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3.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4.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6.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7.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8.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9.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10.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11.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12.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13.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14.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15.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theme/theme16.xml" ContentType="application/vnd.openxmlformats-officedocument.theme+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theme/theme17.xml" ContentType="application/vnd.openxmlformats-officedocument.theme+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theme/theme18.xml" ContentType="application/vnd.openxmlformats-officedocument.theme+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196" r:id="rId2"/>
    <p:sldMasterId id="2147484234" r:id="rId3"/>
    <p:sldMasterId id="2147484335" r:id="rId4"/>
    <p:sldMasterId id="2147484437" r:id="rId5"/>
    <p:sldMasterId id="2147485022" r:id="rId6"/>
    <p:sldMasterId id="2147485047" r:id="rId7"/>
    <p:sldMasterId id="2147485084" r:id="rId8"/>
    <p:sldMasterId id="2147485122" r:id="rId9"/>
    <p:sldMasterId id="2147485162" r:id="rId10"/>
    <p:sldMasterId id="2147485201" r:id="rId11"/>
    <p:sldMasterId id="2147485225" r:id="rId12"/>
    <p:sldMasterId id="2147485264" r:id="rId13"/>
    <p:sldMasterId id="2147485303" r:id="rId14"/>
    <p:sldMasterId id="2147485344" r:id="rId15"/>
    <p:sldMasterId id="2147485382" r:id="rId16"/>
    <p:sldMasterId id="2147485422" r:id="rId17"/>
    <p:sldMasterId id="2147485461" r:id="rId18"/>
    <p:sldMasterId id="2147485498" r:id="rId19"/>
  </p:sldMasterIdLst>
  <p:notesMasterIdLst>
    <p:notesMasterId r:id="rId330"/>
  </p:notesMasterIdLst>
  <p:handoutMasterIdLst>
    <p:handoutMasterId r:id="rId331"/>
  </p:handoutMasterIdLst>
  <p:sldIdLst>
    <p:sldId id="3435" r:id="rId20"/>
    <p:sldId id="3436" r:id="rId21"/>
    <p:sldId id="3437" r:id="rId22"/>
    <p:sldId id="1545" r:id="rId23"/>
    <p:sldId id="3203" r:id="rId24"/>
    <p:sldId id="3204" r:id="rId25"/>
    <p:sldId id="3439" r:id="rId26"/>
    <p:sldId id="3452" r:id="rId27"/>
    <p:sldId id="3205" r:id="rId28"/>
    <p:sldId id="3206" r:id="rId29"/>
    <p:sldId id="3207" r:id="rId30"/>
    <p:sldId id="3208" r:id="rId31"/>
    <p:sldId id="3242" r:id="rId32"/>
    <p:sldId id="3209" r:id="rId33"/>
    <p:sldId id="3210" r:id="rId34"/>
    <p:sldId id="3238" r:id="rId35"/>
    <p:sldId id="3239" r:id="rId36"/>
    <p:sldId id="3237" r:id="rId37"/>
    <p:sldId id="3241" r:id="rId38"/>
    <p:sldId id="3211" r:id="rId39"/>
    <p:sldId id="3240" r:id="rId40"/>
    <p:sldId id="3212" r:id="rId41"/>
    <p:sldId id="3213" r:id="rId42"/>
    <p:sldId id="3214" r:id="rId43"/>
    <p:sldId id="3215" r:id="rId44"/>
    <p:sldId id="3216" r:id="rId45"/>
    <p:sldId id="3217" r:id="rId46"/>
    <p:sldId id="3218" r:id="rId47"/>
    <p:sldId id="3220" r:id="rId48"/>
    <p:sldId id="3221" r:id="rId49"/>
    <p:sldId id="3343" r:id="rId50"/>
    <p:sldId id="2921" r:id="rId51"/>
    <p:sldId id="3012" r:id="rId52"/>
    <p:sldId id="805" r:id="rId53"/>
    <p:sldId id="2057" r:id="rId54"/>
    <p:sldId id="3306" r:id="rId55"/>
    <p:sldId id="2077" r:id="rId56"/>
    <p:sldId id="3006" r:id="rId57"/>
    <p:sldId id="518" r:id="rId58"/>
    <p:sldId id="2922" r:id="rId59"/>
    <p:sldId id="2923" r:id="rId60"/>
    <p:sldId id="2924" r:id="rId61"/>
    <p:sldId id="2925" r:id="rId62"/>
    <p:sldId id="2926" r:id="rId63"/>
    <p:sldId id="2927" r:id="rId64"/>
    <p:sldId id="2930" r:id="rId65"/>
    <p:sldId id="2928" r:id="rId66"/>
    <p:sldId id="2919" r:id="rId67"/>
    <p:sldId id="2998" r:id="rId68"/>
    <p:sldId id="2931" r:id="rId69"/>
    <p:sldId id="2994" r:id="rId70"/>
    <p:sldId id="3013" r:id="rId71"/>
    <p:sldId id="2932" r:id="rId72"/>
    <p:sldId id="3440" r:id="rId73"/>
    <p:sldId id="3441" r:id="rId74"/>
    <p:sldId id="2933" r:id="rId75"/>
    <p:sldId id="2934" r:id="rId76"/>
    <p:sldId id="2935" r:id="rId77"/>
    <p:sldId id="2936" r:id="rId78"/>
    <p:sldId id="3307" r:id="rId79"/>
    <p:sldId id="2937" r:id="rId80"/>
    <p:sldId id="3446" r:id="rId81"/>
    <p:sldId id="2938" r:id="rId82"/>
    <p:sldId id="2940" r:id="rId83"/>
    <p:sldId id="2941" r:id="rId84"/>
    <p:sldId id="2942" r:id="rId85"/>
    <p:sldId id="2943" r:id="rId86"/>
    <p:sldId id="2939" r:id="rId87"/>
    <p:sldId id="3026" r:id="rId88"/>
    <p:sldId id="2945" r:id="rId89"/>
    <p:sldId id="2281" r:id="rId90"/>
    <p:sldId id="2282" r:id="rId91"/>
    <p:sldId id="2284" r:id="rId92"/>
    <p:sldId id="3345" r:id="rId93"/>
    <p:sldId id="3346" r:id="rId94"/>
    <p:sldId id="3347" r:id="rId95"/>
    <p:sldId id="3348" r:id="rId96"/>
    <p:sldId id="2298" r:id="rId97"/>
    <p:sldId id="3354" r:id="rId98"/>
    <p:sldId id="3350" r:id="rId99"/>
    <p:sldId id="3351" r:id="rId100"/>
    <p:sldId id="3353" r:id="rId101"/>
    <p:sldId id="3366" r:id="rId102"/>
    <p:sldId id="3356" r:id="rId103"/>
    <p:sldId id="3357" r:id="rId104"/>
    <p:sldId id="3369" r:id="rId105"/>
    <p:sldId id="3367" r:id="rId106"/>
    <p:sldId id="3368" r:id="rId107"/>
    <p:sldId id="3375" r:id="rId108"/>
    <p:sldId id="3448" r:id="rId109"/>
    <p:sldId id="3449" r:id="rId110"/>
    <p:sldId id="3447" r:id="rId111"/>
    <p:sldId id="3376" r:id="rId112"/>
    <p:sldId id="3381" r:id="rId113"/>
    <p:sldId id="3382" r:id="rId114"/>
    <p:sldId id="3450" r:id="rId115"/>
    <p:sldId id="3456" r:id="rId116"/>
    <p:sldId id="3457" r:id="rId117"/>
    <p:sldId id="3458" r:id="rId118"/>
    <p:sldId id="3459" r:id="rId119"/>
    <p:sldId id="3461" r:id="rId120"/>
    <p:sldId id="3460" r:id="rId121"/>
    <p:sldId id="3468" r:id="rId122"/>
    <p:sldId id="3463" r:id="rId123"/>
    <p:sldId id="3464" r:id="rId124"/>
    <p:sldId id="3465" r:id="rId125"/>
    <p:sldId id="3466" r:id="rId126"/>
    <p:sldId id="3467" r:id="rId127"/>
    <p:sldId id="3451" r:id="rId128"/>
    <p:sldId id="3455" r:id="rId129"/>
    <p:sldId id="3453" r:id="rId130"/>
    <p:sldId id="3454" r:id="rId131"/>
    <p:sldId id="3389" r:id="rId132"/>
    <p:sldId id="3383" r:id="rId133"/>
    <p:sldId id="3384" r:id="rId134"/>
    <p:sldId id="3409" r:id="rId135"/>
    <p:sldId id="3386" r:id="rId136"/>
    <p:sldId id="3387" r:id="rId137"/>
    <p:sldId id="3462" r:id="rId138"/>
    <p:sldId id="3360" r:id="rId139"/>
    <p:sldId id="3361" r:id="rId140"/>
    <p:sldId id="3362" r:id="rId141"/>
    <p:sldId id="3363" r:id="rId142"/>
    <p:sldId id="3364" r:id="rId143"/>
    <p:sldId id="3365" r:id="rId144"/>
    <p:sldId id="2342" r:id="rId145"/>
    <p:sldId id="2343" r:id="rId146"/>
    <p:sldId id="2344" r:id="rId147"/>
    <p:sldId id="2345" r:id="rId148"/>
    <p:sldId id="3444" r:id="rId149"/>
    <p:sldId id="2309" r:id="rId150"/>
    <p:sldId id="2311" r:id="rId151"/>
    <p:sldId id="2318" r:id="rId152"/>
    <p:sldId id="2447" r:id="rId153"/>
    <p:sldId id="2448" r:id="rId154"/>
    <p:sldId id="2319" r:id="rId155"/>
    <p:sldId id="2320" r:id="rId156"/>
    <p:sldId id="2321" r:id="rId157"/>
    <p:sldId id="2323" r:id="rId158"/>
    <p:sldId id="2324" r:id="rId159"/>
    <p:sldId id="2322" r:id="rId160"/>
    <p:sldId id="2314" r:id="rId161"/>
    <p:sldId id="2372" r:id="rId162"/>
    <p:sldId id="2373" r:id="rId163"/>
    <p:sldId id="2280" r:id="rId164"/>
    <p:sldId id="2331" r:id="rId165"/>
    <p:sldId id="3469" r:id="rId166"/>
    <p:sldId id="3470" r:id="rId167"/>
    <p:sldId id="3471" r:id="rId168"/>
    <p:sldId id="3472" r:id="rId169"/>
    <p:sldId id="3473" r:id="rId170"/>
    <p:sldId id="2325" r:id="rId171"/>
    <p:sldId id="2334" r:id="rId172"/>
    <p:sldId id="2336" r:id="rId173"/>
    <p:sldId id="2335" r:id="rId174"/>
    <p:sldId id="2359" r:id="rId175"/>
    <p:sldId id="2375" r:id="rId176"/>
    <p:sldId id="3011" r:id="rId177"/>
    <p:sldId id="2362" r:id="rId178"/>
    <p:sldId id="2365" r:id="rId179"/>
    <p:sldId id="2367" r:id="rId180"/>
    <p:sldId id="2369" r:id="rId181"/>
    <p:sldId id="2368" r:id="rId182"/>
    <p:sldId id="2371" r:id="rId183"/>
    <p:sldId id="2346" r:id="rId184"/>
    <p:sldId id="2347" r:id="rId185"/>
    <p:sldId id="2348" r:id="rId186"/>
    <p:sldId id="2378" r:id="rId187"/>
    <p:sldId id="3014" r:id="rId188"/>
    <p:sldId id="2379" r:id="rId189"/>
    <p:sldId id="3015" r:id="rId190"/>
    <p:sldId id="2380" r:id="rId191"/>
    <p:sldId id="2381" r:id="rId192"/>
    <p:sldId id="2382" r:id="rId193"/>
    <p:sldId id="2383" r:id="rId194"/>
    <p:sldId id="2386" r:id="rId195"/>
    <p:sldId id="2387" r:id="rId196"/>
    <p:sldId id="2388" r:id="rId197"/>
    <p:sldId id="2389" r:id="rId198"/>
    <p:sldId id="2390" r:id="rId199"/>
    <p:sldId id="2391" r:id="rId200"/>
    <p:sldId id="2327" r:id="rId201"/>
    <p:sldId id="2393" r:id="rId202"/>
    <p:sldId id="2394" r:id="rId203"/>
    <p:sldId id="2446" r:id="rId204"/>
    <p:sldId id="3390" r:id="rId205"/>
    <p:sldId id="3391" r:id="rId206"/>
    <p:sldId id="3392" r:id="rId207"/>
    <p:sldId id="3393" r:id="rId208"/>
    <p:sldId id="3394" r:id="rId209"/>
    <p:sldId id="3395" r:id="rId210"/>
    <p:sldId id="3396" r:id="rId211"/>
    <p:sldId id="3397" r:id="rId212"/>
    <p:sldId id="3398" r:id="rId213"/>
    <p:sldId id="3399" r:id="rId214"/>
    <p:sldId id="3424" r:id="rId215"/>
    <p:sldId id="3425" r:id="rId216"/>
    <p:sldId id="3426" r:id="rId217"/>
    <p:sldId id="3427" r:id="rId218"/>
    <p:sldId id="3428" r:id="rId219"/>
    <p:sldId id="3429" r:id="rId220"/>
    <p:sldId id="3430" r:id="rId221"/>
    <p:sldId id="3431" r:id="rId222"/>
    <p:sldId id="3432" r:id="rId223"/>
    <p:sldId id="3433" r:id="rId224"/>
    <p:sldId id="3434" r:id="rId225"/>
    <p:sldId id="3400" r:id="rId226"/>
    <p:sldId id="3401" r:id="rId227"/>
    <p:sldId id="3402" r:id="rId228"/>
    <p:sldId id="3408" r:id="rId229"/>
    <p:sldId id="3403" r:id="rId230"/>
    <p:sldId id="3404" r:id="rId231"/>
    <p:sldId id="3405" r:id="rId232"/>
    <p:sldId id="3406" r:id="rId233"/>
    <p:sldId id="3407" r:id="rId234"/>
    <p:sldId id="3305" r:id="rId235"/>
    <p:sldId id="3244" r:id="rId236"/>
    <p:sldId id="3245" r:id="rId237"/>
    <p:sldId id="3246" r:id="rId238"/>
    <p:sldId id="3247" r:id="rId239"/>
    <p:sldId id="3248" r:id="rId240"/>
    <p:sldId id="3249" r:id="rId241"/>
    <p:sldId id="3250" r:id="rId242"/>
    <p:sldId id="3251" r:id="rId243"/>
    <p:sldId id="3252" r:id="rId244"/>
    <p:sldId id="3253" r:id="rId245"/>
    <p:sldId id="3254" r:id="rId246"/>
    <p:sldId id="3255" r:id="rId247"/>
    <p:sldId id="3256" r:id="rId248"/>
    <p:sldId id="3257" r:id="rId249"/>
    <p:sldId id="3258" r:id="rId250"/>
    <p:sldId id="3259" r:id="rId251"/>
    <p:sldId id="3260" r:id="rId252"/>
    <p:sldId id="3261" r:id="rId253"/>
    <p:sldId id="3262" r:id="rId254"/>
    <p:sldId id="3263" r:id="rId255"/>
    <p:sldId id="3264" r:id="rId256"/>
    <p:sldId id="3265" r:id="rId257"/>
    <p:sldId id="3266" r:id="rId258"/>
    <p:sldId id="3267" r:id="rId259"/>
    <p:sldId id="3268" r:id="rId260"/>
    <p:sldId id="3269" r:id="rId261"/>
    <p:sldId id="3270" r:id="rId262"/>
    <p:sldId id="3271" r:id="rId263"/>
    <p:sldId id="3272" r:id="rId264"/>
    <p:sldId id="3273" r:id="rId265"/>
    <p:sldId id="3274" r:id="rId266"/>
    <p:sldId id="3275" r:id="rId267"/>
    <p:sldId id="3276" r:id="rId268"/>
    <p:sldId id="3277" r:id="rId269"/>
    <p:sldId id="3278" r:id="rId270"/>
    <p:sldId id="3279" r:id="rId271"/>
    <p:sldId id="3280" r:id="rId272"/>
    <p:sldId id="3281" r:id="rId273"/>
    <p:sldId id="3282" r:id="rId274"/>
    <p:sldId id="3283" r:id="rId275"/>
    <p:sldId id="3284" r:id="rId276"/>
    <p:sldId id="3285" r:id="rId277"/>
    <p:sldId id="3286" r:id="rId278"/>
    <p:sldId id="3287" r:id="rId279"/>
    <p:sldId id="3288" r:id="rId280"/>
    <p:sldId id="3289" r:id="rId281"/>
    <p:sldId id="3290" r:id="rId282"/>
    <p:sldId id="3291" r:id="rId283"/>
    <p:sldId id="3292" r:id="rId284"/>
    <p:sldId id="3293" r:id="rId285"/>
    <p:sldId id="3294" r:id="rId286"/>
    <p:sldId id="3419" r:id="rId287"/>
    <p:sldId id="3420" r:id="rId288"/>
    <p:sldId id="3421" r:id="rId289"/>
    <p:sldId id="3422" r:id="rId290"/>
    <p:sldId id="3423" r:id="rId291"/>
    <p:sldId id="3308" r:id="rId292"/>
    <p:sldId id="3309" r:id="rId293"/>
    <p:sldId id="3310" r:id="rId294"/>
    <p:sldId id="3311" r:id="rId295"/>
    <p:sldId id="3312" r:id="rId296"/>
    <p:sldId id="3313" r:id="rId297"/>
    <p:sldId id="3314" r:id="rId298"/>
    <p:sldId id="3315" r:id="rId299"/>
    <p:sldId id="3316" r:id="rId300"/>
    <p:sldId id="3317" r:id="rId301"/>
    <p:sldId id="3318" r:id="rId302"/>
    <p:sldId id="3319" r:id="rId303"/>
    <p:sldId id="3320" r:id="rId304"/>
    <p:sldId id="3321" r:id="rId305"/>
    <p:sldId id="3322" r:id="rId306"/>
    <p:sldId id="3323" r:id="rId307"/>
    <p:sldId id="3324" r:id="rId308"/>
    <p:sldId id="3325" r:id="rId309"/>
    <p:sldId id="3326" r:id="rId310"/>
    <p:sldId id="3327" r:id="rId311"/>
    <p:sldId id="3328" r:id="rId312"/>
    <p:sldId id="3329" r:id="rId313"/>
    <p:sldId id="3330" r:id="rId314"/>
    <p:sldId id="3331" r:id="rId315"/>
    <p:sldId id="3332" r:id="rId316"/>
    <p:sldId id="3333" r:id="rId317"/>
    <p:sldId id="3334" r:id="rId318"/>
    <p:sldId id="3335" r:id="rId319"/>
    <p:sldId id="3336" r:id="rId320"/>
    <p:sldId id="3337" r:id="rId321"/>
    <p:sldId id="3338" r:id="rId322"/>
    <p:sldId id="3339" r:id="rId323"/>
    <p:sldId id="3340" r:id="rId324"/>
    <p:sldId id="3341" r:id="rId325"/>
    <p:sldId id="3342" r:id="rId326"/>
    <p:sldId id="3438" r:id="rId327"/>
    <p:sldId id="2007" r:id="rId328"/>
    <p:sldId id="923" r:id="rId329"/>
  </p:sldIdLst>
  <p:sldSz cx="12192000" cy="6858000"/>
  <p:notesSz cx="6797675" cy="9926638"/>
  <p:defaultTextStyle>
    <a:defPPr>
      <a:defRPr lang="pl-P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 xmlns:p15="http://schemas.microsoft.com/office/powerpoint/2012/main">
        <p15:guide id="1" orient="horz" pos="3498" userDrawn="1">
          <p15:clr>
            <a:srgbClr val="A4A3A4"/>
          </p15:clr>
        </p15:guide>
        <p15:guide id="2" pos="756" userDrawn="1">
          <p15:clr>
            <a:srgbClr val="A4A3A4"/>
          </p15:clr>
        </p15:guide>
        <p15:guide id="4" orient="horz" pos="1162" userDrawn="1">
          <p15:clr>
            <a:srgbClr val="A4A3A4"/>
          </p15:clr>
        </p15:guide>
        <p15:guide id="5" pos="742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3757"/>
    <a:srgbClr val="6D6E71"/>
    <a:srgbClr val="F8F8F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3" autoAdjust="0"/>
    <p:restoredTop sz="92185" autoAdjust="0"/>
  </p:normalViewPr>
  <p:slideViewPr>
    <p:cSldViewPr snapToGrid="0">
      <p:cViewPr>
        <p:scale>
          <a:sx n="66" d="100"/>
          <a:sy n="66" d="100"/>
        </p:scale>
        <p:origin x="-72" y="-72"/>
      </p:cViewPr>
      <p:guideLst>
        <p:guide orient="horz" pos="3498"/>
        <p:guide orient="horz" pos="1162"/>
        <p:guide pos="756"/>
        <p:guide pos="742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8.xml"/><Relationship Id="rId299" Type="http://schemas.openxmlformats.org/officeDocument/2006/relationships/slide" Target="slides/slide280.xml"/><Relationship Id="rId303" Type="http://schemas.openxmlformats.org/officeDocument/2006/relationships/slide" Target="slides/slide284.xml"/><Relationship Id="rId21" Type="http://schemas.openxmlformats.org/officeDocument/2006/relationships/slide" Target="slides/slide2.xml"/><Relationship Id="rId42" Type="http://schemas.openxmlformats.org/officeDocument/2006/relationships/slide" Target="slides/slide23.xml"/><Relationship Id="rId63" Type="http://schemas.openxmlformats.org/officeDocument/2006/relationships/slide" Target="slides/slide44.xml"/><Relationship Id="rId84" Type="http://schemas.openxmlformats.org/officeDocument/2006/relationships/slide" Target="slides/slide65.xml"/><Relationship Id="rId138" Type="http://schemas.openxmlformats.org/officeDocument/2006/relationships/slide" Target="slides/slide119.xml"/><Relationship Id="rId159" Type="http://schemas.openxmlformats.org/officeDocument/2006/relationships/slide" Target="slides/slide140.xml"/><Relationship Id="rId324" Type="http://schemas.openxmlformats.org/officeDocument/2006/relationships/slide" Target="slides/slide305.xml"/><Relationship Id="rId170" Type="http://schemas.openxmlformats.org/officeDocument/2006/relationships/slide" Target="slides/slide151.xml"/><Relationship Id="rId191" Type="http://schemas.openxmlformats.org/officeDocument/2006/relationships/slide" Target="slides/slide172.xml"/><Relationship Id="rId205" Type="http://schemas.openxmlformats.org/officeDocument/2006/relationships/slide" Target="slides/slide186.xml"/><Relationship Id="rId226" Type="http://schemas.openxmlformats.org/officeDocument/2006/relationships/slide" Target="slides/slide207.xml"/><Relationship Id="rId247" Type="http://schemas.openxmlformats.org/officeDocument/2006/relationships/slide" Target="slides/slide228.xml"/><Relationship Id="rId107" Type="http://schemas.openxmlformats.org/officeDocument/2006/relationships/slide" Target="slides/slide88.xml"/><Relationship Id="rId268" Type="http://schemas.openxmlformats.org/officeDocument/2006/relationships/slide" Target="slides/slide249.xml"/><Relationship Id="rId289" Type="http://schemas.openxmlformats.org/officeDocument/2006/relationships/slide" Target="slides/slide270.xml"/><Relationship Id="rId11" Type="http://schemas.openxmlformats.org/officeDocument/2006/relationships/slideMaster" Target="slideMasters/slideMaster11.xml"/><Relationship Id="rId32" Type="http://schemas.openxmlformats.org/officeDocument/2006/relationships/slide" Target="slides/slide13.xml"/><Relationship Id="rId53" Type="http://schemas.openxmlformats.org/officeDocument/2006/relationships/slide" Target="slides/slide34.xml"/><Relationship Id="rId74" Type="http://schemas.openxmlformats.org/officeDocument/2006/relationships/slide" Target="slides/slide55.xml"/><Relationship Id="rId128" Type="http://schemas.openxmlformats.org/officeDocument/2006/relationships/slide" Target="slides/slide109.xml"/><Relationship Id="rId149" Type="http://schemas.openxmlformats.org/officeDocument/2006/relationships/slide" Target="slides/slide130.xml"/><Relationship Id="rId314" Type="http://schemas.openxmlformats.org/officeDocument/2006/relationships/slide" Target="slides/slide295.xml"/><Relationship Id="rId335" Type="http://schemas.openxmlformats.org/officeDocument/2006/relationships/tableStyles" Target="tableStyles.xml"/><Relationship Id="rId5" Type="http://schemas.openxmlformats.org/officeDocument/2006/relationships/slideMaster" Target="slideMasters/slideMaster5.xml"/><Relationship Id="rId95" Type="http://schemas.openxmlformats.org/officeDocument/2006/relationships/slide" Target="slides/slide76.xml"/><Relationship Id="rId160" Type="http://schemas.openxmlformats.org/officeDocument/2006/relationships/slide" Target="slides/slide141.xml"/><Relationship Id="rId181" Type="http://schemas.openxmlformats.org/officeDocument/2006/relationships/slide" Target="slides/slide162.xml"/><Relationship Id="rId216" Type="http://schemas.openxmlformats.org/officeDocument/2006/relationships/slide" Target="slides/slide197.xml"/><Relationship Id="rId237" Type="http://schemas.openxmlformats.org/officeDocument/2006/relationships/slide" Target="slides/slide218.xml"/><Relationship Id="rId258" Type="http://schemas.openxmlformats.org/officeDocument/2006/relationships/slide" Target="slides/slide239.xml"/><Relationship Id="rId279" Type="http://schemas.openxmlformats.org/officeDocument/2006/relationships/slide" Target="slides/slide260.xml"/><Relationship Id="rId22" Type="http://schemas.openxmlformats.org/officeDocument/2006/relationships/slide" Target="slides/slide3.xml"/><Relationship Id="rId43" Type="http://schemas.openxmlformats.org/officeDocument/2006/relationships/slide" Target="slides/slide24.xml"/><Relationship Id="rId64" Type="http://schemas.openxmlformats.org/officeDocument/2006/relationships/slide" Target="slides/slide45.xml"/><Relationship Id="rId118" Type="http://schemas.openxmlformats.org/officeDocument/2006/relationships/slide" Target="slides/slide99.xml"/><Relationship Id="rId139" Type="http://schemas.openxmlformats.org/officeDocument/2006/relationships/slide" Target="slides/slide120.xml"/><Relationship Id="rId290" Type="http://schemas.openxmlformats.org/officeDocument/2006/relationships/slide" Target="slides/slide271.xml"/><Relationship Id="rId304" Type="http://schemas.openxmlformats.org/officeDocument/2006/relationships/slide" Target="slides/slide285.xml"/><Relationship Id="rId325" Type="http://schemas.openxmlformats.org/officeDocument/2006/relationships/slide" Target="slides/slide306.xml"/><Relationship Id="rId85" Type="http://schemas.openxmlformats.org/officeDocument/2006/relationships/slide" Target="slides/slide66.xml"/><Relationship Id="rId150" Type="http://schemas.openxmlformats.org/officeDocument/2006/relationships/slide" Target="slides/slide131.xml"/><Relationship Id="rId171" Type="http://schemas.openxmlformats.org/officeDocument/2006/relationships/slide" Target="slides/slide152.xml"/><Relationship Id="rId192" Type="http://schemas.openxmlformats.org/officeDocument/2006/relationships/slide" Target="slides/slide173.xml"/><Relationship Id="rId206" Type="http://schemas.openxmlformats.org/officeDocument/2006/relationships/slide" Target="slides/slide187.xml"/><Relationship Id="rId227" Type="http://schemas.openxmlformats.org/officeDocument/2006/relationships/slide" Target="slides/slide208.xml"/><Relationship Id="rId248" Type="http://schemas.openxmlformats.org/officeDocument/2006/relationships/slide" Target="slides/slide229.xml"/><Relationship Id="rId269" Type="http://schemas.openxmlformats.org/officeDocument/2006/relationships/slide" Target="slides/slide250.xml"/><Relationship Id="rId12" Type="http://schemas.openxmlformats.org/officeDocument/2006/relationships/slideMaster" Target="slideMasters/slideMaster12.xml"/><Relationship Id="rId33" Type="http://schemas.openxmlformats.org/officeDocument/2006/relationships/slide" Target="slides/slide14.xml"/><Relationship Id="rId108" Type="http://schemas.openxmlformats.org/officeDocument/2006/relationships/slide" Target="slides/slide89.xml"/><Relationship Id="rId129" Type="http://schemas.openxmlformats.org/officeDocument/2006/relationships/slide" Target="slides/slide110.xml"/><Relationship Id="rId280" Type="http://schemas.openxmlformats.org/officeDocument/2006/relationships/slide" Target="slides/slide261.xml"/><Relationship Id="rId315" Type="http://schemas.openxmlformats.org/officeDocument/2006/relationships/slide" Target="slides/slide296.xml"/><Relationship Id="rId54" Type="http://schemas.openxmlformats.org/officeDocument/2006/relationships/slide" Target="slides/slide35.xml"/><Relationship Id="rId75" Type="http://schemas.openxmlformats.org/officeDocument/2006/relationships/slide" Target="slides/slide56.xml"/><Relationship Id="rId96" Type="http://schemas.openxmlformats.org/officeDocument/2006/relationships/slide" Target="slides/slide77.xml"/><Relationship Id="rId140" Type="http://schemas.openxmlformats.org/officeDocument/2006/relationships/slide" Target="slides/slide121.xml"/><Relationship Id="rId161" Type="http://schemas.openxmlformats.org/officeDocument/2006/relationships/slide" Target="slides/slide142.xml"/><Relationship Id="rId182" Type="http://schemas.openxmlformats.org/officeDocument/2006/relationships/slide" Target="slides/slide163.xml"/><Relationship Id="rId217" Type="http://schemas.openxmlformats.org/officeDocument/2006/relationships/slide" Target="slides/slide198.xml"/><Relationship Id="rId6" Type="http://schemas.openxmlformats.org/officeDocument/2006/relationships/slideMaster" Target="slideMasters/slideMaster6.xml"/><Relationship Id="rId238" Type="http://schemas.openxmlformats.org/officeDocument/2006/relationships/slide" Target="slides/slide219.xml"/><Relationship Id="rId259" Type="http://schemas.openxmlformats.org/officeDocument/2006/relationships/slide" Target="slides/slide240.xml"/><Relationship Id="rId23" Type="http://schemas.openxmlformats.org/officeDocument/2006/relationships/slide" Target="slides/slide4.xml"/><Relationship Id="rId119" Type="http://schemas.openxmlformats.org/officeDocument/2006/relationships/slide" Target="slides/slide100.xml"/><Relationship Id="rId270" Type="http://schemas.openxmlformats.org/officeDocument/2006/relationships/slide" Target="slides/slide251.xml"/><Relationship Id="rId291" Type="http://schemas.openxmlformats.org/officeDocument/2006/relationships/slide" Target="slides/slide272.xml"/><Relationship Id="rId305" Type="http://schemas.openxmlformats.org/officeDocument/2006/relationships/slide" Target="slides/slide286.xml"/><Relationship Id="rId326" Type="http://schemas.openxmlformats.org/officeDocument/2006/relationships/slide" Target="slides/slide307.xml"/><Relationship Id="rId44" Type="http://schemas.openxmlformats.org/officeDocument/2006/relationships/slide" Target="slides/slide25.xml"/><Relationship Id="rId65" Type="http://schemas.openxmlformats.org/officeDocument/2006/relationships/slide" Target="slides/slide46.xml"/><Relationship Id="rId86" Type="http://schemas.openxmlformats.org/officeDocument/2006/relationships/slide" Target="slides/slide67.xml"/><Relationship Id="rId130" Type="http://schemas.openxmlformats.org/officeDocument/2006/relationships/slide" Target="slides/slide111.xml"/><Relationship Id="rId151" Type="http://schemas.openxmlformats.org/officeDocument/2006/relationships/slide" Target="slides/slide132.xml"/><Relationship Id="rId172" Type="http://schemas.openxmlformats.org/officeDocument/2006/relationships/slide" Target="slides/slide153.xml"/><Relationship Id="rId193" Type="http://schemas.openxmlformats.org/officeDocument/2006/relationships/slide" Target="slides/slide174.xml"/><Relationship Id="rId207" Type="http://schemas.openxmlformats.org/officeDocument/2006/relationships/slide" Target="slides/slide188.xml"/><Relationship Id="rId228" Type="http://schemas.openxmlformats.org/officeDocument/2006/relationships/slide" Target="slides/slide209.xml"/><Relationship Id="rId249" Type="http://schemas.openxmlformats.org/officeDocument/2006/relationships/slide" Target="slides/slide230.xml"/><Relationship Id="rId13" Type="http://schemas.openxmlformats.org/officeDocument/2006/relationships/slideMaster" Target="slideMasters/slideMaster13.xml"/><Relationship Id="rId109" Type="http://schemas.openxmlformats.org/officeDocument/2006/relationships/slide" Target="slides/slide90.xml"/><Relationship Id="rId260" Type="http://schemas.openxmlformats.org/officeDocument/2006/relationships/slide" Target="slides/slide241.xml"/><Relationship Id="rId281" Type="http://schemas.openxmlformats.org/officeDocument/2006/relationships/slide" Target="slides/slide262.xml"/><Relationship Id="rId316" Type="http://schemas.openxmlformats.org/officeDocument/2006/relationships/slide" Target="slides/slide297.xml"/><Relationship Id="rId34" Type="http://schemas.openxmlformats.org/officeDocument/2006/relationships/slide" Target="slides/slide15.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20" Type="http://schemas.openxmlformats.org/officeDocument/2006/relationships/slide" Target="slides/slide101.xml"/><Relationship Id="rId141" Type="http://schemas.openxmlformats.org/officeDocument/2006/relationships/slide" Target="slides/slide122.xml"/><Relationship Id="rId7" Type="http://schemas.openxmlformats.org/officeDocument/2006/relationships/slideMaster" Target="slideMasters/slideMaster7.xml"/><Relationship Id="rId162" Type="http://schemas.openxmlformats.org/officeDocument/2006/relationships/slide" Target="slides/slide143.xml"/><Relationship Id="rId183" Type="http://schemas.openxmlformats.org/officeDocument/2006/relationships/slide" Target="slides/slide164.xml"/><Relationship Id="rId218" Type="http://schemas.openxmlformats.org/officeDocument/2006/relationships/slide" Target="slides/slide199.xml"/><Relationship Id="rId239" Type="http://schemas.openxmlformats.org/officeDocument/2006/relationships/slide" Target="slides/slide220.xml"/><Relationship Id="rId250" Type="http://schemas.openxmlformats.org/officeDocument/2006/relationships/slide" Target="slides/slide231.xml"/><Relationship Id="rId271" Type="http://schemas.openxmlformats.org/officeDocument/2006/relationships/slide" Target="slides/slide252.xml"/><Relationship Id="rId292" Type="http://schemas.openxmlformats.org/officeDocument/2006/relationships/slide" Target="slides/slide273.xml"/><Relationship Id="rId306" Type="http://schemas.openxmlformats.org/officeDocument/2006/relationships/slide" Target="slides/slide287.xml"/><Relationship Id="rId24" Type="http://schemas.openxmlformats.org/officeDocument/2006/relationships/slide" Target="slides/slide5.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31" Type="http://schemas.openxmlformats.org/officeDocument/2006/relationships/slide" Target="slides/slide112.xml"/><Relationship Id="rId327" Type="http://schemas.openxmlformats.org/officeDocument/2006/relationships/slide" Target="slides/slide308.xml"/><Relationship Id="rId152" Type="http://schemas.openxmlformats.org/officeDocument/2006/relationships/slide" Target="slides/slide133.xml"/><Relationship Id="rId173" Type="http://schemas.openxmlformats.org/officeDocument/2006/relationships/slide" Target="slides/slide154.xml"/><Relationship Id="rId194" Type="http://schemas.openxmlformats.org/officeDocument/2006/relationships/slide" Target="slides/slide175.xml"/><Relationship Id="rId208" Type="http://schemas.openxmlformats.org/officeDocument/2006/relationships/slide" Target="slides/slide189.xml"/><Relationship Id="rId229" Type="http://schemas.openxmlformats.org/officeDocument/2006/relationships/slide" Target="slides/slide210.xml"/><Relationship Id="rId240" Type="http://schemas.openxmlformats.org/officeDocument/2006/relationships/slide" Target="slides/slide221.xml"/><Relationship Id="rId261" Type="http://schemas.openxmlformats.org/officeDocument/2006/relationships/slide" Target="slides/slide242.xml"/><Relationship Id="rId14" Type="http://schemas.openxmlformats.org/officeDocument/2006/relationships/slideMaster" Target="slideMasters/slideMaster14.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282" Type="http://schemas.openxmlformats.org/officeDocument/2006/relationships/slide" Target="slides/slide263.xml"/><Relationship Id="rId317" Type="http://schemas.openxmlformats.org/officeDocument/2006/relationships/slide" Target="slides/slide298.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142" Type="http://schemas.openxmlformats.org/officeDocument/2006/relationships/slide" Target="slides/slide123.xml"/><Relationship Id="rId163" Type="http://schemas.openxmlformats.org/officeDocument/2006/relationships/slide" Target="slides/slide144.xml"/><Relationship Id="rId184" Type="http://schemas.openxmlformats.org/officeDocument/2006/relationships/slide" Target="slides/slide165.xml"/><Relationship Id="rId189" Type="http://schemas.openxmlformats.org/officeDocument/2006/relationships/slide" Target="slides/slide170.xml"/><Relationship Id="rId219" Type="http://schemas.openxmlformats.org/officeDocument/2006/relationships/slide" Target="slides/slide200.xml"/><Relationship Id="rId3" Type="http://schemas.openxmlformats.org/officeDocument/2006/relationships/slideMaster" Target="slideMasters/slideMaster3.xml"/><Relationship Id="rId214" Type="http://schemas.openxmlformats.org/officeDocument/2006/relationships/slide" Target="slides/slide195.xml"/><Relationship Id="rId230" Type="http://schemas.openxmlformats.org/officeDocument/2006/relationships/slide" Target="slides/slide211.xml"/><Relationship Id="rId235" Type="http://schemas.openxmlformats.org/officeDocument/2006/relationships/slide" Target="slides/slide216.xml"/><Relationship Id="rId251" Type="http://schemas.openxmlformats.org/officeDocument/2006/relationships/slide" Target="slides/slide232.xml"/><Relationship Id="rId256" Type="http://schemas.openxmlformats.org/officeDocument/2006/relationships/slide" Target="slides/slide237.xml"/><Relationship Id="rId277" Type="http://schemas.openxmlformats.org/officeDocument/2006/relationships/slide" Target="slides/slide258.xml"/><Relationship Id="rId298" Type="http://schemas.openxmlformats.org/officeDocument/2006/relationships/slide" Target="slides/slide279.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137" Type="http://schemas.openxmlformats.org/officeDocument/2006/relationships/slide" Target="slides/slide118.xml"/><Relationship Id="rId158" Type="http://schemas.openxmlformats.org/officeDocument/2006/relationships/slide" Target="slides/slide139.xml"/><Relationship Id="rId272" Type="http://schemas.openxmlformats.org/officeDocument/2006/relationships/slide" Target="slides/slide253.xml"/><Relationship Id="rId293" Type="http://schemas.openxmlformats.org/officeDocument/2006/relationships/slide" Target="slides/slide274.xml"/><Relationship Id="rId302" Type="http://schemas.openxmlformats.org/officeDocument/2006/relationships/slide" Target="slides/slide283.xml"/><Relationship Id="rId307" Type="http://schemas.openxmlformats.org/officeDocument/2006/relationships/slide" Target="slides/slide288.xml"/><Relationship Id="rId323" Type="http://schemas.openxmlformats.org/officeDocument/2006/relationships/slide" Target="slides/slide304.xml"/><Relationship Id="rId328" Type="http://schemas.openxmlformats.org/officeDocument/2006/relationships/slide" Target="slides/slide309.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32" Type="http://schemas.openxmlformats.org/officeDocument/2006/relationships/slide" Target="slides/slide113.xml"/><Relationship Id="rId153" Type="http://schemas.openxmlformats.org/officeDocument/2006/relationships/slide" Target="slides/slide134.xml"/><Relationship Id="rId174" Type="http://schemas.openxmlformats.org/officeDocument/2006/relationships/slide" Target="slides/slide155.xml"/><Relationship Id="rId179" Type="http://schemas.openxmlformats.org/officeDocument/2006/relationships/slide" Target="slides/slide160.xml"/><Relationship Id="rId195" Type="http://schemas.openxmlformats.org/officeDocument/2006/relationships/slide" Target="slides/slide176.xml"/><Relationship Id="rId209" Type="http://schemas.openxmlformats.org/officeDocument/2006/relationships/slide" Target="slides/slide190.xml"/><Relationship Id="rId190" Type="http://schemas.openxmlformats.org/officeDocument/2006/relationships/slide" Target="slides/slide171.xml"/><Relationship Id="rId204" Type="http://schemas.openxmlformats.org/officeDocument/2006/relationships/slide" Target="slides/slide185.xml"/><Relationship Id="rId220" Type="http://schemas.openxmlformats.org/officeDocument/2006/relationships/slide" Target="slides/slide201.xml"/><Relationship Id="rId225" Type="http://schemas.openxmlformats.org/officeDocument/2006/relationships/slide" Target="slides/slide206.xml"/><Relationship Id="rId241" Type="http://schemas.openxmlformats.org/officeDocument/2006/relationships/slide" Target="slides/slide222.xml"/><Relationship Id="rId246" Type="http://schemas.openxmlformats.org/officeDocument/2006/relationships/slide" Target="slides/slide227.xml"/><Relationship Id="rId267" Type="http://schemas.openxmlformats.org/officeDocument/2006/relationships/slide" Target="slides/slide248.xml"/><Relationship Id="rId288" Type="http://schemas.openxmlformats.org/officeDocument/2006/relationships/slide" Target="slides/slide269.xml"/><Relationship Id="rId15" Type="http://schemas.openxmlformats.org/officeDocument/2006/relationships/slideMaster" Target="slideMasters/slideMaster15.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27" Type="http://schemas.openxmlformats.org/officeDocument/2006/relationships/slide" Target="slides/slide108.xml"/><Relationship Id="rId262" Type="http://schemas.openxmlformats.org/officeDocument/2006/relationships/slide" Target="slides/slide243.xml"/><Relationship Id="rId283" Type="http://schemas.openxmlformats.org/officeDocument/2006/relationships/slide" Target="slides/slide264.xml"/><Relationship Id="rId313" Type="http://schemas.openxmlformats.org/officeDocument/2006/relationships/slide" Target="slides/slide294.xml"/><Relationship Id="rId318" Type="http://schemas.openxmlformats.org/officeDocument/2006/relationships/slide" Target="slides/slide299.xml"/><Relationship Id="rId10" Type="http://schemas.openxmlformats.org/officeDocument/2006/relationships/slideMaster" Target="slideMasters/slideMaster10.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143" Type="http://schemas.openxmlformats.org/officeDocument/2006/relationships/slide" Target="slides/slide124.xml"/><Relationship Id="rId148" Type="http://schemas.openxmlformats.org/officeDocument/2006/relationships/slide" Target="slides/slide129.xml"/><Relationship Id="rId164" Type="http://schemas.openxmlformats.org/officeDocument/2006/relationships/slide" Target="slides/slide145.xml"/><Relationship Id="rId169" Type="http://schemas.openxmlformats.org/officeDocument/2006/relationships/slide" Target="slides/slide150.xml"/><Relationship Id="rId185" Type="http://schemas.openxmlformats.org/officeDocument/2006/relationships/slide" Target="slides/slide166.xml"/><Relationship Id="rId33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1.xml"/><Relationship Id="rId210" Type="http://schemas.openxmlformats.org/officeDocument/2006/relationships/slide" Target="slides/slide191.xml"/><Relationship Id="rId215" Type="http://schemas.openxmlformats.org/officeDocument/2006/relationships/slide" Target="slides/slide196.xml"/><Relationship Id="rId236" Type="http://schemas.openxmlformats.org/officeDocument/2006/relationships/slide" Target="slides/slide217.xml"/><Relationship Id="rId257" Type="http://schemas.openxmlformats.org/officeDocument/2006/relationships/slide" Target="slides/slide238.xml"/><Relationship Id="rId278" Type="http://schemas.openxmlformats.org/officeDocument/2006/relationships/slide" Target="slides/slide259.xml"/><Relationship Id="rId26" Type="http://schemas.openxmlformats.org/officeDocument/2006/relationships/slide" Target="slides/slide7.xml"/><Relationship Id="rId231" Type="http://schemas.openxmlformats.org/officeDocument/2006/relationships/slide" Target="slides/slide212.xml"/><Relationship Id="rId252" Type="http://schemas.openxmlformats.org/officeDocument/2006/relationships/slide" Target="slides/slide233.xml"/><Relationship Id="rId273" Type="http://schemas.openxmlformats.org/officeDocument/2006/relationships/slide" Target="slides/slide254.xml"/><Relationship Id="rId294" Type="http://schemas.openxmlformats.org/officeDocument/2006/relationships/slide" Target="slides/slide275.xml"/><Relationship Id="rId308" Type="http://schemas.openxmlformats.org/officeDocument/2006/relationships/slide" Target="slides/slide289.xml"/><Relationship Id="rId329" Type="http://schemas.openxmlformats.org/officeDocument/2006/relationships/slide" Target="slides/slide310.xml"/><Relationship Id="rId47" Type="http://schemas.openxmlformats.org/officeDocument/2006/relationships/slide" Target="slides/slide28.xml"/><Relationship Id="rId68" Type="http://schemas.openxmlformats.org/officeDocument/2006/relationships/slide" Target="slides/slide49.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slide" Target="slides/slide114.xml"/><Relationship Id="rId154" Type="http://schemas.openxmlformats.org/officeDocument/2006/relationships/slide" Target="slides/slide135.xml"/><Relationship Id="rId175" Type="http://schemas.openxmlformats.org/officeDocument/2006/relationships/slide" Target="slides/slide156.xml"/><Relationship Id="rId196" Type="http://schemas.openxmlformats.org/officeDocument/2006/relationships/slide" Target="slides/slide177.xml"/><Relationship Id="rId200" Type="http://schemas.openxmlformats.org/officeDocument/2006/relationships/slide" Target="slides/slide181.xml"/><Relationship Id="rId16" Type="http://schemas.openxmlformats.org/officeDocument/2006/relationships/slideMaster" Target="slideMasters/slideMaster16.xml"/><Relationship Id="rId221" Type="http://schemas.openxmlformats.org/officeDocument/2006/relationships/slide" Target="slides/slide202.xml"/><Relationship Id="rId242" Type="http://schemas.openxmlformats.org/officeDocument/2006/relationships/slide" Target="slides/slide223.xml"/><Relationship Id="rId263" Type="http://schemas.openxmlformats.org/officeDocument/2006/relationships/slide" Target="slides/slide244.xml"/><Relationship Id="rId284" Type="http://schemas.openxmlformats.org/officeDocument/2006/relationships/slide" Target="slides/slide265.xml"/><Relationship Id="rId319" Type="http://schemas.openxmlformats.org/officeDocument/2006/relationships/slide" Target="slides/slide300.xml"/><Relationship Id="rId37" Type="http://schemas.openxmlformats.org/officeDocument/2006/relationships/slide" Target="slides/slide18.xml"/><Relationship Id="rId58" Type="http://schemas.openxmlformats.org/officeDocument/2006/relationships/slide" Target="slides/slide39.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44" Type="http://schemas.openxmlformats.org/officeDocument/2006/relationships/slide" Target="slides/slide125.xml"/><Relationship Id="rId330" Type="http://schemas.openxmlformats.org/officeDocument/2006/relationships/notesMaster" Target="notesMasters/notesMaster1.xml"/><Relationship Id="rId90" Type="http://schemas.openxmlformats.org/officeDocument/2006/relationships/slide" Target="slides/slide71.xml"/><Relationship Id="rId165" Type="http://schemas.openxmlformats.org/officeDocument/2006/relationships/slide" Target="slides/slide146.xml"/><Relationship Id="rId186" Type="http://schemas.openxmlformats.org/officeDocument/2006/relationships/slide" Target="slides/slide167.xml"/><Relationship Id="rId211" Type="http://schemas.openxmlformats.org/officeDocument/2006/relationships/slide" Target="slides/slide192.xml"/><Relationship Id="rId232" Type="http://schemas.openxmlformats.org/officeDocument/2006/relationships/slide" Target="slides/slide213.xml"/><Relationship Id="rId253" Type="http://schemas.openxmlformats.org/officeDocument/2006/relationships/slide" Target="slides/slide234.xml"/><Relationship Id="rId274" Type="http://schemas.openxmlformats.org/officeDocument/2006/relationships/slide" Target="slides/slide255.xml"/><Relationship Id="rId295" Type="http://schemas.openxmlformats.org/officeDocument/2006/relationships/slide" Target="slides/slide276.xml"/><Relationship Id="rId309" Type="http://schemas.openxmlformats.org/officeDocument/2006/relationships/slide" Target="slides/slide290.xml"/><Relationship Id="rId27" Type="http://schemas.openxmlformats.org/officeDocument/2006/relationships/slide" Target="slides/slide8.xml"/><Relationship Id="rId48" Type="http://schemas.openxmlformats.org/officeDocument/2006/relationships/slide" Target="slides/slide29.xml"/><Relationship Id="rId69" Type="http://schemas.openxmlformats.org/officeDocument/2006/relationships/slide" Target="slides/slide50.xml"/><Relationship Id="rId113" Type="http://schemas.openxmlformats.org/officeDocument/2006/relationships/slide" Target="slides/slide94.xml"/><Relationship Id="rId134" Type="http://schemas.openxmlformats.org/officeDocument/2006/relationships/slide" Target="slides/slide115.xml"/><Relationship Id="rId320" Type="http://schemas.openxmlformats.org/officeDocument/2006/relationships/slide" Target="slides/slide301.xml"/><Relationship Id="rId80" Type="http://schemas.openxmlformats.org/officeDocument/2006/relationships/slide" Target="slides/slide61.xml"/><Relationship Id="rId155" Type="http://schemas.openxmlformats.org/officeDocument/2006/relationships/slide" Target="slides/slide136.xml"/><Relationship Id="rId176" Type="http://schemas.openxmlformats.org/officeDocument/2006/relationships/slide" Target="slides/slide157.xml"/><Relationship Id="rId197" Type="http://schemas.openxmlformats.org/officeDocument/2006/relationships/slide" Target="slides/slide178.xml"/><Relationship Id="rId201" Type="http://schemas.openxmlformats.org/officeDocument/2006/relationships/slide" Target="slides/slide182.xml"/><Relationship Id="rId222" Type="http://schemas.openxmlformats.org/officeDocument/2006/relationships/slide" Target="slides/slide203.xml"/><Relationship Id="rId243" Type="http://schemas.openxmlformats.org/officeDocument/2006/relationships/slide" Target="slides/slide224.xml"/><Relationship Id="rId264" Type="http://schemas.openxmlformats.org/officeDocument/2006/relationships/slide" Target="slides/slide245.xml"/><Relationship Id="rId285" Type="http://schemas.openxmlformats.org/officeDocument/2006/relationships/slide" Target="slides/slide266.xml"/><Relationship Id="rId17" Type="http://schemas.openxmlformats.org/officeDocument/2006/relationships/slideMaster" Target="slideMasters/slideMaster17.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24" Type="http://schemas.openxmlformats.org/officeDocument/2006/relationships/slide" Target="slides/slide105.xml"/><Relationship Id="rId310" Type="http://schemas.openxmlformats.org/officeDocument/2006/relationships/slide" Target="slides/slide291.xml"/><Relationship Id="rId70" Type="http://schemas.openxmlformats.org/officeDocument/2006/relationships/slide" Target="slides/slide51.xml"/><Relationship Id="rId91" Type="http://schemas.openxmlformats.org/officeDocument/2006/relationships/slide" Target="slides/slide72.xml"/><Relationship Id="rId145" Type="http://schemas.openxmlformats.org/officeDocument/2006/relationships/slide" Target="slides/slide126.xml"/><Relationship Id="rId166" Type="http://schemas.openxmlformats.org/officeDocument/2006/relationships/slide" Target="slides/slide147.xml"/><Relationship Id="rId187" Type="http://schemas.openxmlformats.org/officeDocument/2006/relationships/slide" Target="slides/slide168.xml"/><Relationship Id="rId331" Type="http://schemas.openxmlformats.org/officeDocument/2006/relationships/handoutMaster" Target="handoutMasters/handoutMaster1.xml"/><Relationship Id="rId1" Type="http://schemas.openxmlformats.org/officeDocument/2006/relationships/slideMaster" Target="slideMasters/slideMaster1.xml"/><Relationship Id="rId212" Type="http://schemas.openxmlformats.org/officeDocument/2006/relationships/slide" Target="slides/slide193.xml"/><Relationship Id="rId233" Type="http://schemas.openxmlformats.org/officeDocument/2006/relationships/slide" Target="slides/slide214.xml"/><Relationship Id="rId254" Type="http://schemas.openxmlformats.org/officeDocument/2006/relationships/slide" Target="slides/slide235.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 Id="rId275" Type="http://schemas.openxmlformats.org/officeDocument/2006/relationships/slide" Target="slides/slide256.xml"/><Relationship Id="rId296" Type="http://schemas.openxmlformats.org/officeDocument/2006/relationships/slide" Target="slides/slide277.xml"/><Relationship Id="rId300" Type="http://schemas.openxmlformats.org/officeDocument/2006/relationships/slide" Target="slides/slide281.xml"/><Relationship Id="rId60" Type="http://schemas.openxmlformats.org/officeDocument/2006/relationships/slide" Target="slides/slide41.xml"/><Relationship Id="rId81" Type="http://schemas.openxmlformats.org/officeDocument/2006/relationships/slide" Target="slides/slide62.xml"/><Relationship Id="rId135" Type="http://schemas.openxmlformats.org/officeDocument/2006/relationships/slide" Target="slides/slide116.xml"/><Relationship Id="rId156" Type="http://schemas.openxmlformats.org/officeDocument/2006/relationships/slide" Target="slides/slide137.xml"/><Relationship Id="rId177" Type="http://schemas.openxmlformats.org/officeDocument/2006/relationships/slide" Target="slides/slide158.xml"/><Relationship Id="rId198" Type="http://schemas.openxmlformats.org/officeDocument/2006/relationships/slide" Target="slides/slide179.xml"/><Relationship Id="rId321" Type="http://schemas.openxmlformats.org/officeDocument/2006/relationships/slide" Target="slides/slide302.xml"/><Relationship Id="rId202" Type="http://schemas.openxmlformats.org/officeDocument/2006/relationships/slide" Target="slides/slide183.xml"/><Relationship Id="rId223" Type="http://schemas.openxmlformats.org/officeDocument/2006/relationships/slide" Target="slides/slide204.xml"/><Relationship Id="rId244" Type="http://schemas.openxmlformats.org/officeDocument/2006/relationships/slide" Target="slides/slide225.xml"/><Relationship Id="rId18" Type="http://schemas.openxmlformats.org/officeDocument/2006/relationships/slideMaster" Target="slideMasters/slideMaster18.xml"/><Relationship Id="rId39" Type="http://schemas.openxmlformats.org/officeDocument/2006/relationships/slide" Target="slides/slide20.xml"/><Relationship Id="rId265" Type="http://schemas.openxmlformats.org/officeDocument/2006/relationships/slide" Target="slides/slide246.xml"/><Relationship Id="rId286" Type="http://schemas.openxmlformats.org/officeDocument/2006/relationships/slide" Target="slides/slide267.xml"/><Relationship Id="rId50" Type="http://schemas.openxmlformats.org/officeDocument/2006/relationships/slide" Target="slides/slide31.xml"/><Relationship Id="rId104" Type="http://schemas.openxmlformats.org/officeDocument/2006/relationships/slide" Target="slides/slide85.xml"/><Relationship Id="rId125" Type="http://schemas.openxmlformats.org/officeDocument/2006/relationships/slide" Target="slides/slide106.xml"/><Relationship Id="rId146" Type="http://schemas.openxmlformats.org/officeDocument/2006/relationships/slide" Target="slides/slide127.xml"/><Relationship Id="rId167" Type="http://schemas.openxmlformats.org/officeDocument/2006/relationships/slide" Target="slides/slide148.xml"/><Relationship Id="rId188" Type="http://schemas.openxmlformats.org/officeDocument/2006/relationships/slide" Target="slides/slide169.xml"/><Relationship Id="rId311" Type="http://schemas.openxmlformats.org/officeDocument/2006/relationships/slide" Target="slides/slide292.xml"/><Relationship Id="rId332" Type="http://schemas.openxmlformats.org/officeDocument/2006/relationships/presProps" Target="presProps.xml"/><Relationship Id="rId71" Type="http://schemas.openxmlformats.org/officeDocument/2006/relationships/slide" Target="slides/slide52.xml"/><Relationship Id="rId92" Type="http://schemas.openxmlformats.org/officeDocument/2006/relationships/slide" Target="slides/slide73.xml"/><Relationship Id="rId213" Type="http://schemas.openxmlformats.org/officeDocument/2006/relationships/slide" Target="slides/slide194.xml"/><Relationship Id="rId234" Type="http://schemas.openxmlformats.org/officeDocument/2006/relationships/slide" Target="slides/slide215.xml"/><Relationship Id="rId2" Type="http://schemas.openxmlformats.org/officeDocument/2006/relationships/slideMaster" Target="slideMasters/slideMaster2.xml"/><Relationship Id="rId29" Type="http://schemas.openxmlformats.org/officeDocument/2006/relationships/slide" Target="slides/slide10.xml"/><Relationship Id="rId255" Type="http://schemas.openxmlformats.org/officeDocument/2006/relationships/slide" Target="slides/slide236.xml"/><Relationship Id="rId276" Type="http://schemas.openxmlformats.org/officeDocument/2006/relationships/slide" Target="slides/slide257.xml"/><Relationship Id="rId297" Type="http://schemas.openxmlformats.org/officeDocument/2006/relationships/slide" Target="slides/slide278.xml"/><Relationship Id="rId40" Type="http://schemas.openxmlformats.org/officeDocument/2006/relationships/slide" Target="slides/slide21.xml"/><Relationship Id="rId115" Type="http://schemas.openxmlformats.org/officeDocument/2006/relationships/slide" Target="slides/slide96.xml"/><Relationship Id="rId136" Type="http://schemas.openxmlformats.org/officeDocument/2006/relationships/slide" Target="slides/slide117.xml"/><Relationship Id="rId157" Type="http://schemas.openxmlformats.org/officeDocument/2006/relationships/slide" Target="slides/slide138.xml"/><Relationship Id="rId178" Type="http://schemas.openxmlformats.org/officeDocument/2006/relationships/slide" Target="slides/slide159.xml"/><Relationship Id="rId301" Type="http://schemas.openxmlformats.org/officeDocument/2006/relationships/slide" Target="slides/slide282.xml"/><Relationship Id="rId322" Type="http://schemas.openxmlformats.org/officeDocument/2006/relationships/slide" Target="slides/slide303.xml"/><Relationship Id="rId61" Type="http://schemas.openxmlformats.org/officeDocument/2006/relationships/slide" Target="slides/slide42.xml"/><Relationship Id="rId82" Type="http://schemas.openxmlformats.org/officeDocument/2006/relationships/slide" Target="slides/slide63.xml"/><Relationship Id="rId199" Type="http://schemas.openxmlformats.org/officeDocument/2006/relationships/slide" Target="slides/slide180.xml"/><Relationship Id="rId203" Type="http://schemas.openxmlformats.org/officeDocument/2006/relationships/slide" Target="slides/slide184.xml"/><Relationship Id="rId19" Type="http://schemas.openxmlformats.org/officeDocument/2006/relationships/slideMaster" Target="slideMasters/slideMaster19.xml"/><Relationship Id="rId224" Type="http://schemas.openxmlformats.org/officeDocument/2006/relationships/slide" Target="slides/slide205.xml"/><Relationship Id="rId245" Type="http://schemas.openxmlformats.org/officeDocument/2006/relationships/slide" Target="slides/slide226.xml"/><Relationship Id="rId266" Type="http://schemas.openxmlformats.org/officeDocument/2006/relationships/slide" Target="slides/slide247.xml"/><Relationship Id="rId287" Type="http://schemas.openxmlformats.org/officeDocument/2006/relationships/slide" Target="slides/slide268.xml"/><Relationship Id="rId30" Type="http://schemas.openxmlformats.org/officeDocument/2006/relationships/slide" Target="slides/slide11.xml"/><Relationship Id="rId105" Type="http://schemas.openxmlformats.org/officeDocument/2006/relationships/slide" Target="slides/slide86.xml"/><Relationship Id="rId126" Type="http://schemas.openxmlformats.org/officeDocument/2006/relationships/slide" Target="slides/slide107.xml"/><Relationship Id="rId147" Type="http://schemas.openxmlformats.org/officeDocument/2006/relationships/slide" Target="slides/slide128.xml"/><Relationship Id="rId168" Type="http://schemas.openxmlformats.org/officeDocument/2006/relationships/slide" Target="slides/slide149.xml"/><Relationship Id="rId312" Type="http://schemas.openxmlformats.org/officeDocument/2006/relationships/slide" Target="slides/slide293.xml"/><Relationship Id="rId33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Symbol zastępczy nagłówka 1">
            <a:extLst>
              <a:ext uri="{FF2B5EF4-FFF2-40B4-BE49-F238E27FC236}">
                <a16:creationId xmlns="" xmlns:a16="http://schemas.microsoft.com/office/drawing/2014/main" id="{1BD0A221-3F63-4DF5-8EFA-1B4BBCC5F9DF}"/>
              </a:ext>
            </a:extLst>
          </p:cNvPr>
          <p:cNvSpPr txBox="1">
            <a:spLocks noGrp="1" noChangeArrowheads="1"/>
          </p:cNvSpPr>
          <p:nvPr>
            <p:ph type="hdr" sz="quarter"/>
          </p:nvPr>
        </p:nvSpPr>
        <p:spPr bwMode="auto">
          <a:xfrm>
            <a:off x="0" y="0"/>
            <a:ext cx="2945659"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endParaRPr lang="pl-PL" altLang="pl-PL" dirty="0"/>
          </a:p>
        </p:txBody>
      </p:sp>
      <p:sp>
        <p:nvSpPr>
          <p:cNvPr id="101379" name="Symbol zastępczy daty 2">
            <a:extLst>
              <a:ext uri="{FF2B5EF4-FFF2-40B4-BE49-F238E27FC236}">
                <a16:creationId xmlns="" xmlns:a16="http://schemas.microsoft.com/office/drawing/2014/main" id="{2BE78369-8180-47C5-A42A-CAD033F47065}"/>
              </a:ext>
            </a:extLst>
          </p:cNvPr>
          <p:cNvSpPr txBox="1">
            <a:spLocks noGrp="1" noChangeArrowheads="1"/>
          </p:cNvSpPr>
          <p:nvPr>
            <p:ph type="dt" sz="quarter" idx="1"/>
          </p:nvPr>
        </p:nvSpPr>
        <p:spPr bwMode="auto">
          <a:xfrm>
            <a:off x="3850443" y="0"/>
            <a:ext cx="2945659"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defRPr>
                <a:solidFill>
                  <a:srgbClr val="000000"/>
                </a:solidFill>
              </a:defRPr>
            </a:lvl1pPr>
          </a:lstStyle>
          <a:p>
            <a:fld id="{E157E95D-2D1F-4374-911E-D161D7DF4133}" type="datetime1">
              <a:rPr lang="pl-PL" altLang="pl-PL"/>
              <a:pPr/>
              <a:t>2018-11-24</a:t>
            </a:fld>
            <a:endParaRPr lang="pl-PL" altLang="pl-PL" dirty="0"/>
          </a:p>
        </p:txBody>
      </p:sp>
      <p:sp>
        <p:nvSpPr>
          <p:cNvPr id="101380" name="Symbol zastępczy stopki 3">
            <a:extLst>
              <a:ext uri="{FF2B5EF4-FFF2-40B4-BE49-F238E27FC236}">
                <a16:creationId xmlns="" xmlns:a16="http://schemas.microsoft.com/office/drawing/2014/main" id="{938FA4A4-E097-4FAD-B1DD-85047ABEFF99}"/>
              </a:ext>
            </a:extLst>
          </p:cNvPr>
          <p:cNvSpPr txBox="1">
            <a:spLocks noGrp="1" noChangeArrowheads="1"/>
          </p:cNvSpPr>
          <p:nvPr>
            <p:ph type="ftr" sz="quarter" idx="2"/>
          </p:nvPr>
        </p:nvSpPr>
        <p:spPr bwMode="auto">
          <a:xfrm>
            <a:off x="0" y="9428583"/>
            <a:ext cx="2945659"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eaLnBrk="1" hangingPunct="1">
              <a:defRPr>
                <a:solidFill>
                  <a:srgbClr val="000000"/>
                </a:solidFill>
              </a:defRPr>
            </a:lvl1pPr>
          </a:lstStyle>
          <a:p>
            <a:endParaRPr lang="pl-PL" altLang="pl-PL" dirty="0"/>
          </a:p>
        </p:txBody>
      </p:sp>
      <p:sp>
        <p:nvSpPr>
          <p:cNvPr id="107525" name="Symbol zastępczy numeru slajdu 4">
            <a:extLst>
              <a:ext uri="{FF2B5EF4-FFF2-40B4-BE49-F238E27FC236}">
                <a16:creationId xmlns="" xmlns:a16="http://schemas.microsoft.com/office/drawing/2014/main" id="{1CD16625-9866-4049-8977-17F89526CC6D}"/>
              </a:ext>
            </a:extLst>
          </p:cNvPr>
          <p:cNvSpPr txBox="1">
            <a:spLocks noGrp="1" noChangeArrowheads="1"/>
          </p:cNvSpPr>
          <p:nvPr>
            <p:ph type="sldNum" sz="quarter" idx="3"/>
          </p:nvPr>
        </p:nvSpPr>
        <p:spPr bwMode="auto">
          <a:xfrm>
            <a:off x="3850443" y="9428583"/>
            <a:ext cx="2945659"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1" hangingPunct="1">
              <a:defRPr smtClean="0">
                <a:solidFill>
                  <a:srgbClr val="000000"/>
                </a:solidFill>
              </a:defRPr>
            </a:lvl1pPr>
          </a:lstStyle>
          <a:p>
            <a:pPr>
              <a:defRPr/>
            </a:pPr>
            <a:fld id="{58A7F2F2-146C-4A0C-AB34-B3E3F5427FD3}" type="slidenum">
              <a:rPr lang="pl-PL" altLang="pl-PL"/>
              <a:pPr>
                <a:defRPr/>
              </a:pPr>
              <a:t>‹#›</a:t>
            </a:fld>
            <a:endParaRPr lang="pl-PL" altLang="pl-PL" sz="1200" dirty="0"/>
          </a:p>
        </p:txBody>
      </p:sp>
    </p:spTree>
    <p:extLst>
      <p:ext uri="{BB962C8B-B14F-4D97-AF65-F5344CB8AC3E}">
        <p14:creationId xmlns:p14="http://schemas.microsoft.com/office/powerpoint/2010/main" val="32334391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ymbol zastępczy nagłówka 1">
            <a:extLst>
              <a:ext uri="{FF2B5EF4-FFF2-40B4-BE49-F238E27FC236}">
                <a16:creationId xmlns="" xmlns:a16="http://schemas.microsoft.com/office/drawing/2014/main" id="{58160C29-7AB6-4216-BD49-E3B9AABBFC03}"/>
              </a:ext>
            </a:extLst>
          </p:cNvPr>
          <p:cNvSpPr txBox="1">
            <a:spLocks noGrp="1"/>
          </p:cNvSpPr>
          <p:nvPr>
            <p:ph type="hdr" sz="quarter"/>
          </p:nvPr>
        </p:nvSpPr>
        <p:spPr>
          <a:xfrm>
            <a:off x="0" y="0"/>
            <a:ext cx="2945659" cy="498056"/>
          </a:xfrm>
          <a:prstGeom prst="rect">
            <a:avLst/>
          </a:prstGeom>
          <a:noFill/>
          <a:ln>
            <a:noFill/>
          </a:ln>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200" b="0" i="0" u="none" strike="noStrike" kern="1200" cap="none" spc="0" baseline="0">
                <a:solidFill>
                  <a:srgbClr val="000000"/>
                </a:solidFill>
                <a:uFillTx/>
                <a:latin typeface="Calibri"/>
              </a:defRPr>
            </a:lvl1pPr>
          </a:lstStyle>
          <a:p>
            <a:pPr>
              <a:defRPr/>
            </a:pPr>
            <a:endParaRPr dirty="0"/>
          </a:p>
        </p:txBody>
      </p:sp>
      <p:sp>
        <p:nvSpPr>
          <p:cNvPr id="3" name="Symbol zastępczy daty 2">
            <a:extLst>
              <a:ext uri="{FF2B5EF4-FFF2-40B4-BE49-F238E27FC236}">
                <a16:creationId xmlns="" xmlns:a16="http://schemas.microsoft.com/office/drawing/2014/main" id="{97545745-8A4C-4BE4-AA42-10E1967479CB}"/>
              </a:ext>
            </a:extLst>
          </p:cNvPr>
          <p:cNvSpPr txBox="1">
            <a:spLocks noGrp="1"/>
          </p:cNvSpPr>
          <p:nvPr>
            <p:ph type="dt" idx="1"/>
          </p:nvPr>
        </p:nvSpPr>
        <p:spPr>
          <a:xfrm>
            <a:off x="3850443" y="0"/>
            <a:ext cx="2945659" cy="498056"/>
          </a:xfrm>
          <a:prstGeom prst="rect">
            <a:avLst/>
          </a:prstGeom>
          <a:noFill/>
          <a:ln>
            <a:noFill/>
          </a:ln>
        </p:spPr>
        <p:txBody>
          <a:bodyPr vert="horz" wrap="square" lIns="91440" tIns="45720" rIns="91440" bIns="45720" anchor="t" anchorCtr="0" compatLnSpc="1">
            <a:noAutofit/>
          </a:bodyPr>
          <a:lstStyle>
            <a:lvl1pPr marL="0" marR="0" lvl="0" indent="0" algn="r" defTabSz="914400" rtl="0" eaLnBrk="1" fontAlgn="auto" hangingPunct="1">
              <a:lnSpc>
                <a:spcPct val="100000"/>
              </a:lnSpc>
              <a:spcBef>
                <a:spcPts val="0"/>
              </a:spcBef>
              <a:spcAft>
                <a:spcPts val="0"/>
              </a:spcAft>
              <a:buNone/>
              <a:tabLst/>
              <a:defRPr lang="pl-PL" sz="1200" b="0" i="0" u="none" strike="noStrike" kern="1200" cap="none" spc="0" baseline="0">
                <a:solidFill>
                  <a:srgbClr val="000000"/>
                </a:solidFill>
                <a:uFillTx/>
                <a:latin typeface="Calibri"/>
              </a:defRPr>
            </a:lvl1pPr>
          </a:lstStyle>
          <a:p>
            <a:pPr>
              <a:defRPr/>
            </a:pPr>
            <a:fld id="{E19F6689-8F8B-48B6-876F-8A25D2E01BB2}" type="datetime1">
              <a:rPr lang="pl-PL"/>
              <a:pPr>
                <a:defRPr/>
              </a:pPr>
              <a:t>2018-11-24</a:t>
            </a:fld>
            <a:endParaRPr dirty="0"/>
          </a:p>
        </p:txBody>
      </p:sp>
      <p:sp>
        <p:nvSpPr>
          <p:cNvPr id="100356" name="Symbol zastępczy obrazu slajdu 3">
            <a:extLst>
              <a:ext uri="{FF2B5EF4-FFF2-40B4-BE49-F238E27FC236}">
                <a16:creationId xmlns="" xmlns:a16="http://schemas.microsoft.com/office/drawing/2014/main" id="{DC0BAB64-C198-4A6E-B716-AF267C43C5B5}"/>
              </a:ext>
            </a:extLst>
          </p:cNvPr>
          <p:cNvSpPr>
            <a:spLocks noGrp="1" noRot="1" noChangeAspect="1"/>
          </p:cNvSpPr>
          <p:nvPr>
            <p:ph type="sldImg" idx="2"/>
          </p:nvPr>
        </p:nvSpPr>
        <p:spPr bwMode="auto">
          <a:xfrm>
            <a:off x="422275" y="1241425"/>
            <a:ext cx="5953125" cy="3349625"/>
          </a:xfrm>
          <a:prstGeom prst="rect">
            <a:avLst/>
          </a:prstGeom>
          <a:noFill/>
          <a:ln w="12701">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 name="Symbol zastępczy notatek 4">
            <a:extLst>
              <a:ext uri="{FF2B5EF4-FFF2-40B4-BE49-F238E27FC236}">
                <a16:creationId xmlns="" xmlns:a16="http://schemas.microsoft.com/office/drawing/2014/main" id="{482ADCD2-D749-420C-8A56-D27AD60267EB}"/>
              </a:ext>
            </a:extLst>
          </p:cNvPr>
          <p:cNvSpPr txBox="1">
            <a:spLocks noGrp="1"/>
          </p:cNvSpPr>
          <p:nvPr>
            <p:ph type="body" sz="quarter" idx="3"/>
          </p:nvPr>
        </p:nvSpPr>
        <p:spPr>
          <a:xfrm>
            <a:off x="679768" y="4777194"/>
            <a:ext cx="5438140" cy="3908614"/>
          </a:xfrm>
          <a:prstGeom prst="rect">
            <a:avLst/>
          </a:prstGeom>
          <a:noFill/>
          <a:ln>
            <a:noFill/>
          </a:ln>
        </p:spPr>
        <p:txBody>
          <a:bodyPr vert="horz" wrap="square" lIns="91440" tIns="45720" rIns="91440" bIns="45720" anchor="t" anchorCtr="0" compatLnSpc="1">
            <a:noAutofit/>
          </a:body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6" name="Symbol zastępczy stopki 5">
            <a:extLst>
              <a:ext uri="{FF2B5EF4-FFF2-40B4-BE49-F238E27FC236}">
                <a16:creationId xmlns="" xmlns:a16="http://schemas.microsoft.com/office/drawing/2014/main" id="{8732B79E-F14E-4808-95BB-AD24761928AB}"/>
              </a:ext>
            </a:extLst>
          </p:cNvPr>
          <p:cNvSpPr txBox="1">
            <a:spLocks noGrp="1"/>
          </p:cNvSpPr>
          <p:nvPr>
            <p:ph type="ftr" sz="quarter" idx="4"/>
          </p:nvPr>
        </p:nvSpPr>
        <p:spPr>
          <a:xfrm>
            <a:off x="0" y="9428584"/>
            <a:ext cx="2945659" cy="498055"/>
          </a:xfrm>
          <a:prstGeom prst="rect">
            <a:avLst/>
          </a:prstGeom>
          <a:noFill/>
          <a:ln>
            <a:noFill/>
          </a:ln>
        </p:spPr>
        <p:txBody>
          <a:bodyPr vert="horz" wrap="square" lIns="91440" tIns="45720" rIns="91440" bIns="45720" anchor="b" anchorCtr="0" compatLnSpc="1">
            <a:noAutofit/>
          </a:bodyPr>
          <a:lstStyle>
            <a:lvl1pPr marL="0" marR="0" lvl="0" indent="0" algn="l" defTabSz="914400" rtl="0" eaLnBrk="1" fontAlgn="auto" hangingPunct="1">
              <a:lnSpc>
                <a:spcPct val="100000"/>
              </a:lnSpc>
              <a:spcBef>
                <a:spcPts val="0"/>
              </a:spcBef>
              <a:spcAft>
                <a:spcPts val="0"/>
              </a:spcAft>
              <a:buNone/>
              <a:tabLst/>
              <a:defRPr lang="pl-PL" sz="1200" b="0" i="0" u="none" strike="noStrike" kern="1200" cap="none" spc="0" baseline="0">
                <a:solidFill>
                  <a:srgbClr val="000000"/>
                </a:solidFill>
                <a:uFillTx/>
                <a:latin typeface="Calibri"/>
              </a:defRPr>
            </a:lvl1pPr>
          </a:lstStyle>
          <a:p>
            <a:pPr>
              <a:defRPr/>
            </a:pPr>
            <a:endParaRPr dirty="0"/>
          </a:p>
        </p:txBody>
      </p:sp>
      <p:sp>
        <p:nvSpPr>
          <p:cNvPr id="7" name="Symbol zastępczy numeru slajdu 6">
            <a:extLst>
              <a:ext uri="{FF2B5EF4-FFF2-40B4-BE49-F238E27FC236}">
                <a16:creationId xmlns="" xmlns:a16="http://schemas.microsoft.com/office/drawing/2014/main" id="{01D76B20-A08C-4585-A73D-0B18FC8D3FA9}"/>
              </a:ext>
            </a:extLst>
          </p:cNvPr>
          <p:cNvSpPr txBox="1">
            <a:spLocks noGrp="1"/>
          </p:cNvSpPr>
          <p:nvPr>
            <p:ph type="sldNum" sz="quarter" idx="5"/>
          </p:nvPr>
        </p:nvSpPr>
        <p:spPr>
          <a:xfrm>
            <a:off x="3850443" y="9428584"/>
            <a:ext cx="2945659" cy="498055"/>
          </a:xfrm>
          <a:prstGeom prst="rect">
            <a:avLst/>
          </a:prstGeom>
          <a:noFill/>
          <a:ln>
            <a:noFill/>
          </a:ln>
        </p:spPr>
        <p:txBody>
          <a:bodyPr vert="horz" wrap="square" lIns="91440" tIns="45720" rIns="91440" bIns="45720" anchor="b" anchorCtr="0" compatLnSpc="1">
            <a:noAutofit/>
          </a:bodyPr>
          <a:lstStyle>
            <a:lvl1pPr marL="0" marR="0" lvl="0" indent="0" algn="r" defTabSz="914400" rtl="0" eaLnBrk="1" fontAlgn="auto" hangingPunct="1">
              <a:lnSpc>
                <a:spcPct val="100000"/>
              </a:lnSpc>
              <a:spcBef>
                <a:spcPts val="0"/>
              </a:spcBef>
              <a:spcAft>
                <a:spcPts val="0"/>
              </a:spcAft>
              <a:buNone/>
              <a:tabLst/>
              <a:defRPr lang="pl-PL" sz="1200" b="0" i="0" u="none" strike="noStrike" kern="1200" cap="none" spc="0" baseline="0">
                <a:solidFill>
                  <a:srgbClr val="000000"/>
                </a:solidFill>
                <a:uFillTx/>
                <a:latin typeface="Calibri"/>
              </a:defRPr>
            </a:lvl1pPr>
          </a:lstStyle>
          <a:p>
            <a:pPr>
              <a:defRPr/>
            </a:pPr>
            <a:fld id="{07EFA449-260B-4A1F-8DE1-684F153994D6}" type="slidenum">
              <a:rPr/>
              <a:pPr>
                <a:defRPr/>
              </a:pPr>
              <a:t>‹#›</a:t>
            </a:fld>
            <a:endParaRPr dirty="0"/>
          </a:p>
        </p:txBody>
      </p:sp>
    </p:spTree>
    <p:extLst>
      <p:ext uri="{BB962C8B-B14F-4D97-AF65-F5344CB8AC3E}">
        <p14:creationId xmlns:p14="http://schemas.microsoft.com/office/powerpoint/2010/main" val="195692314"/>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lang="pl-PL" sz="1200" kern="1200">
        <a:solidFill>
          <a:srgbClr val="000000"/>
        </a:solidFill>
        <a:latin typeface="Calibri"/>
      </a:defRPr>
    </a:lvl1pPr>
    <a:lvl2pPr marL="457200" lvl="1" algn="l" rtl="0" eaLnBrk="0" fontAlgn="base" hangingPunct="0">
      <a:spcBef>
        <a:spcPct val="0"/>
      </a:spcBef>
      <a:spcAft>
        <a:spcPct val="0"/>
      </a:spcAft>
      <a:defRPr lang="pl-PL" sz="1200" kern="1200">
        <a:solidFill>
          <a:srgbClr val="000000"/>
        </a:solidFill>
        <a:latin typeface="Calibri"/>
      </a:defRPr>
    </a:lvl2pPr>
    <a:lvl3pPr marL="914400" lvl="2" algn="l" rtl="0" eaLnBrk="0" fontAlgn="base" hangingPunct="0">
      <a:spcBef>
        <a:spcPct val="0"/>
      </a:spcBef>
      <a:spcAft>
        <a:spcPct val="0"/>
      </a:spcAft>
      <a:defRPr lang="pl-PL" sz="1200" kern="1200">
        <a:solidFill>
          <a:srgbClr val="000000"/>
        </a:solidFill>
        <a:latin typeface="Calibri"/>
      </a:defRPr>
    </a:lvl3pPr>
    <a:lvl4pPr marL="1371600" lvl="3" algn="l" rtl="0" eaLnBrk="0" fontAlgn="base" hangingPunct="0">
      <a:spcBef>
        <a:spcPct val="0"/>
      </a:spcBef>
      <a:spcAft>
        <a:spcPct val="0"/>
      </a:spcAft>
      <a:defRPr lang="pl-PL" sz="1200" kern="1200">
        <a:solidFill>
          <a:srgbClr val="000000"/>
        </a:solidFill>
        <a:latin typeface="Calibri"/>
      </a:defRPr>
    </a:lvl4pPr>
    <a:lvl5pPr marL="1828800" lvl="4" algn="l" rtl="0" eaLnBrk="0" fontAlgn="base" hangingPunct="0">
      <a:spcBef>
        <a:spcPct val="0"/>
      </a:spcBef>
      <a:spcAft>
        <a:spcPct val="0"/>
      </a:spcAft>
      <a:defRPr lang="pl-PL" sz="1200" kern="1200">
        <a:solidFill>
          <a:srgbClr val="000000"/>
        </a:solidFill>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07EFA449-260B-4A1F-8DE1-684F153994D6}" type="slidenum">
              <a:rPr lang="pl-PL" smtClean="0">
                <a:solidFill>
                  <a:prstClr val="black"/>
                </a:solidFill>
              </a:rPr>
              <a:pPr>
                <a:defRPr/>
              </a:pPr>
              <a:t>1</a:t>
            </a:fld>
            <a:endParaRPr lang="pl-PL" dirty="0">
              <a:solidFill>
                <a:prstClr val="black"/>
              </a:solidFill>
            </a:endParaRPr>
          </a:p>
        </p:txBody>
      </p:sp>
    </p:spTree>
    <p:extLst>
      <p:ext uri="{BB962C8B-B14F-4D97-AF65-F5344CB8AC3E}">
        <p14:creationId xmlns:p14="http://schemas.microsoft.com/office/powerpoint/2010/main" val="2268716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ymbol zastępczy obrazu slajdu 1">
            <a:extLst>
              <a:ext uri="{FF2B5EF4-FFF2-40B4-BE49-F238E27FC236}">
                <a16:creationId xmlns="" xmlns:a16="http://schemas.microsoft.com/office/drawing/2014/main" id="{D67D907D-D253-49E5-8575-56966A2FF9E7}"/>
              </a:ext>
            </a:extLst>
          </p:cNvPr>
          <p:cNvSpPr>
            <a:spLocks noGrp="1" noRot="1" noChangeAspect="1" noTextEdit="1"/>
          </p:cNvSpPr>
          <p:nvPr>
            <p:ph type="sldImg"/>
          </p:nvPr>
        </p:nvSpPr>
        <p:spPr>
          <a:ln/>
        </p:spPr>
      </p:sp>
      <p:sp>
        <p:nvSpPr>
          <p:cNvPr id="120835" name="Symbol zastępczy notatek 2">
            <a:extLst>
              <a:ext uri="{FF2B5EF4-FFF2-40B4-BE49-F238E27FC236}">
                <a16:creationId xmlns="" xmlns:a16="http://schemas.microsoft.com/office/drawing/2014/main" id="{55BAB082-3D90-4F18-BA13-39E9AA25291A}"/>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endParaRPr altLang="pl-PL" dirty="0">
              <a:latin typeface="Calibri" panose="020F0502020204030204" pitchFamily="34" charset="0"/>
            </a:endParaRPr>
          </a:p>
        </p:txBody>
      </p:sp>
      <p:sp>
        <p:nvSpPr>
          <p:cNvPr id="4" name="Symbol zastępczy numeru slajdu 3">
            <a:extLst>
              <a:ext uri="{FF2B5EF4-FFF2-40B4-BE49-F238E27FC236}">
                <a16:creationId xmlns="" xmlns:a16="http://schemas.microsoft.com/office/drawing/2014/main" id="{FBD32593-34A5-4828-9CE8-F234782DC962}"/>
              </a:ext>
            </a:extLst>
          </p:cNvPr>
          <p:cNvSpPr txBox="1"/>
          <p:nvPr/>
        </p:nvSpPr>
        <p:spPr>
          <a:xfrm>
            <a:off x="3850443" y="9428584"/>
            <a:ext cx="2945659" cy="498055"/>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4EB46B39-5823-4A09-8BDE-6864A4F6FD49}" type="slidenum">
              <a:rPr kern="0">
                <a:solidFill>
                  <a:srgbClr val="000000"/>
                </a:solidFill>
                <a:latin typeface="+mn-lt"/>
              </a:rPr>
              <a:pPr algn="r" eaLnBrk="1" fontAlgn="auto" hangingPunct="1">
                <a:spcBef>
                  <a:spcPts val="0"/>
                </a:spcBef>
                <a:spcAft>
                  <a:spcPts val="0"/>
                </a:spcAft>
                <a:defRPr sz="1800" b="0" i="0" u="none" strike="noStrike" kern="0" cap="none" spc="0" baseline="0">
                  <a:solidFill>
                    <a:srgbClr val="000000"/>
                  </a:solidFill>
                  <a:uFillTx/>
                </a:defRPr>
              </a:pPr>
              <a:t>16</a:t>
            </a:fld>
            <a:endParaRPr lang="pl-PL" sz="1200" kern="0" dirty="0">
              <a:solidFill>
                <a:srgbClr val="000000"/>
              </a:solidFill>
              <a:latin typeface="Calibri"/>
            </a:endParaRPr>
          </a:p>
        </p:txBody>
      </p:sp>
    </p:spTree>
    <p:extLst>
      <p:ext uri="{BB962C8B-B14F-4D97-AF65-F5344CB8AC3E}">
        <p14:creationId xmlns:p14="http://schemas.microsoft.com/office/powerpoint/2010/main" val="414730505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76AEF2EB-F986-41AB-81E3-B575BDD2C3C5}"/>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 xmlns:a16="http://schemas.microsoft.com/office/drawing/2014/main" id="{FA3AB23B-EF0B-40FF-945C-B466871CECBB}"/>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8461DF12-8A00-406E-B0A0-6EBBAC802710}"/>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BB34A700-A061-46D8-83BE-55E5E76FC174}"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254</a:t>
            </a:fld>
            <a:endParaRPr lang="pl-PL" sz="1200" dirty="0">
              <a:solidFill>
                <a:srgbClr val="000000"/>
              </a:solidFill>
              <a:latin typeface="Calibri"/>
            </a:endParaRPr>
          </a:p>
        </p:txBody>
      </p:sp>
    </p:spTree>
    <p:extLst>
      <p:ext uri="{BB962C8B-B14F-4D97-AF65-F5344CB8AC3E}">
        <p14:creationId xmlns:p14="http://schemas.microsoft.com/office/powerpoint/2010/main" val="423395387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76AEF2EB-F986-41AB-81E3-B575BDD2C3C5}"/>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 xmlns:a16="http://schemas.microsoft.com/office/drawing/2014/main" id="{FA3AB23B-EF0B-40FF-945C-B466871CECBB}"/>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8461DF12-8A00-406E-B0A0-6EBBAC802710}"/>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BB34A700-A061-46D8-83BE-55E5E76FC174}"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255</a:t>
            </a:fld>
            <a:endParaRPr lang="pl-PL" sz="1200" dirty="0">
              <a:solidFill>
                <a:srgbClr val="000000"/>
              </a:solidFill>
              <a:latin typeface="Calibri"/>
            </a:endParaRPr>
          </a:p>
        </p:txBody>
      </p:sp>
    </p:spTree>
    <p:extLst>
      <p:ext uri="{BB962C8B-B14F-4D97-AF65-F5344CB8AC3E}">
        <p14:creationId xmlns:p14="http://schemas.microsoft.com/office/powerpoint/2010/main" val="102433377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E4254004-5E2C-447D-8E78-F7C86780C785}"/>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 xmlns:a16="http://schemas.microsoft.com/office/drawing/2014/main" id="{32F62F72-0158-4DDF-B018-33524E37F2EA}"/>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FBD32593-34A5-4828-9CE8-F234782DC962}"/>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C8911F0D-2D20-49C7-9E65-DB8F1B976594}"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257</a:t>
            </a:fld>
            <a:endParaRPr lang="pl-PL" sz="1200" dirty="0">
              <a:solidFill>
                <a:srgbClr val="000000"/>
              </a:solidFill>
              <a:latin typeface="Calibri"/>
            </a:endParaRPr>
          </a:p>
        </p:txBody>
      </p:sp>
    </p:spTree>
    <p:extLst>
      <p:ext uri="{BB962C8B-B14F-4D97-AF65-F5344CB8AC3E}">
        <p14:creationId xmlns:p14="http://schemas.microsoft.com/office/powerpoint/2010/main" val="371929737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F9CBDCFE-6051-430B-A748-3BE937B0D9BB}"/>
              </a:ext>
            </a:extLst>
          </p:cNvPr>
          <p:cNvSpPr>
            <a:spLocks noGrp="1" noRot="1" noChangeAspect="1"/>
          </p:cNvSpPr>
          <p:nvPr>
            <p:ph type="sldImg"/>
          </p:nvPr>
        </p:nvSpPr>
        <p:spPr>
          <a:xfrm>
            <a:off x="685800" y="1143000"/>
            <a:ext cx="5486400" cy="3086100"/>
          </a:xfrm>
        </p:spPr>
      </p:sp>
      <p:sp>
        <p:nvSpPr>
          <p:cNvPr id="3" name="Symbol zastępczy notatek 2">
            <a:extLst>
              <a:ext uri="{FF2B5EF4-FFF2-40B4-BE49-F238E27FC236}">
                <a16:creationId xmlns="" xmlns:a16="http://schemas.microsoft.com/office/drawing/2014/main" id="{78CA0204-7C61-49E2-A013-55A10DFEB0FD}"/>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871D4ADD-E941-4647-8147-FB89A195E4BB}"/>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3FA753F0-7F27-45DE-80D5-CB0F76A6774A}"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258</a:t>
            </a:fld>
            <a:endParaRPr lang="pl-PL" sz="1200" kern="0" dirty="0">
              <a:solidFill>
                <a:srgbClr val="000000"/>
              </a:solidFill>
              <a:latin typeface="Calibri"/>
            </a:endParaRPr>
          </a:p>
        </p:txBody>
      </p:sp>
    </p:spTree>
    <p:extLst>
      <p:ext uri="{BB962C8B-B14F-4D97-AF65-F5344CB8AC3E}">
        <p14:creationId xmlns:p14="http://schemas.microsoft.com/office/powerpoint/2010/main" val="177480980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F9CBDCFE-6051-430B-A748-3BE937B0D9BB}"/>
              </a:ext>
            </a:extLst>
          </p:cNvPr>
          <p:cNvSpPr>
            <a:spLocks noGrp="1" noRot="1" noChangeAspect="1"/>
          </p:cNvSpPr>
          <p:nvPr>
            <p:ph type="sldImg"/>
          </p:nvPr>
        </p:nvSpPr>
        <p:spPr>
          <a:xfrm>
            <a:off x="685800" y="1143000"/>
            <a:ext cx="5486400" cy="3086100"/>
          </a:xfrm>
        </p:spPr>
      </p:sp>
      <p:sp>
        <p:nvSpPr>
          <p:cNvPr id="3" name="Symbol zastępczy notatek 2">
            <a:extLst>
              <a:ext uri="{FF2B5EF4-FFF2-40B4-BE49-F238E27FC236}">
                <a16:creationId xmlns="" xmlns:a16="http://schemas.microsoft.com/office/drawing/2014/main" id="{78CA0204-7C61-49E2-A013-55A10DFEB0FD}"/>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871D4ADD-E941-4647-8147-FB89A195E4BB}"/>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3FA753F0-7F27-45DE-80D5-CB0F76A6774A}"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259</a:t>
            </a:fld>
            <a:endParaRPr lang="pl-PL" sz="1200" kern="0" dirty="0">
              <a:solidFill>
                <a:srgbClr val="000000"/>
              </a:solidFill>
              <a:latin typeface="Calibri"/>
            </a:endParaRPr>
          </a:p>
        </p:txBody>
      </p:sp>
    </p:spTree>
    <p:extLst>
      <p:ext uri="{BB962C8B-B14F-4D97-AF65-F5344CB8AC3E}">
        <p14:creationId xmlns:p14="http://schemas.microsoft.com/office/powerpoint/2010/main" val="241367267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76AEF2EB-F986-41AB-81E3-B575BDD2C3C5}"/>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 xmlns:a16="http://schemas.microsoft.com/office/drawing/2014/main" id="{FA3AB23B-EF0B-40FF-945C-B466871CECBB}"/>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8461DF12-8A00-406E-B0A0-6EBBAC802710}"/>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BB34A700-A061-46D8-83BE-55E5E76FC174}"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260</a:t>
            </a:fld>
            <a:endParaRPr lang="pl-PL" sz="1200" dirty="0">
              <a:solidFill>
                <a:srgbClr val="000000"/>
              </a:solidFill>
              <a:latin typeface="Calibri"/>
            </a:endParaRPr>
          </a:p>
        </p:txBody>
      </p:sp>
    </p:spTree>
    <p:extLst>
      <p:ext uri="{BB962C8B-B14F-4D97-AF65-F5344CB8AC3E}">
        <p14:creationId xmlns:p14="http://schemas.microsoft.com/office/powerpoint/2010/main" val="193809698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F9CBDCFE-6051-430B-A748-3BE937B0D9BB}"/>
              </a:ext>
            </a:extLst>
          </p:cNvPr>
          <p:cNvSpPr>
            <a:spLocks noGrp="1" noRot="1" noChangeAspect="1"/>
          </p:cNvSpPr>
          <p:nvPr>
            <p:ph type="sldImg"/>
          </p:nvPr>
        </p:nvSpPr>
        <p:spPr>
          <a:xfrm>
            <a:off x="685800" y="1143000"/>
            <a:ext cx="5486400" cy="3086100"/>
          </a:xfrm>
        </p:spPr>
      </p:sp>
      <p:sp>
        <p:nvSpPr>
          <p:cNvPr id="3" name="Symbol zastępczy notatek 2">
            <a:extLst>
              <a:ext uri="{FF2B5EF4-FFF2-40B4-BE49-F238E27FC236}">
                <a16:creationId xmlns="" xmlns:a16="http://schemas.microsoft.com/office/drawing/2014/main" id="{78CA0204-7C61-49E2-A013-55A10DFEB0FD}"/>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871D4ADD-E941-4647-8147-FB89A195E4BB}"/>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3FA753F0-7F27-45DE-80D5-CB0F76A6774A}"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261</a:t>
            </a:fld>
            <a:endParaRPr lang="pl-PL" sz="1200" kern="0" dirty="0">
              <a:solidFill>
                <a:srgbClr val="000000"/>
              </a:solidFill>
              <a:latin typeface="Calibri"/>
            </a:endParaRPr>
          </a:p>
        </p:txBody>
      </p:sp>
    </p:spTree>
    <p:extLst>
      <p:ext uri="{BB962C8B-B14F-4D97-AF65-F5344CB8AC3E}">
        <p14:creationId xmlns:p14="http://schemas.microsoft.com/office/powerpoint/2010/main" val="404259371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F9CBDCFE-6051-430B-A748-3BE937B0D9BB}"/>
              </a:ext>
            </a:extLst>
          </p:cNvPr>
          <p:cNvSpPr>
            <a:spLocks noGrp="1" noRot="1" noChangeAspect="1"/>
          </p:cNvSpPr>
          <p:nvPr>
            <p:ph type="sldImg"/>
          </p:nvPr>
        </p:nvSpPr>
        <p:spPr>
          <a:xfrm>
            <a:off x="685800" y="1143000"/>
            <a:ext cx="5486400" cy="3086100"/>
          </a:xfrm>
        </p:spPr>
      </p:sp>
      <p:sp>
        <p:nvSpPr>
          <p:cNvPr id="3" name="Symbol zastępczy notatek 2">
            <a:extLst>
              <a:ext uri="{FF2B5EF4-FFF2-40B4-BE49-F238E27FC236}">
                <a16:creationId xmlns="" xmlns:a16="http://schemas.microsoft.com/office/drawing/2014/main" id="{78CA0204-7C61-49E2-A013-55A10DFEB0FD}"/>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871D4ADD-E941-4647-8147-FB89A195E4BB}"/>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3FA753F0-7F27-45DE-80D5-CB0F76A6774A}"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262</a:t>
            </a:fld>
            <a:endParaRPr lang="pl-PL" sz="1200" kern="0" dirty="0">
              <a:solidFill>
                <a:srgbClr val="000000"/>
              </a:solidFill>
              <a:latin typeface="Calibri"/>
            </a:endParaRPr>
          </a:p>
        </p:txBody>
      </p:sp>
    </p:spTree>
    <p:extLst>
      <p:ext uri="{BB962C8B-B14F-4D97-AF65-F5344CB8AC3E}">
        <p14:creationId xmlns:p14="http://schemas.microsoft.com/office/powerpoint/2010/main" val="225792435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422275" y="1241425"/>
            <a:ext cx="5953125" cy="3349625"/>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eaLnBrk="1" fontAlgn="auto" hangingPunct="1">
              <a:spcBef>
                <a:spcPts val="0"/>
              </a:spcBef>
              <a:spcAft>
                <a:spcPts val="0"/>
              </a:spcAft>
              <a:defRPr/>
            </a:pPr>
            <a:fld id="{BD9C3A12-1E0F-412B-B376-8089A55D946C}" type="slidenum">
              <a:rPr lang="uk-UA" smtClean="0">
                <a:solidFill>
                  <a:srgbClr val="000000"/>
                </a:solidFill>
                <a:latin typeface="Calibri"/>
              </a:rPr>
              <a:pPr eaLnBrk="1" fontAlgn="auto" hangingPunct="1">
                <a:spcBef>
                  <a:spcPts val="0"/>
                </a:spcBef>
                <a:spcAft>
                  <a:spcPts val="0"/>
                </a:spcAft>
                <a:defRPr/>
              </a:pPr>
              <a:t>263</a:t>
            </a:fld>
            <a:endParaRPr lang="uk-UA">
              <a:solidFill>
                <a:srgbClr val="000000"/>
              </a:solidFill>
              <a:latin typeface="Calibri"/>
            </a:endParaRPr>
          </a:p>
        </p:txBody>
      </p:sp>
    </p:spTree>
    <p:extLst>
      <p:ext uri="{BB962C8B-B14F-4D97-AF65-F5344CB8AC3E}">
        <p14:creationId xmlns:p14="http://schemas.microsoft.com/office/powerpoint/2010/main" val="79857545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C9C03027-AF35-4F77-A21B-6E96A4BBE1D9}"/>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 xmlns:a16="http://schemas.microsoft.com/office/drawing/2014/main" id="{6D3BE4F5-8ED3-4439-A18C-4D96EF7A758D}"/>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59AF959E-AC46-4D7E-BDDF-EBE085AAB0B6}"/>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25F1978B-A794-4644-B453-862DB2AED9F3}"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268</a:t>
            </a:fld>
            <a:endParaRPr lang="pl-PL" sz="1200" kern="0">
              <a:solidFill>
                <a:srgbClr val="000000"/>
              </a:solidFill>
              <a:latin typeface="Calibri"/>
            </a:endParaRPr>
          </a:p>
        </p:txBody>
      </p:sp>
    </p:spTree>
    <p:extLst>
      <p:ext uri="{BB962C8B-B14F-4D97-AF65-F5344CB8AC3E}">
        <p14:creationId xmlns:p14="http://schemas.microsoft.com/office/powerpoint/2010/main" val="2147884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ymbol zastępczy obrazu slajdu 1">
            <a:extLst>
              <a:ext uri="{FF2B5EF4-FFF2-40B4-BE49-F238E27FC236}">
                <a16:creationId xmlns="" xmlns:a16="http://schemas.microsoft.com/office/drawing/2014/main" id="{D67D907D-D253-49E5-8575-56966A2FF9E7}"/>
              </a:ext>
            </a:extLst>
          </p:cNvPr>
          <p:cNvSpPr>
            <a:spLocks noGrp="1" noRot="1" noChangeAspect="1" noTextEdit="1"/>
          </p:cNvSpPr>
          <p:nvPr>
            <p:ph type="sldImg"/>
          </p:nvPr>
        </p:nvSpPr>
        <p:spPr>
          <a:ln/>
        </p:spPr>
      </p:sp>
      <p:sp>
        <p:nvSpPr>
          <p:cNvPr id="120835" name="Symbol zastępczy notatek 2">
            <a:extLst>
              <a:ext uri="{FF2B5EF4-FFF2-40B4-BE49-F238E27FC236}">
                <a16:creationId xmlns="" xmlns:a16="http://schemas.microsoft.com/office/drawing/2014/main" id="{55BAB082-3D90-4F18-BA13-39E9AA25291A}"/>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endParaRPr altLang="pl-PL" dirty="0">
              <a:latin typeface="Calibri" panose="020F0502020204030204" pitchFamily="34" charset="0"/>
            </a:endParaRPr>
          </a:p>
        </p:txBody>
      </p:sp>
      <p:sp>
        <p:nvSpPr>
          <p:cNvPr id="4" name="Symbol zastępczy numeru slajdu 3">
            <a:extLst>
              <a:ext uri="{FF2B5EF4-FFF2-40B4-BE49-F238E27FC236}">
                <a16:creationId xmlns="" xmlns:a16="http://schemas.microsoft.com/office/drawing/2014/main" id="{FBD32593-34A5-4828-9CE8-F234782DC962}"/>
              </a:ext>
            </a:extLst>
          </p:cNvPr>
          <p:cNvSpPr txBox="1"/>
          <p:nvPr/>
        </p:nvSpPr>
        <p:spPr>
          <a:xfrm>
            <a:off x="3850443" y="9428584"/>
            <a:ext cx="2945659" cy="498055"/>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4EB46B39-5823-4A09-8BDE-6864A4F6FD49}" type="slidenum">
              <a:rPr kern="0">
                <a:solidFill>
                  <a:srgbClr val="000000"/>
                </a:solidFill>
                <a:latin typeface="+mn-lt"/>
              </a:rPr>
              <a:pPr algn="r" eaLnBrk="1" fontAlgn="auto" hangingPunct="1">
                <a:spcBef>
                  <a:spcPts val="0"/>
                </a:spcBef>
                <a:spcAft>
                  <a:spcPts val="0"/>
                </a:spcAft>
                <a:defRPr sz="1800" b="0" i="0" u="none" strike="noStrike" kern="0" cap="none" spc="0" baseline="0">
                  <a:solidFill>
                    <a:srgbClr val="000000"/>
                  </a:solidFill>
                  <a:uFillTx/>
                </a:defRPr>
              </a:pPr>
              <a:t>17</a:t>
            </a:fld>
            <a:endParaRPr lang="pl-PL" sz="1200" kern="0" dirty="0">
              <a:solidFill>
                <a:srgbClr val="000000"/>
              </a:solidFill>
              <a:latin typeface="Calibri"/>
            </a:endParaRPr>
          </a:p>
        </p:txBody>
      </p:sp>
    </p:spTree>
    <p:extLst>
      <p:ext uri="{BB962C8B-B14F-4D97-AF65-F5344CB8AC3E}">
        <p14:creationId xmlns:p14="http://schemas.microsoft.com/office/powerpoint/2010/main" val="411486309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C9C03027-AF35-4F77-A21B-6E96A4BBE1D9}"/>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 xmlns:a16="http://schemas.microsoft.com/office/drawing/2014/main" id="{6D3BE4F5-8ED3-4439-A18C-4D96EF7A758D}"/>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59AF959E-AC46-4D7E-BDDF-EBE085AAB0B6}"/>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25F1978B-A794-4644-B453-862DB2AED9F3}"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269</a:t>
            </a:fld>
            <a:endParaRPr lang="pl-PL" sz="1200" kern="0">
              <a:solidFill>
                <a:srgbClr val="000000"/>
              </a:solidFill>
              <a:latin typeface="Calibri"/>
            </a:endParaRPr>
          </a:p>
        </p:txBody>
      </p:sp>
    </p:spTree>
    <p:extLst>
      <p:ext uri="{BB962C8B-B14F-4D97-AF65-F5344CB8AC3E}">
        <p14:creationId xmlns:p14="http://schemas.microsoft.com/office/powerpoint/2010/main" val="50513046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C9C03027-AF35-4F77-A21B-6E96A4BBE1D9}"/>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 xmlns:a16="http://schemas.microsoft.com/office/drawing/2014/main" id="{6D3BE4F5-8ED3-4439-A18C-4D96EF7A758D}"/>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59AF959E-AC46-4D7E-BDDF-EBE085AAB0B6}"/>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25F1978B-A794-4644-B453-862DB2AED9F3}"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270</a:t>
            </a:fld>
            <a:endParaRPr lang="pl-PL" sz="1200" kern="0">
              <a:solidFill>
                <a:srgbClr val="000000"/>
              </a:solidFill>
              <a:latin typeface="Calibri"/>
            </a:endParaRPr>
          </a:p>
        </p:txBody>
      </p:sp>
    </p:spTree>
    <p:extLst>
      <p:ext uri="{BB962C8B-B14F-4D97-AF65-F5344CB8AC3E}">
        <p14:creationId xmlns:p14="http://schemas.microsoft.com/office/powerpoint/2010/main" val="85966685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C9C03027-AF35-4F77-A21B-6E96A4BBE1D9}"/>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 xmlns:a16="http://schemas.microsoft.com/office/drawing/2014/main" id="{6D3BE4F5-8ED3-4439-A18C-4D96EF7A758D}"/>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59AF959E-AC46-4D7E-BDDF-EBE085AAB0B6}"/>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25F1978B-A794-4644-B453-862DB2AED9F3}"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271</a:t>
            </a:fld>
            <a:endParaRPr lang="pl-PL" sz="1200" kern="0">
              <a:solidFill>
                <a:srgbClr val="000000"/>
              </a:solidFill>
              <a:latin typeface="Calibri"/>
            </a:endParaRPr>
          </a:p>
        </p:txBody>
      </p:sp>
    </p:spTree>
    <p:extLst>
      <p:ext uri="{BB962C8B-B14F-4D97-AF65-F5344CB8AC3E}">
        <p14:creationId xmlns:p14="http://schemas.microsoft.com/office/powerpoint/2010/main" val="308979173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C9C03027-AF35-4F77-A21B-6E96A4BBE1D9}"/>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 xmlns:a16="http://schemas.microsoft.com/office/drawing/2014/main" id="{6D3BE4F5-8ED3-4439-A18C-4D96EF7A758D}"/>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59AF959E-AC46-4D7E-BDDF-EBE085AAB0B6}"/>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25F1978B-A794-4644-B453-862DB2AED9F3}"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272</a:t>
            </a:fld>
            <a:endParaRPr lang="pl-PL" sz="1200" kern="0">
              <a:solidFill>
                <a:srgbClr val="000000"/>
              </a:solidFill>
              <a:latin typeface="Calibri"/>
            </a:endParaRPr>
          </a:p>
        </p:txBody>
      </p:sp>
    </p:spTree>
    <p:extLst>
      <p:ext uri="{BB962C8B-B14F-4D97-AF65-F5344CB8AC3E}">
        <p14:creationId xmlns:p14="http://schemas.microsoft.com/office/powerpoint/2010/main" val="229813252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8113" y="1347788"/>
            <a:ext cx="6462712" cy="3636962"/>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BD9C3A12-1E0F-412B-B376-8089A55D946C}" type="slidenum">
              <a:rPr lang="uk-UA" smtClean="0">
                <a:solidFill>
                  <a:srgbClr val="000000"/>
                </a:solidFill>
              </a:rPr>
              <a:pPr>
                <a:defRPr/>
              </a:pPr>
              <a:t>278</a:t>
            </a:fld>
            <a:endParaRPr lang="uk-UA">
              <a:solidFill>
                <a:srgbClr val="000000"/>
              </a:solidFill>
            </a:endParaRPr>
          </a:p>
        </p:txBody>
      </p:sp>
    </p:spTree>
    <p:extLst>
      <p:ext uri="{BB962C8B-B14F-4D97-AF65-F5344CB8AC3E}">
        <p14:creationId xmlns:p14="http://schemas.microsoft.com/office/powerpoint/2010/main" val="193976538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B610A5D4-46EB-413C-916F-16A2CF70B6F4}"/>
              </a:ext>
            </a:extLst>
          </p:cNvPr>
          <p:cNvSpPr>
            <a:spLocks noGrp="1" noRot="1" noChangeAspect="1"/>
          </p:cNvSpPr>
          <p:nvPr>
            <p:ph type="sldImg"/>
          </p:nvPr>
        </p:nvSpPr>
        <p:spPr>
          <a:xfrm>
            <a:off x="685800" y="1143000"/>
            <a:ext cx="5486400" cy="3086100"/>
          </a:xfrm>
        </p:spPr>
      </p:sp>
      <p:sp>
        <p:nvSpPr>
          <p:cNvPr id="3" name="Symbol zastępczy notatek 2">
            <a:extLst>
              <a:ext uri="{FF2B5EF4-FFF2-40B4-BE49-F238E27FC236}">
                <a16:creationId xmlns="" xmlns:a16="http://schemas.microsoft.com/office/drawing/2014/main" id="{2C7557A4-4F21-4572-8BDD-A0E988E6E28B}"/>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FAB3C57B-B230-414D-9837-46C7C9D1391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algn="r" eaLnBrk="1" fontAlgn="auto" hangingPunct="1">
              <a:spcBef>
                <a:spcPts val="0"/>
              </a:spcBef>
              <a:spcAft>
                <a:spcPts val="0"/>
              </a:spcAft>
              <a:defRPr sz="1800" b="0" i="0" u="none" strike="noStrike" kern="0" cap="none" spc="0" baseline="0">
                <a:solidFill>
                  <a:srgbClr val="000000"/>
                </a:solidFill>
                <a:uFillTx/>
              </a:defRPr>
            </a:pPr>
            <a:fld id="{85DA51D5-9997-4D4D-96D9-801EE9AD681B}" type="slidenum">
              <a:rPr kern="0">
                <a:solidFill>
                  <a:srgbClr val="000000"/>
                </a:solidFill>
                <a:latin typeface="Calibri" panose="020F0502020204030204"/>
              </a:rPr>
              <a:pPr algn="r" eaLnBrk="1" fontAlgn="auto" hangingPunct="1">
                <a:spcBef>
                  <a:spcPts val="0"/>
                </a:spcBef>
                <a:spcAft>
                  <a:spcPts val="0"/>
                </a:spcAft>
                <a:defRPr sz="1800" b="0" i="0" u="none" strike="noStrike" kern="0" cap="none" spc="0" baseline="0">
                  <a:solidFill>
                    <a:srgbClr val="000000"/>
                  </a:solidFill>
                  <a:uFillTx/>
                </a:defRPr>
              </a:pPr>
              <a:t>289</a:t>
            </a:fld>
            <a:endParaRPr lang="pl-PL" sz="1200" dirty="0">
              <a:solidFill>
                <a:srgbClr val="000000"/>
              </a:solidFill>
              <a:latin typeface="Calibri"/>
            </a:endParaRPr>
          </a:p>
        </p:txBody>
      </p:sp>
    </p:spTree>
    <p:extLst>
      <p:ext uri="{BB962C8B-B14F-4D97-AF65-F5344CB8AC3E}">
        <p14:creationId xmlns:p14="http://schemas.microsoft.com/office/powerpoint/2010/main" val="1522010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07EFA449-260B-4A1F-8DE1-684F153994D6}" type="slidenum">
              <a:rPr lang="pl-PL" smtClean="0">
                <a:solidFill>
                  <a:prstClr val="black"/>
                </a:solidFill>
              </a:rPr>
              <a:pPr>
                <a:defRPr/>
              </a:pPr>
              <a:t>20</a:t>
            </a:fld>
            <a:endParaRPr lang="pl-PL" dirty="0">
              <a:solidFill>
                <a:prstClr val="black"/>
              </a:solidFill>
            </a:endParaRPr>
          </a:p>
        </p:txBody>
      </p:sp>
    </p:spTree>
    <p:extLst>
      <p:ext uri="{BB962C8B-B14F-4D97-AF65-F5344CB8AC3E}">
        <p14:creationId xmlns:p14="http://schemas.microsoft.com/office/powerpoint/2010/main" val="392478230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B610A5D4-46EB-413C-916F-16A2CF70B6F4}"/>
              </a:ext>
            </a:extLst>
          </p:cNvPr>
          <p:cNvSpPr>
            <a:spLocks noGrp="1" noRot="1" noChangeAspect="1"/>
          </p:cNvSpPr>
          <p:nvPr>
            <p:ph type="sldImg"/>
          </p:nvPr>
        </p:nvSpPr>
        <p:spPr>
          <a:xfrm>
            <a:off x="685800" y="1143000"/>
            <a:ext cx="5486400" cy="3086100"/>
          </a:xfrm>
        </p:spPr>
      </p:sp>
      <p:sp>
        <p:nvSpPr>
          <p:cNvPr id="3" name="Symbol zastępczy notatek 2">
            <a:extLst>
              <a:ext uri="{FF2B5EF4-FFF2-40B4-BE49-F238E27FC236}">
                <a16:creationId xmlns="" xmlns:a16="http://schemas.microsoft.com/office/drawing/2014/main" id="{2C7557A4-4F21-4572-8BDD-A0E988E6E28B}"/>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FAB3C57B-B230-414D-9837-46C7C9D1391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algn="r" eaLnBrk="1" fontAlgn="auto" hangingPunct="1">
              <a:spcBef>
                <a:spcPts val="0"/>
              </a:spcBef>
              <a:spcAft>
                <a:spcPts val="0"/>
              </a:spcAft>
              <a:defRPr sz="1800" b="0" i="0" u="none" strike="noStrike" kern="0" cap="none" spc="0" baseline="0">
                <a:solidFill>
                  <a:srgbClr val="000000"/>
                </a:solidFill>
                <a:uFillTx/>
              </a:defRPr>
            </a:pPr>
            <a:fld id="{85DA51D5-9997-4D4D-96D9-801EE9AD681B}" type="slidenum">
              <a:rPr kern="0">
                <a:solidFill>
                  <a:srgbClr val="000000"/>
                </a:solidFill>
                <a:latin typeface="Calibri" panose="020F0502020204030204"/>
              </a:rPr>
              <a:pPr algn="r" eaLnBrk="1" fontAlgn="auto" hangingPunct="1">
                <a:spcBef>
                  <a:spcPts val="0"/>
                </a:spcBef>
                <a:spcAft>
                  <a:spcPts val="0"/>
                </a:spcAft>
                <a:defRPr sz="1800" b="0" i="0" u="none" strike="noStrike" kern="0" cap="none" spc="0" baseline="0">
                  <a:solidFill>
                    <a:srgbClr val="000000"/>
                  </a:solidFill>
                  <a:uFillTx/>
                </a:defRPr>
              </a:pPr>
              <a:t>292</a:t>
            </a:fld>
            <a:endParaRPr lang="pl-PL" sz="1200" dirty="0">
              <a:solidFill>
                <a:srgbClr val="000000"/>
              </a:solidFill>
              <a:latin typeface="Calibri"/>
            </a:endParaRPr>
          </a:p>
        </p:txBody>
      </p:sp>
    </p:spTree>
    <p:extLst>
      <p:ext uri="{BB962C8B-B14F-4D97-AF65-F5344CB8AC3E}">
        <p14:creationId xmlns:p14="http://schemas.microsoft.com/office/powerpoint/2010/main" val="288615789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eaLnBrk="1" fontAlgn="auto" hangingPunct="1">
              <a:spcBef>
                <a:spcPts val="0"/>
              </a:spcBef>
              <a:spcAft>
                <a:spcPts val="0"/>
              </a:spcAft>
              <a:defRPr/>
            </a:pPr>
            <a:fld id="{076138D3-6230-447C-9364-A3081ACF8CAF}" type="slidenum">
              <a:rPr lang="pl-PL" smtClean="0">
                <a:solidFill>
                  <a:srgbClr val="000000"/>
                </a:solidFill>
                <a:latin typeface="Calibri"/>
              </a:rPr>
              <a:pPr eaLnBrk="1" fontAlgn="auto" hangingPunct="1">
                <a:spcBef>
                  <a:spcPts val="0"/>
                </a:spcBef>
                <a:spcAft>
                  <a:spcPts val="0"/>
                </a:spcAft>
                <a:defRPr/>
              </a:pPr>
              <a:t>296</a:t>
            </a:fld>
            <a:endParaRPr lang="pl-PL" dirty="0">
              <a:solidFill>
                <a:srgbClr val="000000"/>
              </a:solidFill>
              <a:latin typeface="Calibri"/>
            </a:endParaRPr>
          </a:p>
        </p:txBody>
      </p:sp>
    </p:spTree>
    <p:extLst>
      <p:ext uri="{BB962C8B-B14F-4D97-AF65-F5344CB8AC3E}">
        <p14:creationId xmlns:p14="http://schemas.microsoft.com/office/powerpoint/2010/main" val="175827743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eaLnBrk="1" fontAlgn="auto" hangingPunct="1">
              <a:spcBef>
                <a:spcPts val="0"/>
              </a:spcBef>
              <a:spcAft>
                <a:spcPts val="0"/>
              </a:spcAft>
              <a:defRPr/>
            </a:pPr>
            <a:fld id="{076138D3-6230-447C-9364-A3081ACF8CAF}" type="slidenum">
              <a:rPr lang="pl-PL" smtClean="0">
                <a:solidFill>
                  <a:srgbClr val="000000"/>
                </a:solidFill>
                <a:latin typeface="Calibri"/>
              </a:rPr>
              <a:pPr eaLnBrk="1" fontAlgn="auto" hangingPunct="1">
                <a:spcBef>
                  <a:spcPts val="0"/>
                </a:spcBef>
                <a:spcAft>
                  <a:spcPts val="0"/>
                </a:spcAft>
                <a:defRPr/>
              </a:pPr>
              <a:t>298</a:t>
            </a:fld>
            <a:endParaRPr lang="pl-PL" dirty="0">
              <a:solidFill>
                <a:srgbClr val="000000"/>
              </a:solidFill>
              <a:latin typeface="Calibri"/>
            </a:endParaRPr>
          </a:p>
        </p:txBody>
      </p:sp>
    </p:spTree>
    <p:extLst>
      <p:ext uri="{BB962C8B-B14F-4D97-AF65-F5344CB8AC3E}">
        <p14:creationId xmlns:p14="http://schemas.microsoft.com/office/powerpoint/2010/main" val="146551260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eaLnBrk="1" fontAlgn="auto" hangingPunct="1">
              <a:spcBef>
                <a:spcPts val="0"/>
              </a:spcBef>
              <a:spcAft>
                <a:spcPts val="0"/>
              </a:spcAft>
              <a:defRPr/>
            </a:pPr>
            <a:fld id="{076138D3-6230-447C-9364-A3081ACF8CAF}" type="slidenum">
              <a:rPr lang="pl-PL" smtClean="0">
                <a:solidFill>
                  <a:srgbClr val="000000"/>
                </a:solidFill>
                <a:latin typeface="Calibri"/>
              </a:rPr>
              <a:pPr eaLnBrk="1" fontAlgn="auto" hangingPunct="1">
                <a:spcBef>
                  <a:spcPts val="0"/>
                </a:spcBef>
                <a:spcAft>
                  <a:spcPts val="0"/>
                </a:spcAft>
                <a:defRPr/>
              </a:pPr>
              <a:t>306</a:t>
            </a:fld>
            <a:endParaRPr lang="pl-PL" dirty="0">
              <a:solidFill>
                <a:srgbClr val="000000"/>
              </a:solidFill>
              <a:latin typeface="Calibri"/>
            </a:endParaRPr>
          </a:p>
        </p:txBody>
      </p:sp>
    </p:spTree>
    <p:extLst>
      <p:ext uri="{BB962C8B-B14F-4D97-AF65-F5344CB8AC3E}">
        <p14:creationId xmlns:p14="http://schemas.microsoft.com/office/powerpoint/2010/main" val="147183006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eaLnBrk="1" fontAlgn="auto" hangingPunct="1">
              <a:spcBef>
                <a:spcPts val="0"/>
              </a:spcBef>
              <a:spcAft>
                <a:spcPts val="0"/>
              </a:spcAft>
              <a:defRPr/>
            </a:pPr>
            <a:fld id="{076138D3-6230-447C-9364-A3081ACF8CAF}" type="slidenum">
              <a:rPr lang="pl-PL" smtClean="0">
                <a:solidFill>
                  <a:srgbClr val="000000"/>
                </a:solidFill>
                <a:latin typeface="Calibri"/>
              </a:rPr>
              <a:pPr eaLnBrk="1" fontAlgn="auto" hangingPunct="1">
                <a:spcBef>
                  <a:spcPts val="0"/>
                </a:spcBef>
                <a:spcAft>
                  <a:spcPts val="0"/>
                </a:spcAft>
                <a:defRPr/>
              </a:pPr>
              <a:t>307</a:t>
            </a:fld>
            <a:endParaRPr lang="pl-PL" dirty="0">
              <a:solidFill>
                <a:srgbClr val="000000"/>
              </a:solidFill>
              <a:latin typeface="Calibri"/>
            </a:endParaRPr>
          </a:p>
        </p:txBody>
      </p:sp>
    </p:spTree>
    <p:extLst>
      <p:ext uri="{BB962C8B-B14F-4D97-AF65-F5344CB8AC3E}">
        <p14:creationId xmlns:p14="http://schemas.microsoft.com/office/powerpoint/2010/main" val="260335499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ymbol zastępczy obrazu slajdu 1">
            <a:extLst>
              <a:ext uri="{FF2B5EF4-FFF2-40B4-BE49-F238E27FC236}">
                <a16:creationId xmlns="" xmlns:a16="http://schemas.microsoft.com/office/drawing/2014/main" id="{E0C055AC-907E-4E89-A895-7EDF538D77B1}"/>
              </a:ext>
            </a:extLst>
          </p:cNvPr>
          <p:cNvSpPr>
            <a:spLocks noGrp="1" noRot="1" noChangeAspect="1" noTextEdit="1"/>
          </p:cNvSpPr>
          <p:nvPr>
            <p:ph type="sldImg"/>
          </p:nvPr>
        </p:nvSpPr>
        <p:spPr>
          <a:ln/>
        </p:spPr>
      </p:sp>
      <p:sp>
        <p:nvSpPr>
          <p:cNvPr id="243715" name="Symbol zastępczy notatek 2">
            <a:extLst>
              <a:ext uri="{FF2B5EF4-FFF2-40B4-BE49-F238E27FC236}">
                <a16:creationId xmlns="" xmlns:a16="http://schemas.microsoft.com/office/drawing/2014/main" id="{07D4CFB4-00BF-473D-9D9C-3FF2006BBB64}"/>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endParaRPr altLang="pl-PL" dirty="0">
              <a:latin typeface="Calibri" panose="020F0502020204030204" pitchFamily="34" charset="0"/>
            </a:endParaRPr>
          </a:p>
        </p:txBody>
      </p:sp>
      <p:sp>
        <p:nvSpPr>
          <p:cNvPr id="243716" name="Symbol zastępczy numeru slajdu 3">
            <a:extLst>
              <a:ext uri="{FF2B5EF4-FFF2-40B4-BE49-F238E27FC236}">
                <a16:creationId xmlns="" xmlns:a16="http://schemas.microsoft.com/office/drawing/2014/main" id="{C9A814D1-65B2-4EFF-B89E-A3C8481470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E9D7C05-6212-4AA7-A83E-C87E508F21E7}" type="slidenum">
              <a:rPr altLang="pl-PL" smtClean="0">
                <a:solidFill>
                  <a:srgbClr val="000000"/>
                </a:solidFill>
              </a:rPr>
              <a:pPr fontAlgn="base">
                <a:spcBef>
                  <a:spcPct val="0"/>
                </a:spcBef>
                <a:spcAft>
                  <a:spcPct val="0"/>
                </a:spcAft>
              </a:pPr>
              <a:t>310</a:t>
            </a:fld>
            <a:endParaRPr altLang="pl-PL" dirty="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xmlns="" id="{CCBE49E7-C593-4AAA-A027-6385A3066EBB}"/>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a16="http://schemas.microsoft.com/office/drawing/2014/main" xmlns="" id="{BD7A3216-1EA8-4A60-8B82-FC9429ECF522}"/>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a16="http://schemas.microsoft.com/office/drawing/2014/main" xmlns="" id="{3579001E-4146-481F-8875-3330FE106A0E}"/>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9F818E21-9C9B-43E4-BE38-0D570D47CB7C}"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23</a:t>
            </a:fld>
            <a:endParaRPr lang="pl-PL" sz="1200" kern="0" dirty="0">
              <a:solidFill>
                <a:srgbClr val="000000"/>
              </a:solidFill>
              <a:latin typeface="Calibri"/>
            </a:endParaRPr>
          </a:p>
        </p:txBody>
      </p:sp>
    </p:spTree>
    <p:extLst>
      <p:ext uri="{BB962C8B-B14F-4D97-AF65-F5344CB8AC3E}">
        <p14:creationId xmlns:p14="http://schemas.microsoft.com/office/powerpoint/2010/main" val="3513736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422275" y="1241425"/>
            <a:ext cx="5953125" cy="3349625"/>
          </a:xfrm>
        </p:spPr>
      </p:sp>
      <p:sp>
        <p:nvSpPr>
          <p:cNvPr id="3" name="Symbol zastępczy notatek 2"/>
          <p:cNvSpPr txBox="1">
            <a:spLocks noGrp="1"/>
          </p:cNvSpPr>
          <p:nvPr>
            <p:ph type="body" sz="quarter" idx="1"/>
          </p:nvPr>
        </p:nvSpPr>
        <p:spPr/>
        <p:txBody>
          <a:bodyPr/>
          <a:lstStyle/>
          <a:p>
            <a:endParaRPr lang="pl-PL" dirty="0"/>
          </a:p>
        </p:txBody>
      </p:sp>
      <p:sp>
        <p:nvSpPr>
          <p:cNvPr id="4" name="Symbol zastępczy numeru slajdu 3"/>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algn="r" eaLnBrk="1" fontAlgn="auto" hangingPunct="1">
              <a:spcBef>
                <a:spcPts val="0"/>
              </a:spcBef>
              <a:spcAft>
                <a:spcPts val="0"/>
              </a:spcAft>
              <a:defRPr sz="1800" b="0" i="0" u="none" strike="noStrike" kern="0" cap="none" spc="0" baseline="0">
                <a:solidFill>
                  <a:srgbClr val="000000"/>
                </a:solidFill>
                <a:uFillTx/>
              </a:defRPr>
            </a:pPr>
            <a:fld id="{520A8EAC-D0FC-4916-9F42-66E1D0F2F645}" type="slidenum">
              <a:rPr kern="0">
                <a:solidFill>
                  <a:srgbClr val="000000"/>
                </a:solidFill>
                <a:latin typeface="Calibri" panose="020F0502020204030204"/>
              </a:rPr>
              <a:pPr algn="r" eaLnBrk="1" fontAlgn="auto" hangingPunct="1">
                <a:spcBef>
                  <a:spcPts val="0"/>
                </a:spcBef>
                <a:spcAft>
                  <a:spcPts val="0"/>
                </a:spcAft>
                <a:defRPr sz="1800" b="0" i="0" u="none" strike="noStrike" kern="0" cap="none" spc="0" baseline="0">
                  <a:solidFill>
                    <a:srgbClr val="000000"/>
                  </a:solidFill>
                  <a:uFillTx/>
                </a:defRPr>
              </a:pPr>
              <a:t>29</a:t>
            </a:fld>
            <a:endParaRPr lang="pl-PL" sz="1200" kern="0" dirty="0">
              <a:solidFill>
                <a:srgbClr val="000000"/>
              </a:solidFill>
              <a:latin typeface="Calibri" panose="020F0502020204030204"/>
            </a:endParaRPr>
          </a:p>
        </p:txBody>
      </p:sp>
    </p:spTree>
    <p:extLst>
      <p:ext uri="{BB962C8B-B14F-4D97-AF65-F5344CB8AC3E}">
        <p14:creationId xmlns:p14="http://schemas.microsoft.com/office/powerpoint/2010/main" val="691777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422275" y="1241425"/>
            <a:ext cx="5953125" cy="3349625"/>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uk-UA"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068884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422275" y="1241425"/>
            <a:ext cx="5953125" cy="3349625"/>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uk-UA"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249831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ymbol zastępczy obrazu slajdu 1">
            <a:extLst>
              <a:ext uri="{FF2B5EF4-FFF2-40B4-BE49-F238E27FC236}">
                <a16:creationId xmlns="" xmlns:a16="http://schemas.microsoft.com/office/drawing/2014/main" id="{9D29D811-C431-4EA9-B2C0-530CDDECE334}"/>
              </a:ext>
            </a:extLst>
          </p:cNvPr>
          <p:cNvSpPr>
            <a:spLocks noGrp="1" noRot="1" noChangeAspect="1" noTextEdit="1"/>
          </p:cNvSpPr>
          <p:nvPr>
            <p:ph type="sldImg"/>
          </p:nvPr>
        </p:nvSpPr>
        <p:spPr>
          <a:ln/>
        </p:spPr>
      </p:sp>
      <p:sp>
        <p:nvSpPr>
          <p:cNvPr id="132099" name="Symbol zastępczy notatek 2">
            <a:extLst>
              <a:ext uri="{FF2B5EF4-FFF2-40B4-BE49-F238E27FC236}">
                <a16:creationId xmlns="" xmlns:a16="http://schemas.microsoft.com/office/drawing/2014/main" id="{77766AE8-C467-481B-BBF7-691EC2C1AE7C}"/>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endParaRPr altLang="pl-PL" dirty="0">
              <a:latin typeface="Calibri" panose="020F0502020204030204" pitchFamily="34" charset="0"/>
            </a:endParaRPr>
          </a:p>
        </p:txBody>
      </p:sp>
      <p:sp>
        <p:nvSpPr>
          <p:cNvPr id="4" name="Symbol zastępczy numeru slajdu 3">
            <a:extLst>
              <a:ext uri="{FF2B5EF4-FFF2-40B4-BE49-F238E27FC236}">
                <a16:creationId xmlns="" xmlns:a16="http://schemas.microsoft.com/office/drawing/2014/main" id="{B4389A7E-A0FD-4357-A08B-840874D55B06}"/>
              </a:ext>
            </a:extLst>
          </p:cNvPr>
          <p:cNvSpPr txBox="1"/>
          <p:nvPr/>
        </p:nvSpPr>
        <p:spPr>
          <a:xfrm>
            <a:off x="3850443" y="9428584"/>
            <a:ext cx="2945659" cy="498055"/>
          </a:xfrm>
          <a:prstGeom prst="rect">
            <a:avLst/>
          </a:prstGeom>
          <a:noFill/>
          <a:ln cap="flat">
            <a:noFill/>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D3022230-C597-4CD0-9E18-12764353285F}"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45</a:t>
            </a:fld>
            <a:endParaRPr kumimoji="0" lang="pl-PL" sz="1200" b="0" i="0" u="none" strike="noStrike" kern="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5121195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ymbol zastępczy obrazu slajdu 1">
            <a:extLst>
              <a:ext uri="{FF2B5EF4-FFF2-40B4-BE49-F238E27FC236}">
                <a16:creationId xmlns="" xmlns:a16="http://schemas.microsoft.com/office/drawing/2014/main" id="{9D29D811-C431-4EA9-B2C0-530CDDECE334}"/>
              </a:ext>
            </a:extLst>
          </p:cNvPr>
          <p:cNvSpPr>
            <a:spLocks noGrp="1" noRot="1" noChangeAspect="1" noTextEdit="1"/>
          </p:cNvSpPr>
          <p:nvPr>
            <p:ph type="sldImg"/>
          </p:nvPr>
        </p:nvSpPr>
        <p:spPr>
          <a:ln/>
        </p:spPr>
      </p:sp>
      <p:sp>
        <p:nvSpPr>
          <p:cNvPr id="132099" name="Symbol zastępczy notatek 2">
            <a:extLst>
              <a:ext uri="{FF2B5EF4-FFF2-40B4-BE49-F238E27FC236}">
                <a16:creationId xmlns="" xmlns:a16="http://schemas.microsoft.com/office/drawing/2014/main" id="{77766AE8-C467-481B-BBF7-691EC2C1AE7C}"/>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endParaRPr altLang="pl-PL" dirty="0">
              <a:latin typeface="Calibri" panose="020F0502020204030204" pitchFamily="34" charset="0"/>
            </a:endParaRPr>
          </a:p>
        </p:txBody>
      </p:sp>
      <p:sp>
        <p:nvSpPr>
          <p:cNvPr id="4" name="Symbol zastępczy numeru slajdu 3">
            <a:extLst>
              <a:ext uri="{FF2B5EF4-FFF2-40B4-BE49-F238E27FC236}">
                <a16:creationId xmlns="" xmlns:a16="http://schemas.microsoft.com/office/drawing/2014/main" id="{B4389A7E-A0FD-4357-A08B-840874D55B06}"/>
              </a:ext>
            </a:extLst>
          </p:cNvPr>
          <p:cNvSpPr txBox="1"/>
          <p:nvPr/>
        </p:nvSpPr>
        <p:spPr>
          <a:xfrm>
            <a:off x="3850443" y="9428584"/>
            <a:ext cx="2945659" cy="498055"/>
          </a:xfrm>
          <a:prstGeom prst="rect">
            <a:avLst/>
          </a:prstGeom>
          <a:noFill/>
          <a:ln cap="flat">
            <a:noFill/>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D3022230-C597-4CD0-9E18-12764353285F}"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46</a:t>
            </a:fld>
            <a:endParaRPr kumimoji="0" lang="pl-PL" sz="1200" b="0" i="0" u="none" strike="noStrike" kern="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087547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ymbol zastępczy obrazu slajdu 1">
            <a:extLst>
              <a:ext uri="{FF2B5EF4-FFF2-40B4-BE49-F238E27FC236}">
                <a16:creationId xmlns="" xmlns:a16="http://schemas.microsoft.com/office/drawing/2014/main" id="{9D29D811-C431-4EA9-B2C0-530CDDECE334}"/>
              </a:ext>
            </a:extLst>
          </p:cNvPr>
          <p:cNvSpPr>
            <a:spLocks noGrp="1" noRot="1" noChangeAspect="1" noTextEdit="1"/>
          </p:cNvSpPr>
          <p:nvPr>
            <p:ph type="sldImg"/>
          </p:nvPr>
        </p:nvSpPr>
        <p:spPr>
          <a:ln/>
        </p:spPr>
      </p:sp>
      <p:sp>
        <p:nvSpPr>
          <p:cNvPr id="132099" name="Symbol zastępczy notatek 2">
            <a:extLst>
              <a:ext uri="{FF2B5EF4-FFF2-40B4-BE49-F238E27FC236}">
                <a16:creationId xmlns="" xmlns:a16="http://schemas.microsoft.com/office/drawing/2014/main" id="{77766AE8-C467-481B-BBF7-691EC2C1AE7C}"/>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endParaRPr altLang="pl-PL" dirty="0">
              <a:latin typeface="Calibri" panose="020F0502020204030204" pitchFamily="34" charset="0"/>
            </a:endParaRPr>
          </a:p>
        </p:txBody>
      </p:sp>
      <p:sp>
        <p:nvSpPr>
          <p:cNvPr id="4" name="Symbol zastępczy numeru slajdu 3">
            <a:extLst>
              <a:ext uri="{FF2B5EF4-FFF2-40B4-BE49-F238E27FC236}">
                <a16:creationId xmlns="" xmlns:a16="http://schemas.microsoft.com/office/drawing/2014/main" id="{B4389A7E-A0FD-4357-A08B-840874D55B06}"/>
              </a:ext>
            </a:extLst>
          </p:cNvPr>
          <p:cNvSpPr txBox="1"/>
          <p:nvPr/>
        </p:nvSpPr>
        <p:spPr>
          <a:xfrm>
            <a:off x="3850443" y="9428584"/>
            <a:ext cx="2945659" cy="498055"/>
          </a:xfrm>
          <a:prstGeom prst="rect">
            <a:avLst/>
          </a:prstGeom>
          <a:noFill/>
          <a:ln cap="flat">
            <a:noFill/>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D3022230-C597-4CD0-9E18-12764353285F}"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47</a:t>
            </a:fld>
            <a:endParaRPr kumimoji="0" lang="pl-PL" sz="1200" b="0" i="0" u="none" strike="noStrike" kern="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272953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xmlns="" id="{7FF22DA6-5069-4CF5-9CFC-13468D6FD599}"/>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a16="http://schemas.microsoft.com/office/drawing/2014/main" xmlns="" id="{93487854-514A-479E-AFA4-C45661264782}"/>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a16="http://schemas.microsoft.com/office/drawing/2014/main" xmlns="" id="{4EFD835B-A9C0-4092-8510-E7503AA7C1EF}"/>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83718E75-B516-4D1E-91FF-5DD703E60D84}"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3</a:t>
            </a:fld>
            <a:endParaRPr lang="pl-PL" sz="1200" dirty="0">
              <a:solidFill>
                <a:srgbClr val="000000"/>
              </a:solidFill>
              <a:latin typeface="Calibri"/>
            </a:endParaRPr>
          </a:p>
        </p:txBody>
      </p:sp>
    </p:spTree>
    <p:extLst>
      <p:ext uri="{BB962C8B-B14F-4D97-AF65-F5344CB8AC3E}">
        <p14:creationId xmlns:p14="http://schemas.microsoft.com/office/powerpoint/2010/main" val="2460491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07EFA449-260B-4A1F-8DE1-684F153994D6}" type="slidenum">
              <a:rPr lang="pl-PL" smtClean="0">
                <a:solidFill>
                  <a:prstClr val="black"/>
                </a:solidFill>
              </a:rPr>
              <a:pPr>
                <a:defRPr/>
              </a:pPr>
              <a:t>55</a:t>
            </a:fld>
            <a:endParaRPr lang="pl-PL" dirty="0">
              <a:solidFill>
                <a:prstClr val="black"/>
              </a:solidFill>
            </a:endParaRPr>
          </a:p>
        </p:txBody>
      </p:sp>
    </p:spTree>
    <p:extLst>
      <p:ext uri="{BB962C8B-B14F-4D97-AF65-F5344CB8AC3E}">
        <p14:creationId xmlns:p14="http://schemas.microsoft.com/office/powerpoint/2010/main" val="3924782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ymbol zastępczy obrazu slajdu 1">
            <a:extLst>
              <a:ext uri="{FF2B5EF4-FFF2-40B4-BE49-F238E27FC236}">
                <a16:creationId xmlns="" xmlns:a16="http://schemas.microsoft.com/office/drawing/2014/main" id="{9D29D811-C431-4EA9-B2C0-530CDDECE334}"/>
              </a:ext>
            </a:extLst>
          </p:cNvPr>
          <p:cNvSpPr>
            <a:spLocks noGrp="1" noRot="1" noChangeAspect="1" noTextEdit="1"/>
          </p:cNvSpPr>
          <p:nvPr>
            <p:ph type="sldImg"/>
          </p:nvPr>
        </p:nvSpPr>
        <p:spPr>
          <a:ln/>
        </p:spPr>
      </p:sp>
      <p:sp>
        <p:nvSpPr>
          <p:cNvPr id="132099" name="Symbol zastępczy notatek 2">
            <a:extLst>
              <a:ext uri="{FF2B5EF4-FFF2-40B4-BE49-F238E27FC236}">
                <a16:creationId xmlns="" xmlns:a16="http://schemas.microsoft.com/office/drawing/2014/main" id="{77766AE8-C467-481B-BBF7-691EC2C1AE7C}"/>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endParaRPr altLang="pl-PL" dirty="0">
              <a:latin typeface="Calibri" panose="020F0502020204030204" pitchFamily="34" charset="0"/>
            </a:endParaRPr>
          </a:p>
        </p:txBody>
      </p:sp>
      <p:sp>
        <p:nvSpPr>
          <p:cNvPr id="4" name="Symbol zastępczy numeru slajdu 3">
            <a:extLst>
              <a:ext uri="{FF2B5EF4-FFF2-40B4-BE49-F238E27FC236}">
                <a16:creationId xmlns="" xmlns:a16="http://schemas.microsoft.com/office/drawing/2014/main" id="{B4389A7E-A0FD-4357-A08B-840874D55B06}"/>
              </a:ext>
            </a:extLst>
          </p:cNvPr>
          <p:cNvSpPr txBox="1"/>
          <p:nvPr/>
        </p:nvSpPr>
        <p:spPr>
          <a:xfrm>
            <a:off x="3850443" y="9428584"/>
            <a:ext cx="2945659" cy="498055"/>
          </a:xfrm>
          <a:prstGeom prst="rect">
            <a:avLst/>
          </a:prstGeom>
          <a:noFill/>
          <a:ln cap="flat">
            <a:noFill/>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D3022230-C597-4CD0-9E18-12764353285F}"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62</a:t>
            </a:fld>
            <a:endParaRPr kumimoji="0" lang="pl-PL" sz="1200" b="0" i="0" u="none" strike="noStrike" kern="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5121195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E4254004-5E2C-447D-8E78-F7C86780C785}"/>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 xmlns:a16="http://schemas.microsoft.com/office/drawing/2014/main" id="{32F62F72-0158-4DDF-B018-33524E37F2EA}"/>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FBD32593-34A5-4828-9CE8-F234782DC962}"/>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8911F0D-2D20-49C7-9E65-DB8F1B976594}" type="slidenum">
              <a:t>71</a:t>
            </a:fld>
            <a:endParaRPr lang="pl-PL" sz="1200" b="0"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4155133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422275" y="1241425"/>
            <a:ext cx="5953125" cy="3349625"/>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uk-UA"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9397653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EEC5DF66-8475-4511-89AF-3805D477E252}"/>
              </a:ext>
            </a:extLst>
          </p:cNvPr>
          <p:cNvSpPr>
            <a:spLocks noGrp="1" noRot="1" noChangeAspect="1"/>
          </p:cNvSpPr>
          <p:nvPr>
            <p:ph type="sldImg"/>
          </p:nvPr>
        </p:nvSpPr>
        <p:spPr/>
      </p:sp>
      <p:sp>
        <p:nvSpPr>
          <p:cNvPr id="3" name="Symbol zastępczy notatek 2">
            <a:extLst>
              <a:ext uri="{FF2B5EF4-FFF2-40B4-BE49-F238E27FC236}">
                <a16:creationId xmlns="" xmlns:a16="http://schemas.microsoft.com/office/drawing/2014/main" id="{AFB69FE3-464C-4F51-93CA-36EF5D187265}"/>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627D9DB7-9F59-43E8-952B-5E57FEB454B5}"/>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0"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1A7A9F80-AC6A-4834-A215-CA2F8E64373A}" type="slidenum">
              <a:rPr kumimoji="0" sz="1800" b="0" i="0" u="none" strike="noStrike" kern="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0"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78</a:t>
            </a:fld>
            <a:endParaRPr kumimoji="0" lang="pl-PL"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8439302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76138D3-6230-447C-9364-A3081ACF8CAF}" type="slidenum">
              <a:rPr lang="pl-PL" smtClean="0">
                <a:solidFill>
                  <a:prstClr val="black"/>
                </a:solidFill>
              </a:rPr>
              <a:pPr/>
              <a:t>81</a:t>
            </a:fld>
            <a:endParaRPr lang="pl-PL" dirty="0">
              <a:solidFill>
                <a:prstClr val="black"/>
              </a:solidFill>
            </a:endParaRPr>
          </a:p>
        </p:txBody>
      </p:sp>
    </p:spTree>
    <p:extLst>
      <p:ext uri="{BB962C8B-B14F-4D97-AF65-F5344CB8AC3E}">
        <p14:creationId xmlns:p14="http://schemas.microsoft.com/office/powerpoint/2010/main" val="4323305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ymbol zastępczy obrazu slajdu 1">
            <a:extLst>
              <a:ext uri="{FF2B5EF4-FFF2-40B4-BE49-F238E27FC236}">
                <a16:creationId xmlns="" xmlns:a16="http://schemas.microsoft.com/office/drawing/2014/main" id="{DDBBA41E-CFB0-46A7-BF66-E2AEAF3F2934}"/>
              </a:ext>
            </a:extLst>
          </p:cNvPr>
          <p:cNvSpPr>
            <a:spLocks noGrp="1" noRot="1" noChangeAspect="1" noTextEdit="1"/>
          </p:cNvSpPr>
          <p:nvPr>
            <p:ph type="sldImg"/>
          </p:nvPr>
        </p:nvSpPr>
        <p:spPr>
          <a:ln/>
        </p:spPr>
      </p:sp>
      <p:sp>
        <p:nvSpPr>
          <p:cNvPr id="134147" name="Symbol zastępczy notatek 2">
            <a:extLst>
              <a:ext uri="{FF2B5EF4-FFF2-40B4-BE49-F238E27FC236}">
                <a16:creationId xmlns="" xmlns:a16="http://schemas.microsoft.com/office/drawing/2014/main" id="{D5D50834-2145-422D-AD40-6EDDBD629C32}"/>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endParaRPr altLang="pl-PL" dirty="0">
              <a:latin typeface="Calibri" panose="020F0502020204030204" pitchFamily="34" charset="0"/>
            </a:endParaRPr>
          </a:p>
        </p:txBody>
      </p:sp>
      <p:sp>
        <p:nvSpPr>
          <p:cNvPr id="4" name="Symbol zastępczy numeru slajdu 3">
            <a:extLst>
              <a:ext uri="{FF2B5EF4-FFF2-40B4-BE49-F238E27FC236}">
                <a16:creationId xmlns="" xmlns:a16="http://schemas.microsoft.com/office/drawing/2014/main" id="{B4389A7E-A0FD-4357-A08B-840874D55B06}"/>
              </a:ext>
            </a:extLst>
          </p:cNvPr>
          <p:cNvSpPr txBox="1"/>
          <p:nvPr/>
        </p:nvSpPr>
        <p:spPr>
          <a:xfrm>
            <a:off x="3850444" y="9428585"/>
            <a:ext cx="2945659" cy="498055"/>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C5F869C3-E154-478F-9EC5-28230DAB395C}" type="slidenum">
              <a:rPr kern="0">
                <a:solidFill>
                  <a:srgbClr val="000000"/>
                </a:solidFill>
                <a:latin typeface="Calibri"/>
              </a:rPr>
              <a:pPr algn="r" eaLnBrk="1" fontAlgn="auto" hangingPunct="1">
                <a:spcBef>
                  <a:spcPts val="0"/>
                </a:spcBef>
                <a:spcAft>
                  <a:spcPts val="0"/>
                </a:spcAft>
                <a:defRPr sz="1800" b="0" i="0" u="none" strike="noStrike" kern="0" cap="none" spc="0" baseline="0">
                  <a:solidFill>
                    <a:srgbClr val="000000"/>
                  </a:solidFill>
                  <a:uFillTx/>
                </a:defRPr>
              </a:pPr>
              <a:t>93</a:t>
            </a:fld>
            <a:endParaRPr lang="pl-PL" sz="1200" kern="0" dirty="0">
              <a:solidFill>
                <a:srgbClr val="000000"/>
              </a:solidFill>
              <a:latin typeface="Calibri"/>
            </a:endParaRPr>
          </a:p>
        </p:txBody>
      </p:sp>
    </p:spTree>
    <p:extLst>
      <p:ext uri="{BB962C8B-B14F-4D97-AF65-F5344CB8AC3E}">
        <p14:creationId xmlns:p14="http://schemas.microsoft.com/office/powerpoint/2010/main" val="39203404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C9C03027-AF35-4F77-A21B-6E96A4BBE1D9}"/>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 xmlns:a16="http://schemas.microsoft.com/office/drawing/2014/main" id="{6D3BE4F5-8ED3-4439-A18C-4D96EF7A758D}"/>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59AF959E-AC46-4D7E-BDDF-EBE085AAB0B6}"/>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25F1978B-A794-4644-B453-862DB2AED9F3}"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97</a:t>
            </a:fld>
            <a:endParaRPr lang="pl-PL" sz="1200" kern="0">
              <a:solidFill>
                <a:srgbClr val="000000"/>
              </a:solidFill>
              <a:latin typeface="Calibri"/>
            </a:endParaRPr>
          </a:p>
        </p:txBody>
      </p:sp>
    </p:spTree>
    <p:extLst>
      <p:ext uri="{BB962C8B-B14F-4D97-AF65-F5344CB8AC3E}">
        <p14:creationId xmlns:p14="http://schemas.microsoft.com/office/powerpoint/2010/main" val="29140659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C9C03027-AF35-4F77-A21B-6E96A4BBE1D9}"/>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 xmlns:a16="http://schemas.microsoft.com/office/drawing/2014/main" id="{6D3BE4F5-8ED3-4439-A18C-4D96EF7A758D}"/>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59AF959E-AC46-4D7E-BDDF-EBE085AAB0B6}"/>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25F1978B-A794-4644-B453-862DB2AED9F3}"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98</a:t>
            </a:fld>
            <a:endParaRPr lang="pl-PL" sz="1200" kern="0">
              <a:solidFill>
                <a:srgbClr val="000000"/>
              </a:solidFill>
              <a:latin typeface="Calibri"/>
            </a:endParaRPr>
          </a:p>
        </p:txBody>
      </p:sp>
    </p:spTree>
    <p:extLst>
      <p:ext uri="{BB962C8B-B14F-4D97-AF65-F5344CB8AC3E}">
        <p14:creationId xmlns:p14="http://schemas.microsoft.com/office/powerpoint/2010/main" val="1839372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ymbol zastępczy obrazu slajdu 1">
            <a:extLst>
              <a:ext uri="{FF2B5EF4-FFF2-40B4-BE49-F238E27FC236}">
                <a16:creationId xmlns:a16="http://schemas.microsoft.com/office/drawing/2014/main" xmlns="" id="{6896EA86-BA70-4E62-8E0A-8CCCDDD40846}"/>
              </a:ext>
            </a:extLst>
          </p:cNvPr>
          <p:cNvSpPr>
            <a:spLocks noGrp="1" noRot="1" noChangeAspect="1" noTextEdit="1"/>
          </p:cNvSpPr>
          <p:nvPr>
            <p:ph type="sldImg"/>
          </p:nvPr>
        </p:nvSpPr>
        <p:spPr>
          <a:ln/>
        </p:spPr>
      </p:sp>
      <p:sp>
        <p:nvSpPr>
          <p:cNvPr id="106499" name="Symbol zastępczy notatek 2">
            <a:extLst>
              <a:ext uri="{FF2B5EF4-FFF2-40B4-BE49-F238E27FC236}">
                <a16:creationId xmlns:a16="http://schemas.microsoft.com/office/drawing/2014/main" xmlns="" id="{B8DB3DBD-5746-403D-AD99-C36319428F62}"/>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endParaRPr altLang="pl-PL" dirty="0">
              <a:latin typeface="Calibri" panose="020F0502020204030204" pitchFamily="34" charset="0"/>
            </a:endParaRPr>
          </a:p>
        </p:txBody>
      </p:sp>
      <p:sp>
        <p:nvSpPr>
          <p:cNvPr id="106500" name="Symbol zastępczy numeru slajdu 3">
            <a:extLst>
              <a:ext uri="{FF2B5EF4-FFF2-40B4-BE49-F238E27FC236}">
                <a16:creationId xmlns:a16="http://schemas.microsoft.com/office/drawing/2014/main" xmlns="" id="{BD39721B-F068-4DCF-841E-477718A360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D608D4D-7C80-478D-9D46-2E0C777FB6FA}" type="slidenum">
              <a:rPr altLang="pl-PL" smtClean="0">
                <a:solidFill>
                  <a:srgbClr val="000000"/>
                </a:solidFill>
              </a:rPr>
              <a:pPr/>
              <a:t>5</a:t>
            </a:fld>
            <a:endParaRPr altLang="pl-PL" dirty="0">
              <a:solidFill>
                <a:srgbClr val="000000"/>
              </a:solidFill>
            </a:endParaRPr>
          </a:p>
        </p:txBody>
      </p:sp>
    </p:spTree>
    <p:extLst>
      <p:ext uri="{BB962C8B-B14F-4D97-AF65-F5344CB8AC3E}">
        <p14:creationId xmlns:p14="http://schemas.microsoft.com/office/powerpoint/2010/main" val="11403530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C9C03027-AF35-4F77-A21B-6E96A4BBE1D9}"/>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 xmlns:a16="http://schemas.microsoft.com/office/drawing/2014/main" id="{6D3BE4F5-8ED3-4439-A18C-4D96EF7A758D}"/>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59AF959E-AC46-4D7E-BDDF-EBE085AAB0B6}"/>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25F1978B-A794-4644-B453-862DB2AED9F3}"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99</a:t>
            </a:fld>
            <a:endParaRPr lang="pl-PL" sz="1200" kern="0">
              <a:solidFill>
                <a:srgbClr val="000000"/>
              </a:solidFill>
              <a:latin typeface="Calibri"/>
            </a:endParaRPr>
          </a:p>
        </p:txBody>
      </p:sp>
    </p:spTree>
    <p:extLst>
      <p:ext uri="{BB962C8B-B14F-4D97-AF65-F5344CB8AC3E}">
        <p14:creationId xmlns:p14="http://schemas.microsoft.com/office/powerpoint/2010/main" val="26278326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C9C03027-AF35-4F77-A21B-6E96A4BBE1D9}"/>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 xmlns:a16="http://schemas.microsoft.com/office/drawing/2014/main" id="{6D3BE4F5-8ED3-4439-A18C-4D96EF7A758D}"/>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59AF959E-AC46-4D7E-BDDF-EBE085AAB0B6}"/>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25F1978B-A794-4644-B453-862DB2AED9F3}"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100</a:t>
            </a:fld>
            <a:endParaRPr lang="pl-PL" sz="1200" kern="0">
              <a:solidFill>
                <a:srgbClr val="000000"/>
              </a:solidFill>
              <a:latin typeface="Calibri"/>
            </a:endParaRPr>
          </a:p>
        </p:txBody>
      </p:sp>
    </p:spTree>
    <p:extLst>
      <p:ext uri="{BB962C8B-B14F-4D97-AF65-F5344CB8AC3E}">
        <p14:creationId xmlns:p14="http://schemas.microsoft.com/office/powerpoint/2010/main" val="21114191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C9C03027-AF35-4F77-A21B-6E96A4BBE1D9}"/>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 xmlns:a16="http://schemas.microsoft.com/office/drawing/2014/main" id="{6D3BE4F5-8ED3-4439-A18C-4D96EF7A758D}"/>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59AF959E-AC46-4D7E-BDDF-EBE085AAB0B6}"/>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25F1978B-A794-4644-B453-862DB2AED9F3}"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102</a:t>
            </a:fld>
            <a:endParaRPr lang="pl-PL" sz="1200" kern="0">
              <a:solidFill>
                <a:srgbClr val="000000"/>
              </a:solidFill>
              <a:latin typeface="Calibri"/>
            </a:endParaRPr>
          </a:p>
        </p:txBody>
      </p:sp>
    </p:spTree>
    <p:extLst>
      <p:ext uri="{BB962C8B-B14F-4D97-AF65-F5344CB8AC3E}">
        <p14:creationId xmlns:p14="http://schemas.microsoft.com/office/powerpoint/2010/main" val="21114191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xmlns="" id="{7FF22DA6-5069-4CF5-9CFC-13468D6FD599}"/>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a16="http://schemas.microsoft.com/office/drawing/2014/main" xmlns="" id="{93487854-514A-479E-AFA4-C45661264782}"/>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a16="http://schemas.microsoft.com/office/drawing/2014/main" xmlns="" id="{4EFD835B-A9C0-4092-8510-E7503AA7C1EF}"/>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0"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83718E75-B516-4D1E-91FF-5DD703E60D84}" type="slidenum">
              <a:rPr kumimoji="0" sz="1800" b="0" i="0" u="none" strike="noStrike" kern="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0"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104</a:t>
            </a:fld>
            <a:endParaRPr kumimoji="0" lang="pl-PL"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0679746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ymbol zastępczy obrazu slajdu 1">
            <a:extLst>
              <a:ext uri="{FF2B5EF4-FFF2-40B4-BE49-F238E27FC236}">
                <a16:creationId xmlns:a16="http://schemas.microsoft.com/office/drawing/2014/main" xmlns="" id="{DDBBA41E-CFB0-46A7-BF66-E2AEAF3F2934}"/>
              </a:ext>
            </a:extLst>
          </p:cNvPr>
          <p:cNvSpPr>
            <a:spLocks noGrp="1" noRot="1" noChangeAspect="1" noTextEdit="1"/>
          </p:cNvSpPr>
          <p:nvPr>
            <p:ph type="sldImg"/>
          </p:nvPr>
        </p:nvSpPr>
        <p:spPr>
          <a:ln/>
        </p:spPr>
      </p:sp>
      <p:sp>
        <p:nvSpPr>
          <p:cNvPr id="134147" name="Symbol zastępczy notatek 2">
            <a:extLst>
              <a:ext uri="{FF2B5EF4-FFF2-40B4-BE49-F238E27FC236}">
                <a16:creationId xmlns:a16="http://schemas.microsoft.com/office/drawing/2014/main" xmlns="" id="{D5D50834-2145-422D-AD40-6EDDBD629C32}"/>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endParaRPr altLang="pl-PL" dirty="0">
              <a:latin typeface="Calibri" panose="020F0502020204030204" pitchFamily="34" charset="0"/>
            </a:endParaRPr>
          </a:p>
        </p:txBody>
      </p:sp>
      <p:sp>
        <p:nvSpPr>
          <p:cNvPr id="4" name="Symbol zastępczy numeru slajdu 3">
            <a:extLst>
              <a:ext uri="{FF2B5EF4-FFF2-40B4-BE49-F238E27FC236}">
                <a16:creationId xmlns:a16="http://schemas.microsoft.com/office/drawing/2014/main" xmlns="" id="{B4389A7E-A0FD-4357-A08B-840874D55B06}"/>
              </a:ext>
            </a:extLst>
          </p:cNvPr>
          <p:cNvSpPr txBox="1"/>
          <p:nvPr/>
        </p:nvSpPr>
        <p:spPr>
          <a:xfrm>
            <a:off x="3850443" y="9428584"/>
            <a:ext cx="2945659" cy="498055"/>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C5F869C3-E154-478F-9EC5-28230DAB395C}" type="slidenum">
              <a:rPr kern="0">
                <a:solidFill>
                  <a:srgbClr val="000000"/>
                </a:solidFill>
                <a:latin typeface="+mn-lt"/>
              </a:rPr>
              <a:pPr algn="r" eaLnBrk="1" fontAlgn="auto" hangingPunct="1">
                <a:spcBef>
                  <a:spcPts val="0"/>
                </a:spcBef>
                <a:spcAft>
                  <a:spcPts val="0"/>
                </a:spcAft>
                <a:defRPr sz="1800" b="0" i="0" u="none" strike="noStrike" kern="0" cap="none" spc="0" baseline="0">
                  <a:solidFill>
                    <a:srgbClr val="000000"/>
                  </a:solidFill>
                  <a:uFillTx/>
                </a:defRPr>
              </a:pPr>
              <a:t>108</a:t>
            </a:fld>
            <a:endParaRPr lang="pl-PL" sz="1200" kern="0" dirty="0">
              <a:solidFill>
                <a:srgbClr val="000000"/>
              </a:solidFill>
              <a:latin typeface="Calibri"/>
            </a:endParaRPr>
          </a:p>
        </p:txBody>
      </p:sp>
    </p:spTree>
    <p:extLst>
      <p:ext uri="{BB962C8B-B14F-4D97-AF65-F5344CB8AC3E}">
        <p14:creationId xmlns:p14="http://schemas.microsoft.com/office/powerpoint/2010/main" val="20715350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F9CBDCFE-6051-430B-A748-3BE937B0D9BB}"/>
              </a:ext>
            </a:extLst>
          </p:cNvPr>
          <p:cNvSpPr>
            <a:spLocks noGrp="1" noRot="1" noChangeAspect="1"/>
          </p:cNvSpPr>
          <p:nvPr>
            <p:ph type="sldImg"/>
          </p:nvPr>
        </p:nvSpPr>
        <p:spPr>
          <a:xfrm>
            <a:off x="685800" y="1143000"/>
            <a:ext cx="5486400" cy="3086100"/>
          </a:xfrm>
        </p:spPr>
      </p:sp>
      <p:sp>
        <p:nvSpPr>
          <p:cNvPr id="3" name="Symbol zastępczy notatek 2">
            <a:extLst>
              <a:ext uri="{FF2B5EF4-FFF2-40B4-BE49-F238E27FC236}">
                <a16:creationId xmlns="" xmlns:a16="http://schemas.microsoft.com/office/drawing/2014/main" id="{78CA0204-7C61-49E2-A013-55A10DFEB0FD}"/>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871D4ADD-E941-4647-8147-FB89A195E4BB}"/>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3FA753F0-7F27-45DE-80D5-CB0F76A6774A}"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111</a:t>
            </a:fld>
            <a:endParaRPr lang="pl-PL" sz="1200" kern="0" dirty="0">
              <a:solidFill>
                <a:srgbClr val="000000"/>
              </a:solidFill>
              <a:latin typeface="Calibri"/>
            </a:endParaRPr>
          </a:p>
        </p:txBody>
      </p:sp>
    </p:spTree>
    <p:extLst>
      <p:ext uri="{BB962C8B-B14F-4D97-AF65-F5344CB8AC3E}">
        <p14:creationId xmlns:p14="http://schemas.microsoft.com/office/powerpoint/2010/main" val="33634836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F9CBDCFE-6051-430B-A748-3BE937B0D9BB}"/>
              </a:ext>
            </a:extLst>
          </p:cNvPr>
          <p:cNvSpPr>
            <a:spLocks noGrp="1" noRot="1" noChangeAspect="1"/>
          </p:cNvSpPr>
          <p:nvPr>
            <p:ph type="sldImg"/>
          </p:nvPr>
        </p:nvSpPr>
        <p:spPr>
          <a:xfrm>
            <a:off x="685800" y="1143000"/>
            <a:ext cx="5486400" cy="3086100"/>
          </a:xfrm>
        </p:spPr>
      </p:sp>
      <p:sp>
        <p:nvSpPr>
          <p:cNvPr id="3" name="Symbol zastępczy notatek 2">
            <a:extLst>
              <a:ext uri="{FF2B5EF4-FFF2-40B4-BE49-F238E27FC236}">
                <a16:creationId xmlns="" xmlns:a16="http://schemas.microsoft.com/office/drawing/2014/main" id="{78CA0204-7C61-49E2-A013-55A10DFEB0FD}"/>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871D4ADD-E941-4647-8147-FB89A195E4BB}"/>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3FA753F0-7F27-45DE-80D5-CB0F76A6774A}"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112</a:t>
            </a:fld>
            <a:endParaRPr lang="pl-PL" sz="1200" kern="0" dirty="0">
              <a:solidFill>
                <a:srgbClr val="000000"/>
              </a:solidFill>
              <a:latin typeface="Calibri"/>
            </a:endParaRPr>
          </a:p>
        </p:txBody>
      </p:sp>
    </p:spTree>
    <p:extLst>
      <p:ext uri="{BB962C8B-B14F-4D97-AF65-F5344CB8AC3E}">
        <p14:creationId xmlns:p14="http://schemas.microsoft.com/office/powerpoint/2010/main" val="33634836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422275" y="1241425"/>
            <a:ext cx="5953125" cy="3349625"/>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uk-UA"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9397653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C9C03027-AF35-4F77-A21B-6E96A4BBE1D9}"/>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 xmlns:a16="http://schemas.microsoft.com/office/drawing/2014/main" id="{6D3BE4F5-8ED3-4439-A18C-4D96EF7A758D}"/>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59AF959E-AC46-4D7E-BDDF-EBE085AAB0B6}"/>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25F1978B-A794-4644-B453-862DB2AED9F3}"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119</a:t>
            </a:fld>
            <a:endParaRPr lang="pl-PL" sz="1200" kern="0">
              <a:solidFill>
                <a:srgbClr val="000000"/>
              </a:solidFill>
              <a:latin typeface="Calibri"/>
            </a:endParaRPr>
          </a:p>
        </p:txBody>
      </p:sp>
    </p:spTree>
    <p:extLst>
      <p:ext uri="{BB962C8B-B14F-4D97-AF65-F5344CB8AC3E}">
        <p14:creationId xmlns:p14="http://schemas.microsoft.com/office/powerpoint/2010/main" val="21114191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422275" y="1241425"/>
            <a:ext cx="5953125" cy="3349625"/>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eaLnBrk="1" fontAlgn="auto" hangingPunct="1">
              <a:spcBef>
                <a:spcPts val="0"/>
              </a:spcBef>
              <a:spcAft>
                <a:spcPts val="0"/>
              </a:spcAft>
              <a:defRPr/>
            </a:pPr>
            <a:fld id="{BD9C3A12-1E0F-412B-B376-8089A55D946C}" type="slidenum">
              <a:rPr lang="uk-UA" smtClean="0">
                <a:solidFill>
                  <a:srgbClr val="000000"/>
                </a:solidFill>
                <a:latin typeface="Calibri"/>
              </a:rPr>
              <a:pPr eaLnBrk="1" fontAlgn="auto" hangingPunct="1">
                <a:spcBef>
                  <a:spcPts val="0"/>
                </a:spcBef>
                <a:spcAft>
                  <a:spcPts val="0"/>
                </a:spcAft>
                <a:defRPr/>
              </a:pPr>
              <a:t>124</a:t>
            </a:fld>
            <a:endParaRPr lang="uk-UA">
              <a:solidFill>
                <a:srgbClr val="000000"/>
              </a:solidFill>
              <a:latin typeface="Calibri"/>
            </a:endParaRPr>
          </a:p>
        </p:txBody>
      </p:sp>
    </p:spTree>
    <p:extLst>
      <p:ext uri="{BB962C8B-B14F-4D97-AF65-F5344CB8AC3E}">
        <p14:creationId xmlns:p14="http://schemas.microsoft.com/office/powerpoint/2010/main" val="3254261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ymbol zastępczy obrazu slajdu 1">
            <a:extLst>
              <a:ext uri="{FF2B5EF4-FFF2-40B4-BE49-F238E27FC236}">
                <a16:creationId xmlns:a16="http://schemas.microsoft.com/office/drawing/2014/main" xmlns="" id="{6896EA86-BA70-4E62-8E0A-8CCCDDD40846}"/>
              </a:ext>
            </a:extLst>
          </p:cNvPr>
          <p:cNvSpPr>
            <a:spLocks noGrp="1" noRot="1" noChangeAspect="1" noTextEdit="1"/>
          </p:cNvSpPr>
          <p:nvPr>
            <p:ph type="sldImg"/>
          </p:nvPr>
        </p:nvSpPr>
        <p:spPr>
          <a:ln/>
        </p:spPr>
      </p:sp>
      <p:sp>
        <p:nvSpPr>
          <p:cNvPr id="106499" name="Symbol zastępczy notatek 2">
            <a:extLst>
              <a:ext uri="{FF2B5EF4-FFF2-40B4-BE49-F238E27FC236}">
                <a16:creationId xmlns:a16="http://schemas.microsoft.com/office/drawing/2014/main" xmlns="" id="{B8DB3DBD-5746-403D-AD99-C36319428F62}"/>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endParaRPr altLang="pl-PL" dirty="0">
              <a:latin typeface="Calibri" panose="020F0502020204030204" pitchFamily="34" charset="0"/>
            </a:endParaRPr>
          </a:p>
        </p:txBody>
      </p:sp>
      <p:sp>
        <p:nvSpPr>
          <p:cNvPr id="106500" name="Symbol zastępczy numeru slajdu 3">
            <a:extLst>
              <a:ext uri="{FF2B5EF4-FFF2-40B4-BE49-F238E27FC236}">
                <a16:creationId xmlns:a16="http://schemas.microsoft.com/office/drawing/2014/main" xmlns="" id="{BD39721B-F068-4DCF-841E-477718A360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D608D4D-7C80-478D-9D46-2E0C777FB6FA}" type="slidenum">
              <a:rPr altLang="pl-PL" smtClean="0">
                <a:solidFill>
                  <a:srgbClr val="000000"/>
                </a:solidFill>
              </a:rPr>
              <a:pPr/>
              <a:t>6</a:t>
            </a:fld>
            <a:endParaRPr altLang="pl-PL" dirty="0">
              <a:solidFill>
                <a:srgbClr val="000000"/>
              </a:solidFill>
            </a:endParaRPr>
          </a:p>
        </p:txBody>
      </p:sp>
    </p:spTree>
    <p:extLst>
      <p:ext uri="{BB962C8B-B14F-4D97-AF65-F5344CB8AC3E}">
        <p14:creationId xmlns:p14="http://schemas.microsoft.com/office/powerpoint/2010/main" val="11403530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ymbol zastępczy obrazu slajdu 1">
            <a:extLst>
              <a:ext uri="{FF2B5EF4-FFF2-40B4-BE49-F238E27FC236}">
                <a16:creationId xmlns="" xmlns:a16="http://schemas.microsoft.com/office/drawing/2014/main" id="{DDBBA41E-CFB0-46A7-BF66-E2AEAF3F2934}"/>
              </a:ext>
            </a:extLst>
          </p:cNvPr>
          <p:cNvSpPr>
            <a:spLocks noGrp="1" noRot="1" noChangeAspect="1" noTextEdit="1"/>
          </p:cNvSpPr>
          <p:nvPr>
            <p:ph type="sldImg"/>
          </p:nvPr>
        </p:nvSpPr>
        <p:spPr>
          <a:ln/>
        </p:spPr>
      </p:sp>
      <p:sp>
        <p:nvSpPr>
          <p:cNvPr id="134147" name="Symbol zastępczy notatek 2">
            <a:extLst>
              <a:ext uri="{FF2B5EF4-FFF2-40B4-BE49-F238E27FC236}">
                <a16:creationId xmlns="" xmlns:a16="http://schemas.microsoft.com/office/drawing/2014/main" id="{D5D50834-2145-422D-AD40-6EDDBD629C32}"/>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endParaRPr altLang="pl-PL" dirty="0">
              <a:latin typeface="Calibri" panose="020F0502020204030204" pitchFamily="34" charset="0"/>
            </a:endParaRPr>
          </a:p>
        </p:txBody>
      </p:sp>
      <p:sp>
        <p:nvSpPr>
          <p:cNvPr id="4" name="Symbol zastępczy numeru slajdu 3">
            <a:extLst>
              <a:ext uri="{FF2B5EF4-FFF2-40B4-BE49-F238E27FC236}">
                <a16:creationId xmlns="" xmlns:a16="http://schemas.microsoft.com/office/drawing/2014/main" id="{B4389A7E-A0FD-4357-A08B-840874D55B06}"/>
              </a:ext>
            </a:extLst>
          </p:cNvPr>
          <p:cNvSpPr txBox="1"/>
          <p:nvPr/>
        </p:nvSpPr>
        <p:spPr>
          <a:xfrm>
            <a:off x="3850443" y="9428584"/>
            <a:ext cx="2945659" cy="498055"/>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C5F869C3-E154-478F-9EC5-28230DAB395C}" type="slidenum">
              <a:rPr kern="0">
                <a:solidFill>
                  <a:srgbClr val="000000"/>
                </a:solidFill>
                <a:latin typeface="+mn-lt"/>
              </a:rPr>
              <a:pPr algn="r" eaLnBrk="1" fontAlgn="auto" hangingPunct="1">
                <a:spcBef>
                  <a:spcPts val="0"/>
                </a:spcBef>
                <a:spcAft>
                  <a:spcPts val="0"/>
                </a:spcAft>
                <a:defRPr sz="1800" b="0" i="0" u="none" strike="noStrike" kern="0" cap="none" spc="0" baseline="0">
                  <a:solidFill>
                    <a:srgbClr val="000000"/>
                  </a:solidFill>
                  <a:uFillTx/>
                </a:defRPr>
              </a:pPr>
              <a:t>133</a:t>
            </a:fld>
            <a:endParaRPr lang="pl-PL" sz="1200" kern="0" dirty="0">
              <a:solidFill>
                <a:srgbClr val="000000"/>
              </a:solidFill>
              <a:latin typeface="Calibri"/>
            </a:endParaRPr>
          </a:p>
        </p:txBody>
      </p:sp>
    </p:spTree>
    <p:extLst>
      <p:ext uri="{BB962C8B-B14F-4D97-AF65-F5344CB8AC3E}">
        <p14:creationId xmlns:p14="http://schemas.microsoft.com/office/powerpoint/2010/main" val="18556756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ymbol zastępczy obrazu slajdu 1">
            <a:extLst>
              <a:ext uri="{FF2B5EF4-FFF2-40B4-BE49-F238E27FC236}">
                <a16:creationId xmlns="" xmlns:a16="http://schemas.microsoft.com/office/drawing/2014/main" id="{DDBBA41E-CFB0-46A7-BF66-E2AEAF3F2934}"/>
              </a:ext>
            </a:extLst>
          </p:cNvPr>
          <p:cNvSpPr>
            <a:spLocks noGrp="1" noRot="1" noChangeAspect="1" noTextEdit="1"/>
          </p:cNvSpPr>
          <p:nvPr>
            <p:ph type="sldImg"/>
          </p:nvPr>
        </p:nvSpPr>
        <p:spPr>
          <a:ln/>
        </p:spPr>
      </p:sp>
      <p:sp>
        <p:nvSpPr>
          <p:cNvPr id="134147" name="Symbol zastępczy notatek 2">
            <a:extLst>
              <a:ext uri="{FF2B5EF4-FFF2-40B4-BE49-F238E27FC236}">
                <a16:creationId xmlns="" xmlns:a16="http://schemas.microsoft.com/office/drawing/2014/main" id="{D5D50834-2145-422D-AD40-6EDDBD629C32}"/>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endParaRPr altLang="pl-PL" dirty="0">
              <a:latin typeface="Calibri" panose="020F0502020204030204" pitchFamily="34" charset="0"/>
            </a:endParaRPr>
          </a:p>
        </p:txBody>
      </p:sp>
      <p:sp>
        <p:nvSpPr>
          <p:cNvPr id="4" name="Symbol zastępczy numeru slajdu 3">
            <a:extLst>
              <a:ext uri="{FF2B5EF4-FFF2-40B4-BE49-F238E27FC236}">
                <a16:creationId xmlns="" xmlns:a16="http://schemas.microsoft.com/office/drawing/2014/main" id="{B4389A7E-A0FD-4357-A08B-840874D55B06}"/>
              </a:ext>
            </a:extLst>
          </p:cNvPr>
          <p:cNvSpPr txBox="1"/>
          <p:nvPr/>
        </p:nvSpPr>
        <p:spPr>
          <a:xfrm>
            <a:off x="3850443" y="9428584"/>
            <a:ext cx="2945659" cy="498055"/>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C5F869C3-E154-478F-9EC5-28230DAB395C}" type="slidenum">
              <a:rPr kern="0">
                <a:solidFill>
                  <a:srgbClr val="000000"/>
                </a:solidFill>
                <a:latin typeface="+mn-lt"/>
              </a:rPr>
              <a:pPr algn="r" eaLnBrk="1" fontAlgn="auto" hangingPunct="1">
                <a:spcBef>
                  <a:spcPts val="0"/>
                </a:spcBef>
                <a:spcAft>
                  <a:spcPts val="0"/>
                </a:spcAft>
                <a:defRPr sz="1800" b="0" i="0" u="none" strike="noStrike" kern="0" cap="none" spc="0" baseline="0">
                  <a:solidFill>
                    <a:srgbClr val="000000"/>
                  </a:solidFill>
                  <a:uFillTx/>
                </a:defRPr>
              </a:pPr>
              <a:t>134</a:t>
            </a:fld>
            <a:endParaRPr lang="pl-PL" sz="1200" kern="0" dirty="0">
              <a:solidFill>
                <a:srgbClr val="000000"/>
              </a:solidFill>
              <a:latin typeface="Calibri"/>
            </a:endParaRPr>
          </a:p>
        </p:txBody>
      </p:sp>
    </p:spTree>
    <p:extLst>
      <p:ext uri="{BB962C8B-B14F-4D97-AF65-F5344CB8AC3E}">
        <p14:creationId xmlns:p14="http://schemas.microsoft.com/office/powerpoint/2010/main" val="14489835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ymbol zastępczy obrazu slajdu 1">
            <a:extLst>
              <a:ext uri="{FF2B5EF4-FFF2-40B4-BE49-F238E27FC236}">
                <a16:creationId xmlns="" xmlns:a16="http://schemas.microsoft.com/office/drawing/2014/main" id="{DDBBA41E-CFB0-46A7-BF66-E2AEAF3F2934}"/>
              </a:ext>
            </a:extLst>
          </p:cNvPr>
          <p:cNvSpPr>
            <a:spLocks noGrp="1" noRot="1" noChangeAspect="1" noTextEdit="1"/>
          </p:cNvSpPr>
          <p:nvPr>
            <p:ph type="sldImg"/>
          </p:nvPr>
        </p:nvSpPr>
        <p:spPr>
          <a:ln/>
        </p:spPr>
      </p:sp>
      <p:sp>
        <p:nvSpPr>
          <p:cNvPr id="134147" name="Symbol zastępczy notatek 2">
            <a:extLst>
              <a:ext uri="{FF2B5EF4-FFF2-40B4-BE49-F238E27FC236}">
                <a16:creationId xmlns="" xmlns:a16="http://schemas.microsoft.com/office/drawing/2014/main" id="{D5D50834-2145-422D-AD40-6EDDBD629C32}"/>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endParaRPr altLang="pl-PL" dirty="0">
              <a:latin typeface="Calibri" panose="020F0502020204030204" pitchFamily="34" charset="0"/>
            </a:endParaRPr>
          </a:p>
        </p:txBody>
      </p:sp>
      <p:sp>
        <p:nvSpPr>
          <p:cNvPr id="4" name="Symbol zastępczy numeru slajdu 3">
            <a:extLst>
              <a:ext uri="{FF2B5EF4-FFF2-40B4-BE49-F238E27FC236}">
                <a16:creationId xmlns="" xmlns:a16="http://schemas.microsoft.com/office/drawing/2014/main" id="{B4389A7E-A0FD-4357-A08B-840874D55B06}"/>
              </a:ext>
            </a:extLst>
          </p:cNvPr>
          <p:cNvSpPr txBox="1"/>
          <p:nvPr/>
        </p:nvSpPr>
        <p:spPr>
          <a:xfrm>
            <a:off x="3850443" y="9428584"/>
            <a:ext cx="2945659" cy="498055"/>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C5F869C3-E154-478F-9EC5-28230DAB395C}" type="slidenum">
              <a:rPr kern="0">
                <a:solidFill>
                  <a:srgbClr val="000000"/>
                </a:solidFill>
                <a:latin typeface="+mn-lt"/>
              </a:rPr>
              <a:pPr algn="r" eaLnBrk="1" fontAlgn="auto" hangingPunct="1">
                <a:spcBef>
                  <a:spcPts val="0"/>
                </a:spcBef>
                <a:spcAft>
                  <a:spcPts val="0"/>
                </a:spcAft>
                <a:defRPr sz="1800" b="0" i="0" u="none" strike="noStrike" kern="0" cap="none" spc="0" baseline="0">
                  <a:solidFill>
                    <a:srgbClr val="000000"/>
                  </a:solidFill>
                  <a:uFillTx/>
                </a:defRPr>
              </a:pPr>
              <a:t>135</a:t>
            </a:fld>
            <a:endParaRPr lang="pl-PL" sz="1200" kern="0" dirty="0">
              <a:solidFill>
                <a:srgbClr val="000000"/>
              </a:solidFill>
              <a:latin typeface="Calibri"/>
            </a:endParaRPr>
          </a:p>
        </p:txBody>
      </p:sp>
    </p:spTree>
    <p:extLst>
      <p:ext uri="{BB962C8B-B14F-4D97-AF65-F5344CB8AC3E}">
        <p14:creationId xmlns:p14="http://schemas.microsoft.com/office/powerpoint/2010/main" val="18467034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ymbol zastępczy obrazu slajdu 1">
            <a:extLst>
              <a:ext uri="{FF2B5EF4-FFF2-40B4-BE49-F238E27FC236}">
                <a16:creationId xmlns="" xmlns:a16="http://schemas.microsoft.com/office/drawing/2014/main" id="{DDBBA41E-CFB0-46A7-BF66-E2AEAF3F2934}"/>
              </a:ext>
            </a:extLst>
          </p:cNvPr>
          <p:cNvSpPr>
            <a:spLocks noGrp="1" noRot="1" noChangeAspect="1" noTextEdit="1"/>
          </p:cNvSpPr>
          <p:nvPr>
            <p:ph type="sldImg"/>
          </p:nvPr>
        </p:nvSpPr>
        <p:spPr>
          <a:ln/>
        </p:spPr>
      </p:sp>
      <p:sp>
        <p:nvSpPr>
          <p:cNvPr id="134147" name="Symbol zastępczy notatek 2">
            <a:extLst>
              <a:ext uri="{FF2B5EF4-FFF2-40B4-BE49-F238E27FC236}">
                <a16:creationId xmlns="" xmlns:a16="http://schemas.microsoft.com/office/drawing/2014/main" id="{D5D50834-2145-422D-AD40-6EDDBD629C32}"/>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endParaRPr altLang="pl-PL" dirty="0">
              <a:latin typeface="Calibri" panose="020F0502020204030204" pitchFamily="34" charset="0"/>
            </a:endParaRPr>
          </a:p>
        </p:txBody>
      </p:sp>
      <p:sp>
        <p:nvSpPr>
          <p:cNvPr id="4" name="Symbol zastępczy numeru slajdu 3">
            <a:extLst>
              <a:ext uri="{FF2B5EF4-FFF2-40B4-BE49-F238E27FC236}">
                <a16:creationId xmlns="" xmlns:a16="http://schemas.microsoft.com/office/drawing/2014/main" id="{B4389A7E-A0FD-4357-A08B-840874D55B06}"/>
              </a:ext>
            </a:extLst>
          </p:cNvPr>
          <p:cNvSpPr txBox="1"/>
          <p:nvPr/>
        </p:nvSpPr>
        <p:spPr>
          <a:xfrm>
            <a:off x="3850443" y="9428584"/>
            <a:ext cx="2945659" cy="498055"/>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C5F869C3-E154-478F-9EC5-28230DAB395C}" type="slidenum">
              <a:rPr kern="0">
                <a:solidFill>
                  <a:srgbClr val="000000"/>
                </a:solidFill>
                <a:latin typeface="+mn-lt"/>
              </a:rPr>
              <a:pPr algn="r" eaLnBrk="1" fontAlgn="auto" hangingPunct="1">
                <a:spcBef>
                  <a:spcPts val="0"/>
                </a:spcBef>
                <a:spcAft>
                  <a:spcPts val="0"/>
                </a:spcAft>
                <a:defRPr sz="1800" b="0" i="0" u="none" strike="noStrike" kern="0" cap="none" spc="0" baseline="0">
                  <a:solidFill>
                    <a:srgbClr val="000000"/>
                  </a:solidFill>
                  <a:uFillTx/>
                </a:defRPr>
              </a:pPr>
              <a:t>136</a:t>
            </a:fld>
            <a:endParaRPr lang="pl-PL" sz="1200" kern="0" dirty="0">
              <a:solidFill>
                <a:srgbClr val="000000"/>
              </a:solidFill>
              <a:latin typeface="Calibri"/>
            </a:endParaRPr>
          </a:p>
        </p:txBody>
      </p:sp>
    </p:spTree>
    <p:extLst>
      <p:ext uri="{BB962C8B-B14F-4D97-AF65-F5344CB8AC3E}">
        <p14:creationId xmlns:p14="http://schemas.microsoft.com/office/powerpoint/2010/main" val="41743185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ymbol zastępczy obrazu slajdu 1">
            <a:extLst>
              <a:ext uri="{FF2B5EF4-FFF2-40B4-BE49-F238E27FC236}">
                <a16:creationId xmlns="" xmlns:a16="http://schemas.microsoft.com/office/drawing/2014/main" id="{DDBBA41E-CFB0-46A7-BF66-E2AEAF3F2934}"/>
              </a:ext>
            </a:extLst>
          </p:cNvPr>
          <p:cNvSpPr>
            <a:spLocks noGrp="1" noRot="1" noChangeAspect="1" noTextEdit="1"/>
          </p:cNvSpPr>
          <p:nvPr>
            <p:ph type="sldImg"/>
          </p:nvPr>
        </p:nvSpPr>
        <p:spPr>
          <a:ln/>
        </p:spPr>
      </p:sp>
      <p:sp>
        <p:nvSpPr>
          <p:cNvPr id="134147" name="Symbol zastępczy notatek 2">
            <a:extLst>
              <a:ext uri="{FF2B5EF4-FFF2-40B4-BE49-F238E27FC236}">
                <a16:creationId xmlns="" xmlns:a16="http://schemas.microsoft.com/office/drawing/2014/main" id="{D5D50834-2145-422D-AD40-6EDDBD629C32}"/>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endParaRPr altLang="pl-PL" dirty="0">
              <a:latin typeface="Calibri" panose="020F0502020204030204" pitchFamily="34" charset="0"/>
            </a:endParaRPr>
          </a:p>
        </p:txBody>
      </p:sp>
      <p:sp>
        <p:nvSpPr>
          <p:cNvPr id="4" name="Symbol zastępczy numeru slajdu 3">
            <a:extLst>
              <a:ext uri="{FF2B5EF4-FFF2-40B4-BE49-F238E27FC236}">
                <a16:creationId xmlns="" xmlns:a16="http://schemas.microsoft.com/office/drawing/2014/main" id="{B4389A7E-A0FD-4357-A08B-840874D55B06}"/>
              </a:ext>
            </a:extLst>
          </p:cNvPr>
          <p:cNvSpPr txBox="1"/>
          <p:nvPr/>
        </p:nvSpPr>
        <p:spPr>
          <a:xfrm>
            <a:off x="3850443" y="9428584"/>
            <a:ext cx="2945659" cy="498055"/>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C5F869C3-E154-478F-9EC5-28230DAB395C}" type="slidenum">
              <a:rPr kern="0">
                <a:solidFill>
                  <a:srgbClr val="000000"/>
                </a:solidFill>
                <a:latin typeface="+mn-lt"/>
              </a:rPr>
              <a:pPr algn="r" eaLnBrk="1" fontAlgn="auto" hangingPunct="1">
                <a:spcBef>
                  <a:spcPts val="0"/>
                </a:spcBef>
                <a:spcAft>
                  <a:spcPts val="0"/>
                </a:spcAft>
                <a:defRPr sz="1800" b="0" i="0" u="none" strike="noStrike" kern="0" cap="none" spc="0" baseline="0">
                  <a:solidFill>
                    <a:srgbClr val="000000"/>
                  </a:solidFill>
                  <a:uFillTx/>
                </a:defRPr>
              </a:pPr>
              <a:t>137</a:t>
            </a:fld>
            <a:endParaRPr lang="pl-PL" sz="1200" kern="0" dirty="0">
              <a:solidFill>
                <a:srgbClr val="000000"/>
              </a:solidFill>
              <a:latin typeface="Calibri"/>
            </a:endParaRPr>
          </a:p>
        </p:txBody>
      </p:sp>
    </p:spTree>
    <p:extLst>
      <p:ext uri="{BB962C8B-B14F-4D97-AF65-F5344CB8AC3E}">
        <p14:creationId xmlns:p14="http://schemas.microsoft.com/office/powerpoint/2010/main" val="2818782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E4254004-5E2C-447D-8E78-F7C86780C785}"/>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 xmlns:a16="http://schemas.microsoft.com/office/drawing/2014/main" id="{32F62F72-0158-4DDF-B018-33524E37F2EA}"/>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FBD32593-34A5-4828-9CE8-F234782DC962}"/>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8911F0D-2D20-49C7-9E65-DB8F1B976594}" type="slidenum">
              <a:t>140</a:t>
            </a:fld>
            <a:endParaRPr lang="pl-PL" sz="1200" b="0"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37676358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ymbol zastępczy obrazu slajdu 1">
            <a:extLst>
              <a:ext uri="{FF2B5EF4-FFF2-40B4-BE49-F238E27FC236}">
                <a16:creationId xmlns="" xmlns:a16="http://schemas.microsoft.com/office/drawing/2014/main" id="{DDBBA41E-CFB0-46A7-BF66-E2AEAF3F2934}"/>
              </a:ext>
            </a:extLst>
          </p:cNvPr>
          <p:cNvSpPr>
            <a:spLocks noGrp="1" noRot="1" noChangeAspect="1" noTextEdit="1"/>
          </p:cNvSpPr>
          <p:nvPr>
            <p:ph type="sldImg"/>
          </p:nvPr>
        </p:nvSpPr>
        <p:spPr>
          <a:ln/>
        </p:spPr>
      </p:sp>
      <p:sp>
        <p:nvSpPr>
          <p:cNvPr id="134147" name="Symbol zastępczy notatek 2">
            <a:extLst>
              <a:ext uri="{FF2B5EF4-FFF2-40B4-BE49-F238E27FC236}">
                <a16:creationId xmlns="" xmlns:a16="http://schemas.microsoft.com/office/drawing/2014/main" id="{D5D50834-2145-422D-AD40-6EDDBD629C32}"/>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endParaRPr altLang="pl-PL" dirty="0">
              <a:latin typeface="Calibri" panose="020F0502020204030204" pitchFamily="34" charset="0"/>
            </a:endParaRPr>
          </a:p>
        </p:txBody>
      </p:sp>
      <p:sp>
        <p:nvSpPr>
          <p:cNvPr id="4" name="Symbol zastępczy numeru slajdu 3">
            <a:extLst>
              <a:ext uri="{FF2B5EF4-FFF2-40B4-BE49-F238E27FC236}">
                <a16:creationId xmlns="" xmlns:a16="http://schemas.microsoft.com/office/drawing/2014/main" id="{B4389A7E-A0FD-4357-A08B-840874D55B06}"/>
              </a:ext>
            </a:extLst>
          </p:cNvPr>
          <p:cNvSpPr txBox="1"/>
          <p:nvPr/>
        </p:nvSpPr>
        <p:spPr>
          <a:xfrm>
            <a:off x="3850443" y="9428584"/>
            <a:ext cx="2945659" cy="498055"/>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C5F869C3-E154-478F-9EC5-28230DAB395C}" type="slidenum">
              <a:rPr kern="0">
                <a:solidFill>
                  <a:srgbClr val="000000"/>
                </a:solidFill>
                <a:latin typeface="+mn-lt"/>
              </a:rPr>
              <a:pPr algn="r" eaLnBrk="1" fontAlgn="auto" hangingPunct="1">
                <a:spcBef>
                  <a:spcPts val="0"/>
                </a:spcBef>
                <a:spcAft>
                  <a:spcPts val="0"/>
                </a:spcAft>
                <a:defRPr sz="1800" b="0" i="0" u="none" strike="noStrike" kern="0" cap="none" spc="0" baseline="0">
                  <a:solidFill>
                    <a:srgbClr val="000000"/>
                  </a:solidFill>
                  <a:uFillTx/>
                </a:defRPr>
              </a:pPr>
              <a:t>141</a:t>
            </a:fld>
            <a:endParaRPr lang="pl-PL" sz="1200" kern="0" dirty="0">
              <a:solidFill>
                <a:srgbClr val="000000"/>
              </a:solidFill>
              <a:latin typeface="Calibri"/>
            </a:endParaRPr>
          </a:p>
        </p:txBody>
      </p:sp>
    </p:spTree>
    <p:extLst>
      <p:ext uri="{BB962C8B-B14F-4D97-AF65-F5344CB8AC3E}">
        <p14:creationId xmlns:p14="http://schemas.microsoft.com/office/powerpoint/2010/main" val="11202826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422275" y="1241425"/>
            <a:ext cx="5953125" cy="3349625"/>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uk-UA"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1858908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ymbol zastępczy obrazu slajdu 1">
            <a:extLst>
              <a:ext uri="{FF2B5EF4-FFF2-40B4-BE49-F238E27FC236}">
                <a16:creationId xmlns="" xmlns:a16="http://schemas.microsoft.com/office/drawing/2014/main" id="{DDBBA41E-CFB0-46A7-BF66-E2AEAF3F2934}"/>
              </a:ext>
            </a:extLst>
          </p:cNvPr>
          <p:cNvSpPr>
            <a:spLocks noGrp="1" noRot="1" noChangeAspect="1" noTextEdit="1"/>
          </p:cNvSpPr>
          <p:nvPr>
            <p:ph type="sldImg"/>
          </p:nvPr>
        </p:nvSpPr>
        <p:spPr>
          <a:ln/>
        </p:spPr>
      </p:sp>
      <p:sp>
        <p:nvSpPr>
          <p:cNvPr id="134147" name="Symbol zastępczy notatek 2">
            <a:extLst>
              <a:ext uri="{FF2B5EF4-FFF2-40B4-BE49-F238E27FC236}">
                <a16:creationId xmlns="" xmlns:a16="http://schemas.microsoft.com/office/drawing/2014/main" id="{D5D50834-2145-422D-AD40-6EDDBD629C32}"/>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endParaRPr altLang="pl-PL" dirty="0">
              <a:latin typeface="Calibri" panose="020F0502020204030204" pitchFamily="34" charset="0"/>
            </a:endParaRPr>
          </a:p>
        </p:txBody>
      </p:sp>
      <p:sp>
        <p:nvSpPr>
          <p:cNvPr id="4" name="Symbol zastępczy numeru slajdu 3">
            <a:extLst>
              <a:ext uri="{FF2B5EF4-FFF2-40B4-BE49-F238E27FC236}">
                <a16:creationId xmlns="" xmlns:a16="http://schemas.microsoft.com/office/drawing/2014/main" id="{B4389A7E-A0FD-4357-A08B-840874D55B06}"/>
              </a:ext>
            </a:extLst>
          </p:cNvPr>
          <p:cNvSpPr txBox="1"/>
          <p:nvPr/>
        </p:nvSpPr>
        <p:spPr>
          <a:xfrm>
            <a:off x="3850443" y="9428584"/>
            <a:ext cx="2945659" cy="498055"/>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C5F869C3-E154-478F-9EC5-28230DAB395C}" type="slidenum">
              <a:rPr kern="0">
                <a:solidFill>
                  <a:srgbClr val="000000"/>
                </a:solidFill>
                <a:latin typeface="+mn-lt"/>
              </a:rPr>
              <a:pPr algn="r" eaLnBrk="1" fontAlgn="auto" hangingPunct="1">
                <a:spcBef>
                  <a:spcPts val="0"/>
                </a:spcBef>
                <a:spcAft>
                  <a:spcPts val="0"/>
                </a:spcAft>
                <a:defRPr sz="1800" b="0" i="0" u="none" strike="noStrike" kern="0" cap="none" spc="0" baseline="0">
                  <a:solidFill>
                    <a:srgbClr val="000000"/>
                  </a:solidFill>
                  <a:uFillTx/>
                </a:defRPr>
              </a:pPr>
              <a:t>153</a:t>
            </a:fld>
            <a:endParaRPr lang="pl-PL" sz="1200" kern="0" dirty="0">
              <a:solidFill>
                <a:srgbClr val="000000"/>
              </a:solidFill>
              <a:latin typeface="Calibri"/>
            </a:endParaRPr>
          </a:p>
        </p:txBody>
      </p:sp>
    </p:spTree>
    <p:extLst>
      <p:ext uri="{BB962C8B-B14F-4D97-AF65-F5344CB8AC3E}">
        <p14:creationId xmlns:p14="http://schemas.microsoft.com/office/powerpoint/2010/main" val="41277860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ymbol zastępczy obrazu slajdu 1">
            <a:extLst>
              <a:ext uri="{FF2B5EF4-FFF2-40B4-BE49-F238E27FC236}">
                <a16:creationId xmlns="" xmlns:a16="http://schemas.microsoft.com/office/drawing/2014/main" id="{DDBBA41E-CFB0-46A7-BF66-E2AEAF3F2934}"/>
              </a:ext>
            </a:extLst>
          </p:cNvPr>
          <p:cNvSpPr>
            <a:spLocks noGrp="1" noRot="1" noChangeAspect="1" noTextEdit="1"/>
          </p:cNvSpPr>
          <p:nvPr>
            <p:ph type="sldImg"/>
          </p:nvPr>
        </p:nvSpPr>
        <p:spPr>
          <a:ln/>
        </p:spPr>
      </p:sp>
      <p:sp>
        <p:nvSpPr>
          <p:cNvPr id="134147" name="Symbol zastępczy notatek 2">
            <a:extLst>
              <a:ext uri="{FF2B5EF4-FFF2-40B4-BE49-F238E27FC236}">
                <a16:creationId xmlns="" xmlns:a16="http://schemas.microsoft.com/office/drawing/2014/main" id="{D5D50834-2145-422D-AD40-6EDDBD629C32}"/>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endParaRPr altLang="pl-PL" dirty="0">
              <a:latin typeface="Calibri" panose="020F0502020204030204" pitchFamily="34" charset="0"/>
            </a:endParaRPr>
          </a:p>
        </p:txBody>
      </p:sp>
      <p:sp>
        <p:nvSpPr>
          <p:cNvPr id="4" name="Symbol zastępczy numeru slajdu 3">
            <a:extLst>
              <a:ext uri="{FF2B5EF4-FFF2-40B4-BE49-F238E27FC236}">
                <a16:creationId xmlns="" xmlns:a16="http://schemas.microsoft.com/office/drawing/2014/main" id="{B4389A7E-A0FD-4357-A08B-840874D55B06}"/>
              </a:ext>
            </a:extLst>
          </p:cNvPr>
          <p:cNvSpPr txBox="1"/>
          <p:nvPr/>
        </p:nvSpPr>
        <p:spPr>
          <a:xfrm>
            <a:off x="3850443" y="9428584"/>
            <a:ext cx="2945659" cy="498055"/>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C5F869C3-E154-478F-9EC5-28230DAB395C}" type="slidenum">
              <a:rPr kern="0">
                <a:solidFill>
                  <a:srgbClr val="000000"/>
                </a:solidFill>
                <a:latin typeface="+mn-lt"/>
              </a:rPr>
              <a:pPr algn="r" eaLnBrk="1" fontAlgn="auto" hangingPunct="1">
                <a:spcBef>
                  <a:spcPts val="0"/>
                </a:spcBef>
                <a:spcAft>
                  <a:spcPts val="0"/>
                </a:spcAft>
                <a:defRPr sz="1800" b="0" i="0" u="none" strike="noStrike" kern="0" cap="none" spc="0" baseline="0">
                  <a:solidFill>
                    <a:srgbClr val="000000"/>
                  </a:solidFill>
                  <a:uFillTx/>
                </a:defRPr>
              </a:pPr>
              <a:t>154</a:t>
            </a:fld>
            <a:endParaRPr lang="pl-PL" sz="1200" kern="0" dirty="0">
              <a:solidFill>
                <a:srgbClr val="000000"/>
              </a:solidFill>
              <a:latin typeface="Calibri"/>
            </a:endParaRPr>
          </a:p>
        </p:txBody>
      </p:sp>
    </p:spTree>
    <p:extLst>
      <p:ext uri="{BB962C8B-B14F-4D97-AF65-F5344CB8AC3E}">
        <p14:creationId xmlns:p14="http://schemas.microsoft.com/office/powerpoint/2010/main" val="1078416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ymbol zastępczy obrazu slajdu 1">
            <a:extLst>
              <a:ext uri="{FF2B5EF4-FFF2-40B4-BE49-F238E27FC236}">
                <a16:creationId xmlns:a16="http://schemas.microsoft.com/office/drawing/2014/main" xmlns="" id="{6896EA86-BA70-4E62-8E0A-8CCCDDD40846}"/>
              </a:ext>
            </a:extLst>
          </p:cNvPr>
          <p:cNvSpPr>
            <a:spLocks noGrp="1" noRot="1" noChangeAspect="1" noTextEdit="1"/>
          </p:cNvSpPr>
          <p:nvPr>
            <p:ph type="sldImg"/>
          </p:nvPr>
        </p:nvSpPr>
        <p:spPr>
          <a:ln/>
        </p:spPr>
      </p:sp>
      <p:sp>
        <p:nvSpPr>
          <p:cNvPr id="106499" name="Symbol zastępczy notatek 2">
            <a:extLst>
              <a:ext uri="{FF2B5EF4-FFF2-40B4-BE49-F238E27FC236}">
                <a16:creationId xmlns:a16="http://schemas.microsoft.com/office/drawing/2014/main" xmlns="" id="{B8DB3DBD-5746-403D-AD99-C36319428F62}"/>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endParaRPr altLang="pl-PL" dirty="0">
              <a:latin typeface="Calibri" panose="020F0502020204030204" pitchFamily="34" charset="0"/>
            </a:endParaRPr>
          </a:p>
        </p:txBody>
      </p:sp>
      <p:sp>
        <p:nvSpPr>
          <p:cNvPr id="106500" name="Symbol zastępczy numeru slajdu 3">
            <a:extLst>
              <a:ext uri="{FF2B5EF4-FFF2-40B4-BE49-F238E27FC236}">
                <a16:creationId xmlns:a16="http://schemas.microsoft.com/office/drawing/2014/main" xmlns="" id="{BD39721B-F068-4DCF-841E-477718A360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D608D4D-7C80-478D-9D46-2E0C777FB6FA}" type="slidenum">
              <a:rPr altLang="pl-PL" smtClean="0">
                <a:solidFill>
                  <a:srgbClr val="000000"/>
                </a:solidFill>
              </a:rPr>
              <a:pPr/>
              <a:t>7</a:t>
            </a:fld>
            <a:endParaRPr altLang="pl-PL" dirty="0">
              <a:solidFill>
                <a:srgbClr val="000000"/>
              </a:solidFill>
            </a:endParaRPr>
          </a:p>
        </p:txBody>
      </p:sp>
    </p:spTree>
    <p:extLst>
      <p:ext uri="{BB962C8B-B14F-4D97-AF65-F5344CB8AC3E}">
        <p14:creationId xmlns:p14="http://schemas.microsoft.com/office/powerpoint/2010/main" val="11403530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ymbol zastępczy obrazu slajdu 1">
            <a:extLst>
              <a:ext uri="{FF2B5EF4-FFF2-40B4-BE49-F238E27FC236}">
                <a16:creationId xmlns="" xmlns:a16="http://schemas.microsoft.com/office/drawing/2014/main" id="{DDBBA41E-CFB0-46A7-BF66-E2AEAF3F2934}"/>
              </a:ext>
            </a:extLst>
          </p:cNvPr>
          <p:cNvSpPr>
            <a:spLocks noGrp="1" noRot="1" noChangeAspect="1" noTextEdit="1"/>
          </p:cNvSpPr>
          <p:nvPr>
            <p:ph type="sldImg"/>
          </p:nvPr>
        </p:nvSpPr>
        <p:spPr>
          <a:ln/>
        </p:spPr>
      </p:sp>
      <p:sp>
        <p:nvSpPr>
          <p:cNvPr id="134147" name="Symbol zastępczy notatek 2">
            <a:extLst>
              <a:ext uri="{FF2B5EF4-FFF2-40B4-BE49-F238E27FC236}">
                <a16:creationId xmlns="" xmlns:a16="http://schemas.microsoft.com/office/drawing/2014/main" id="{D5D50834-2145-422D-AD40-6EDDBD629C32}"/>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endParaRPr altLang="pl-PL" dirty="0">
              <a:latin typeface="Calibri" panose="020F0502020204030204" pitchFamily="34" charset="0"/>
            </a:endParaRPr>
          </a:p>
        </p:txBody>
      </p:sp>
      <p:sp>
        <p:nvSpPr>
          <p:cNvPr id="4" name="Symbol zastępczy numeru slajdu 3">
            <a:extLst>
              <a:ext uri="{FF2B5EF4-FFF2-40B4-BE49-F238E27FC236}">
                <a16:creationId xmlns="" xmlns:a16="http://schemas.microsoft.com/office/drawing/2014/main" id="{B4389A7E-A0FD-4357-A08B-840874D55B06}"/>
              </a:ext>
            </a:extLst>
          </p:cNvPr>
          <p:cNvSpPr txBox="1"/>
          <p:nvPr/>
        </p:nvSpPr>
        <p:spPr>
          <a:xfrm>
            <a:off x="3850443" y="9428584"/>
            <a:ext cx="2945659" cy="498055"/>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C5F869C3-E154-478F-9EC5-28230DAB395C}" type="slidenum">
              <a:rPr kern="0">
                <a:solidFill>
                  <a:srgbClr val="000000"/>
                </a:solidFill>
                <a:latin typeface="+mn-lt"/>
              </a:rPr>
              <a:pPr algn="r" eaLnBrk="1" fontAlgn="auto" hangingPunct="1">
                <a:spcBef>
                  <a:spcPts val="0"/>
                </a:spcBef>
                <a:spcAft>
                  <a:spcPts val="0"/>
                </a:spcAft>
                <a:defRPr sz="1800" b="0" i="0" u="none" strike="noStrike" kern="0" cap="none" spc="0" baseline="0">
                  <a:solidFill>
                    <a:srgbClr val="000000"/>
                  </a:solidFill>
                  <a:uFillTx/>
                </a:defRPr>
              </a:pPr>
              <a:t>155</a:t>
            </a:fld>
            <a:endParaRPr lang="pl-PL" sz="1200" kern="0" dirty="0">
              <a:solidFill>
                <a:srgbClr val="000000"/>
              </a:solidFill>
              <a:latin typeface="Calibri"/>
            </a:endParaRPr>
          </a:p>
        </p:txBody>
      </p:sp>
    </p:spTree>
    <p:extLst>
      <p:ext uri="{BB962C8B-B14F-4D97-AF65-F5344CB8AC3E}">
        <p14:creationId xmlns:p14="http://schemas.microsoft.com/office/powerpoint/2010/main" val="30827329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422275" y="1241425"/>
            <a:ext cx="5953125" cy="3349625"/>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138D3-6230-447C-9364-A3081ACF8CAF}" type="slidenum">
              <a:rPr kumimoji="0" lang="pl-PL"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pl-PL"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9354117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ymbol zastępczy obrazu slajdu 1">
            <a:extLst>
              <a:ext uri="{FF2B5EF4-FFF2-40B4-BE49-F238E27FC236}">
                <a16:creationId xmlns="" xmlns:a16="http://schemas.microsoft.com/office/drawing/2014/main" id="{DDBBA41E-CFB0-46A7-BF66-E2AEAF3F2934}"/>
              </a:ext>
            </a:extLst>
          </p:cNvPr>
          <p:cNvSpPr>
            <a:spLocks noGrp="1" noRot="1" noChangeAspect="1" noTextEdit="1"/>
          </p:cNvSpPr>
          <p:nvPr>
            <p:ph type="sldImg"/>
          </p:nvPr>
        </p:nvSpPr>
        <p:spPr>
          <a:ln/>
        </p:spPr>
      </p:sp>
      <p:sp>
        <p:nvSpPr>
          <p:cNvPr id="134147" name="Symbol zastępczy notatek 2">
            <a:extLst>
              <a:ext uri="{FF2B5EF4-FFF2-40B4-BE49-F238E27FC236}">
                <a16:creationId xmlns="" xmlns:a16="http://schemas.microsoft.com/office/drawing/2014/main" id="{D5D50834-2145-422D-AD40-6EDDBD629C32}"/>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endParaRPr altLang="pl-PL" dirty="0">
              <a:latin typeface="Calibri" panose="020F0502020204030204" pitchFamily="34" charset="0"/>
            </a:endParaRPr>
          </a:p>
        </p:txBody>
      </p:sp>
      <p:sp>
        <p:nvSpPr>
          <p:cNvPr id="4" name="Symbol zastępczy numeru slajdu 3">
            <a:extLst>
              <a:ext uri="{FF2B5EF4-FFF2-40B4-BE49-F238E27FC236}">
                <a16:creationId xmlns="" xmlns:a16="http://schemas.microsoft.com/office/drawing/2014/main" id="{B4389A7E-A0FD-4357-A08B-840874D55B06}"/>
              </a:ext>
            </a:extLst>
          </p:cNvPr>
          <p:cNvSpPr txBox="1"/>
          <p:nvPr/>
        </p:nvSpPr>
        <p:spPr>
          <a:xfrm>
            <a:off x="3850443" y="9428584"/>
            <a:ext cx="2945659" cy="498055"/>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C5F869C3-E154-478F-9EC5-28230DAB395C}" type="slidenum">
              <a:rPr kern="0">
                <a:solidFill>
                  <a:srgbClr val="000000"/>
                </a:solidFill>
                <a:latin typeface="+mn-lt"/>
              </a:rPr>
              <a:pPr algn="r" eaLnBrk="1" fontAlgn="auto" hangingPunct="1">
                <a:spcBef>
                  <a:spcPts val="0"/>
                </a:spcBef>
                <a:spcAft>
                  <a:spcPts val="0"/>
                </a:spcAft>
                <a:defRPr sz="1800" b="0" i="0" u="none" strike="noStrike" kern="0" cap="none" spc="0" baseline="0">
                  <a:solidFill>
                    <a:srgbClr val="000000"/>
                  </a:solidFill>
                  <a:uFillTx/>
                </a:defRPr>
              </a:pPr>
              <a:t>160</a:t>
            </a:fld>
            <a:endParaRPr lang="pl-PL" sz="1200" kern="0" dirty="0">
              <a:solidFill>
                <a:srgbClr val="000000"/>
              </a:solidFill>
              <a:latin typeface="Calibri"/>
            </a:endParaRPr>
          </a:p>
        </p:txBody>
      </p:sp>
    </p:spTree>
    <p:extLst>
      <p:ext uri="{BB962C8B-B14F-4D97-AF65-F5344CB8AC3E}">
        <p14:creationId xmlns:p14="http://schemas.microsoft.com/office/powerpoint/2010/main" val="26797049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ymbol zastępczy obrazu slajdu 1">
            <a:extLst>
              <a:ext uri="{FF2B5EF4-FFF2-40B4-BE49-F238E27FC236}">
                <a16:creationId xmlns="" xmlns:a16="http://schemas.microsoft.com/office/drawing/2014/main" id="{DDBBA41E-CFB0-46A7-BF66-E2AEAF3F2934}"/>
              </a:ext>
            </a:extLst>
          </p:cNvPr>
          <p:cNvSpPr>
            <a:spLocks noGrp="1" noRot="1" noChangeAspect="1" noTextEdit="1"/>
          </p:cNvSpPr>
          <p:nvPr>
            <p:ph type="sldImg"/>
          </p:nvPr>
        </p:nvSpPr>
        <p:spPr>
          <a:ln/>
        </p:spPr>
      </p:sp>
      <p:sp>
        <p:nvSpPr>
          <p:cNvPr id="134147" name="Symbol zastępczy notatek 2">
            <a:extLst>
              <a:ext uri="{FF2B5EF4-FFF2-40B4-BE49-F238E27FC236}">
                <a16:creationId xmlns="" xmlns:a16="http://schemas.microsoft.com/office/drawing/2014/main" id="{D5D50834-2145-422D-AD40-6EDDBD629C32}"/>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endParaRPr altLang="pl-PL" dirty="0">
              <a:latin typeface="Calibri" panose="020F0502020204030204" pitchFamily="34" charset="0"/>
            </a:endParaRPr>
          </a:p>
        </p:txBody>
      </p:sp>
      <p:sp>
        <p:nvSpPr>
          <p:cNvPr id="4" name="Symbol zastępczy numeru slajdu 3">
            <a:extLst>
              <a:ext uri="{FF2B5EF4-FFF2-40B4-BE49-F238E27FC236}">
                <a16:creationId xmlns="" xmlns:a16="http://schemas.microsoft.com/office/drawing/2014/main" id="{B4389A7E-A0FD-4357-A08B-840874D55B06}"/>
              </a:ext>
            </a:extLst>
          </p:cNvPr>
          <p:cNvSpPr txBox="1"/>
          <p:nvPr/>
        </p:nvSpPr>
        <p:spPr>
          <a:xfrm>
            <a:off x="3850443" y="9428584"/>
            <a:ext cx="2945659" cy="498055"/>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C5F869C3-E154-478F-9EC5-28230DAB395C}" type="slidenum">
              <a:rPr kern="0">
                <a:solidFill>
                  <a:srgbClr val="000000"/>
                </a:solidFill>
                <a:latin typeface="+mn-lt"/>
              </a:rPr>
              <a:pPr algn="r" eaLnBrk="1" fontAlgn="auto" hangingPunct="1">
                <a:spcBef>
                  <a:spcPts val="0"/>
                </a:spcBef>
                <a:spcAft>
                  <a:spcPts val="0"/>
                </a:spcAft>
                <a:defRPr sz="1800" b="0" i="0" u="none" strike="noStrike" kern="0" cap="none" spc="0" baseline="0">
                  <a:solidFill>
                    <a:srgbClr val="000000"/>
                  </a:solidFill>
                  <a:uFillTx/>
                </a:defRPr>
              </a:pPr>
              <a:t>161</a:t>
            </a:fld>
            <a:endParaRPr lang="pl-PL" sz="1200" kern="0" dirty="0">
              <a:solidFill>
                <a:srgbClr val="000000"/>
              </a:solidFill>
              <a:latin typeface="Calibri"/>
            </a:endParaRPr>
          </a:p>
        </p:txBody>
      </p:sp>
    </p:spTree>
    <p:extLst>
      <p:ext uri="{BB962C8B-B14F-4D97-AF65-F5344CB8AC3E}">
        <p14:creationId xmlns:p14="http://schemas.microsoft.com/office/powerpoint/2010/main" val="1788937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ymbol zastępczy obrazu slajdu 1">
            <a:extLst>
              <a:ext uri="{FF2B5EF4-FFF2-40B4-BE49-F238E27FC236}">
                <a16:creationId xmlns="" xmlns:a16="http://schemas.microsoft.com/office/drawing/2014/main" id="{DDBBA41E-CFB0-46A7-BF66-E2AEAF3F2934}"/>
              </a:ext>
            </a:extLst>
          </p:cNvPr>
          <p:cNvSpPr>
            <a:spLocks noGrp="1" noRot="1" noChangeAspect="1" noTextEdit="1"/>
          </p:cNvSpPr>
          <p:nvPr>
            <p:ph type="sldImg"/>
          </p:nvPr>
        </p:nvSpPr>
        <p:spPr>
          <a:ln/>
        </p:spPr>
      </p:sp>
      <p:sp>
        <p:nvSpPr>
          <p:cNvPr id="134147" name="Symbol zastępczy notatek 2">
            <a:extLst>
              <a:ext uri="{FF2B5EF4-FFF2-40B4-BE49-F238E27FC236}">
                <a16:creationId xmlns="" xmlns:a16="http://schemas.microsoft.com/office/drawing/2014/main" id="{D5D50834-2145-422D-AD40-6EDDBD629C32}"/>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endParaRPr altLang="pl-PL" dirty="0">
              <a:latin typeface="Calibri" panose="020F0502020204030204" pitchFamily="34" charset="0"/>
            </a:endParaRPr>
          </a:p>
        </p:txBody>
      </p:sp>
      <p:sp>
        <p:nvSpPr>
          <p:cNvPr id="4" name="Symbol zastępczy numeru slajdu 3">
            <a:extLst>
              <a:ext uri="{FF2B5EF4-FFF2-40B4-BE49-F238E27FC236}">
                <a16:creationId xmlns="" xmlns:a16="http://schemas.microsoft.com/office/drawing/2014/main" id="{B4389A7E-A0FD-4357-A08B-840874D55B06}"/>
              </a:ext>
            </a:extLst>
          </p:cNvPr>
          <p:cNvSpPr txBox="1"/>
          <p:nvPr/>
        </p:nvSpPr>
        <p:spPr>
          <a:xfrm>
            <a:off x="3850443" y="9428584"/>
            <a:ext cx="2945659" cy="498055"/>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C5F869C3-E154-478F-9EC5-28230DAB395C}" type="slidenum">
              <a:rPr kern="0">
                <a:solidFill>
                  <a:srgbClr val="000000"/>
                </a:solidFill>
                <a:latin typeface="+mn-lt"/>
              </a:rPr>
              <a:pPr algn="r" eaLnBrk="1" fontAlgn="auto" hangingPunct="1">
                <a:spcBef>
                  <a:spcPts val="0"/>
                </a:spcBef>
                <a:spcAft>
                  <a:spcPts val="0"/>
                </a:spcAft>
                <a:defRPr sz="1800" b="0" i="0" u="none" strike="noStrike" kern="0" cap="none" spc="0" baseline="0">
                  <a:solidFill>
                    <a:srgbClr val="000000"/>
                  </a:solidFill>
                  <a:uFillTx/>
                </a:defRPr>
              </a:pPr>
              <a:t>176</a:t>
            </a:fld>
            <a:endParaRPr lang="pl-PL" sz="1200" kern="0" dirty="0">
              <a:solidFill>
                <a:srgbClr val="000000"/>
              </a:solidFill>
              <a:latin typeface="Calibri"/>
            </a:endParaRPr>
          </a:p>
        </p:txBody>
      </p:sp>
    </p:spTree>
    <p:extLst>
      <p:ext uri="{BB962C8B-B14F-4D97-AF65-F5344CB8AC3E}">
        <p14:creationId xmlns:p14="http://schemas.microsoft.com/office/powerpoint/2010/main" val="4166639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422275" y="1241425"/>
            <a:ext cx="5953125" cy="3349625"/>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uk-UA"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2133196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7FF22DA6-5069-4CF5-9CFC-13468D6FD599}"/>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 xmlns:a16="http://schemas.microsoft.com/office/drawing/2014/main" id="{93487854-514A-479E-AFA4-C45661264782}"/>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4EFD835B-A9C0-4092-8510-E7503AA7C1EF}"/>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83718E75-B516-4D1E-91FF-5DD703E60D84}"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186</a:t>
            </a:fld>
            <a:endParaRPr lang="pl-PL" sz="1200" dirty="0">
              <a:solidFill>
                <a:srgbClr val="000000"/>
              </a:solidFill>
              <a:latin typeface="Calibri"/>
            </a:endParaRPr>
          </a:p>
        </p:txBody>
      </p:sp>
    </p:spTree>
    <p:extLst>
      <p:ext uri="{BB962C8B-B14F-4D97-AF65-F5344CB8AC3E}">
        <p14:creationId xmlns:p14="http://schemas.microsoft.com/office/powerpoint/2010/main" val="26149842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FC7F45C5-1FB4-4154-9BC6-79348B17A40B}"/>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 xmlns:a16="http://schemas.microsoft.com/office/drawing/2014/main" id="{E79EC8F1-C1A1-43DC-B872-32D0A4CE0C1F}"/>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B4389A7E-A0FD-4357-A08B-840874D55B06}"/>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78C32DBD-53AA-4DA7-B430-904762E04B97}"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187</a:t>
            </a:fld>
            <a:endParaRPr lang="pl-PL" sz="1200" dirty="0">
              <a:solidFill>
                <a:srgbClr val="000000"/>
              </a:solidFill>
              <a:latin typeface="Calibri"/>
            </a:endParaRPr>
          </a:p>
        </p:txBody>
      </p:sp>
    </p:spTree>
    <p:extLst>
      <p:ext uri="{BB962C8B-B14F-4D97-AF65-F5344CB8AC3E}">
        <p14:creationId xmlns:p14="http://schemas.microsoft.com/office/powerpoint/2010/main" val="1450494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FC7F45C5-1FB4-4154-9BC6-79348B17A40B}"/>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 xmlns:a16="http://schemas.microsoft.com/office/drawing/2014/main" id="{E79EC8F1-C1A1-43DC-B872-32D0A4CE0C1F}"/>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B4389A7E-A0FD-4357-A08B-840874D55B06}"/>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78C32DBD-53AA-4DA7-B430-904762E04B97}"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188</a:t>
            </a:fld>
            <a:endParaRPr lang="pl-PL" sz="1200" dirty="0">
              <a:solidFill>
                <a:srgbClr val="000000"/>
              </a:solidFill>
              <a:latin typeface="Calibri"/>
            </a:endParaRPr>
          </a:p>
        </p:txBody>
      </p:sp>
    </p:spTree>
    <p:extLst>
      <p:ext uri="{BB962C8B-B14F-4D97-AF65-F5344CB8AC3E}">
        <p14:creationId xmlns:p14="http://schemas.microsoft.com/office/powerpoint/2010/main" val="14547185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B610A5D4-46EB-413C-916F-16A2CF70B6F4}"/>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 xmlns:a16="http://schemas.microsoft.com/office/drawing/2014/main" id="{2C7557A4-4F21-4572-8BDD-A0E988E6E28B}"/>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FAB3C57B-B230-414D-9837-46C7C9D13915}"/>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85DA51D5-9997-4D4D-96D9-801EE9AD681B}"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189</a:t>
            </a:fld>
            <a:endParaRPr lang="pl-PL" sz="1200" dirty="0">
              <a:solidFill>
                <a:srgbClr val="000000"/>
              </a:solidFill>
              <a:latin typeface="Calibri"/>
            </a:endParaRPr>
          </a:p>
        </p:txBody>
      </p:sp>
    </p:spTree>
    <p:extLst>
      <p:ext uri="{BB962C8B-B14F-4D97-AF65-F5344CB8AC3E}">
        <p14:creationId xmlns:p14="http://schemas.microsoft.com/office/powerpoint/2010/main" val="1062062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ymbol zastępczy obrazu slajdu 1">
            <a:extLst>
              <a:ext uri="{FF2B5EF4-FFF2-40B4-BE49-F238E27FC236}">
                <a16:creationId xmlns="" xmlns:a16="http://schemas.microsoft.com/office/drawing/2014/main" id="{6896EA86-BA70-4E62-8E0A-8CCCDDD40846}"/>
              </a:ext>
            </a:extLst>
          </p:cNvPr>
          <p:cNvSpPr>
            <a:spLocks noGrp="1" noRot="1" noChangeAspect="1" noTextEdit="1"/>
          </p:cNvSpPr>
          <p:nvPr>
            <p:ph type="sldImg"/>
          </p:nvPr>
        </p:nvSpPr>
        <p:spPr>
          <a:ln/>
        </p:spPr>
      </p:sp>
      <p:sp>
        <p:nvSpPr>
          <p:cNvPr id="106499" name="Symbol zastępczy notatek 2">
            <a:extLst>
              <a:ext uri="{FF2B5EF4-FFF2-40B4-BE49-F238E27FC236}">
                <a16:creationId xmlns="" xmlns:a16="http://schemas.microsoft.com/office/drawing/2014/main" id="{B8DB3DBD-5746-403D-AD99-C36319428F62}"/>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endParaRPr altLang="pl-PL" dirty="0">
              <a:latin typeface="Calibri" panose="020F0502020204030204" pitchFamily="34" charset="0"/>
            </a:endParaRPr>
          </a:p>
        </p:txBody>
      </p:sp>
      <p:sp>
        <p:nvSpPr>
          <p:cNvPr id="106500" name="Symbol zastępczy numeru slajdu 3">
            <a:extLst>
              <a:ext uri="{FF2B5EF4-FFF2-40B4-BE49-F238E27FC236}">
                <a16:creationId xmlns="" xmlns:a16="http://schemas.microsoft.com/office/drawing/2014/main" id="{BD39721B-F068-4DCF-841E-477718A360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608D4D-7C80-478D-9D46-2E0C777FB6FA}" type="slidenum">
              <a:rPr kumimoji="0" lang="pl-PL" altLang="pl-PL"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pl-PL" altLang="pl-PL"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275352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FC7F45C5-1FB4-4154-9BC6-79348B17A40B}"/>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 xmlns:a16="http://schemas.microsoft.com/office/drawing/2014/main" id="{E79EC8F1-C1A1-43DC-B872-32D0A4CE0C1F}"/>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B4389A7E-A0FD-4357-A08B-840874D55B06}"/>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78C32DBD-53AA-4DA7-B430-904762E04B97}"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190</a:t>
            </a:fld>
            <a:endParaRPr lang="pl-PL" sz="1200" dirty="0">
              <a:solidFill>
                <a:srgbClr val="000000"/>
              </a:solidFill>
              <a:latin typeface="Calibri"/>
            </a:endParaRPr>
          </a:p>
        </p:txBody>
      </p:sp>
    </p:spTree>
    <p:extLst>
      <p:ext uri="{BB962C8B-B14F-4D97-AF65-F5344CB8AC3E}">
        <p14:creationId xmlns:p14="http://schemas.microsoft.com/office/powerpoint/2010/main" val="36700528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FC7F45C5-1FB4-4154-9BC6-79348B17A40B}"/>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 xmlns:a16="http://schemas.microsoft.com/office/drawing/2014/main" id="{E79EC8F1-C1A1-43DC-B872-32D0A4CE0C1F}"/>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B4389A7E-A0FD-4357-A08B-840874D55B06}"/>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78C32DBD-53AA-4DA7-B430-904762E04B97}"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191</a:t>
            </a:fld>
            <a:endParaRPr lang="pl-PL" sz="1200" dirty="0">
              <a:solidFill>
                <a:srgbClr val="000000"/>
              </a:solidFill>
              <a:latin typeface="Calibri"/>
            </a:endParaRPr>
          </a:p>
        </p:txBody>
      </p:sp>
    </p:spTree>
    <p:extLst>
      <p:ext uri="{BB962C8B-B14F-4D97-AF65-F5344CB8AC3E}">
        <p14:creationId xmlns:p14="http://schemas.microsoft.com/office/powerpoint/2010/main" val="37936909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FC7F45C5-1FB4-4154-9BC6-79348B17A40B}"/>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 xmlns:a16="http://schemas.microsoft.com/office/drawing/2014/main" id="{E79EC8F1-C1A1-43DC-B872-32D0A4CE0C1F}"/>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B4389A7E-A0FD-4357-A08B-840874D55B06}"/>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78C32DBD-53AA-4DA7-B430-904762E04B97}"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192</a:t>
            </a:fld>
            <a:endParaRPr lang="pl-PL" sz="1200" dirty="0">
              <a:solidFill>
                <a:srgbClr val="000000"/>
              </a:solidFill>
              <a:latin typeface="Calibri"/>
            </a:endParaRPr>
          </a:p>
        </p:txBody>
      </p:sp>
    </p:spTree>
    <p:extLst>
      <p:ext uri="{BB962C8B-B14F-4D97-AF65-F5344CB8AC3E}">
        <p14:creationId xmlns:p14="http://schemas.microsoft.com/office/powerpoint/2010/main" val="26023676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FC7F45C5-1FB4-4154-9BC6-79348B17A40B}"/>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 xmlns:a16="http://schemas.microsoft.com/office/drawing/2014/main" id="{E79EC8F1-C1A1-43DC-B872-32D0A4CE0C1F}"/>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B4389A7E-A0FD-4357-A08B-840874D55B06}"/>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78C32DBD-53AA-4DA7-B430-904762E04B97}"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193</a:t>
            </a:fld>
            <a:endParaRPr lang="pl-PL" sz="1200" dirty="0">
              <a:solidFill>
                <a:srgbClr val="000000"/>
              </a:solidFill>
              <a:latin typeface="Calibri"/>
            </a:endParaRPr>
          </a:p>
        </p:txBody>
      </p:sp>
    </p:spTree>
    <p:extLst>
      <p:ext uri="{BB962C8B-B14F-4D97-AF65-F5344CB8AC3E}">
        <p14:creationId xmlns:p14="http://schemas.microsoft.com/office/powerpoint/2010/main" val="16173958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FC7F45C5-1FB4-4154-9BC6-79348B17A40B}"/>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 xmlns:a16="http://schemas.microsoft.com/office/drawing/2014/main" id="{E79EC8F1-C1A1-43DC-B872-32D0A4CE0C1F}"/>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B4389A7E-A0FD-4357-A08B-840874D55B06}"/>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78C32DBD-53AA-4DA7-B430-904762E04B97}"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194</a:t>
            </a:fld>
            <a:endParaRPr lang="pl-PL" sz="1200" dirty="0">
              <a:solidFill>
                <a:srgbClr val="000000"/>
              </a:solidFill>
              <a:latin typeface="Calibri"/>
            </a:endParaRPr>
          </a:p>
        </p:txBody>
      </p:sp>
    </p:spTree>
    <p:extLst>
      <p:ext uri="{BB962C8B-B14F-4D97-AF65-F5344CB8AC3E}">
        <p14:creationId xmlns:p14="http://schemas.microsoft.com/office/powerpoint/2010/main" val="4011086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FC7F45C5-1FB4-4154-9BC6-79348B17A40B}"/>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 xmlns:a16="http://schemas.microsoft.com/office/drawing/2014/main" id="{E79EC8F1-C1A1-43DC-B872-32D0A4CE0C1F}"/>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B4389A7E-A0FD-4357-A08B-840874D55B06}"/>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78C32DBD-53AA-4DA7-B430-904762E04B97}"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195</a:t>
            </a:fld>
            <a:endParaRPr lang="pl-PL" sz="1200" dirty="0">
              <a:solidFill>
                <a:srgbClr val="000000"/>
              </a:solidFill>
              <a:latin typeface="Calibri"/>
            </a:endParaRPr>
          </a:p>
        </p:txBody>
      </p:sp>
    </p:spTree>
    <p:extLst>
      <p:ext uri="{BB962C8B-B14F-4D97-AF65-F5344CB8AC3E}">
        <p14:creationId xmlns:p14="http://schemas.microsoft.com/office/powerpoint/2010/main" val="4762207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xmlns="" id="{7FF22DA6-5069-4CF5-9CFC-13468D6FD599}"/>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a16="http://schemas.microsoft.com/office/drawing/2014/main" xmlns="" id="{93487854-514A-479E-AFA4-C45661264782}"/>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a16="http://schemas.microsoft.com/office/drawing/2014/main" xmlns="" id="{4EFD835B-A9C0-4092-8510-E7503AA7C1EF}"/>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83718E75-B516-4D1E-91FF-5DD703E60D84}"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196</a:t>
            </a:fld>
            <a:endParaRPr lang="pl-PL" sz="1200" dirty="0">
              <a:solidFill>
                <a:srgbClr val="000000"/>
              </a:solidFill>
              <a:latin typeface="Calibri"/>
            </a:endParaRPr>
          </a:p>
        </p:txBody>
      </p:sp>
    </p:spTree>
    <p:extLst>
      <p:ext uri="{BB962C8B-B14F-4D97-AF65-F5344CB8AC3E}">
        <p14:creationId xmlns:p14="http://schemas.microsoft.com/office/powerpoint/2010/main" val="31239697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eaLnBrk="1" fontAlgn="auto" hangingPunct="1">
              <a:spcBef>
                <a:spcPts val="0"/>
              </a:spcBef>
              <a:spcAft>
                <a:spcPts val="0"/>
              </a:spcAft>
              <a:defRPr/>
            </a:pPr>
            <a:fld id="{BD9C3A12-1E0F-412B-B376-8089A55D946C}" type="slidenum">
              <a:rPr lang="uk-UA" smtClean="0">
                <a:solidFill>
                  <a:srgbClr val="000000"/>
                </a:solidFill>
                <a:latin typeface="Calibri"/>
              </a:rPr>
              <a:pPr eaLnBrk="1" fontAlgn="auto" hangingPunct="1">
                <a:spcBef>
                  <a:spcPts val="0"/>
                </a:spcBef>
                <a:spcAft>
                  <a:spcPts val="0"/>
                </a:spcAft>
                <a:defRPr/>
              </a:pPr>
              <a:t>197</a:t>
            </a:fld>
            <a:endParaRPr lang="uk-UA">
              <a:solidFill>
                <a:srgbClr val="000000"/>
              </a:solidFill>
              <a:latin typeface="Calibri"/>
            </a:endParaRPr>
          </a:p>
        </p:txBody>
      </p:sp>
    </p:spTree>
    <p:extLst>
      <p:ext uri="{BB962C8B-B14F-4D97-AF65-F5344CB8AC3E}">
        <p14:creationId xmlns:p14="http://schemas.microsoft.com/office/powerpoint/2010/main" val="33251390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ymbol zastępczy obrazu slajdu 1">
            <a:extLst>
              <a:ext uri="{FF2B5EF4-FFF2-40B4-BE49-F238E27FC236}">
                <a16:creationId xmlns:a16="http://schemas.microsoft.com/office/drawing/2014/main" xmlns="" id="{DDBBA41E-CFB0-46A7-BF66-E2AEAF3F2934}"/>
              </a:ext>
            </a:extLst>
          </p:cNvPr>
          <p:cNvSpPr>
            <a:spLocks noGrp="1" noRot="1" noChangeAspect="1" noTextEdit="1"/>
          </p:cNvSpPr>
          <p:nvPr>
            <p:ph type="sldImg"/>
          </p:nvPr>
        </p:nvSpPr>
        <p:spPr>
          <a:ln/>
        </p:spPr>
      </p:sp>
      <p:sp>
        <p:nvSpPr>
          <p:cNvPr id="134147" name="Symbol zastępczy notatek 2">
            <a:extLst>
              <a:ext uri="{FF2B5EF4-FFF2-40B4-BE49-F238E27FC236}">
                <a16:creationId xmlns:a16="http://schemas.microsoft.com/office/drawing/2014/main" xmlns="" id="{D5D50834-2145-422D-AD40-6EDDBD629C32}"/>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endParaRPr altLang="pl-PL" dirty="0">
              <a:latin typeface="Calibri" panose="020F0502020204030204" pitchFamily="34" charset="0"/>
            </a:endParaRPr>
          </a:p>
        </p:txBody>
      </p:sp>
      <p:sp>
        <p:nvSpPr>
          <p:cNvPr id="4" name="Symbol zastępczy numeru slajdu 3">
            <a:extLst>
              <a:ext uri="{FF2B5EF4-FFF2-40B4-BE49-F238E27FC236}">
                <a16:creationId xmlns:a16="http://schemas.microsoft.com/office/drawing/2014/main" xmlns="" id="{B4389A7E-A0FD-4357-A08B-840874D55B06}"/>
              </a:ext>
            </a:extLst>
          </p:cNvPr>
          <p:cNvSpPr txBox="1"/>
          <p:nvPr/>
        </p:nvSpPr>
        <p:spPr>
          <a:xfrm>
            <a:off x="3850443" y="9428584"/>
            <a:ext cx="2945659" cy="498055"/>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C5F869C3-E154-478F-9EC5-28230DAB395C}" type="slidenum">
              <a:rPr kern="0">
                <a:solidFill>
                  <a:srgbClr val="000000"/>
                </a:solidFill>
                <a:latin typeface="Calibri"/>
              </a:rPr>
              <a:pPr algn="r" eaLnBrk="1" fontAlgn="auto" hangingPunct="1">
                <a:spcBef>
                  <a:spcPts val="0"/>
                </a:spcBef>
                <a:spcAft>
                  <a:spcPts val="0"/>
                </a:spcAft>
                <a:defRPr sz="1800" b="0" i="0" u="none" strike="noStrike" kern="0" cap="none" spc="0" baseline="0">
                  <a:solidFill>
                    <a:srgbClr val="000000"/>
                  </a:solidFill>
                  <a:uFillTx/>
                </a:defRPr>
              </a:pPr>
              <a:t>198</a:t>
            </a:fld>
            <a:endParaRPr lang="pl-PL" sz="1200" kern="0" dirty="0">
              <a:solidFill>
                <a:srgbClr val="000000"/>
              </a:solidFill>
              <a:latin typeface="Calibri"/>
            </a:endParaRPr>
          </a:p>
        </p:txBody>
      </p:sp>
    </p:spTree>
    <p:extLst>
      <p:ext uri="{BB962C8B-B14F-4D97-AF65-F5344CB8AC3E}">
        <p14:creationId xmlns:p14="http://schemas.microsoft.com/office/powerpoint/2010/main" val="35237617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xmlns="" id="{76AEF2EB-F986-41AB-81E3-B575BDD2C3C5}"/>
              </a:ext>
            </a:extLst>
          </p:cNvPr>
          <p:cNvSpPr>
            <a:spLocks noGrp="1" noRot="1" noChangeAspect="1"/>
          </p:cNvSpPr>
          <p:nvPr>
            <p:ph type="sldImg"/>
          </p:nvPr>
        </p:nvSpPr>
        <p:spPr>
          <a:xfrm>
            <a:off x="685800" y="1143000"/>
            <a:ext cx="5486400" cy="3086100"/>
          </a:xfrm>
        </p:spPr>
      </p:sp>
      <p:sp>
        <p:nvSpPr>
          <p:cNvPr id="3" name="Symbol zastępczy notatek 2">
            <a:extLst>
              <a:ext uri="{FF2B5EF4-FFF2-40B4-BE49-F238E27FC236}">
                <a16:creationId xmlns:a16="http://schemas.microsoft.com/office/drawing/2014/main" xmlns="" id="{FA3AB23B-EF0B-40FF-945C-B466871CECBB}"/>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a16="http://schemas.microsoft.com/office/drawing/2014/main" xmlns="" id="{8461DF12-8A00-406E-B0A0-6EBBAC802710}"/>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BB34A700-A061-46D8-83BE-55E5E76FC174}"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199</a:t>
            </a:fld>
            <a:endParaRPr lang="pl-PL" sz="1200" dirty="0">
              <a:solidFill>
                <a:srgbClr val="000000"/>
              </a:solidFill>
              <a:latin typeface="Calibri"/>
            </a:endParaRPr>
          </a:p>
        </p:txBody>
      </p:sp>
    </p:spTree>
    <p:extLst>
      <p:ext uri="{BB962C8B-B14F-4D97-AF65-F5344CB8AC3E}">
        <p14:creationId xmlns:p14="http://schemas.microsoft.com/office/powerpoint/2010/main" val="665080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07EFA449-260B-4A1F-8DE1-684F153994D6}" type="slidenum">
              <a:rPr lang="pl-PL" smtClean="0">
                <a:solidFill>
                  <a:prstClr val="black"/>
                </a:solidFill>
              </a:rPr>
              <a:pPr>
                <a:defRPr/>
              </a:pPr>
              <a:t>12</a:t>
            </a:fld>
            <a:endParaRPr lang="pl-PL" dirty="0">
              <a:solidFill>
                <a:prstClr val="black"/>
              </a:solidFill>
            </a:endParaRPr>
          </a:p>
        </p:txBody>
      </p:sp>
    </p:spTree>
    <p:extLst>
      <p:ext uri="{BB962C8B-B14F-4D97-AF65-F5344CB8AC3E}">
        <p14:creationId xmlns:p14="http://schemas.microsoft.com/office/powerpoint/2010/main" val="392478230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xmlns="" id="{C9C03027-AF35-4F77-A21B-6E96A4BBE1D9}"/>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a16="http://schemas.microsoft.com/office/drawing/2014/main" xmlns="" id="{6D3BE4F5-8ED3-4439-A18C-4D96EF7A758D}"/>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a16="http://schemas.microsoft.com/office/drawing/2014/main" xmlns="" id="{59AF959E-AC46-4D7E-BDDF-EBE085AAB0B6}"/>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25F1978B-A794-4644-B453-862DB2AED9F3}"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200</a:t>
            </a:fld>
            <a:endParaRPr lang="pl-PL" sz="1200" dirty="0">
              <a:solidFill>
                <a:srgbClr val="000000"/>
              </a:solidFill>
              <a:latin typeface="Calibri"/>
            </a:endParaRPr>
          </a:p>
        </p:txBody>
      </p:sp>
    </p:spTree>
    <p:extLst>
      <p:ext uri="{BB962C8B-B14F-4D97-AF65-F5344CB8AC3E}">
        <p14:creationId xmlns:p14="http://schemas.microsoft.com/office/powerpoint/2010/main" val="42383441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xmlns="" id="{7FF22DA6-5069-4CF5-9CFC-13468D6FD599}"/>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a16="http://schemas.microsoft.com/office/drawing/2014/main" xmlns="" id="{93487854-514A-479E-AFA4-C45661264782}"/>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a16="http://schemas.microsoft.com/office/drawing/2014/main" xmlns="" id="{4EFD835B-A9C0-4092-8510-E7503AA7C1EF}"/>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83718E75-B516-4D1E-91FF-5DD703E60D84}"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201</a:t>
            </a:fld>
            <a:endParaRPr lang="pl-PL" sz="1200" dirty="0">
              <a:solidFill>
                <a:srgbClr val="000000"/>
              </a:solidFill>
              <a:latin typeface="Calibri"/>
            </a:endParaRPr>
          </a:p>
        </p:txBody>
      </p:sp>
    </p:spTree>
    <p:extLst>
      <p:ext uri="{BB962C8B-B14F-4D97-AF65-F5344CB8AC3E}">
        <p14:creationId xmlns:p14="http://schemas.microsoft.com/office/powerpoint/2010/main" val="11205953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422275" y="1241425"/>
            <a:ext cx="5953125" cy="3349625"/>
          </a:xfrm>
        </p:spPr>
      </p:sp>
      <p:sp>
        <p:nvSpPr>
          <p:cNvPr id="3" name="Symbol zastępczy notatek 2"/>
          <p:cNvSpPr>
            <a:spLocks noGrp="1"/>
          </p:cNvSpPr>
          <p:nvPr>
            <p:ph type="body" idx="1"/>
          </p:nvPr>
        </p:nvSpPr>
        <p:spPr/>
        <p:txBody>
          <a:bodyPr/>
          <a:lstStyle/>
          <a:p>
            <a:r>
              <a:rPr lang="pl-PL" b="1" dirty="0"/>
              <a:t>Art. 88l ustawy Prawo wodne </a:t>
            </a:r>
          </a:p>
          <a:p>
            <a:r>
              <a:rPr lang="pl-PL" dirty="0"/>
              <a:t>Na obszarach szczególnego zagrożenia powodzią </a:t>
            </a:r>
            <a:r>
              <a:rPr lang="pl-PL" b="1" dirty="0"/>
              <a:t>zabrania się wykonywania robót</a:t>
            </a:r>
            <a:r>
              <a:rPr lang="pl-PL" dirty="0"/>
              <a:t> oraz czynności utrudniających ochronę przed powodzią lub zwiększających zagrożenie powodziowe, w tym:</a:t>
            </a:r>
          </a:p>
          <a:p>
            <a:r>
              <a:rPr lang="pl-PL" dirty="0"/>
              <a:t>1) wykonywania urządzeń wodnych oraz budowy innych obiektów budowlanych, z wyjątkiem dróg rowerowych;</a:t>
            </a:r>
          </a:p>
          <a:p>
            <a:r>
              <a:rPr lang="pl-PL" dirty="0"/>
              <a:t>2) sadzenia drzew lub krzewów, z wyjątkiem plantacji wiklinowych na potrzeby regulacji wód oraz roślinności stanowiącej element zabudowy biologicznej dolin rzecznych lub służącej do wzmacniania brzegów, obwałowań lub odsypisk;</a:t>
            </a:r>
          </a:p>
          <a:p>
            <a:r>
              <a:rPr lang="pl-PL" dirty="0"/>
              <a:t>3) zmiany ukształtowania terenu, składowania materiałów oraz wykonywania innych robót, z wyjątkiem robót związanych z regulacją lub utrzymywaniem wód oraz brzegu morskiego, budową, przebudową lub remontem drogi rowerowej, a także utrzymywaniem, odbudową, rozbudową lub przebudową wałów przeciwpowodziowych wraz z obiektami związanymi z nimi funkcjonalnie oraz czynności związanych z wyznaczaniem szlaku turystycznego pieszego lub rowerowego.</a:t>
            </a:r>
          </a:p>
          <a:p>
            <a:endParaRPr lang="pl-PL" sz="1200" b="0" i="0" u="none" strike="noStrike" kern="1200" cap="none" spc="0" baseline="0" dirty="0">
              <a:solidFill>
                <a:srgbClr val="000000"/>
              </a:solidFill>
              <a:effectLst/>
              <a:uFillTx/>
              <a:latin typeface="Calibri"/>
            </a:endParaRPr>
          </a:p>
          <a:p>
            <a:r>
              <a:rPr lang="pl-PL" sz="1200" b="0" i="0" u="none" strike="noStrike" kern="1200" cap="none" spc="0" baseline="0" dirty="0">
                <a:solidFill>
                  <a:srgbClr val="000000"/>
                </a:solidFill>
                <a:effectLst/>
                <a:uFillTx/>
                <a:latin typeface="Calibri"/>
              </a:rPr>
              <a:t>2. Dyrektor regionalnego zarządu gospodarki wodnej </a:t>
            </a:r>
            <a:r>
              <a:rPr lang="pl-PL" sz="1200" b="1" i="0" u="none" strike="noStrike" kern="1200" cap="none" spc="0" baseline="0" dirty="0">
                <a:solidFill>
                  <a:srgbClr val="000000"/>
                </a:solidFill>
                <a:effectLst/>
                <a:uFillTx/>
                <a:latin typeface="Calibri"/>
              </a:rPr>
              <a:t>może, w drodze decyzji, zwolnić od zakazów</a:t>
            </a:r>
            <a:r>
              <a:rPr lang="pl-PL" sz="1200" b="0" i="0" u="none" strike="noStrike" kern="1200" cap="none" spc="0" baseline="0" dirty="0">
                <a:solidFill>
                  <a:srgbClr val="000000"/>
                </a:solidFill>
                <a:effectLst/>
                <a:uFillTx/>
                <a:latin typeface="Calibri"/>
              </a:rPr>
              <a:t>, o których mowa w ust. 1, określając warunki niezbędne dla ochrony przed powodzią, jeżeli nie utrudni to zarządzania ryzykiem powodziowym.</a:t>
            </a:r>
          </a:p>
          <a:p>
            <a:endParaRPr lang="pl-PL" sz="1200" b="0" i="0" u="none" strike="noStrike" kern="1200" cap="none" spc="0" baseline="0" dirty="0">
              <a:solidFill>
                <a:srgbClr val="000000"/>
              </a:solidFill>
              <a:effectLst/>
              <a:uFillTx/>
              <a:latin typeface="Calibri"/>
            </a:endParaRPr>
          </a:p>
          <a:p>
            <a:r>
              <a:rPr lang="pl-PL" sz="1200" b="0" i="0" u="none" strike="noStrike" kern="1200" cap="none" spc="0" baseline="0" dirty="0">
                <a:solidFill>
                  <a:srgbClr val="000000"/>
                </a:solidFill>
                <a:effectLst/>
                <a:uFillTx/>
                <a:latin typeface="Calibri"/>
              </a:rPr>
              <a:t>3. Dyrektor regionalnego zarządu gospodarki wodnej dla stwierdzenia czy zamierzone działanie nie utrudni ochrony przed powodzią może zasięgnąć opinii państwowej służby hydrologiczno-meteorologicznej.</a:t>
            </a:r>
          </a:p>
          <a:p>
            <a:endParaRPr lang="pl-PL" dirty="0"/>
          </a:p>
          <a:p>
            <a:endParaRPr lang="pl-PL" dirty="0"/>
          </a:p>
        </p:txBody>
      </p:sp>
      <p:sp>
        <p:nvSpPr>
          <p:cNvPr id="4" name="Symbol zastępczy numeru slajdu 3"/>
          <p:cNvSpPr>
            <a:spLocks noGrp="1"/>
          </p:cNvSpPr>
          <p:nvPr>
            <p:ph type="sldNum" sz="quarter" idx="10"/>
          </p:nvPr>
        </p:nvSpPr>
        <p:spPr/>
        <p:txBody>
          <a:bodyPr/>
          <a:lstStyle/>
          <a:p>
            <a:pPr eaLnBrk="1" fontAlgn="auto" hangingPunct="1">
              <a:spcBef>
                <a:spcPts val="0"/>
              </a:spcBef>
              <a:spcAft>
                <a:spcPts val="0"/>
              </a:spcAft>
              <a:defRPr/>
            </a:pPr>
            <a:fld id="{076138D3-6230-447C-9364-A3081ACF8CAF}" type="slidenum">
              <a:rPr lang="pl-PL" smtClean="0">
                <a:solidFill>
                  <a:srgbClr val="000000"/>
                </a:solidFill>
                <a:latin typeface="Calibri"/>
              </a:rPr>
              <a:pPr eaLnBrk="1" fontAlgn="auto" hangingPunct="1">
                <a:spcBef>
                  <a:spcPts val="0"/>
                </a:spcBef>
                <a:spcAft>
                  <a:spcPts val="0"/>
                </a:spcAft>
                <a:defRPr/>
              </a:pPr>
              <a:t>202</a:t>
            </a:fld>
            <a:endParaRPr lang="pl-PL" dirty="0">
              <a:solidFill>
                <a:srgbClr val="000000"/>
              </a:solidFill>
              <a:latin typeface="Calibri"/>
            </a:endParaRPr>
          </a:p>
        </p:txBody>
      </p:sp>
    </p:spTree>
    <p:extLst>
      <p:ext uri="{BB962C8B-B14F-4D97-AF65-F5344CB8AC3E}">
        <p14:creationId xmlns:p14="http://schemas.microsoft.com/office/powerpoint/2010/main" val="34930895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xmlns="" id="{FC7F45C5-1FB4-4154-9BC6-79348B17A40B}"/>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a16="http://schemas.microsoft.com/office/drawing/2014/main" xmlns="" id="{E79EC8F1-C1A1-43DC-B872-32D0A4CE0C1F}"/>
              </a:ext>
            </a:extLst>
          </p:cNvPr>
          <p:cNvSpPr txBox="1">
            <a:spLocks noGrp="1"/>
          </p:cNvSpPr>
          <p:nvPr>
            <p:ph type="body" sz="quarter" idx="1"/>
          </p:nvPr>
        </p:nvSpPr>
        <p:spPr/>
        <p:txBody>
          <a:bodyPr/>
          <a:lstStyle/>
          <a:p>
            <a:r>
              <a:rPr lang="pl-PL" dirty="0"/>
              <a:t>W przypadku planu zagospodarowania przestrzennego dla gminy na podstawie art. 10 ust. 1 pkt 15 u.p.z.p. w studium uwzględnia się uwarunkowania wynikające z wymagań dotyczących ochrony przeciwpowodziowej i określa się obszary szczególnego zagrożenia powodzią oraz obszary osuwania się mas ziemnych (art. 10 ust. 2 pkt 11 u.p.z.p.). </a:t>
            </a:r>
          </a:p>
        </p:txBody>
      </p:sp>
      <p:sp>
        <p:nvSpPr>
          <p:cNvPr id="4" name="Symbol zastępczy numeru slajdu 3">
            <a:extLst>
              <a:ext uri="{FF2B5EF4-FFF2-40B4-BE49-F238E27FC236}">
                <a16:creationId xmlns:a16="http://schemas.microsoft.com/office/drawing/2014/main" xmlns="" id="{B4389A7E-A0FD-4357-A08B-840874D55B06}"/>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algn="r" eaLnBrk="1" fontAlgn="auto" hangingPunct="1">
              <a:spcBef>
                <a:spcPts val="0"/>
              </a:spcBef>
              <a:spcAft>
                <a:spcPts val="0"/>
              </a:spcAft>
              <a:defRPr sz="1800" b="0" i="0" u="none" strike="noStrike" kern="0" cap="none" spc="0" baseline="0">
                <a:solidFill>
                  <a:srgbClr val="000000"/>
                </a:solidFill>
                <a:uFillTx/>
              </a:defRPr>
            </a:pPr>
            <a:fld id="{78C32DBD-53AA-4DA7-B430-904762E04B97}" type="slidenum">
              <a:rPr kern="0">
                <a:solidFill>
                  <a:srgbClr val="000000"/>
                </a:solidFill>
                <a:latin typeface="Calibri" panose="020F0502020204030204"/>
              </a:rPr>
              <a:pPr algn="r" eaLnBrk="1" fontAlgn="auto" hangingPunct="1">
                <a:spcBef>
                  <a:spcPts val="0"/>
                </a:spcBef>
                <a:spcAft>
                  <a:spcPts val="0"/>
                </a:spcAft>
                <a:defRPr sz="1800" b="0" i="0" u="none" strike="noStrike" kern="0" cap="none" spc="0" baseline="0">
                  <a:solidFill>
                    <a:srgbClr val="000000"/>
                  </a:solidFill>
                  <a:uFillTx/>
                </a:defRPr>
              </a:pPr>
              <a:t>203</a:t>
            </a:fld>
            <a:endParaRPr lang="pl-PL" sz="1200" dirty="0">
              <a:solidFill>
                <a:srgbClr val="000000"/>
              </a:solidFill>
              <a:latin typeface="Calibri"/>
            </a:endParaRPr>
          </a:p>
        </p:txBody>
      </p:sp>
    </p:spTree>
    <p:extLst>
      <p:ext uri="{BB962C8B-B14F-4D97-AF65-F5344CB8AC3E}">
        <p14:creationId xmlns:p14="http://schemas.microsoft.com/office/powerpoint/2010/main" val="2433279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422275" y="1241425"/>
            <a:ext cx="5953125" cy="3349625"/>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eaLnBrk="1" fontAlgn="auto" hangingPunct="1">
              <a:spcBef>
                <a:spcPts val="0"/>
              </a:spcBef>
              <a:spcAft>
                <a:spcPts val="0"/>
              </a:spcAft>
              <a:defRPr/>
            </a:pPr>
            <a:fld id="{076138D3-6230-447C-9364-A3081ACF8CAF}" type="slidenum">
              <a:rPr lang="pl-PL" smtClean="0">
                <a:solidFill>
                  <a:srgbClr val="000000"/>
                </a:solidFill>
                <a:latin typeface="Calibri"/>
              </a:rPr>
              <a:pPr eaLnBrk="1" fontAlgn="auto" hangingPunct="1">
                <a:spcBef>
                  <a:spcPts val="0"/>
                </a:spcBef>
                <a:spcAft>
                  <a:spcPts val="0"/>
                </a:spcAft>
                <a:defRPr/>
              </a:pPr>
              <a:t>204</a:t>
            </a:fld>
            <a:endParaRPr lang="pl-PL" dirty="0">
              <a:solidFill>
                <a:srgbClr val="000000"/>
              </a:solidFill>
              <a:latin typeface="Calibri"/>
            </a:endParaRPr>
          </a:p>
        </p:txBody>
      </p:sp>
    </p:spTree>
    <p:extLst>
      <p:ext uri="{BB962C8B-B14F-4D97-AF65-F5344CB8AC3E}">
        <p14:creationId xmlns:p14="http://schemas.microsoft.com/office/powerpoint/2010/main" val="31074082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xmlns="" id="{E4254004-5E2C-447D-8E78-F7C86780C785}"/>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a16="http://schemas.microsoft.com/office/drawing/2014/main" xmlns="" id="{32F62F72-0158-4DDF-B018-33524E37F2EA}"/>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a16="http://schemas.microsoft.com/office/drawing/2014/main" xmlns="" id="{FBD32593-34A5-4828-9CE8-F234782DC962}"/>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algn="r" eaLnBrk="1" fontAlgn="auto" hangingPunct="1">
              <a:spcBef>
                <a:spcPts val="0"/>
              </a:spcBef>
              <a:spcAft>
                <a:spcPts val="0"/>
              </a:spcAft>
              <a:defRPr sz="1800" b="0" i="0" u="none" strike="noStrike" kern="0" cap="none" spc="0" baseline="0">
                <a:solidFill>
                  <a:srgbClr val="000000"/>
                </a:solidFill>
                <a:uFillTx/>
              </a:defRPr>
            </a:pPr>
            <a:fld id="{C8911F0D-2D20-49C7-9E65-DB8F1B976594}" type="slidenum">
              <a:rPr kern="0">
                <a:solidFill>
                  <a:srgbClr val="000000"/>
                </a:solidFill>
                <a:latin typeface="Calibri" panose="020F0502020204030204"/>
              </a:rPr>
              <a:pPr algn="r" eaLnBrk="1" fontAlgn="auto" hangingPunct="1">
                <a:spcBef>
                  <a:spcPts val="0"/>
                </a:spcBef>
                <a:spcAft>
                  <a:spcPts val="0"/>
                </a:spcAft>
                <a:defRPr sz="1800" b="0" i="0" u="none" strike="noStrike" kern="0" cap="none" spc="0" baseline="0">
                  <a:solidFill>
                    <a:srgbClr val="000000"/>
                  </a:solidFill>
                  <a:uFillTx/>
                </a:defRPr>
              </a:pPr>
              <a:t>205</a:t>
            </a:fld>
            <a:endParaRPr lang="pl-PL" sz="1200" dirty="0">
              <a:solidFill>
                <a:srgbClr val="000000"/>
              </a:solidFill>
              <a:latin typeface="Calibri"/>
            </a:endParaRPr>
          </a:p>
        </p:txBody>
      </p:sp>
    </p:spTree>
    <p:extLst>
      <p:ext uri="{BB962C8B-B14F-4D97-AF65-F5344CB8AC3E}">
        <p14:creationId xmlns:p14="http://schemas.microsoft.com/office/powerpoint/2010/main" val="260149540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422275" y="1241425"/>
            <a:ext cx="5953125" cy="3349625"/>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eaLnBrk="1" fontAlgn="auto" hangingPunct="1">
              <a:spcBef>
                <a:spcPts val="0"/>
              </a:spcBef>
              <a:spcAft>
                <a:spcPts val="0"/>
              </a:spcAft>
              <a:defRPr/>
            </a:pPr>
            <a:fld id="{076138D3-6230-447C-9364-A3081ACF8CAF}" type="slidenum">
              <a:rPr lang="pl-PL" smtClean="0">
                <a:solidFill>
                  <a:srgbClr val="000000"/>
                </a:solidFill>
                <a:latin typeface="Calibri"/>
              </a:rPr>
              <a:pPr eaLnBrk="1" fontAlgn="auto" hangingPunct="1">
                <a:spcBef>
                  <a:spcPts val="0"/>
                </a:spcBef>
                <a:spcAft>
                  <a:spcPts val="0"/>
                </a:spcAft>
                <a:defRPr/>
              </a:pPr>
              <a:t>206</a:t>
            </a:fld>
            <a:endParaRPr lang="pl-PL" dirty="0">
              <a:solidFill>
                <a:srgbClr val="000000"/>
              </a:solidFill>
              <a:latin typeface="Calibri"/>
            </a:endParaRPr>
          </a:p>
        </p:txBody>
      </p:sp>
    </p:spTree>
    <p:extLst>
      <p:ext uri="{BB962C8B-B14F-4D97-AF65-F5344CB8AC3E}">
        <p14:creationId xmlns:p14="http://schemas.microsoft.com/office/powerpoint/2010/main" val="22780419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7FF22DA6-5069-4CF5-9CFC-13468D6FD599}"/>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 xmlns:a16="http://schemas.microsoft.com/office/drawing/2014/main" id="{93487854-514A-479E-AFA4-C45661264782}"/>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4EFD835B-A9C0-4092-8510-E7503AA7C1EF}"/>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83718E75-B516-4D1E-91FF-5DD703E60D84}"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207</a:t>
            </a:fld>
            <a:endParaRPr lang="pl-PL" sz="1200" dirty="0">
              <a:solidFill>
                <a:srgbClr val="000000"/>
              </a:solidFill>
              <a:latin typeface="Calibri"/>
            </a:endParaRPr>
          </a:p>
        </p:txBody>
      </p:sp>
    </p:spTree>
    <p:extLst>
      <p:ext uri="{BB962C8B-B14F-4D97-AF65-F5344CB8AC3E}">
        <p14:creationId xmlns:p14="http://schemas.microsoft.com/office/powerpoint/2010/main" val="99944785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7FF22DA6-5069-4CF5-9CFC-13468D6FD599}"/>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 xmlns:a16="http://schemas.microsoft.com/office/drawing/2014/main" id="{93487854-514A-479E-AFA4-C45661264782}"/>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4EFD835B-A9C0-4092-8510-E7503AA7C1EF}"/>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83718E75-B516-4D1E-91FF-5DD703E60D84}"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214</a:t>
            </a:fld>
            <a:endParaRPr lang="pl-PL" sz="1200" dirty="0">
              <a:solidFill>
                <a:srgbClr val="000000"/>
              </a:solidFill>
              <a:latin typeface="Calibri"/>
            </a:endParaRPr>
          </a:p>
        </p:txBody>
      </p:sp>
    </p:spTree>
    <p:extLst>
      <p:ext uri="{BB962C8B-B14F-4D97-AF65-F5344CB8AC3E}">
        <p14:creationId xmlns:p14="http://schemas.microsoft.com/office/powerpoint/2010/main" val="28828828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422275" y="1241425"/>
            <a:ext cx="5953125" cy="3349625"/>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eaLnBrk="1" fontAlgn="auto" hangingPunct="1">
              <a:spcBef>
                <a:spcPts val="0"/>
              </a:spcBef>
              <a:spcAft>
                <a:spcPts val="0"/>
              </a:spcAft>
              <a:defRPr/>
            </a:pPr>
            <a:fld id="{076138D3-6230-447C-9364-A3081ACF8CAF}" type="slidenum">
              <a:rPr lang="pl-PL" smtClean="0">
                <a:solidFill>
                  <a:srgbClr val="000000"/>
                </a:solidFill>
                <a:latin typeface="Calibri"/>
              </a:rPr>
              <a:pPr eaLnBrk="1" fontAlgn="auto" hangingPunct="1">
                <a:spcBef>
                  <a:spcPts val="0"/>
                </a:spcBef>
                <a:spcAft>
                  <a:spcPts val="0"/>
                </a:spcAft>
                <a:defRPr/>
              </a:pPr>
              <a:t>215</a:t>
            </a:fld>
            <a:endParaRPr lang="pl-PL" dirty="0">
              <a:solidFill>
                <a:srgbClr val="000000"/>
              </a:solidFill>
              <a:latin typeface="Calibri"/>
            </a:endParaRPr>
          </a:p>
        </p:txBody>
      </p:sp>
    </p:spTree>
    <p:extLst>
      <p:ext uri="{BB962C8B-B14F-4D97-AF65-F5344CB8AC3E}">
        <p14:creationId xmlns:p14="http://schemas.microsoft.com/office/powerpoint/2010/main" val="2297831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ymbol zastępczy obrazu slajdu 1">
            <a:extLst>
              <a:ext uri="{FF2B5EF4-FFF2-40B4-BE49-F238E27FC236}">
                <a16:creationId xmlns:a16="http://schemas.microsoft.com/office/drawing/2014/main" xmlns="" id="{D67D907D-D253-49E5-8575-56966A2FF9E7}"/>
              </a:ext>
            </a:extLst>
          </p:cNvPr>
          <p:cNvSpPr>
            <a:spLocks noGrp="1" noRot="1" noChangeAspect="1" noTextEdit="1"/>
          </p:cNvSpPr>
          <p:nvPr>
            <p:ph type="sldImg"/>
          </p:nvPr>
        </p:nvSpPr>
        <p:spPr>
          <a:ln/>
        </p:spPr>
      </p:sp>
      <p:sp>
        <p:nvSpPr>
          <p:cNvPr id="120835" name="Symbol zastępczy notatek 2">
            <a:extLst>
              <a:ext uri="{FF2B5EF4-FFF2-40B4-BE49-F238E27FC236}">
                <a16:creationId xmlns:a16="http://schemas.microsoft.com/office/drawing/2014/main" xmlns="" id="{55BAB082-3D90-4F18-BA13-39E9AA25291A}"/>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endParaRPr altLang="pl-PL" dirty="0">
              <a:latin typeface="Calibri" panose="020F0502020204030204" pitchFamily="34" charset="0"/>
            </a:endParaRPr>
          </a:p>
        </p:txBody>
      </p:sp>
      <p:sp>
        <p:nvSpPr>
          <p:cNvPr id="4" name="Symbol zastępczy numeru slajdu 3">
            <a:extLst>
              <a:ext uri="{FF2B5EF4-FFF2-40B4-BE49-F238E27FC236}">
                <a16:creationId xmlns:a16="http://schemas.microsoft.com/office/drawing/2014/main" xmlns="" id="{FBD32593-34A5-4828-9CE8-F234782DC962}"/>
              </a:ext>
            </a:extLst>
          </p:cNvPr>
          <p:cNvSpPr txBox="1"/>
          <p:nvPr/>
        </p:nvSpPr>
        <p:spPr>
          <a:xfrm>
            <a:off x="3850443" y="9428584"/>
            <a:ext cx="2945659" cy="498055"/>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4EB46B39-5823-4A09-8BDE-6864A4F6FD49}" type="slidenum">
              <a:rPr kern="0">
                <a:solidFill>
                  <a:srgbClr val="000000"/>
                </a:solidFill>
                <a:latin typeface="Calibri"/>
              </a:rPr>
              <a:pPr algn="r" eaLnBrk="1" fontAlgn="auto" hangingPunct="1">
                <a:spcBef>
                  <a:spcPts val="0"/>
                </a:spcBef>
                <a:spcAft>
                  <a:spcPts val="0"/>
                </a:spcAft>
                <a:defRPr sz="1800" b="0" i="0" u="none" strike="noStrike" kern="0" cap="none" spc="0" baseline="0">
                  <a:solidFill>
                    <a:srgbClr val="000000"/>
                  </a:solidFill>
                  <a:uFillTx/>
                </a:defRPr>
              </a:pPr>
              <a:t>14</a:t>
            </a:fld>
            <a:endParaRPr lang="pl-PL" sz="1200" kern="0" dirty="0">
              <a:solidFill>
                <a:srgbClr val="000000"/>
              </a:solidFill>
              <a:latin typeface="Calibri"/>
            </a:endParaRPr>
          </a:p>
        </p:txBody>
      </p:sp>
    </p:spTree>
    <p:extLst>
      <p:ext uri="{BB962C8B-B14F-4D97-AF65-F5344CB8AC3E}">
        <p14:creationId xmlns:p14="http://schemas.microsoft.com/office/powerpoint/2010/main" val="219663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7FF22DA6-5069-4CF5-9CFC-13468D6FD599}"/>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 xmlns:a16="http://schemas.microsoft.com/office/drawing/2014/main" id="{93487854-514A-479E-AFA4-C45661264782}"/>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4EFD835B-A9C0-4092-8510-E7503AA7C1EF}"/>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0"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83718E75-B516-4D1E-91FF-5DD703E60D84}" type="slidenum">
              <a:rPr kumimoji="0" sz="1800" b="0" i="0" u="none" strike="noStrike" kern="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0"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216</a:t>
            </a:fld>
            <a:endParaRPr kumimoji="0" lang="pl-PL"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02650371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CCBE49E7-C593-4AAA-A027-6385A3066EBB}"/>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 xmlns:a16="http://schemas.microsoft.com/office/drawing/2014/main" id="{BD7A3216-1EA8-4A60-8B82-FC9429ECF522}"/>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3579001E-4146-481F-8875-3330FE106A0E}"/>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9F818E21-9C9B-43E4-BE38-0D570D47CB7C}"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217</a:t>
            </a:fld>
            <a:endParaRPr lang="pl-PL" sz="1200" dirty="0">
              <a:solidFill>
                <a:srgbClr val="000000"/>
              </a:solidFill>
              <a:latin typeface="Calibri"/>
            </a:endParaRPr>
          </a:p>
        </p:txBody>
      </p:sp>
    </p:spTree>
    <p:extLst>
      <p:ext uri="{BB962C8B-B14F-4D97-AF65-F5344CB8AC3E}">
        <p14:creationId xmlns:p14="http://schemas.microsoft.com/office/powerpoint/2010/main" val="123585473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E4254004-5E2C-447D-8E78-F7C86780C785}"/>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 xmlns:a16="http://schemas.microsoft.com/office/drawing/2014/main" id="{32F62F72-0158-4DDF-B018-33524E37F2EA}"/>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FBD32593-34A5-4828-9CE8-F234782DC962}"/>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C8911F0D-2D20-49C7-9E65-DB8F1B976594}"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222</a:t>
            </a:fld>
            <a:endParaRPr lang="pl-PL" sz="1200" dirty="0">
              <a:solidFill>
                <a:srgbClr val="000000"/>
              </a:solidFill>
              <a:latin typeface="Calibri"/>
            </a:endParaRPr>
          </a:p>
        </p:txBody>
      </p:sp>
    </p:spTree>
    <p:extLst>
      <p:ext uri="{BB962C8B-B14F-4D97-AF65-F5344CB8AC3E}">
        <p14:creationId xmlns:p14="http://schemas.microsoft.com/office/powerpoint/2010/main" val="73724486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E4254004-5E2C-447D-8E78-F7C86780C785}"/>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 xmlns:a16="http://schemas.microsoft.com/office/drawing/2014/main" id="{32F62F72-0158-4DDF-B018-33524E37F2EA}"/>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FBD32593-34A5-4828-9CE8-F234782DC962}"/>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C8911F0D-2D20-49C7-9E65-DB8F1B976594}"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225</a:t>
            </a:fld>
            <a:endParaRPr lang="pl-PL" sz="1200" dirty="0">
              <a:solidFill>
                <a:srgbClr val="000000"/>
              </a:solidFill>
              <a:latin typeface="Calibri"/>
            </a:endParaRPr>
          </a:p>
        </p:txBody>
      </p:sp>
    </p:spTree>
    <p:extLst>
      <p:ext uri="{BB962C8B-B14F-4D97-AF65-F5344CB8AC3E}">
        <p14:creationId xmlns:p14="http://schemas.microsoft.com/office/powerpoint/2010/main" val="138871202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E4254004-5E2C-447D-8E78-F7C86780C785}"/>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 xmlns:a16="http://schemas.microsoft.com/office/drawing/2014/main" id="{32F62F72-0158-4DDF-B018-33524E37F2EA}"/>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FBD32593-34A5-4828-9CE8-F234782DC962}"/>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C8911F0D-2D20-49C7-9E65-DB8F1B976594}"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226</a:t>
            </a:fld>
            <a:endParaRPr lang="pl-PL" sz="1200" dirty="0">
              <a:solidFill>
                <a:srgbClr val="000000"/>
              </a:solidFill>
              <a:latin typeface="Calibri"/>
            </a:endParaRPr>
          </a:p>
        </p:txBody>
      </p:sp>
    </p:spTree>
    <p:extLst>
      <p:ext uri="{BB962C8B-B14F-4D97-AF65-F5344CB8AC3E}">
        <p14:creationId xmlns:p14="http://schemas.microsoft.com/office/powerpoint/2010/main" val="341394171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422275" y="1241425"/>
            <a:ext cx="5953125" cy="3349625"/>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eaLnBrk="1" fontAlgn="auto" hangingPunct="1">
              <a:spcBef>
                <a:spcPts val="0"/>
              </a:spcBef>
              <a:spcAft>
                <a:spcPts val="0"/>
              </a:spcAft>
              <a:defRPr/>
            </a:pPr>
            <a:fld id="{41800AC5-661C-451F-A800-9AB659E1B50C}" type="slidenum">
              <a:rPr lang="pl-PL" smtClean="0">
                <a:solidFill>
                  <a:srgbClr val="000000"/>
                </a:solidFill>
                <a:latin typeface="Calibri"/>
              </a:rPr>
              <a:pPr eaLnBrk="1" fontAlgn="auto" hangingPunct="1">
                <a:spcBef>
                  <a:spcPts val="0"/>
                </a:spcBef>
                <a:spcAft>
                  <a:spcPts val="0"/>
                </a:spcAft>
                <a:defRPr/>
              </a:pPr>
              <a:t>228</a:t>
            </a:fld>
            <a:endParaRPr lang="pl-PL" dirty="0">
              <a:solidFill>
                <a:srgbClr val="000000"/>
              </a:solidFill>
              <a:latin typeface="Calibri"/>
            </a:endParaRPr>
          </a:p>
        </p:txBody>
      </p:sp>
    </p:spTree>
    <p:extLst>
      <p:ext uri="{BB962C8B-B14F-4D97-AF65-F5344CB8AC3E}">
        <p14:creationId xmlns:p14="http://schemas.microsoft.com/office/powerpoint/2010/main" val="114768514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422275" y="1241425"/>
            <a:ext cx="5953125" cy="3349625"/>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eaLnBrk="1" fontAlgn="auto" hangingPunct="1">
              <a:spcBef>
                <a:spcPts val="0"/>
              </a:spcBef>
              <a:spcAft>
                <a:spcPts val="0"/>
              </a:spcAft>
              <a:defRPr/>
            </a:pPr>
            <a:fld id="{076138D3-6230-447C-9364-A3081ACF8CAF}" type="slidenum">
              <a:rPr lang="pl-PL" smtClean="0">
                <a:solidFill>
                  <a:srgbClr val="000000"/>
                </a:solidFill>
                <a:latin typeface="Calibri"/>
              </a:rPr>
              <a:pPr eaLnBrk="1" fontAlgn="auto" hangingPunct="1">
                <a:spcBef>
                  <a:spcPts val="0"/>
                </a:spcBef>
                <a:spcAft>
                  <a:spcPts val="0"/>
                </a:spcAft>
                <a:defRPr/>
              </a:pPr>
              <a:t>229</a:t>
            </a:fld>
            <a:endParaRPr lang="pl-PL" dirty="0">
              <a:solidFill>
                <a:srgbClr val="000000"/>
              </a:solidFill>
              <a:latin typeface="Calibri"/>
            </a:endParaRPr>
          </a:p>
        </p:txBody>
      </p:sp>
    </p:spTree>
    <p:extLst>
      <p:ext uri="{BB962C8B-B14F-4D97-AF65-F5344CB8AC3E}">
        <p14:creationId xmlns:p14="http://schemas.microsoft.com/office/powerpoint/2010/main" val="344423751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CCBE49E7-C593-4AAA-A027-6385A3066EBB}"/>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 xmlns:a16="http://schemas.microsoft.com/office/drawing/2014/main" id="{BD7A3216-1EA8-4A60-8B82-FC9429ECF522}"/>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3579001E-4146-481F-8875-3330FE106A0E}"/>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9F818E21-9C9B-43E4-BE38-0D570D47CB7C}"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230</a:t>
            </a:fld>
            <a:endParaRPr lang="pl-PL" sz="1200" dirty="0">
              <a:solidFill>
                <a:srgbClr val="000000"/>
              </a:solidFill>
              <a:latin typeface="Calibri"/>
            </a:endParaRPr>
          </a:p>
        </p:txBody>
      </p:sp>
    </p:spTree>
    <p:extLst>
      <p:ext uri="{BB962C8B-B14F-4D97-AF65-F5344CB8AC3E}">
        <p14:creationId xmlns:p14="http://schemas.microsoft.com/office/powerpoint/2010/main" val="72501860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ymbol zastępczy obrazu slajdu 1">
            <a:extLst>
              <a:ext uri="{FF2B5EF4-FFF2-40B4-BE49-F238E27FC236}">
                <a16:creationId xmlns="" xmlns:a16="http://schemas.microsoft.com/office/drawing/2014/main" id="{9CA6F374-0BCB-4F16-A51C-EB0DBD1E308C}"/>
              </a:ext>
            </a:extLst>
          </p:cNvPr>
          <p:cNvSpPr>
            <a:spLocks noGrp="1" noRot="1" noChangeAspect="1" noTextEdit="1"/>
          </p:cNvSpPr>
          <p:nvPr>
            <p:ph type="sldImg"/>
          </p:nvPr>
        </p:nvSpPr>
        <p:spPr>
          <a:ln/>
        </p:spPr>
      </p:sp>
      <p:sp>
        <p:nvSpPr>
          <p:cNvPr id="200707" name="Symbol zastępczy notatek 2">
            <a:extLst>
              <a:ext uri="{FF2B5EF4-FFF2-40B4-BE49-F238E27FC236}">
                <a16:creationId xmlns="" xmlns:a16="http://schemas.microsoft.com/office/drawing/2014/main" id="{ABD2E92F-C697-4B1E-89C9-6C49AB40201E}"/>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endParaRPr altLang="pl-PL" dirty="0">
              <a:latin typeface="Calibri" panose="020F0502020204030204" pitchFamily="34" charset="0"/>
            </a:endParaRPr>
          </a:p>
        </p:txBody>
      </p:sp>
      <p:sp>
        <p:nvSpPr>
          <p:cNvPr id="4" name="Symbol zastępczy numeru slajdu 3">
            <a:extLst>
              <a:ext uri="{FF2B5EF4-FFF2-40B4-BE49-F238E27FC236}">
                <a16:creationId xmlns="" xmlns:a16="http://schemas.microsoft.com/office/drawing/2014/main" id="{C4587C5F-B525-4FDC-A82E-2A29DDB1323C}"/>
              </a:ext>
            </a:extLst>
          </p:cNvPr>
          <p:cNvSpPr txBox="1"/>
          <p:nvPr/>
        </p:nvSpPr>
        <p:spPr>
          <a:xfrm>
            <a:off x="3850443" y="9428584"/>
            <a:ext cx="2945659" cy="498055"/>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941E073D-886D-4825-9B1D-82213DB2C5B8}" type="slidenum">
              <a:rPr kern="0">
                <a:solidFill>
                  <a:srgbClr val="000000"/>
                </a:solidFill>
                <a:latin typeface="Calibri" panose="020F0502020204030204"/>
              </a:rPr>
              <a:pPr algn="r" eaLnBrk="1" fontAlgn="auto" hangingPunct="1">
                <a:spcBef>
                  <a:spcPts val="0"/>
                </a:spcBef>
                <a:spcAft>
                  <a:spcPts val="0"/>
                </a:spcAft>
                <a:defRPr sz="1800" b="0" i="0" u="none" strike="noStrike" kern="0" cap="none" spc="0" baseline="0">
                  <a:solidFill>
                    <a:srgbClr val="000000"/>
                  </a:solidFill>
                  <a:uFillTx/>
                </a:defRPr>
              </a:pPr>
              <a:t>232</a:t>
            </a:fld>
            <a:endParaRPr lang="pl-PL" sz="1200" kern="0" dirty="0">
              <a:solidFill>
                <a:srgbClr val="000000"/>
              </a:solidFill>
              <a:latin typeface="Calibri"/>
            </a:endParaRPr>
          </a:p>
        </p:txBody>
      </p:sp>
    </p:spTree>
    <p:extLst>
      <p:ext uri="{BB962C8B-B14F-4D97-AF65-F5344CB8AC3E}">
        <p14:creationId xmlns:p14="http://schemas.microsoft.com/office/powerpoint/2010/main" val="362178181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422275" y="1241425"/>
            <a:ext cx="5953125" cy="3349625"/>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eaLnBrk="1" fontAlgn="auto" hangingPunct="1">
              <a:spcBef>
                <a:spcPts val="0"/>
              </a:spcBef>
              <a:spcAft>
                <a:spcPts val="0"/>
              </a:spcAft>
              <a:defRPr/>
            </a:pPr>
            <a:fld id="{076138D3-6230-447C-9364-A3081ACF8CAF}" type="slidenum">
              <a:rPr lang="pl-PL" smtClean="0">
                <a:solidFill>
                  <a:srgbClr val="000000"/>
                </a:solidFill>
                <a:latin typeface="Calibri"/>
              </a:rPr>
              <a:pPr eaLnBrk="1" fontAlgn="auto" hangingPunct="1">
                <a:spcBef>
                  <a:spcPts val="0"/>
                </a:spcBef>
                <a:spcAft>
                  <a:spcPts val="0"/>
                </a:spcAft>
                <a:defRPr/>
              </a:pPr>
              <a:t>234</a:t>
            </a:fld>
            <a:endParaRPr lang="pl-PL" dirty="0">
              <a:solidFill>
                <a:srgbClr val="000000"/>
              </a:solidFill>
              <a:latin typeface="Calibri"/>
            </a:endParaRPr>
          </a:p>
        </p:txBody>
      </p:sp>
    </p:spTree>
    <p:extLst>
      <p:ext uri="{BB962C8B-B14F-4D97-AF65-F5344CB8AC3E}">
        <p14:creationId xmlns:p14="http://schemas.microsoft.com/office/powerpoint/2010/main" val="3300592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ymbol zastępczy obrazu slajdu 1">
            <a:extLst>
              <a:ext uri="{FF2B5EF4-FFF2-40B4-BE49-F238E27FC236}">
                <a16:creationId xmlns:a16="http://schemas.microsoft.com/office/drawing/2014/main" xmlns="" id="{D67D907D-D253-49E5-8575-56966A2FF9E7}"/>
              </a:ext>
            </a:extLst>
          </p:cNvPr>
          <p:cNvSpPr>
            <a:spLocks noGrp="1" noRot="1" noChangeAspect="1" noTextEdit="1"/>
          </p:cNvSpPr>
          <p:nvPr>
            <p:ph type="sldImg"/>
          </p:nvPr>
        </p:nvSpPr>
        <p:spPr>
          <a:ln/>
        </p:spPr>
      </p:sp>
      <p:sp>
        <p:nvSpPr>
          <p:cNvPr id="120835" name="Symbol zastępczy notatek 2">
            <a:extLst>
              <a:ext uri="{FF2B5EF4-FFF2-40B4-BE49-F238E27FC236}">
                <a16:creationId xmlns:a16="http://schemas.microsoft.com/office/drawing/2014/main" xmlns="" id="{55BAB082-3D90-4F18-BA13-39E9AA25291A}"/>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endParaRPr altLang="pl-PL" dirty="0">
              <a:latin typeface="Calibri" panose="020F0502020204030204" pitchFamily="34" charset="0"/>
            </a:endParaRPr>
          </a:p>
        </p:txBody>
      </p:sp>
      <p:sp>
        <p:nvSpPr>
          <p:cNvPr id="4" name="Symbol zastępczy numeru slajdu 3">
            <a:extLst>
              <a:ext uri="{FF2B5EF4-FFF2-40B4-BE49-F238E27FC236}">
                <a16:creationId xmlns:a16="http://schemas.microsoft.com/office/drawing/2014/main" xmlns="" id="{FBD32593-34A5-4828-9CE8-F234782DC962}"/>
              </a:ext>
            </a:extLst>
          </p:cNvPr>
          <p:cNvSpPr txBox="1"/>
          <p:nvPr/>
        </p:nvSpPr>
        <p:spPr>
          <a:xfrm>
            <a:off x="3850443" y="9428584"/>
            <a:ext cx="2945659" cy="498055"/>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4EB46B39-5823-4A09-8BDE-6864A4F6FD49}" type="slidenum">
              <a:rPr kern="0">
                <a:solidFill>
                  <a:srgbClr val="000000"/>
                </a:solidFill>
                <a:latin typeface="Calibri"/>
              </a:rPr>
              <a:pPr algn="r" eaLnBrk="1" fontAlgn="auto" hangingPunct="1">
                <a:spcBef>
                  <a:spcPts val="0"/>
                </a:spcBef>
                <a:spcAft>
                  <a:spcPts val="0"/>
                </a:spcAft>
                <a:defRPr sz="1800" b="0" i="0" u="none" strike="noStrike" kern="0" cap="none" spc="0" baseline="0">
                  <a:solidFill>
                    <a:srgbClr val="000000"/>
                  </a:solidFill>
                  <a:uFillTx/>
                </a:defRPr>
              </a:pPr>
              <a:t>15</a:t>
            </a:fld>
            <a:endParaRPr lang="pl-PL" sz="1200" kern="0" dirty="0">
              <a:solidFill>
                <a:srgbClr val="000000"/>
              </a:solidFill>
              <a:latin typeface="Calibri"/>
            </a:endParaRPr>
          </a:p>
        </p:txBody>
      </p:sp>
    </p:spTree>
    <p:extLst>
      <p:ext uri="{BB962C8B-B14F-4D97-AF65-F5344CB8AC3E}">
        <p14:creationId xmlns:p14="http://schemas.microsoft.com/office/powerpoint/2010/main" val="332116890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ymbol zastępczy obrazu slajdu 1">
            <a:extLst>
              <a:ext uri="{FF2B5EF4-FFF2-40B4-BE49-F238E27FC236}">
                <a16:creationId xmlns="" xmlns:a16="http://schemas.microsoft.com/office/drawing/2014/main" id="{7DEAF12F-8DC5-4FB9-95AA-D1D6E2042522}"/>
              </a:ext>
            </a:extLst>
          </p:cNvPr>
          <p:cNvSpPr>
            <a:spLocks noGrp="1" noRot="1" noChangeAspect="1" noTextEdit="1"/>
          </p:cNvSpPr>
          <p:nvPr>
            <p:ph type="sldImg"/>
          </p:nvPr>
        </p:nvSpPr>
        <p:spPr>
          <a:ln/>
        </p:spPr>
      </p:sp>
      <p:sp>
        <p:nvSpPr>
          <p:cNvPr id="178179" name="Symbol zastępczy notatek 2">
            <a:extLst>
              <a:ext uri="{FF2B5EF4-FFF2-40B4-BE49-F238E27FC236}">
                <a16:creationId xmlns="" xmlns:a16="http://schemas.microsoft.com/office/drawing/2014/main" id="{E6CEC3FC-D63C-4A11-8089-D97A96D2990D}"/>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endParaRPr altLang="pl-PL" dirty="0">
              <a:latin typeface="Calibri" panose="020F0502020204030204" pitchFamily="34" charset="0"/>
            </a:endParaRPr>
          </a:p>
        </p:txBody>
      </p:sp>
      <p:sp>
        <p:nvSpPr>
          <p:cNvPr id="4" name="Symbol zastępczy numeru slajdu 3">
            <a:extLst>
              <a:ext uri="{FF2B5EF4-FFF2-40B4-BE49-F238E27FC236}">
                <a16:creationId xmlns="" xmlns:a16="http://schemas.microsoft.com/office/drawing/2014/main" id="{B4389A7E-A0FD-4357-A08B-840874D55B06}"/>
              </a:ext>
            </a:extLst>
          </p:cNvPr>
          <p:cNvSpPr txBox="1"/>
          <p:nvPr/>
        </p:nvSpPr>
        <p:spPr>
          <a:xfrm>
            <a:off x="3850443" y="9428584"/>
            <a:ext cx="2945659" cy="498055"/>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685D26B4-8D5D-4B6B-BBC5-4C543C6A3D17}" type="slidenum">
              <a:rPr kern="0">
                <a:solidFill>
                  <a:srgbClr val="000000"/>
                </a:solidFill>
                <a:latin typeface="Calibri" panose="020F0502020204030204"/>
              </a:rPr>
              <a:pPr algn="r" eaLnBrk="1" fontAlgn="auto" hangingPunct="1">
                <a:spcBef>
                  <a:spcPts val="0"/>
                </a:spcBef>
                <a:spcAft>
                  <a:spcPts val="0"/>
                </a:spcAft>
                <a:defRPr sz="1800" b="0" i="0" u="none" strike="noStrike" kern="0" cap="none" spc="0" baseline="0">
                  <a:solidFill>
                    <a:srgbClr val="000000"/>
                  </a:solidFill>
                  <a:uFillTx/>
                </a:defRPr>
              </a:pPr>
              <a:t>235</a:t>
            </a:fld>
            <a:endParaRPr lang="pl-PL" sz="1200" kern="0" dirty="0">
              <a:solidFill>
                <a:srgbClr val="000000"/>
              </a:solidFill>
              <a:latin typeface="Calibri"/>
            </a:endParaRPr>
          </a:p>
        </p:txBody>
      </p:sp>
    </p:spTree>
    <p:extLst>
      <p:ext uri="{BB962C8B-B14F-4D97-AF65-F5344CB8AC3E}">
        <p14:creationId xmlns:p14="http://schemas.microsoft.com/office/powerpoint/2010/main" val="56799471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ymbol zastępczy obrazu slajdu 1">
            <a:extLst>
              <a:ext uri="{FF2B5EF4-FFF2-40B4-BE49-F238E27FC236}">
                <a16:creationId xmlns="" xmlns:a16="http://schemas.microsoft.com/office/drawing/2014/main" id="{C67B658E-F99D-4972-A56E-C22627F1022B}"/>
              </a:ext>
            </a:extLst>
          </p:cNvPr>
          <p:cNvSpPr>
            <a:spLocks noGrp="1" noRot="1" noChangeAspect="1" noTextEdit="1"/>
          </p:cNvSpPr>
          <p:nvPr>
            <p:ph type="sldImg"/>
          </p:nvPr>
        </p:nvSpPr>
        <p:spPr>
          <a:ln/>
        </p:spPr>
      </p:sp>
      <p:sp>
        <p:nvSpPr>
          <p:cNvPr id="180227" name="Symbol zastępczy notatek 2">
            <a:extLst>
              <a:ext uri="{FF2B5EF4-FFF2-40B4-BE49-F238E27FC236}">
                <a16:creationId xmlns="" xmlns:a16="http://schemas.microsoft.com/office/drawing/2014/main" id="{DBBF8BDA-EF57-4525-BD97-222B28E2D59B}"/>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endParaRPr altLang="pl-PL" dirty="0">
              <a:latin typeface="Calibri" panose="020F0502020204030204" pitchFamily="34" charset="0"/>
            </a:endParaRPr>
          </a:p>
        </p:txBody>
      </p:sp>
      <p:sp>
        <p:nvSpPr>
          <p:cNvPr id="4" name="Symbol zastępczy numeru slajdu 3">
            <a:extLst>
              <a:ext uri="{FF2B5EF4-FFF2-40B4-BE49-F238E27FC236}">
                <a16:creationId xmlns="" xmlns:a16="http://schemas.microsoft.com/office/drawing/2014/main" id="{B4389A7E-A0FD-4357-A08B-840874D55B06}"/>
              </a:ext>
            </a:extLst>
          </p:cNvPr>
          <p:cNvSpPr txBox="1"/>
          <p:nvPr/>
        </p:nvSpPr>
        <p:spPr>
          <a:xfrm>
            <a:off x="3850443" y="9428584"/>
            <a:ext cx="2945659" cy="498055"/>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F84F22C0-B35C-4548-B949-72FFA92743AE}" type="slidenum">
              <a:rPr kern="0">
                <a:solidFill>
                  <a:srgbClr val="000000"/>
                </a:solidFill>
                <a:latin typeface="Calibri" panose="020F0502020204030204"/>
              </a:rPr>
              <a:pPr algn="r" eaLnBrk="1" fontAlgn="auto" hangingPunct="1">
                <a:spcBef>
                  <a:spcPts val="0"/>
                </a:spcBef>
                <a:spcAft>
                  <a:spcPts val="0"/>
                </a:spcAft>
                <a:defRPr sz="1800" b="0" i="0" u="none" strike="noStrike" kern="0" cap="none" spc="0" baseline="0">
                  <a:solidFill>
                    <a:srgbClr val="000000"/>
                  </a:solidFill>
                  <a:uFillTx/>
                </a:defRPr>
              </a:pPr>
              <a:t>236</a:t>
            </a:fld>
            <a:endParaRPr lang="pl-PL" sz="1200" kern="0" dirty="0">
              <a:solidFill>
                <a:srgbClr val="000000"/>
              </a:solidFill>
              <a:latin typeface="Calibri"/>
            </a:endParaRPr>
          </a:p>
        </p:txBody>
      </p:sp>
    </p:spTree>
    <p:extLst>
      <p:ext uri="{BB962C8B-B14F-4D97-AF65-F5344CB8AC3E}">
        <p14:creationId xmlns:p14="http://schemas.microsoft.com/office/powerpoint/2010/main" val="402665094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ymbol zastępczy obrazu slajdu 1">
            <a:extLst>
              <a:ext uri="{FF2B5EF4-FFF2-40B4-BE49-F238E27FC236}">
                <a16:creationId xmlns="" xmlns:a16="http://schemas.microsoft.com/office/drawing/2014/main" id="{F0C23AEE-A505-4B6A-8046-5FC1C5A2B5D4}"/>
              </a:ext>
            </a:extLst>
          </p:cNvPr>
          <p:cNvSpPr>
            <a:spLocks noGrp="1" noRot="1" noChangeAspect="1" noTextEdit="1"/>
          </p:cNvSpPr>
          <p:nvPr>
            <p:ph type="sldImg"/>
          </p:nvPr>
        </p:nvSpPr>
        <p:spPr>
          <a:ln/>
        </p:spPr>
      </p:sp>
      <p:sp>
        <p:nvSpPr>
          <p:cNvPr id="183299" name="Symbol zastępczy notatek 2">
            <a:extLst>
              <a:ext uri="{FF2B5EF4-FFF2-40B4-BE49-F238E27FC236}">
                <a16:creationId xmlns="" xmlns:a16="http://schemas.microsoft.com/office/drawing/2014/main" id="{B86EB422-BA6E-4B6D-AA13-6446AED39843}"/>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endParaRPr altLang="pl-PL" dirty="0">
              <a:latin typeface="Calibri" panose="020F0502020204030204" pitchFamily="34" charset="0"/>
            </a:endParaRPr>
          </a:p>
        </p:txBody>
      </p:sp>
      <p:sp>
        <p:nvSpPr>
          <p:cNvPr id="183300" name="Symbol zastępczy numeru slajdu 3">
            <a:extLst>
              <a:ext uri="{FF2B5EF4-FFF2-40B4-BE49-F238E27FC236}">
                <a16:creationId xmlns="" xmlns:a16="http://schemas.microsoft.com/office/drawing/2014/main" id="{F547A919-CB58-4792-98B7-B6C51DECED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fld id="{6193B41F-5DAF-4796-B040-46438B8FD571}" type="slidenum">
              <a:rPr lang="pl-PL" altLang="pl-PL" smtClean="0">
                <a:solidFill>
                  <a:srgbClr val="000000"/>
                </a:solidFill>
              </a:rPr>
              <a:pPr eaLnBrk="1" hangingPunct="1">
                <a:defRPr/>
              </a:pPr>
              <a:t>238</a:t>
            </a:fld>
            <a:endParaRPr lang="pl-PL" altLang="pl-PL" dirty="0">
              <a:solidFill>
                <a:srgbClr val="000000"/>
              </a:solidFill>
            </a:endParaRPr>
          </a:p>
        </p:txBody>
      </p:sp>
    </p:spTree>
    <p:extLst>
      <p:ext uri="{BB962C8B-B14F-4D97-AF65-F5344CB8AC3E}">
        <p14:creationId xmlns:p14="http://schemas.microsoft.com/office/powerpoint/2010/main" val="182768631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422275" y="1241425"/>
            <a:ext cx="5953125" cy="3349625"/>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eaLnBrk="1" fontAlgn="auto" hangingPunct="1">
              <a:spcBef>
                <a:spcPts val="0"/>
              </a:spcBef>
              <a:spcAft>
                <a:spcPts val="0"/>
              </a:spcAft>
              <a:defRPr/>
            </a:pPr>
            <a:fld id="{BD9C3A12-1E0F-412B-B376-8089A55D946C}" type="slidenum">
              <a:rPr lang="uk-UA" smtClean="0">
                <a:solidFill>
                  <a:srgbClr val="000000"/>
                </a:solidFill>
                <a:latin typeface="Calibri"/>
              </a:rPr>
              <a:pPr eaLnBrk="1" fontAlgn="auto" hangingPunct="1">
                <a:spcBef>
                  <a:spcPts val="0"/>
                </a:spcBef>
                <a:spcAft>
                  <a:spcPts val="0"/>
                </a:spcAft>
                <a:defRPr/>
              </a:pPr>
              <a:t>239</a:t>
            </a:fld>
            <a:endParaRPr lang="uk-UA">
              <a:solidFill>
                <a:srgbClr val="000000"/>
              </a:solidFill>
              <a:latin typeface="Calibri"/>
            </a:endParaRPr>
          </a:p>
        </p:txBody>
      </p:sp>
    </p:spTree>
    <p:extLst>
      <p:ext uri="{BB962C8B-B14F-4D97-AF65-F5344CB8AC3E}">
        <p14:creationId xmlns:p14="http://schemas.microsoft.com/office/powerpoint/2010/main" val="202403092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422275" y="1241425"/>
            <a:ext cx="5953125" cy="3349625"/>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eaLnBrk="1" fontAlgn="auto" hangingPunct="1">
              <a:spcBef>
                <a:spcPts val="0"/>
              </a:spcBef>
              <a:spcAft>
                <a:spcPts val="0"/>
              </a:spcAft>
              <a:defRPr/>
            </a:pPr>
            <a:fld id="{BD9C3A12-1E0F-412B-B376-8089A55D946C}" type="slidenum">
              <a:rPr lang="uk-UA" smtClean="0">
                <a:solidFill>
                  <a:srgbClr val="000000"/>
                </a:solidFill>
                <a:latin typeface="Calibri"/>
              </a:rPr>
              <a:pPr eaLnBrk="1" fontAlgn="auto" hangingPunct="1">
                <a:spcBef>
                  <a:spcPts val="0"/>
                </a:spcBef>
                <a:spcAft>
                  <a:spcPts val="0"/>
                </a:spcAft>
                <a:defRPr/>
              </a:pPr>
              <a:t>242</a:t>
            </a:fld>
            <a:endParaRPr lang="uk-UA">
              <a:solidFill>
                <a:srgbClr val="000000"/>
              </a:solidFill>
              <a:latin typeface="Calibri"/>
            </a:endParaRPr>
          </a:p>
        </p:txBody>
      </p:sp>
    </p:spTree>
    <p:extLst>
      <p:ext uri="{BB962C8B-B14F-4D97-AF65-F5344CB8AC3E}">
        <p14:creationId xmlns:p14="http://schemas.microsoft.com/office/powerpoint/2010/main" val="247225309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F9CBDCFE-6051-430B-A748-3BE937B0D9BB}"/>
              </a:ext>
            </a:extLst>
          </p:cNvPr>
          <p:cNvSpPr>
            <a:spLocks noGrp="1" noRot="1" noChangeAspect="1"/>
          </p:cNvSpPr>
          <p:nvPr>
            <p:ph type="sldImg"/>
          </p:nvPr>
        </p:nvSpPr>
        <p:spPr>
          <a:xfrm>
            <a:off x="685800" y="1143000"/>
            <a:ext cx="5486400" cy="3086100"/>
          </a:xfrm>
        </p:spPr>
      </p:sp>
      <p:sp>
        <p:nvSpPr>
          <p:cNvPr id="3" name="Symbol zastępczy notatek 2">
            <a:extLst>
              <a:ext uri="{FF2B5EF4-FFF2-40B4-BE49-F238E27FC236}">
                <a16:creationId xmlns="" xmlns:a16="http://schemas.microsoft.com/office/drawing/2014/main" id="{78CA0204-7C61-49E2-A013-55A10DFEB0FD}"/>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871D4ADD-E941-4647-8147-FB89A195E4BB}"/>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3FA753F0-7F27-45DE-80D5-CB0F76A6774A}"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243</a:t>
            </a:fld>
            <a:endParaRPr lang="pl-PL" sz="1200" kern="0" dirty="0">
              <a:solidFill>
                <a:srgbClr val="000000"/>
              </a:solidFill>
              <a:latin typeface="Calibri"/>
            </a:endParaRPr>
          </a:p>
        </p:txBody>
      </p:sp>
    </p:spTree>
    <p:extLst>
      <p:ext uri="{BB962C8B-B14F-4D97-AF65-F5344CB8AC3E}">
        <p14:creationId xmlns:p14="http://schemas.microsoft.com/office/powerpoint/2010/main" val="336348368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F9CBDCFE-6051-430B-A748-3BE937B0D9BB}"/>
              </a:ext>
            </a:extLst>
          </p:cNvPr>
          <p:cNvSpPr>
            <a:spLocks noGrp="1" noRot="1" noChangeAspect="1"/>
          </p:cNvSpPr>
          <p:nvPr>
            <p:ph type="sldImg"/>
          </p:nvPr>
        </p:nvSpPr>
        <p:spPr>
          <a:xfrm>
            <a:off x="685800" y="1143000"/>
            <a:ext cx="5486400" cy="3086100"/>
          </a:xfrm>
        </p:spPr>
      </p:sp>
      <p:sp>
        <p:nvSpPr>
          <p:cNvPr id="3" name="Symbol zastępczy notatek 2">
            <a:extLst>
              <a:ext uri="{FF2B5EF4-FFF2-40B4-BE49-F238E27FC236}">
                <a16:creationId xmlns="" xmlns:a16="http://schemas.microsoft.com/office/drawing/2014/main" id="{78CA0204-7C61-49E2-A013-55A10DFEB0FD}"/>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871D4ADD-E941-4647-8147-FB89A195E4BB}"/>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3FA753F0-7F27-45DE-80D5-CB0F76A6774A}"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244</a:t>
            </a:fld>
            <a:endParaRPr lang="pl-PL" sz="1200" kern="0" dirty="0">
              <a:solidFill>
                <a:srgbClr val="000000"/>
              </a:solidFill>
              <a:latin typeface="Calibri"/>
            </a:endParaRPr>
          </a:p>
        </p:txBody>
      </p:sp>
    </p:spTree>
    <p:extLst>
      <p:ext uri="{BB962C8B-B14F-4D97-AF65-F5344CB8AC3E}">
        <p14:creationId xmlns:p14="http://schemas.microsoft.com/office/powerpoint/2010/main" val="20317564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ymbol zastępczy obrazu slajdu 1">
            <a:extLst>
              <a:ext uri="{FF2B5EF4-FFF2-40B4-BE49-F238E27FC236}">
                <a16:creationId xmlns="" xmlns:a16="http://schemas.microsoft.com/office/drawing/2014/main" id="{9CA6F374-0BCB-4F16-A51C-EB0DBD1E308C}"/>
              </a:ext>
            </a:extLst>
          </p:cNvPr>
          <p:cNvSpPr>
            <a:spLocks noGrp="1" noRot="1" noChangeAspect="1" noTextEdit="1"/>
          </p:cNvSpPr>
          <p:nvPr>
            <p:ph type="sldImg"/>
          </p:nvPr>
        </p:nvSpPr>
        <p:spPr>
          <a:ln/>
        </p:spPr>
      </p:sp>
      <p:sp>
        <p:nvSpPr>
          <p:cNvPr id="200707" name="Symbol zastępczy notatek 2">
            <a:extLst>
              <a:ext uri="{FF2B5EF4-FFF2-40B4-BE49-F238E27FC236}">
                <a16:creationId xmlns="" xmlns:a16="http://schemas.microsoft.com/office/drawing/2014/main" id="{ABD2E92F-C697-4B1E-89C9-6C49AB40201E}"/>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endParaRPr altLang="pl-PL" dirty="0">
              <a:latin typeface="Calibri" panose="020F0502020204030204" pitchFamily="34" charset="0"/>
            </a:endParaRPr>
          </a:p>
        </p:txBody>
      </p:sp>
      <p:sp>
        <p:nvSpPr>
          <p:cNvPr id="4" name="Symbol zastępczy numeru slajdu 3">
            <a:extLst>
              <a:ext uri="{FF2B5EF4-FFF2-40B4-BE49-F238E27FC236}">
                <a16:creationId xmlns="" xmlns:a16="http://schemas.microsoft.com/office/drawing/2014/main" id="{C4587C5F-B525-4FDC-A82E-2A29DDB1323C}"/>
              </a:ext>
            </a:extLst>
          </p:cNvPr>
          <p:cNvSpPr txBox="1"/>
          <p:nvPr/>
        </p:nvSpPr>
        <p:spPr>
          <a:xfrm>
            <a:off x="3850443" y="9428584"/>
            <a:ext cx="2945659" cy="498055"/>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941E073D-886D-4825-9B1D-82213DB2C5B8}" type="slidenum">
              <a:rPr kern="0">
                <a:solidFill>
                  <a:srgbClr val="000000"/>
                </a:solidFill>
                <a:latin typeface="Calibri" panose="020F0502020204030204"/>
              </a:rPr>
              <a:pPr algn="r" eaLnBrk="1" fontAlgn="auto" hangingPunct="1">
                <a:spcBef>
                  <a:spcPts val="0"/>
                </a:spcBef>
                <a:spcAft>
                  <a:spcPts val="0"/>
                </a:spcAft>
                <a:defRPr sz="1800" b="0" i="0" u="none" strike="noStrike" kern="0" cap="none" spc="0" baseline="0">
                  <a:solidFill>
                    <a:srgbClr val="000000"/>
                  </a:solidFill>
                  <a:uFillTx/>
                </a:defRPr>
              </a:pPr>
              <a:t>248</a:t>
            </a:fld>
            <a:endParaRPr lang="pl-PL" sz="1200" kern="0" dirty="0">
              <a:solidFill>
                <a:srgbClr val="000000"/>
              </a:solidFill>
              <a:latin typeface="Calibri"/>
            </a:endParaRPr>
          </a:p>
        </p:txBody>
      </p:sp>
    </p:spTree>
    <p:extLst>
      <p:ext uri="{BB962C8B-B14F-4D97-AF65-F5344CB8AC3E}">
        <p14:creationId xmlns:p14="http://schemas.microsoft.com/office/powerpoint/2010/main" val="366977542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422275" y="1241425"/>
            <a:ext cx="5953125" cy="3349625"/>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eaLnBrk="1" fontAlgn="auto" hangingPunct="1">
              <a:spcBef>
                <a:spcPts val="0"/>
              </a:spcBef>
              <a:spcAft>
                <a:spcPts val="0"/>
              </a:spcAft>
              <a:defRPr/>
            </a:pPr>
            <a:fld id="{076138D3-6230-447C-9364-A3081ACF8CAF}" type="slidenum">
              <a:rPr lang="pl-PL" smtClean="0">
                <a:solidFill>
                  <a:srgbClr val="000000"/>
                </a:solidFill>
                <a:latin typeface="Calibri"/>
              </a:rPr>
              <a:pPr eaLnBrk="1" fontAlgn="auto" hangingPunct="1">
                <a:spcBef>
                  <a:spcPts val="0"/>
                </a:spcBef>
                <a:spcAft>
                  <a:spcPts val="0"/>
                </a:spcAft>
                <a:defRPr/>
              </a:pPr>
              <a:t>252</a:t>
            </a:fld>
            <a:endParaRPr lang="pl-PL" dirty="0">
              <a:solidFill>
                <a:srgbClr val="000000"/>
              </a:solidFill>
              <a:latin typeface="Calibri"/>
            </a:endParaRPr>
          </a:p>
        </p:txBody>
      </p:sp>
    </p:spTree>
    <p:extLst>
      <p:ext uri="{BB962C8B-B14F-4D97-AF65-F5344CB8AC3E}">
        <p14:creationId xmlns:p14="http://schemas.microsoft.com/office/powerpoint/2010/main" val="59573167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76AEF2EB-F986-41AB-81E3-B575BDD2C3C5}"/>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 xmlns:a16="http://schemas.microsoft.com/office/drawing/2014/main" id="{FA3AB23B-EF0B-40FF-945C-B466871CECBB}"/>
              </a:ext>
            </a:extLst>
          </p:cNvPr>
          <p:cNvSpPr txBox="1">
            <a:spLocks noGrp="1"/>
          </p:cNvSpPr>
          <p:nvPr>
            <p:ph type="body" sz="quarter"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8461DF12-8A00-406E-B0A0-6EBBAC802710}"/>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fld id="{BB34A700-A061-46D8-83BE-55E5E76FC174}" type="slidenum">
              <a:rPr kern="0">
                <a:solidFill>
                  <a:srgbClr val="000000"/>
                </a:solidFill>
              </a:rPr>
              <a:pPr algn="r" fontAlgn="auto" hangingPunct="1">
                <a:spcBef>
                  <a:spcPts val="0"/>
                </a:spcBef>
                <a:spcAft>
                  <a:spcPts val="0"/>
                </a:spcAft>
                <a:defRPr sz="1800" b="0" i="0" u="none" strike="noStrike" kern="0" cap="none" spc="0" baseline="0">
                  <a:solidFill>
                    <a:srgbClr val="000000"/>
                  </a:solidFill>
                  <a:uFillTx/>
                </a:defRPr>
              </a:pPr>
              <a:t>253</a:t>
            </a:fld>
            <a:endParaRPr lang="pl-PL" sz="1200" dirty="0">
              <a:solidFill>
                <a:srgbClr val="000000"/>
              </a:solidFill>
              <a:latin typeface="Calibri"/>
            </a:endParaRPr>
          </a:p>
        </p:txBody>
      </p:sp>
    </p:spTree>
    <p:extLst>
      <p:ext uri="{BB962C8B-B14F-4D97-AF65-F5344CB8AC3E}">
        <p14:creationId xmlns:p14="http://schemas.microsoft.com/office/powerpoint/2010/main" val="4130482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Master" Target="../slideMasters/slideMaster3.xml"/><Relationship Id="rId4" Type="http://schemas.openxmlformats.org/officeDocument/2006/relationships/image" Target="../media/image32.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4.xml"/><Relationship Id="rId4" Type="http://schemas.openxmlformats.org/officeDocument/2006/relationships/image" Target="../media/image41.png"/></Relationships>
</file>

<file path=ppt/slideLayouts/_rels/slideLayout1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image" Target="../media/image42.png"/><Relationship Id="rId1" Type="http://schemas.openxmlformats.org/officeDocument/2006/relationships/slideMaster" Target="../slideMasters/slideMaster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4.xml"/><Relationship Id="rId4" Type="http://schemas.openxmlformats.org/officeDocument/2006/relationships/image" Target="../media/image5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Master" Target="../slideMasters/slideMaster4.xml"/><Relationship Id="rId6" Type="http://schemas.openxmlformats.org/officeDocument/2006/relationships/image" Target="../media/image11.png"/><Relationship Id="rId5" Type="http://schemas.openxmlformats.org/officeDocument/2006/relationships/image" Target="../media/image54.png"/><Relationship Id="rId4" Type="http://schemas.openxmlformats.org/officeDocument/2006/relationships/image" Target="../media/image53.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4.xml"/><Relationship Id="rId5" Type="http://schemas.openxmlformats.org/officeDocument/2006/relationships/image" Target="../media/image65.png"/><Relationship Id="rId4" Type="http://schemas.openxmlformats.org/officeDocument/2006/relationships/image" Target="../media/image64.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Master" Target="../slideMasters/slideMaster4.xml"/><Relationship Id="rId5" Type="http://schemas.openxmlformats.org/officeDocument/2006/relationships/image" Target="../media/image68.png"/><Relationship Id="rId4" Type="http://schemas.openxmlformats.org/officeDocument/2006/relationships/image" Target="../media/image45.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Master" Target="../slideMasters/slideMaster4.xml"/><Relationship Id="rId5" Type="http://schemas.openxmlformats.org/officeDocument/2006/relationships/image" Target="../media/image72.png"/><Relationship Id="rId4" Type="http://schemas.openxmlformats.org/officeDocument/2006/relationships/image" Target="../media/image71.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Master" Target="../slideMasters/slideMaster4.xml"/><Relationship Id="rId5" Type="http://schemas.openxmlformats.org/officeDocument/2006/relationships/image" Target="../media/image76.png"/><Relationship Id="rId4" Type="http://schemas.openxmlformats.org/officeDocument/2006/relationships/image" Target="../media/image75.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30.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8.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8.jpe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17.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e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5.xml"/><Relationship Id="rId4" Type="http://schemas.openxmlformats.org/officeDocument/2006/relationships/image" Target="../media/image23.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5.xml"/><Relationship Id="rId4" Type="http://schemas.openxmlformats.org/officeDocument/2006/relationships/image" Target="../media/image23.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30.pn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Master" Target="../slideMasters/slideMaster5.xml"/><Relationship Id="rId4" Type="http://schemas.openxmlformats.org/officeDocument/2006/relationships/image" Target="../media/image32.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6.xml"/><Relationship Id="rId4" Type="http://schemas.openxmlformats.org/officeDocument/2006/relationships/image" Target="../media/image41.png"/></Relationships>
</file>

<file path=ppt/slideLayouts/_rels/slideLayout17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image" Target="../media/image42.png"/><Relationship Id="rId1" Type="http://schemas.openxmlformats.org/officeDocument/2006/relationships/slideMaster" Target="../slideMasters/slideMaster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6.xml"/><Relationship Id="rId4" Type="http://schemas.openxmlformats.org/officeDocument/2006/relationships/image" Target="../media/image5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18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Master" Target="../slideMasters/slideMaster6.xml"/><Relationship Id="rId6" Type="http://schemas.openxmlformats.org/officeDocument/2006/relationships/image" Target="../media/image11.png"/><Relationship Id="rId5" Type="http://schemas.openxmlformats.org/officeDocument/2006/relationships/image" Target="../media/image54.png"/><Relationship Id="rId4" Type="http://schemas.openxmlformats.org/officeDocument/2006/relationships/image" Target="../media/image53.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6.xml"/><Relationship Id="rId5" Type="http://schemas.openxmlformats.org/officeDocument/2006/relationships/image" Target="../media/image65.png"/><Relationship Id="rId4" Type="http://schemas.openxmlformats.org/officeDocument/2006/relationships/image" Target="../media/image64.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Master" Target="../slideMasters/slideMaster6.xml"/><Relationship Id="rId5" Type="http://schemas.openxmlformats.org/officeDocument/2006/relationships/image" Target="../media/image68.png"/><Relationship Id="rId4" Type="http://schemas.openxmlformats.org/officeDocument/2006/relationships/image" Target="../media/image45.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Master" Target="../slideMasters/slideMaster6.xml"/><Relationship Id="rId5" Type="http://schemas.openxmlformats.org/officeDocument/2006/relationships/image" Target="../media/image72.png"/><Relationship Id="rId4" Type="http://schemas.openxmlformats.org/officeDocument/2006/relationships/image" Target="../media/image71.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Master" Target="../slideMasters/slideMaster6.xml"/><Relationship Id="rId5" Type="http://schemas.openxmlformats.org/officeDocument/2006/relationships/image" Target="../media/image76.png"/><Relationship Id="rId4" Type="http://schemas.openxmlformats.org/officeDocument/2006/relationships/image" Target="../media/image75.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png"/><Relationship Id="rId1" Type="http://schemas.openxmlformats.org/officeDocument/2006/relationships/slideMaster" Target="../slideMasters/slideMaster6.xml"/><Relationship Id="rId5" Type="http://schemas.openxmlformats.org/officeDocument/2006/relationships/image" Target="../media/image5.png"/><Relationship Id="rId4" Type="http://schemas.openxmlformats.org/officeDocument/2006/relationships/image" Target="../media/image30.pn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8.png"/><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8.jpeg"/><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7.xml"/><Relationship Id="rId4" Type="http://schemas.openxmlformats.org/officeDocument/2006/relationships/image" Target="../media/image17.pn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e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7.xml"/><Relationship Id="rId4" Type="http://schemas.openxmlformats.org/officeDocument/2006/relationships/image" Target="../media/image23.pn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7.xml"/><Relationship Id="rId4" Type="http://schemas.openxmlformats.org/officeDocument/2006/relationships/image" Target="../media/image23.pn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Master" Target="../slideMasters/slideMaster7.xml"/><Relationship Id="rId6" Type="http://schemas.openxmlformats.org/officeDocument/2006/relationships/image" Target="../media/image5.png"/><Relationship Id="rId5" Type="http://schemas.openxmlformats.org/officeDocument/2006/relationships/image" Target="../media/image30.png"/><Relationship Id="rId4" Type="http://schemas.openxmlformats.org/officeDocument/2006/relationships/image" Target="../media/image9.png"/></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8.xml"/><Relationship Id="rId4" Type="http://schemas.openxmlformats.org/officeDocument/2006/relationships/image" Target="../media/image9.png"/></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0.png"/><Relationship Id="rId4" Type="http://schemas.openxmlformats.org/officeDocument/2006/relationships/image" Target="../media/image9.png"/></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8.xml"/><Relationship Id="rId4" Type="http://schemas.openxmlformats.org/officeDocument/2006/relationships/image" Target="../media/image9.pn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5.pn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8.xml"/><Relationship Id="rId4" Type="http://schemas.openxmlformats.org/officeDocument/2006/relationships/image" Target="../media/image17.pn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eg"/><Relationship Id="rId1" Type="http://schemas.openxmlformats.org/officeDocument/2006/relationships/slideMaster" Target="../slideMasters/slideMaster8.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8.xml"/><Relationship Id="rId4" Type="http://schemas.openxmlformats.org/officeDocument/2006/relationships/image" Target="../media/image23.png"/></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8.xml"/><Relationship Id="rId4" Type="http://schemas.openxmlformats.org/officeDocument/2006/relationships/image" Target="../media/image23.png"/></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Master" Target="../slideMasters/slideMaster8.xml"/><Relationship Id="rId6" Type="http://schemas.openxmlformats.org/officeDocument/2006/relationships/image" Target="../media/image5.png"/><Relationship Id="rId5" Type="http://schemas.openxmlformats.org/officeDocument/2006/relationships/image" Target="../media/image30.png"/><Relationship Id="rId4" Type="http://schemas.openxmlformats.org/officeDocument/2006/relationships/image" Target="../media/image9.png"/></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Master" Target="../slideMasters/slideMaster8.xml"/><Relationship Id="rId4" Type="http://schemas.openxmlformats.org/officeDocument/2006/relationships/image" Target="../media/image32.png"/></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9.xml"/><Relationship Id="rId4" Type="http://schemas.openxmlformats.org/officeDocument/2006/relationships/image" Target="../media/image9.png"/></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9.xml"/><Relationship Id="rId4" Type="http://schemas.openxmlformats.org/officeDocument/2006/relationships/image" Target="../media/image9.png"/></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5.png"/></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9.xml"/><Relationship Id="rId4" Type="http://schemas.openxmlformats.org/officeDocument/2006/relationships/image" Target="../media/image17.png"/></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eg"/><Relationship Id="rId1" Type="http://schemas.openxmlformats.org/officeDocument/2006/relationships/slideMaster" Target="../slideMasters/slideMaster9.xml"/><Relationship Id="rId4" Type="http://schemas.openxmlformats.org/officeDocument/2006/relationships/image" Target="../media/image9.png"/></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9.xml"/><Relationship Id="rId4" Type="http://schemas.openxmlformats.org/officeDocument/2006/relationships/image" Target="../media/image23.png"/></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9.xml"/><Relationship Id="rId4" Type="http://schemas.openxmlformats.org/officeDocument/2006/relationships/image" Target="../media/image2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Master" Target="../slideMasters/slideMaster9.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Master" Target="../slideMasters/slideMaster9.xml"/><Relationship Id="rId6" Type="http://schemas.openxmlformats.org/officeDocument/2006/relationships/image" Target="../media/image5.png"/><Relationship Id="rId5" Type="http://schemas.openxmlformats.org/officeDocument/2006/relationships/image" Target="../media/image30.png"/><Relationship Id="rId4" Type="http://schemas.openxmlformats.org/officeDocument/2006/relationships/image" Target="../media/image9.png"/></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0.xml"/><Relationship Id="rId4" Type="http://schemas.openxmlformats.org/officeDocument/2006/relationships/image" Target="../media/image9.png"/></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10.xml"/><Relationship Id="rId4" Type="http://schemas.openxmlformats.org/officeDocument/2006/relationships/image" Target="../media/image9.png"/></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0.xml"/><Relationship Id="rId4" Type="http://schemas.openxmlformats.org/officeDocument/2006/relationships/image" Target="../media/image15.png"/></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10.xml"/><Relationship Id="rId4" Type="http://schemas.openxmlformats.org/officeDocument/2006/relationships/image" Target="../media/image17.png"/></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eg"/><Relationship Id="rId1" Type="http://schemas.openxmlformats.org/officeDocument/2006/relationships/slideMaster" Target="../slideMasters/slideMaster10.xml"/><Relationship Id="rId4" Type="http://schemas.openxmlformats.org/officeDocument/2006/relationships/image" Target="../media/image9.png"/></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0.xml"/><Relationship Id="rId4" Type="http://schemas.openxmlformats.org/officeDocument/2006/relationships/image" Target="../media/image23.png"/></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10.xml"/><Relationship Id="rId4" Type="http://schemas.openxmlformats.org/officeDocument/2006/relationships/image" Target="../media/image23.png"/></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Master" Target="../slideMasters/slideMaster10.xml"/></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Master" Target="../slideMasters/slideMaster10.xml"/><Relationship Id="rId6" Type="http://schemas.openxmlformats.org/officeDocument/2006/relationships/image" Target="../media/image5.png"/><Relationship Id="rId5" Type="http://schemas.openxmlformats.org/officeDocument/2006/relationships/image" Target="../media/image30.png"/><Relationship Id="rId4" Type="http://schemas.openxmlformats.org/officeDocument/2006/relationships/image" Target="../media/image9.png"/></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Master" Target="../slideMasters/slideMaster10.xml"/><Relationship Id="rId4" Type="http://schemas.openxmlformats.org/officeDocument/2006/relationships/image" Target="../media/image32.png"/></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png"/><Relationship Id="rId1" Type="http://schemas.openxmlformats.org/officeDocument/2006/relationships/slideMaster" Target="../slideMasters/slideMaster10.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9.png"/></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11.xml"/></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11.xml"/></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1.xml"/><Relationship Id="rId4" Type="http://schemas.openxmlformats.org/officeDocument/2006/relationships/image" Target="../media/image4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image" Target="../media/image42.png"/><Relationship Id="rId1" Type="http://schemas.openxmlformats.org/officeDocument/2006/relationships/slideMaster" Target="../slideMasters/slideMaster1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11.xml"/><Relationship Id="rId4" Type="http://schemas.openxmlformats.org/officeDocument/2006/relationships/image" Target="../media/image50.png"/></Relationships>
</file>

<file path=ppt/slideLayouts/_rels/slideLayout35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Master" Target="../slideMasters/slideMaster11.xml"/><Relationship Id="rId6" Type="http://schemas.openxmlformats.org/officeDocument/2006/relationships/image" Target="../media/image11.png"/><Relationship Id="rId5" Type="http://schemas.openxmlformats.org/officeDocument/2006/relationships/image" Target="../media/image54.png"/><Relationship Id="rId4" Type="http://schemas.openxmlformats.org/officeDocument/2006/relationships/image" Target="../media/image53.png"/></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1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11.xml"/><Relationship Id="rId5" Type="http://schemas.openxmlformats.org/officeDocument/2006/relationships/image" Target="../media/image65.png"/><Relationship Id="rId4" Type="http://schemas.openxmlformats.org/officeDocument/2006/relationships/image" Target="../media/image64.png"/></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Master" Target="../slideMasters/slideMaster11.xml"/><Relationship Id="rId5" Type="http://schemas.openxmlformats.org/officeDocument/2006/relationships/image" Target="../media/image68.png"/><Relationship Id="rId4" Type="http://schemas.openxmlformats.org/officeDocument/2006/relationships/image" Target="../media/image45.png"/></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Master" Target="../slideMasters/slideMaster11.xml"/><Relationship Id="rId5" Type="http://schemas.openxmlformats.org/officeDocument/2006/relationships/image" Target="../media/image72.png"/><Relationship Id="rId4" Type="http://schemas.openxmlformats.org/officeDocument/2006/relationships/image" Target="../media/image71.png"/></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Master" Target="../slideMasters/slideMaster11.xml"/><Relationship Id="rId5" Type="http://schemas.openxmlformats.org/officeDocument/2006/relationships/image" Target="../media/image76.png"/><Relationship Id="rId4" Type="http://schemas.openxmlformats.org/officeDocument/2006/relationships/image" Target="../media/image75.png"/></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png"/><Relationship Id="rId1" Type="http://schemas.openxmlformats.org/officeDocument/2006/relationships/slideMaster" Target="../slideMasters/slideMaster11.xml"/><Relationship Id="rId5" Type="http://schemas.openxmlformats.org/officeDocument/2006/relationships/image" Target="../media/image5.png"/><Relationship Id="rId4" Type="http://schemas.openxmlformats.org/officeDocument/2006/relationships/image" Target="../media/image30.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8.png"/><Relationship Id="rId1" Type="http://schemas.openxmlformats.org/officeDocument/2006/relationships/slideMaster" Target="../slideMasters/slideMaster11.xml"/></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8.jpeg"/><Relationship Id="rId1" Type="http://schemas.openxmlformats.org/officeDocument/2006/relationships/slideMaster" Target="../slideMasters/slideMaster11.xml"/><Relationship Id="rId4" Type="http://schemas.openxmlformats.org/officeDocument/2006/relationships/image" Target="../media/image9.png"/></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2.xml"/><Relationship Id="rId4" Type="http://schemas.openxmlformats.org/officeDocument/2006/relationships/image" Target="../media/image9.png"/></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12.xml"/><Relationship Id="rId4" Type="http://schemas.openxmlformats.org/officeDocument/2006/relationships/image" Target="../media/image9.png"/></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2.xml"/><Relationship Id="rId4" Type="http://schemas.openxmlformats.org/officeDocument/2006/relationships/image" Target="../media/image15.png"/></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12.xml"/><Relationship Id="rId4" Type="http://schemas.openxmlformats.org/officeDocument/2006/relationships/image" Target="../media/image17.png"/></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eg"/><Relationship Id="rId1" Type="http://schemas.openxmlformats.org/officeDocument/2006/relationships/slideMaster" Target="../slideMasters/slideMaster12.xml"/><Relationship Id="rId4" Type="http://schemas.openxmlformats.org/officeDocument/2006/relationships/image" Target="../media/image9.png"/></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2.xml"/><Relationship Id="rId4" Type="http://schemas.openxmlformats.org/officeDocument/2006/relationships/image" Target="../media/image23.png"/></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12.xml"/><Relationship Id="rId4" Type="http://schemas.openxmlformats.org/officeDocument/2006/relationships/image" Target="../media/image23.png"/></Relationships>
</file>

<file path=ppt/slideLayouts/_rels/slideLayout3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2.xml"/></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Master" Target="../slideMasters/slideMaster12.xml"/></Relationships>
</file>

<file path=ppt/slideLayouts/_rels/slideLayout3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Master" Target="../slideMasters/slideMaster12.xml"/><Relationship Id="rId6" Type="http://schemas.openxmlformats.org/officeDocument/2006/relationships/image" Target="../media/image5.png"/><Relationship Id="rId5" Type="http://schemas.openxmlformats.org/officeDocument/2006/relationships/image" Target="../media/image30.png"/><Relationship Id="rId4" Type="http://schemas.openxmlformats.org/officeDocument/2006/relationships/image" Target="../media/image9.png"/></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2.png"/><Relationship Id="rId1" Type="http://schemas.openxmlformats.org/officeDocument/2006/relationships/slideMaster" Target="../slideMasters/slideMaster1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3.xml"/><Relationship Id="rId4" Type="http://schemas.openxmlformats.org/officeDocument/2006/relationships/image" Target="../media/image9.png"/></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13.xml"/><Relationship Id="rId4"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3.xml"/><Relationship Id="rId4" Type="http://schemas.openxmlformats.org/officeDocument/2006/relationships/image" Target="../media/image15.png"/></Relationships>
</file>

<file path=ppt/slideLayouts/_rels/slideLayout4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3.xml"/></Relationships>
</file>

<file path=ppt/slideLayouts/_rels/slideLayout4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13.xml"/><Relationship Id="rId4" Type="http://schemas.openxmlformats.org/officeDocument/2006/relationships/image" Target="../media/image17.png"/></Relationships>
</file>

<file path=ppt/slideLayouts/_rels/slideLayout4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eg"/><Relationship Id="rId1" Type="http://schemas.openxmlformats.org/officeDocument/2006/relationships/slideMaster" Target="../slideMasters/slideMaster13.xml"/><Relationship Id="rId4" Type="http://schemas.openxmlformats.org/officeDocument/2006/relationships/image" Target="../media/image9.png"/></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4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3.xml"/><Relationship Id="rId4" Type="http://schemas.openxmlformats.org/officeDocument/2006/relationships/image" Target="../media/image23.png"/></Relationships>
</file>

<file path=ppt/slideLayouts/_rels/slideLayout4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13.xml"/><Relationship Id="rId4" Type="http://schemas.openxmlformats.org/officeDocument/2006/relationships/image" Target="../media/image23.png"/></Relationships>
</file>

<file path=ppt/slideLayouts/_rels/slideLayout4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Master" Target="../slideMasters/slideMaster13.xml"/></Relationships>
</file>

<file path=ppt/slideLayouts/_rels/slideLayout4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3.xml"/></Relationships>
</file>

<file path=ppt/slideLayouts/_rels/slideLayout4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4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Master" Target="../slideMasters/slideMaster13.xml"/></Relationships>
</file>

<file path=ppt/slideLayouts/_rels/slideLayout4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Master" Target="../slideMasters/slideMaster13.xml"/><Relationship Id="rId6" Type="http://schemas.openxmlformats.org/officeDocument/2006/relationships/image" Target="../media/image5.png"/><Relationship Id="rId5" Type="http://schemas.openxmlformats.org/officeDocument/2006/relationships/image" Target="../media/image30.png"/><Relationship Id="rId4" Type="http://schemas.openxmlformats.org/officeDocument/2006/relationships/image" Target="../media/image9.png"/></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Master" Target="../slideMasters/slideMaster13.xml"/><Relationship Id="rId4" Type="http://schemas.openxmlformats.org/officeDocument/2006/relationships/image" Target="../media/image32.png"/></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4.xml"/><Relationship Id="rId4"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14.xml"/><Relationship Id="rId4" Type="http://schemas.openxmlformats.org/officeDocument/2006/relationships/image" Target="../media/image9.png"/></Relationships>
</file>

<file path=ppt/slideLayouts/_rels/slideLayout4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4.xml"/><Relationship Id="rId4" Type="http://schemas.openxmlformats.org/officeDocument/2006/relationships/image" Target="../media/image15.png"/></Relationships>
</file>

<file path=ppt/slideLayouts/_rels/slideLayout4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4.xml"/></Relationships>
</file>

<file path=ppt/slideLayouts/_rels/slideLayout4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14.xml"/><Relationship Id="rId4" Type="http://schemas.openxmlformats.org/officeDocument/2006/relationships/image" Target="../media/image17.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eg"/><Relationship Id="rId1" Type="http://schemas.openxmlformats.org/officeDocument/2006/relationships/slideMaster" Target="../slideMasters/slideMaster14.xml"/><Relationship Id="rId4" Type="http://schemas.openxmlformats.org/officeDocument/2006/relationships/image" Target="../media/image9.png"/></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4.xml"/></Relationships>
</file>

<file path=ppt/slideLayouts/_rels/slideLayout4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4.xml"/><Relationship Id="rId4" Type="http://schemas.openxmlformats.org/officeDocument/2006/relationships/image" Target="../media/image23.png"/></Relationships>
</file>

<file path=ppt/slideLayouts/_rels/slideLayout4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14.xml"/><Relationship Id="rId4" Type="http://schemas.openxmlformats.org/officeDocument/2006/relationships/image" Target="../media/image23.png"/></Relationships>
</file>

<file path=ppt/slideLayouts/_rels/slideLayout4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Master" Target="../slideMasters/slideMaster14.xml"/></Relationships>
</file>

<file path=ppt/slideLayouts/_rels/slideLayout4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4.xml"/></Relationships>
</file>

<file path=ppt/slideLayouts/_rels/slideLayout4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Master" Target="../slideMasters/slideMaster14.xml"/></Relationships>
</file>

<file path=ppt/slideLayouts/_rels/slideLayout4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Master" Target="../slideMasters/slideMaster14.xml"/></Relationships>
</file>

<file path=ppt/slideLayouts/_rels/slideLayout4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Master" Target="../slideMasters/slideMaster14.xml"/><Relationship Id="rId6" Type="http://schemas.openxmlformats.org/officeDocument/2006/relationships/image" Target="../media/image5.png"/><Relationship Id="rId5" Type="http://schemas.openxmlformats.org/officeDocument/2006/relationships/image" Target="../media/image30.png"/><Relationship Id="rId4" Type="http://schemas.openxmlformats.org/officeDocument/2006/relationships/image" Target="../media/image9.png"/></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Master" Target="../slideMasters/slideMaster14.xml"/><Relationship Id="rId4" Type="http://schemas.openxmlformats.org/officeDocument/2006/relationships/image" Target="../media/image32.png"/></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Master" Target="../slideMasters/slideMaster1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84.png"/></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5.xml"/><Relationship Id="rId4"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5.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5.xml"/></Relationships>
</file>

<file path=ppt/slideLayouts/_rels/slideLayout4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15.xml"/><Relationship Id="rId4" Type="http://schemas.openxmlformats.org/officeDocument/2006/relationships/image" Target="../media/image9.png"/></Relationships>
</file>

<file path=ppt/slideLayouts/_rels/slideLayout49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5.xml"/><Relationship Id="rId4" Type="http://schemas.openxmlformats.org/officeDocument/2006/relationships/image" Target="../media/image15.png"/></Relationships>
</file>

<file path=ppt/slideLayouts/_rels/slideLayout49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5.xml"/></Relationships>
</file>

<file path=ppt/slideLayouts/_rels/slideLayout49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15.xml"/><Relationship Id="rId4"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50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eg"/><Relationship Id="rId1" Type="http://schemas.openxmlformats.org/officeDocument/2006/relationships/slideMaster" Target="../slideMasters/slideMaster15.xml"/><Relationship Id="rId4" Type="http://schemas.openxmlformats.org/officeDocument/2006/relationships/image" Target="../media/image9.png"/></Relationships>
</file>

<file path=ppt/slideLayouts/_rels/slideLayout50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5.xml"/></Relationships>
</file>

<file path=ppt/slideLayouts/_rels/slideLayout50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5.xml"/><Relationship Id="rId4" Type="http://schemas.openxmlformats.org/officeDocument/2006/relationships/image" Target="../media/image23.png"/></Relationships>
</file>

<file path=ppt/slideLayouts/_rels/slideLayout50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15.xml"/><Relationship Id="rId4" Type="http://schemas.openxmlformats.org/officeDocument/2006/relationships/image" Target="../media/image23.png"/></Relationships>
</file>

<file path=ppt/slideLayouts/_rels/slideLayout50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Master" Target="../slideMasters/slideMaster15.xml"/></Relationships>
</file>

<file path=ppt/slideLayouts/_rels/slideLayout50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5.xml"/></Relationships>
</file>

<file path=ppt/slideLayouts/_rels/slideLayout50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Master" Target="../slideMasters/slideMaster15.xml"/></Relationships>
</file>

<file path=ppt/slideLayouts/_rels/slideLayout50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Master" Target="../slideMasters/slideMaster15.xml"/></Relationships>
</file>

<file path=ppt/slideLayouts/_rels/slideLayout50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png"/><Relationship Id="rId1" Type="http://schemas.openxmlformats.org/officeDocument/2006/relationships/slideMaster" Target="../slideMasters/slideMaster15.xml"/><Relationship Id="rId6" Type="http://schemas.openxmlformats.org/officeDocument/2006/relationships/image" Target="../media/image5.png"/><Relationship Id="rId5" Type="http://schemas.openxmlformats.org/officeDocument/2006/relationships/image" Target="../media/image30.png"/><Relationship Id="rId4" Type="http://schemas.openxmlformats.org/officeDocument/2006/relationships/image" Target="../media/image9.png"/></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5.xml"/><Relationship Id="rId4" Type="http://schemas.openxmlformats.org/officeDocument/2006/relationships/image" Target="../media/image34.png"/></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6.xml"/><Relationship Id="rId4" Type="http://schemas.openxmlformats.org/officeDocument/2006/relationships/image" Target="../media/image9.png"/></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5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5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5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16.xml"/><Relationship Id="rId4" Type="http://schemas.openxmlformats.org/officeDocument/2006/relationships/image" Target="../media/image9.png"/></Relationships>
</file>

<file path=ppt/slideLayouts/_rels/slideLayout5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6.xml"/><Relationship Id="rId4" Type="http://schemas.openxmlformats.org/officeDocument/2006/relationships/image" Target="../media/image15.png"/></Relationships>
</file>

<file path=ppt/slideLayouts/_rels/slideLayout5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6.xml"/></Relationships>
</file>

<file path=ppt/slideLayouts/_rels/slideLayout5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16.xml"/><Relationship Id="rId4" Type="http://schemas.openxmlformats.org/officeDocument/2006/relationships/image" Target="../media/image17.png"/></Relationships>
</file>

<file path=ppt/slideLayouts/_rels/slideLayout5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eg"/><Relationship Id="rId1" Type="http://schemas.openxmlformats.org/officeDocument/2006/relationships/slideMaster" Target="../slideMasters/slideMaster16.xml"/><Relationship Id="rId4" Type="http://schemas.openxmlformats.org/officeDocument/2006/relationships/image" Target="../media/image9.png"/></Relationships>
</file>

<file path=ppt/slideLayouts/_rels/slideLayout5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6.xml"/></Relationships>
</file>

<file path=ppt/slideLayouts/_rels/slideLayout5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6.xml"/><Relationship Id="rId4" Type="http://schemas.openxmlformats.org/officeDocument/2006/relationships/image" Target="../media/image2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5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16.xml"/><Relationship Id="rId4" Type="http://schemas.openxmlformats.org/officeDocument/2006/relationships/image" Target="../media/image23.png"/></Relationships>
</file>

<file path=ppt/slideLayouts/_rels/slideLayout5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Master" Target="../slideMasters/slideMaster16.xml"/></Relationships>
</file>

<file path=ppt/slideLayouts/_rels/slideLayout5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6.xml"/></Relationships>
</file>

<file path=ppt/slideLayouts/_rels/slideLayout5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Master" Target="../slideMasters/slideMaster16.xml"/></Relationships>
</file>

<file path=ppt/slideLayouts/_rels/slideLayout5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Master" Target="../slideMasters/slideMaster16.xml"/></Relationships>
</file>

<file path=ppt/slideLayouts/_rels/slideLayout5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Master" Target="../slideMasters/slideMaster16.xml"/><Relationship Id="rId6" Type="http://schemas.openxmlformats.org/officeDocument/2006/relationships/image" Target="../media/image5.png"/><Relationship Id="rId5" Type="http://schemas.openxmlformats.org/officeDocument/2006/relationships/image" Target="../media/image30.png"/><Relationship Id="rId4" Type="http://schemas.openxmlformats.org/officeDocument/2006/relationships/image" Target="../media/image9.png"/></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Master" Target="../slideMasters/slideMaster16.xml"/><Relationship Id="rId4" Type="http://schemas.openxmlformats.org/officeDocument/2006/relationships/image" Target="../media/image32.png"/></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7.xml"/><Relationship Id="rId4" Type="http://schemas.openxmlformats.org/officeDocument/2006/relationships/image" Target="../media/image9.png"/></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5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7.xml"/></Relationships>
</file>

<file path=ppt/slideLayouts/_rels/slideLayout5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5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17.xml"/><Relationship Id="rId4" Type="http://schemas.openxmlformats.org/officeDocument/2006/relationships/image" Target="../media/image9.png"/></Relationships>
</file>

<file path=ppt/slideLayouts/_rels/slideLayout5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7.xml"/><Relationship Id="rId4" Type="http://schemas.openxmlformats.org/officeDocument/2006/relationships/image" Target="../media/image15.png"/></Relationships>
</file>

<file path=ppt/slideLayouts/_rels/slideLayout5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57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17.xml"/><Relationship Id="rId4" Type="http://schemas.openxmlformats.org/officeDocument/2006/relationships/image" Target="../media/image17.png"/></Relationships>
</file>

<file path=ppt/slideLayouts/_rels/slideLayout5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eg"/><Relationship Id="rId1" Type="http://schemas.openxmlformats.org/officeDocument/2006/relationships/slideMaster" Target="../slideMasters/slideMaster17.xml"/><Relationship Id="rId4" Type="http://schemas.openxmlformats.org/officeDocument/2006/relationships/image" Target="../media/image9.png"/></Relationships>
</file>

<file path=ppt/slideLayouts/_rels/slideLayout57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7.xml"/></Relationships>
</file>

<file path=ppt/slideLayouts/_rels/slideLayout57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7.xml"/><Relationship Id="rId4" Type="http://schemas.openxmlformats.org/officeDocument/2006/relationships/image" Target="../media/image23.png"/></Relationships>
</file>

<file path=ppt/slideLayouts/_rels/slideLayout57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17.xml"/><Relationship Id="rId4" Type="http://schemas.openxmlformats.org/officeDocument/2006/relationships/image" Target="../media/image23.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5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Master" Target="../slideMasters/slideMaster17.xml"/></Relationships>
</file>

<file path=ppt/slideLayouts/_rels/slideLayout58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7.xml"/></Relationships>
</file>

<file path=ppt/slideLayouts/_rels/slideLayout58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Master" Target="../slideMasters/slideMaster17.xml"/></Relationships>
</file>

<file path=ppt/slideLayouts/_rels/slideLayout58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Master" Target="../slideMasters/slideMaster17.xml"/></Relationships>
</file>

<file path=ppt/slideLayouts/_rels/slideLayout5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Master" Target="../slideMasters/slideMaster17.xml"/><Relationship Id="rId6" Type="http://schemas.openxmlformats.org/officeDocument/2006/relationships/image" Target="../media/image5.png"/><Relationship Id="rId5" Type="http://schemas.openxmlformats.org/officeDocument/2006/relationships/image" Target="../media/image30.png"/><Relationship Id="rId4" Type="http://schemas.openxmlformats.org/officeDocument/2006/relationships/image" Target="../media/image9.png"/></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7.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0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8.xml"/><Relationship Id="rId4" Type="http://schemas.openxmlformats.org/officeDocument/2006/relationships/image" Target="../media/image9.png"/></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0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8.xml"/></Relationships>
</file>

<file path=ppt/slideLayouts/_rels/slideLayout60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60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8.xml"/></Relationships>
</file>

<file path=ppt/slideLayouts/_rels/slideLayout60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8.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6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18.xml"/><Relationship Id="rId4" Type="http://schemas.openxmlformats.org/officeDocument/2006/relationships/image" Target="../media/image9.png"/></Relationships>
</file>

<file path=ppt/slideLayouts/_rels/slideLayout6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8.xml"/><Relationship Id="rId4" Type="http://schemas.openxmlformats.org/officeDocument/2006/relationships/image" Target="../media/image15.png"/></Relationships>
</file>

<file path=ppt/slideLayouts/_rels/slideLayout6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8.xml"/></Relationships>
</file>

<file path=ppt/slideLayouts/_rels/slideLayout6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18.xml"/><Relationship Id="rId4" Type="http://schemas.openxmlformats.org/officeDocument/2006/relationships/image" Target="../media/image17.png"/></Relationships>
</file>

<file path=ppt/slideLayouts/_rels/slideLayout6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eg"/><Relationship Id="rId1" Type="http://schemas.openxmlformats.org/officeDocument/2006/relationships/slideMaster" Target="../slideMasters/slideMaster18.xml"/><Relationship Id="rId4" Type="http://schemas.openxmlformats.org/officeDocument/2006/relationships/image" Target="../media/image9.png"/></Relationships>
</file>

<file path=ppt/slideLayouts/_rels/slideLayout6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8.xml"/></Relationships>
</file>

<file path=ppt/slideLayouts/_rels/slideLayout6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8.xml"/><Relationship Id="rId4" Type="http://schemas.openxmlformats.org/officeDocument/2006/relationships/image" Target="../media/image23.png"/></Relationships>
</file>

<file path=ppt/slideLayouts/_rels/slideLayout6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18.xml"/><Relationship Id="rId4" Type="http://schemas.openxmlformats.org/officeDocument/2006/relationships/image" Target="../media/image23.png"/></Relationships>
</file>

<file path=ppt/slideLayouts/_rels/slideLayout6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Master" Target="../slideMasters/slideMaster18.xml"/></Relationships>
</file>

<file path=ppt/slideLayouts/_rels/slideLayout6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8.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30.png"/><Relationship Id="rId4" Type="http://schemas.openxmlformats.org/officeDocument/2006/relationships/image" Target="../media/image9.png"/></Relationships>
</file>

<file path=ppt/slideLayouts/_rels/slideLayout6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Master" Target="../slideMasters/slideMaster18.xml"/></Relationships>
</file>

<file path=ppt/slideLayouts/_rels/slideLayout6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Master" Target="../slideMasters/slideMaster18.xml"/></Relationships>
</file>

<file path=ppt/slideLayouts/_rels/slideLayout6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png"/><Relationship Id="rId1" Type="http://schemas.openxmlformats.org/officeDocument/2006/relationships/slideMaster" Target="../slideMasters/slideMaster18.xml"/><Relationship Id="rId6" Type="http://schemas.openxmlformats.org/officeDocument/2006/relationships/image" Target="../media/image5.png"/><Relationship Id="rId5" Type="http://schemas.openxmlformats.org/officeDocument/2006/relationships/image" Target="../media/image30.png"/><Relationship Id="rId4" Type="http://schemas.openxmlformats.org/officeDocument/2006/relationships/image" Target="../media/image9.png"/></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8.xml"/><Relationship Id="rId4" Type="http://schemas.openxmlformats.org/officeDocument/2006/relationships/image" Target="../media/image34.png"/></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19.xml"/></Relationships>
</file>

<file path=ppt/slideLayouts/_rels/slideLayout6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19.xml"/></Relationships>
</file>

<file path=ppt/slideLayouts/_rels/slideLayout6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9.xml"/><Relationship Id="rId4" Type="http://schemas.openxmlformats.org/officeDocument/2006/relationships/image" Target="../media/image41.png"/></Relationships>
</file>

<file path=ppt/slideLayouts/_rels/slideLayout63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image" Target="../media/image42.png"/><Relationship Id="rId1" Type="http://schemas.openxmlformats.org/officeDocument/2006/relationships/slideMaster" Target="../slideMasters/slideMaster1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19.xml"/><Relationship Id="rId4" Type="http://schemas.openxmlformats.org/officeDocument/2006/relationships/image" Target="../media/image50.png"/></Relationships>
</file>

<file path=ppt/slideLayouts/_rels/slideLayout64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Master" Target="../slideMasters/slideMaster19.xml"/><Relationship Id="rId6" Type="http://schemas.openxmlformats.org/officeDocument/2006/relationships/image" Target="../media/image11.png"/><Relationship Id="rId5" Type="http://schemas.openxmlformats.org/officeDocument/2006/relationships/image" Target="../media/image54.png"/><Relationship Id="rId4" Type="http://schemas.openxmlformats.org/officeDocument/2006/relationships/image" Target="../media/image53.png"/></Relationships>
</file>

<file path=ppt/slideLayouts/_rels/slideLayout6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1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Layouts/_rels/slideLayout6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19.xml"/><Relationship Id="rId5" Type="http://schemas.openxmlformats.org/officeDocument/2006/relationships/image" Target="../media/image65.png"/><Relationship Id="rId4" Type="http://schemas.openxmlformats.org/officeDocument/2006/relationships/image" Target="../media/image64.png"/></Relationships>
</file>

<file path=ppt/slideLayouts/_rels/slideLayout6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Master" Target="../slideMasters/slideMaster19.xml"/><Relationship Id="rId5" Type="http://schemas.openxmlformats.org/officeDocument/2006/relationships/image" Target="../media/image68.png"/><Relationship Id="rId4" Type="http://schemas.openxmlformats.org/officeDocument/2006/relationships/image" Target="../media/image45.png"/></Relationships>
</file>

<file path=ppt/slideLayouts/_rels/slideLayout6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Master" Target="../slideMasters/slideMaster19.xml"/><Relationship Id="rId5" Type="http://schemas.openxmlformats.org/officeDocument/2006/relationships/image" Target="../media/image72.png"/><Relationship Id="rId4" Type="http://schemas.openxmlformats.org/officeDocument/2006/relationships/image" Target="../media/image71.png"/></Relationships>
</file>

<file path=ppt/slideLayouts/_rels/slideLayout6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Master" Target="../slideMasters/slideMaster19.xml"/><Relationship Id="rId5" Type="http://schemas.openxmlformats.org/officeDocument/2006/relationships/image" Target="../media/image76.png"/><Relationship Id="rId4" Type="http://schemas.openxmlformats.org/officeDocument/2006/relationships/image" Target="../media/image75.png"/></Relationships>
</file>

<file path=ppt/slideLayouts/_rels/slideLayout6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png"/><Relationship Id="rId1" Type="http://schemas.openxmlformats.org/officeDocument/2006/relationships/slideMaster" Target="../slideMasters/slideMaster19.xml"/><Relationship Id="rId5" Type="http://schemas.openxmlformats.org/officeDocument/2006/relationships/image" Target="../media/image5.png"/><Relationship Id="rId4" Type="http://schemas.openxmlformats.org/officeDocument/2006/relationships/image" Target="../media/image30.png"/></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8.png"/><Relationship Id="rId1" Type="http://schemas.openxmlformats.org/officeDocument/2006/relationships/slideMaster" Target="../slideMasters/slideMaster1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8.jpeg"/><Relationship Id="rId1" Type="http://schemas.openxmlformats.org/officeDocument/2006/relationships/slideMaster" Target="../slideMasters/slideMaster19.xml"/><Relationship Id="rId4" Type="http://schemas.openxmlformats.org/officeDocument/2006/relationships/image" Target="../media/image9.png"/></Relationships>
</file>

<file path=ppt/slideLayouts/_rels/slideLayout6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9.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2.xml"/><Relationship Id="rId4" Type="http://schemas.openxmlformats.org/officeDocument/2006/relationships/image" Target="../media/image34.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30.png"/><Relationship Id="rId4" Type="http://schemas.openxmlformats.org/officeDocument/2006/relationships/image" Target="../media/image9.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lajd tytułowy">
    <p:spTree>
      <p:nvGrpSpPr>
        <p:cNvPr id="1" name=""/>
        <p:cNvGrpSpPr/>
        <p:nvPr/>
      </p:nvGrpSpPr>
      <p:grpSpPr>
        <a:xfrm>
          <a:off x="0" y="0"/>
          <a:ext cx="0" cy="0"/>
          <a:chOff x="0" y="0"/>
          <a:chExt cx="0" cy="0"/>
        </a:xfrm>
      </p:grpSpPr>
      <p:sp>
        <p:nvSpPr>
          <p:cNvPr id="2" name="Symbol zastępczy tekstu 12">
            <a:extLst>
              <a:ext uri="{FF2B5EF4-FFF2-40B4-BE49-F238E27FC236}">
                <a16:creationId xmlns="" xmlns:a16="http://schemas.microsoft.com/office/drawing/2014/main" id="{DB5AB15A-092B-4CB5-BB6E-3E2C59EB133C}"/>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3" name="Symbol zastępczy tekstu 16">
            <a:extLst>
              <a:ext uri="{FF2B5EF4-FFF2-40B4-BE49-F238E27FC236}">
                <a16:creationId xmlns="" xmlns:a16="http://schemas.microsoft.com/office/drawing/2014/main" id="{51D8ECD5-7DC1-4E08-A125-3CDD87CED8ED}"/>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4" name="Symbol zastępczy tekstu 16">
            <a:extLst>
              <a:ext uri="{FF2B5EF4-FFF2-40B4-BE49-F238E27FC236}">
                <a16:creationId xmlns="" xmlns:a16="http://schemas.microsoft.com/office/drawing/2014/main" id="{B209F716-4347-49F0-ACFD-C2DABFF6BF0E}"/>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Tree>
    <p:extLst>
      <p:ext uri="{BB962C8B-B14F-4D97-AF65-F5344CB8AC3E}">
        <p14:creationId xmlns:p14="http://schemas.microsoft.com/office/powerpoint/2010/main" val="93689921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Dwa elementy zawartości">
    <p:spTree>
      <p:nvGrpSpPr>
        <p:cNvPr id="1" name=""/>
        <p:cNvGrpSpPr/>
        <p:nvPr/>
      </p:nvGrpSpPr>
      <p:grpSpPr>
        <a:xfrm>
          <a:off x="0" y="0"/>
          <a:ext cx="0" cy="0"/>
          <a:chOff x="0" y="0"/>
          <a:chExt cx="0" cy="0"/>
        </a:xfrm>
      </p:grpSpPr>
      <p:pic>
        <p:nvPicPr>
          <p:cNvPr id="9" name="Obraz 2">
            <a:extLst>
              <a:ext uri="{FF2B5EF4-FFF2-40B4-BE49-F238E27FC236}">
                <a16:creationId xmlns="" xmlns:a16="http://schemas.microsoft.com/office/drawing/2014/main" id="{F01515F4-24C5-4FC7-897D-8F9B1307BB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8588" y="2333625"/>
            <a:ext cx="141922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Łącznik prosty 11">
            <a:extLst>
              <a:ext uri="{FF2B5EF4-FFF2-40B4-BE49-F238E27FC236}">
                <a16:creationId xmlns="" xmlns:a16="http://schemas.microsoft.com/office/drawing/2014/main" id="{73487BE5-9CBC-475E-8F70-2CA68BE131BF}"/>
              </a:ext>
            </a:extLst>
          </p:cNvPr>
          <p:cNvCxnSpPr>
            <a:cxnSpLocks noChangeShapeType="1"/>
          </p:cNvCxnSpPr>
          <p:nvPr/>
        </p:nvCxnSpPr>
        <p:spPr bwMode="auto">
          <a:xfrm>
            <a:off x="0" y="3048000"/>
            <a:ext cx="139858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11" name="Łącznik prosty 12">
            <a:extLst>
              <a:ext uri="{FF2B5EF4-FFF2-40B4-BE49-F238E27FC236}">
                <a16:creationId xmlns="" xmlns:a16="http://schemas.microsoft.com/office/drawing/2014/main" id="{8ED6A0ED-D2C1-473D-BBB3-D6D9572937DB}"/>
              </a:ext>
            </a:extLst>
          </p:cNvPr>
          <p:cNvCxnSpPr>
            <a:cxnSpLocks noChangeShapeType="1"/>
          </p:cNvCxnSpPr>
          <p:nvPr/>
        </p:nvCxnSpPr>
        <p:spPr bwMode="auto">
          <a:xfrm>
            <a:off x="2792413" y="3060700"/>
            <a:ext cx="712787"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sp>
        <p:nvSpPr>
          <p:cNvPr id="2" name="Symbol zastępczy tekstu 10">
            <a:extLst>
              <a:ext uri="{FF2B5EF4-FFF2-40B4-BE49-F238E27FC236}">
                <a16:creationId xmlns="" xmlns:a16="http://schemas.microsoft.com/office/drawing/2014/main" id="{304D6706-8712-41E0-BE0D-BC10E8D6E74E}"/>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6" name="Symbol zastępczy tekstu 15">
            <a:extLst>
              <a:ext uri="{FF2B5EF4-FFF2-40B4-BE49-F238E27FC236}">
                <a16:creationId xmlns="" xmlns:a16="http://schemas.microsoft.com/office/drawing/2014/main" id="{2763D65A-C7A2-4552-86DA-7D1615889E93}"/>
              </a:ext>
            </a:extLst>
          </p:cNvPr>
          <p:cNvSpPr txBox="1">
            <a:spLocks noGrp="1"/>
          </p:cNvSpPr>
          <p:nvPr>
            <p:ph type="body" sz="quarter" idx="4294967295"/>
          </p:nvPr>
        </p:nvSpPr>
        <p:spPr>
          <a:xfrm>
            <a:off x="1485900" y="2565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a:t>
            </a:r>
          </a:p>
        </p:txBody>
      </p:sp>
      <p:sp>
        <p:nvSpPr>
          <p:cNvPr id="7" name="Symbol zastępczy tekstu 15">
            <a:extLst>
              <a:ext uri="{FF2B5EF4-FFF2-40B4-BE49-F238E27FC236}">
                <a16:creationId xmlns="" xmlns:a16="http://schemas.microsoft.com/office/drawing/2014/main" id="{8A2F66FB-122B-4727-A3FC-D33C12390040}"/>
              </a:ext>
            </a:extLst>
          </p:cNvPr>
          <p:cNvSpPr txBox="1">
            <a:spLocks noGrp="1"/>
          </p:cNvSpPr>
          <p:nvPr>
            <p:ph type="body" sz="quarter" idx="4294967295"/>
          </p:nvPr>
        </p:nvSpPr>
        <p:spPr>
          <a:xfrm>
            <a:off x="1433386" y="2895603"/>
            <a:ext cx="1359246"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nr</a:t>
            </a:r>
          </a:p>
        </p:txBody>
      </p:sp>
      <p:sp>
        <p:nvSpPr>
          <p:cNvPr id="8" name="Symbol zastępczy tekstu 21">
            <a:extLst>
              <a:ext uri="{FF2B5EF4-FFF2-40B4-BE49-F238E27FC236}">
                <a16:creationId xmlns="" xmlns:a16="http://schemas.microsoft.com/office/drawing/2014/main" id="{79E72D60-6ADF-47EE-9557-129E09D16A1A}"/>
              </a:ext>
            </a:extLst>
          </p:cNvPr>
          <p:cNvSpPr txBox="1">
            <a:spLocks noGrp="1"/>
          </p:cNvSpPr>
          <p:nvPr>
            <p:ph type="body" sz="quarter" idx="4294967295"/>
          </p:nvPr>
        </p:nvSpPr>
        <p:spPr>
          <a:xfrm>
            <a:off x="3670301" y="2857500"/>
            <a:ext cx="6692895" cy="2082802"/>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1200"/>
              </a:spcBef>
              <a:spcAft>
                <a:spcPts val="600"/>
              </a:spcAft>
              <a:buNone/>
              <a:tabLst/>
              <a:defRPr lang="pl-PL" sz="1400" b="0" i="0" u="none" strike="noStrike" cap="none" spc="0" baseline="0">
                <a:solidFill>
                  <a:srgbClr val="6D6E71"/>
                </a:solidFill>
                <a:uFillTx/>
                <a:latin typeface="Arial"/>
              </a:defRPr>
            </a:lvl1pPr>
          </a:lstStyle>
          <a:p>
            <a:pPr lvl="0"/>
            <a:r>
              <a:rPr lang="pl-PL"/>
              <a:t>Tutaj tekst, w którym oznaczamy najważniejsze fragmenty za pomocą bordowego zakreślenia. Te fragmenty mają też font większy o 2pkt.</a:t>
            </a:r>
          </a:p>
        </p:txBody>
      </p:sp>
    </p:spTree>
    <p:extLst>
      <p:ext uri="{BB962C8B-B14F-4D97-AF65-F5344CB8AC3E}">
        <p14:creationId xmlns:p14="http://schemas.microsoft.com/office/powerpoint/2010/main" val="458868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84913D0A-CD9C-4D07-873E-BF07400A4FC6}"/>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daty 2">
            <a:extLst>
              <a:ext uri="{FF2B5EF4-FFF2-40B4-BE49-F238E27FC236}">
                <a16:creationId xmlns="" xmlns:a16="http://schemas.microsoft.com/office/drawing/2014/main" id="{39CE0202-EA24-40BF-BFF4-17E99A957DC5}"/>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9B24F45B-4FE7-4D9C-B415-9D7DB5E81821}" type="datetime1">
              <a:rPr lang="pl-PL"/>
              <a:pPr/>
              <a:t>2018-11-24</a:t>
            </a:fld>
            <a:endParaRPr dirty="0"/>
          </a:p>
        </p:txBody>
      </p:sp>
      <p:sp>
        <p:nvSpPr>
          <p:cNvPr id="4" name="Symbol zastępczy stopki 3">
            <a:extLst>
              <a:ext uri="{FF2B5EF4-FFF2-40B4-BE49-F238E27FC236}">
                <a16:creationId xmlns="" xmlns:a16="http://schemas.microsoft.com/office/drawing/2014/main" id="{A19DA995-1CBC-40D6-8BFE-D36F53C6AD66}"/>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endParaRPr dirty="0"/>
          </a:p>
        </p:txBody>
      </p:sp>
      <p:sp>
        <p:nvSpPr>
          <p:cNvPr id="5" name="Symbol zastępczy numeru slajdu 4">
            <a:extLst>
              <a:ext uri="{FF2B5EF4-FFF2-40B4-BE49-F238E27FC236}">
                <a16:creationId xmlns="" xmlns:a16="http://schemas.microsoft.com/office/drawing/2014/main" id="{CF72FAC8-A800-469E-BDB2-4A6118192DF5}"/>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045C7131-6C13-4094-9318-685303C61D3C}" type="slidenum">
              <a:rPr/>
              <a:pPr/>
              <a:t>‹#›</a:t>
            </a:fld>
            <a:endParaRPr dirty="0"/>
          </a:p>
        </p:txBody>
      </p:sp>
    </p:spTree>
    <p:extLst>
      <p:ext uri="{BB962C8B-B14F-4D97-AF65-F5344CB8AC3E}">
        <p14:creationId xmlns:p14="http://schemas.microsoft.com/office/powerpoint/2010/main" val="3438624371"/>
      </p:ext>
    </p:extLst>
  </p:cSld>
  <p:clrMapOvr>
    <a:masterClrMapping/>
  </p:clrMapOvr>
  <p:hf sldNum="0"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 xmlns:a16="http://schemas.microsoft.com/office/drawing/2014/main" id="{733CB9B9-73F3-4F46-B2EA-963A3256F474}"/>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BCC13E7C-F679-42C2-B154-DAA3FB8EBB4A}" type="datetime1">
              <a:rPr lang="pl-PL"/>
              <a:pPr/>
              <a:t>2018-11-24</a:t>
            </a:fld>
            <a:endParaRPr dirty="0"/>
          </a:p>
        </p:txBody>
      </p:sp>
      <p:sp>
        <p:nvSpPr>
          <p:cNvPr id="3" name="Symbol zastępczy stopki 2">
            <a:extLst>
              <a:ext uri="{FF2B5EF4-FFF2-40B4-BE49-F238E27FC236}">
                <a16:creationId xmlns="" xmlns:a16="http://schemas.microsoft.com/office/drawing/2014/main" id="{2D34D442-CDEB-479F-A12F-3F26CCAEB2F4}"/>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endParaRPr dirty="0"/>
          </a:p>
        </p:txBody>
      </p:sp>
      <p:sp>
        <p:nvSpPr>
          <p:cNvPr id="4" name="Symbol zastępczy numeru slajdu 3">
            <a:extLst>
              <a:ext uri="{FF2B5EF4-FFF2-40B4-BE49-F238E27FC236}">
                <a16:creationId xmlns="" xmlns:a16="http://schemas.microsoft.com/office/drawing/2014/main" id="{6601CD63-3BB1-4BC7-87D6-77D338539318}"/>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EB0331D5-7A65-4BCA-8AA6-8934F1CC1B30}" type="slidenum">
              <a:rPr/>
              <a:pPr/>
              <a:t>‹#›</a:t>
            </a:fld>
            <a:endParaRPr dirty="0"/>
          </a:p>
        </p:txBody>
      </p:sp>
    </p:spTree>
    <p:extLst>
      <p:ext uri="{BB962C8B-B14F-4D97-AF65-F5344CB8AC3E}">
        <p14:creationId xmlns:p14="http://schemas.microsoft.com/office/powerpoint/2010/main" val="1234794364"/>
      </p:ext>
    </p:extLst>
  </p:cSld>
  <p:clrMapOvr>
    <a:masterClrMapping/>
  </p:clrMapOvr>
  <p:hf sldNum="0"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36070E2B-9CC7-4224-8A2D-EE70AE0E7A0C}"/>
              </a:ext>
            </a:extLst>
          </p:cNvPr>
          <p:cNvSpPr txBox="1">
            <a:spLocks noGrp="1"/>
          </p:cNvSpPr>
          <p:nvPr>
            <p:ph type="title"/>
          </p:nvPr>
        </p:nvSpPr>
        <p:spPr>
          <a:xfrm>
            <a:off x="839784" y="457200"/>
            <a:ext cx="3932240" cy="1600200"/>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pl-PL" sz="3200" b="0" i="0" u="none" strike="noStrike" cap="none" spc="0" baseline="0">
                <a:solidFill>
                  <a:srgbClr val="000000"/>
                </a:solidFill>
                <a:uFillTx/>
                <a:latin typeface="Arial"/>
              </a:defRPr>
            </a:lvl1pPr>
          </a:lstStyle>
          <a:p>
            <a:pPr lvl="0"/>
            <a:r>
              <a:rPr lang="pl-PL"/>
              <a:t>Kliknij, aby edytować styl</a:t>
            </a:r>
          </a:p>
        </p:txBody>
      </p:sp>
      <p:sp>
        <p:nvSpPr>
          <p:cNvPr id="3" name="Symbol zastępczy zawartości 2">
            <a:extLst>
              <a:ext uri="{FF2B5EF4-FFF2-40B4-BE49-F238E27FC236}">
                <a16:creationId xmlns="" xmlns:a16="http://schemas.microsoft.com/office/drawing/2014/main" id="{F340F1F7-8759-4119-9376-9F6C723F22C8}"/>
              </a:ext>
            </a:extLst>
          </p:cNvPr>
          <p:cNvSpPr txBox="1">
            <a:spLocks noGrp="1"/>
          </p:cNvSpPr>
          <p:nvPr>
            <p:ph idx="1"/>
          </p:nvPr>
        </p:nvSpPr>
        <p:spPr>
          <a:xfrm>
            <a:off x="5183184" y="987423"/>
            <a:ext cx="6172200" cy="487362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3200"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sz="2800"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sz="2400"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sz="2000"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sz="2000"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 xmlns:a16="http://schemas.microsoft.com/office/drawing/2014/main" id="{61DB52BF-A834-422B-BBE4-1783F6BA7EC8}"/>
              </a:ext>
            </a:extLst>
          </p:cNvPr>
          <p:cNvSpPr txBox="1">
            <a:spLocks noGrp="1"/>
          </p:cNvSpPr>
          <p:nvPr>
            <p:ph type="body" sz="half" idx="2"/>
          </p:nvPr>
        </p:nvSpPr>
        <p:spPr>
          <a:xfrm>
            <a:off x="839784" y="2057400"/>
            <a:ext cx="3932240" cy="381158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600" b="0" i="0" u="none" strike="noStrike" cap="none" spc="0" baseline="0">
                <a:solidFill>
                  <a:srgbClr val="000000"/>
                </a:solidFill>
                <a:uFillTx/>
                <a:latin typeface="Arial"/>
              </a:defRPr>
            </a:lvl1pPr>
          </a:lstStyle>
          <a:p>
            <a:pPr lvl="0"/>
            <a:r>
              <a:rPr lang="pl-PL"/>
              <a:t>Kliknij, aby edytować style wzorca tekstu</a:t>
            </a:r>
          </a:p>
        </p:txBody>
      </p:sp>
      <p:sp>
        <p:nvSpPr>
          <p:cNvPr id="5" name="Symbol zastępczy daty 4">
            <a:extLst>
              <a:ext uri="{FF2B5EF4-FFF2-40B4-BE49-F238E27FC236}">
                <a16:creationId xmlns="" xmlns:a16="http://schemas.microsoft.com/office/drawing/2014/main" id="{946A17B3-E80C-4B31-B984-F4ED3E46A81F}"/>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E4D3EBD0-4121-4C47-AF14-172B3B993A65}" type="datetime1">
              <a:rPr lang="pl-PL"/>
              <a:pPr/>
              <a:t>2018-11-24</a:t>
            </a:fld>
            <a:endParaRPr dirty="0"/>
          </a:p>
        </p:txBody>
      </p:sp>
      <p:sp>
        <p:nvSpPr>
          <p:cNvPr id="6" name="Symbol zastępczy stopki 5">
            <a:extLst>
              <a:ext uri="{FF2B5EF4-FFF2-40B4-BE49-F238E27FC236}">
                <a16:creationId xmlns="" xmlns:a16="http://schemas.microsoft.com/office/drawing/2014/main" id="{8A98C2E6-665F-4B9D-9C8F-C268E95CB350}"/>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endParaRPr dirty="0"/>
          </a:p>
        </p:txBody>
      </p:sp>
      <p:sp>
        <p:nvSpPr>
          <p:cNvPr id="7" name="Symbol zastępczy numeru slajdu 6">
            <a:extLst>
              <a:ext uri="{FF2B5EF4-FFF2-40B4-BE49-F238E27FC236}">
                <a16:creationId xmlns="" xmlns:a16="http://schemas.microsoft.com/office/drawing/2014/main" id="{C82F5E8A-F89A-4518-8914-ED2033242F7A}"/>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9DC14874-293C-41AB-A328-8A401A667A10}" type="slidenum">
              <a:rPr/>
              <a:pPr/>
              <a:t>‹#›</a:t>
            </a:fld>
            <a:endParaRPr dirty="0"/>
          </a:p>
        </p:txBody>
      </p:sp>
    </p:spTree>
    <p:extLst>
      <p:ext uri="{BB962C8B-B14F-4D97-AF65-F5344CB8AC3E}">
        <p14:creationId xmlns:p14="http://schemas.microsoft.com/office/powerpoint/2010/main" val="5515755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1EE97AEE-0465-4CCE-AFBA-6DC2DFA555FF}"/>
              </a:ext>
            </a:extLst>
          </p:cNvPr>
          <p:cNvSpPr txBox="1">
            <a:spLocks noGrp="1"/>
          </p:cNvSpPr>
          <p:nvPr>
            <p:ph type="title"/>
          </p:nvPr>
        </p:nvSpPr>
        <p:spPr>
          <a:xfrm>
            <a:off x="839784" y="457200"/>
            <a:ext cx="3932240" cy="1600200"/>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pl-PL" sz="3200" b="0" i="0" u="none" strike="noStrike" cap="none" spc="0" baseline="0">
                <a:solidFill>
                  <a:srgbClr val="000000"/>
                </a:solidFill>
                <a:uFillTx/>
                <a:latin typeface="Arial"/>
              </a:defRPr>
            </a:lvl1pPr>
          </a:lstStyle>
          <a:p>
            <a:pPr lvl="0"/>
            <a:r>
              <a:rPr lang="pl-PL"/>
              <a:t>Kliknij, aby edytować styl</a:t>
            </a:r>
          </a:p>
        </p:txBody>
      </p:sp>
      <p:sp>
        <p:nvSpPr>
          <p:cNvPr id="3" name="Symbol zastępczy obrazu 2">
            <a:extLst>
              <a:ext uri="{FF2B5EF4-FFF2-40B4-BE49-F238E27FC236}">
                <a16:creationId xmlns="" xmlns:a16="http://schemas.microsoft.com/office/drawing/2014/main" id="{7A840D69-5CA8-48AF-B0B9-E673713682BE}"/>
              </a:ext>
            </a:extLst>
          </p:cNvPr>
          <p:cNvSpPr txBox="1">
            <a:spLocks noGrp="1"/>
          </p:cNvSpPr>
          <p:nvPr>
            <p:ph type="pic" idx="1"/>
          </p:nvPr>
        </p:nvSpPr>
        <p:spPr>
          <a:xfrm>
            <a:off x="5183184" y="987423"/>
            <a:ext cx="6172200" cy="487362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3200" b="0" i="0" u="none" strike="noStrike" cap="none" spc="0" baseline="0">
                <a:solidFill>
                  <a:srgbClr val="000000"/>
                </a:solidFill>
                <a:uFillTx/>
                <a:latin typeface="Arial"/>
              </a:defRPr>
            </a:lvl1pPr>
          </a:lstStyle>
          <a:p>
            <a:pPr lvl="0"/>
            <a:endParaRPr lang="pl-PL" dirty="0"/>
          </a:p>
        </p:txBody>
      </p:sp>
      <p:sp>
        <p:nvSpPr>
          <p:cNvPr id="4" name="Symbol zastępczy tekstu 3">
            <a:extLst>
              <a:ext uri="{FF2B5EF4-FFF2-40B4-BE49-F238E27FC236}">
                <a16:creationId xmlns="" xmlns:a16="http://schemas.microsoft.com/office/drawing/2014/main" id="{10CD53DA-B55F-41B3-9B42-4CEB83D527A8}"/>
              </a:ext>
            </a:extLst>
          </p:cNvPr>
          <p:cNvSpPr txBox="1">
            <a:spLocks noGrp="1"/>
          </p:cNvSpPr>
          <p:nvPr>
            <p:ph type="body" sz="half" idx="2"/>
          </p:nvPr>
        </p:nvSpPr>
        <p:spPr>
          <a:xfrm>
            <a:off x="839784" y="2057400"/>
            <a:ext cx="3932240" cy="381158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600" b="0" i="0" u="none" strike="noStrike" cap="none" spc="0" baseline="0">
                <a:solidFill>
                  <a:srgbClr val="000000"/>
                </a:solidFill>
                <a:uFillTx/>
                <a:latin typeface="Arial"/>
              </a:defRPr>
            </a:lvl1pPr>
          </a:lstStyle>
          <a:p>
            <a:pPr lvl="0"/>
            <a:r>
              <a:rPr lang="pl-PL"/>
              <a:t>Kliknij, aby edytować style wzorca tekstu</a:t>
            </a:r>
          </a:p>
        </p:txBody>
      </p:sp>
      <p:sp>
        <p:nvSpPr>
          <p:cNvPr id="5" name="Symbol zastępczy daty 4">
            <a:extLst>
              <a:ext uri="{FF2B5EF4-FFF2-40B4-BE49-F238E27FC236}">
                <a16:creationId xmlns="" xmlns:a16="http://schemas.microsoft.com/office/drawing/2014/main" id="{147F559D-50E9-4579-8568-02058DD6400B}"/>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90773372-5E1B-411F-A0B0-563DA6C786B0}" type="datetime1">
              <a:rPr lang="pl-PL"/>
              <a:pPr/>
              <a:t>2018-11-24</a:t>
            </a:fld>
            <a:endParaRPr dirty="0"/>
          </a:p>
        </p:txBody>
      </p:sp>
      <p:sp>
        <p:nvSpPr>
          <p:cNvPr id="6" name="Symbol zastępczy stopki 5">
            <a:extLst>
              <a:ext uri="{FF2B5EF4-FFF2-40B4-BE49-F238E27FC236}">
                <a16:creationId xmlns="" xmlns:a16="http://schemas.microsoft.com/office/drawing/2014/main" id="{30772F96-DFA3-4D53-872C-AF3A05BC18F6}"/>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endParaRPr dirty="0"/>
          </a:p>
        </p:txBody>
      </p:sp>
      <p:sp>
        <p:nvSpPr>
          <p:cNvPr id="7" name="Symbol zastępczy numeru slajdu 6">
            <a:extLst>
              <a:ext uri="{FF2B5EF4-FFF2-40B4-BE49-F238E27FC236}">
                <a16:creationId xmlns="" xmlns:a16="http://schemas.microsoft.com/office/drawing/2014/main" id="{0E3B6629-DD8B-4949-B332-A4B7991936D8}"/>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972DC3D2-F4FB-4F60-B770-CC1B09F42209}" type="slidenum">
              <a:rPr/>
              <a:pPr/>
              <a:t>‹#›</a:t>
            </a:fld>
            <a:endParaRPr dirty="0"/>
          </a:p>
        </p:txBody>
      </p:sp>
    </p:spTree>
    <p:extLst>
      <p:ext uri="{BB962C8B-B14F-4D97-AF65-F5344CB8AC3E}">
        <p14:creationId xmlns:p14="http://schemas.microsoft.com/office/powerpoint/2010/main" val="6907533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2BAB9DCA-35CB-4A71-996D-3FDF2EEDD819}"/>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ytułu pionowego 2">
            <a:extLst>
              <a:ext uri="{FF2B5EF4-FFF2-40B4-BE49-F238E27FC236}">
                <a16:creationId xmlns="" xmlns:a16="http://schemas.microsoft.com/office/drawing/2014/main" id="{FE4C73A6-FEBD-4B88-A371-5C4E29573F00}"/>
              </a:ext>
            </a:extLst>
          </p:cNvPr>
          <p:cNvSpPr txBox="1">
            <a:spLocks noGrp="1"/>
          </p:cNvSpPr>
          <p:nvPr>
            <p:ph type="body" orient="vert" idx="1"/>
          </p:nvPr>
        </p:nvSpPr>
        <p:spPr>
          <a:xfrm>
            <a:off x="838203" y="1825627"/>
            <a:ext cx="10515600" cy="4351336"/>
          </a:xfrm>
          <a:prstGeom prst="rect">
            <a:avLst/>
          </a:prstGeom>
          <a:noFill/>
          <a:ln>
            <a:noFill/>
          </a:ln>
        </p:spPr>
        <p:txBody>
          <a:bodyPr vert="eaVert"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AEE14B1A-61E2-4EF3-9D2A-6939B832BE98}"/>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E4898927-A024-4D2A-8A12-71EA4BF0EFE6}" type="datetime1">
              <a:rPr lang="pl-PL"/>
              <a:pPr/>
              <a:t>2018-11-24</a:t>
            </a:fld>
            <a:endParaRPr dirty="0"/>
          </a:p>
        </p:txBody>
      </p:sp>
      <p:sp>
        <p:nvSpPr>
          <p:cNvPr id="5" name="Symbol zastępczy stopki 4">
            <a:extLst>
              <a:ext uri="{FF2B5EF4-FFF2-40B4-BE49-F238E27FC236}">
                <a16:creationId xmlns="" xmlns:a16="http://schemas.microsoft.com/office/drawing/2014/main" id="{E9ACCB58-F110-4116-A50F-1331CA32FEC1}"/>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endParaRPr dirty="0"/>
          </a:p>
        </p:txBody>
      </p:sp>
      <p:sp>
        <p:nvSpPr>
          <p:cNvPr id="6" name="Symbol zastępczy numeru slajdu 5">
            <a:extLst>
              <a:ext uri="{FF2B5EF4-FFF2-40B4-BE49-F238E27FC236}">
                <a16:creationId xmlns="" xmlns:a16="http://schemas.microsoft.com/office/drawing/2014/main" id="{F8CA4E4F-90DC-4461-BA8A-252D42C8863D}"/>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AB726CF9-A2BD-42AF-9C3E-900F96AB9DD2}" type="slidenum">
              <a:rPr/>
              <a:pPr/>
              <a:t>‹#›</a:t>
            </a:fld>
            <a:endParaRPr dirty="0"/>
          </a:p>
        </p:txBody>
      </p:sp>
    </p:spTree>
    <p:extLst>
      <p:ext uri="{BB962C8B-B14F-4D97-AF65-F5344CB8AC3E}">
        <p14:creationId xmlns:p14="http://schemas.microsoft.com/office/powerpoint/2010/main" val="16854894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 xmlns:a16="http://schemas.microsoft.com/office/drawing/2014/main" id="{A3FE8BBB-B068-4437-9E56-E8555CB921E6}"/>
              </a:ext>
            </a:extLst>
          </p:cNvPr>
          <p:cNvSpPr txBox="1">
            <a:spLocks noGrp="1"/>
          </p:cNvSpPr>
          <p:nvPr>
            <p:ph type="title" orient="vert"/>
          </p:nvPr>
        </p:nvSpPr>
        <p:spPr>
          <a:xfrm>
            <a:off x="8724903" y="365129"/>
            <a:ext cx="2628899" cy="5811834"/>
          </a:xfrm>
          <a:prstGeom prst="rect">
            <a:avLst/>
          </a:prstGeom>
          <a:noFill/>
          <a:ln>
            <a:noFill/>
          </a:ln>
        </p:spPr>
        <p:txBody>
          <a:bodyPr vert="eaVert"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ytułu pionowego 2">
            <a:extLst>
              <a:ext uri="{FF2B5EF4-FFF2-40B4-BE49-F238E27FC236}">
                <a16:creationId xmlns="" xmlns:a16="http://schemas.microsoft.com/office/drawing/2014/main" id="{306FF918-4DE5-4473-A935-DF32D6BBB2A0}"/>
              </a:ext>
            </a:extLst>
          </p:cNvPr>
          <p:cNvSpPr txBox="1">
            <a:spLocks noGrp="1"/>
          </p:cNvSpPr>
          <p:nvPr>
            <p:ph type="body" orient="vert" idx="1"/>
          </p:nvPr>
        </p:nvSpPr>
        <p:spPr>
          <a:xfrm>
            <a:off x="838203" y="365129"/>
            <a:ext cx="7734296" cy="5811834"/>
          </a:xfrm>
          <a:prstGeom prst="rect">
            <a:avLst/>
          </a:prstGeom>
          <a:noFill/>
          <a:ln>
            <a:noFill/>
          </a:ln>
        </p:spPr>
        <p:txBody>
          <a:bodyPr vert="eaVert"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5AD7B43D-1191-4CDB-A67B-85548A0C42B1}"/>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19D573B1-6E02-4EF6-9BA6-7E69D8C01EFA}" type="datetime1">
              <a:rPr lang="pl-PL"/>
              <a:pPr/>
              <a:t>2018-11-24</a:t>
            </a:fld>
            <a:endParaRPr dirty="0"/>
          </a:p>
        </p:txBody>
      </p:sp>
      <p:sp>
        <p:nvSpPr>
          <p:cNvPr id="5" name="Symbol zastępczy stopki 4">
            <a:extLst>
              <a:ext uri="{FF2B5EF4-FFF2-40B4-BE49-F238E27FC236}">
                <a16:creationId xmlns="" xmlns:a16="http://schemas.microsoft.com/office/drawing/2014/main" id="{11F655B3-CB6E-4667-A19A-5B94BDC23E26}"/>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endParaRPr dirty="0"/>
          </a:p>
        </p:txBody>
      </p:sp>
      <p:sp>
        <p:nvSpPr>
          <p:cNvPr id="6" name="Symbol zastępczy numeru slajdu 5">
            <a:extLst>
              <a:ext uri="{FF2B5EF4-FFF2-40B4-BE49-F238E27FC236}">
                <a16:creationId xmlns="" xmlns:a16="http://schemas.microsoft.com/office/drawing/2014/main" id="{5972FA69-CDBC-44CE-A15D-655DC8C8BD65}"/>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CF910C0E-05F4-435C-8C20-7787BB9B1327}" type="slidenum">
              <a:rPr/>
              <a:pPr/>
              <a:t>‹#›</a:t>
            </a:fld>
            <a:endParaRPr dirty="0"/>
          </a:p>
        </p:txBody>
      </p:sp>
    </p:spTree>
    <p:extLst>
      <p:ext uri="{BB962C8B-B14F-4D97-AF65-F5344CB8AC3E}">
        <p14:creationId xmlns:p14="http://schemas.microsoft.com/office/powerpoint/2010/main" val="19280462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Układ niestandardow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52886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3_Slajd tytułowy">
    <p:spTree>
      <p:nvGrpSpPr>
        <p:cNvPr id="1" name=""/>
        <p:cNvGrpSpPr/>
        <p:nvPr/>
      </p:nvGrpSpPr>
      <p:grpSpPr>
        <a:xfrm>
          <a:off x="0" y="0"/>
          <a:ext cx="0" cy="0"/>
          <a:chOff x="0" y="0"/>
          <a:chExt cx="0" cy="0"/>
        </a:xfrm>
      </p:grpSpPr>
      <p:sp>
        <p:nvSpPr>
          <p:cNvPr id="2" name="Prostokąt 6">
            <a:extLst>
              <a:ext uri="{FF2B5EF4-FFF2-40B4-BE49-F238E27FC236}">
                <a16:creationId xmlns="" xmlns:a16="http://schemas.microsoft.com/office/drawing/2014/main" id="{FEAB8E33-DCFA-4A58-9088-588C8FE68E16}"/>
              </a:ext>
            </a:extLst>
          </p:cNvPr>
          <p:cNvSpPr/>
          <p:nvPr/>
        </p:nvSpPr>
        <p:spPr>
          <a:xfrm>
            <a:off x="0" y="2559561"/>
            <a:ext cx="7492995" cy="374145"/>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pl-PL" kern="0" dirty="0">
              <a:solidFill>
                <a:srgbClr val="FFFFFF"/>
              </a:solidFill>
              <a:latin typeface="Arial"/>
            </a:endParaRPr>
          </a:p>
        </p:txBody>
      </p:sp>
      <p:sp>
        <p:nvSpPr>
          <p:cNvPr id="3" name="Prostokąt 7">
            <a:extLst>
              <a:ext uri="{FF2B5EF4-FFF2-40B4-BE49-F238E27FC236}">
                <a16:creationId xmlns="" xmlns:a16="http://schemas.microsoft.com/office/drawing/2014/main" id="{76B1B6D6-B02C-459F-A40A-014DA851A07D}"/>
              </a:ext>
            </a:extLst>
          </p:cNvPr>
          <p:cNvSpPr/>
          <p:nvPr/>
        </p:nvSpPr>
        <p:spPr>
          <a:xfrm>
            <a:off x="8013701" y="2569930"/>
            <a:ext cx="4178305" cy="374145"/>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pl-PL" kern="0" dirty="0">
              <a:solidFill>
                <a:srgbClr val="FFFFFF"/>
              </a:solidFill>
              <a:latin typeface="Arial"/>
            </a:endParaRPr>
          </a:p>
        </p:txBody>
      </p:sp>
      <p:sp>
        <p:nvSpPr>
          <p:cNvPr id="4" name="Symbol zastępczy tekstu 10">
            <a:extLst>
              <a:ext uri="{FF2B5EF4-FFF2-40B4-BE49-F238E27FC236}">
                <a16:creationId xmlns="" xmlns:a16="http://schemas.microsoft.com/office/drawing/2014/main" id="{90C63AFC-0FB6-419A-A57D-412AD021F22F}"/>
              </a:ext>
            </a:extLst>
          </p:cNvPr>
          <p:cNvSpPr txBox="1">
            <a:spLocks noGrp="1"/>
          </p:cNvSpPr>
          <p:nvPr>
            <p:ph type="body" sz="quarter" idx="4294967295"/>
          </p:nvPr>
        </p:nvSpPr>
        <p:spPr>
          <a:xfrm>
            <a:off x="1816098" y="812801"/>
            <a:ext cx="9563096"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5" name="Symbol zastępczy tekstu 19">
            <a:extLst>
              <a:ext uri="{FF2B5EF4-FFF2-40B4-BE49-F238E27FC236}">
                <a16:creationId xmlns="" xmlns:a16="http://schemas.microsoft.com/office/drawing/2014/main" id="{0C0CAAD8-7A2D-46C6-A44D-4FFA533790E2}"/>
              </a:ext>
            </a:extLst>
          </p:cNvPr>
          <p:cNvSpPr txBox="1">
            <a:spLocks noGrp="1"/>
          </p:cNvSpPr>
          <p:nvPr>
            <p:ph type="body" sz="quarter" idx="4294967295"/>
          </p:nvPr>
        </p:nvSpPr>
        <p:spPr>
          <a:xfrm>
            <a:off x="3657600" y="3237780"/>
            <a:ext cx="3835405" cy="61031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1" i="0" u="none" strike="noStrike" cap="none" spc="0" baseline="0">
                <a:solidFill>
                  <a:srgbClr val="000000"/>
                </a:solidFill>
                <a:uFillTx/>
                <a:latin typeface="Arial"/>
              </a:defRPr>
            </a:lvl1pPr>
          </a:lstStyle>
          <a:p>
            <a:pPr lvl="0"/>
            <a:r>
              <a:rPr lang="pl-PL"/>
              <a:t>Funkcja</a:t>
            </a:r>
          </a:p>
        </p:txBody>
      </p:sp>
      <p:sp>
        <p:nvSpPr>
          <p:cNvPr id="6" name="Symbol zastępczy tekstu 19">
            <a:extLst>
              <a:ext uri="{FF2B5EF4-FFF2-40B4-BE49-F238E27FC236}">
                <a16:creationId xmlns="" xmlns:a16="http://schemas.microsoft.com/office/drawing/2014/main" id="{DD747674-6DE1-41AE-BED6-2F2F268F1980}"/>
              </a:ext>
            </a:extLst>
          </p:cNvPr>
          <p:cNvSpPr txBox="1">
            <a:spLocks noGrp="1"/>
          </p:cNvSpPr>
          <p:nvPr>
            <p:ph type="body" sz="quarter" idx="4294967295"/>
          </p:nvPr>
        </p:nvSpPr>
        <p:spPr>
          <a:xfrm>
            <a:off x="8115300" y="3242544"/>
            <a:ext cx="3822704" cy="1585917"/>
          </a:xfrm>
          <a:prstGeom prst="rect">
            <a:avLst/>
          </a:prstGeom>
          <a:noFill/>
          <a:ln>
            <a:noFill/>
          </a:ln>
        </p:spPr>
        <p:txBody>
          <a:bodyPr vert="horz" wrap="square" lIns="91440" tIns="45720" rIns="91440" bIns="45720" anchor="t" anchorCtr="0" compatLnSpc="1">
            <a:noAutofit/>
          </a:bodyPr>
          <a:lstStyle>
            <a:lvl1pPr marL="285750" marR="0" lvl="0" indent="-285750" fontAlgn="auto">
              <a:spcAft>
                <a:spcPts val="0"/>
              </a:spcAft>
              <a:buClr>
                <a:srgbClr val="5B9BD5"/>
              </a:buClr>
              <a:buSzPct val="100000"/>
              <a:buFont typeface="Arial" pitchFamily="34"/>
              <a:tabLst/>
              <a:defRPr lang="pl-PL" sz="1500" b="0" i="0" u="none" strike="noStrike" cap="none" spc="0" baseline="0">
                <a:solidFill>
                  <a:srgbClr val="000000"/>
                </a:solidFill>
                <a:uFillTx/>
                <a:latin typeface="Arial"/>
              </a:defRPr>
            </a:lvl1pPr>
          </a:lstStyle>
          <a:p>
            <a:pPr lvl="0"/>
            <a:endParaRPr lang="pl-PL"/>
          </a:p>
        </p:txBody>
      </p:sp>
      <p:sp>
        <p:nvSpPr>
          <p:cNvPr id="7" name="Symbol zastępczy tekstu 25">
            <a:extLst>
              <a:ext uri="{FF2B5EF4-FFF2-40B4-BE49-F238E27FC236}">
                <a16:creationId xmlns="" xmlns:a16="http://schemas.microsoft.com/office/drawing/2014/main" id="{0E0BBE1F-6ED3-4397-ADC0-A73AC92A3B4E}"/>
              </a:ext>
            </a:extLst>
          </p:cNvPr>
          <p:cNvSpPr txBox="1">
            <a:spLocks noGrp="1"/>
          </p:cNvSpPr>
          <p:nvPr>
            <p:ph type="body" sz="quarter" idx="4294967295"/>
          </p:nvPr>
        </p:nvSpPr>
        <p:spPr>
          <a:xfrm>
            <a:off x="3657600" y="2583070"/>
            <a:ext cx="3746497" cy="335603"/>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1500" b="1" i="0" u="none" strike="noStrike" cap="all" spc="0" baseline="0">
                <a:solidFill>
                  <a:srgbClr val="E7E6E6"/>
                </a:solidFill>
                <a:uFillTx/>
                <a:latin typeface="Arial"/>
              </a:defRPr>
            </a:lvl1pPr>
          </a:lstStyle>
          <a:p>
            <a:pPr lvl="0"/>
            <a:r>
              <a:rPr lang="pl-PL"/>
              <a:t>Imię i nazwisko | funkcja</a:t>
            </a:r>
          </a:p>
        </p:txBody>
      </p:sp>
      <p:sp>
        <p:nvSpPr>
          <p:cNvPr id="8" name="pole tekstowe 15">
            <a:extLst>
              <a:ext uri="{FF2B5EF4-FFF2-40B4-BE49-F238E27FC236}">
                <a16:creationId xmlns="" xmlns:a16="http://schemas.microsoft.com/office/drawing/2014/main" id="{C0B8BEF1-A89A-4B89-A5D6-37DD716B46E9}"/>
              </a:ext>
            </a:extLst>
          </p:cNvPr>
          <p:cNvSpPr txBox="1"/>
          <p:nvPr/>
        </p:nvSpPr>
        <p:spPr>
          <a:xfrm>
            <a:off x="8115300" y="2595332"/>
            <a:ext cx="2340754" cy="323167"/>
          </a:xfrm>
          <a:prstGeom prst="rect">
            <a:avLst/>
          </a:prstGeom>
          <a:noFill/>
          <a:ln w="9528" cap="flat">
            <a:solidFill>
              <a:srgbClr val="A43757"/>
            </a:solidFill>
            <a:prstDash val="solid"/>
            <a:miter/>
          </a:ln>
        </p:spPr>
        <p:txBody>
          <a:bodyPr vert="horz" wrap="square" lIns="91440" tIns="45720" rIns="91440" bIns="45720" anchor="ctr" anchorCtr="0" compatLnSpc="1">
            <a:spAutoFit/>
          </a:bodyPr>
          <a:lstStyle/>
          <a:p>
            <a:pPr>
              <a:defRPr sz="1800" b="0" i="0" u="none" strike="noStrike" kern="0" cap="none" spc="0" baseline="0">
                <a:solidFill>
                  <a:srgbClr val="000000"/>
                </a:solidFill>
                <a:uFillTx/>
              </a:defRPr>
            </a:pPr>
            <a:r>
              <a:rPr lang="pl-PL" sz="1500" kern="0" dirty="0">
                <a:solidFill>
                  <a:srgbClr val="FFFFFF"/>
                </a:solidFill>
                <a:latin typeface="Arial"/>
              </a:rPr>
              <a:t>Specjalizacje:</a:t>
            </a:r>
          </a:p>
        </p:txBody>
      </p:sp>
      <p:sp>
        <p:nvSpPr>
          <p:cNvPr id="9" name="Symbol zastępczy obrazu 2">
            <a:extLst>
              <a:ext uri="{FF2B5EF4-FFF2-40B4-BE49-F238E27FC236}">
                <a16:creationId xmlns="" xmlns:a16="http://schemas.microsoft.com/office/drawing/2014/main" id="{0B81DB3E-8631-4F98-B82F-3AB21749A08D}"/>
              </a:ext>
            </a:extLst>
          </p:cNvPr>
          <p:cNvSpPr txBox="1">
            <a:spLocks noGrp="1"/>
          </p:cNvSpPr>
          <p:nvPr>
            <p:ph type="pic" sz="quarter" idx="4294967295"/>
          </p:nvPr>
        </p:nvSpPr>
        <p:spPr>
          <a:xfrm>
            <a:off x="485775" y="1899153"/>
            <a:ext cx="2787648" cy="2799837"/>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0" i="0" u="none" strike="noStrike" cap="all" spc="0" baseline="0">
                <a:solidFill>
                  <a:srgbClr val="000000"/>
                </a:solidFill>
                <a:uFillTx/>
                <a:latin typeface="Arial"/>
              </a:defRPr>
            </a:lvl1pPr>
          </a:lstStyle>
          <a:p>
            <a:pPr lvl="0"/>
            <a:r>
              <a:rPr lang="pl-PL" dirty="0"/>
              <a:t>Zdjęcie mecenasa</a:t>
            </a:r>
          </a:p>
        </p:txBody>
      </p:sp>
      <p:sp>
        <p:nvSpPr>
          <p:cNvPr id="10" name="Symbol zastępczy tekstu 19">
            <a:extLst>
              <a:ext uri="{FF2B5EF4-FFF2-40B4-BE49-F238E27FC236}">
                <a16:creationId xmlns="" xmlns:a16="http://schemas.microsoft.com/office/drawing/2014/main" id="{FDD570F6-8838-4383-A95D-4A2382FF7F2D}"/>
              </a:ext>
            </a:extLst>
          </p:cNvPr>
          <p:cNvSpPr txBox="1">
            <a:spLocks noGrp="1"/>
          </p:cNvSpPr>
          <p:nvPr>
            <p:ph type="body" sz="quarter" idx="4294967295"/>
          </p:nvPr>
        </p:nvSpPr>
        <p:spPr>
          <a:xfrm>
            <a:off x="3657600" y="3911602"/>
            <a:ext cx="3835405" cy="91685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Opis</a:t>
            </a:r>
          </a:p>
        </p:txBody>
      </p:sp>
      <p:cxnSp>
        <p:nvCxnSpPr>
          <p:cNvPr id="11" name="Łącznik prosty 20">
            <a:extLst>
              <a:ext uri="{FF2B5EF4-FFF2-40B4-BE49-F238E27FC236}">
                <a16:creationId xmlns="" xmlns:a16="http://schemas.microsoft.com/office/drawing/2014/main" id="{10335539-F220-4DE5-A750-ECA80EF5978B}"/>
              </a:ext>
            </a:extLst>
          </p:cNvPr>
          <p:cNvCxnSpPr/>
          <p:nvPr/>
        </p:nvCxnSpPr>
        <p:spPr>
          <a:xfrm>
            <a:off x="0" y="5206995"/>
            <a:ext cx="12191996" cy="0"/>
          </a:xfrm>
          <a:prstGeom prst="straightConnector1">
            <a:avLst/>
          </a:prstGeom>
          <a:noFill/>
          <a:ln w="6345" cap="flat">
            <a:solidFill>
              <a:srgbClr val="44546A"/>
            </a:solidFill>
            <a:prstDash val="solid"/>
            <a:miter/>
          </a:ln>
        </p:spPr>
      </p:cxnSp>
      <p:pic>
        <p:nvPicPr>
          <p:cNvPr id="12" name="Obraz 21">
            <a:extLst>
              <a:ext uri="{FF2B5EF4-FFF2-40B4-BE49-F238E27FC236}">
                <a16:creationId xmlns="" xmlns:a16="http://schemas.microsoft.com/office/drawing/2014/main" id="{B1C2A58D-9C7E-4B9B-8697-8A624CEB2400}"/>
              </a:ext>
            </a:extLst>
          </p:cNvPr>
          <p:cNvPicPr>
            <a:picLocks noChangeAspect="1"/>
          </p:cNvPicPr>
          <p:nvPr/>
        </p:nvPicPr>
        <p:blipFill>
          <a:blip r:embed="rId2"/>
          <a:stretch>
            <a:fillRect/>
          </a:stretch>
        </p:blipFill>
        <p:spPr>
          <a:xfrm>
            <a:off x="7832722" y="5649638"/>
            <a:ext cx="3051727" cy="649562"/>
          </a:xfrm>
          <a:prstGeom prst="rect">
            <a:avLst/>
          </a:prstGeom>
          <a:noFill/>
          <a:ln cap="flat">
            <a:noFill/>
          </a:ln>
        </p:spPr>
      </p:pic>
      <p:pic>
        <p:nvPicPr>
          <p:cNvPr id="13" name="Obraz 22">
            <a:extLst>
              <a:ext uri="{FF2B5EF4-FFF2-40B4-BE49-F238E27FC236}">
                <a16:creationId xmlns="" xmlns:a16="http://schemas.microsoft.com/office/drawing/2014/main" id="{99E6113D-3049-43FE-ACCD-8AEB425F2245}"/>
              </a:ext>
            </a:extLst>
          </p:cNvPr>
          <p:cNvPicPr>
            <a:picLocks noChangeAspect="1"/>
          </p:cNvPicPr>
          <p:nvPr/>
        </p:nvPicPr>
        <p:blipFill>
          <a:blip r:embed="rId3"/>
          <a:stretch>
            <a:fillRect/>
          </a:stretch>
        </p:blipFill>
        <p:spPr>
          <a:xfrm>
            <a:off x="411937" y="5676768"/>
            <a:ext cx="690573" cy="708742"/>
          </a:xfrm>
          <a:prstGeom prst="rect">
            <a:avLst/>
          </a:prstGeom>
          <a:noFill/>
          <a:ln cap="flat">
            <a:noFill/>
          </a:ln>
        </p:spPr>
      </p:pic>
      <p:pic>
        <p:nvPicPr>
          <p:cNvPr id="14" name="Obraz 23">
            <a:extLst>
              <a:ext uri="{FF2B5EF4-FFF2-40B4-BE49-F238E27FC236}">
                <a16:creationId xmlns="" xmlns:a16="http://schemas.microsoft.com/office/drawing/2014/main" id="{19551C2C-A05E-4DBF-A992-83FD9C9E55EC}"/>
              </a:ext>
            </a:extLst>
          </p:cNvPr>
          <p:cNvPicPr>
            <a:picLocks noChangeAspect="1"/>
          </p:cNvPicPr>
          <p:nvPr/>
        </p:nvPicPr>
        <p:blipFill>
          <a:blip r:embed="rId4"/>
          <a:stretch>
            <a:fillRect/>
          </a:stretch>
        </p:blipFill>
        <p:spPr>
          <a:xfrm>
            <a:off x="3632197" y="5613273"/>
            <a:ext cx="778273" cy="772238"/>
          </a:xfrm>
          <a:prstGeom prst="rect">
            <a:avLst/>
          </a:prstGeom>
          <a:noFill/>
          <a:ln cap="flat">
            <a:noFill/>
          </a:ln>
        </p:spPr>
      </p:pic>
      <p:sp>
        <p:nvSpPr>
          <p:cNvPr id="15" name="Symbol zastępczy tekstu 19">
            <a:extLst>
              <a:ext uri="{FF2B5EF4-FFF2-40B4-BE49-F238E27FC236}">
                <a16:creationId xmlns="" xmlns:a16="http://schemas.microsoft.com/office/drawing/2014/main" id="{2349FF69-291B-4E01-AA48-A02239FEB522}"/>
              </a:ext>
            </a:extLst>
          </p:cNvPr>
          <p:cNvSpPr txBox="1">
            <a:spLocks noGrp="1"/>
          </p:cNvSpPr>
          <p:nvPr>
            <p:ph type="body" sz="quarter" idx="4294967295"/>
          </p:nvPr>
        </p:nvSpPr>
        <p:spPr>
          <a:xfrm>
            <a:off x="1144179" y="5840766"/>
            <a:ext cx="1891116" cy="35682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Numer tel.</a:t>
            </a:r>
          </a:p>
        </p:txBody>
      </p:sp>
      <p:sp>
        <p:nvSpPr>
          <p:cNvPr id="16" name="Symbol zastępczy tekstu 19">
            <a:extLst>
              <a:ext uri="{FF2B5EF4-FFF2-40B4-BE49-F238E27FC236}">
                <a16:creationId xmlns="" xmlns:a16="http://schemas.microsoft.com/office/drawing/2014/main" id="{7436C755-7D6B-4487-AACB-E3F3B6CDCE59}"/>
              </a:ext>
            </a:extLst>
          </p:cNvPr>
          <p:cNvSpPr txBox="1">
            <a:spLocks noGrp="1"/>
          </p:cNvSpPr>
          <p:nvPr>
            <p:ph type="body" sz="quarter" idx="4294967295"/>
          </p:nvPr>
        </p:nvSpPr>
        <p:spPr>
          <a:xfrm>
            <a:off x="4410471" y="5853339"/>
            <a:ext cx="2701521" cy="35682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E-mail</a:t>
            </a:r>
          </a:p>
        </p:txBody>
      </p:sp>
    </p:spTree>
    <p:extLst>
      <p:ext uri="{BB962C8B-B14F-4D97-AF65-F5344CB8AC3E}">
        <p14:creationId xmlns:p14="http://schemas.microsoft.com/office/powerpoint/2010/main" val="38011532"/>
      </p:ext>
    </p:extLst>
  </p:cSld>
  <p:clrMapOvr>
    <a:masterClrMapping/>
  </p:clrMapOvr>
  <p:hf sldNum="0"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15_Dwa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5957611"/>
      </p:ext>
    </p:extLst>
  </p:cSld>
  <p:clrMapOvr>
    <a:masterClrMapping/>
  </p:clrMapOvr>
  <p:hf sldNum="0"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11_Tytuł i zawartoś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34036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_Dwa elementy zawartości">
    <p:spTree>
      <p:nvGrpSpPr>
        <p:cNvPr id="1" name=""/>
        <p:cNvGrpSpPr/>
        <p:nvPr/>
      </p:nvGrpSpPr>
      <p:grpSpPr>
        <a:xfrm>
          <a:off x="0" y="0"/>
          <a:ext cx="0" cy="0"/>
          <a:chOff x="0" y="0"/>
          <a:chExt cx="0" cy="0"/>
        </a:xfrm>
      </p:grpSpPr>
      <p:cxnSp>
        <p:nvCxnSpPr>
          <p:cNvPr id="6" name="Łącznik prosty 11">
            <a:extLst>
              <a:ext uri="{FF2B5EF4-FFF2-40B4-BE49-F238E27FC236}">
                <a16:creationId xmlns="" xmlns:a16="http://schemas.microsoft.com/office/drawing/2014/main" id="{C9DBB140-5884-48BE-9A70-3964C8214CD7}"/>
              </a:ext>
            </a:extLst>
          </p:cNvPr>
          <p:cNvCxnSpPr>
            <a:cxnSpLocks noChangeShapeType="1"/>
          </p:cNvCxnSpPr>
          <p:nvPr/>
        </p:nvCxnSpPr>
        <p:spPr bwMode="auto">
          <a:xfrm>
            <a:off x="0" y="3048000"/>
            <a:ext cx="139858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7" name="Łącznik prosty 12">
            <a:extLst>
              <a:ext uri="{FF2B5EF4-FFF2-40B4-BE49-F238E27FC236}">
                <a16:creationId xmlns="" xmlns:a16="http://schemas.microsoft.com/office/drawing/2014/main" id="{2C90BBD5-2426-44AF-A67E-43CB36DDD1BF}"/>
              </a:ext>
            </a:extLst>
          </p:cNvPr>
          <p:cNvCxnSpPr>
            <a:cxnSpLocks noChangeShapeType="1"/>
          </p:cNvCxnSpPr>
          <p:nvPr/>
        </p:nvCxnSpPr>
        <p:spPr bwMode="auto">
          <a:xfrm>
            <a:off x="2792413" y="3060700"/>
            <a:ext cx="712787"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9" name="Łącznik prosty 13">
            <a:extLst>
              <a:ext uri="{FF2B5EF4-FFF2-40B4-BE49-F238E27FC236}">
                <a16:creationId xmlns="" xmlns:a16="http://schemas.microsoft.com/office/drawing/2014/main" id="{31121D64-3EB6-436F-B38E-D1B346EA7D01}"/>
              </a:ext>
            </a:extLst>
          </p:cNvPr>
          <p:cNvCxnSpPr>
            <a:cxnSpLocks noChangeShapeType="1"/>
          </p:cNvCxnSpPr>
          <p:nvPr/>
        </p:nvCxnSpPr>
        <p:spPr bwMode="auto">
          <a:xfrm>
            <a:off x="0" y="5130800"/>
            <a:ext cx="139858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10" name="Łącznik prosty 14">
            <a:extLst>
              <a:ext uri="{FF2B5EF4-FFF2-40B4-BE49-F238E27FC236}">
                <a16:creationId xmlns="" xmlns:a16="http://schemas.microsoft.com/office/drawing/2014/main" id="{D1D0BEA1-8618-4213-8F57-BA3DF9844DF5}"/>
              </a:ext>
            </a:extLst>
          </p:cNvPr>
          <p:cNvCxnSpPr>
            <a:cxnSpLocks noChangeShapeType="1"/>
          </p:cNvCxnSpPr>
          <p:nvPr/>
        </p:nvCxnSpPr>
        <p:spPr bwMode="auto">
          <a:xfrm>
            <a:off x="2792413" y="5143500"/>
            <a:ext cx="712787"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sp>
        <p:nvSpPr>
          <p:cNvPr id="2" name="Symbol zastępczy tekstu 10">
            <a:extLst>
              <a:ext uri="{FF2B5EF4-FFF2-40B4-BE49-F238E27FC236}">
                <a16:creationId xmlns="" xmlns:a16="http://schemas.microsoft.com/office/drawing/2014/main" id="{A44F1EB1-950C-4BBC-BA43-0415C482CC9E}"/>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5" name="Symbol zastępczy tekstu 19">
            <a:extLst>
              <a:ext uri="{FF2B5EF4-FFF2-40B4-BE49-F238E27FC236}">
                <a16:creationId xmlns="" xmlns:a16="http://schemas.microsoft.com/office/drawing/2014/main" id="{51634A4F-8340-4EFC-A3F7-DA02E00CFC09}"/>
              </a:ext>
            </a:extLst>
          </p:cNvPr>
          <p:cNvSpPr txBox="1">
            <a:spLocks noGrp="1"/>
          </p:cNvSpPr>
          <p:nvPr>
            <p:ph type="body" sz="quarter" idx="4294967295"/>
          </p:nvPr>
        </p:nvSpPr>
        <p:spPr>
          <a:xfrm>
            <a:off x="3657600" y="2844798"/>
            <a:ext cx="7487509" cy="12573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Treść artykułu/paragrafu/etc.</a:t>
            </a:r>
          </a:p>
        </p:txBody>
      </p:sp>
      <p:sp>
        <p:nvSpPr>
          <p:cNvPr id="8" name="Symbol zastępczy tekstu 19">
            <a:extLst>
              <a:ext uri="{FF2B5EF4-FFF2-40B4-BE49-F238E27FC236}">
                <a16:creationId xmlns="" xmlns:a16="http://schemas.microsoft.com/office/drawing/2014/main" id="{A8AE9443-E63B-4568-86DE-6027A087711F}"/>
              </a:ext>
            </a:extLst>
          </p:cNvPr>
          <p:cNvSpPr txBox="1">
            <a:spLocks noGrp="1"/>
          </p:cNvSpPr>
          <p:nvPr>
            <p:ph type="body" sz="quarter" idx="4294967295"/>
          </p:nvPr>
        </p:nvSpPr>
        <p:spPr>
          <a:xfrm>
            <a:off x="3683002" y="4927601"/>
            <a:ext cx="7487509" cy="12573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Treść artykułu/paragrafu/etc.</a:t>
            </a:r>
          </a:p>
        </p:txBody>
      </p:sp>
    </p:spTree>
    <p:extLst>
      <p:ext uri="{BB962C8B-B14F-4D97-AF65-F5344CB8AC3E}">
        <p14:creationId xmlns:p14="http://schemas.microsoft.com/office/powerpoint/2010/main" val="4412046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1_Tytuł i zawartość">
    <p:spTree>
      <p:nvGrpSpPr>
        <p:cNvPr id="1" name=""/>
        <p:cNvGrpSpPr/>
        <p:nvPr/>
      </p:nvGrpSpPr>
      <p:grpSpPr>
        <a:xfrm>
          <a:off x="0" y="0"/>
          <a:ext cx="0" cy="0"/>
          <a:chOff x="0" y="0"/>
          <a:chExt cx="0" cy="0"/>
        </a:xfrm>
      </p:grpSpPr>
      <p:sp>
        <p:nvSpPr>
          <p:cNvPr id="2" name="Symbol zastępczy tekstu 10">
            <a:extLst>
              <a:ext uri="{FF2B5EF4-FFF2-40B4-BE49-F238E27FC236}">
                <a16:creationId xmlns="" xmlns:a16="http://schemas.microsoft.com/office/drawing/2014/main" id="{4C44D14F-F880-4E8C-A630-5E541FF4B244}"/>
              </a:ext>
            </a:extLst>
          </p:cNvPr>
          <p:cNvSpPr txBox="1">
            <a:spLocks noGrp="1"/>
          </p:cNvSpPr>
          <p:nvPr>
            <p:ph type="body" sz="quarter" idx="4294967295"/>
          </p:nvPr>
        </p:nvSpPr>
        <p:spPr>
          <a:xfrm>
            <a:off x="1816098" y="728667"/>
            <a:ext cx="4102098" cy="684208"/>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Calibri"/>
              </a:defRPr>
            </a:lvl1pPr>
          </a:lstStyle>
          <a:p>
            <a:pPr lvl="0"/>
            <a:r>
              <a:rPr lang="pl-PL"/>
              <a:t>tytuł</a:t>
            </a:r>
          </a:p>
        </p:txBody>
      </p:sp>
    </p:spTree>
    <p:extLst>
      <p:ext uri="{BB962C8B-B14F-4D97-AF65-F5344CB8AC3E}">
        <p14:creationId xmlns:p14="http://schemas.microsoft.com/office/powerpoint/2010/main" val="395693323"/>
      </p:ext>
    </p:extLst>
  </p:cSld>
  <p:clrMapOvr>
    <a:masterClrMapping/>
  </p:clrMapOvr>
  <p:hf sldNum="0"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4_Slajd tytułowy">
    <p:spTree>
      <p:nvGrpSpPr>
        <p:cNvPr id="1" name=""/>
        <p:cNvGrpSpPr/>
        <p:nvPr/>
      </p:nvGrpSpPr>
      <p:grpSpPr>
        <a:xfrm>
          <a:off x="0" y="0"/>
          <a:ext cx="0" cy="0"/>
          <a:chOff x="0" y="0"/>
          <a:chExt cx="0" cy="0"/>
        </a:xfrm>
      </p:grpSpPr>
      <p:sp>
        <p:nvSpPr>
          <p:cNvPr id="2" name="Prostokąt 6">
            <a:extLst>
              <a:ext uri="{FF2B5EF4-FFF2-40B4-BE49-F238E27FC236}">
                <a16:creationId xmlns="" xmlns:a16="http://schemas.microsoft.com/office/drawing/2014/main" id="{FEAB8E33-DCFA-4A58-9088-588C8FE68E16}"/>
              </a:ext>
            </a:extLst>
          </p:cNvPr>
          <p:cNvSpPr/>
          <p:nvPr/>
        </p:nvSpPr>
        <p:spPr>
          <a:xfrm>
            <a:off x="1" y="2559562"/>
            <a:ext cx="7492995" cy="374145"/>
          </a:xfrm>
          <a:prstGeom prst="rect">
            <a:avLst/>
          </a:prstGeom>
          <a:solidFill>
            <a:schemeClr val="accent1"/>
          </a:solidFill>
          <a:ln w="12701" cap="flat">
            <a:solidFill>
              <a:schemeClr val="accent1"/>
            </a:solidFill>
            <a:prstDash val="solid"/>
            <a:miter/>
          </a:ln>
        </p:spPr>
        <p:txBody>
          <a:bodyPr vert="horz" wrap="square" lIns="91440" tIns="45720" rIns="91440" bIns="45720" anchor="ctr" anchorCtr="1" compatLnSpc="1">
            <a:noAutofit/>
          </a:bodyPr>
          <a:lstStyle/>
          <a:p>
            <a:pPr algn="ctr" defTabSz="914446">
              <a:defRPr sz="1800" b="0" i="0" u="none" strike="noStrike" kern="0" cap="none" spc="0" baseline="0">
                <a:solidFill>
                  <a:srgbClr val="000000"/>
                </a:solidFill>
                <a:uFillTx/>
              </a:defRPr>
            </a:pPr>
            <a:endParaRPr lang="pl-PL" kern="0" dirty="0">
              <a:solidFill>
                <a:srgbClr val="FFFFFF"/>
              </a:solidFill>
              <a:latin typeface="Arial"/>
            </a:endParaRPr>
          </a:p>
        </p:txBody>
      </p:sp>
      <p:sp>
        <p:nvSpPr>
          <p:cNvPr id="3" name="Prostokąt 7">
            <a:extLst>
              <a:ext uri="{FF2B5EF4-FFF2-40B4-BE49-F238E27FC236}">
                <a16:creationId xmlns="" xmlns:a16="http://schemas.microsoft.com/office/drawing/2014/main" id="{76B1B6D6-B02C-459F-A40A-014DA851A07D}"/>
              </a:ext>
            </a:extLst>
          </p:cNvPr>
          <p:cNvSpPr/>
          <p:nvPr/>
        </p:nvSpPr>
        <p:spPr>
          <a:xfrm>
            <a:off x="8013702" y="2569931"/>
            <a:ext cx="4178305" cy="374145"/>
          </a:xfrm>
          <a:prstGeom prst="rect">
            <a:avLst/>
          </a:prstGeom>
          <a:solidFill>
            <a:schemeClr val="accent1"/>
          </a:solidFill>
          <a:ln w="12701" cap="flat">
            <a:solidFill>
              <a:schemeClr val="accent1"/>
            </a:solidFill>
            <a:prstDash val="solid"/>
            <a:miter/>
          </a:ln>
        </p:spPr>
        <p:txBody>
          <a:bodyPr vert="horz" wrap="square" lIns="91440" tIns="45720" rIns="91440" bIns="45720" anchor="ctr" anchorCtr="1" compatLnSpc="1">
            <a:noAutofit/>
          </a:bodyPr>
          <a:lstStyle/>
          <a:p>
            <a:pPr algn="ctr" defTabSz="914446">
              <a:defRPr sz="1800" b="0" i="0" u="none" strike="noStrike" kern="0" cap="none" spc="0" baseline="0">
                <a:solidFill>
                  <a:srgbClr val="000000"/>
                </a:solidFill>
                <a:uFillTx/>
              </a:defRPr>
            </a:pPr>
            <a:endParaRPr lang="pl-PL" kern="0" dirty="0">
              <a:solidFill>
                <a:srgbClr val="FFFFFF"/>
              </a:solidFill>
              <a:latin typeface="Arial"/>
            </a:endParaRPr>
          </a:p>
        </p:txBody>
      </p:sp>
      <p:sp>
        <p:nvSpPr>
          <p:cNvPr id="4" name="Symbol zastępczy tekstu 10">
            <a:extLst>
              <a:ext uri="{FF2B5EF4-FFF2-40B4-BE49-F238E27FC236}">
                <a16:creationId xmlns="" xmlns:a16="http://schemas.microsoft.com/office/drawing/2014/main" id="{90C63AFC-0FB6-419A-A57D-412AD021F22F}"/>
              </a:ext>
            </a:extLst>
          </p:cNvPr>
          <p:cNvSpPr txBox="1">
            <a:spLocks noGrp="1"/>
          </p:cNvSpPr>
          <p:nvPr>
            <p:ph type="body" sz="quarter" idx="4294967295"/>
          </p:nvPr>
        </p:nvSpPr>
        <p:spPr>
          <a:xfrm>
            <a:off x="1816098" y="812802"/>
            <a:ext cx="9563096"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5" name="Symbol zastępczy tekstu 19">
            <a:extLst>
              <a:ext uri="{FF2B5EF4-FFF2-40B4-BE49-F238E27FC236}">
                <a16:creationId xmlns="" xmlns:a16="http://schemas.microsoft.com/office/drawing/2014/main" id="{0C0CAAD8-7A2D-46C6-A44D-4FFA533790E2}"/>
              </a:ext>
            </a:extLst>
          </p:cNvPr>
          <p:cNvSpPr txBox="1">
            <a:spLocks noGrp="1"/>
          </p:cNvSpPr>
          <p:nvPr>
            <p:ph type="body" sz="quarter" idx="4294967295"/>
          </p:nvPr>
        </p:nvSpPr>
        <p:spPr>
          <a:xfrm>
            <a:off x="3657601" y="3237780"/>
            <a:ext cx="3835405" cy="61031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1" i="0" u="none" strike="noStrike" cap="none" spc="0" baseline="0">
                <a:solidFill>
                  <a:srgbClr val="000000"/>
                </a:solidFill>
                <a:uFillTx/>
                <a:latin typeface="Arial"/>
              </a:defRPr>
            </a:lvl1pPr>
          </a:lstStyle>
          <a:p>
            <a:pPr lvl="0"/>
            <a:r>
              <a:rPr lang="pl-PL"/>
              <a:t>Funkcja</a:t>
            </a:r>
          </a:p>
        </p:txBody>
      </p:sp>
      <p:sp>
        <p:nvSpPr>
          <p:cNvPr id="6" name="Symbol zastępczy tekstu 19">
            <a:extLst>
              <a:ext uri="{FF2B5EF4-FFF2-40B4-BE49-F238E27FC236}">
                <a16:creationId xmlns="" xmlns:a16="http://schemas.microsoft.com/office/drawing/2014/main" id="{DD747674-6DE1-41AE-BED6-2F2F268F1980}"/>
              </a:ext>
            </a:extLst>
          </p:cNvPr>
          <p:cNvSpPr txBox="1">
            <a:spLocks noGrp="1"/>
          </p:cNvSpPr>
          <p:nvPr>
            <p:ph type="body" sz="quarter" idx="4294967295"/>
          </p:nvPr>
        </p:nvSpPr>
        <p:spPr>
          <a:xfrm>
            <a:off x="8115300" y="3242545"/>
            <a:ext cx="3822704" cy="1585917"/>
          </a:xfrm>
          <a:prstGeom prst="rect">
            <a:avLst/>
          </a:prstGeom>
          <a:noFill/>
          <a:ln>
            <a:noFill/>
          </a:ln>
        </p:spPr>
        <p:txBody>
          <a:bodyPr vert="horz" wrap="square" lIns="91440" tIns="45720" rIns="91440" bIns="45720" anchor="t" anchorCtr="0" compatLnSpc="1">
            <a:noAutofit/>
          </a:bodyPr>
          <a:lstStyle>
            <a:lvl1pPr marL="285764" marR="0" lvl="0" indent="-285764" fontAlgn="auto">
              <a:spcAft>
                <a:spcPts val="0"/>
              </a:spcAft>
              <a:buClr>
                <a:srgbClr val="5B9BD5"/>
              </a:buClr>
              <a:buSzPct val="100000"/>
              <a:buFont typeface="Arial" pitchFamily="34"/>
              <a:tabLst/>
              <a:defRPr lang="pl-PL" sz="1500" b="0" i="0" u="none" strike="noStrike" cap="none" spc="0" baseline="0">
                <a:solidFill>
                  <a:srgbClr val="000000"/>
                </a:solidFill>
                <a:uFillTx/>
                <a:latin typeface="Arial"/>
              </a:defRPr>
            </a:lvl1pPr>
          </a:lstStyle>
          <a:p>
            <a:pPr lvl="0"/>
            <a:endParaRPr lang="pl-PL"/>
          </a:p>
        </p:txBody>
      </p:sp>
      <p:sp>
        <p:nvSpPr>
          <p:cNvPr id="7" name="Symbol zastępczy tekstu 25">
            <a:extLst>
              <a:ext uri="{FF2B5EF4-FFF2-40B4-BE49-F238E27FC236}">
                <a16:creationId xmlns="" xmlns:a16="http://schemas.microsoft.com/office/drawing/2014/main" id="{0E0BBE1F-6ED3-4397-ADC0-A73AC92A3B4E}"/>
              </a:ext>
            </a:extLst>
          </p:cNvPr>
          <p:cNvSpPr txBox="1">
            <a:spLocks noGrp="1"/>
          </p:cNvSpPr>
          <p:nvPr>
            <p:ph type="body" sz="quarter" idx="4294967295"/>
          </p:nvPr>
        </p:nvSpPr>
        <p:spPr>
          <a:xfrm>
            <a:off x="3657601" y="2583071"/>
            <a:ext cx="3746497" cy="335603"/>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1500" b="1" i="0" u="none" strike="noStrike" cap="all" spc="0" baseline="0">
                <a:solidFill>
                  <a:schemeClr val="bg2"/>
                </a:solidFill>
                <a:uFillTx/>
                <a:latin typeface="Arial"/>
              </a:defRPr>
            </a:lvl1pPr>
          </a:lstStyle>
          <a:p>
            <a:pPr lvl="0"/>
            <a:r>
              <a:rPr lang="pl-PL" dirty="0"/>
              <a:t>Imię i nazwisko | funkcja</a:t>
            </a:r>
          </a:p>
        </p:txBody>
      </p:sp>
      <p:sp>
        <p:nvSpPr>
          <p:cNvPr id="8" name="pole tekstowe 15">
            <a:extLst>
              <a:ext uri="{FF2B5EF4-FFF2-40B4-BE49-F238E27FC236}">
                <a16:creationId xmlns="" xmlns:a16="http://schemas.microsoft.com/office/drawing/2014/main" id="{C0B8BEF1-A89A-4B89-A5D6-37DD716B46E9}"/>
              </a:ext>
            </a:extLst>
          </p:cNvPr>
          <p:cNvSpPr txBox="1"/>
          <p:nvPr/>
        </p:nvSpPr>
        <p:spPr>
          <a:xfrm>
            <a:off x="8115300" y="2595334"/>
            <a:ext cx="2340754" cy="323165"/>
          </a:xfrm>
          <a:prstGeom prst="rect">
            <a:avLst/>
          </a:prstGeom>
          <a:noFill/>
          <a:ln w="9528" cap="flat">
            <a:solidFill>
              <a:schemeClr val="accent1"/>
            </a:solidFill>
            <a:prstDash val="solid"/>
            <a:miter/>
          </a:ln>
        </p:spPr>
        <p:txBody>
          <a:bodyPr vert="horz" wrap="square" lIns="91440" tIns="45720" rIns="91440" bIns="45720" anchor="ctr" anchorCtr="0" compatLnSpc="1">
            <a:spAutoFit/>
          </a:bodyPr>
          <a:lstStyle/>
          <a:p>
            <a:pPr defTabSz="914446">
              <a:defRPr sz="1800" b="0" i="0" u="none" strike="noStrike" kern="0" cap="none" spc="0" baseline="0">
                <a:solidFill>
                  <a:srgbClr val="000000"/>
                </a:solidFill>
                <a:uFillTx/>
              </a:defRPr>
            </a:pPr>
            <a:r>
              <a:rPr lang="pl-PL" sz="1500" kern="0" dirty="0">
                <a:solidFill>
                  <a:srgbClr val="FFFFFF"/>
                </a:solidFill>
                <a:latin typeface="Arial"/>
              </a:rPr>
              <a:t>Specjalizacje:</a:t>
            </a:r>
          </a:p>
        </p:txBody>
      </p:sp>
      <p:sp>
        <p:nvSpPr>
          <p:cNvPr id="9" name="Symbol zastępczy obrazu 2">
            <a:extLst>
              <a:ext uri="{FF2B5EF4-FFF2-40B4-BE49-F238E27FC236}">
                <a16:creationId xmlns="" xmlns:a16="http://schemas.microsoft.com/office/drawing/2014/main" id="{0B81DB3E-8631-4F98-B82F-3AB21749A08D}"/>
              </a:ext>
            </a:extLst>
          </p:cNvPr>
          <p:cNvSpPr txBox="1">
            <a:spLocks noGrp="1"/>
          </p:cNvSpPr>
          <p:nvPr>
            <p:ph type="pic" sz="quarter" idx="4294967295"/>
          </p:nvPr>
        </p:nvSpPr>
        <p:spPr>
          <a:xfrm>
            <a:off x="485775" y="1899154"/>
            <a:ext cx="2787648" cy="2799837"/>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0" i="0" u="none" strike="noStrike" cap="all" spc="0" baseline="0">
                <a:solidFill>
                  <a:srgbClr val="000000"/>
                </a:solidFill>
                <a:uFillTx/>
                <a:latin typeface="Arial"/>
              </a:defRPr>
            </a:lvl1pPr>
          </a:lstStyle>
          <a:p>
            <a:pPr lvl="0"/>
            <a:r>
              <a:rPr lang="pl-PL" dirty="0"/>
              <a:t>Zdjęcie mecenasa</a:t>
            </a:r>
          </a:p>
        </p:txBody>
      </p:sp>
      <p:sp>
        <p:nvSpPr>
          <p:cNvPr id="10" name="Symbol zastępczy tekstu 19">
            <a:extLst>
              <a:ext uri="{FF2B5EF4-FFF2-40B4-BE49-F238E27FC236}">
                <a16:creationId xmlns="" xmlns:a16="http://schemas.microsoft.com/office/drawing/2014/main" id="{FDD570F6-8838-4383-A95D-4A2382FF7F2D}"/>
              </a:ext>
            </a:extLst>
          </p:cNvPr>
          <p:cNvSpPr txBox="1">
            <a:spLocks noGrp="1"/>
          </p:cNvSpPr>
          <p:nvPr>
            <p:ph type="body" sz="quarter" idx="4294967295"/>
          </p:nvPr>
        </p:nvSpPr>
        <p:spPr>
          <a:xfrm>
            <a:off x="3657601" y="3911603"/>
            <a:ext cx="3835405" cy="91685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Opis</a:t>
            </a:r>
          </a:p>
        </p:txBody>
      </p:sp>
      <p:cxnSp>
        <p:nvCxnSpPr>
          <p:cNvPr id="11" name="Łącznik prosty 20">
            <a:extLst>
              <a:ext uri="{FF2B5EF4-FFF2-40B4-BE49-F238E27FC236}">
                <a16:creationId xmlns="" xmlns:a16="http://schemas.microsoft.com/office/drawing/2014/main" id="{10335539-F220-4DE5-A750-ECA80EF5978B}"/>
              </a:ext>
            </a:extLst>
          </p:cNvPr>
          <p:cNvCxnSpPr/>
          <p:nvPr/>
        </p:nvCxnSpPr>
        <p:spPr>
          <a:xfrm>
            <a:off x="0" y="5206995"/>
            <a:ext cx="12191996" cy="0"/>
          </a:xfrm>
          <a:prstGeom prst="straightConnector1">
            <a:avLst/>
          </a:prstGeom>
          <a:noFill/>
          <a:ln w="6345" cap="flat">
            <a:solidFill>
              <a:srgbClr val="44546A"/>
            </a:solidFill>
            <a:prstDash val="solid"/>
            <a:miter/>
          </a:ln>
        </p:spPr>
      </p:cxnSp>
    </p:spTree>
    <p:extLst>
      <p:ext uri="{BB962C8B-B14F-4D97-AF65-F5344CB8AC3E}">
        <p14:creationId xmlns:p14="http://schemas.microsoft.com/office/powerpoint/2010/main" val="1468877592"/>
      </p:ext>
    </p:extLst>
  </p:cSld>
  <p:clrMapOvr>
    <a:masterClrMapping/>
  </p:clrMapOvr>
  <p:hf sldNum="0"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1163300" y="6124657"/>
            <a:ext cx="0" cy="4953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584200" y="380941"/>
            <a:ext cx="3632200" cy="923330"/>
          </a:xfrm>
          <a:prstGeom prst="rect">
            <a:avLst/>
          </a:prstGeom>
          <a:noFill/>
        </p:spPr>
        <p:txBody>
          <a:bodyPr wrap="square" rtlCol="0">
            <a:spAutoFit/>
          </a:bodyPr>
          <a:lstStyle>
            <a:lvl1pPr>
              <a:defRPr lang="uk-UA" sz="3000" b="1">
                <a:latin typeface="+mn-lt"/>
                <a:ea typeface="Roboto Condensed" panose="02000000000000000000" pitchFamily="2" charset="0"/>
                <a:cs typeface="+mn-cs"/>
              </a:defRPr>
            </a:lvl1pPr>
          </a:lstStyle>
          <a:p>
            <a:pPr marL="0" lvl="0"/>
            <a:r>
              <a:rPr lang="pl-PL" dirty="0"/>
              <a:t>kliknij</a:t>
            </a:r>
            <a:br>
              <a:rPr lang="pl-PL" dirty="0"/>
            </a:br>
            <a:r>
              <a:rPr lang="pl-PL" dirty="0"/>
              <a:t>aby edytować</a:t>
            </a:r>
            <a:endParaRPr lang="uk-UA" dirty="0"/>
          </a:p>
        </p:txBody>
      </p:sp>
      <p:sp>
        <p:nvSpPr>
          <p:cNvPr id="9" name="Slide Number Placeholder 8"/>
          <p:cNvSpPr>
            <a:spLocks noGrp="1"/>
          </p:cNvSpPr>
          <p:nvPr>
            <p:ph type="sldNum" sz="quarter" idx="10"/>
          </p:nvPr>
        </p:nvSpPr>
        <p:spPr>
          <a:xfrm>
            <a:off x="11277600" y="6048457"/>
            <a:ext cx="1155700" cy="666977"/>
          </a:xfrm>
          <a:prstGeom prst="rect">
            <a:avLst/>
          </a:prstGeom>
          <a:noFill/>
        </p:spPr>
        <p:txBody>
          <a:bodyPr wrap="square" rtlCol="0">
            <a:spAutoFit/>
          </a:bodyPr>
          <a:lstStyle>
            <a:lvl1pPr>
              <a:defRPr lang="uk-UA" sz="1867" b="1" smtClean="0">
                <a:solidFill>
                  <a:schemeClr val="accent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sz="1867" b="1" i="0" u="none" strike="noStrike" kern="1200" cap="none" spc="0" normalizeH="0" baseline="0" noProof="0" dirty="0">
                <a:ln>
                  <a:noFill/>
                </a:ln>
                <a:solidFill>
                  <a:srgbClr val="7F7F7F"/>
                </a:solidFill>
                <a:effectLst/>
                <a:uLnTx/>
                <a:uFillTx/>
                <a:latin typeface="Calibri" panose="020F0502020204030204" pitchFamily="34" charset="0"/>
                <a:ea typeface="+mn-ea"/>
                <a:cs typeface="+mn-cs"/>
              </a:rPr>
              <a:t>strona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sz="1867" b="1" i="0" u="none" strike="noStrike" kern="1200" cap="none" spc="0" normalizeH="0" baseline="0" noProof="0" dirty="0">
                <a:ln>
                  <a:noFill/>
                </a:ln>
                <a:solidFill>
                  <a:srgbClr val="7F7F7F"/>
                </a:solidFill>
                <a:effectLst/>
                <a:uLnTx/>
                <a:uFillTx/>
                <a:latin typeface="Calibri" panose="020F0502020204030204" pitchFamily="34" charset="0"/>
                <a:ea typeface="+mn-ea"/>
                <a:cs typeface="+mn-cs"/>
              </a:rPr>
              <a:t>0</a:t>
            </a:r>
            <a:fld id="{37D409AB-2201-4E18-8A34-C31753AD9B06}" type="slidenum">
              <a:rPr kumimoji="0" lang="uk-UA" sz="1867" b="1" i="0" u="none" strike="noStrike" kern="1200" cap="none" spc="0" normalizeH="0" baseline="0" noProof="0">
                <a:ln>
                  <a:noFill/>
                </a:ln>
                <a:solidFill>
                  <a:srgbClr val="7F7F7F"/>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uk-UA" sz="1867" b="1" i="0" u="none" strike="noStrike" kern="1200" cap="none" spc="0" normalizeH="0" baseline="0" noProof="0" dirty="0">
              <a:ln>
                <a:noFill/>
              </a:ln>
              <a:solidFill>
                <a:srgbClr val="7F7F7F"/>
              </a:solidFill>
              <a:effectLst/>
              <a:uLnTx/>
              <a:uFillTx/>
              <a:latin typeface="Calibri" panose="020F0502020204030204" pitchFamily="34" charset="0"/>
              <a:ea typeface="+mn-ea"/>
              <a:cs typeface="+mn-cs"/>
            </a:endParaRPr>
          </a:p>
        </p:txBody>
      </p:sp>
      <p:sp>
        <p:nvSpPr>
          <p:cNvPr id="6" name="Picture Placeholder 5"/>
          <p:cNvSpPr>
            <a:spLocks noGrp="1"/>
          </p:cNvSpPr>
          <p:nvPr>
            <p:ph type="pic" sz="quarter" idx="11"/>
          </p:nvPr>
        </p:nvSpPr>
        <p:spPr>
          <a:xfrm>
            <a:off x="999744" y="2231136"/>
            <a:ext cx="2395728" cy="2395728"/>
          </a:xfrm>
          <a:prstGeom prst="rect">
            <a:avLst/>
          </a:prstGeom>
        </p:spPr>
        <p:txBody>
          <a:bodyPr/>
          <a:lstStyle/>
          <a:p>
            <a:endParaRPr lang="uk-UA"/>
          </a:p>
        </p:txBody>
      </p:sp>
    </p:spTree>
    <p:extLst>
      <p:ext uri="{BB962C8B-B14F-4D97-AF65-F5344CB8AC3E}">
        <p14:creationId xmlns:p14="http://schemas.microsoft.com/office/powerpoint/2010/main" val="242271611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83616" y="2913754"/>
            <a:ext cx="5612384" cy="923330"/>
          </a:xfrm>
          <a:prstGeom prst="rect">
            <a:avLst/>
          </a:prstGeom>
          <a:noFill/>
        </p:spPr>
        <p:txBody>
          <a:bodyPr wrap="square" rtlCol="0">
            <a:spAutoFit/>
          </a:bodyPr>
          <a:lstStyle>
            <a:lvl1pPr algn="l">
              <a:defRPr lang="uk-UA" sz="3000" b="1">
                <a:latin typeface="+mn-lt"/>
                <a:ea typeface="Roboto Condensed" panose="02000000000000000000" pitchFamily="2" charset="0"/>
                <a:cs typeface="+mn-cs"/>
              </a:defRPr>
            </a:lvl1pPr>
          </a:lstStyle>
          <a:p>
            <a:pPr marL="0" lvl="0"/>
            <a:r>
              <a:rPr lang="pl-PL" dirty="0"/>
              <a:t>kliknij</a:t>
            </a:r>
            <a:br>
              <a:rPr lang="pl-PL" dirty="0"/>
            </a:br>
            <a:r>
              <a:rPr lang="pl-PL" dirty="0"/>
              <a:t>aby edytować tytuł</a:t>
            </a:r>
            <a:endParaRPr lang="uk-UA" dirty="0"/>
          </a:p>
        </p:txBody>
      </p:sp>
      <p:sp>
        <p:nvSpPr>
          <p:cNvPr id="11" name="Picture Placeholder 12"/>
          <p:cNvSpPr>
            <a:spLocks noGrp="1"/>
          </p:cNvSpPr>
          <p:nvPr>
            <p:ph type="pic" sz="quarter" idx="11"/>
          </p:nvPr>
        </p:nvSpPr>
        <p:spPr>
          <a:xfrm>
            <a:off x="7688376" y="2507741"/>
            <a:ext cx="1804416" cy="1804416"/>
          </a:xfrm>
          <a:prstGeom prst="ellipse">
            <a:avLst/>
          </a:prstGeom>
          <a:ln w="25400">
            <a:solidFill>
              <a:schemeClr val="accent1"/>
            </a:solidFill>
          </a:ln>
        </p:spPr>
        <p:txBody>
          <a:bodyPr/>
          <a:lstStyle>
            <a:lvl1pPr>
              <a:defRPr sz="1333"/>
            </a:lvl1pPr>
          </a:lstStyle>
          <a:p>
            <a:endParaRPr lang="uk-UA"/>
          </a:p>
        </p:txBody>
      </p:sp>
    </p:spTree>
    <p:extLst>
      <p:ext uri="{BB962C8B-B14F-4D97-AF65-F5344CB8AC3E}">
        <p14:creationId xmlns:p14="http://schemas.microsoft.com/office/powerpoint/2010/main" val="166342394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lajd tytułowy">
    <p:spTree>
      <p:nvGrpSpPr>
        <p:cNvPr id="1" name=""/>
        <p:cNvGrpSpPr/>
        <p:nvPr/>
      </p:nvGrpSpPr>
      <p:grpSpPr>
        <a:xfrm>
          <a:off x="0" y="0"/>
          <a:ext cx="0" cy="0"/>
          <a:chOff x="0" y="0"/>
          <a:chExt cx="0" cy="0"/>
        </a:xfrm>
      </p:grpSpPr>
      <p:pic>
        <p:nvPicPr>
          <p:cNvPr id="6" name="Obraz 5"/>
          <p:cNvPicPr>
            <a:picLocks noChangeAspect="1"/>
          </p:cNvPicPr>
          <p:nvPr userDrawn="1"/>
        </p:nvPicPr>
        <p:blipFill rotWithShape="1">
          <a:blip r:embed="rId2" cstate="print">
            <a:extLst>
              <a:ext uri="{28A0092B-C50C-407E-A947-70E740481C1C}">
                <a14:useLocalDpi xmlns:a14="http://schemas.microsoft.com/office/drawing/2010/main" val="0"/>
              </a:ext>
            </a:extLst>
          </a:blip>
          <a:srcRect l="2081" r="1897"/>
          <a:stretch/>
        </p:blipFill>
        <p:spPr>
          <a:xfrm>
            <a:off x="0" y="-1"/>
            <a:ext cx="12215393" cy="6858000"/>
          </a:xfrm>
          <a:prstGeom prst="rect">
            <a:avLst/>
          </a:prstGeom>
        </p:spPr>
      </p:pic>
      <p:pic>
        <p:nvPicPr>
          <p:cNvPr id="7" name="Obraz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448" y="376714"/>
            <a:ext cx="3106271" cy="729695"/>
          </a:xfrm>
          <a:prstGeom prst="rect">
            <a:avLst/>
          </a:prstGeom>
        </p:spPr>
      </p:pic>
    </p:spTree>
    <p:extLst>
      <p:ext uri="{BB962C8B-B14F-4D97-AF65-F5344CB8AC3E}">
        <p14:creationId xmlns:p14="http://schemas.microsoft.com/office/powerpoint/2010/main" val="161799263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ytuł i zawartość">
    <p:spTree>
      <p:nvGrpSpPr>
        <p:cNvPr id="1" name=""/>
        <p:cNvGrpSpPr/>
        <p:nvPr/>
      </p:nvGrpSpPr>
      <p:grpSpPr>
        <a:xfrm>
          <a:off x="0" y="0"/>
          <a:ext cx="0" cy="0"/>
          <a:chOff x="0" y="0"/>
          <a:chExt cx="0" cy="0"/>
        </a:xfrm>
      </p:grpSpPr>
      <p:pic>
        <p:nvPicPr>
          <p:cNvPr id="10" name="Obraz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1149" y="3558473"/>
            <a:ext cx="1510282" cy="1308325"/>
          </a:xfrm>
          <a:prstGeom prst="rect">
            <a:avLst/>
          </a:prstGeom>
        </p:spPr>
      </p:pic>
      <p:pic>
        <p:nvPicPr>
          <p:cNvPr id="11" name="Obraz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83673" y="2118300"/>
            <a:ext cx="1597280" cy="1440171"/>
          </a:xfrm>
          <a:prstGeom prst="rect">
            <a:avLst/>
          </a:prstGeom>
        </p:spPr>
      </p:pic>
      <p:sp>
        <p:nvSpPr>
          <p:cNvPr id="12" name="Symbol zastępczy tekstu 10"/>
          <p:cNvSpPr>
            <a:spLocks noGrp="1"/>
          </p:cNvSpPr>
          <p:nvPr>
            <p:ph type="body" sz="quarter" idx="10" hasCustomPrompt="1"/>
          </p:nvPr>
        </p:nvSpPr>
        <p:spPr>
          <a:xfrm>
            <a:off x="1816100" y="812800"/>
            <a:ext cx="88265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sp>
        <p:nvSpPr>
          <p:cNvPr id="14" name="Symbol zastępczy tekstu 13"/>
          <p:cNvSpPr>
            <a:spLocks noGrp="1"/>
          </p:cNvSpPr>
          <p:nvPr>
            <p:ph type="body" sz="quarter" idx="11" hasCustomPrompt="1"/>
          </p:nvPr>
        </p:nvSpPr>
        <p:spPr>
          <a:xfrm>
            <a:off x="3366582" y="2378652"/>
            <a:ext cx="7069184" cy="1032203"/>
          </a:xfrm>
        </p:spPr>
        <p:txBody>
          <a:bodyPr>
            <a:normAutofit/>
          </a:bodyPr>
          <a:lstStyle>
            <a:lvl1pPr marL="0" indent="0">
              <a:buNone/>
              <a:defRPr sz="1400" b="0"/>
            </a:lvl1pPr>
          </a:lstStyle>
          <a:p>
            <a:pPr lvl="0"/>
            <a:r>
              <a:rPr lang="pl-PL" dirty="0"/>
              <a:t>Tekst</a:t>
            </a:r>
          </a:p>
        </p:txBody>
      </p:sp>
      <p:sp>
        <p:nvSpPr>
          <p:cNvPr id="15" name="Symbol zastępczy tekstu 13"/>
          <p:cNvSpPr>
            <a:spLocks noGrp="1"/>
          </p:cNvSpPr>
          <p:nvPr>
            <p:ph type="body" sz="quarter" idx="12" hasCustomPrompt="1"/>
          </p:nvPr>
        </p:nvSpPr>
        <p:spPr>
          <a:xfrm>
            <a:off x="2017480" y="3558473"/>
            <a:ext cx="6937830" cy="1308325"/>
          </a:xfrm>
        </p:spPr>
        <p:txBody>
          <a:bodyPr>
            <a:normAutofit/>
          </a:bodyPr>
          <a:lstStyle>
            <a:lvl1pPr marL="0" indent="0">
              <a:buNone/>
              <a:defRPr sz="1400" b="0"/>
            </a:lvl1pPr>
          </a:lstStyle>
          <a:p>
            <a:pPr lvl="0"/>
            <a:r>
              <a:rPr lang="pl-PL" dirty="0"/>
              <a:t>Tekst</a:t>
            </a:r>
          </a:p>
        </p:txBody>
      </p:sp>
      <p:sp>
        <p:nvSpPr>
          <p:cNvPr id="17" name="Symbol zastępczy tekstu 13"/>
          <p:cNvSpPr>
            <a:spLocks noGrp="1"/>
          </p:cNvSpPr>
          <p:nvPr>
            <p:ph type="body" sz="quarter" idx="13" hasCustomPrompt="1"/>
          </p:nvPr>
        </p:nvSpPr>
        <p:spPr>
          <a:xfrm>
            <a:off x="2449874" y="5428674"/>
            <a:ext cx="2145351" cy="826983"/>
          </a:xfrm>
        </p:spPr>
        <p:txBody>
          <a:bodyPr>
            <a:normAutofit/>
          </a:bodyPr>
          <a:lstStyle>
            <a:lvl1pPr marL="0" indent="0">
              <a:buNone/>
              <a:defRPr sz="1200" b="0" baseline="0"/>
            </a:lvl1pPr>
          </a:lstStyle>
          <a:p>
            <a:pPr lvl="0"/>
            <a:r>
              <a:rPr lang="pl-PL" dirty="0"/>
              <a:t>Dane</a:t>
            </a:r>
          </a:p>
        </p:txBody>
      </p:sp>
      <p:sp>
        <p:nvSpPr>
          <p:cNvPr id="18" name="Symbol zastępczy tekstu 13"/>
          <p:cNvSpPr>
            <a:spLocks noGrp="1"/>
          </p:cNvSpPr>
          <p:nvPr>
            <p:ph type="body" sz="quarter" idx="14" hasCustomPrompt="1"/>
          </p:nvPr>
        </p:nvSpPr>
        <p:spPr>
          <a:xfrm>
            <a:off x="5065719" y="5414160"/>
            <a:ext cx="2200069" cy="826983"/>
          </a:xfrm>
        </p:spPr>
        <p:txBody>
          <a:bodyPr>
            <a:normAutofit/>
          </a:bodyPr>
          <a:lstStyle>
            <a:lvl1pPr marL="0" indent="0">
              <a:buNone/>
              <a:defRPr sz="1200" b="0" baseline="0"/>
            </a:lvl1pPr>
          </a:lstStyle>
          <a:p>
            <a:pPr lvl="0"/>
            <a:r>
              <a:rPr lang="pl-PL" dirty="0"/>
              <a:t>Dane</a:t>
            </a:r>
          </a:p>
        </p:txBody>
      </p:sp>
      <p:sp>
        <p:nvSpPr>
          <p:cNvPr id="19" name="Symbol zastępczy tekstu 13"/>
          <p:cNvSpPr>
            <a:spLocks noGrp="1"/>
          </p:cNvSpPr>
          <p:nvPr>
            <p:ph type="body" sz="quarter" idx="15" hasCustomPrompt="1"/>
          </p:nvPr>
        </p:nvSpPr>
        <p:spPr>
          <a:xfrm>
            <a:off x="7661607" y="5414160"/>
            <a:ext cx="2221017" cy="826983"/>
          </a:xfrm>
        </p:spPr>
        <p:txBody>
          <a:bodyPr>
            <a:normAutofit/>
          </a:bodyPr>
          <a:lstStyle>
            <a:lvl1pPr marL="0" indent="0">
              <a:buNone/>
              <a:defRPr sz="1200" b="0" baseline="0"/>
            </a:lvl1pPr>
          </a:lstStyle>
          <a:p>
            <a:pPr lvl="0"/>
            <a:r>
              <a:rPr lang="pl-PL" dirty="0"/>
              <a:t>Dane</a:t>
            </a:r>
          </a:p>
        </p:txBody>
      </p:sp>
    </p:spTree>
    <p:extLst>
      <p:ext uri="{BB962C8B-B14F-4D97-AF65-F5344CB8AC3E}">
        <p14:creationId xmlns:p14="http://schemas.microsoft.com/office/powerpoint/2010/main" val="20897300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Nagłówek sekcji">
    <p:spTree>
      <p:nvGrpSpPr>
        <p:cNvPr id="1" name=""/>
        <p:cNvGrpSpPr/>
        <p:nvPr/>
      </p:nvGrpSpPr>
      <p:grpSpPr>
        <a:xfrm>
          <a:off x="0" y="0"/>
          <a:ext cx="0" cy="0"/>
          <a:chOff x="0" y="0"/>
          <a:chExt cx="0" cy="0"/>
        </a:xfrm>
      </p:grpSpPr>
      <p:sp>
        <p:nvSpPr>
          <p:cNvPr id="8" name="Symbol zastępczy tekstu 10"/>
          <p:cNvSpPr>
            <a:spLocks noGrp="1"/>
          </p:cNvSpPr>
          <p:nvPr>
            <p:ph type="body" sz="quarter" idx="10" hasCustomPrompt="1"/>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pic>
        <p:nvPicPr>
          <p:cNvPr id="9" name="Obraz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26087" y="4680533"/>
            <a:ext cx="3008313" cy="1023447"/>
          </a:xfrm>
          <a:prstGeom prst="rect">
            <a:avLst/>
          </a:prstGeom>
        </p:spPr>
      </p:pic>
      <p:pic>
        <p:nvPicPr>
          <p:cNvPr id="10" name="Obraz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78000" y="2052575"/>
            <a:ext cx="5778500" cy="978274"/>
          </a:xfrm>
          <a:prstGeom prst="rect">
            <a:avLst/>
          </a:prstGeom>
        </p:spPr>
      </p:pic>
      <p:pic>
        <p:nvPicPr>
          <p:cNvPr id="11" name="Obraz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6542" y="4240212"/>
            <a:ext cx="1735399" cy="1741488"/>
          </a:xfrm>
          <a:prstGeom prst="rect">
            <a:avLst/>
          </a:prstGeom>
        </p:spPr>
      </p:pic>
      <p:cxnSp>
        <p:nvCxnSpPr>
          <p:cNvPr id="13" name="Łącznik prosty 12"/>
          <p:cNvCxnSpPr/>
          <p:nvPr userDrawn="1"/>
        </p:nvCxnSpPr>
        <p:spPr>
          <a:xfrm flipV="1">
            <a:off x="469900" y="3619500"/>
            <a:ext cx="11264900" cy="16124"/>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17" name="Łącznik prosty 16"/>
          <p:cNvCxnSpPr/>
          <p:nvPr userDrawn="1"/>
        </p:nvCxnSpPr>
        <p:spPr>
          <a:xfrm flipH="1">
            <a:off x="5130800" y="3860800"/>
            <a:ext cx="12700" cy="254000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sp>
        <p:nvSpPr>
          <p:cNvPr id="18" name="Symbol zastępczy tekstu 13"/>
          <p:cNvSpPr>
            <a:spLocks noGrp="1"/>
          </p:cNvSpPr>
          <p:nvPr>
            <p:ph type="body" sz="quarter" idx="11" hasCustomPrompt="1"/>
          </p:nvPr>
        </p:nvSpPr>
        <p:spPr>
          <a:xfrm>
            <a:off x="8852071" y="2006226"/>
            <a:ext cx="2527129" cy="568365"/>
          </a:xfrm>
        </p:spPr>
        <p:txBody>
          <a:bodyPr>
            <a:normAutofit/>
          </a:bodyPr>
          <a:lstStyle>
            <a:lvl1pPr marL="0" indent="0">
              <a:buNone/>
              <a:defRPr sz="1400" b="0"/>
            </a:lvl1pPr>
          </a:lstStyle>
          <a:p>
            <a:pPr lvl="0"/>
            <a:r>
              <a:rPr lang="pl-PL" dirty="0"/>
              <a:t>Tekst</a:t>
            </a:r>
          </a:p>
        </p:txBody>
      </p:sp>
      <p:sp>
        <p:nvSpPr>
          <p:cNvPr id="19" name="Symbol zastępczy tekstu 13"/>
          <p:cNvSpPr>
            <a:spLocks noGrp="1"/>
          </p:cNvSpPr>
          <p:nvPr>
            <p:ph type="body" sz="quarter" idx="12" hasCustomPrompt="1"/>
          </p:nvPr>
        </p:nvSpPr>
        <p:spPr>
          <a:xfrm>
            <a:off x="8852070" y="2730729"/>
            <a:ext cx="2527129" cy="568365"/>
          </a:xfrm>
        </p:spPr>
        <p:txBody>
          <a:bodyPr>
            <a:normAutofit/>
          </a:bodyPr>
          <a:lstStyle>
            <a:lvl1pPr marL="0" indent="0">
              <a:buNone/>
              <a:defRPr sz="1100" b="0"/>
            </a:lvl1pPr>
          </a:lstStyle>
          <a:p>
            <a:pPr lvl="0"/>
            <a:r>
              <a:rPr lang="pl-PL" dirty="0"/>
              <a:t>Tekst</a:t>
            </a:r>
          </a:p>
        </p:txBody>
      </p:sp>
      <p:sp>
        <p:nvSpPr>
          <p:cNvPr id="22" name="Symbol zastępczy tekstu 13"/>
          <p:cNvSpPr>
            <a:spLocks noGrp="1"/>
          </p:cNvSpPr>
          <p:nvPr>
            <p:ph type="body" sz="quarter" idx="13" hasCustomPrompt="1"/>
          </p:nvPr>
        </p:nvSpPr>
        <p:spPr>
          <a:xfrm>
            <a:off x="2221084" y="4720678"/>
            <a:ext cx="2527129" cy="481872"/>
          </a:xfrm>
        </p:spPr>
        <p:txBody>
          <a:bodyPr>
            <a:normAutofit/>
          </a:bodyPr>
          <a:lstStyle>
            <a:lvl1pPr marL="0" indent="0">
              <a:buNone/>
              <a:defRPr sz="1400" b="0"/>
            </a:lvl1pPr>
          </a:lstStyle>
          <a:p>
            <a:pPr lvl="0"/>
            <a:r>
              <a:rPr lang="pl-PL" dirty="0"/>
              <a:t>Tekst</a:t>
            </a:r>
          </a:p>
        </p:txBody>
      </p:sp>
      <p:sp>
        <p:nvSpPr>
          <p:cNvPr id="23" name="Symbol zastępczy tekstu 13"/>
          <p:cNvSpPr>
            <a:spLocks noGrp="1"/>
          </p:cNvSpPr>
          <p:nvPr>
            <p:ph type="body" sz="quarter" idx="14" hasCustomPrompt="1"/>
          </p:nvPr>
        </p:nvSpPr>
        <p:spPr>
          <a:xfrm>
            <a:off x="2221083" y="5254680"/>
            <a:ext cx="2527129" cy="568365"/>
          </a:xfrm>
        </p:spPr>
        <p:txBody>
          <a:bodyPr>
            <a:normAutofit/>
          </a:bodyPr>
          <a:lstStyle>
            <a:lvl1pPr marL="0" indent="0">
              <a:buNone/>
              <a:defRPr sz="1100" b="0"/>
            </a:lvl1pPr>
          </a:lstStyle>
          <a:p>
            <a:pPr lvl="0"/>
            <a:r>
              <a:rPr lang="pl-PL" dirty="0"/>
              <a:t>Tekst</a:t>
            </a:r>
          </a:p>
        </p:txBody>
      </p:sp>
      <p:sp>
        <p:nvSpPr>
          <p:cNvPr id="24" name="Symbol zastępczy tekstu 13"/>
          <p:cNvSpPr>
            <a:spLocks noGrp="1"/>
          </p:cNvSpPr>
          <p:nvPr>
            <p:ph type="body" sz="quarter" idx="15" hasCustomPrompt="1"/>
          </p:nvPr>
        </p:nvSpPr>
        <p:spPr>
          <a:xfrm>
            <a:off x="8852070" y="4514456"/>
            <a:ext cx="2882730" cy="688094"/>
          </a:xfrm>
        </p:spPr>
        <p:txBody>
          <a:bodyPr>
            <a:normAutofit/>
          </a:bodyPr>
          <a:lstStyle>
            <a:lvl1pPr marL="0" indent="0">
              <a:buNone/>
              <a:defRPr sz="1400" b="0"/>
            </a:lvl1pPr>
          </a:lstStyle>
          <a:p>
            <a:pPr lvl="0"/>
            <a:r>
              <a:rPr lang="pl-PL" dirty="0"/>
              <a:t>Tekst</a:t>
            </a:r>
          </a:p>
        </p:txBody>
      </p:sp>
      <p:sp>
        <p:nvSpPr>
          <p:cNvPr id="25" name="Symbol zastępczy tekstu 13"/>
          <p:cNvSpPr>
            <a:spLocks noGrp="1"/>
          </p:cNvSpPr>
          <p:nvPr>
            <p:ph type="body" sz="quarter" idx="16" hasCustomPrompt="1"/>
          </p:nvPr>
        </p:nvSpPr>
        <p:spPr>
          <a:xfrm>
            <a:off x="8852069" y="5238959"/>
            <a:ext cx="2882730" cy="568365"/>
          </a:xfrm>
        </p:spPr>
        <p:txBody>
          <a:bodyPr>
            <a:normAutofit/>
          </a:bodyPr>
          <a:lstStyle>
            <a:lvl1pPr marL="0" indent="0">
              <a:buNone/>
              <a:defRPr sz="1100" b="0"/>
            </a:lvl1pPr>
          </a:lstStyle>
          <a:p>
            <a:pPr lvl="0"/>
            <a:r>
              <a:rPr lang="pl-PL" dirty="0"/>
              <a:t>Tekst</a:t>
            </a:r>
          </a:p>
        </p:txBody>
      </p:sp>
    </p:spTree>
    <p:extLst>
      <p:ext uri="{BB962C8B-B14F-4D97-AF65-F5344CB8AC3E}">
        <p14:creationId xmlns:p14="http://schemas.microsoft.com/office/powerpoint/2010/main" val="33266231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wa elementy zawartości">
    <p:spTree>
      <p:nvGrpSpPr>
        <p:cNvPr id="1" name=""/>
        <p:cNvGrpSpPr/>
        <p:nvPr/>
      </p:nvGrpSpPr>
      <p:grpSpPr>
        <a:xfrm>
          <a:off x="0" y="0"/>
          <a:ext cx="0" cy="0"/>
          <a:chOff x="0" y="0"/>
          <a:chExt cx="0" cy="0"/>
        </a:xfrm>
      </p:grpSpPr>
      <p:cxnSp>
        <p:nvCxnSpPr>
          <p:cNvPr id="13" name="Łącznik prosty 12"/>
          <p:cNvCxnSpPr/>
          <p:nvPr userDrawn="1"/>
        </p:nvCxnSpPr>
        <p:spPr>
          <a:xfrm>
            <a:off x="7975600" y="4456670"/>
            <a:ext cx="0" cy="194413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3" name="Łącznik prosty 22"/>
          <p:cNvCxnSpPr/>
          <p:nvPr userDrawn="1"/>
        </p:nvCxnSpPr>
        <p:spPr>
          <a:xfrm>
            <a:off x="4234249" y="4456670"/>
            <a:ext cx="0" cy="194413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4" name="Łącznik prosty 23"/>
          <p:cNvCxnSpPr/>
          <p:nvPr userDrawn="1"/>
        </p:nvCxnSpPr>
        <p:spPr>
          <a:xfrm>
            <a:off x="7975600" y="1957310"/>
            <a:ext cx="0" cy="194413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5" name="Łącznik prosty 24"/>
          <p:cNvCxnSpPr/>
          <p:nvPr userDrawn="1"/>
        </p:nvCxnSpPr>
        <p:spPr>
          <a:xfrm>
            <a:off x="4234249" y="1957310"/>
            <a:ext cx="0" cy="194413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31" name="Łącznik prosty 30"/>
          <p:cNvCxnSpPr/>
          <p:nvPr userDrawn="1"/>
        </p:nvCxnSpPr>
        <p:spPr>
          <a:xfrm flipV="1">
            <a:off x="457200" y="4160520"/>
            <a:ext cx="11292840" cy="1143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pic>
        <p:nvPicPr>
          <p:cNvPr id="32" name="Obraz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7270" y="1909481"/>
            <a:ext cx="2606040" cy="1186240"/>
          </a:xfrm>
          <a:prstGeom prst="rect">
            <a:avLst/>
          </a:prstGeom>
        </p:spPr>
      </p:pic>
      <p:pic>
        <p:nvPicPr>
          <p:cNvPr id="33" name="Obraz 3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0950" y="2068830"/>
            <a:ext cx="2386852" cy="916600"/>
          </a:xfrm>
          <a:prstGeom prst="rect">
            <a:avLst/>
          </a:prstGeom>
        </p:spPr>
      </p:pic>
      <p:pic>
        <p:nvPicPr>
          <p:cNvPr id="34" name="Obraz 3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77109" y="2111024"/>
            <a:ext cx="2172831" cy="872795"/>
          </a:xfrm>
          <a:prstGeom prst="rect">
            <a:avLst/>
          </a:prstGeom>
        </p:spPr>
      </p:pic>
      <p:pic>
        <p:nvPicPr>
          <p:cNvPr id="36" name="Obraz 3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19967" y="4456670"/>
            <a:ext cx="1564587" cy="1475500"/>
          </a:xfrm>
          <a:prstGeom prst="rect">
            <a:avLst/>
          </a:prstGeom>
        </p:spPr>
      </p:pic>
      <p:pic>
        <p:nvPicPr>
          <p:cNvPr id="37" name="Obraz 3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12529" y="4810000"/>
            <a:ext cx="2092820" cy="950720"/>
          </a:xfrm>
          <a:prstGeom prst="rect">
            <a:avLst/>
          </a:prstGeom>
        </p:spPr>
      </p:pic>
      <p:sp>
        <p:nvSpPr>
          <p:cNvPr id="38" name="Symbol zastępczy tekstu 13"/>
          <p:cNvSpPr>
            <a:spLocks noGrp="1"/>
          </p:cNvSpPr>
          <p:nvPr>
            <p:ph type="body" sz="quarter" idx="11" hasCustomPrompt="1"/>
          </p:nvPr>
        </p:nvSpPr>
        <p:spPr>
          <a:xfrm>
            <a:off x="1165860" y="3360612"/>
            <a:ext cx="2457450" cy="489443"/>
          </a:xfrm>
        </p:spPr>
        <p:txBody>
          <a:bodyPr>
            <a:normAutofit/>
          </a:bodyPr>
          <a:lstStyle>
            <a:lvl1pPr marL="0" indent="0" algn="ctr">
              <a:buNone/>
              <a:defRPr sz="1200" b="0"/>
            </a:lvl1pPr>
          </a:lstStyle>
          <a:p>
            <a:pPr lvl="0"/>
            <a:r>
              <a:rPr lang="pl-PL" dirty="0"/>
              <a:t>tekst</a:t>
            </a:r>
          </a:p>
        </p:txBody>
      </p:sp>
      <p:sp>
        <p:nvSpPr>
          <p:cNvPr id="39" name="Symbol zastępczy tekstu 13"/>
          <p:cNvSpPr>
            <a:spLocks noGrp="1"/>
          </p:cNvSpPr>
          <p:nvPr>
            <p:ph type="body" sz="quarter" idx="12" hasCustomPrompt="1"/>
          </p:nvPr>
        </p:nvSpPr>
        <p:spPr>
          <a:xfrm>
            <a:off x="4581470" y="3360612"/>
            <a:ext cx="3042340" cy="489443"/>
          </a:xfrm>
        </p:spPr>
        <p:txBody>
          <a:bodyPr>
            <a:normAutofit/>
          </a:bodyPr>
          <a:lstStyle>
            <a:lvl1pPr marL="0" indent="0" algn="ctr">
              <a:buNone/>
              <a:defRPr sz="1200" b="0"/>
            </a:lvl1pPr>
          </a:lstStyle>
          <a:p>
            <a:pPr lvl="0"/>
            <a:r>
              <a:rPr lang="pl-PL" dirty="0"/>
              <a:t>spółka</a:t>
            </a:r>
          </a:p>
        </p:txBody>
      </p:sp>
      <p:sp>
        <p:nvSpPr>
          <p:cNvPr id="40" name="Symbol zastępczy tekstu 13"/>
          <p:cNvSpPr>
            <a:spLocks noGrp="1"/>
          </p:cNvSpPr>
          <p:nvPr>
            <p:ph type="body" sz="quarter" idx="13" hasCustomPrompt="1"/>
          </p:nvPr>
        </p:nvSpPr>
        <p:spPr>
          <a:xfrm>
            <a:off x="8777109" y="3360612"/>
            <a:ext cx="2422802" cy="489443"/>
          </a:xfrm>
        </p:spPr>
        <p:txBody>
          <a:bodyPr>
            <a:normAutofit/>
          </a:bodyPr>
          <a:lstStyle>
            <a:lvl1pPr marL="0" indent="0" algn="ctr">
              <a:buNone/>
              <a:defRPr sz="1200" b="0"/>
            </a:lvl1pPr>
          </a:lstStyle>
          <a:p>
            <a:pPr lvl="0"/>
            <a:r>
              <a:rPr lang="pl-PL" dirty="0"/>
              <a:t>spółka</a:t>
            </a:r>
          </a:p>
        </p:txBody>
      </p:sp>
      <p:sp>
        <p:nvSpPr>
          <p:cNvPr id="42" name="Symbol zastępczy tekstu 13"/>
          <p:cNvSpPr>
            <a:spLocks noGrp="1"/>
          </p:cNvSpPr>
          <p:nvPr>
            <p:ph type="body" sz="quarter" idx="15" hasCustomPrompt="1"/>
          </p:nvPr>
        </p:nvSpPr>
        <p:spPr>
          <a:xfrm>
            <a:off x="4668116" y="6047650"/>
            <a:ext cx="3042340" cy="489443"/>
          </a:xfrm>
        </p:spPr>
        <p:txBody>
          <a:bodyPr>
            <a:normAutofit/>
          </a:bodyPr>
          <a:lstStyle>
            <a:lvl1pPr marL="0" indent="0" algn="ctr">
              <a:buNone/>
              <a:defRPr sz="1200" b="0"/>
            </a:lvl1pPr>
          </a:lstStyle>
          <a:p>
            <a:pPr lvl="0"/>
            <a:r>
              <a:rPr lang="pl-PL" dirty="0"/>
              <a:t>spółka</a:t>
            </a:r>
          </a:p>
        </p:txBody>
      </p:sp>
      <p:sp>
        <p:nvSpPr>
          <p:cNvPr id="43" name="Symbol zastępczy tekstu 13"/>
          <p:cNvSpPr>
            <a:spLocks noGrp="1"/>
          </p:cNvSpPr>
          <p:nvPr>
            <p:ph type="body" sz="quarter" idx="16" hasCustomPrompt="1"/>
          </p:nvPr>
        </p:nvSpPr>
        <p:spPr>
          <a:xfrm>
            <a:off x="8467340" y="6047650"/>
            <a:ext cx="3042340" cy="489443"/>
          </a:xfrm>
        </p:spPr>
        <p:txBody>
          <a:bodyPr>
            <a:normAutofit/>
          </a:bodyPr>
          <a:lstStyle>
            <a:lvl1pPr marL="0" indent="0" algn="ctr">
              <a:buNone/>
              <a:defRPr sz="1200" b="0"/>
            </a:lvl1pPr>
          </a:lstStyle>
          <a:p>
            <a:pPr lvl="0"/>
            <a:r>
              <a:rPr lang="pl-PL" dirty="0"/>
              <a:t>spółka</a:t>
            </a:r>
          </a:p>
        </p:txBody>
      </p:sp>
      <p:sp>
        <p:nvSpPr>
          <p:cNvPr id="44" name="Symbol zastępczy tekstu 10"/>
          <p:cNvSpPr>
            <a:spLocks noGrp="1"/>
          </p:cNvSpPr>
          <p:nvPr>
            <p:ph type="body" sz="quarter" idx="10" hasCustomPrompt="1"/>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sp>
        <p:nvSpPr>
          <p:cNvPr id="21" name="Symbol zastępczy tekstu 11"/>
          <p:cNvSpPr txBox="1">
            <a:spLocks noGrp="1"/>
          </p:cNvSpPr>
          <p:nvPr>
            <p:ph type="body" idx="4294967295" hasCustomPrompt="1"/>
          </p:nvPr>
        </p:nvSpPr>
        <p:spPr>
          <a:xfrm>
            <a:off x="414935" y="5919905"/>
            <a:ext cx="3942641" cy="464057"/>
          </a:xfrm>
        </p:spPr>
        <p:txBody>
          <a:bodyPr>
            <a:noAutofit/>
          </a:bodyPr>
          <a:lstStyle>
            <a:lvl1pPr marL="0" indent="0" algn="ctr">
              <a:buNone/>
              <a:defRPr sz="1200"/>
            </a:lvl1pPr>
          </a:lstStyle>
          <a:p>
            <a:r>
              <a:rPr lang="pl-PL" dirty="0"/>
              <a:t>przychód w 2015 </a:t>
            </a:r>
            <a:br>
              <a:rPr lang="pl-PL" dirty="0"/>
            </a:br>
            <a:r>
              <a:rPr lang="pl-PL" dirty="0"/>
              <a:t>ponad 18 mld PLN</a:t>
            </a:r>
          </a:p>
        </p:txBody>
      </p:sp>
      <p:pic>
        <p:nvPicPr>
          <p:cNvPr id="26" name="Obraz 25"/>
          <p:cNvPicPr>
            <a:picLocks noChangeAspect="1"/>
          </p:cNvPicPr>
          <p:nvPr userDrawn="1"/>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1043203" y="4456670"/>
            <a:ext cx="2580107" cy="1475500"/>
          </a:xfrm>
          <a:prstGeom prst="rect">
            <a:avLst/>
          </a:prstGeom>
        </p:spPr>
      </p:pic>
    </p:spTree>
    <p:extLst>
      <p:ext uri="{BB962C8B-B14F-4D97-AF65-F5344CB8AC3E}">
        <p14:creationId xmlns:p14="http://schemas.microsoft.com/office/powerpoint/2010/main" val="1664442979"/>
      </p:ext>
    </p:extLst>
  </p:cSld>
  <p:clrMapOvr>
    <a:masterClrMapping/>
  </p:clrMapOvr>
  <p:extLst mod="1">
    <p:ext uri="{DCECCB84-F9BA-43D5-87BE-67443E8EF086}">
      <p15:sldGuideLst xmlns="" xmlns:p15="http://schemas.microsoft.com/office/powerpoint/2012/main">
        <p15:guide id="1" orient="horz" pos="2455">
          <p15:clr>
            <a:srgbClr val="FBAE40"/>
          </p15:clr>
        </p15:guide>
        <p15:guide id="2"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orównanie">
    <p:spTree>
      <p:nvGrpSpPr>
        <p:cNvPr id="1" name=""/>
        <p:cNvGrpSpPr/>
        <p:nvPr/>
      </p:nvGrpSpPr>
      <p:grpSpPr>
        <a:xfrm>
          <a:off x="0" y="0"/>
          <a:ext cx="0" cy="0"/>
          <a:chOff x="0" y="0"/>
          <a:chExt cx="0" cy="0"/>
        </a:xfrm>
      </p:grpSpPr>
      <p:sp>
        <p:nvSpPr>
          <p:cNvPr id="10" name="Symbol zastępczy tekstu 10"/>
          <p:cNvSpPr>
            <a:spLocks noGrp="1"/>
          </p:cNvSpPr>
          <p:nvPr>
            <p:ph type="body" sz="quarter" idx="10" hasCustomPrompt="1"/>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sp>
        <p:nvSpPr>
          <p:cNvPr id="19" name="Symbol zastępczy tekstu 18"/>
          <p:cNvSpPr>
            <a:spLocks noGrp="1"/>
          </p:cNvSpPr>
          <p:nvPr>
            <p:ph type="body" sz="quarter" idx="11" hasCustomPrompt="1"/>
          </p:nvPr>
        </p:nvSpPr>
        <p:spPr>
          <a:xfrm>
            <a:off x="3588874" y="2835586"/>
            <a:ext cx="2071687" cy="782638"/>
          </a:xfrm>
        </p:spPr>
        <p:txBody>
          <a:bodyPr>
            <a:normAutofit/>
          </a:bodyPr>
          <a:lstStyle>
            <a:lvl1pPr marL="0" indent="0">
              <a:buNone/>
              <a:defRPr sz="2000"/>
            </a:lvl1pPr>
          </a:lstStyle>
          <a:p>
            <a:pPr lvl="0"/>
            <a:r>
              <a:rPr lang="pl-PL" dirty="0"/>
              <a:t>tekst</a:t>
            </a:r>
          </a:p>
        </p:txBody>
      </p:sp>
      <p:sp>
        <p:nvSpPr>
          <p:cNvPr id="20" name="Symbol zastępczy tekstu 18"/>
          <p:cNvSpPr>
            <a:spLocks noGrp="1"/>
          </p:cNvSpPr>
          <p:nvPr>
            <p:ph type="body" sz="quarter" idx="12" hasCustomPrompt="1"/>
          </p:nvPr>
        </p:nvSpPr>
        <p:spPr>
          <a:xfrm>
            <a:off x="3588873" y="4920030"/>
            <a:ext cx="2071687" cy="782638"/>
          </a:xfrm>
        </p:spPr>
        <p:txBody>
          <a:bodyPr>
            <a:normAutofit/>
          </a:bodyPr>
          <a:lstStyle>
            <a:lvl1pPr marL="0" indent="0">
              <a:buNone/>
              <a:defRPr sz="2000"/>
            </a:lvl1pPr>
          </a:lstStyle>
          <a:p>
            <a:pPr lvl="0"/>
            <a:r>
              <a:rPr lang="pl-PL" dirty="0"/>
              <a:t>tekst</a:t>
            </a:r>
          </a:p>
        </p:txBody>
      </p:sp>
      <p:sp>
        <p:nvSpPr>
          <p:cNvPr id="21" name="Symbol zastępczy tekstu 18"/>
          <p:cNvSpPr>
            <a:spLocks noGrp="1"/>
          </p:cNvSpPr>
          <p:nvPr>
            <p:ph type="body" sz="quarter" idx="13" hasCustomPrompt="1"/>
          </p:nvPr>
        </p:nvSpPr>
        <p:spPr>
          <a:xfrm>
            <a:off x="8832865" y="4929903"/>
            <a:ext cx="1906022" cy="782638"/>
          </a:xfrm>
        </p:spPr>
        <p:txBody>
          <a:bodyPr>
            <a:normAutofit/>
          </a:bodyPr>
          <a:lstStyle>
            <a:lvl1pPr marL="0" indent="0">
              <a:buNone/>
              <a:defRPr sz="2000"/>
            </a:lvl1pPr>
          </a:lstStyle>
          <a:p>
            <a:pPr lvl="0"/>
            <a:r>
              <a:rPr lang="pl-PL" dirty="0"/>
              <a:t>tekst</a:t>
            </a:r>
          </a:p>
        </p:txBody>
      </p:sp>
      <p:sp>
        <p:nvSpPr>
          <p:cNvPr id="22" name="Symbol zastępczy tekstu 18"/>
          <p:cNvSpPr>
            <a:spLocks noGrp="1"/>
          </p:cNvSpPr>
          <p:nvPr>
            <p:ph type="body" sz="quarter" idx="14" hasCustomPrompt="1"/>
          </p:nvPr>
        </p:nvSpPr>
        <p:spPr>
          <a:xfrm>
            <a:off x="8836805" y="2839766"/>
            <a:ext cx="1906022" cy="782638"/>
          </a:xfrm>
        </p:spPr>
        <p:txBody>
          <a:bodyPr>
            <a:normAutofit/>
          </a:bodyPr>
          <a:lstStyle>
            <a:lvl1pPr marL="0" indent="0">
              <a:buNone/>
              <a:defRPr sz="2000"/>
            </a:lvl1pPr>
          </a:lstStyle>
          <a:p>
            <a:pPr lvl="0"/>
            <a:r>
              <a:rPr lang="pl-PL" dirty="0"/>
              <a:t>Tekst</a:t>
            </a:r>
          </a:p>
        </p:txBody>
      </p:sp>
      <p:sp>
        <p:nvSpPr>
          <p:cNvPr id="24" name="Symbol zastępczy tekstu 18"/>
          <p:cNvSpPr>
            <a:spLocks noGrp="1"/>
          </p:cNvSpPr>
          <p:nvPr>
            <p:ph type="body" sz="quarter" idx="15" hasCustomPrompt="1"/>
          </p:nvPr>
        </p:nvSpPr>
        <p:spPr>
          <a:xfrm>
            <a:off x="1407886" y="2535456"/>
            <a:ext cx="1359475" cy="300130"/>
          </a:xfrm>
        </p:spPr>
        <p:txBody>
          <a:bodyPr>
            <a:normAutofit/>
          </a:bodyPr>
          <a:lstStyle>
            <a:lvl1pPr marL="0" indent="0" algn="ctr">
              <a:buNone/>
              <a:defRPr sz="2000" cap="all" baseline="0">
                <a:solidFill>
                  <a:schemeClr val="tx2"/>
                </a:solidFill>
              </a:defRPr>
            </a:lvl1pPr>
          </a:lstStyle>
          <a:p>
            <a:pPr lvl="0"/>
            <a:r>
              <a:rPr lang="pl-PL" dirty="0"/>
              <a:t>tekst</a:t>
            </a:r>
          </a:p>
        </p:txBody>
      </p:sp>
      <p:sp>
        <p:nvSpPr>
          <p:cNvPr id="25" name="Symbol zastępczy tekstu 18"/>
          <p:cNvSpPr>
            <a:spLocks noGrp="1"/>
          </p:cNvSpPr>
          <p:nvPr>
            <p:ph type="body" sz="quarter" idx="16" hasCustomPrompt="1"/>
          </p:nvPr>
        </p:nvSpPr>
        <p:spPr>
          <a:xfrm>
            <a:off x="1407886" y="4614983"/>
            <a:ext cx="1359475" cy="314919"/>
          </a:xfrm>
        </p:spPr>
        <p:txBody>
          <a:bodyPr>
            <a:normAutofit/>
          </a:bodyPr>
          <a:lstStyle>
            <a:lvl1pPr marL="0" indent="0" algn="ctr">
              <a:buNone/>
              <a:defRPr sz="2000" cap="all" baseline="0">
                <a:solidFill>
                  <a:schemeClr val="tx2"/>
                </a:solidFill>
              </a:defRPr>
            </a:lvl1pPr>
          </a:lstStyle>
          <a:p>
            <a:pPr lvl="0"/>
            <a:r>
              <a:rPr lang="pl-PL" dirty="0"/>
              <a:t>tekst</a:t>
            </a:r>
          </a:p>
        </p:txBody>
      </p:sp>
      <p:sp>
        <p:nvSpPr>
          <p:cNvPr id="26" name="Symbol zastępczy tekstu 18"/>
          <p:cNvSpPr>
            <a:spLocks noGrp="1"/>
          </p:cNvSpPr>
          <p:nvPr>
            <p:ph type="body" sz="quarter" idx="17" hasCustomPrompt="1"/>
          </p:nvPr>
        </p:nvSpPr>
        <p:spPr>
          <a:xfrm>
            <a:off x="6593564" y="3226904"/>
            <a:ext cx="1358221" cy="331668"/>
          </a:xfrm>
        </p:spPr>
        <p:txBody>
          <a:bodyPr>
            <a:normAutofit/>
          </a:bodyPr>
          <a:lstStyle>
            <a:lvl1pPr marL="0" indent="0" algn="ctr">
              <a:buNone/>
              <a:defRPr sz="2000" cap="all" baseline="0">
                <a:solidFill>
                  <a:schemeClr val="tx2"/>
                </a:solidFill>
              </a:defRPr>
            </a:lvl1pPr>
          </a:lstStyle>
          <a:p>
            <a:pPr lvl="0"/>
            <a:r>
              <a:rPr lang="pl-PL" dirty="0"/>
              <a:t>tekst</a:t>
            </a:r>
          </a:p>
        </p:txBody>
      </p:sp>
      <p:sp>
        <p:nvSpPr>
          <p:cNvPr id="28" name="Symbol zastępczy tekstu 18"/>
          <p:cNvSpPr>
            <a:spLocks noGrp="1"/>
          </p:cNvSpPr>
          <p:nvPr>
            <p:ph type="body" sz="quarter" idx="19" hasCustomPrompt="1"/>
          </p:nvPr>
        </p:nvSpPr>
        <p:spPr>
          <a:xfrm>
            <a:off x="1407886" y="2844800"/>
            <a:ext cx="1359475" cy="671504"/>
          </a:xfrm>
        </p:spPr>
        <p:txBody>
          <a:bodyPr>
            <a:noAutofit/>
          </a:bodyPr>
          <a:lstStyle>
            <a:lvl1pPr marL="0" indent="0" algn="ctr">
              <a:buNone/>
              <a:defRPr sz="4800" b="1" cap="all" baseline="0">
                <a:solidFill>
                  <a:schemeClr val="tx2"/>
                </a:solidFill>
              </a:defRPr>
            </a:lvl1pPr>
          </a:lstStyle>
          <a:p>
            <a:pPr lvl="0"/>
            <a:r>
              <a:rPr lang="pl-PL" dirty="0"/>
              <a:t>nr</a:t>
            </a:r>
          </a:p>
        </p:txBody>
      </p:sp>
      <p:sp>
        <p:nvSpPr>
          <p:cNvPr id="29" name="Symbol zastępczy tekstu 18"/>
          <p:cNvSpPr>
            <a:spLocks noGrp="1"/>
          </p:cNvSpPr>
          <p:nvPr>
            <p:ph type="body" sz="quarter" idx="20" hasCustomPrompt="1"/>
          </p:nvPr>
        </p:nvSpPr>
        <p:spPr>
          <a:xfrm>
            <a:off x="1407886" y="4950735"/>
            <a:ext cx="1359475" cy="671504"/>
          </a:xfrm>
        </p:spPr>
        <p:txBody>
          <a:bodyPr>
            <a:noAutofit/>
          </a:bodyPr>
          <a:lstStyle>
            <a:lvl1pPr marL="0" indent="0" algn="ctr">
              <a:buNone/>
              <a:defRPr sz="4800" b="1" cap="all" baseline="0">
                <a:solidFill>
                  <a:schemeClr val="tx2"/>
                </a:solidFill>
              </a:defRPr>
            </a:lvl1pPr>
          </a:lstStyle>
          <a:p>
            <a:pPr lvl="0"/>
            <a:r>
              <a:rPr lang="pl-PL" dirty="0"/>
              <a:t>nr</a:t>
            </a:r>
          </a:p>
        </p:txBody>
      </p:sp>
      <p:sp>
        <p:nvSpPr>
          <p:cNvPr id="30" name="Symbol zastępczy tekstu 18"/>
          <p:cNvSpPr>
            <a:spLocks noGrp="1"/>
          </p:cNvSpPr>
          <p:nvPr>
            <p:ph type="body" sz="quarter" idx="21" hasCustomPrompt="1"/>
          </p:nvPr>
        </p:nvSpPr>
        <p:spPr>
          <a:xfrm>
            <a:off x="6593565" y="2561662"/>
            <a:ext cx="1358221" cy="671504"/>
          </a:xfrm>
        </p:spPr>
        <p:txBody>
          <a:bodyPr>
            <a:noAutofit/>
          </a:bodyPr>
          <a:lstStyle>
            <a:lvl1pPr marL="0" indent="0" algn="ctr">
              <a:buNone/>
              <a:defRPr sz="4800" b="1" cap="all" baseline="0">
                <a:solidFill>
                  <a:schemeClr val="tx2"/>
                </a:solidFill>
              </a:defRPr>
            </a:lvl1pPr>
          </a:lstStyle>
          <a:p>
            <a:pPr lvl="0"/>
            <a:r>
              <a:rPr lang="pl-PL" dirty="0"/>
              <a:t>nr</a:t>
            </a:r>
          </a:p>
        </p:txBody>
      </p:sp>
      <p:sp>
        <p:nvSpPr>
          <p:cNvPr id="31" name="Symbol zastępczy tekstu 18"/>
          <p:cNvSpPr>
            <a:spLocks noGrp="1"/>
          </p:cNvSpPr>
          <p:nvPr>
            <p:ph type="body" sz="quarter" idx="22" hasCustomPrompt="1"/>
          </p:nvPr>
        </p:nvSpPr>
        <p:spPr>
          <a:xfrm>
            <a:off x="6526062" y="4614983"/>
            <a:ext cx="1485062" cy="671504"/>
          </a:xfrm>
        </p:spPr>
        <p:txBody>
          <a:bodyPr>
            <a:noAutofit/>
          </a:bodyPr>
          <a:lstStyle>
            <a:lvl1pPr marL="0" indent="0" algn="ctr">
              <a:buNone/>
              <a:defRPr sz="4800" b="1" cap="all" baseline="0">
                <a:solidFill>
                  <a:schemeClr val="tx2"/>
                </a:solidFill>
              </a:defRPr>
            </a:lvl1pPr>
          </a:lstStyle>
          <a:p>
            <a:pPr lvl="0"/>
            <a:r>
              <a:rPr lang="pl-PL" dirty="0"/>
              <a:t>nr</a:t>
            </a:r>
          </a:p>
        </p:txBody>
      </p:sp>
      <p:sp>
        <p:nvSpPr>
          <p:cNvPr id="32" name="Symbol zastępczy tekstu 18"/>
          <p:cNvSpPr>
            <a:spLocks noGrp="1"/>
          </p:cNvSpPr>
          <p:nvPr>
            <p:ph type="body" sz="quarter" idx="23" hasCustomPrompt="1"/>
          </p:nvPr>
        </p:nvSpPr>
        <p:spPr>
          <a:xfrm>
            <a:off x="6585400" y="5371000"/>
            <a:ext cx="1358221" cy="331668"/>
          </a:xfrm>
        </p:spPr>
        <p:txBody>
          <a:bodyPr>
            <a:normAutofit/>
          </a:bodyPr>
          <a:lstStyle>
            <a:lvl1pPr marL="0" indent="0" algn="ctr">
              <a:buNone/>
              <a:defRPr sz="2000" cap="all" baseline="0">
                <a:solidFill>
                  <a:schemeClr val="tx2"/>
                </a:solidFill>
              </a:defRPr>
            </a:lvl1pPr>
          </a:lstStyle>
          <a:p>
            <a:pPr lvl="0"/>
            <a:r>
              <a:rPr lang="pl-PL" dirty="0"/>
              <a:t>tekst</a:t>
            </a:r>
          </a:p>
        </p:txBody>
      </p:sp>
    </p:spTree>
    <p:extLst>
      <p:ext uri="{BB962C8B-B14F-4D97-AF65-F5344CB8AC3E}">
        <p14:creationId xmlns:p14="http://schemas.microsoft.com/office/powerpoint/2010/main" val="201045822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Porównanie">
    <p:spTree>
      <p:nvGrpSpPr>
        <p:cNvPr id="1" name=""/>
        <p:cNvGrpSpPr/>
        <p:nvPr/>
      </p:nvGrpSpPr>
      <p:grpSpPr>
        <a:xfrm>
          <a:off x="0" y="0"/>
          <a:ext cx="0" cy="0"/>
          <a:chOff x="0" y="0"/>
          <a:chExt cx="0" cy="0"/>
        </a:xfrm>
      </p:grpSpPr>
      <p:sp>
        <p:nvSpPr>
          <p:cNvPr id="10" name="Symbol zastępczy tekstu 10"/>
          <p:cNvSpPr>
            <a:spLocks noGrp="1"/>
          </p:cNvSpPr>
          <p:nvPr>
            <p:ph type="body" sz="quarter" idx="10" hasCustomPrompt="1"/>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pic>
        <p:nvPicPr>
          <p:cNvPr id="12" name="Obraz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49714"/>
            <a:ext cx="3617903" cy="1575934"/>
          </a:xfrm>
          <a:prstGeom prst="rect">
            <a:avLst/>
          </a:prstGeom>
        </p:spPr>
      </p:pic>
      <p:pic>
        <p:nvPicPr>
          <p:cNvPr id="13" name="Obraz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4347028"/>
            <a:ext cx="3617903" cy="1575934"/>
          </a:xfrm>
          <a:prstGeom prst="rect">
            <a:avLst/>
          </a:prstGeom>
        </p:spPr>
      </p:pic>
      <p:pic>
        <p:nvPicPr>
          <p:cNvPr id="14" name="Obraz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28393" y="2236256"/>
            <a:ext cx="2938236" cy="1618419"/>
          </a:xfrm>
          <a:prstGeom prst="rect">
            <a:avLst/>
          </a:prstGeom>
        </p:spPr>
      </p:pic>
      <p:pic>
        <p:nvPicPr>
          <p:cNvPr id="15" name="Obraz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28393" y="4325785"/>
            <a:ext cx="2938236" cy="1618419"/>
          </a:xfrm>
          <a:prstGeom prst="rect">
            <a:avLst/>
          </a:prstGeom>
        </p:spPr>
      </p:pic>
      <p:pic>
        <p:nvPicPr>
          <p:cNvPr id="16" name="Obraz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06686" y="2993993"/>
            <a:ext cx="1168193" cy="131971"/>
          </a:xfrm>
          <a:prstGeom prst="rect">
            <a:avLst/>
          </a:prstGeom>
        </p:spPr>
      </p:pic>
      <p:pic>
        <p:nvPicPr>
          <p:cNvPr id="17" name="Obraz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17259" y="5069008"/>
            <a:ext cx="1168193" cy="131971"/>
          </a:xfrm>
          <a:prstGeom prst="rect">
            <a:avLst/>
          </a:prstGeom>
        </p:spPr>
      </p:pic>
      <p:sp>
        <p:nvSpPr>
          <p:cNvPr id="19" name="Symbol zastępczy tekstu 18"/>
          <p:cNvSpPr>
            <a:spLocks noGrp="1"/>
          </p:cNvSpPr>
          <p:nvPr>
            <p:ph type="body" sz="quarter" idx="11" hasCustomPrompt="1"/>
          </p:nvPr>
        </p:nvSpPr>
        <p:spPr>
          <a:xfrm>
            <a:off x="3661444" y="2835586"/>
            <a:ext cx="2166950" cy="782638"/>
          </a:xfrm>
        </p:spPr>
        <p:txBody>
          <a:bodyPr>
            <a:normAutofit/>
          </a:bodyPr>
          <a:lstStyle>
            <a:lvl1pPr marL="0" indent="0">
              <a:buNone/>
              <a:defRPr sz="2000"/>
            </a:lvl1pPr>
          </a:lstStyle>
          <a:p>
            <a:pPr lvl="0"/>
            <a:r>
              <a:rPr lang="pl-PL" dirty="0"/>
              <a:t>tekst</a:t>
            </a:r>
          </a:p>
        </p:txBody>
      </p:sp>
      <p:sp>
        <p:nvSpPr>
          <p:cNvPr id="20" name="Symbol zastępczy tekstu 18"/>
          <p:cNvSpPr>
            <a:spLocks noGrp="1"/>
          </p:cNvSpPr>
          <p:nvPr>
            <p:ph type="body" sz="quarter" idx="12" hasCustomPrompt="1"/>
          </p:nvPr>
        </p:nvSpPr>
        <p:spPr>
          <a:xfrm>
            <a:off x="3661443" y="4920030"/>
            <a:ext cx="2166950" cy="782638"/>
          </a:xfrm>
        </p:spPr>
        <p:txBody>
          <a:bodyPr>
            <a:normAutofit/>
          </a:bodyPr>
          <a:lstStyle>
            <a:lvl1pPr marL="0" indent="0">
              <a:buNone/>
              <a:defRPr sz="2000"/>
            </a:lvl1pPr>
          </a:lstStyle>
          <a:p>
            <a:pPr lvl="0"/>
            <a:r>
              <a:rPr lang="pl-PL" dirty="0"/>
              <a:t>tekst</a:t>
            </a:r>
          </a:p>
        </p:txBody>
      </p:sp>
      <p:sp>
        <p:nvSpPr>
          <p:cNvPr id="21" name="Symbol zastępczy tekstu 18"/>
          <p:cNvSpPr>
            <a:spLocks noGrp="1"/>
          </p:cNvSpPr>
          <p:nvPr>
            <p:ph type="body" sz="quarter" idx="13" hasCustomPrompt="1"/>
          </p:nvPr>
        </p:nvSpPr>
        <p:spPr>
          <a:xfrm>
            <a:off x="8832865" y="4929903"/>
            <a:ext cx="1945622" cy="782638"/>
          </a:xfrm>
        </p:spPr>
        <p:txBody>
          <a:bodyPr>
            <a:normAutofit/>
          </a:bodyPr>
          <a:lstStyle>
            <a:lvl1pPr marL="0" indent="0">
              <a:buNone/>
              <a:defRPr sz="2000"/>
            </a:lvl1pPr>
          </a:lstStyle>
          <a:p>
            <a:pPr lvl="0"/>
            <a:r>
              <a:rPr lang="pl-PL" dirty="0"/>
              <a:t>tekst</a:t>
            </a:r>
          </a:p>
        </p:txBody>
      </p:sp>
      <p:sp>
        <p:nvSpPr>
          <p:cNvPr id="22" name="Symbol zastępczy tekstu 18"/>
          <p:cNvSpPr>
            <a:spLocks noGrp="1"/>
          </p:cNvSpPr>
          <p:nvPr>
            <p:ph type="body" sz="quarter" idx="14" hasCustomPrompt="1"/>
          </p:nvPr>
        </p:nvSpPr>
        <p:spPr>
          <a:xfrm>
            <a:off x="8836805" y="2839766"/>
            <a:ext cx="1945622" cy="782638"/>
          </a:xfrm>
        </p:spPr>
        <p:txBody>
          <a:bodyPr>
            <a:normAutofit/>
          </a:bodyPr>
          <a:lstStyle>
            <a:lvl1pPr marL="0" indent="0">
              <a:buNone/>
              <a:defRPr sz="2000"/>
            </a:lvl1pPr>
          </a:lstStyle>
          <a:p>
            <a:pPr lvl="0"/>
            <a:r>
              <a:rPr lang="pl-PL" dirty="0"/>
              <a:t>Tekst</a:t>
            </a:r>
          </a:p>
        </p:txBody>
      </p:sp>
      <p:sp>
        <p:nvSpPr>
          <p:cNvPr id="24" name="Symbol zastępczy tekstu 18"/>
          <p:cNvSpPr>
            <a:spLocks noGrp="1"/>
          </p:cNvSpPr>
          <p:nvPr>
            <p:ph type="body" sz="quarter" idx="15" hasCustomPrompt="1"/>
          </p:nvPr>
        </p:nvSpPr>
        <p:spPr>
          <a:xfrm>
            <a:off x="1549585" y="2573374"/>
            <a:ext cx="1150072" cy="262212"/>
          </a:xfrm>
        </p:spPr>
        <p:txBody>
          <a:bodyPr>
            <a:normAutofit/>
          </a:bodyPr>
          <a:lstStyle>
            <a:lvl1pPr marL="0" indent="0">
              <a:buNone/>
              <a:defRPr sz="2000" cap="all" baseline="0">
                <a:solidFill>
                  <a:schemeClr val="tx2"/>
                </a:solidFill>
              </a:defRPr>
            </a:lvl1pPr>
          </a:lstStyle>
          <a:p>
            <a:pPr lvl="0"/>
            <a:r>
              <a:rPr lang="pl-PL" dirty="0"/>
              <a:t>tekst</a:t>
            </a:r>
          </a:p>
        </p:txBody>
      </p:sp>
      <p:sp>
        <p:nvSpPr>
          <p:cNvPr id="28" name="Symbol zastępczy tekstu 18"/>
          <p:cNvSpPr>
            <a:spLocks noGrp="1"/>
          </p:cNvSpPr>
          <p:nvPr>
            <p:ph type="body" sz="quarter" idx="19" hasCustomPrompt="1"/>
          </p:nvPr>
        </p:nvSpPr>
        <p:spPr>
          <a:xfrm>
            <a:off x="1422400" y="2844800"/>
            <a:ext cx="1344961" cy="671504"/>
          </a:xfrm>
        </p:spPr>
        <p:txBody>
          <a:bodyPr>
            <a:noAutofit/>
          </a:bodyPr>
          <a:lstStyle>
            <a:lvl1pPr marL="0" indent="0" algn="ctr">
              <a:buNone/>
              <a:defRPr sz="4800" b="1" cap="all" baseline="0">
                <a:solidFill>
                  <a:schemeClr val="tx2"/>
                </a:solidFill>
              </a:defRPr>
            </a:lvl1pPr>
          </a:lstStyle>
          <a:p>
            <a:pPr lvl="0"/>
            <a:r>
              <a:rPr lang="pl-PL" dirty="0"/>
              <a:t>nr</a:t>
            </a:r>
          </a:p>
        </p:txBody>
      </p:sp>
      <p:sp>
        <p:nvSpPr>
          <p:cNvPr id="29" name="Symbol zastępczy tekstu 18"/>
          <p:cNvSpPr>
            <a:spLocks noGrp="1"/>
          </p:cNvSpPr>
          <p:nvPr>
            <p:ph type="body" sz="quarter" idx="20" hasCustomPrompt="1"/>
          </p:nvPr>
        </p:nvSpPr>
        <p:spPr>
          <a:xfrm>
            <a:off x="1422400" y="4799241"/>
            <a:ext cx="1344961" cy="671504"/>
          </a:xfrm>
        </p:spPr>
        <p:txBody>
          <a:bodyPr>
            <a:noAutofit/>
          </a:bodyPr>
          <a:lstStyle>
            <a:lvl1pPr marL="0" indent="0" algn="ctr">
              <a:buNone/>
              <a:defRPr sz="4800" b="1" cap="all" baseline="0">
                <a:solidFill>
                  <a:schemeClr val="tx2"/>
                </a:solidFill>
              </a:defRPr>
            </a:lvl1pPr>
          </a:lstStyle>
          <a:p>
            <a:pPr lvl="0"/>
            <a:r>
              <a:rPr lang="pl-PL" dirty="0"/>
              <a:t>nr</a:t>
            </a:r>
          </a:p>
        </p:txBody>
      </p:sp>
      <p:sp>
        <p:nvSpPr>
          <p:cNvPr id="30" name="Symbol zastępczy tekstu 18"/>
          <p:cNvSpPr>
            <a:spLocks noGrp="1"/>
          </p:cNvSpPr>
          <p:nvPr>
            <p:ph type="body" sz="quarter" idx="21" hasCustomPrompt="1"/>
          </p:nvPr>
        </p:nvSpPr>
        <p:spPr>
          <a:xfrm>
            <a:off x="6593565" y="2724226"/>
            <a:ext cx="1342979" cy="671504"/>
          </a:xfrm>
        </p:spPr>
        <p:txBody>
          <a:bodyPr>
            <a:noAutofit/>
          </a:bodyPr>
          <a:lstStyle>
            <a:lvl1pPr marL="0" indent="0" algn="ctr">
              <a:buNone/>
              <a:defRPr sz="4800" b="1" cap="all" baseline="0">
                <a:solidFill>
                  <a:schemeClr val="tx2"/>
                </a:solidFill>
              </a:defRPr>
            </a:lvl1pPr>
          </a:lstStyle>
          <a:p>
            <a:pPr lvl="0"/>
            <a:r>
              <a:rPr lang="pl-PL" dirty="0"/>
              <a:t>nr</a:t>
            </a:r>
          </a:p>
        </p:txBody>
      </p:sp>
      <p:sp>
        <p:nvSpPr>
          <p:cNvPr id="31" name="Symbol zastępczy tekstu 18"/>
          <p:cNvSpPr>
            <a:spLocks noGrp="1"/>
          </p:cNvSpPr>
          <p:nvPr>
            <p:ph type="body" sz="quarter" idx="22" hasCustomPrompt="1"/>
          </p:nvPr>
        </p:nvSpPr>
        <p:spPr>
          <a:xfrm>
            <a:off x="6593565" y="4760125"/>
            <a:ext cx="1350056" cy="671504"/>
          </a:xfrm>
        </p:spPr>
        <p:txBody>
          <a:bodyPr>
            <a:noAutofit/>
          </a:bodyPr>
          <a:lstStyle>
            <a:lvl1pPr marL="0" indent="0" algn="ctr">
              <a:buNone/>
              <a:defRPr sz="4800" b="1" cap="all" baseline="0">
                <a:solidFill>
                  <a:schemeClr val="tx2"/>
                </a:solidFill>
              </a:defRPr>
            </a:lvl1pPr>
          </a:lstStyle>
          <a:p>
            <a:pPr lvl="0"/>
            <a:r>
              <a:rPr lang="pl-PL" dirty="0"/>
              <a:t>nr</a:t>
            </a:r>
          </a:p>
        </p:txBody>
      </p:sp>
    </p:spTree>
    <p:extLst>
      <p:ext uri="{BB962C8B-B14F-4D97-AF65-F5344CB8AC3E}">
        <p14:creationId xmlns:p14="http://schemas.microsoft.com/office/powerpoint/2010/main" val="1139568321"/>
      </p:ext>
    </p:extLst>
  </p:cSld>
  <p:clrMapOvr>
    <a:masterClrMapping/>
  </p:clrMapOvr>
  <p:extLst>
    <p:ext uri="{DCECCB84-F9BA-43D5-87BE-67443E8EF086}">
      <p15:sldGuideLst xmlns="" xmlns:p15="http://schemas.microsoft.com/office/powerpoint/2012/main">
        <p15:guide id="1" orient="horz" pos="3226">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ajd przekładkowy_01">
    <p:spTree>
      <p:nvGrpSpPr>
        <p:cNvPr id="1" name=""/>
        <p:cNvGrpSpPr/>
        <p:nvPr/>
      </p:nvGrpSpPr>
      <p:grpSpPr>
        <a:xfrm>
          <a:off x="0" y="0"/>
          <a:ext cx="0" cy="0"/>
          <a:chOff x="0" y="0"/>
          <a:chExt cx="0" cy="0"/>
        </a:xfrm>
      </p:grpSpPr>
      <p:pic>
        <p:nvPicPr>
          <p:cNvPr id="5" name="Obraz 2">
            <a:extLst>
              <a:ext uri="{FF2B5EF4-FFF2-40B4-BE49-F238E27FC236}">
                <a16:creationId xmlns="" xmlns:a16="http://schemas.microsoft.com/office/drawing/2014/main" id="{A440548B-2F3F-42F1-AF10-6699FC60F6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7">
            <a:extLst>
              <a:ext uri="{FF2B5EF4-FFF2-40B4-BE49-F238E27FC236}">
                <a16:creationId xmlns="" xmlns:a16="http://schemas.microsoft.com/office/drawing/2014/main" id="{96E48870-451E-489B-8F91-C7982CC34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4154488"/>
            <a:ext cx="701040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10">
            <a:extLst>
              <a:ext uri="{FF2B5EF4-FFF2-40B4-BE49-F238E27FC236}">
                <a16:creationId xmlns="" xmlns:a16="http://schemas.microsoft.com/office/drawing/2014/main" id="{54C83569-C74B-48B1-9C30-5243D6B07C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4300" y="3627438"/>
            <a:ext cx="23590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ymbol zastępczy tekstu 12">
            <a:extLst>
              <a:ext uri="{FF2B5EF4-FFF2-40B4-BE49-F238E27FC236}">
                <a16:creationId xmlns="" xmlns:a16="http://schemas.microsoft.com/office/drawing/2014/main" id="{EDED5265-1EE6-4EA3-83FF-C370590C734B}"/>
              </a:ext>
            </a:extLst>
          </p:cNvPr>
          <p:cNvSpPr txBox="1">
            <a:spLocks noGrp="1"/>
          </p:cNvSpPr>
          <p:nvPr>
            <p:ph type="body" sz="quarter" idx="4294967295"/>
          </p:nvPr>
        </p:nvSpPr>
        <p:spPr>
          <a:xfrm>
            <a:off x="667265" y="4241801"/>
            <a:ext cx="5955953"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sp>
        <p:nvSpPr>
          <p:cNvPr id="6" name="Symbol zastępczy tekstu 16">
            <a:extLst>
              <a:ext uri="{FF2B5EF4-FFF2-40B4-BE49-F238E27FC236}">
                <a16:creationId xmlns="" xmlns:a16="http://schemas.microsoft.com/office/drawing/2014/main" id="{35CF831D-94FB-4122-9933-62128E04A649}"/>
              </a:ext>
            </a:extLst>
          </p:cNvPr>
          <p:cNvSpPr txBox="1">
            <a:spLocks noGrp="1"/>
          </p:cNvSpPr>
          <p:nvPr>
            <p:ph type="body" sz="quarter" idx="4294967295"/>
          </p:nvPr>
        </p:nvSpPr>
        <p:spPr>
          <a:xfrm>
            <a:off x="1532122" y="3703822"/>
            <a:ext cx="2137839"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a:t>
            </a:r>
          </a:p>
        </p:txBody>
      </p:sp>
    </p:spTree>
    <p:extLst>
      <p:ext uri="{BB962C8B-B14F-4D97-AF65-F5344CB8AC3E}">
        <p14:creationId xmlns:p14="http://schemas.microsoft.com/office/powerpoint/2010/main" val="25312117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ylko tytuł">
    <p:spTree>
      <p:nvGrpSpPr>
        <p:cNvPr id="1" name=""/>
        <p:cNvGrpSpPr/>
        <p:nvPr/>
      </p:nvGrpSpPr>
      <p:grpSpPr>
        <a:xfrm>
          <a:off x="0" y="0"/>
          <a:ext cx="0" cy="0"/>
          <a:chOff x="0" y="0"/>
          <a:chExt cx="0" cy="0"/>
        </a:xfrm>
      </p:grpSpPr>
      <p:sp>
        <p:nvSpPr>
          <p:cNvPr id="7" name="Symbol zastępczy tekstu 18"/>
          <p:cNvSpPr>
            <a:spLocks noGrp="1"/>
          </p:cNvSpPr>
          <p:nvPr>
            <p:ph type="body" sz="quarter" idx="14" hasCustomPrompt="1"/>
          </p:nvPr>
        </p:nvSpPr>
        <p:spPr>
          <a:xfrm>
            <a:off x="824919" y="3458028"/>
            <a:ext cx="2604084" cy="782638"/>
          </a:xfrm>
        </p:spPr>
        <p:txBody>
          <a:bodyPr>
            <a:normAutofit/>
          </a:bodyPr>
          <a:lstStyle>
            <a:lvl1pPr marL="0" indent="0" algn="ctr">
              <a:buNone/>
              <a:defRPr sz="1600"/>
            </a:lvl1pPr>
          </a:lstStyle>
          <a:p>
            <a:pPr lvl="0"/>
            <a:r>
              <a:rPr lang="pl-PL" dirty="0"/>
              <a:t>Tekst</a:t>
            </a:r>
          </a:p>
        </p:txBody>
      </p:sp>
      <p:sp>
        <p:nvSpPr>
          <p:cNvPr id="8" name="Symbol zastępczy tekstu 18"/>
          <p:cNvSpPr>
            <a:spLocks noGrp="1"/>
          </p:cNvSpPr>
          <p:nvPr>
            <p:ph type="body" sz="quarter" idx="15" hasCustomPrompt="1"/>
          </p:nvPr>
        </p:nvSpPr>
        <p:spPr>
          <a:xfrm>
            <a:off x="3647948" y="3458028"/>
            <a:ext cx="2389995" cy="782638"/>
          </a:xfrm>
        </p:spPr>
        <p:txBody>
          <a:bodyPr>
            <a:normAutofit/>
          </a:bodyPr>
          <a:lstStyle>
            <a:lvl1pPr marL="0" indent="0" algn="ctr">
              <a:buNone/>
              <a:defRPr sz="1600"/>
            </a:lvl1pPr>
          </a:lstStyle>
          <a:p>
            <a:pPr lvl="0"/>
            <a:r>
              <a:rPr lang="pl-PL" dirty="0"/>
              <a:t>Tekst</a:t>
            </a:r>
          </a:p>
        </p:txBody>
      </p:sp>
      <p:sp>
        <p:nvSpPr>
          <p:cNvPr id="9" name="Symbol zastępczy tekstu 18"/>
          <p:cNvSpPr>
            <a:spLocks noGrp="1"/>
          </p:cNvSpPr>
          <p:nvPr>
            <p:ph type="body" sz="quarter" idx="16" hasCustomPrompt="1"/>
          </p:nvPr>
        </p:nvSpPr>
        <p:spPr>
          <a:xfrm>
            <a:off x="6568947" y="3458028"/>
            <a:ext cx="2081567" cy="782638"/>
          </a:xfrm>
        </p:spPr>
        <p:txBody>
          <a:bodyPr>
            <a:normAutofit/>
          </a:bodyPr>
          <a:lstStyle>
            <a:lvl1pPr marL="0" indent="0" algn="ctr">
              <a:buNone/>
              <a:defRPr sz="1600"/>
            </a:lvl1pPr>
          </a:lstStyle>
          <a:p>
            <a:pPr lvl="0"/>
            <a:r>
              <a:rPr lang="pl-PL" dirty="0"/>
              <a:t>Tekst</a:t>
            </a:r>
          </a:p>
        </p:txBody>
      </p:sp>
      <p:sp>
        <p:nvSpPr>
          <p:cNvPr id="10" name="Symbol zastępczy tekstu 18"/>
          <p:cNvSpPr>
            <a:spLocks noGrp="1"/>
          </p:cNvSpPr>
          <p:nvPr>
            <p:ph type="body" sz="quarter" idx="17" hasCustomPrompt="1"/>
          </p:nvPr>
        </p:nvSpPr>
        <p:spPr>
          <a:xfrm>
            <a:off x="9312146" y="3458028"/>
            <a:ext cx="1834825" cy="782638"/>
          </a:xfrm>
        </p:spPr>
        <p:txBody>
          <a:bodyPr>
            <a:normAutofit/>
          </a:bodyPr>
          <a:lstStyle>
            <a:lvl1pPr marL="0" indent="0" algn="ctr">
              <a:buNone/>
              <a:defRPr sz="1600"/>
            </a:lvl1pPr>
          </a:lstStyle>
          <a:p>
            <a:pPr lvl="0"/>
            <a:r>
              <a:rPr lang="pl-PL" dirty="0"/>
              <a:t>Tekst</a:t>
            </a:r>
          </a:p>
        </p:txBody>
      </p:sp>
      <p:sp>
        <p:nvSpPr>
          <p:cNvPr id="11" name="Symbol zastępczy tekstu 18"/>
          <p:cNvSpPr>
            <a:spLocks noGrp="1"/>
          </p:cNvSpPr>
          <p:nvPr>
            <p:ph type="body" sz="quarter" idx="18" hasCustomPrompt="1"/>
          </p:nvPr>
        </p:nvSpPr>
        <p:spPr>
          <a:xfrm>
            <a:off x="2296922" y="5961743"/>
            <a:ext cx="2042850" cy="782638"/>
          </a:xfrm>
        </p:spPr>
        <p:txBody>
          <a:bodyPr>
            <a:normAutofit/>
          </a:bodyPr>
          <a:lstStyle>
            <a:lvl1pPr marL="0" indent="0" algn="ctr">
              <a:buNone/>
              <a:defRPr sz="1600"/>
            </a:lvl1pPr>
          </a:lstStyle>
          <a:p>
            <a:pPr lvl="0"/>
            <a:r>
              <a:rPr lang="pl-PL" dirty="0"/>
              <a:t>Tekst</a:t>
            </a:r>
          </a:p>
        </p:txBody>
      </p:sp>
      <p:sp>
        <p:nvSpPr>
          <p:cNvPr id="12" name="Symbol zastępczy tekstu 18"/>
          <p:cNvSpPr>
            <a:spLocks noGrp="1"/>
          </p:cNvSpPr>
          <p:nvPr>
            <p:ph type="body" sz="quarter" idx="19" hasCustomPrompt="1"/>
          </p:nvPr>
        </p:nvSpPr>
        <p:spPr>
          <a:xfrm>
            <a:off x="5057030" y="5961743"/>
            <a:ext cx="2011427" cy="782638"/>
          </a:xfrm>
        </p:spPr>
        <p:txBody>
          <a:bodyPr>
            <a:normAutofit/>
          </a:bodyPr>
          <a:lstStyle>
            <a:lvl1pPr marL="0" indent="0" algn="ctr">
              <a:buNone/>
              <a:defRPr sz="1600"/>
            </a:lvl1pPr>
          </a:lstStyle>
          <a:p>
            <a:pPr lvl="0"/>
            <a:r>
              <a:rPr lang="pl-PL" dirty="0"/>
              <a:t>Tekst</a:t>
            </a:r>
          </a:p>
        </p:txBody>
      </p:sp>
      <p:sp>
        <p:nvSpPr>
          <p:cNvPr id="13" name="Symbol zastępczy tekstu 18"/>
          <p:cNvSpPr>
            <a:spLocks noGrp="1"/>
          </p:cNvSpPr>
          <p:nvPr>
            <p:ph type="body" sz="quarter" idx="20" hasCustomPrompt="1"/>
          </p:nvPr>
        </p:nvSpPr>
        <p:spPr>
          <a:xfrm>
            <a:off x="7905460" y="5961743"/>
            <a:ext cx="1877170" cy="782638"/>
          </a:xfrm>
        </p:spPr>
        <p:txBody>
          <a:bodyPr>
            <a:normAutofit/>
          </a:bodyPr>
          <a:lstStyle>
            <a:lvl1pPr marL="0" indent="0" algn="ctr">
              <a:buNone/>
              <a:defRPr sz="1600"/>
            </a:lvl1pPr>
          </a:lstStyle>
          <a:p>
            <a:pPr lvl="0"/>
            <a:r>
              <a:rPr lang="pl-PL" dirty="0"/>
              <a:t>Tekst</a:t>
            </a:r>
          </a:p>
        </p:txBody>
      </p:sp>
      <p:pic>
        <p:nvPicPr>
          <p:cNvPr id="14" name="Obraz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18480" y="1959429"/>
            <a:ext cx="1386694" cy="1386694"/>
          </a:xfrm>
          <a:prstGeom prst="rect">
            <a:avLst/>
          </a:prstGeom>
        </p:spPr>
      </p:pic>
      <p:pic>
        <p:nvPicPr>
          <p:cNvPr id="15" name="Obraz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23405" y="1960123"/>
            <a:ext cx="1362409" cy="1386000"/>
          </a:xfrm>
          <a:prstGeom prst="rect">
            <a:avLst/>
          </a:prstGeom>
        </p:spPr>
      </p:pic>
      <p:pic>
        <p:nvPicPr>
          <p:cNvPr id="16" name="Obraz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20269" y="1959429"/>
            <a:ext cx="1356636" cy="1386000"/>
          </a:xfrm>
          <a:prstGeom prst="rect">
            <a:avLst/>
          </a:prstGeom>
        </p:spPr>
      </p:pic>
      <p:pic>
        <p:nvPicPr>
          <p:cNvPr id="17" name="Obraz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483055" y="1959429"/>
            <a:ext cx="1386000" cy="1386000"/>
          </a:xfrm>
          <a:prstGeom prst="rect">
            <a:avLst/>
          </a:prstGeom>
        </p:spPr>
      </p:pic>
      <p:pic>
        <p:nvPicPr>
          <p:cNvPr id="18" name="Obraz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695461" y="4386319"/>
            <a:ext cx="1386000" cy="1386000"/>
          </a:xfrm>
          <a:prstGeom prst="rect">
            <a:avLst/>
          </a:prstGeom>
        </p:spPr>
      </p:pic>
      <p:pic>
        <p:nvPicPr>
          <p:cNvPr id="19" name="Obraz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408974" y="4352571"/>
            <a:ext cx="1374052" cy="1386000"/>
          </a:xfrm>
          <a:prstGeom prst="rect">
            <a:avLst/>
          </a:prstGeom>
        </p:spPr>
      </p:pic>
      <p:pic>
        <p:nvPicPr>
          <p:cNvPr id="20" name="Obraz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034507" y="4386319"/>
            <a:ext cx="1374204" cy="1386000"/>
          </a:xfrm>
          <a:prstGeom prst="rect">
            <a:avLst/>
          </a:prstGeom>
        </p:spPr>
      </p:pic>
      <p:cxnSp>
        <p:nvCxnSpPr>
          <p:cNvPr id="22" name="Łącznik prosty 21"/>
          <p:cNvCxnSpPr/>
          <p:nvPr userDrawn="1"/>
        </p:nvCxnSpPr>
        <p:spPr>
          <a:xfrm flipH="1">
            <a:off x="0" y="2637915"/>
            <a:ext cx="141848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3" name="Łącznik prosty 22"/>
          <p:cNvCxnSpPr/>
          <p:nvPr userDrawn="1"/>
        </p:nvCxnSpPr>
        <p:spPr>
          <a:xfrm flipH="1">
            <a:off x="2768053" y="2637915"/>
            <a:ext cx="1289527"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4" name="Łącznik prosty 23"/>
          <p:cNvCxnSpPr/>
          <p:nvPr userDrawn="1"/>
        </p:nvCxnSpPr>
        <p:spPr>
          <a:xfrm flipH="1">
            <a:off x="5451236" y="2637915"/>
            <a:ext cx="1289527"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5" name="Łącznik prosty 24"/>
          <p:cNvCxnSpPr/>
          <p:nvPr userDrawn="1"/>
        </p:nvCxnSpPr>
        <p:spPr>
          <a:xfrm flipH="1">
            <a:off x="8193528" y="2637915"/>
            <a:ext cx="1289527"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6" name="Łącznik prosty 25"/>
          <p:cNvCxnSpPr/>
          <p:nvPr userDrawn="1"/>
        </p:nvCxnSpPr>
        <p:spPr>
          <a:xfrm flipH="1">
            <a:off x="10902473" y="2641487"/>
            <a:ext cx="1289527"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7" name="Łącznik prosty 26"/>
          <p:cNvCxnSpPr/>
          <p:nvPr userDrawn="1"/>
        </p:nvCxnSpPr>
        <p:spPr>
          <a:xfrm flipH="1">
            <a:off x="9428603" y="5060085"/>
            <a:ext cx="2764218"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9" name="Łącznik prosty 28"/>
          <p:cNvCxnSpPr/>
          <p:nvPr userDrawn="1"/>
        </p:nvCxnSpPr>
        <p:spPr>
          <a:xfrm flipH="1">
            <a:off x="6783026" y="5068377"/>
            <a:ext cx="1289527"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30" name="Łącznik prosty 29"/>
          <p:cNvCxnSpPr/>
          <p:nvPr userDrawn="1"/>
        </p:nvCxnSpPr>
        <p:spPr>
          <a:xfrm flipH="1">
            <a:off x="4119447" y="5060085"/>
            <a:ext cx="1289527"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31" name="Łącznik prosty 30"/>
          <p:cNvCxnSpPr/>
          <p:nvPr userDrawn="1"/>
        </p:nvCxnSpPr>
        <p:spPr>
          <a:xfrm flipH="1">
            <a:off x="-10701" y="5050291"/>
            <a:ext cx="2764218"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sp>
        <p:nvSpPr>
          <p:cNvPr id="32" name="Symbol zastępczy tekstu 10"/>
          <p:cNvSpPr>
            <a:spLocks noGrp="1"/>
          </p:cNvSpPr>
          <p:nvPr>
            <p:ph type="body" sz="quarter" idx="10" hasCustomPrompt="1"/>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spTree>
    <p:extLst>
      <p:ext uri="{BB962C8B-B14F-4D97-AF65-F5344CB8AC3E}">
        <p14:creationId xmlns:p14="http://schemas.microsoft.com/office/powerpoint/2010/main" val="25716215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Pusty">
    <p:spTree>
      <p:nvGrpSpPr>
        <p:cNvPr id="1" name=""/>
        <p:cNvGrpSpPr/>
        <p:nvPr/>
      </p:nvGrpSpPr>
      <p:grpSpPr>
        <a:xfrm>
          <a:off x="0" y="0"/>
          <a:ext cx="0" cy="0"/>
          <a:chOff x="0" y="0"/>
          <a:chExt cx="0" cy="0"/>
        </a:xfrm>
      </p:grpSpPr>
      <p:sp>
        <p:nvSpPr>
          <p:cNvPr id="5" name="Symbol zastępczy tekstu 10"/>
          <p:cNvSpPr>
            <a:spLocks noGrp="1"/>
          </p:cNvSpPr>
          <p:nvPr>
            <p:ph type="body" sz="quarter" idx="10" hasCustomPrompt="1"/>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sp>
        <p:nvSpPr>
          <p:cNvPr id="7" name="Prostokąt 6"/>
          <p:cNvSpPr/>
          <p:nvPr userDrawn="1"/>
        </p:nvSpPr>
        <p:spPr>
          <a:xfrm>
            <a:off x="0" y="2975429"/>
            <a:ext cx="12192000" cy="696685"/>
          </a:xfrm>
          <a:prstGeom prst="rect">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8" name="Obraz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64764" y="2090057"/>
            <a:ext cx="2431270" cy="2425099"/>
          </a:xfrm>
          <a:prstGeom prst="rect">
            <a:avLst/>
          </a:prstGeom>
        </p:spPr>
      </p:pic>
      <p:pic>
        <p:nvPicPr>
          <p:cNvPr id="9" name="Obraz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45128" y="2148113"/>
            <a:ext cx="2373191" cy="2367043"/>
          </a:xfrm>
          <a:prstGeom prst="rect">
            <a:avLst/>
          </a:prstGeom>
        </p:spPr>
      </p:pic>
      <p:pic>
        <p:nvPicPr>
          <p:cNvPr id="10" name="Obraz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57561" y="2148113"/>
            <a:ext cx="2373191" cy="2367043"/>
          </a:xfrm>
          <a:prstGeom prst="rect">
            <a:avLst/>
          </a:prstGeom>
        </p:spPr>
      </p:pic>
      <p:pic>
        <p:nvPicPr>
          <p:cNvPr id="11" name="Obraz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43830" y="4645786"/>
            <a:ext cx="1378731" cy="711200"/>
          </a:xfrm>
          <a:prstGeom prst="rect">
            <a:avLst/>
          </a:prstGeom>
        </p:spPr>
      </p:pic>
      <p:pic>
        <p:nvPicPr>
          <p:cNvPr id="12" name="Obraz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27293" y="4645786"/>
            <a:ext cx="1378731" cy="711200"/>
          </a:xfrm>
          <a:prstGeom prst="rect">
            <a:avLst/>
          </a:prstGeom>
        </p:spPr>
      </p:pic>
      <p:pic>
        <p:nvPicPr>
          <p:cNvPr id="13" name="Obraz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626475" y="4754060"/>
            <a:ext cx="1907881" cy="588412"/>
          </a:xfrm>
          <a:prstGeom prst="rect">
            <a:avLst/>
          </a:prstGeom>
        </p:spPr>
      </p:pic>
      <p:sp>
        <p:nvSpPr>
          <p:cNvPr id="14" name="Symbol zastępczy tekstu 18"/>
          <p:cNvSpPr>
            <a:spLocks noGrp="1"/>
          </p:cNvSpPr>
          <p:nvPr>
            <p:ph type="body" sz="quarter" idx="18" hasCustomPrompt="1"/>
          </p:nvPr>
        </p:nvSpPr>
        <p:spPr>
          <a:xfrm>
            <a:off x="1680696" y="5487616"/>
            <a:ext cx="2702053" cy="347127"/>
          </a:xfrm>
        </p:spPr>
        <p:txBody>
          <a:bodyPr>
            <a:normAutofit/>
          </a:bodyPr>
          <a:lstStyle>
            <a:lvl1pPr marL="0" indent="0" algn="ctr">
              <a:buNone/>
              <a:defRPr sz="1800" baseline="0"/>
            </a:lvl1pPr>
          </a:lstStyle>
          <a:p>
            <a:pPr lvl="0"/>
            <a:r>
              <a:rPr lang="pl-PL" dirty="0"/>
              <a:t>tekst</a:t>
            </a:r>
          </a:p>
        </p:txBody>
      </p:sp>
      <p:sp>
        <p:nvSpPr>
          <p:cNvPr id="15" name="Symbol zastępczy tekstu 18"/>
          <p:cNvSpPr>
            <a:spLocks noGrp="1"/>
          </p:cNvSpPr>
          <p:nvPr>
            <p:ph type="body" sz="quarter" idx="19" hasCustomPrompt="1"/>
          </p:nvPr>
        </p:nvSpPr>
        <p:spPr>
          <a:xfrm>
            <a:off x="4965631" y="5487616"/>
            <a:ext cx="2702053" cy="347127"/>
          </a:xfrm>
        </p:spPr>
        <p:txBody>
          <a:bodyPr>
            <a:normAutofit/>
          </a:bodyPr>
          <a:lstStyle>
            <a:lvl1pPr marL="0" indent="0" algn="ctr">
              <a:buNone/>
              <a:defRPr sz="1800" baseline="0"/>
            </a:lvl1pPr>
          </a:lstStyle>
          <a:p>
            <a:pPr lvl="0"/>
            <a:r>
              <a:rPr lang="pl-PL" dirty="0"/>
              <a:t>tekst</a:t>
            </a:r>
          </a:p>
        </p:txBody>
      </p:sp>
      <p:sp>
        <p:nvSpPr>
          <p:cNvPr id="16" name="Symbol zastępczy tekstu 18"/>
          <p:cNvSpPr>
            <a:spLocks noGrp="1"/>
          </p:cNvSpPr>
          <p:nvPr>
            <p:ph type="body" sz="quarter" idx="20" hasCustomPrompt="1"/>
          </p:nvPr>
        </p:nvSpPr>
        <p:spPr>
          <a:xfrm>
            <a:off x="1596571" y="5840193"/>
            <a:ext cx="2858748" cy="328379"/>
          </a:xfrm>
        </p:spPr>
        <p:txBody>
          <a:bodyPr>
            <a:noAutofit/>
          </a:bodyPr>
          <a:lstStyle>
            <a:lvl1pPr marL="0" indent="0" algn="ctr">
              <a:spcBef>
                <a:spcPts val="0"/>
              </a:spcBef>
              <a:buNone/>
              <a:defRPr sz="1200" baseline="0">
                <a:solidFill>
                  <a:schemeClr val="tx2"/>
                </a:solidFill>
              </a:defRPr>
            </a:lvl1pPr>
          </a:lstStyle>
          <a:p>
            <a:pPr lvl="0"/>
            <a:r>
              <a:rPr lang="pl-PL" dirty="0"/>
              <a:t>tekst</a:t>
            </a:r>
          </a:p>
        </p:txBody>
      </p:sp>
      <p:sp>
        <p:nvSpPr>
          <p:cNvPr id="17" name="Symbol zastępczy tekstu 18"/>
          <p:cNvSpPr>
            <a:spLocks noGrp="1"/>
          </p:cNvSpPr>
          <p:nvPr>
            <p:ph type="body" sz="quarter" idx="21" hasCustomPrompt="1"/>
          </p:nvPr>
        </p:nvSpPr>
        <p:spPr>
          <a:xfrm>
            <a:off x="4907575" y="5864081"/>
            <a:ext cx="2858748" cy="328379"/>
          </a:xfrm>
        </p:spPr>
        <p:txBody>
          <a:bodyPr>
            <a:noAutofit/>
          </a:bodyPr>
          <a:lstStyle>
            <a:lvl1pPr marL="0" indent="0" algn="ctr">
              <a:spcBef>
                <a:spcPts val="0"/>
              </a:spcBef>
              <a:buNone/>
              <a:defRPr sz="1200" baseline="0">
                <a:solidFill>
                  <a:schemeClr val="tx2"/>
                </a:solidFill>
              </a:defRPr>
            </a:lvl1pPr>
          </a:lstStyle>
          <a:p>
            <a:pPr lvl="0"/>
            <a:r>
              <a:rPr lang="pl-PL" dirty="0"/>
              <a:t>tekst</a:t>
            </a:r>
          </a:p>
        </p:txBody>
      </p:sp>
      <p:sp>
        <p:nvSpPr>
          <p:cNvPr id="18" name="Symbol zastępczy tekstu 18"/>
          <p:cNvSpPr>
            <a:spLocks noGrp="1"/>
          </p:cNvSpPr>
          <p:nvPr>
            <p:ph type="body" sz="quarter" idx="22" hasCustomPrompt="1"/>
          </p:nvPr>
        </p:nvSpPr>
        <p:spPr>
          <a:xfrm>
            <a:off x="8218579" y="5502130"/>
            <a:ext cx="2768735" cy="376465"/>
          </a:xfrm>
        </p:spPr>
        <p:txBody>
          <a:bodyPr>
            <a:noAutofit/>
          </a:bodyPr>
          <a:lstStyle>
            <a:lvl1pPr marL="0" indent="0" algn="ctr">
              <a:spcBef>
                <a:spcPts val="0"/>
              </a:spcBef>
              <a:buNone/>
              <a:defRPr sz="1200" baseline="0">
                <a:solidFill>
                  <a:schemeClr val="tx1"/>
                </a:solidFill>
              </a:defRPr>
            </a:lvl1pPr>
          </a:lstStyle>
          <a:p>
            <a:pPr lvl="0"/>
            <a:r>
              <a:rPr lang="pl-PL" dirty="0"/>
              <a:t>tekst</a:t>
            </a:r>
          </a:p>
        </p:txBody>
      </p:sp>
      <p:sp>
        <p:nvSpPr>
          <p:cNvPr id="19" name="Symbol zastępczy tekstu 18"/>
          <p:cNvSpPr>
            <a:spLocks noGrp="1"/>
          </p:cNvSpPr>
          <p:nvPr>
            <p:ph type="body" sz="quarter" idx="23" hasCustomPrompt="1"/>
          </p:nvPr>
        </p:nvSpPr>
        <p:spPr>
          <a:xfrm>
            <a:off x="8173572" y="5943052"/>
            <a:ext cx="2858748" cy="328379"/>
          </a:xfrm>
        </p:spPr>
        <p:txBody>
          <a:bodyPr>
            <a:noAutofit/>
          </a:bodyPr>
          <a:lstStyle>
            <a:lvl1pPr marL="0" indent="0" algn="ctr">
              <a:spcBef>
                <a:spcPts val="0"/>
              </a:spcBef>
              <a:buNone/>
              <a:defRPr sz="1200" baseline="0">
                <a:solidFill>
                  <a:schemeClr val="tx2"/>
                </a:solidFill>
              </a:defRPr>
            </a:lvl1pPr>
          </a:lstStyle>
          <a:p>
            <a:pPr lvl="0"/>
            <a:r>
              <a:rPr lang="pl-PL" dirty="0"/>
              <a:t>tekst</a:t>
            </a:r>
          </a:p>
        </p:txBody>
      </p:sp>
    </p:spTree>
    <p:extLst>
      <p:ext uri="{BB962C8B-B14F-4D97-AF65-F5344CB8AC3E}">
        <p14:creationId xmlns:p14="http://schemas.microsoft.com/office/powerpoint/2010/main" val="12096728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Zawartość z podpisem">
    <p:spTree>
      <p:nvGrpSpPr>
        <p:cNvPr id="1" name=""/>
        <p:cNvGrpSpPr/>
        <p:nvPr/>
      </p:nvGrpSpPr>
      <p:grpSpPr>
        <a:xfrm>
          <a:off x="0" y="0"/>
          <a:ext cx="0" cy="0"/>
          <a:chOff x="0" y="0"/>
          <a:chExt cx="0" cy="0"/>
        </a:xfrm>
      </p:grpSpPr>
      <p:sp>
        <p:nvSpPr>
          <p:cNvPr id="8" name="Symbol zastępczy tekstu 10"/>
          <p:cNvSpPr>
            <a:spLocks noGrp="1"/>
          </p:cNvSpPr>
          <p:nvPr>
            <p:ph type="body" sz="quarter" idx="10" hasCustomPrompt="1"/>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pic>
        <p:nvPicPr>
          <p:cNvPr id="10" name="Obraz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86072" y="4429606"/>
            <a:ext cx="1368306" cy="1386000"/>
          </a:xfrm>
          <a:prstGeom prst="rect">
            <a:avLst/>
          </a:prstGeom>
        </p:spPr>
      </p:pic>
      <p:pic>
        <p:nvPicPr>
          <p:cNvPr id="11" name="Obraz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9910" y="2363106"/>
            <a:ext cx="1368381" cy="1386000"/>
          </a:xfrm>
          <a:prstGeom prst="rect">
            <a:avLst/>
          </a:prstGeom>
        </p:spPr>
      </p:pic>
      <p:pic>
        <p:nvPicPr>
          <p:cNvPr id="12" name="Obraz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97650" y="2363106"/>
            <a:ext cx="1380052" cy="1386000"/>
          </a:xfrm>
          <a:prstGeom prst="rect">
            <a:avLst/>
          </a:prstGeom>
        </p:spPr>
      </p:pic>
      <p:pic>
        <p:nvPicPr>
          <p:cNvPr id="13" name="Obraz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29910" y="4429606"/>
            <a:ext cx="1356833" cy="1386075"/>
          </a:xfrm>
          <a:prstGeom prst="rect">
            <a:avLst/>
          </a:prstGeom>
        </p:spPr>
      </p:pic>
      <p:cxnSp>
        <p:nvCxnSpPr>
          <p:cNvPr id="14" name="Łącznik prosty 13"/>
          <p:cNvCxnSpPr/>
          <p:nvPr userDrawn="1"/>
        </p:nvCxnSpPr>
        <p:spPr>
          <a:xfrm flipH="1">
            <a:off x="0" y="3044313"/>
            <a:ext cx="141848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15" name="Łącznik prosty 14"/>
          <p:cNvCxnSpPr/>
          <p:nvPr userDrawn="1"/>
        </p:nvCxnSpPr>
        <p:spPr>
          <a:xfrm flipH="1">
            <a:off x="-7255" y="5127112"/>
            <a:ext cx="141848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17" name="Łącznik prosty 16"/>
          <p:cNvCxnSpPr/>
          <p:nvPr userDrawn="1"/>
        </p:nvCxnSpPr>
        <p:spPr>
          <a:xfrm flipH="1">
            <a:off x="2845803" y="3044313"/>
            <a:ext cx="661732"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18" name="Łącznik prosty 17"/>
          <p:cNvCxnSpPr/>
          <p:nvPr userDrawn="1"/>
        </p:nvCxnSpPr>
        <p:spPr>
          <a:xfrm flipH="1">
            <a:off x="2845803" y="5127112"/>
            <a:ext cx="661732"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19" name="Łącznik prosty 18"/>
          <p:cNvCxnSpPr/>
          <p:nvPr userDrawn="1"/>
        </p:nvCxnSpPr>
        <p:spPr>
          <a:xfrm flipH="1">
            <a:off x="7977702" y="3047883"/>
            <a:ext cx="661732"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0" name="Łącznik prosty 19"/>
          <p:cNvCxnSpPr/>
          <p:nvPr userDrawn="1"/>
        </p:nvCxnSpPr>
        <p:spPr>
          <a:xfrm flipH="1">
            <a:off x="7977702" y="5130682"/>
            <a:ext cx="661732"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1" name="Łącznik prosty 20"/>
          <p:cNvCxnSpPr/>
          <p:nvPr userDrawn="1"/>
        </p:nvCxnSpPr>
        <p:spPr>
          <a:xfrm flipH="1">
            <a:off x="11530268" y="3044313"/>
            <a:ext cx="661732"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2" name="Łącznik prosty 21"/>
          <p:cNvCxnSpPr/>
          <p:nvPr userDrawn="1"/>
        </p:nvCxnSpPr>
        <p:spPr>
          <a:xfrm flipH="1">
            <a:off x="11530268" y="5127112"/>
            <a:ext cx="661732"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sp>
        <p:nvSpPr>
          <p:cNvPr id="24" name="Symbol zastępczy tekstu 23"/>
          <p:cNvSpPr>
            <a:spLocks noGrp="1"/>
          </p:cNvSpPr>
          <p:nvPr>
            <p:ph type="body" sz="quarter" idx="11" hasCustomPrompt="1"/>
          </p:nvPr>
        </p:nvSpPr>
        <p:spPr>
          <a:xfrm>
            <a:off x="3667934" y="2844231"/>
            <a:ext cx="2381250" cy="904875"/>
          </a:xfrm>
        </p:spPr>
        <p:txBody>
          <a:bodyPr>
            <a:normAutofit/>
          </a:bodyPr>
          <a:lstStyle>
            <a:lvl1pPr marL="0" indent="0">
              <a:buNone/>
              <a:defRPr sz="1600"/>
            </a:lvl1pPr>
          </a:lstStyle>
          <a:p>
            <a:pPr lvl="0"/>
            <a:r>
              <a:rPr lang="pl-PL" dirty="0"/>
              <a:t>tekst</a:t>
            </a:r>
          </a:p>
        </p:txBody>
      </p:sp>
      <p:sp>
        <p:nvSpPr>
          <p:cNvPr id="25" name="Symbol zastępczy tekstu 23"/>
          <p:cNvSpPr>
            <a:spLocks noGrp="1"/>
          </p:cNvSpPr>
          <p:nvPr>
            <p:ph type="body" sz="quarter" idx="12" hasCustomPrompt="1"/>
          </p:nvPr>
        </p:nvSpPr>
        <p:spPr>
          <a:xfrm>
            <a:off x="3680727" y="4935137"/>
            <a:ext cx="2381250" cy="904875"/>
          </a:xfrm>
        </p:spPr>
        <p:txBody>
          <a:bodyPr>
            <a:normAutofit/>
          </a:bodyPr>
          <a:lstStyle>
            <a:lvl1pPr marL="0" indent="0">
              <a:buNone/>
              <a:defRPr sz="1600"/>
            </a:lvl1pPr>
          </a:lstStyle>
          <a:p>
            <a:pPr lvl="0"/>
            <a:r>
              <a:rPr lang="pl-PL" dirty="0"/>
              <a:t>tekst</a:t>
            </a:r>
          </a:p>
        </p:txBody>
      </p:sp>
      <p:sp>
        <p:nvSpPr>
          <p:cNvPr id="26" name="Symbol zastępczy tekstu 23"/>
          <p:cNvSpPr>
            <a:spLocks noGrp="1"/>
          </p:cNvSpPr>
          <p:nvPr>
            <p:ph type="body" sz="quarter" idx="13" hasCustomPrompt="1"/>
          </p:nvPr>
        </p:nvSpPr>
        <p:spPr>
          <a:xfrm>
            <a:off x="8828861" y="2844231"/>
            <a:ext cx="2381250" cy="904875"/>
          </a:xfrm>
        </p:spPr>
        <p:txBody>
          <a:bodyPr>
            <a:normAutofit/>
          </a:bodyPr>
          <a:lstStyle>
            <a:lvl1pPr marL="0" indent="0">
              <a:buNone/>
              <a:defRPr sz="1600"/>
            </a:lvl1pPr>
          </a:lstStyle>
          <a:p>
            <a:pPr lvl="0"/>
            <a:r>
              <a:rPr lang="pl-PL" dirty="0"/>
              <a:t>tekst</a:t>
            </a:r>
          </a:p>
        </p:txBody>
      </p:sp>
      <p:sp>
        <p:nvSpPr>
          <p:cNvPr id="27" name="Symbol zastępczy tekstu 23"/>
          <p:cNvSpPr>
            <a:spLocks noGrp="1"/>
          </p:cNvSpPr>
          <p:nvPr>
            <p:ph type="body" sz="quarter" idx="14" hasCustomPrompt="1"/>
          </p:nvPr>
        </p:nvSpPr>
        <p:spPr>
          <a:xfrm>
            <a:off x="8841654" y="4935137"/>
            <a:ext cx="2381250" cy="904875"/>
          </a:xfrm>
        </p:spPr>
        <p:txBody>
          <a:bodyPr>
            <a:normAutofit/>
          </a:bodyPr>
          <a:lstStyle>
            <a:lvl1pPr marL="0" indent="0">
              <a:buNone/>
              <a:defRPr sz="1600"/>
            </a:lvl1pPr>
          </a:lstStyle>
          <a:p>
            <a:pPr lvl="0"/>
            <a:r>
              <a:rPr lang="pl-PL" dirty="0"/>
              <a:t>tekst</a:t>
            </a:r>
          </a:p>
        </p:txBody>
      </p:sp>
    </p:spTree>
    <p:extLst>
      <p:ext uri="{BB962C8B-B14F-4D97-AF65-F5344CB8AC3E}">
        <p14:creationId xmlns:p14="http://schemas.microsoft.com/office/powerpoint/2010/main" val="7406612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Obraz z podpisem">
    <p:spTree>
      <p:nvGrpSpPr>
        <p:cNvPr id="1" name=""/>
        <p:cNvGrpSpPr/>
        <p:nvPr/>
      </p:nvGrpSpPr>
      <p:grpSpPr>
        <a:xfrm>
          <a:off x="0" y="0"/>
          <a:ext cx="0" cy="0"/>
          <a:chOff x="0" y="0"/>
          <a:chExt cx="0" cy="0"/>
        </a:xfrm>
      </p:grpSpPr>
      <p:sp>
        <p:nvSpPr>
          <p:cNvPr id="8" name="Symbol zastępczy tekstu 10"/>
          <p:cNvSpPr>
            <a:spLocks noGrp="1"/>
          </p:cNvSpPr>
          <p:nvPr>
            <p:ph type="body" sz="quarter" idx="10" hasCustomPrompt="1"/>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pic>
        <p:nvPicPr>
          <p:cNvPr id="10" name="Obraz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29486" y="2244372"/>
            <a:ext cx="1837102" cy="1701930"/>
          </a:xfrm>
          <a:prstGeom prst="rect">
            <a:avLst/>
          </a:prstGeom>
        </p:spPr>
      </p:pic>
      <p:pic>
        <p:nvPicPr>
          <p:cNvPr id="11" name="Obraz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5485" y="2626879"/>
            <a:ext cx="1801450" cy="827521"/>
          </a:xfrm>
          <a:prstGeom prst="rect">
            <a:avLst/>
          </a:prstGeom>
        </p:spPr>
      </p:pic>
      <p:pic>
        <p:nvPicPr>
          <p:cNvPr id="12" name="Obraz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65286" y="2258886"/>
            <a:ext cx="1572116" cy="1482600"/>
          </a:xfrm>
          <a:prstGeom prst="rect">
            <a:avLst/>
          </a:prstGeom>
        </p:spPr>
      </p:pic>
      <p:pic>
        <p:nvPicPr>
          <p:cNvPr id="13" name="Obraz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062849" y="2806267"/>
            <a:ext cx="2369951" cy="577450"/>
          </a:xfrm>
          <a:prstGeom prst="rect">
            <a:avLst/>
          </a:prstGeom>
        </p:spPr>
      </p:pic>
      <p:sp>
        <p:nvSpPr>
          <p:cNvPr id="15" name="Symbol zastępczy tekstu 14"/>
          <p:cNvSpPr>
            <a:spLocks noGrp="1"/>
          </p:cNvSpPr>
          <p:nvPr>
            <p:ph type="body" sz="quarter" idx="11" hasCustomPrompt="1"/>
          </p:nvPr>
        </p:nvSpPr>
        <p:spPr>
          <a:xfrm>
            <a:off x="348344" y="4122511"/>
            <a:ext cx="2627085" cy="1058863"/>
          </a:xfrm>
        </p:spPr>
        <p:txBody>
          <a:bodyPr>
            <a:normAutofit/>
          </a:bodyPr>
          <a:lstStyle>
            <a:lvl1pPr marL="0" indent="0">
              <a:buNone/>
              <a:defRPr sz="1200"/>
            </a:lvl1pPr>
          </a:lstStyle>
          <a:p>
            <a:pPr lvl="0"/>
            <a:r>
              <a:rPr lang="pl-PL" dirty="0"/>
              <a:t>Tekst</a:t>
            </a:r>
          </a:p>
        </p:txBody>
      </p:sp>
      <p:sp>
        <p:nvSpPr>
          <p:cNvPr id="16" name="Symbol zastępczy tekstu 14"/>
          <p:cNvSpPr>
            <a:spLocks noGrp="1"/>
          </p:cNvSpPr>
          <p:nvPr>
            <p:ph type="body" sz="quarter" idx="12" hasCustomPrompt="1"/>
          </p:nvPr>
        </p:nvSpPr>
        <p:spPr>
          <a:xfrm>
            <a:off x="3146431" y="4122510"/>
            <a:ext cx="2644769" cy="1058863"/>
          </a:xfrm>
        </p:spPr>
        <p:txBody>
          <a:bodyPr>
            <a:normAutofit/>
          </a:bodyPr>
          <a:lstStyle>
            <a:lvl1pPr marL="0" indent="0">
              <a:buNone/>
              <a:defRPr sz="1200"/>
            </a:lvl1pPr>
          </a:lstStyle>
          <a:p>
            <a:pPr lvl="0"/>
            <a:r>
              <a:rPr lang="pl-PL" dirty="0"/>
              <a:t>Tekst</a:t>
            </a:r>
          </a:p>
        </p:txBody>
      </p:sp>
      <p:sp>
        <p:nvSpPr>
          <p:cNvPr id="17" name="Symbol zastępczy tekstu 14"/>
          <p:cNvSpPr>
            <a:spLocks noGrp="1"/>
          </p:cNvSpPr>
          <p:nvPr>
            <p:ph type="body" sz="quarter" idx="13" hasCustomPrompt="1"/>
          </p:nvPr>
        </p:nvSpPr>
        <p:spPr>
          <a:xfrm>
            <a:off x="5962202" y="4122510"/>
            <a:ext cx="2627085" cy="1058863"/>
          </a:xfrm>
        </p:spPr>
        <p:txBody>
          <a:bodyPr>
            <a:normAutofit/>
          </a:bodyPr>
          <a:lstStyle>
            <a:lvl1pPr marL="0" indent="0">
              <a:buNone/>
              <a:defRPr sz="1200"/>
            </a:lvl1pPr>
          </a:lstStyle>
          <a:p>
            <a:pPr lvl="0"/>
            <a:r>
              <a:rPr lang="pl-PL" dirty="0"/>
              <a:t>Tekst</a:t>
            </a:r>
          </a:p>
        </p:txBody>
      </p:sp>
      <p:sp>
        <p:nvSpPr>
          <p:cNvPr id="18" name="Symbol zastępczy tekstu 14"/>
          <p:cNvSpPr>
            <a:spLocks noGrp="1"/>
          </p:cNvSpPr>
          <p:nvPr>
            <p:ph type="body" sz="quarter" idx="14" hasCustomPrompt="1"/>
          </p:nvPr>
        </p:nvSpPr>
        <p:spPr>
          <a:xfrm>
            <a:off x="8760289" y="4122510"/>
            <a:ext cx="2627085" cy="1058863"/>
          </a:xfrm>
        </p:spPr>
        <p:txBody>
          <a:bodyPr>
            <a:normAutofit/>
          </a:bodyPr>
          <a:lstStyle>
            <a:lvl1pPr marL="0" indent="0">
              <a:buNone/>
              <a:defRPr sz="1200"/>
            </a:lvl1pPr>
          </a:lstStyle>
          <a:p>
            <a:pPr lvl="0"/>
            <a:r>
              <a:rPr lang="pl-PL" dirty="0"/>
              <a:t>Tekst</a:t>
            </a:r>
          </a:p>
        </p:txBody>
      </p:sp>
      <p:sp>
        <p:nvSpPr>
          <p:cNvPr id="19" name="Symbol zastępczy tekstu 14"/>
          <p:cNvSpPr>
            <a:spLocks noGrp="1"/>
          </p:cNvSpPr>
          <p:nvPr>
            <p:ph type="body" sz="quarter" idx="15" hasCustomPrompt="1"/>
          </p:nvPr>
        </p:nvSpPr>
        <p:spPr>
          <a:xfrm>
            <a:off x="348344" y="5583111"/>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sp>
        <p:nvSpPr>
          <p:cNvPr id="20" name="Symbol zastępczy tekstu 14"/>
          <p:cNvSpPr>
            <a:spLocks noGrp="1"/>
          </p:cNvSpPr>
          <p:nvPr>
            <p:ph type="body" sz="quarter" idx="16" hasCustomPrompt="1"/>
          </p:nvPr>
        </p:nvSpPr>
        <p:spPr>
          <a:xfrm>
            <a:off x="3185888" y="5590369"/>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sp>
        <p:nvSpPr>
          <p:cNvPr id="21" name="Symbol zastępczy tekstu 14"/>
          <p:cNvSpPr>
            <a:spLocks noGrp="1"/>
          </p:cNvSpPr>
          <p:nvPr>
            <p:ph type="body" sz="quarter" idx="17" hasCustomPrompt="1"/>
          </p:nvPr>
        </p:nvSpPr>
        <p:spPr>
          <a:xfrm>
            <a:off x="5987600" y="5583110"/>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sp>
        <p:nvSpPr>
          <p:cNvPr id="22" name="Symbol zastępczy tekstu 14"/>
          <p:cNvSpPr>
            <a:spLocks noGrp="1"/>
          </p:cNvSpPr>
          <p:nvPr>
            <p:ph type="body" sz="quarter" idx="18" hasCustomPrompt="1"/>
          </p:nvPr>
        </p:nvSpPr>
        <p:spPr>
          <a:xfrm>
            <a:off x="8821974" y="5590368"/>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cxnSp>
        <p:nvCxnSpPr>
          <p:cNvPr id="23" name="Łącznik prosty 22"/>
          <p:cNvCxnSpPr/>
          <p:nvPr userDrawn="1"/>
        </p:nvCxnSpPr>
        <p:spPr>
          <a:xfrm>
            <a:off x="420914" y="5428343"/>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4" name="Łącznik prosty 23"/>
          <p:cNvCxnSpPr/>
          <p:nvPr userDrawn="1"/>
        </p:nvCxnSpPr>
        <p:spPr>
          <a:xfrm>
            <a:off x="3258458" y="5435598"/>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5" name="Łącznik prosty 24"/>
          <p:cNvCxnSpPr/>
          <p:nvPr userDrawn="1"/>
        </p:nvCxnSpPr>
        <p:spPr>
          <a:xfrm>
            <a:off x="6036255" y="5421088"/>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6" name="Łącznik prosty 25"/>
          <p:cNvCxnSpPr/>
          <p:nvPr userDrawn="1"/>
        </p:nvCxnSpPr>
        <p:spPr>
          <a:xfrm>
            <a:off x="8873799" y="5428343"/>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95041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Obraz z podpisem">
    <p:spTree>
      <p:nvGrpSpPr>
        <p:cNvPr id="1" name=""/>
        <p:cNvGrpSpPr/>
        <p:nvPr/>
      </p:nvGrpSpPr>
      <p:grpSpPr>
        <a:xfrm>
          <a:off x="0" y="0"/>
          <a:ext cx="0" cy="0"/>
          <a:chOff x="0" y="0"/>
          <a:chExt cx="0" cy="0"/>
        </a:xfrm>
      </p:grpSpPr>
      <p:sp>
        <p:nvSpPr>
          <p:cNvPr id="8" name="Symbol zastępczy tekstu 10"/>
          <p:cNvSpPr>
            <a:spLocks noGrp="1"/>
          </p:cNvSpPr>
          <p:nvPr>
            <p:ph type="body" sz="quarter" idx="10" hasCustomPrompt="1"/>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sp>
        <p:nvSpPr>
          <p:cNvPr id="15" name="Symbol zastępczy tekstu 14"/>
          <p:cNvSpPr>
            <a:spLocks noGrp="1"/>
          </p:cNvSpPr>
          <p:nvPr>
            <p:ph type="body" sz="quarter" idx="11" hasCustomPrompt="1"/>
          </p:nvPr>
        </p:nvSpPr>
        <p:spPr>
          <a:xfrm>
            <a:off x="348344" y="4122511"/>
            <a:ext cx="2627085" cy="1058863"/>
          </a:xfrm>
        </p:spPr>
        <p:txBody>
          <a:bodyPr>
            <a:normAutofit/>
          </a:bodyPr>
          <a:lstStyle>
            <a:lvl1pPr marL="0" indent="0">
              <a:buNone/>
              <a:defRPr sz="1200"/>
            </a:lvl1pPr>
          </a:lstStyle>
          <a:p>
            <a:pPr lvl="0"/>
            <a:r>
              <a:rPr lang="pl-PL" dirty="0"/>
              <a:t>Tekst</a:t>
            </a:r>
          </a:p>
        </p:txBody>
      </p:sp>
      <p:sp>
        <p:nvSpPr>
          <p:cNvPr id="16" name="Symbol zastępczy tekstu 14"/>
          <p:cNvSpPr>
            <a:spLocks noGrp="1"/>
          </p:cNvSpPr>
          <p:nvPr>
            <p:ph type="body" sz="quarter" idx="12" hasCustomPrompt="1"/>
          </p:nvPr>
        </p:nvSpPr>
        <p:spPr>
          <a:xfrm>
            <a:off x="3146431" y="4122510"/>
            <a:ext cx="2644769" cy="1058863"/>
          </a:xfrm>
        </p:spPr>
        <p:txBody>
          <a:bodyPr>
            <a:normAutofit/>
          </a:bodyPr>
          <a:lstStyle>
            <a:lvl1pPr marL="0" indent="0">
              <a:buNone/>
              <a:defRPr sz="1200"/>
            </a:lvl1pPr>
          </a:lstStyle>
          <a:p>
            <a:pPr lvl="0"/>
            <a:r>
              <a:rPr lang="pl-PL" dirty="0"/>
              <a:t>Tekst</a:t>
            </a:r>
          </a:p>
        </p:txBody>
      </p:sp>
      <p:sp>
        <p:nvSpPr>
          <p:cNvPr id="17" name="Symbol zastępczy tekstu 14"/>
          <p:cNvSpPr>
            <a:spLocks noGrp="1"/>
          </p:cNvSpPr>
          <p:nvPr>
            <p:ph type="body" sz="quarter" idx="13" hasCustomPrompt="1"/>
          </p:nvPr>
        </p:nvSpPr>
        <p:spPr>
          <a:xfrm>
            <a:off x="5962202" y="4122510"/>
            <a:ext cx="2627085" cy="1058863"/>
          </a:xfrm>
        </p:spPr>
        <p:txBody>
          <a:bodyPr>
            <a:normAutofit/>
          </a:bodyPr>
          <a:lstStyle>
            <a:lvl1pPr marL="0" indent="0">
              <a:buNone/>
              <a:defRPr sz="1200"/>
            </a:lvl1pPr>
          </a:lstStyle>
          <a:p>
            <a:pPr lvl="0"/>
            <a:r>
              <a:rPr lang="pl-PL" dirty="0"/>
              <a:t>Tekst</a:t>
            </a:r>
          </a:p>
        </p:txBody>
      </p:sp>
      <p:sp>
        <p:nvSpPr>
          <p:cNvPr id="18" name="Symbol zastępczy tekstu 14"/>
          <p:cNvSpPr>
            <a:spLocks noGrp="1"/>
          </p:cNvSpPr>
          <p:nvPr>
            <p:ph type="body" sz="quarter" idx="14" hasCustomPrompt="1"/>
          </p:nvPr>
        </p:nvSpPr>
        <p:spPr>
          <a:xfrm>
            <a:off x="8760289" y="4122510"/>
            <a:ext cx="2627085" cy="1058863"/>
          </a:xfrm>
        </p:spPr>
        <p:txBody>
          <a:bodyPr>
            <a:normAutofit/>
          </a:bodyPr>
          <a:lstStyle>
            <a:lvl1pPr marL="0" indent="0">
              <a:buNone/>
              <a:defRPr sz="1200"/>
            </a:lvl1pPr>
          </a:lstStyle>
          <a:p>
            <a:pPr lvl="0"/>
            <a:r>
              <a:rPr lang="pl-PL" dirty="0"/>
              <a:t>Tekst</a:t>
            </a:r>
          </a:p>
        </p:txBody>
      </p:sp>
      <p:sp>
        <p:nvSpPr>
          <p:cNvPr id="19" name="Symbol zastępczy tekstu 14"/>
          <p:cNvSpPr>
            <a:spLocks noGrp="1"/>
          </p:cNvSpPr>
          <p:nvPr>
            <p:ph type="body" sz="quarter" idx="15" hasCustomPrompt="1"/>
          </p:nvPr>
        </p:nvSpPr>
        <p:spPr>
          <a:xfrm>
            <a:off x="348344" y="5583111"/>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sp>
        <p:nvSpPr>
          <p:cNvPr id="20" name="Symbol zastępczy tekstu 14"/>
          <p:cNvSpPr>
            <a:spLocks noGrp="1"/>
          </p:cNvSpPr>
          <p:nvPr>
            <p:ph type="body" sz="quarter" idx="16" hasCustomPrompt="1"/>
          </p:nvPr>
        </p:nvSpPr>
        <p:spPr>
          <a:xfrm>
            <a:off x="3185888" y="5590369"/>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sp>
        <p:nvSpPr>
          <p:cNvPr id="21" name="Symbol zastępczy tekstu 14"/>
          <p:cNvSpPr>
            <a:spLocks noGrp="1"/>
          </p:cNvSpPr>
          <p:nvPr>
            <p:ph type="body" sz="quarter" idx="17" hasCustomPrompt="1"/>
          </p:nvPr>
        </p:nvSpPr>
        <p:spPr>
          <a:xfrm>
            <a:off x="5987600" y="5583110"/>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sp>
        <p:nvSpPr>
          <p:cNvPr id="22" name="Symbol zastępczy tekstu 14"/>
          <p:cNvSpPr>
            <a:spLocks noGrp="1"/>
          </p:cNvSpPr>
          <p:nvPr>
            <p:ph type="body" sz="quarter" idx="18" hasCustomPrompt="1"/>
          </p:nvPr>
        </p:nvSpPr>
        <p:spPr>
          <a:xfrm>
            <a:off x="8821974" y="5590368"/>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cxnSp>
        <p:nvCxnSpPr>
          <p:cNvPr id="3" name="Łącznik prosty 2"/>
          <p:cNvCxnSpPr/>
          <p:nvPr userDrawn="1"/>
        </p:nvCxnSpPr>
        <p:spPr>
          <a:xfrm>
            <a:off x="420914" y="5428343"/>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3" name="Łącznik prosty 22"/>
          <p:cNvCxnSpPr/>
          <p:nvPr userDrawn="1"/>
        </p:nvCxnSpPr>
        <p:spPr>
          <a:xfrm>
            <a:off x="3258458" y="5435598"/>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4" name="Łącznik prosty 23"/>
          <p:cNvCxnSpPr/>
          <p:nvPr userDrawn="1"/>
        </p:nvCxnSpPr>
        <p:spPr>
          <a:xfrm>
            <a:off x="6036255" y="5421088"/>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5" name="Łącznik prosty 24"/>
          <p:cNvCxnSpPr/>
          <p:nvPr userDrawn="1"/>
        </p:nvCxnSpPr>
        <p:spPr>
          <a:xfrm>
            <a:off x="8873799" y="5428343"/>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pic>
        <p:nvPicPr>
          <p:cNvPr id="7" name="Obraz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74151" y="2521882"/>
            <a:ext cx="1832432" cy="1227919"/>
          </a:xfrm>
          <a:prstGeom prst="rect">
            <a:avLst/>
          </a:prstGeom>
        </p:spPr>
      </p:pic>
      <p:pic>
        <p:nvPicPr>
          <p:cNvPr id="14" name="Obraz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48029" y="2850026"/>
            <a:ext cx="2376711" cy="679920"/>
          </a:xfrm>
          <a:prstGeom prst="rect">
            <a:avLst/>
          </a:prstGeom>
        </p:spPr>
      </p:pic>
      <p:pic>
        <p:nvPicPr>
          <p:cNvPr id="26" name="Obraz 2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7217" y="2850026"/>
            <a:ext cx="1979399" cy="576819"/>
          </a:xfrm>
          <a:prstGeom prst="rect">
            <a:avLst/>
          </a:prstGeom>
        </p:spPr>
      </p:pic>
      <p:pic>
        <p:nvPicPr>
          <p:cNvPr id="27" name="Obraz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45568" y="2667001"/>
            <a:ext cx="1607918" cy="1213301"/>
          </a:xfrm>
          <a:prstGeom prst="rect">
            <a:avLst/>
          </a:prstGeom>
        </p:spPr>
      </p:pic>
    </p:spTree>
    <p:extLst>
      <p:ext uri="{BB962C8B-B14F-4D97-AF65-F5344CB8AC3E}">
        <p14:creationId xmlns:p14="http://schemas.microsoft.com/office/powerpoint/2010/main" val="271163590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Obraz z podpisem">
    <p:spTree>
      <p:nvGrpSpPr>
        <p:cNvPr id="1" name=""/>
        <p:cNvGrpSpPr/>
        <p:nvPr/>
      </p:nvGrpSpPr>
      <p:grpSpPr>
        <a:xfrm>
          <a:off x="0" y="0"/>
          <a:ext cx="0" cy="0"/>
          <a:chOff x="0" y="0"/>
          <a:chExt cx="0" cy="0"/>
        </a:xfrm>
      </p:grpSpPr>
      <p:sp>
        <p:nvSpPr>
          <p:cNvPr id="8" name="Symbol zastępczy tekstu 10"/>
          <p:cNvSpPr>
            <a:spLocks noGrp="1"/>
          </p:cNvSpPr>
          <p:nvPr>
            <p:ph type="body" sz="quarter" idx="10" hasCustomPrompt="1"/>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sp>
        <p:nvSpPr>
          <p:cNvPr id="15" name="Symbol zastępczy tekstu 14"/>
          <p:cNvSpPr>
            <a:spLocks noGrp="1"/>
          </p:cNvSpPr>
          <p:nvPr>
            <p:ph type="body" sz="quarter" idx="11" hasCustomPrompt="1"/>
          </p:nvPr>
        </p:nvSpPr>
        <p:spPr>
          <a:xfrm>
            <a:off x="348344" y="4122511"/>
            <a:ext cx="2627085" cy="1058863"/>
          </a:xfrm>
        </p:spPr>
        <p:txBody>
          <a:bodyPr>
            <a:normAutofit/>
          </a:bodyPr>
          <a:lstStyle>
            <a:lvl1pPr marL="0" indent="0">
              <a:buNone/>
              <a:defRPr sz="1200"/>
            </a:lvl1pPr>
          </a:lstStyle>
          <a:p>
            <a:pPr lvl="0"/>
            <a:r>
              <a:rPr lang="pl-PL" dirty="0"/>
              <a:t>Tekst</a:t>
            </a:r>
          </a:p>
        </p:txBody>
      </p:sp>
      <p:sp>
        <p:nvSpPr>
          <p:cNvPr id="16" name="Symbol zastępczy tekstu 14"/>
          <p:cNvSpPr>
            <a:spLocks noGrp="1"/>
          </p:cNvSpPr>
          <p:nvPr>
            <p:ph type="body" sz="quarter" idx="12" hasCustomPrompt="1"/>
          </p:nvPr>
        </p:nvSpPr>
        <p:spPr>
          <a:xfrm>
            <a:off x="3146431" y="4122510"/>
            <a:ext cx="2644769" cy="1058863"/>
          </a:xfrm>
        </p:spPr>
        <p:txBody>
          <a:bodyPr>
            <a:normAutofit/>
          </a:bodyPr>
          <a:lstStyle>
            <a:lvl1pPr marL="0" indent="0">
              <a:buNone/>
              <a:defRPr sz="1200"/>
            </a:lvl1pPr>
          </a:lstStyle>
          <a:p>
            <a:pPr lvl="0"/>
            <a:r>
              <a:rPr lang="pl-PL" dirty="0"/>
              <a:t>Tekst</a:t>
            </a:r>
          </a:p>
        </p:txBody>
      </p:sp>
      <p:sp>
        <p:nvSpPr>
          <p:cNvPr id="17" name="Symbol zastępczy tekstu 14"/>
          <p:cNvSpPr>
            <a:spLocks noGrp="1"/>
          </p:cNvSpPr>
          <p:nvPr>
            <p:ph type="body" sz="quarter" idx="13" hasCustomPrompt="1"/>
          </p:nvPr>
        </p:nvSpPr>
        <p:spPr>
          <a:xfrm>
            <a:off x="5962202" y="4122510"/>
            <a:ext cx="2627085" cy="1058863"/>
          </a:xfrm>
        </p:spPr>
        <p:txBody>
          <a:bodyPr>
            <a:normAutofit/>
          </a:bodyPr>
          <a:lstStyle>
            <a:lvl1pPr marL="0" indent="0">
              <a:buNone/>
              <a:defRPr sz="1200"/>
            </a:lvl1pPr>
          </a:lstStyle>
          <a:p>
            <a:pPr lvl="0"/>
            <a:r>
              <a:rPr lang="pl-PL" dirty="0"/>
              <a:t>Tekst</a:t>
            </a:r>
          </a:p>
        </p:txBody>
      </p:sp>
      <p:sp>
        <p:nvSpPr>
          <p:cNvPr id="18" name="Symbol zastępczy tekstu 14"/>
          <p:cNvSpPr>
            <a:spLocks noGrp="1"/>
          </p:cNvSpPr>
          <p:nvPr>
            <p:ph type="body" sz="quarter" idx="14" hasCustomPrompt="1"/>
          </p:nvPr>
        </p:nvSpPr>
        <p:spPr>
          <a:xfrm>
            <a:off x="8760289" y="4122510"/>
            <a:ext cx="2627085" cy="1058863"/>
          </a:xfrm>
        </p:spPr>
        <p:txBody>
          <a:bodyPr>
            <a:normAutofit/>
          </a:bodyPr>
          <a:lstStyle>
            <a:lvl1pPr marL="0" indent="0">
              <a:buNone/>
              <a:defRPr sz="1200"/>
            </a:lvl1pPr>
          </a:lstStyle>
          <a:p>
            <a:pPr lvl="0"/>
            <a:r>
              <a:rPr lang="pl-PL" dirty="0"/>
              <a:t>Tekst</a:t>
            </a:r>
          </a:p>
        </p:txBody>
      </p:sp>
      <p:sp>
        <p:nvSpPr>
          <p:cNvPr id="19" name="Symbol zastępczy tekstu 14"/>
          <p:cNvSpPr>
            <a:spLocks noGrp="1"/>
          </p:cNvSpPr>
          <p:nvPr>
            <p:ph type="body" sz="quarter" idx="15" hasCustomPrompt="1"/>
          </p:nvPr>
        </p:nvSpPr>
        <p:spPr>
          <a:xfrm>
            <a:off x="348344" y="5583111"/>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sp>
        <p:nvSpPr>
          <p:cNvPr id="20" name="Symbol zastępczy tekstu 14"/>
          <p:cNvSpPr>
            <a:spLocks noGrp="1"/>
          </p:cNvSpPr>
          <p:nvPr>
            <p:ph type="body" sz="quarter" idx="16" hasCustomPrompt="1"/>
          </p:nvPr>
        </p:nvSpPr>
        <p:spPr>
          <a:xfrm>
            <a:off x="3185888" y="5590369"/>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sp>
        <p:nvSpPr>
          <p:cNvPr id="21" name="Symbol zastępczy tekstu 14"/>
          <p:cNvSpPr>
            <a:spLocks noGrp="1"/>
          </p:cNvSpPr>
          <p:nvPr>
            <p:ph type="body" sz="quarter" idx="17" hasCustomPrompt="1"/>
          </p:nvPr>
        </p:nvSpPr>
        <p:spPr>
          <a:xfrm>
            <a:off x="5987600" y="5583110"/>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sp>
        <p:nvSpPr>
          <p:cNvPr id="22" name="Symbol zastępczy tekstu 14"/>
          <p:cNvSpPr>
            <a:spLocks noGrp="1"/>
          </p:cNvSpPr>
          <p:nvPr>
            <p:ph type="body" sz="quarter" idx="18" hasCustomPrompt="1"/>
          </p:nvPr>
        </p:nvSpPr>
        <p:spPr>
          <a:xfrm>
            <a:off x="8821974" y="5590368"/>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cxnSp>
        <p:nvCxnSpPr>
          <p:cNvPr id="3" name="Łącznik prosty 2"/>
          <p:cNvCxnSpPr/>
          <p:nvPr userDrawn="1"/>
        </p:nvCxnSpPr>
        <p:spPr>
          <a:xfrm>
            <a:off x="420914" y="5428343"/>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3" name="Łącznik prosty 22"/>
          <p:cNvCxnSpPr/>
          <p:nvPr userDrawn="1"/>
        </p:nvCxnSpPr>
        <p:spPr>
          <a:xfrm>
            <a:off x="3258458" y="5435598"/>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4" name="Łącznik prosty 23"/>
          <p:cNvCxnSpPr/>
          <p:nvPr userDrawn="1"/>
        </p:nvCxnSpPr>
        <p:spPr>
          <a:xfrm>
            <a:off x="6036255" y="5421088"/>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5" name="Łącznik prosty 24"/>
          <p:cNvCxnSpPr/>
          <p:nvPr userDrawn="1"/>
        </p:nvCxnSpPr>
        <p:spPr>
          <a:xfrm>
            <a:off x="8873799" y="5428343"/>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pic>
        <p:nvPicPr>
          <p:cNvPr id="5" name="Obraz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74876" y="2554515"/>
            <a:ext cx="1913969" cy="876200"/>
          </a:xfrm>
          <a:prstGeom prst="rect">
            <a:avLst/>
          </a:prstGeom>
        </p:spPr>
      </p:pic>
      <p:pic>
        <p:nvPicPr>
          <p:cNvPr id="9" name="Obraz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58514" y="2257172"/>
            <a:ext cx="1862182" cy="1196681"/>
          </a:xfrm>
          <a:prstGeom prst="rect">
            <a:avLst/>
          </a:prstGeom>
        </p:spPr>
      </p:pic>
      <p:pic>
        <p:nvPicPr>
          <p:cNvPr id="10" name="Obraz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89973" y="2278364"/>
            <a:ext cx="2267398" cy="1291243"/>
          </a:xfrm>
          <a:prstGeom prst="rect">
            <a:avLst/>
          </a:prstGeom>
        </p:spPr>
      </p:pic>
      <p:pic>
        <p:nvPicPr>
          <p:cNvPr id="11" name="Obraz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3113" y="2288115"/>
            <a:ext cx="1696873" cy="1618370"/>
          </a:xfrm>
          <a:prstGeom prst="rect">
            <a:avLst/>
          </a:prstGeom>
        </p:spPr>
      </p:pic>
    </p:spTree>
    <p:extLst>
      <p:ext uri="{BB962C8B-B14F-4D97-AF65-F5344CB8AC3E}">
        <p14:creationId xmlns:p14="http://schemas.microsoft.com/office/powerpoint/2010/main" val="124674076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ytuł i tekst pionowy">
    <p:spTree>
      <p:nvGrpSpPr>
        <p:cNvPr id="1" name=""/>
        <p:cNvGrpSpPr/>
        <p:nvPr/>
      </p:nvGrpSpPr>
      <p:grpSpPr>
        <a:xfrm>
          <a:off x="0" y="0"/>
          <a:ext cx="0" cy="0"/>
          <a:chOff x="0" y="0"/>
          <a:chExt cx="0" cy="0"/>
        </a:xfrm>
      </p:grpSpPr>
      <p:pic>
        <p:nvPicPr>
          <p:cNvPr id="18" name="Obraz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 y="1453"/>
            <a:ext cx="12192025" cy="6851918"/>
          </a:xfrm>
          <a:prstGeom prst="rect">
            <a:avLst/>
          </a:prstGeom>
        </p:spPr>
      </p:pic>
      <p:pic>
        <p:nvPicPr>
          <p:cNvPr id="8" name="Obraz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15243"/>
            <a:ext cx="7929797" cy="807722"/>
          </a:xfrm>
          <a:prstGeom prst="rect">
            <a:avLst/>
          </a:prstGeom>
        </p:spPr>
      </p:pic>
      <p:pic>
        <p:nvPicPr>
          <p:cNvPr id="10" name="Obraz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68226" y="4877947"/>
            <a:ext cx="1719075" cy="1719075"/>
          </a:xfrm>
          <a:prstGeom prst="rect">
            <a:avLst/>
          </a:prstGeom>
        </p:spPr>
      </p:pic>
      <p:pic>
        <p:nvPicPr>
          <p:cNvPr id="11" name="Obraz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741562"/>
            <a:ext cx="3736856" cy="877826"/>
          </a:xfrm>
          <a:prstGeom prst="rect">
            <a:avLst/>
          </a:prstGeom>
        </p:spPr>
      </p:pic>
      <p:sp>
        <p:nvSpPr>
          <p:cNvPr id="12" name="Prostokąt 11"/>
          <p:cNvSpPr/>
          <p:nvPr userDrawn="1"/>
        </p:nvSpPr>
        <p:spPr>
          <a:xfrm>
            <a:off x="9774306" y="1010799"/>
            <a:ext cx="1868588" cy="353943"/>
          </a:xfrm>
          <a:prstGeom prst="rect">
            <a:avLst/>
          </a:prstGeom>
        </p:spPr>
        <p:txBody>
          <a:bodyPr wrap="none">
            <a:spAutoFit/>
          </a:bodyPr>
          <a:lstStyle/>
          <a:p>
            <a:r>
              <a:rPr lang="pl-PL" sz="1700" b="0" i="0" u="none" strike="noStrike" baseline="0" dirty="0">
                <a:solidFill>
                  <a:schemeClr val="bg1"/>
                </a:solidFill>
                <a:latin typeface="+mj-lt"/>
              </a:rPr>
              <a:t>www.smmlegal.pl</a:t>
            </a:r>
            <a:endParaRPr lang="pl-PL" sz="1700" dirty="0">
              <a:solidFill>
                <a:schemeClr val="bg1"/>
              </a:solidFill>
              <a:latin typeface="+mj-lt"/>
            </a:endParaRPr>
          </a:p>
        </p:txBody>
      </p:sp>
      <p:sp>
        <p:nvSpPr>
          <p:cNvPr id="14" name="pole tekstowe 13"/>
          <p:cNvSpPr txBox="1"/>
          <p:nvPr userDrawn="1"/>
        </p:nvSpPr>
        <p:spPr>
          <a:xfrm>
            <a:off x="2612804" y="4032898"/>
            <a:ext cx="5782049" cy="584775"/>
          </a:xfrm>
          <a:prstGeom prst="rect">
            <a:avLst/>
          </a:prstGeom>
          <a:noFill/>
        </p:spPr>
        <p:txBody>
          <a:bodyPr wrap="square" rtlCol="0">
            <a:spAutoFit/>
          </a:bodyPr>
          <a:lstStyle/>
          <a:p>
            <a:r>
              <a:rPr lang="pl-PL" sz="3200" cap="all" baseline="0" dirty="0">
                <a:solidFill>
                  <a:schemeClr val="bg1"/>
                </a:solidFill>
              </a:rPr>
              <a:t>Dziękujemy za uwagę</a:t>
            </a:r>
          </a:p>
        </p:txBody>
      </p:sp>
      <p:sp>
        <p:nvSpPr>
          <p:cNvPr id="15" name="Prostokąt 14"/>
          <p:cNvSpPr/>
          <p:nvPr userDrawn="1"/>
        </p:nvSpPr>
        <p:spPr>
          <a:xfrm>
            <a:off x="394741" y="5740515"/>
            <a:ext cx="1823803" cy="738664"/>
          </a:xfrm>
          <a:prstGeom prst="rect">
            <a:avLst/>
          </a:prstGeom>
        </p:spPr>
        <p:txBody>
          <a:bodyPr wrap="square">
            <a:spAutoFit/>
          </a:bodyPr>
          <a:lstStyle/>
          <a:p>
            <a:pPr algn="l"/>
            <a:r>
              <a:rPr lang="pl-PL" sz="1400" b="0" i="0" u="none" strike="noStrike" baseline="0" dirty="0">
                <a:solidFill>
                  <a:srgbClr val="FFFFFF"/>
                </a:solidFill>
                <a:latin typeface="ArialMT"/>
              </a:rPr>
              <a:t>Warsaw Office</a:t>
            </a:r>
          </a:p>
          <a:p>
            <a:pPr algn="l"/>
            <a:r>
              <a:rPr lang="pl-PL" sz="1400" b="0" i="0" u="none" strike="noStrike" baseline="0" dirty="0">
                <a:solidFill>
                  <a:srgbClr val="FFFFFF"/>
                </a:solidFill>
                <a:latin typeface="ArialMT"/>
              </a:rPr>
              <a:t>ul. Chłodna 52</a:t>
            </a:r>
          </a:p>
          <a:p>
            <a:pPr algn="l"/>
            <a:r>
              <a:rPr lang="pl-PL" sz="1400" b="0" i="0" u="none" strike="noStrike" baseline="0" dirty="0">
                <a:solidFill>
                  <a:srgbClr val="FFFFFF"/>
                </a:solidFill>
                <a:latin typeface="ArialMT"/>
              </a:rPr>
              <a:t>00-872 Warszawa</a:t>
            </a:r>
            <a:endParaRPr lang="pl-PL" sz="1400" dirty="0"/>
          </a:p>
        </p:txBody>
      </p:sp>
      <p:sp>
        <p:nvSpPr>
          <p:cNvPr id="16" name="Prostokąt 15"/>
          <p:cNvSpPr/>
          <p:nvPr userDrawn="1"/>
        </p:nvSpPr>
        <p:spPr>
          <a:xfrm>
            <a:off x="2733207" y="5740516"/>
            <a:ext cx="6096000" cy="738664"/>
          </a:xfrm>
          <a:prstGeom prst="rect">
            <a:avLst/>
          </a:prstGeom>
        </p:spPr>
        <p:txBody>
          <a:bodyPr>
            <a:spAutoFit/>
          </a:bodyPr>
          <a:lstStyle/>
          <a:p>
            <a:pPr algn="l"/>
            <a:r>
              <a:rPr lang="pl-PL" sz="1400" b="0" i="0" u="none" strike="noStrike" baseline="0" dirty="0">
                <a:solidFill>
                  <a:srgbClr val="FFFFFF"/>
                </a:solidFill>
                <a:latin typeface="+mj-lt"/>
              </a:rPr>
              <a:t>Poznań Office</a:t>
            </a:r>
          </a:p>
          <a:p>
            <a:pPr algn="l"/>
            <a:r>
              <a:rPr lang="pl-PL" sz="1400" b="0" i="0" u="none" strike="noStrike" baseline="0" dirty="0">
                <a:solidFill>
                  <a:srgbClr val="FFFFFF"/>
                </a:solidFill>
                <a:latin typeface="+mj-lt"/>
              </a:rPr>
              <a:t>ul. Litewska 3/1</a:t>
            </a:r>
          </a:p>
          <a:p>
            <a:pPr algn="l"/>
            <a:r>
              <a:rPr lang="pl-PL" sz="1400" b="0" i="0" u="none" strike="noStrike" baseline="0" dirty="0">
                <a:solidFill>
                  <a:srgbClr val="FFFFFF"/>
                </a:solidFill>
                <a:latin typeface="+mj-lt"/>
              </a:rPr>
              <a:t>60-605 Poznań</a:t>
            </a:r>
            <a:endParaRPr lang="pl-PL" sz="1400" dirty="0">
              <a:latin typeface="+mj-lt"/>
            </a:endParaRPr>
          </a:p>
        </p:txBody>
      </p:sp>
      <p:cxnSp>
        <p:nvCxnSpPr>
          <p:cNvPr id="17" name="Łącznik prosty 16"/>
          <p:cNvCxnSpPr/>
          <p:nvPr userDrawn="1"/>
        </p:nvCxnSpPr>
        <p:spPr>
          <a:xfrm>
            <a:off x="2218544" y="5771213"/>
            <a:ext cx="0" cy="7195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61108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BE3DEE51-209F-422A-9DC8-EEFCE9EDFF48}" type="datetimeFigureOut">
              <a:rPr lang="pl-PL" smtClean="0"/>
              <a:pPr/>
              <a:t>2018-11-24</a:t>
            </a:fld>
            <a:endParaRPr lang="pl-PL" dirty="0"/>
          </a:p>
        </p:txBody>
      </p:sp>
      <p:sp>
        <p:nvSpPr>
          <p:cNvPr id="5" name="Symbol zastępczy stopki 4"/>
          <p:cNvSpPr>
            <a:spLocks noGrp="1"/>
          </p:cNvSpPr>
          <p:nvPr>
            <p:ph type="ftr" sz="quarter" idx="11"/>
          </p:nvPr>
        </p:nvSpPr>
        <p:spPr/>
        <p:txBody>
          <a:bodyPr/>
          <a:lstStyle/>
          <a:p>
            <a:endParaRPr lang="pl-PL" dirty="0"/>
          </a:p>
        </p:txBody>
      </p:sp>
      <p:sp>
        <p:nvSpPr>
          <p:cNvPr id="6" name="Symbol zastępczy numeru slajdu 5"/>
          <p:cNvSpPr>
            <a:spLocks noGrp="1"/>
          </p:cNvSpPr>
          <p:nvPr>
            <p:ph type="sldNum" sz="quarter" idx="12"/>
          </p:nvPr>
        </p:nvSpPr>
        <p:spPr/>
        <p:txBody>
          <a:bodyPr/>
          <a:lstStyle/>
          <a:p>
            <a:fld id="{92E61D47-F7AB-42A0-B008-09632C926858}" type="slidenum">
              <a:rPr lang="pl-PL" smtClean="0"/>
              <a:pPr/>
              <a:t>‹#›</a:t>
            </a:fld>
            <a:endParaRPr lang="pl-PL" dirty="0"/>
          </a:p>
        </p:txBody>
      </p:sp>
    </p:spTree>
    <p:extLst>
      <p:ext uri="{BB962C8B-B14F-4D97-AF65-F5344CB8AC3E}">
        <p14:creationId xmlns:p14="http://schemas.microsoft.com/office/powerpoint/2010/main" val="242876559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Układ niestandardowy">
    <p:spTree>
      <p:nvGrpSpPr>
        <p:cNvPr id="1" name=""/>
        <p:cNvGrpSpPr/>
        <p:nvPr/>
      </p:nvGrpSpPr>
      <p:grpSpPr>
        <a:xfrm>
          <a:off x="0" y="0"/>
          <a:ext cx="0" cy="0"/>
          <a:chOff x="0" y="0"/>
          <a:chExt cx="0" cy="0"/>
        </a:xfrm>
      </p:grpSpPr>
      <p:sp>
        <p:nvSpPr>
          <p:cNvPr id="18" name="Prostokąt 17"/>
          <p:cNvSpPr/>
          <p:nvPr userDrawn="1"/>
        </p:nvSpPr>
        <p:spPr>
          <a:xfrm>
            <a:off x="8609868" y="2242512"/>
            <a:ext cx="3086833" cy="37414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1" name="Prostokąt 10"/>
          <p:cNvSpPr/>
          <p:nvPr userDrawn="1"/>
        </p:nvSpPr>
        <p:spPr>
          <a:xfrm>
            <a:off x="453785" y="4879008"/>
            <a:ext cx="11268316" cy="37414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7" name="Symbol zastępczy tekstu 10"/>
          <p:cNvSpPr>
            <a:spLocks noGrp="1"/>
          </p:cNvSpPr>
          <p:nvPr>
            <p:ph type="body" sz="quarter" idx="10"/>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endParaRPr lang="pl-PL" dirty="0"/>
          </a:p>
        </p:txBody>
      </p:sp>
      <p:sp>
        <p:nvSpPr>
          <p:cNvPr id="20" name="Symbol zastępczy tekstu 19"/>
          <p:cNvSpPr>
            <a:spLocks noGrp="1"/>
          </p:cNvSpPr>
          <p:nvPr>
            <p:ph type="body" sz="quarter" idx="14"/>
          </p:nvPr>
        </p:nvSpPr>
        <p:spPr>
          <a:xfrm>
            <a:off x="3657600" y="2692400"/>
            <a:ext cx="2560638" cy="1585913"/>
          </a:xfrm>
        </p:spPr>
        <p:txBody>
          <a:bodyPr>
            <a:normAutofit/>
          </a:bodyPr>
          <a:lstStyle>
            <a:lvl1pPr marL="0" indent="0">
              <a:buNone/>
              <a:defRPr sz="1200"/>
            </a:lvl1pPr>
          </a:lstStyle>
          <a:p>
            <a:pPr lvl="0"/>
            <a:endParaRPr lang="pl-PL" dirty="0"/>
          </a:p>
        </p:txBody>
      </p:sp>
      <p:sp>
        <p:nvSpPr>
          <p:cNvPr id="22" name="Symbol zastępczy tekstu 19"/>
          <p:cNvSpPr>
            <a:spLocks noGrp="1"/>
          </p:cNvSpPr>
          <p:nvPr>
            <p:ph type="body" sz="quarter" idx="16"/>
          </p:nvPr>
        </p:nvSpPr>
        <p:spPr>
          <a:xfrm>
            <a:off x="2990260" y="5758941"/>
            <a:ext cx="1480140" cy="464059"/>
          </a:xfrm>
        </p:spPr>
        <p:txBody>
          <a:bodyPr>
            <a:normAutofit/>
          </a:bodyPr>
          <a:lstStyle>
            <a:lvl1pPr marL="0" indent="0">
              <a:buNone/>
              <a:defRPr sz="1200"/>
            </a:lvl1pPr>
          </a:lstStyle>
          <a:p>
            <a:pPr lvl="0"/>
            <a:endParaRPr lang="pl-PL" dirty="0"/>
          </a:p>
        </p:txBody>
      </p:sp>
      <p:sp>
        <p:nvSpPr>
          <p:cNvPr id="23" name="Symbol zastępczy tekstu 19"/>
          <p:cNvSpPr>
            <a:spLocks noGrp="1"/>
          </p:cNvSpPr>
          <p:nvPr>
            <p:ph type="body" sz="quarter" idx="17"/>
          </p:nvPr>
        </p:nvSpPr>
        <p:spPr>
          <a:xfrm>
            <a:off x="6255566" y="5758941"/>
            <a:ext cx="1480140" cy="464059"/>
          </a:xfrm>
        </p:spPr>
        <p:txBody>
          <a:bodyPr>
            <a:normAutofit/>
          </a:bodyPr>
          <a:lstStyle>
            <a:lvl1pPr marL="0" indent="0">
              <a:buNone/>
              <a:defRPr sz="1200"/>
            </a:lvl1pPr>
          </a:lstStyle>
          <a:p>
            <a:pPr lvl="0"/>
            <a:endParaRPr lang="pl-PL" dirty="0"/>
          </a:p>
        </p:txBody>
      </p:sp>
      <p:sp>
        <p:nvSpPr>
          <p:cNvPr id="24" name="Symbol zastępczy tekstu 19"/>
          <p:cNvSpPr>
            <a:spLocks noGrp="1"/>
          </p:cNvSpPr>
          <p:nvPr>
            <p:ph type="body" sz="quarter" idx="18"/>
          </p:nvPr>
        </p:nvSpPr>
        <p:spPr>
          <a:xfrm>
            <a:off x="9752420" y="5766635"/>
            <a:ext cx="1480140" cy="464059"/>
          </a:xfrm>
        </p:spPr>
        <p:txBody>
          <a:bodyPr>
            <a:normAutofit/>
          </a:bodyPr>
          <a:lstStyle>
            <a:lvl1pPr marL="0" indent="0">
              <a:buNone/>
              <a:defRPr sz="1200"/>
            </a:lvl1pPr>
          </a:lstStyle>
          <a:p>
            <a:pPr lvl="0"/>
            <a:endParaRPr lang="pl-PL" dirty="0"/>
          </a:p>
        </p:txBody>
      </p:sp>
      <p:sp>
        <p:nvSpPr>
          <p:cNvPr id="26" name="Symbol zastępczy tekstu 25"/>
          <p:cNvSpPr>
            <a:spLocks noGrp="1"/>
          </p:cNvSpPr>
          <p:nvPr>
            <p:ph type="body" sz="quarter" idx="19"/>
          </p:nvPr>
        </p:nvSpPr>
        <p:spPr>
          <a:xfrm>
            <a:off x="3171030" y="2234892"/>
            <a:ext cx="2560638" cy="335603"/>
          </a:xfrm>
        </p:spPr>
        <p:txBody>
          <a:bodyPr anchor="ctr">
            <a:normAutofit/>
          </a:bodyPr>
          <a:lstStyle>
            <a:lvl1pPr marL="0" indent="0">
              <a:buNone/>
              <a:defRPr sz="1500" b="1" cap="all" baseline="0">
                <a:solidFill>
                  <a:schemeClr val="bg2"/>
                </a:solidFill>
              </a:defRPr>
            </a:lvl1pPr>
          </a:lstStyle>
          <a:p>
            <a:pPr lvl="0"/>
            <a:endParaRPr lang="pl-PL" dirty="0"/>
          </a:p>
        </p:txBody>
      </p:sp>
      <p:sp>
        <p:nvSpPr>
          <p:cNvPr id="28" name="Symbol zastępczy tekstu 27"/>
          <p:cNvSpPr>
            <a:spLocks noGrp="1"/>
          </p:cNvSpPr>
          <p:nvPr>
            <p:ph type="body" sz="quarter" idx="20"/>
          </p:nvPr>
        </p:nvSpPr>
        <p:spPr>
          <a:xfrm>
            <a:off x="8775698" y="2275119"/>
            <a:ext cx="2600325" cy="293687"/>
          </a:xfrm>
        </p:spPr>
        <p:txBody>
          <a:bodyPr>
            <a:noAutofit/>
          </a:bodyPr>
          <a:lstStyle>
            <a:lvl1pPr marL="0" indent="0">
              <a:buNone/>
              <a:defRPr sz="1500">
                <a:solidFill>
                  <a:schemeClr val="bg2"/>
                </a:solidFill>
              </a:defRPr>
            </a:lvl1pPr>
          </a:lstStyle>
          <a:p>
            <a:pPr lvl="0"/>
            <a:endParaRPr lang="pl-PL" dirty="0"/>
          </a:p>
        </p:txBody>
      </p:sp>
      <p:sp>
        <p:nvSpPr>
          <p:cNvPr id="29" name="Symbol zastępczy tekstu 27"/>
          <p:cNvSpPr>
            <a:spLocks noGrp="1"/>
          </p:cNvSpPr>
          <p:nvPr>
            <p:ph type="body" sz="quarter" idx="21" hasCustomPrompt="1"/>
          </p:nvPr>
        </p:nvSpPr>
        <p:spPr>
          <a:xfrm>
            <a:off x="758372" y="4917165"/>
            <a:ext cx="2600325" cy="293687"/>
          </a:xfrm>
        </p:spPr>
        <p:txBody>
          <a:bodyPr>
            <a:noAutofit/>
          </a:bodyPr>
          <a:lstStyle>
            <a:lvl1pPr marL="0" indent="0">
              <a:buNone/>
              <a:defRPr sz="1500" baseline="0">
                <a:solidFill>
                  <a:schemeClr val="bg2"/>
                </a:solidFill>
              </a:defRPr>
            </a:lvl1pPr>
          </a:lstStyle>
          <a:p>
            <a:pPr lvl="0"/>
            <a:r>
              <a:rPr lang="pl-PL" dirty="0"/>
              <a:t>Współpraca m.in. z:</a:t>
            </a:r>
          </a:p>
        </p:txBody>
      </p:sp>
      <p:sp>
        <p:nvSpPr>
          <p:cNvPr id="14" name="Prostokąt 13"/>
          <p:cNvSpPr/>
          <p:nvPr userDrawn="1"/>
        </p:nvSpPr>
        <p:spPr>
          <a:xfrm>
            <a:off x="2773138" y="2242512"/>
            <a:ext cx="3086833" cy="37414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6" name="Obraz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7068" y="2234892"/>
            <a:ext cx="2460532" cy="2454158"/>
          </a:xfrm>
          <a:prstGeom prst="rect">
            <a:avLst/>
          </a:prstGeom>
        </p:spPr>
      </p:pic>
      <p:pic>
        <p:nvPicPr>
          <p:cNvPr id="15" name="Obraz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8298" y="2213896"/>
            <a:ext cx="2489501" cy="2505458"/>
          </a:xfrm>
          <a:prstGeom prst="rect">
            <a:avLst/>
          </a:prstGeom>
          <a:ln>
            <a:noFill/>
          </a:ln>
        </p:spPr>
      </p:pic>
    </p:spTree>
    <p:extLst>
      <p:ext uri="{BB962C8B-B14F-4D97-AF65-F5344CB8AC3E}">
        <p14:creationId xmlns:p14="http://schemas.microsoft.com/office/powerpoint/2010/main" val="48098832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5_Układ niestandardowy">
    <p:spTree>
      <p:nvGrpSpPr>
        <p:cNvPr id="1" name=""/>
        <p:cNvGrpSpPr/>
        <p:nvPr/>
      </p:nvGrpSpPr>
      <p:grpSpPr>
        <a:xfrm>
          <a:off x="0" y="0"/>
          <a:ext cx="0" cy="0"/>
          <a:chOff x="0" y="0"/>
          <a:chExt cx="0" cy="0"/>
        </a:xfrm>
      </p:grpSpPr>
      <p:pic>
        <p:nvPicPr>
          <p:cNvPr id="7" name="Obraz 6"/>
          <p:cNvPicPr>
            <a:picLocks noChangeAspect="1"/>
          </p:cNvPicPr>
          <p:nvPr userDrawn="1"/>
        </p:nvPicPr>
        <p:blipFill rotWithShape="1">
          <a:blip r:embed="rId2" cstate="print">
            <a:grayscl/>
            <a:extLst>
              <a:ext uri="{28A0092B-C50C-407E-A947-70E740481C1C}">
                <a14:useLocalDpi xmlns:a14="http://schemas.microsoft.com/office/drawing/2010/main" val="0"/>
              </a:ext>
            </a:extLst>
          </a:blip>
          <a:srcRect t="9713"/>
          <a:stretch/>
        </p:blipFill>
        <p:spPr>
          <a:xfrm>
            <a:off x="0" y="-1"/>
            <a:ext cx="12321152" cy="6858001"/>
          </a:xfrm>
          <a:prstGeom prst="rect">
            <a:avLst/>
          </a:prstGeom>
        </p:spPr>
      </p:pic>
      <p:pic>
        <p:nvPicPr>
          <p:cNvPr id="9" name="Obraz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607143"/>
            <a:ext cx="5997388" cy="807722"/>
          </a:xfrm>
          <a:prstGeom prst="rect">
            <a:avLst/>
          </a:prstGeom>
        </p:spPr>
      </p:pic>
      <p:sp>
        <p:nvSpPr>
          <p:cNvPr id="10" name="Symbol zastępczy tekstu 12"/>
          <p:cNvSpPr>
            <a:spLocks noGrp="1"/>
          </p:cNvSpPr>
          <p:nvPr>
            <p:ph type="body" sz="quarter" idx="10" hasCustomPrompt="1"/>
          </p:nvPr>
        </p:nvSpPr>
        <p:spPr>
          <a:xfrm>
            <a:off x="368300" y="2687154"/>
            <a:ext cx="7300658" cy="647700"/>
          </a:xfrm>
          <a:prstGeom prst="rect">
            <a:avLst/>
          </a:prstGeom>
        </p:spPr>
        <p:txBody>
          <a:bodyPr>
            <a:noAutofit/>
          </a:bodyPr>
          <a:lstStyle>
            <a:lvl1pPr marL="0" indent="0">
              <a:buNone/>
              <a:defRPr sz="4500" cap="all" baseline="0">
                <a:solidFill>
                  <a:schemeClr val="bg1"/>
                </a:solidFill>
              </a:defRPr>
            </a:lvl1pPr>
          </a:lstStyle>
          <a:p>
            <a:pPr lvl="0"/>
            <a:r>
              <a:rPr lang="pl-PL" sz="4500" dirty="0"/>
              <a:t>Tytuł sekcji</a:t>
            </a:r>
            <a:endParaRPr lang="pl-PL" dirty="0"/>
          </a:p>
        </p:txBody>
      </p:sp>
      <p:pic>
        <p:nvPicPr>
          <p:cNvPr id="11" name="Obraz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39800" y="3402164"/>
            <a:ext cx="6616700" cy="579121"/>
          </a:xfrm>
          <a:prstGeom prst="rect">
            <a:avLst/>
          </a:prstGeom>
        </p:spPr>
      </p:pic>
      <p:sp>
        <p:nvSpPr>
          <p:cNvPr id="12" name="Symbol zastępczy tekstu 16"/>
          <p:cNvSpPr>
            <a:spLocks noGrp="1"/>
          </p:cNvSpPr>
          <p:nvPr>
            <p:ph type="body" sz="quarter" idx="11" hasCustomPrompt="1"/>
          </p:nvPr>
        </p:nvSpPr>
        <p:spPr>
          <a:xfrm>
            <a:off x="1123334" y="3463125"/>
            <a:ext cx="6110312" cy="469900"/>
          </a:xfrm>
          <a:prstGeom prst="rect">
            <a:avLst/>
          </a:prstGeom>
        </p:spPr>
        <p:txBody>
          <a:bodyPr/>
          <a:lstStyle>
            <a:lvl1pPr marL="0" indent="0">
              <a:buNone/>
              <a:defRPr sz="2400" cap="all" baseline="0">
                <a:solidFill>
                  <a:schemeClr val="bg1"/>
                </a:solidFill>
              </a:defRPr>
            </a:lvl1pPr>
          </a:lstStyle>
          <a:p>
            <a:pPr lvl="0"/>
            <a:r>
              <a:rPr lang="pl-PL" dirty="0"/>
              <a:t>Tytuł sekcji</a:t>
            </a:r>
          </a:p>
        </p:txBody>
      </p:sp>
    </p:spTree>
    <p:extLst>
      <p:ext uri="{BB962C8B-B14F-4D97-AF65-F5344CB8AC3E}">
        <p14:creationId xmlns:p14="http://schemas.microsoft.com/office/powerpoint/2010/main" val="1960655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5_Dwa elementy zawartości">
    <p:spTree>
      <p:nvGrpSpPr>
        <p:cNvPr id="1" name=""/>
        <p:cNvGrpSpPr/>
        <p:nvPr/>
      </p:nvGrpSpPr>
      <p:grpSpPr>
        <a:xfrm>
          <a:off x="0" y="0"/>
          <a:ext cx="0" cy="0"/>
          <a:chOff x="0" y="0"/>
          <a:chExt cx="0" cy="0"/>
        </a:xfrm>
      </p:grpSpPr>
      <p:pic>
        <p:nvPicPr>
          <p:cNvPr id="10" name="Obraz 3">
            <a:extLst>
              <a:ext uri="{FF2B5EF4-FFF2-40B4-BE49-F238E27FC236}">
                <a16:creationId xmlns="" xmlns:a16="http://schemas.microsoft.com/office/drawing/2014/main" id="{BCEA47E9-6ABF-49CF-9F97-CD7A042A6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938" y="1951038"/>
            <a:ext cx="28289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21">
            <a:extLst>
              <a:ext uri="{FF2B5EF4-FFF2-40B4-BE49-F238E27FC236}">
                <a16:creationId xmlns="" xmlns:a16="http://schemas.microsoft.com/office/drawing/2014/main" id="{4F8A4435-209C-4223-94DF-6B44EF0025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638" y="3449638"/>
            <a:ext cx="28289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23">
            <a:extLst>
              <a:ext uri="{FF2B5EF4-FFF2-40B4-BE49-F238E27FC236}">
                <a16:creationId xmlns="" xmlns:a16="http://schemas.microsoft.com/office/drawing/2014/main" id="{2EC3FD65-C9E7-4B70-BCF2-B22C97FF79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8838" y="1951038"/>
            <a:ext cx="28289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az 24">
            <a:extLst>
              <a:ext uri="{FF2B5EF4-FFF2-40B4-BE49-F238E27FC236}">
                <a16:creationId xmlns="" xmlns:a16="http://schemas.microsoft.com/office/drawing/2014/main" id="{EE1E3547-ECAB-4D56-BFF4-847AD2C0F4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1538" y="3462338"/>
            <a:ext cx="28289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az 25">
            <a:extLst>
              <a:ext uri="{FF2B5EF4-FFF2-40B4-BE49-F238E27FC236}">
                <a16:creationId xmlns="" xmlns:a16="http://schemas.microsoft.com/office/drawing/2014/main" id="{7F5B7B77-6C1E-4491-868B-35F9B1D22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2738" y="1938338"/>
            <a:ext cx="28289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Obraz 26">
            <a:extLst>
              <a:ext uri="{FF2B5EF4-FFF2-40B4-BE49-F238E27FC236}">
                <a16:creationId xmlns="" xmlns:a16="http://schemas.microsoft.com/office/drawing/2014/main" id="{4D99148A-1723-4145-AEC0-7FDE9C19BC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5438" y="3449638"/>
            <a:ext cx="28289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Obraz 4">
            <a:extLst>
              <a:ext uri="{FF2B5EF4-FFF2-40B4-BE49-F238E27FC236}">
                <a16:creationId xmlns="" xmlns:a16="http://schemas.microsoft.com/office/drawing/2014/main" id="{85104A60-23BA-4AAB-A635-453DEDB79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2378075"/>
            <a:ext cx="4667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Obraz 27">
            <a:extLst>
              <a:ext uri="{FF2B5EF4-FFF2-40B4-BE49-F238E27FC236}">
                <a16:creationId xmlns="" xmlns:a16="http://schemas.microsoft.com/office/drawing/2014/main" id="{C360266B-EFF9-422C-BB79-C29B13A384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338" y="3876675"/>
            <a:ext cx="4667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Obraz 28">
            <a:extLst>
              <a:ext uri="{FF2B5EF4-FFF2-40B4-BE49-F238E27FC236}">
                <a16:creationId xmlns="" xmlns:a16="http://schemas.microsoft.com/office/drawing/2014/main" id="{8435CE2E-A212-4EC7-A154-D5F3F8F0C1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8238" y="3889375"/>
            <a:ext cx="4667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Obraz 29">
            <a:extLst>
              <a:ext uri="{FF2B5EF4-FFF2-40B4-BE49-F238E27FC236}">
                <a16:creationId xmlns="" xmlns:a16="http://schemas.microsoft.com/office/drawing/2014/main" id="{41F95FB1-414E-4041-8CA5-76FCBF4F4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5538" y="2378075"/>
            <a:ext cx="4667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Obraz 30">
            <a:extLst>
              <a:ext uri="{FF2B5EF4-FFF2-40B4-BE49-F238E27FC236}">
                <a16:creationId xmlns="" xmlns:a16="http://schemas.microsoft.com/office/drawing/2014/main" id="{D11AB5E6-3325-44DF-B5FF-060933285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638" y="5546725"/>
            <a:ext cx="4667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Obraz 5">
            <a:extLst>
              <a:ext uri="{FF2B5EF4-FFF2-40B4-BE49-F238E27FC236}">
                <a16:creationId xmlns="" xmlns:a16="http://schemas.microsoft.com/office/drawing/2014/main" id="{30D23FB8-32BA-4E64-AF74-46C8F0A871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4363" y="5068888"/>
            <a:ext cx="28130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ymbol zastępczy tekstu 10">
            <a:extLst>
              <a:ext uri="{FF2B5EF4-FFF2-40B4-BE49-F238E27FC236}">
                <a16:creationId xmlns="" xmlns:a16="http://schemas.microsoft.com/office/drawing/2014/main" id="{95E119F5-9B3E-4873-87FF-5AE2A286B4B7}"/>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15" name="Symbol zastępczy tekstu 34">
            <a:extLst>
              <a:ext uri="{FF2B5EF4-FFF2-40B4-BE49-F238E27FC236}">
                <a16:creationId xmlns="" xmlns:a16="http://schemas.microsoft.com/office/drawing/2014/main" id="{D0BA34E9-9FFE-44F7-B10B-C00EB4025459}"/>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a:tabLst/>
              <a:defRPr lang="pl-PL" sz="1600" b="0" i="0" u="none" strike="noStrike" cap="none" spc="0" baseline="0">
                <a:solidFill>
                  <a:srgbClr val="6D6E71"/>
                </a:solidFill>
                <a:uFillTx/>
                <a:latin typeface="Arial"/>
              </a:defRPr>
            </a:lvl1pPr>
          </a:lstStyle>
          <a:p>
            <a:pPr lvl="0"/>
            <a:endParaRPr lang="pl-PL"/>
          </a:p>
        </p:txBody>
      </p:sp>
      <p:sp>
        <p:nvSpPr>
          <p:cNvPr id="16" name="Symbol zastępczy tekstu 34">
            <a:extLst>
              <a:ext uri="{FF2B5EF4-FFF2-40B4-BE49-F238E27FC236}">
                <a16:creationId xmlns="" xmlns:a16="http://schemas.microsoft.com/office/drawing/2014/main" id="{441CE751-7248-4A43-9022-F59B9E0BDA76}"/>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2"/>
              <a:tabLst/>
              <a:defRPr lang="pl-PL" sz="1600" b="0" i="0" u="none" strike="noStrike" cap="none" spc="0" baseline="0">
                <a:solidFill>
                  <a:srgbClr val="6D6E71"/>
                </a:solidFill>
                <a:uFillTx/>
                <a:latin typeface="Arial"/>
              </a:defRPr>
            </a:lvl1pPr>
          </a:lstStyle>
          <a:p>
            <a:pPr lvl="0"/>
            <a:endParaRPr lang="pl-PL"/>
          </a:p>
        </p:txBody>
      </p:sp>
      <p:sp>
        <p:nvSpPr>
          <p:cNvPr id="17" name="Symbol zastępczy tekstu 34">
            <a:extLst>
              <a:ext uri="{FF2B5EF4-FFF2-40B4-BE49-F238E27FC236}">
                <a16:creationId xmlns="" xmlns:a16="http://schemas.microsoft.com/office/drawing/2014/main" id="{46614AF1-20B9-4AEF-9253-B7B93C1273DC}"/>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3"/>
              <a:tabLst/>
              <a:defRPr lang="pl-PL" sz="1600" b="0" i="0" u="none" strike="noStrike" cap="none" spc="0" baseline="0">
                <a:solidFill>
                  <a:srgbClr val="6D6E71"/>
                </a:solidFill>
                <a:uFillTx/>
                <a:latin typeface="Arial"/>
              </a:defRPr>
            </a:lvl1pPr>
          </a:lstStyle>
          <a:p>
            <a:pPr lvl="0"/>
            <a:endParaRPr lang="pl-PL"/>
          </a:p>
        </p:txBody>
      </p:sp>
      <p:sp>
        <p:nvSpPr>
          <p:cNvPr id="18" name="Symbol zastępczy tekstu 34">
            <a:extLst>
              <a:ext uri="{FF2B5EF4-FFF2-40B4-BE49-F238E27FC236}">
                <a16:creationId xmlns="" xmlns:a16="http://schemas.microsoft.com/office/drawing/2014/main" id="{F7B3725A-6C67-4151-978F-441A2ABD9248}"/>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4"/>
              <a:tabLst/>
              <a:defRPr lang="pl-PL" sz="1600" b="0" i="0" u="none" strike="noStrike" cap="none" spc="0" baseline="0">
                <a:solidFill>
                  <a:srgbClr val="6D6E71"/>
                </a:solidFill>
                <a:uFillTx/>
                <a:latin typeface="Arial"/>
              </a:defRPr>
            </a:lvl1pPr>
          </a:lstStyle>
          <a:p>
            <a:pPr lvl="0"/>
            <a:endParaRPr lang="pl-PL"/>
          </a:p>
        </p:txBody>
      </p:sp>
      <p:sp>
        <p:nvSpPr>
          <p:cNvPr id="19" name="Symbol zastępczy tekstu 34">
            <a:extLst>
              <a:ext uri="{FF2B5EF4-FFF2-40B4-BE49-F238E27FC236}">
                <a16:creationId xmlns="" xmlns:a16="http://schemas.microsoft.com/office/drawing/2014/main" id="{E4F28D5B-C762-4806-A765-DCB94F2D879A}"/>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5"/>
              <a:tabLst/>
              <a:defRPr lang="pl-PL" sz="1600" b="0"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 xmlns:a16="http://schemas.microsoft.com/office/drawing/2014/main" id="{63F1F02F-C030-4507-915C-E8A4F8DFF870}"/>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6"/>
              <a:tabLst/>
              <a:defRPr lang="pl-PL" sz="1600" b="0"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 xmlns:a16="http://schemas.microsoft.com/office/drawing/2014/main" id="{5CE960AF-9EC6-4964-A63B-6BC425B8219C}"/>
              </a:ext>
            </a:extLst>
          </p:cNvPr>
          <p:cNvSpPr txBox="1">
            <a:spLocks noGrp="1"/>
          </p:cNvSpPr>
          <p:nvPr>
            <p:ph type="body" sz="quarter" idx="4294967295"/>
          </p:nvPr>
        </p:nvSpPr>
        <p:spPr>
          <a:xfrm>
            <a:off x="1976375" y="5146800"/>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FFFFFF"/>
              </a:buClr>
              <a:buSzPct val="100000"/>
              <a:buFont typeface="Arial"/>
              <a:buAutoNum type="arabicPeriod" startAt="8"/>
              <a:tabLst/>
              <a:defRPr lang="pl-PL" sz="1600" b="0" i="0" u="none" strike="noStrike" cap="none" spc="0" baseline="0">
                <a:solidFill>
                  <a:srgbClr val="FFFFFF"/>
                </a:solidFill>
                <a:uFillTx/>
                <a:latin typeface="Arial"/>
              </a:defRPr>
            </a:lvl1pPr>
          </a:lstStyle>
          <a:p>
            <a:pPr lvl="0"/>
            <a:endParaRPr lang="pl-PL"/>
          </a:p>
        </p:txBody>
      </p:sp>
    </p:spTree>
    <p:extLst>
      <p:ext uri="{BB962C8B-B14F-4D97-AF65-F5344CB8AC3E}">
        <p14:creationId xmlns:p14="http://schemas.microsoft.com/office/powerpoint/2010/main" val="51962376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6_Układ niestandardowy">
    <p:spTree>
      <p:nvGrpSpPr>
        <p:cNvPr id="1" name=""/>
        <p:cNvGrpSpPr/>
        <p:nvPr/>
      </p:nvGrpSpPr>
      <p:grpSpPr>
        <a:xfrm>
          <a:off x="0" y="0"/>
          <a:ext cx="0" cy="0"/>
          <a:chOff x="0" y="0"/>
          <a:chExt cx="0" cy="0"/>
        </a:xfrm>
      </p:grpSpPr>
      <p:sp>
        <p:nvSpPr>
          <p:cNvPr id="22" name="Prostokąt 21"/>
          <p:cNvSpPr/>
          <p:nvPr userDrawn="1"/>
        </p:nvSpPr>
        <p:spPr>
          <a:xfrm>
            <a:off x="6601216" y="2445706"/>
            <a:ext cx="5590784" cy="37128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8" name="Prostokąt 7"/>
          <p:cNvSpPr/>
          <p:nvPr userDrawn="1"/>
        </p:nvSpPr>
        <p:spPr>
          <a:xfrm>
            <a:off x="7857" y="4867693"/>
            <a:ext cx="5134298" cy="37128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4" name="Symbol zastępczy tekstu 13"/>
          <p:cNvSpPr>
            <a:spLocks noGrp="1"/>
          </p:cNvSpPr>
          <p:nvPr>
            <p:ph type="body" sz="quarter" idx="13"/>
          </p:nvPr>
        </p:nvSpPr>
        <p:spPr>
          <a:xfrm>
            <a:off x="838909" y="2356374"/>
            <a:ext cx="4808538" cy="1495425"/>
          </a:xfrm>
        </p:spPr>
        <p:txBody>
          <a:bodyPr>
            <a:normAutofit/>
          </a:bodyPr>
          <a:lstStyle>
            <a:lvl1pPr marL="0" indent="0">
              <a:buNone/>
              <a:defRPr sz="2000" cap="all" baseline="0"/>
            </a:lvl1pPr>
          </a:lstStyle>
          <a:p>
            <a:pPr lvl="0"/>
            <a:endParaRPr lang="pl-PL" dirty="0"/>
          </a:p>
        </p:txBody>
      </p:sp>
      <p:sp>
        <p:nvSpPr>
          <p:cNvPr id="16" name="Symbol zastępczy tekstu 15"/>
          <p:cNvSpPr>
            <a:spLocks noGrp="1"/>
          </p:cNvSpPr>
          <p:nvPr>
            <p:ph type="body" sz="quarter" idx="14"/>
          </p:nvPr>
        </p:nvSpPr>
        <p:spPr>
          <a:xfrm>
            <a:off x="6938682" y="2937230"/>
            <a:ext cx="4152900" cy="871537"/>
          </a:xfrm>
        </p:spPr>
        <p:txBody>
          <a:bodyPr>
            <a:normAutofit/>
          </a:bodyPr>
          <a:lstStyle>
            <a:lvl1pPr marL="0" indent="0">
              <a:buNone/>
              <a:defRPr sz="1600"/>
            </a:lvl1pPr>
          </a:lstStyle>
          <a:p>
            <a:pPr lvl="0"/>
            <a:endParaRPr lang="pl-PL" dirty="0"/>
          </a:p>
        </p:txBody>
      </p:sp>
      <p:sp>
        <p:nvSpPr>
          <p:cNvPr id="18" name="Symbol zastępczy tekstu 17"/>
          <p:cNvSpPr>
            <a:spLocks noGrp="1"/>
          </p:cNvSpPr>
          <p:nvPr>
            <p:ph type="body" sz="quarter" idx="15"/>
          </p:nvPr>
        </p:nvSpPr>
        <p:spPr>
          <a:xfrm>
            <a:off x="2711450" y="5411973"/>
            <a:ext cx="2516188" cy="633412"/>
          </a:xfrm>
        </p:spPr>
        <p:txBody>
          <a:bodyPr>
            <a:normAutofit/>
          </a:bodyPr>
          <a:lstStyle>
            <a:lvl1pPr marL="0" indent="0">
              <a:buNone/>
              <a:defRPr sz="1200"/>
            </a:lvl1pPr>
          </a:lstStyle>
          <a:p>
            <a:pPr lvl="0"/>
            <a:endParaRPr lang="pl-PL" dirty="0"/>
          </a:p>
        </p:txBody>
      </p:sp>
      <p:sp>
        <p:nvSpPr>
          <p:cNvPr id="20" name="Symbol zastępczy tekstu 10"/>
          <p:cNvSpPr>
            <a:spLocks noGrp="1"/>
          </p:cNvSpPr>
          <p:nvPr>
            <p:ph type="body" sz="quarter" idx="10" hasCustomPrompt="1"/>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sp>
        <p:nvSpPr>
          <p:cNvPr id="24" name="Symbol zastępczy tekstu 23"/>
          <p:cNvSpPr>
            <a:spLocks noGrp="1"/>
          </p:cNvSpPr>
          <p:nvPr>
            <p:ph type="body" sz="quarter" idx="16"/>
          </p:nvPr>
        </p:nvSpPr>
        <p:spPr>
          <a:xfrm>
            <a:off x="2711450" y="4882989"/>
            <a:ext cx="2430463" cy="361950"/>
          </a:xfrm>
        </p:spPr>
        <p:txBody>
          <a:bodyPr anchor="ctr">
            <a:normAutofit/>
          </a:bodyPr>
          <a:lstStyle>
            <a:lvl1pPr marL="0" indent="0">
              <a:buNone/>
              <a:defRPr sz="1200" cap="all" baseline="0">
                <a:solidFill>
                  <a:schemeClr val="bg2"/>
                </a:solidFill>
              </a:defRPr>
            </a:lvl1pPr>
          </a:lstStyle>
          <a:p>
            <a:pPr lvl="0"/>
            <a:endParaRPr lang="pl-PL" dirty="0"/>
          </a:p>
        </p:txBody>
      </p:sp>
      <p:sp>
        <p:nvSpPr>
          <p:cNvPr id="25" name="Symbol zastępczy tekstu 23"/>
          <p:cNvSpPr>
            <a:spLocks noGrp="1"/>
          </p:cNvSpPr>
          <p:nvPr>
            <p:ph type="body" sz="quarter" idx="17"/>
          </p:nvPr>
        </p:nvSpPr>
        <p:spPr>
          <a:xfrm>
            <a:off x="6938682" y="2439101"/>
            <a:ext cx="3031228" cy="361950"/>
          </a:xfrm>
        </p:spPr>
        <p:txBody>
          <a:bodyPr anchor="ctr">
            <a:normAutofit/>
          </a:bodyPr>
          <a:lstStyle>
            <a:lvl1pPr marL="0" indent="0">
              <a:buNone/>
              <a:defRPr sz="1600" cap="all" baseline="0">
                <a:solidFill>
                  <a:schemeClr val="bg2"/>
                </a:solidFill>
              </a:defRPr>
            </a:lvl1pPr>
          </a:lstStyle>
          <a:p>
            <a:pPr lvl="0"/>
            <a:endParaRPr lang="pl-PL" dirty="0"/>
          </a:p>
        </p:txBody>
      </p:sp>
      <p:pic>
        <p:nvPicPr>
          <p:cNvPr id="12" name="Obraz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913" y="4483634"/>
            <a:ext cx="1787232" cy="1782695"/>
          </a:xfrm>
          <a:prstGeom prst="rect">
            <a:avLst/>
          </a:prstGeom>
        </p:spPr>
      </p:pic>
    </p:spTree>
    <p:extLst>
      <p:ext uri="{BB962C8B-B14F-4D97-AF65-F5344CB8AC3E}">
        <p14:creationId xmlns:p14="http://schemas.microsoft.com/office/powerpoint/2010/main" val="55712765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_Dwa elementy zawartości">
    <p:spTree>
      <p:nvGrpSpPr>
        <p:cNvPr id="1" name=""/>
        <p:cNvGrpSpPr/>
        <p:nvPr/>
      </p:nvGrpSpPr>
      <p:grpSpPr>
        <a:xfrm>
          <a:off x="0" y="0"/>
          <a:ext cx="0" cy="0"/>
          <a:chOff x="0" y="0"/>
          <a:chExt cx="0" cy="0"/>
        </a:xfrm>
      </p:grpSpPr>
      <p:sp>
        <p:nvSpPr>
          <p:cNvPr id="8" name="Symbol zastępczy tekstu 10"/>
          <p:cNvSpPr>
            <a:spLocks noGrp="1"/>
          </p:cNvSpPr>
          <p:nvPr>
            <p:ph type="body" sz="quarter" idx="10"/>
          </p:nvPr>
        </p:nvSpPr>
        <p:spPr>
          <a:xfrm>
            <a:off x="1816100" y="812800"/>
            <a:ext cx="8826500" cy="635000"/>
          </a:xfrm>
          <a:prstGeom prst="rect">
            <a:avLst/>
          </a:prstGeom>
        </p:spPr>
        <p:txBody>
          <a:bodyPr anchor="ctr"/>
          <a:lstStyle>
            <a:lvl1pPr marL="0" indent="0">
              <a:buNone/>
              <a:defRPr sz="2500" cap="all" baseline="0">
                <a:solidFill>
                  <a:srgbClr val="6D6E71"/>
                </a:solidFill>
              </a:defRPr>
            </a:lvl1pPr>
          </a:lstStyle>
          <a:p>
            <a:pPr lvl="0"/>
            <a:endParaRPr lang="pl-PL" dirty="0"/>
          </a:p>
        </p:txBody>
      </p:sp>
      <p:cxnSp>
        <p:nvCxnSpPr>
          <p:cNvPr id="12" name="Łącznik prosty 11"/>
          <p:cNvCxnSpPr/>
          <p:nvPr userDrawn="1"/>
        </p:nvCxnSpPr>
        <p:spPr>
          <a:xfrm>
            <a:off x="-2541" y="2692400"/>
            <a:ext cx="12263591"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sp>
        <p:nvSpPr>
          <p:cNvPr id="22" name="Symbol zastępczy tekstu 21"/>
          <p:cNvSpPr>
            <a:spLocks noGrp="1"/>
          </p:cNvSpPr>
          <p:nvPr>
            <p:ph type="body" sz="quarter" idx="14"/>
          </p:nvPr>
        </p:nvSpPr>
        <p:spPr>
          <a:xfrm>
            <a:off x="1778000" y="2207597"/>
            <a:ext cx="7658100" cy="1056303"/>
          </a:xfrm>
          <a:prstGeom prst="rect">
            <a:avLst/>
          </a:prstGeom>
        </p:spPr>
        <p:txBody>
          <a:bodyPr/>
          <a:lstStyle>
            <a:lvl1pPr>
              <a:defRPr sz="1200">
                <a:solidFill>
                  <a:srgbClr val="6D6E71"/>
                </a:solidFill>
              </a:defRPr>
            </a:lvl1pPr>
          </a:lstStyle>
          <a:p>
            <a:pPr lvl="0"/>
            <a:endParaRPr lang="pl-PL" dirty="0"/>
          </a:p>
        </p:txBody>
      </p:sp>
      <p:sp>
        <p:nvSpPr>
          <p:cNvPr id="14" name="Symbol zastępczy tekstu 21"/>
          <p:cNvSpPr>
            <a:spLocks noGrp="1"/>
          </p:cNvSpPr>
          <p:nvPr>
            <p:ph type="body" sz="quarter" idx="15"/>
          </p:nvPr>
        </p:nvSpPr>
        <p:spPr>
          <a:xfrm>
            <a:off x="1765300" y="3635403"/>
            <a:ext cx="7658100" cy="1056303"/>
          </a:xfrm>
          <a:prstGeom prst="rect">
            <a:avLst/>
          </a:prstGeom>
        </p:spPr>
        <p:txBody>
          <a:bodyPr/>
          <a:lstStyle>
            <a:lvl1pPr>
              <a:defRPr sz="1200">
                <a:solidFill>
                  <a:srgbClr val="6D6E71"/>
                </a:solidFill>
              </a:defRPr>
            </a:lvl1pPr>
          </a:lstStyle>
          <a:p>
            <a:pPr lvl="0"/>
            <a:endParaRPr lang="pl-PL" dirty="0"/>
          </a:p>
        </p:txBody>
      </p:sp>
      <p:sp>
        <p:nvSpPr>
          <p:cNvPr id="15" name="Symbol zastępczy tekstu 21"/>
          <p:cNvSpPr>
            <a:spLocks noGrp="1"/>
          </p:cNvSpPr>
          <p:nvPr>
            <p:ph type="body" sz="quarter" idx="16"/>
          </p:nvPr>
        </p:nvSpPr>
        <p:spPr>
          <a:xfrm>
            <a:off x="1765300" y="5070503"/>
            <a:ext cx="7658100" cy="1056303"/>
          </a:xfrm>
          <a:prstGeom prst="rect">
            <a:avLst/>
          </a:prstGeom>
        </p:spPr>
        <p:txBody>
          <a:bodyPr/>
          <a:lstStyle>
            <a:lvl1pPr>
              <a:defRPr sz="1200">
                <a:solidFill>
                  <a:srgbClr val="6D6E71"/>
                </a:solidFill>
              </a:defRPr>
            </a:lvl1pPr>
          </a:lstStyle>
          <a:p>
            <a:pPr lvl="0"/>
            <a:endParaRPr lang="pl-PL" dirty="0"/>
          </a:p>
        </p:txBody>
      </p:sp>
    </p:spTree>
    <p:extLst>
      <p:ext uri="{BB962C8B-B14F-4D97-AF65-F5344CB8AC3E}">
        <p14:creationId xmlns:p14="http://schemas.microsoft.com/office/powerpoint/2010/main" val="1671460447"/>
      </p:ext>
    </p:extLst>
  </p:cSld>
  <p:clrMapOvr>
    <a:masterClrMapping/>
  </p:clrMapOvr>
  <p:extLst mod="1">
    <p:ext uri="{DCECCB84-F9BA-43D5-87BE-67443E8EF086}">
      <p15:sldGuideLst xmlns="" xmlns:p15="http://schemas.microsoft.com/office/powerpoint/2012/main">
        <p15:guide id="1" orient="horz" pos="1933">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5_Dwa elementy zawartości">
    <p:spTree>
      <p:nvGrpSpPr>
        <p:cNvPr id="1" name=""/>
        <p:cNvGrpSpPr/>
        <p:nvPr/>
      </p:nvGrpSpPr>
      <p:grpSpPr>
        <a:xfrm>
          <a:off x="0" y="0"/>
          <a:ext cx="0" cy="0"/>
          <a:chOff x="0" y="0"/>
          <a:chExt cx="0" cy="0"/>
        </a:xfrm>
      </p:grpSpPr>
      <p:sp>
        <p:nvSpPr>
          <p:cNvPr id="8" name="Symbol zastępczy tekstu 10"/>
          <p:cNvSpPr>
            <a:spLocks noGrp="1"/>
          </p:cNvSpPr>
          <p:nvPr>
            <p:ph type="body" sz="quarter" idx="10"/>
          </p:nvPr>
        </p:nvSpPr>
        <p:spPr>
          <a:xfrm>
            <a:off x="1816100" y="812800"/>
            <a:ext cx="8826500" cy="635000"/>
          </a:xfrm>
          <a:prstGeom prst="rect">
            <a:avLst/>
          </a:prstGeom>
        </p:spPr>
        <p:txBody>
          <a:bodyPr anchor="ctr"/>
          <a:lstStyle>
            <a:lvl1pPr marL="0" indent="0">
              <a:buNone/>
              <a:defRPr sz="2500" cap="all" baseline="0">
                <a:solidFill>
                  <a:srgbClr val="6D6E71"/>
                </a:solidFill>
              </a:defRPr>
            </a:lvl1pPr>
          </a:lstStyle>
          <a:p>
            <a:pPr lvl="0"/>
            <a:endParaRPr lang="pl-PL" dirty="0"/>
          </a:p>
        </p:txBody>
      </p:sp>
      <p:cxnSp>
        <p:nvCxnSpPr>
          <p:cNvPr id="12" name="Łącznik prosty 11"/>
          <p:cNvCxnSpPr/>
          <p:nvPr userDrawn="1"/>
        </p:nvCxnSpPr>
        <p:spPr>
          <a:xfrm>
            <a:off x="-2541" y="2692400"/>
            <a:ext cx="12263591"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sp>
        <p:nvSpPr>
          <p:cNvPr id="22" name="Symbol zastępczy tekstu 21"/>
          <p:cNvSpPr>
            <a:spLocks noGrp="1"/>
          </p:cNvSpPr>
          <p:nvPr>
            <p:ph type="body" sz="quarter" idx="14"/>
          </p:nvPr>
        </p:nvSpPr>
        <p:spPr>
          <a:xfrm>
            <a:off x="1778000" y="2207597"/>
            <a:ext cx="7658100" cy="1056303"/>
          </a:xfrm>
          <a:prstGeom prst="rect">
            <a:avLst/>
          </a:prstGeom>
        </p:spPr>
        <p:txBody>
          <a:bodyPr/>
          <a:lstStyle>
            <a:lvl1pPr>
              <a:defRPr sz="1200">
                <a:solidFill>
                  <a:srgbClr val="6D6E71"/>
                </a:solidFill>
              </a:defRPr>
            </a:lvl1pPr>
          </a:lstStyle>
          <a:p>
            <a:pPr lvl="0"/>
            <a:endParaRPr lang="pl-PL" dirty="0"/>
          </a:p>
        </p:txBody>
      </p:sp>
      <p:sp>
        <p:nvSpPr>
          <p:cNvPr id="14" name="Symbol zastępczy tekstu 21"/>
          <p:cNvSpPr>
            <a:spLocks noGrp="1"/>
          </p:cNvSpPr>
          <p:nvPr>
            <p:ph type="body" sz="quarter" idx="15"/>
          </p:nvPr>
        </p:nvSpPr>
        <p:spPr>
          <a:xfrm>
            <a:off x="1765300" y="3635403"/>
            <a:ext cx="7658100" cy="1056303"/>
          </a:xfrm>
          <a:prstGeom prst="rect">
            <a:avLst/>
          </a:prstGeom>
        </p:spPr>
        <p:txBody>
          <a:bodyPr/>
          <a:lstStyle>
            <a:lvl1pPr>
              <a:defRPr sz="1200">
                <a:solidFill>
                  <a:srgbClr val="6D6E71"/>
                </a:solidFill>
              </a:defRPr>
            </a:lvl1pPr>
          </a:lstStyle>
          <a:p>
            <a:pPr lvl="0"/>
            <a:endParaRPr lang="pl-PL" dirty="0"/>
          </a:p>
        </p:txBody>
      </p:sp>
      <p:sp>
        <p:nvSpPr>
          <p:cNvPr id="15" name="Symbol zastępczy tekstu 21"/>
          <p:cNvSpPr>
            <a:spLocks noGrp="1"/>
          </p:cNvSpPr>
          <p:nvPr>
            <p:ph type="body" sz="quarter" idx="16"/>
          </p:nvPr>
        </p:nvSpPr>
        <p:spPr>
          <a:xfrm>
            <a:off x="1765300" y="5070503"/>
            <a:ext cx="7658100" cy="1056303"/>
          </a:xfrm>
          <a:prstGeom prst="rect">
            <a:avLst/>
          </a:prstGeom>
        </p:spPr>
        <p:txBody>
          <a:bodyPr/>
          <a:lstStyle>
            <a:lvl1pPr>
              <a:defRPr sz="1200">
                <a:solidFill>
                  <a:srgbClr val="6D6E71"/>
                </a:solidFill>
              </a:defRPr>
            </a:lvl1pPr>
          </a:lstStyle>
          <a:p>
            <a:pPr lvl="0"/>
            <a:endParaRPr lang="pl-PL" dirty="0"/>
          </a:p>
        </p:txBody>
      </p:sp>
      <p:cxnSp>
        <p:nvCxnSpPr>
          <p:cNvPr id="17" name="Łącznik prosty 11"/>
          <p:cNvCxnSpPr/>
          <p:nvPr userDrawn="1"/>
        </p:nvCxnSpPr>
        <p:spPr>
          <a:xfrm>
            <a:off x="-71591" y="4142619"/>
            <a:ext cx="12263591"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19" name="Łącznik prosty 11"/>
          <p:cNvCxnSpPr/>
          <p:nvPr userDrawn="1"/>
        </p:nvCxnSpPr>
        <p:spPr>
          <a:xfrm>
            <a:off x="-71591" y="5577719"/>
            <a:ext cx="12263591"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2667046"/>
      </p:ext>
    </p:extLst>
  </p:cSld>
  <p:clrMapOvr>
    <a:masterClrMapping/>
  </p:clrMapOvr>
  <p:extLst mod="1">
    <p:ext uri="{DCECCB84-F9BA-43D5-87BE-67443E8EF086}">
      <p15:sldGuideLst xmlns="" xmlns:p15="http://schemas.microsoft.com/office/powerpoint/2012/main">
        <p15:guide id="1" orient="horz" pos="1933">
          <p15:clr>
            <a:srgbClr val="FBAE40"/>
          </p15:clr>
        </p15:guide>
        <p15:guide id="2"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8_Dwa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3519897"/>
      </p:ext>
    </p:extLst>
  </p:cSld>
  <p:clrMapOvr>
    <a:masterClrMapping/>
  </p:clrMapOvr>
  <p:extLst mod="1">
    <p:ext uri="{DCECCB84-F9BA-43D5-87BE-67443E8EF086}">
      <p15:sldGuideLst xmlns="" xmlns:p15="http://schemas.microsoft.com/office/powerpoint/2012/main">
        <p15:guide id="1" orient="horz" pos="1774">
          <p15:clr>
            <a:srgbClr val="FBAE40"/>
          </p15:clr>
        </p15:guide>
        <p15:guide id="2" pos="6131">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1163300" y="6124657"/>
            <a:ext cx="0" cy="4953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584200" y="380941"/>
            <a:ext cx="3632200" cy="923330"/>
          </a:xfrm>
          <a:prstGeom prst="rect">
            <a:avLst/>
          </a:prstGeom>
          <a:noFill/>
        </p:spPr>
        <p:txBody>
          <a:bodyPr wrap="square" rtlCol="0">
            <a:spAutoFit/>
          </a:bodyPr>
          <a:lstStyle>
            <a:lvl1pPr>
              <a:defRPr lang="uk-UA" sz="3000" b="1">
                <a:latin typeface="+mn-lt"/>
                <a:ea typeface="Roboto Condensed" panose="02000000000000000000" pitchFamily="2" charset="0"/>
                <a:cs typeface="+mn-cs"/>
              </a:defRPr>
            </a:lvl1pPr>
          </a:lstStyle>
          <a:p>
            <a:pPr marL="0" lvl="0"/>
            <a:r>
              <a:rPr lang="pl-PL" dirty="0"/>
              <a:t>kliknij</a:t>
            </a:r>
            <a:br>
              <a:rPr lang="pl-PL" dirty="0"/>
            </a:br>
            <a:r>
              <a:rPr lang="pl-PL" dirty="0"/>
              <a:t>aby edytować</a:t>
            </a:r>
            <a:endParaRPr lang="uk-UA" dirty="0"/>
          </a:p>
        </p:txBody>
      </p:sp>
      <p:sp>
        <p:nvSpPr>
          <p:cNvPr id="9" name="Slide Number Placeholder 8"/>
          <p:cNvSpPr>
            <a:spLocks noGrp="1"/>
          </p:cNvSpPr>
          <p:nvPr>
            <p:ph type="sldNum" sz="quarter" idx="10"/>
          </p:nvPr>
        </p:nvSpPr>
        <p:spPr>
          <a:xfrm>
            <a:off x="11277600" y="6048457"/>
            <a:ext cx="1155700" cy="666977"/>
          </a:xfrm>
          <a:prstGeom prst="rect">
            <a:avLst/>
          </a:prstGeom>
          <a:noFill/>
        </p:spPr>
        <p:txBody>
          <a:bodyPr wrap="square" rtlCol="0">
            <a:spAutoFit/>
          </a:bodyPr>
          <a:lstStyle>
            <a:lvl1pPr>
              <a:defRPr lang="uk-UA" sz="1867" b="1" smtClean="0">
                <a:solidFill>
                  <a:schemeClr val="accent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sz="1867" b="1" i="0" u="none" strike="noStrike" kern="1200" cap="none" spc="0" normalizeH="0" baseline="0" noProof="0" dirty="0">
                <a:ln>
                  <a:noFill/>
                </a:ln>
                <a:solidFill>
                  <a:srgbClr val="7F7F7F"/>
                </a:solidFill>
                <a:effectLst/>
                <a:uLnTx/>
                <a:uFillTx/>
                <a:latin typeface="Calibri" panose="020F0502020204030204" pitchFamily="34" charset="0"/>
                <a:ea typeface="+mn-ea"/>
                <a:cs typeface="+mn-cs"/>
              </a:rPr>
              <a:t>strona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sz="1867" b="1" i="0" u="none" strike="noStrike" kern="1200" cap="none" spc="0" normalizeH="0" baseline="0" noProof="0" dirty="0">
                <a:ln>
                  <a:noFill/>
                </a:ln>
                <a:solidFill>
                  <a:srgbClr val="7F7F7F"/>
                </a:solidFill>
                <a:effectLst/>
                <a:uLnTx/>
                <a:uFillTx/>
                <a:latin typeface="Calibri" panose="020F0502020204030204" pitchFamily="34" charset="0"/>
                <a:ea typeface="+mn-ea"/>
                <a:cs typeface="+mn-cs"/>
              </a:rPr>
              <a:t>0</a:t>
            </a:r>
            <a:fld id="{37D409AB-2201-4E18-8A34-C31753AD9B06}" type="slidenum">
              <a:rPr kumimoji="0" lang="uk-UA" sz="1867" b="1" i="0" u="none" strike="noStrike" kern="1200" cap="none" spc="0" normalizeH="0" baseline="0" noProof="0">
                <a:ln>
                  <a:noFill/>
                </a:ln>
                <a:solidFill>
                  <a:srgbClr val="7F7F7F"/>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uk-UA" sz="1867" b="1" i="0" u="none" strike="noStrike" kern="1200" cap="none" spc="0" normalizeH="0" baseline="0" noProof="0" dirty="0">
              <a:ln>
                <a:noFill/>
              </a:ln>
              <a:solidFill>
                <a:srgbClr val="7F7F7F"/>
              </a:solidFill>
              <a:effectLst/>
              <a:uLnTx/>
              <a:uFillTx/>
              <a:latin typeface="Calibri" panose="020F0502020204030204" pitchFamily="34" charset="0"/>
              <a:ea typeface="+mn-ea"/>
              <a:cs typeface="+mn-cs"/>
            </a:endParaRPr>
          </a:p>
        </p:txBody>
      </p:sp>
      <p:sp>
        <p:nvSpPr>
          <p:cNvPr id="6" name="Picture Placeholder 5"/>
          <p:cNvSpPr>
            <a:spLocks noGrp="1"/>
          </p:cNvSpPr>
          <p:nvPr>
            <p:ph type="pic" sz="quarter" idx="11"/>
          </p:nvPr>
        </p:nvSpPr>
        <p:spPr>
          <a:xfrm>
            <a:off x="999744" y="2231136"/>
            <a:ext cx="2395728" cy="2395728"/>
          </a:xfrm>
          <a:prstGeom prst="rect">
            <a:avLst/>
          </a:prstGeom>
        </p:spPr>
        <p:txBody>
          <a:bodyPr/>
          <a:lstStyle/>
          <a:p>
            <a:endParaRPr lang="uk-UA"/>
          </a:p>
        </p:txBody>
      </p:sp>
    </p:spTree>
    <p:extLst>
      <p:ext uri="{BB962C8B-B14F-4D97-AF65-F5344CB8AC3E}">
        <p14:creationId xmlns:p14="http://schemas.microsoft.com/office/powerpoint/2010/main" val="127621628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p:cSld name="11_Tytuł i zawartoś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9212606"/>
      </p:ext>
    </p:extLst>
  </p:cSld>
  <p:clrMapOvr>
    <a:masterClrMapping/>
  </p:clrMapOvr>
  <p:hf sldNum="0"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Slajd tytułowy">
    <p:spTree>
      <p:nvGrpSpPr>
        <p:cNvPr id="1" name=""/>
        <p:cNvGrpSpPr/>
        <p:nvPr/>
      </p:nvGrpSpPr>
      <p:grpSpPr>
        <a:xfrm>
          <a:off x="0" y="0"/>
          <a:ext cx="0" cy="0"/>
          <a:chOff x="0" y="0"/>
          <a:chExt cx="0" cy="0"/>
        </a:xfrm>
      </p:grpSpPr>
      <p:sp>
        <p:nvSpPr>
          <p:cNvPr id="2" name="Symbol zastępczy tekstu 12">
            <a:extLst>
              <a:ext uri="{FF2B5EF4-FFF2-40B4-BE49-F238E27FC236}">
                <a16:creationId xmlns="" xmlns:a16="http://schemas.microsoft.com/office/drawing/2014/main" id="{DB5AB15A-092B-4CB5-BB6E-3E2C59EB133C}"/>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3" name="Symbol zastępczy tekstu 16">
            <a:extLst>
              <a:ext uri="{FF2B5EF4-FFF2-40B4-BE49-F238E27FC236}">
                <a16:creationId xmlns="" xmlns:a16="http://schemas.microsoft.com/office/drawing/2014/main" id="{51D8ECD5-7DC1-4E08-A125-3CDD87CED8ED}"/>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4" name="Symbol zastępczy tekstu 16">
            <a:extLst>
              <a:ext uri="{FF2B5EF4-FFF2-40B4-BE49-F238E27FC236}">
                <a16:creationId xmlns="" xmlns:a16="http://schemas.microsoft.com/office/drawing/2014/main" id="{B209F716-4347-49F0-ACFD-C2DABFF6BF0E}"/>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Tree>
    <p:extLst>
      <p:ext uri="{BB962C8B-B14F-4D97-AF65-F5344CB8AC3E}">
        <p14:creationId xmlns:p14="http://schemas.microsoft.com/office/powerpoint/2010/main" val="1596502820"/>
      </p:ext>
    </p:extLst>
  </p:cSld>
  <p:clrMapOvr>
    <a:masterClrMapping/>
  </p:clrMapOvr>
  <p:hf sldNum="0"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2_Slajd tytułowy">
    <p:spTree>
      <p:nvGrpSpPr>
        <p:cNvPr id="1" name=""/>
        <p:cNvGrpSpPr/>
        <p:nvPr/>
      </p:nvGrpSpPr>
      <p:grpSpPr>
        <a:xfrm>
          <a:off x="0" y="0"/>
          <a:ext cx="0" cy="0"/>
          <a:chOff x="0" y="0"/>
          <a:chExt cx="0" cy="0"/>
        </a:xfrm>
      </p:grpSpPr>
      <p:sp>
        <p:nvSpPr>
          <p:cNvPr id="5" name="Prostokąt 3">
            <a:extLst>
              <a:ext uri="{FF2B5EF4-FFF2-40B4-BE49-F238E27FC236}">
                <a16:creationId xmlns="" xmlns:a16="http://schemas.microsoft.com/office/drawing/2014/main" id="{ACDF3424-C4E1-44D3-A32E-35E8006A5C27}"/>
              </a:ext>
            </a:extLst>
          </p:cNvPr>
          <p:cNvSpPr>
            <a:spLocks noChangeArrowheads="1"/>
          </p:cNvSpPr>
          <p:nvPr/>
        </p:nvSpPr>
        <p:spPr bwMode="auto">
          <a:xfrm>
            <a:off x="0" y="685800"/>
            <a:ext cx="1625600" cy="1117600"/>
          </a:xfrm>
          <a:prstGeom prst="rect">
            <a:avLst/>
          </a:prstGeom>
          <a:solidFill>
            <a:srgbClr val="FFFFFF"/>
          </a:solidFill>
          <a:ln w="12701">
            <a:solidFill>
              <a:srgbClr val="FFFFFF"/>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2" name="Symbol zastępczy tekstu 12">
            <a:extLst>
              <a:ext uri="{FF2B5EF4-FFF2-40B4-BE49-F238E27FC236}">
                <a16:creationId xmlns="" xmlns:a16="http://schemas.microsoft.com/office/drawing/2014/main" id="{706758D7-9C0F-47B1-9436-C8B06A948CE6}"/>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3" name="Symbol zastępczy tekstu 16">
            <a:extLst>
              <a:ext uri="{FF2B5EF4-FFF2-40B4-BE49-F238E27FC236}">
                <a16:creationId xmlns="" xmlns:a16="http://schemas.microsoft.com/office/drawing/2014/main" id="{7B4DD4B1-B280-4A05-967B-B51BEF436CCA}"/>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4" name="Symbol zastępczy tekstu 16">
            <a:extLst>
              <a:ext uri="{FF2B5EF4-FFF2-40B4-BE49-F238E27FC236}">
                <a16:creationId xmlns="" xmlns:a16="http://schemas.microsoft.com/office/drawing/2014/main" id="{8F988432-F637-417F-B57B-6B19810095CA}"/>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Tree>
    <p:extLst>
      <p:ext uri="{BB962C8B-B14F-4D97-AF65-F5344CB8AC3E}">
        <p14:creationId xmlns:p14="http://schemas.microsoft.com/office/powerpoint/2010/main" val="111353613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1_Slajd tytułowy">
    <p:spTree>
      <p:nvGrpSpPr>
        <p:cNvPr id="1" name=""/>
        <p:cNvGrpSpPr/>
        <p:nvPr/>
      </p:nvGrpSpPr>
      <p:grpSpPr>
        <a:xfrm>
          <a:off x="0" y="0"/>
          <a:ext cx="0" cy="0"/>
          <a:chOff x="0" y="0"/>
          <a:chExt cx="0" cy="0"/>
        </a:xfrm>
      </p:grpSpPr>
      <p:pic>
        <p:nvPicPr>
          <p:cNvPr id="5" name="Obraz 18">
            <a:extLst>
              <a:ext uri="{FF2B5EF4-FFF2-40B4-BE49-F238E27FC236}">
                <a16:creationId xmlns="" xmlns:a16="http://schemas.microsoft.com/office/drawing/2014/main" id="{AE8B998F-CDF1-4045-BA34-8719221ED4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az 10">
            <a:extLst>
              <a:ext uri="{FF2B5EF4-FFF2-40B4-BE49-F238E27FC236}">
                <a16:creationId xmlns="" xmlns:a16="http://schemas.microsoft.com/office/drawing/2014/main" id="{9EDC12E9-7B41-4F03-B80B-FC900F0BCF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50363" y="5821363"/>
            <a:ext cx="29416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az 4">
            <a:extLst>
              <a:ext uri="{FF2B5EF4-FFF2-40B4-BE49-F238E27FC236}">
                <a16:creationId xmlns="" xmlns:a16="http://schemas.microsoft.com/office/drawing/2014/main" id="{59E89397-C3B6-4713-8D82-B01B242E79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700" y="4930775"/>
            <a:ext cx="939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7">
            <a:extLst>
              <a:ext uri="{FF2B5EF4-FFF2-40B4-BE49-F238E27FC236}">
                <a16:creationId xmlns="" xmlns:a16="http://schemas.microsoft.com/office/drawing/2014/main" id="{82D67C2A-B421-446E-8F96-DB616F7D0A9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8" y="420688"/>
            <a:ext cx="3736976"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8">
            <a:extLst>
              <a:ext uri="{FF2B5EF4-FFF2-40B4-BE49-F238E27FC236}">
                <a16:creationId xmlns="" xmlns:a16="http://schemas.microsoft.com/office/drawing/2014/main" id="{446261D2-695B-432D-A450-B4F626CD29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3" y="4141788"/>
            <a:ext cx="7513638"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ymbol zastępczy tekstu 12">
            <a:extLst>
              <a:ext uri="{FF2B5EF4-FFF2-40B4-BE49-F238E27FC236}">
                <a16:creationId xmlns="" xmlns:a16="http://schemas.microsoft.com/office/drawing/2014/main" id="{AD5114B9-5F3F-4CEE-8EF1-A3BFBAA3444E}"/>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8" name="Symbol zastępczy tekstu 16">
            <a:extLst>
              <a:ext uri="{FF2B5EF4-FFF2-40B4-BE49-F238E27FC236}">
                <a16:creationId xmlns="" xmlns:a16="http://schemas.microsoft.com/office/drawing/2014/main" id="{2A27ECBD-1A29-4BC5-A278-5C30709EAC99}"/>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9" name="Symbol zastępczy tekstu 16">
            <a:extLst>
              <a:ext uri="{FF2B5EF4-FFF2-40B4-BE49-F238E27FC236}">
                <a16:creationId xmlns="" xmlns:a16="http://schemas.microsoft.com/office/drawing/2014/main" id="{854A4B3D-5DDF-43AA-A980-0101B1E378D2}"/>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Tree>
    <p:extLst>
      <p:ext uri="{BB962C8B-B14F-4D97-AF65-F5344CB8AC3E}">
        <p14:creationId xmlns:p14="http://schemas.microsoft.com/office/powerpoint/2010/main" val="156532285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ytuł i zawartość">
    <p:spTree>
      <p:nvGrpSpPr>
        <p:cNvPr id="1" name=""/>
        <p:cNvGrpSpPr/>
        <p:nvPr/>
      </p:nvGrpSpPr>
      <p:grpSpPr>
        <a:xfrm>
          <a:off x="0" y="0"/>
          <a:ext cx="0" cy="0"/>
          <a:chOff x="0" y="0"/>
          <a:chExt cx="0" cy="0"/>
        </a:xfrm>
      </p:grpSpPr>
      <p:sp>
        <p:nvSpPr>
          <p:cNvPr id="7" name="Prostokąt 30">
            <a:extLst>
              <a:ext uri="{FF2B5EF4-FFF2-40B4-BE49-F238E27FC236}">
                <a16:creationId xmlns="" xmlns:a16="http://schemas.microsoft.com/office/drawing/2014/main" id="{9972C586-3916-4E14-9920-1EEA6F768D6A}"/>
              </a:ext>
            </a:extLst>
          </p:cNvPr>
          <p:cNvSpPr>
            <a:spLocks noChangeArrowheads="1"/>
          </p:cNvSpPr>
          <p:nvPr/>
        </p:nvSpPr>
        <p:spPr bwMode="auto">
          <a:xfrm>
            <a:off x="1419225" y="4752975"/>
            <a:ext cx="4403725" cy="361950"/>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8" name="Prostokąt 31">
            <a:extLst>
              <a:ext uri="{FF2B5EF4-FFF2-40B4-BE49-F238E27FC236}">
                <a16:creationId xmlns="" xmlns:a16="http://schemas.microsoft.com/office/drawing/2014/main" id="{9B6DA7B8-1FBF-4B4A-ADDC-85572E634C79}"/>
              </a:ext>
            </a:extLst>
          </p:cNvPr>
          <p:cNvSpPr>
            <a:spLocks noChangeArrowheads="1"/>
          </p:cNvSpPr>
          <p:nvPr/>
        </p:nvSpPr>
        <p:spPr bwMode="auto">
          <a:xfrm>
            <a:off x="0" y="2416175"/>
            <a:ext cx="1397000" cy="360363"/>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9" name="Prostokąt 32">
            <a:extLst>
              <a:ext uri="{FF2B5EF4-FFF2-40B4-BE49-F238E27FC236}">
                <a16:creationId xmlns="" xmlns:a16="http://schemas.microsoft.com/office/drawing/2014/main" id="{9D49563A-6BA8-4B63-B376-6C1BB011ABF5}"/>
              </a:ext>
            </a:extLst>
          </p:cNvPr>
          <p:cNvSpPr>
            <a:spLocks noChangeArrowheads="1"/>
          </p:cNvSpPr>
          <p:nvPr/>
        </p:nvSpPr>
        <p:spPr bwMode="auto">
          <a:xfrm>
            <a:off x="0" y="3243263"/>
            <a:ext cx="1397000" cy="358775"/>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5" name="Prostokąt 33">
            <a:extLst>
              <a:ext uri="{FF2B5EF4-FFF2-40B4-BE49-F238E27FC236}">
                <a16:creationId xmlns="" xmlns:a16="http://schemas.microsoft.com/office/drawing/2014/main" id="{6C98C131-A206-48C5-8D98-9C85AAEA1C6F}"/>
              </a:ext>
            </a:extLst>
          </p:cNvPr>
          <p:cNvSpPr>
            <a:spLocks noChangeArrowheads="1"/>
          </p:cNvSpPr>
          <p:nvPr/>
        </p:nvSpPr>
        <p:spPr bwMode="auto">
          <a:xfrm>
            <a:off x="0" y="3963988"/>
            <a:ext cx="1397000" cy="360362"/>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6" name="Prostokąt 36">
            <a:extLst>
              <a:ext uri="{FF2B5EF4-FFF2-40B4-BE49-F238E27FC236}">
                <a16:creationId xmlns="" xmlns:a16="http://schemas.microsoft.com/office/drawing/2014/main" id="{954A9205-22D5-4E6D-9BCB-79CFC87BBB72}"/>
              </a:ext>
            </a:extLst>
          </p:cNvPr>
          <p:cNvSpPr>
            <a:spLocks noChangeArrowheads="1"/>
          </p:cNvSpPr>
          <p:nvPr/>
        </p:nvSpPr>
        <p:spPr bwMode="auto">
          <a:xfrm>
            <a:off x="1423988" y="3965575"/>
            <a:ext cx="7515225" cy="393700"/>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7" name="Prostokąt 37">
            <a:extLst>
              <a:ext uri="{FF2B5EF4-FFF2-40B4-BE49-F238E27FC236}">
                <a16:creationId xmlns="" xmlns:a16="http://schemas.microsoft.com/office/drawing/2014/main" id="{A8289F1A-C091-4EA0-BA23-B6F816339EE4}"/>
              </a:ext>
            </a:extLst>
          </p:cNvPr>
          <p:cNvSpPr>
            <a:spLocks noChangeArrowheads="1"/>
          </p:cNvSpPr>
          <p:nvPr/>
        </p:nvSpPr>
        <p:spPr bwMode="auto">
          <a:xfrm>
            <a:off x="1423988" y="3240088"/>
            <a:ext cx="5565775" cy="361950"/>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8" name="Prostokąt 38">
            <a:extLst>
              <a:ext uri="{FF2B5EF4-FFF2-40B4-BE49-F238E27FC236}">
                <a16:creationId xmlns="" xmlns:a16="http://schemas.microsoft.com/office/drawing/2014/main" id="{FCD57F11-D4B6-4C7F-8A41-637E26129156}"/>
              </a:ext>
            </a:extLst>
          </p:cNvPr>
          <p:cNvSpPr>
            <a:spLocks noChangeArrowheads="1"/>
          </p:cNvSpPr>
          <p:nvPr/>
        </p:nvSpPr>
        <p:spPr bwMode="auto">
          <a:xfrm>
            <a:off x="1423988" y="2420938"/>
            <a:ext cx="5133975" cy="360362"/>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9" name="Prostokąt 39">
            <a:extLst>
              <a:ext uri="{FF2B5EF4-FFF2-40B4-BE49-F238E27FC236}">
                <a16:creationId xmlns="" xmlns:a16="http://schemas.microsoft.com/office/drawing/2014/main" id="{4CB82D35-5C58-4911-B811-391820531C8C}"/>
              </a:ext>
            </a:extLst>
          </p:cNvPr>
          <p:cNvSpPr>
            <a:spLocks noChangeArrowheads="1"/>
          </p:cNvSpPr>
          <p:nvPr/>
        </p:nvSpPr>
        <p:spPr bwMode="auto">
          <a:xfrm>
            <a:off x="0" y="4754563"/>
            <a:ext cx="1397000" cy="360362"/>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0" name="Symbol zastępczy tekstu 17">
            <a:extLst>
              <a:ext uri="{FF2B5EF4-FFF2-40B4-BE49-F238E27FC236}">
                <a16:creationId xmlns="" xmlns:a16="http://schemas.microsoft.com/office/drawing/2014/main" id="{78E2103D-3115-42B6-9DE2-2DB5142BBD70}"/>
              </a:ext>
            </a:extLst>
          </p:cNvPr>
          <p:cNvSpPr txBox="1">
            <a:spLocks noGrp="1"/>
          </p:cNvSpPr>
          <p:nvPr>
            <p:ph type="body" sz="quarter" idx="4294967295"/>
          </p:nvPr>
        </p:nvSpPr>
        <p:spPr>
          <a:xfrm>
            <a:off x="1816098" y="2438403"/>
            <a:ext cx="462280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a:tabLst/>
              <a:defRPr lang="pl-PL" sz="1500" b="0" i="0" u="none" strike="noStrike" cap="all" spc="0" baseline="0">
                <a:solidFill>
                  <a:srgbClr val="FFFFFF"/>
                </a:solidFill>
                <a:uFillTx/>
                <a:latin typeface="Arial"/>
              </a:defRPr>
            </a:lvl1pPr>
          </a:lstStyle>
          <a:p>
            <a:pPr lvl="0"/>
            <a:r>
              <a:rPr lang="pl-PL"/>
              <a:t>TEMAT</a:t>
            </a:r>
          </a:p>
        </p:txBody>
      </p:sp>
      <p:sp>
        <p:nvSpPr>
          <p:cNvPr id="11" name="Symbol zastępczy tekstu 17">
            <a:extLst>
              <a:ext uri="{FF2B5EF4-FFF2-40B4-BE49-F238E27FC236}">
                <a16:creationId xmlns="" xmlns:a16="http://schemas.microsoft.com/office/drawing/2014/main" id="{094BF705-4D2F-4663-B2E8-30884D1893C7}"/>
              </a:ext>
            </a:extLst>
          </p:cNvPr>
          <p:cNvSpPr txBox="1">
            <a:spLocks noGrp="1"/>
          </p:cNvSpPr>
          <p:nvPr>
            <p:ph type="body" sz="quarter" idx="4294967295"/>
          </p:nvPr>
        </p:nvSpPr>
        <p:spPr>
          <a:xfrm>
            <a:off x="1823551" y="3272738"/>
            <a:ext cx="372634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2"/>
              <a:tabLst/>
              <a:defRPr lang="pl-PL" sz="1500" b="0" i="0" u="none" strike="noStrike" cap="all" spc="0" baseline="0">
                <a:solidFill>
                  <a:srgbClr val="FFFFFF"/>
                </a:solidFill>
                <a:uFillTx/>
                <a:latin typeface="Arial"/>
              </a:defRPr>
            </a:lvl1pPr>
          </a:lstStyle>
          <a:p>
            <a:pPr lvl="0"/>
            <a:r>
              <a:rPr lang="pl-PL"/>
              <a:t>TEMAT</a:t>
            </a:r>
          </a:p>
        </p:txBody>
      </p:sp>
      <p:sp>
        <p:nvSpPr>
          <p:cNvPr id="12" name="Symbol zastępczy tekstu 17">
            <a:extLst>
              <a:ext uri="{FF2B5EF4-FFF2-40B4-BE49-F238E27FC236}">
                <a16:creationId xmlns="" xmlns:a16="http://schemas.microsoft.com/office/drawing/2014/main" id="{830E595F-01AE-4C3C-9F86-B84902725D8C}"/>
              </a:ext>
            </a:extLst>
          </p:cNvPr>
          <p:cNvSpPr txBox="1">
            <a:spLocks noGrp="1"/>
          </p:cNvSpPr>
          <p:nvPr>
            <p:ph type="body" sz="quarter" idx="4294967295"/>
          </p:nvPr>
        </p:nvSpPr>
        <p:spPr>
          <a:xfrm>
            <a:off x="1816098" y="3987798"/>
            <a:ext cx="462280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3"/>
              <a:tabLst/>
              <a:defRPr lang="pl-PL" sz="1500" b="0" i="0" u="none" strike="noStrike" cap="all" spc="0" baseline="0">
                <a:solidFill>
                  <a:srgbClr val="FFFFFF"/>
                </a:solidFill>
                <a:uFillTx/>
                <a:latin typeface="Arial"/>
              </a:defRPr>
            </a:lvl1pPr>
          </a:lstStyle>
          <a:p>
            <a:pPr lvl="0"/>
            <a:r>
              <a:rPr lang="pl-PL"/>
              <a:t>TEMAT</a:t>
            </a:r>
          </a:p>
        </p:txBody>
      </p:sp>
      <p:sp>
        <p:nvSpPr>
          <p:cNvPr id="13" name="Symbol zastępczy tekstu 17">
            <a:extLst>
              <a:ext uri="{FF2B5EF4-FFF2-40B4-BE49-F238E27FC236}">
                <a16:creationId xmlns="" xmlns:a16="http://schemas.microsoft.com/office/drawing/2014/main" id="{A12C69D1-F116-4D98-9EE9-84C25EF371EB}"/>
              </a:ext>
            </a:extLst>
          </p:cNvPr>
          <p:cNvSpPr txBox="1">
            <a:spLocks noGrp="1"/>
          </p:cNvSpPr>
          <p:nvPr>
            <p:ph type="body" sz="quarter" idx="4294967295"/>
          </p:nvPr>
        </p:nvSpPr>
        <p:spPr>
          <a:xfrm>
            <a:off x="1828800" y="4787898"/>
            <a:ext cx="3844210" cy="378342"/>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4"/>
              <a:tabLst/>
              <a:defRPr lang="pl-PL" sz="1500" b="0" i="0" u="none" strike="noStrike" cap="all" spc="0" baseline="0">
                <a:solidFill>
                  <a:srgbClr val="FFFFFF"/>
                </a:solidFill>
                <a:uFillTx/>
                <a:latin typeface="Arial"/>
              </a:defRPr>
            </a:lvl1pPr>
          </a:lstStyle>
          <a:p>
            <a:pPr lvl="0"/>
            <a:r>
              <a:rPr lang="pl-PL"/>
              <a:t>TEMAT</a:t>
            </a:r>
          </a:p>
        </p:txBody>
      </p:sp>
      <p:sp>
        <p:nvSpPr>
          <p:cNvPr id="14" name="Symbol zastępczy tekstu 10">
            <a:extLst>
              <a:ext uri="{FF2B5EF4-FFF2-40B4-BE49-F238E27FC236}">
                <a16:creationId xmlns="" xmlns:a16="http://schemas.microsoft.com/office/drawing/2014/main" id="{2A2AEC04-9FEA-478C-A7A6-245EF292E40D}"/>
              </a:ext>
            </a:extLst>
          </p:cNvPr>
          <p:cNvSpPr txBox="1">
            <a:spLocks noGrp="1"/>
          </p:cNvSpPr>
          <p:nvPr>
            <p:ph type="body" sz="quarter" idx="4294967295"/>
          </p:nvPr>
        </p:nvSpPr>
        <p:spPr>
          <a:xfrm>
            <a:off x="1816098" y="728667"/>
            <a:ext cx="4102098" cy="684208"/>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Tree>
    <p:extLst>
      <p:ext uri="{BB962C8B-B14F-4D97-AF65-F5344CB8AC3E}">
        <p14:creationId xmlns:p14="http://schemas.microsoft.com/office/powerpoint/2010/main" val="1589811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6_Dwa elementy zawartości">
    <p:spTree>
      <p:nvGrpSpPr>
        <p:cNvPr id="1" name=""/>
        <p:cNvGrpSpPr/>
        <p:nvPr/>
      </p:nvGrpSpPr>
      <p:grpSpPr>
        <a:xfrm>
          <a:off x="0" y="0"/>
          <a:ext cx="0" cy="0"/>
          <a:chOff x="0" y="0"/>
          <a:chExt cx="0" cy="0"/>
        </a:xfrm>
      </p:grpSpPr>
      <p:pic>
        <p:nvPicPr>
          <p:cNvPr id="11" name="Obraz 2">
            <a:extLst>
              <a:ext uri="{FF2B5EF4-FFF2-40B4-BE49-F238E27FC236}">
                <a16:creationId xmlns="" xmlns:a16="http://schemas.microsoft.com/office/drawing/2014/main" id="{302BE202-7D8F-41DC-A940-895D4F0055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938" y="19542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12">
            <a:extLst>
              <a:ext uri="{FF2B5EF4-FFF2-40B4-BE49-F238E27FC236}">
                <a16:creationId xmlns="" xmlns:a16="http://schemas.microsoft.com/office/drawing/2014/main" id="{04B9FE4C-49EB-4A5A-9451-6EC5E47168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8838" y="19415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az 13">
            <a:extLst>
              <a:ext uri="{FF2B5EF4-FFF2-40B4-BE49-F238E27FC236}">
                <a16:creationId xmlns="" xmlns:a16="http://schemas.microsoft.com/office/drawing/2014/main" id="{69AD54CC-E3E9-4483-95D9-AF15D1D2BC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8138" y="19415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az 14">
            <a:extLst>
              <a:ext uri="{FF2B5EF4-FFF2-40B4-BE49-F238E27FC236}">
                <a16:creationId xmlns="" xmlns:a16="http://schemas.microsoft.com/office/drawing/2014/main" id="{179B52D3-C70E-4BD8-B720-BB6F177F57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938" y="34528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Obraz 15">
            <a:extLst>
              <a:ext uri="{FF2B5EF4-FFF2-40B4-BE49-F238E27FC236}">
                <a16:creationId xmlns="" xmlns:a16="http://schemas.microsoft.com/office/drawing/2014/main" id="{57FF9547-5509-4579-89E8-0CC252EB14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8838" y="34401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Obraz 16">
            <a:extLst>
              <a:ext uri="{FF2B5EF4-FFF2-40B4-BE49-F238E27FC236}">
                <a16:creationId xmlns="" xmlns:a16="http://schemas.microsoft.com/office/drawing/2014/main" id="{FB9D9EC8-E33B-445B-9A23-9DB1596918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8138" y="34401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Obraz 20">
            <a:extLst>
              <a:ext uri="{FF2B5EF4-FFF2-40B4-BE49-F238E27FC236}">
                <a16:creationId xmlns="" xmlns:a16="http://schemas.microsoft.com/office/drawing/2014/main" id="{DFEA8E77-A3F8-470C-A4B0-30C3A15B13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238" y="49514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Obraz 3">
            <a:extLst>
              <a:ext uri="{FF2B5EF4-FFF2-40B4-BE49-F238E27FC236}">
                <a16:creationId xmlns="" xmlns:a16="http://schemas.microsoft.com/office/drawing/2014/main" id="{826CEFCF-77F6-4FD0-B387-AE71DDC639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175" y="4965700"/>
            <a:ext cx="28130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Łącznik prosty 8">
            <a:extLst>
              <a:ext uri="{FF2B5EF4-FFF2-40B4-BE49-F238E27FC236}">
                <a16:creationId xmlns="" xmlns:a16="http://schemas.microsoft.com/office/drawing/2014/main" id="{ACFEE39A-A6CB-4F1D-9FD5-0FA1206E342E}"/>
              </a:ext>
            </a:extLst>
          </p:cNvPr>
          <p:cNvCxnSpPr>
            <a:cxnSpLocks noChangeShapeType="1"/>
          </p:cNvCxnSpPr>
          <p:nvPr/>
        </p:nvCxnSpPr>
        <p:spPr bwMode="auto">
          <a:xfrm>
            <a:off x="0" y="2451100"/>
            <a:ext cx="140493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8" name="Łącznik prosty ze strzałką 25">
            <a:extLst>
              <a:ext uri="{FF2B5EF4-FFF2-40B4-BE49-F238E27FC236}">
                <a16:creationId xmlns="" xmlns:a16="http://schemas.microsoft.com/office/drawing/2014/main" id="{85161E51-E0AA-4EA5-917C-2322A3D46F62}"/>
              </a:ext>
            </a:extLst>
          </p:cNvPr>
          <p:cNvCxnSpPr>
            <a:cxnSpLocks noChangeShapeType="1"/>
          </p:cNvCxnSpPr>
          <p:nvPr/>
        </p:nvCxnSpPr>
        <p:spPr bwMode="auto">
          <a:xfrm>
            <a:off x="4214813" y="2438400"/>
            <a:ext cx="460375"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29" name="Łącznik prosty ze strzałką 42">
            <a:extLst>
              <a:ext uri="{FF2B5EF4-FFF2-40B4-BE49-F238E27FC236}">
                <a16:creationId xmlns="" xmlns:a16="http://schemas.microsoft.com/office/drawing/2014/main" id="{15638757-4C1D-4FF6-A36E-F4B15CE1A987}"/>
              </a:ext>
            </a:extLst>
          </p:cNvPr>
          <p:cNvCxnSpPr>
            <a:cxnSpLocks noChangeShapeType="1"/>
          </p:cNvCxnSpPr>
          <p:nvPr/>
        </p:nvCxnSpPr>
        <p:spPr bwMode="auto">
          <a:xfrm>
            <a:off x="7491413" y="2451100"/>
            <a:ext cx="460375"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30" name="Łącznik prosty ze strzałką 43">
            <a:extLst>
              <a:ext uri="{FF2B5EF4-FFF2-40B4-BE49-F238E27FC236}">
                <a16:creationId xmlns="" xmlns:a16="http://schemas.microsoft.com/office/drawing/2014/main" id="{E40518F8-3E00-43B0-ACFD-5A3BB6861C35}"/>
              </a:ext>
            </a:extLst>
          </p:cNvPr>
          <p:cNvCxnSpPr>
            <a:cxnSpLocks noChangeShapeType="1"/>
          </p:cNvCxnSpPr>
          <p:nvPr/>
        </p:nvCxnSpPr>
        <p:spPr bwMode="auto">
          <a:xfrm>
            <a:off x="9486900" y="2946400"/>
            <a:ext cx="0" cy="50800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31" name="Łącznik prosty ze strzałką 44">
            <a:extLst>
              <a:ext uri="{FF2B5EF4-FFF2-40B4-BE49-F238E27FC236}">
                <a16:creationId xmlns="" xmlns:a16="http://schemas.microsoft.com/office/drawing/2014/main" id="{D503B920-C478-44C6-8D6E-68A3B0F5B3D7}"/>
              </a:ext>
            </a:extLst>
          </p:cNvPr>
          <p:cNvCxnSpPr>
            <a:cxnSpLocks noChangeShapeType="1"/>
          </p:cNvCxnSpPr>
          <p:nvPr/>
        </p:nvCxnSpPr>
        <p:spPr bwMode="auto">
          <a:xfrm flipH="1">
            <a:off x="4203700" y="3949700"/>
            <a:ext cx="457200"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32" name="Łącznik prosty ze strzałką 45">
            <a:extLst>
              <a:ext uri="{FF2B5EF4-FFF2-40B4-BE49-F238E27FC236}">
                <a16:creationId xmlns="" xmlns:a16="http://schemas.microsoft.com/office/drawing/2014/main" id="{7BE44214-0406-4D57-B39D-01FA8115590E}"/>
              </a:ext>
            </a:extLst>
          </p:cNvPr>
          <p:cNvCxnSpPr>
            <a:cxnSpLocks noChangeShapeType="1"/>
          </p:cNvCxnSpPr>
          <p:nvPr/>
        </p:nvCxnSpPr>
        <p:spPr bwMode="auto">
          <a:xfrm flipH="1">
            <a:off x="7480300" y="3949700"/>
            <a:ext cx="477838"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33" name="Łącznik prosty ze strzałką 46">
            <a:extLst>
              <a:ext uri="{FF2B5EF4-FFF2-40B4-BE49-F238E27FC236}">
                <a16:creationId xmlns="" xmlns:a16="http://schemas.microsoft.com/office/drawing/2014/main" id="{FAB939AF-A383-46F3-A8CE-DA1117ECF96E}"/>
              </a:ext>
            </a:extLst>
          </p:cNvPr>
          <p:cNvCxnSpPr>
            <a:cxnSpLocks noChangeShapeType="1"/>
          </p:cNvCxnSpPr>
          <p:nvPr/>
        </p:nvCxnSpPr>
        <p:spPr bwMode="auto">
          <a:xfrm>
            <a:off x="4165600" y="5448300"/>
            <a:ext cx="508000"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34" name="Łącznik prosty ze strzałką 52">
            <a:extLst>
              <a:ext uri="{FF2B5EF4-FFF2-40B4-BE49-F238E27FC236}">
                <a16:creationId xmlns="" xmlns:a16="http://schemas.microsoft.com/office/drawing/2014/main" id="{464B95FA-7B3E-452B-B00B-D205F534B68F}"/>
              </a:ext>
            </a:extLst>
          </p:cNvPr>
          <p:cNvCxnSpPr>
            <a:cxnSpLocks noChangeShapeType="1"/>
          </p:cNvCxnSpPr>
          <p:nvPr/>
        </p:nvCxnSpPr>
        <p:spPr bwMode="auto">
          <a:xfrm>
            <a:off x="2743200" y="4457700"/>
            <a:ext cx="0" cy="50800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sp>
        <p:nvSpPr>
          <p:cNvPr id="3" name="Symbol zastępczy tekstu 10">
            <a:extLst>
              <a:ext uri="{FF2B5EF4-FFF2-40B4-BE49-F238E27FC236}">
                <a16:creationId xmlns="" xmlns:a16="http://schemas.microsoft.com/office/drawing/2014/main" id="{675C3A0A-1600-47E9-AA53-B2D7C26F586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19" name="Symbol zastępczy tekstu 34">
            <a:extLst>
              <a:ext uri="{FF2B5EF4-FFF2-40B4-BE49-F238E27FC236}">
                <a16:creationId xmlns="" xmlns:a16="http://schemas.microsoft.com/office/drawing/2014/main" id="{5EB71FFB-4A35-47BB-BEAD-3603D0EB3702}"/>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 xmlns:a16="http://schemas.microsoft.com/office/drawing/2014/main" id="{FA9595DF-4951-41E5-A31B-F271CD1ECDC9}"/>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 xmlns:a16="http://schemas.microsoft.com/office/drawing/2014/main" id="{25686BDF-7D35-461E-A2BD-F48816F576FF}"/>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2" name="Symbol zastępczy tekstu 34">
            <a:extLst>
              <a:ext uri="{FF2B5EF4-FFF2-40B4-BE49-F238E27FC236}">
                <a16:creationId xmlns="" xmlns:a16="http://schemas.microsoft.com/office/drawing/2014/main" id="{C301FD96-A5F1-49E7-82A0-984A60897302}"/>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3" name="Symbol zastępczy tekstu 34">
            <a:extLst>
              <a:ext uri="{FF2B5EF4-FFF2-40B4-BE49-F238E27FC236}">
                <a16:creationId xmlns="" xmlns:a16="http://schemas.microsoft.com/office/drawing/2014/main" id="{2386ED17-0EDA-4141-B8A2-A6E761D5D52E}"/>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4" name="Symbol zastępczy tekstu 34">
            <a:extLst>
              <a:ext uri="{FF2B5EF4-FFF2-40B4-BE49-F238E27FC236}">
                <a16:creationId xmlns="" xmlns:a16="http://schemas.microsoft.com/office/drawing/2014/main" id="{C03DD810-BDD5-445B-8594-4ECB0A8FB0B2}"/>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5" name="Symbol zastępczy tekstu 34">
            <a:extLst>
              <a:ext uri="{FF2B5EF4-FFF2-40B4-BE49-F238E27FC236}">
                <a16:creationId xmlns="" xmlns:a16="http://schemas.microsoft.com/office/drawing/2014/main" id="{35E22065-6ACF-4850-90E0-241283CB24DA}"/>
              </a:ext>
            </a:extLst>
          </p:cNvPr>
          <p:cNvSpPr txBox="1">
            <a:spLocks noGrp="1"/>
          </p:cNvSpPr>
          <p:nvPr>
            <p:ph type="body" sz="quarter" idx="4294967295"/>
          </p:nvPr>
        </p:nvSpPr>
        <p:spPr>
          <a:xfrm>
            <a:off x="1485900"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6" name="Symbol zastępczy tekstu 34">
            <a:extLst>
              <a:ext uri="{FF2B5EF4-FFF2-40B4-BE49-F238E27FC236}">
                <a16:creationId xmlns="" xmlns:a16="http://schemas.microsoft.com/office/drawing/2014/main" id="{2145FE43-53DD-4595-B8AA-BA21679E2DCE}"/>
              </a:ext>
            </a:extLst>
          </p:cNvPr>
          <p:cNvSpPr txBox="1">
            <a:spLocks noGrp="1"/>
          </p:cNvSpPr>
          <p:nvPr>
            <p:ph type="body" sz="quarter" idx="4294967295"/>
          </p:nvPr>
        </p:nvSpPr>
        <p:spPr>
          <a:xfrm>
            <a:off x="4782074" y="5054602"/>
            <a:ext cx="2628899" cy="8001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spTree>
    <p:extLst>
      <p:ext uri="{BB962C8B-B14F-4D97-AF65-F5344CB8AC3E}">
        <p14:creationId xmlns:p14="http://schemas.microsoft.com/office/powerpoint/2010/main" val="20897326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Nagłówek sekcji">
    <p:spTree>
      <p:nvGrpSpPr>
        <p:cNvPr id="1" name=""/>
        <p:cNvGrpSpPr/>
        <p:nvPr/>
      </p:nvGrpSpPr>
      <p:grpSpPr>
        <a:xfrm>
          <a:off x="0" y="0"/>
          <a:ext cx="0" cy="0"/>
          <a:chOff x="0" y="0"/>
          <a:chExt cx="0" cy="0"/>
        </a:xfrm>
      </p:grpSpPr>
      <p:pic>
        <p:nvPicPr>
          <p:cNvPr id="5" name="Obraz 6">
            <a:extLst>
              <a:ext uri="{FF2B5EF4-FFF2-40B4-BE49-F238E27FC236}">
                <a16:creationId xmlns="" xmlns:a16="http://schemas.microsoft.com/office/drawing/2014/main" id="{2C06DF43-E059-459C-8AE8-367B6EB4AA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7">
            <a:extLst>
              <a:ext uri="{FF2B5EF4-FFF2-40B4-BE49-F238E27FC236}">
                <a16:creationId xmlns="" xmlns:a16="http://schemas.microsoft.com/office/drawing/2014/main" id="{97C3C7E1-0A77-4E30-B372-6CF88F9CA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25" y="4024313"/>
            <a:ext cx="909637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10">
            <a:extLst>
              <a:ext uri="{FF2B5EF4-FFF2-40B4-BE49-F238E27FC236}">
                <a16:creationId xmlns="" xmlns:a16="http://schemas.microsoft.com/office/drawing/2014/main" id="{394C4DA7-E218-4821-9608-4640A7B2C2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9175" y="3240088"/>
            <a:ext cx="559435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ymbol zastępczy tekstu 12">
            <a:extLst>
              <a:ext uri="{FF2B5EF4-FFF2-40B4-BE49-F238E27FC236}">
                <a16:creationId xmlns="" xmlns:a16="http://schemas.microsoft.com/office/drawing/2014/main" id="{69A64A23-4E61-4E0E-B750-7492FD426CE1}"/>
              </a:ext>
            </a:extLst>
          </p:cNvPr>
          <p:cNvSpPr txBox="1">
            <a:spLocks noGrp="1"/>
          </p:cNvSpPr>
          <p:nvPr>
            <p:ph type="body" sz="quarter" idx="4294967295"/>
          </p:nvPr>
        </p:nvSpPr>
        <p:spPr>
          <a:xfrm>
            <a:off x="5820594" y="2246241"/>
            <a:ext cx="5311091" cy="100794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sp>
        <p:nvSpPr>
          <p:cNvPr id="6" name="Symbol zastępczy tekstu 16">
            <a:extLst>
              <a:ext uri="{FF2B5EF4-FFF2-40B4-BE49-F238E27FC236}">
                <a16:creationId xmlns="" xmlns:a16="http://schemas.microsoft.com/office/drawing/2014/main" id="{6CCE995F-C687-4FA1-9A44-DD4EFAD0DDA0}"/>
              </a:ext>
            </a:extLst>
          </p:cNvPr>
          <p:cNvSpPr txBox="1">
            <a:spLocks noGrp="1"/>
          </p:cNvSpPr>
          <p:nvPr>
            <p:ph type="body" sz="quarter" idx="4294967295"/>
          </p:nvPr>
        </p:nvSpPr>
        <p:spPr>
          <a:xfrm>
            <a:off x="3496235" y="3373011"/>
            <a:ext cx="5272311" cy="890296"/>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184895652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Dwa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473709"/>
      </p:ext>
    </p:extLst>
  </p:cSld>
  <p:clrMapOvr>
    <a:masterClrMapping/>
  </p:clrMapOvr>
  <p:hf sldNum="0"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1_Dwa elementy zawartości">
    <p:spTree>
      <p:nvGrpSpPr>
        <p:cNvPr id="1" name=""/>
        <p:cNvGrpSpPr/>
        <p:nvPr/>
      </p:nvGrpSpPr>
      <p:grpSpPr>
        <a:xfrm>
          <a:off x="0" y="0"/>
          <a:ext cx="0" cy="0"/>
          <a:chOff x="0" y="0"/>
          <a:chExt cx="0" cy="0"/>
        </a:xfrm>
      </p:grpSpPr>
      <p:pic>
        <p:nvPicPr>
          <p:cNvPr id="10" name="Obraz 8">
            <a:extLst>
              <a:ext uri="{FF2B5EF4-FFF2-40B4-BE49-F238E27FC236}">
                <a16:creationId xmlns="" xmlns:a16="http://schemas.microsoft.com/office/drawing/2014/main" id="{A086C54B-0292-424C-B8A5-A75A8F869E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8588" y="2333625"/>
            <a:ext cx="141922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Łącznik prosty 11">
            <a:extLst>
              <a:ext uri="{FF2B5EF4-FFF2-40B4-BE49-F238E27FC236}">
                <a16:creationId xmlns="" xmlns:a16="http://schemas.microsoft.com/office/drawing/2014/main" id="{DE83CEFD-00D3-4EE3-9FF4-634B8D1E6EA4}"/>
              </a:ext>
            </a:extLst>
          </p:cNvPr>
          <p:cNvCxnSpPr>
            <a:cxnSpLocks noChangeShapeType="1"/>
          </p:cNvCxnSpPr>
          <p:nvPr/>
        </p:nvCxnSpPr>
        <p:spPr bwMode="auto">
          <a:xfrm>
            <a:off x="0" y="3048000"/>
            <a:ext cx="139858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12" name="Łącznik prosty 12">
            <a:extLst>
              <a:ext uri="{FF2B5EF4-FFF2-40B4-BE49-F238E27FC236}">
                <a16:creationId xmlns="" xmlns:a16="http://schemas.microsoft.com/office/drawing/2014/main" id="{3E82B352-685B-461F-AAEA-91326569EB66}"/>
              </a:ext>
            </a:extLst>
          </p:cNvPr>
          <p:cNvCxnSpPr>
            <a:cxnSpLocks noChangeShapeType="1"/>
          </p:cNvCxnSpPr>
          <p:nvPr/>
        </p:nvCxnSpPr>
        <p:spPr bwMode="auto">
          <a:xfrm>
            <a:off x="2792413" y="3060700"/>
            <a:ext cx="712787"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sp>
        <p:nvSpPr>
          <p:cNvPr id="2" name="Symbol zastępczy tekstu 10">
            <a:extLst>
              <a:ext uri="{FF2B5EF4-FFF2-40B4-BE49-F238E27FC236}">
                <a16:creationId xmlns="" xmlns:a16="http://schemas.microsoft.com/office/drawing/2014/main" id="{174DA265-5A00-4C10-8458-3A9C758984F8}"/>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6" name="Symbol zastępczy tekstu 15">
            <a:extLst>
              <a:ext uri="{FF2B5EF4-FFF2-40B4-BE49-F238E27FC236}">
                <a16:creationId xmlns="" xmlns:a16="http://schemas.microsoft.com/office/drawing/2014/main" id="{307D6B21-D726-44FC-A9A3-99CF1933B9ED}"/>
              </a:ext>
            </a:extLst>
          </p:cNvPr>
          <p:cNvSpPr txBox="1">
            <a:spLocks noGrp="1"/>
          </p:cNvSpPr>
          <p:nvPr>
            <p:ph type="body" sz="quarter" idx="4294967295"/>
          </p:nvPr>
        </p:nvSpPr>
        <p:spPr>
          <a:xfrm>
            <a:off x="1485900" y="2565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 nr </a:t>
            </a:r>
          </a:p>
        </p:txBody>
      </p:sp>
      <p:sp>
        <p:nvSpPr>
          <p:cNvPr id="7" name="Symbol zastępczy tekstu 15">
            <a:extLst>
              <a:ext uri="{FF2B5EF4-FFF2-40B4-BE49-F238E27FC236}">
                <a16:creationId xmlns="" xmlns:a16="http://schemas.microsoft.com/office/drawing/2014/main" id="{63E5A8F2-C220-4F6E-A5AE-1C431DEF924F}"/>
              </a:ext>
            </a:extLst>
          </p:cNvPr>
          <p:cNvSpPr txBox="1">
            <a:spLocks noGrp="1"/>
          </p:cNvSpPr>
          <p:nvPr>
            <p:ph type="body" sz="quarter" idx="4294967295"/>
          </p:nvPr>
        </p:nvSpPr>
        <p:spPr>
          <a:xfrm>
            <a:off x="1421032" y="2895603"/>
            <a:ext cx="1371600"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§1</a:t>
            </a:r>
          </a:p>
        </p:txBody>
      </p:sp>
      <p:sp>
        <p:nvSpPr>
          <p:cNvPr id="8" name="Symbol zastępczy tekstu 19">
            <a:extLst>
              <a:ext uri="{FF2B5EF4-FFF2-40B4-BE49-F238E27FC236}">
                <a16:creationId xmlns="" xmlns:a16="http://schemas.microsoft.com/office/drawing/2014/main" id="{C359D4B3-3560-4C74-8277-0DE2A44D2B82}"/>
              </a:ext>
            </a:extLst>
          </p:cNvPr>
          <p:cNvSpPr txBox="1">
            <a:spLocks noGrp="1"/>
          </p:cNvSpPr>
          <p:nvPr>
            <p:ph type="body" sz="quarter" idx="4294967295"/>
          </p:nvPr>
        </p:nvSpPr>
        <p:spPr>
          <a:xfrm>
            <a:off x="3657600" y="2844798"/>
            <a:ext cx="6071012" cy="162226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BARDZO DŁUGI NAGŁÓWEK – W ZASADZIE MYŚL PRZEWODNIA SLAJDU, KTÓRA MOŻE ZAJMOWAĆ NAWET 4 LINIJKI TEKSTU.</a:t>
            </a:r>
          </a:p>
        </p:txBody>
      </p:sp>
      <p:sp>
        <p:nvSpPr>
          <p:cNvPr id="9" name="Symbol zastępczy tekstu 21">
            <a:extLst>
              <a:ext uri="{FF2B5EF4-FFF2-40B4-BE49-F238E27FC236}">
                <a16:creationId xmlns="" xmlns:a16="http://schemas.microsoft.com/office/drawing/2014/main" id="{3116717D-BDD8-4C04-9DCE-A2D75ABB1A27}"/>
              </a:ext>
            </a:extLst>
          </p:cNvPr>
          <p:cNvSpPr txBox="1">
            <a:spLocks noGrp="1"/>
          </p:cNvSpPr>
          <p:nvPr>
            <p:ph type="body" sz="quarter" idx="4294967295"/>
          </p:nvPr>
        </p:nvSpPr>
        <p:spPr>
          <a:xfrm>
            <a:off x="3670301" y="4646953"/>
            <a:ext cx="6058311" cy="169035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Tree>
    <p:extLst>
      <p:ext uri="{BB962C8B-B14F-4D97-AF65-F5344CB8AC3E}">
        <p14:creationId xmlns:p14="http://schemas.microsoft.com/office/powerpoint/2010/main" val="64993943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2_Dwa elementy zawartości">
    <p:spTree>
      <p:nvGrpSpPr>
        <p:cNvPr id="1" name=""/>
        <p:cNvGrpSpPr/>
        <p:nvPr/>
      </p:nvGrpSpPr>
      <p:grpSpPr>
        <a:xfrm>
          <a:off x="0" y="0"/>
          <a:ext cx="0" cy="0"/>
          <a:chOff x="0" y="0"/>
          <a:chExt cx="0" cy="0"/>
        </a:xfrm>
      </p:grpSpPr>
      <p:sp>
        <p:nvSpPr>
          <p:cNvPr id="9" name="Prostokąt 8">
            <a:extLst>
              <a:ext uri="{FF2B5EF4-FFF2-40B4-BE49-F238E27FC236}">
                <a16:creationId xmlns="" xmlns:a16="http://schemas.microsoft.com/office/drawing/2014/main" id="{605DBF8E-3F8F-4BB5-B6EE-58D04406A6EB}"/>
              </a:ext>
            </a:extLst>
          </p:cNvPr>
          <p:cNvSpPr>
            <a:spLocks noChangeArrowheads="1"/>
          </p:cNvSpPr>
          <p:nvPr/>
        </p:nvSpPr>
        <p:spPr bwMode="auto">
          <a:xfrm>
            <a:off x="3670300" y="1679575"/>
            <a:ext cx="8521700" cy="1997075"/>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cxnSp>
        <p:nvCxnSpPr>
          <p:cNvPr id="10" name="Łącznik prosty 11">
            <a:extLst>
              <a:ext uri="{FF2B5EF4-FFF2-40B4-BE49-F238E27FC236}">
                <a16:creationId xmlns="" xmlns:a16="http://schemas.microsoft.com/office/drawing/2014/main" id="{289568B2-45A6-48C6-997B-0F1F69CEC825}"/>
              </a:ext>
            </a:extLst>
          </p:cNvPr>
          <p:cNvCxnSpPr>
            <a:cxnSpLocks noChangeShapeType="1"/>
          </p:cNvCxnSpPr>
          <p:nvPr/>
        </p:nvCxnSpPr>
        <p:spPr bwMode="auto">
          <a:xfrm>
            <a:off x="0" y="4191000"/>
            <a:ext cx="139858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11" name="Łącznik prosty 12">
            <a:extLst>
              <a:ext uri="{FF2B5EF4-FFF2-40B4-BE49-F238E27FC236}">
                <a16:creationId xmlns="" xmlns:a16="http://schemas.microsoft.com/office/drawing/2014/main" id="{201CA16D-2486-4061-B2D5-A40316EE8A74}"/>
              </a:ext>
            </a:extLst>
          </p:cNvPr>
          <p:cNvCxnSpPr>
            <a:cxnSpLocks noChangeShapeType="1"/>
          </p:cNvCxnSpPr>
          <p:nvPr/>
        </p:nvCxnSpPr>
        <p:spPr bwMode="auto">
          <a:xfrm>
            <a:off x="2792413" y="4203700"/>
            <a:ext cx="712787"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pic>
        <p:nvPicPr>
          <p:cNvPr id="12" name="Obraz 14">
            <a:extLst>
              <a:ext uri="{FF2B5EF4-FFF2-40B4-BE49-F238E27FC236}">
                <a16:creationId xmlns="" xmlns:a16="http://schemas.microsoft.com/office/drawing/2014/main" id="{64504F0B-486D-451A-9009-BCE6A66030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288" y="3509963"/>
            <a:ext cx="1385887"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ymbol zastępczy tekstu 10">
            <a:extLst>
              <a:ext uri="{FF2B5EF4-FFF2-40B4-BE49-F238E27FC236}">
                <a16:creationId xmlns="" xmlns:a16="http://schemas.microsoft.com/office/drawing/2014/main" id="{EFF90393-56B6-4C39-891B-EA9CF4D87CE7}"/>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6" name="Symbol zastępczy tekstu 19">
            <a:extLst>
              <a:ext uri="{FF2B5EF4-FFF2-40B4-BE49-F238E27FC236}">
                <a16:creationId xmlns="" xmlns:a16="http://schemas.microsoft.com/office/drawing/2014/main" id="{B8CADACE-1430-4525-8FF8-5B256EBD0216}"/>
              </a:ext>
            </a:extLst>
          </p:cNvPr>
          <p:cNvSpPr txBox="1">
            <a:spLocks noGrp="1"/>
          </p:cNvSpPr>
          <p:nvPr>
            <p:ph type="body" sz="quarter" idx="4294967295"/>
          </p:nvPr>
        </p:nvSpPr>
        <p:spPr>
          <a:xfrm>
            <a:off x="3669953" y="3987798"/>
            <a:ext cx="7074246" cy="95489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Druga część tekstu może ZAJMOWAĆ NAWET 4 LINIJKI – ważne treści wyróżnione.</a:t>
            </a:r>
          </a:p>
        </p:txBody>
      </p:sp>
      <p:sp>
        <p:nvSpPr>
          <p:cNvPr id="7" name="Symbol zastępczy tekstu 21">
            <a:extLst>
              <a:ext uri="{FF2B5EF4-FFF2-40B4-BE49-F238E27FC236}">
                <a16:creationId xmlns="" xmlns:a16="http://schemas.microsoft.com/office/drawing/2014/main" id="{E00620F1-2F4E-4690-B27E-6FC1022CA3BC}"/>
              </a:ext>
            </a:extLst>
          </p:cNvPr>
          <p:cNvSpPr txBox="1">
            <a:spLocks noGrp="1"/>
          </p:cNvSpPr>
          <p:nvPr>
            <p:ph type="body" sz="quarter" idx="4294967295"/>
          </p:nvPr>
        </p:nvSpPr>
        <p:spPr>
          <a:xfrm>
            <a:off x="3670301" y="5152772"/>
            <a:ext cx="7092433" cy="1184532"/>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
        <p:nvSpPr>
          <p:cNvPr id="8" name="Symbol zastępczy tekstu 4">
            <a:extLst>
              <a:ext uri="{FF2B5EF4-FFF2-40B4-BE49-F238E27FC236}">
                <a16:creationId xmlns="" xmlns:a16="http://schemas.microsoft.com/office/drawing/2014/main" id="{5B6C492C-8164-4051-A812-1C4D455AFBE4}"/>
              </a:ext>
            </a:extLst>
          </p:cNvPr>
          <p:cNvSpPr txBox="1">
            <a:spLocks noGrp="1"/>
          </p:cNvSpPr>
          <p:nvPr>
            <p:ph type="body" sz="quarter" idx="4294967295"/>
          </p:nvPr>
        </p:nvSpPr>
        <p:spPr>
          <a:xfrm>
            <a:off x="4051304" y="2184401"/>
            <a:ext cx="6637291" cy="888997"/>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0"/>
              </a:spcBef>
              <a:spcAft>
                <a:spcPts val="0"/>
              </a:spcAft>
              <a:buNone/>
              <a:tabLst/>
              <a:defRPr lang="pl-PL" sz="1400" b="0" i="0" u="none" strike="noStrike" cap="none" spc="0" baseline="0">
                <a:solidFill>
                  <a:srgbClr val="FFFFFF"/>
                </a:solidFill>
                <a:uFillTx/>
                <a:latin typeface="Arial"/>
              </a:defRPr>
            </a:lvl1pPr>
          </a:lstStyle>
          <a:p>
            <a:pPr lvl="0"/>
            <a:r>
              <a:rPr lang="pl-PL"/>
              <a:t>Tekst artykułu</a:t>
            </a:r>
          </a:p>
        </p:txBody>
      </p:sp>
    </p:spTree>
    <p:extLst>
      <p:ext uri="{BB962C8B-B14F-4D97-AF65-F5344CB8AC3E}">
        <p14:creationId xmlns:p14="http://schemas.microsoft.com/office/powerpoint/2010/main" val="300364841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14_Dwa elementy zawartości">
    <p:spTree>
      <p:nvGrpSpPr>
        <p:cNvPr id="1" name=""/>
        <p:cNvGrpSpPr/>
        <p:nvPr/>
      </p:nvGrpSpPr>
      <p:grpSpPr>
        <a:xfrm>
          <a:off x="0" y="0"/>
          <a:ext cx="0" cy="0"/>
          <a:chOff x="0" y="0"/>
          <a:chExt cx="0" cy="0"/>
        </a:xfrm>
      </p:grpSpPr>
      <p:sp>
        <p:nvSpPr>
          <p:cNvPr id="12" name="Prostokąt 11">
            <a:extLst>
              <a:ext uri="{FF2B5EF4-FFF2-40B4-BE49-F238E27FC236}">
                <a16:creationId xmlns="" xmlns:a16="http://schemas.microsoft.com/office/drawing/2014/main" id="{82A3CF31-EFAE-4034-9412-3B4EC2362E05}"/>
              </a:ext>
            </a:extLst>
          </p:cNvPr>
          <p:cNvSpPr>
            <a:spLocks noChangeArrowheads="1"/>
          </p:cNvSpPr>
          <p:nvPr/>
        </p:nvSpPr>
        <p:spPr bwMode="auto">
          <a:xfrm>
            <a:off x="3683000" y="2057400"/>
            <a:ext cx="8509000" cy="1674813"/>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pic>
        <p:nvPicPr>
          <p:cNvPr id="13" name="Obraz 8">
            <a:extLst>
              <a:ext uri="{FF2B5EF4-FFF2-40B4-BE49-F238E27FC236}">
                <a16:creationId xmlns="" xmlns:a16="http://schemas.microsoft.com/office/drawing/2014/main" id="{E96AC183-1B70-48ED-BBFE-E5AE2A6A7A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8588" y="3476625"/>
            <a:ext cx="141922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Łącznik prosty 11">
            <a:extLst>
              <a:ext uri="{FF2B5EF4-FFF2-40B4-BE49-F238E27FC236}">
                <a16:creationId xmlns="" xmlns:a16="http://schemas.microsoft.com/office/drawing/2014/main" id="{35609F6E-9AAD-4F68-97C9-A53153CCDA55}"/>
              </a:ext>
            </a:extLst>
          </p:cNvPr>
          <p:cNvCxnSpPr>
            <a:cxnSpLocks noChangeShapeType="1"/>
          </p:cNvCxnSpPr>
          <p:nvPr/>
        </p:nvCxnSpPr>
        <p:spPr bwMode="auto">
          <a:xfrm>
            <a:off x="0" y="4191000"/>
            <a:ext cx="139858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15" name="Łącznik prosty 12">
            <a:extLst>
              <a:ext uri="{FF2B5EF4-FFF2-40B4-BE49-F238E27FC236}">
                <a16:creationId xmlns="" xmlns:a16="http://schemas.microsoft.com/office/drawing/2014/main" id="{24C6A492-3122-4E5F-81CF-9851B5FA3FB4}"/>
              </a:ext>
            </a:extLst>
          </p:cNvPr>
          <p:cNvCxnSpPr>
            <a:cxnSpLocks noChangeShapeType="1"/>
          </p:cNvCxnSpPr>
          <p:nvPr/>
        </p:nvCxnSpPr>
        <p:spPr bwMode="auto">
          <a:xfrm>
            <a:off x="2792413" y="4203700"/>
            <a:ext cx="712787"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sp>
        <p:nvSpPr>
          <p:cNvPr id="3" name="Symbol zastępczy tekstu 10">
            <a:extLst>
              <a:ext uri="{FF2B5EF4-FFF2-40B4-BE49-F238E27FC236}">
                <a16:creationId xmlns="" xmlns:a16="http://schemas.microsoft.com/office/drawing/2014/main" id="{AA773BB9-034F-40C6-9F66-77DE1360C179}"/>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7" name="Symbol zastępczy tekstu 15">
            <a:extLst>
              <a:ext uri="{FF2B5EF4-FFF2-40B4-BE49-F238E27FC236}">
                <a16:creationId xmlns="" xmlns:a16="http://schemas.microsoft.com/office/drawing/2014/main" id="{B44F3349-515E-4C56-BAFB-A903323917DF}"/>
              </a:ext>
            </a:extLst>
          </p:cNvPr>
          <p:cNvSpPr txBox="1">
            <a:spLocks noGrp="1"/>
          </p:cNvSpPr>
          <p:nvPr>
            <p:ph type="body" sz="quarter" idx="4294967295"/>
          </p:nvPr>
        </p:nvSpPr>
        <p:spPr>
          <a:xfrm>
            <a:off x="1485900" y="3708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 </a:t>
            </a:r>
          </a:p>
        </p:txBody>
      </p:sp>
      <p:sp>
        <p:nvSpPr>
          <p:cNvPr id="8" name="Symbol zastępczy tekstu 15">
            <a:extLst>
              <a:ext uri="{FF2B5EF4-FFF2-40B4-BE49-F238E27FC236}">
                <a16:creationId xmlns="" xmlns:a16="http://schemas.microsoft.com/office/drawing/2014/main" id="{3BB4C775-44A6-47DA-B11E-41C5B17F06FA}"/>
              </a:ext>
            </a:extLst>
          </p:cNvPr>
          <p:cNvSpPr txBox="1">
            <a:spLocks noGrp="1"/>
          </p:cNvSpPr>
          <p:nvPr>
            <p:ph type="body" sz="quarter" idx="4294967295"/>
          </p:nvPr>
        </p:nvSpPr>
        <p:spPr>
          <a:xfrm>
            <a:off x="1408669" y="4038603"/>
            <a:ext cx="1383953"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nr</a:t>
            </a:r>
          </a:p>
        </p:txBody>
      </p:sp>
      <p:sp>
        <p:nvSpPr>
          <p:cNvPr id="9" name="Symbol zastępczy tekstu 19">
            <a:extLst>
              <a:ext uri="{FF2B5EF4-FFF2-40B4-BE49-F238E27FC236}">
                <a16:creationId xmlns="" xmlns:a16="http://schemas.microsoft.com/office/drawing/2014/main" id="{BB1A60F3-0581-49D1-8323-984A85A2B756}"/>
              </a:ext>
            </a:extLst>
          </p:cNvPr>
          <p:cNvSpPr txBox="1">
            <a:spLocks noGrp="1"/>
          </p:cNvSpPr>
          <p:nvPr>
            <p:ph type="body" sz="quarter" idx="4294967295"/>
          </p:nvPr>
        </p:nvSpPr>
        <p:spPr>
          <a:xfrm>
            <a:off x="3695703" y="3987798"/>
            <a:ext cx="7048496" cy="95489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Druga część tekstu może ZAJMOWAĆ NAWET 4 LINIJKI – ważne treści wyróżnione.</a:t>
            </a:r>
          </a:p>
        </p:txBody>
      </p:sp>
      <p:sp>
        <p:nvSpPr>
          <p:cNvPr id="10" name="Symbol zastępczy tekstu 21">
            <a:extLst>
              <a:ext uri="{FF2B5EF4-FFF2-40B4-BE49-F238E27FC236}">
                <a16:creationId xmlns="" xmlns:a16="http://schemas.microsoft.com/office/drawing/2014/main" id="{9BA08610-8CF4-4FF3-B8D8-E6B8BF8C2882}"/>
              </a:ext>
            </a:extLst>
          </p:cNvPr>
          <p:cNvSpPr txBox="1">
            <a:spLocks noGrp="1"/>
          </p:cNvSpPr>
          <p:nvPr>
            <p:ph type="body" sz="quarter" idx="4294967295"/>
          </p:nvPr>
        </p:nvSpPr>
        <p:spPr>
          <a:xfrm>
            <a:off x="3670301" y="5152772"/>
            <a:ext cx="7092433" cy="1184532"/>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
        <p:nvSpPr>
          <p:cNvPr id="11" name="Symbol zastępczy tekstu 4">
            <a:extLst>
              <a:ext uri="{FF2B5EF4-FFF2-40B4-BE49-F238E27FC236}">
                <a16:creationId xmlns="" xmlns:a16="http://schemas.microsoft.com/office/drawing/2014/main" id="{018F0CF1-C93C-40A0-A1B6-0AD39A53F22F}"/>
              </a:ext>
            </a:extLst>
          </p:cNvPr>
          <p:cNvSpPr txBox="1">
            <a:spLocks noGrp="1"/>
          </p:cNvSpPr>
          <p:nvPr>
            <p:ph type="body" sz="quarter" idx="4294967295"/>
          </p:nvPr>
        </p:nvSpPr>
        <p:spPr>
          <a:xfrm>
            <a:off x="4051304" y="2184401"/>
            <a:ext cx="6637291" cy="130226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0"/>
              </a:spcBef>
              <a:spcAft>
                <a:spcPts val="0"/>
              </a:spcAft>
              <a:buNone/>
              <a:tabLst/>
              <a:defRPr lang="pl-PL" sz="1400" b="0" i="0" u="none" strike="noStrike" cap="none" spc="0" baseline="0">
                <a:solidFill>
                  <a:srgbClr val="FFFFFF"/>
                </a:solidFill>
                <a:uFillTx/>
                <a:latin typeface="Arial"/>
              </a:defRPr>
            </a:lvl1pPr>
          </a:lstStyle>
          <a:p>
            <a:pPr lvl="0"/>
            <a:r>
              <a:rPr lang="pl-PL"/>
              <a:t>Tekst artykułu</a:t>
            </a:r>
          </a:p>
        </p:txBody>
      </p:sp>
    </p:spTree>
    <p:extLst>
      <p:ext uri="{BB962C8B-B14F-4D97-AF65-F5344CB8AC3E}">
        <p14:creationId xmlns:p14="http://schemas.microsoft.com/office/powerpoint/2010/main" val="3561726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3_Dwa elementy zawartości">
    <p:spTree>
      <p:nvGrpSpPr>
        <p:cNvPr id="1" name=""/>
        <p:cNvGrpSpPr/>
        <p:nvPr/>
      </p:nvGrpSpPr>
      <p:grpSpPr>
        <a:xfrm>
          <a:off x="0" y="0"/>
          <a:ext cx="0" cy="0"/>
          <a:chOff x="0" y="0"/>
          <a:chExt cx="0" cy="0"/>
        </a:xfrm>
      </p:grpSpPr>
      <p:pic>
        <p:nvPicPr>
          <p:cNvPr id="9" name="Obraz 2">
            <a:extLst>
              <a:ext uri="{FF2B5EF4-FFF2-40B4-BE49-F238E27FC236}">
                <a16:creationId xmlns="" xmlns:a16="http://schemas.microsoft.com/office/drawing/2014/main" id="{7FB31C19-4504-45F2-B696-E9E2F3A959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8588" y="2333625"/>
            <a:ext cx="141922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Łącznik prosty 11">
            <a:extLst>
              <a:ext uri="{FF2B5EF4-FFF2-40B4-BE49-F238E27FC236}">
                <a16:creationId xmlns="" xmlns:a16="http://schemas.microsoft.com/office/drawing/2014/main" id="{E38EA8F3-1AA9-496F-846F-7CA4948280F7}"/>
              </a:ext>
            </a:extLst>
          </p:cNvPr>
          <p:cNvCxnSpPr>
            <a:cxnSpLocks noChangeShapeType="1"/>
          </p:cNvCxnSpPr>
          <p:nvPr/>
        </p:nvCxnSpPr>
        <p:spPr bwMode="auto">
          <a:xfrm>
            <a:off x="0" y="3048000"/>
            <a:ext cx="139858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11" name="Łącznik prosty 12">
            <a:extLst>
              <a:ext uri="{FF2B5EF4-FFF2-40B4-BE49-F238E27FC236}">
                <a16:creationId xmlns="" xmlns:a16="http://schemas.microsoft.com/office/drawing/2014/main" id="{9660C5AC-2B11-4632-87F8-3FB7739DF3B1}"/>
              </a:ext>
            </a:extLst>
          </p:cNvPr>
          <p:cNvCxnSpPr>
            <a:cxnSpLocks noChangeShapeType="1"/>
          </p:cNvCxnSpPr>
          <p:nvPr/>
        </p:nvCxnSpPr>
        <p:spPr bwMode="auto">
          <a:xfrm>
            <a:off x="2792413" y="3060700"/>
            <a:ext cx="712787"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sp>
        <p:nvSpPr>
          <p:cNvPr id="2" name="Symbol zastępczy tekstu 10">
            <a:extLst>
              <a:ext uri="{FF2B5EF4-FFF2-40B4-BE49-F238E27FC236}">
                <a16:creationId xmlns="" xmlns:a16="http://schemas.microsoft.com/office/drawing/2014/main" id="{304D6706-8712-41E0-BE0D-BC10E8D6E74E}"/>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6" name="Symbol zastępczy tekstu 15">
            <a:extLst>
              <a:ext uri="{FF2B5EF4-FFF2-40B4-BE49-F238E27FC236}">
                <a16:creationId xmlns="" xmlns:a16="http://schemas.microsoft.com/office/drawing/2014/main" id="{2763D65A-C7A2-4552-86DA-7D1615889E93}"/>
              </a:ext>
            </a:extLst>
          </p:cNvPr>
          <p:cNvSpPr txBox="1">
            <a:spLocks noGrp="1"/>
          </p:cNvSpPr>
          <p:nvPr>
            <p:ph type="body" sz="quarter" idx="4294967295"/>
          </p:nvPr>
        </p:nvSpPr>
        <p:spPr>
          <a:xfrm>
            <a:off x="1485900" y="2565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a:t>
            </a:r>
          </a:p>
        </p:txBody>
      </p:sp>
      <p:sp>
        <p:nvSpPr>
          <p:cNvPr id="7" name="Symbol zastępczy tekstu 15">
            <a:extLst>
              <a:ext uri="{FF2B5EF4-FFF2-40B4-BE49-F238E27FC236}">
                <a16:creationId xmlns="" xmlns:a16="http://schemas.microsoft.com/office/drawing/2014/main" id="{8A2F66FB-122B-4727-A3FC-D33C12390040}"/>
              </a:ext>
            </a:extLst>
          </p:cNvPr>
          <p:cNvSpPr txBox="1">
            <a:spLocks noGrp="1"/>
          </p:cNvSpPr>
          <p:nvPr>
            <p:ph type="body" sz="quarter" idx="4294967295"/>
          </p:nvPr>
        </p:nvSpPr>
        <p:spPr>
          <a:xfrm>
            <a:off x="1433386" y="2895603"/>
            <a:ext cx="1359246"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nr</a:t>
            </a:r>
          </a:p>
        </p:txBody>
      </p:sp>
      <p:sp>
        <p:nvSpPr>
          <p:cNvPr id="8" name="Symbol zastępczy tekstu 21">
            <a:extLst>
              <a:ext uri="{FF2B5EF4-FFF2-40B4-BE49-F238E27FC236}">
                <a16:creationId xmlns="" xmlns:a16="http://schemas.microsoft.com/office/drawing/2014/main" id="{79E72D60-6ADF-47EE-9557-129E09D16A1A}"/>
              </a:ext>
            </a:extLst>
          </p:cNvPr>
          <p:cNvSpPr txBox="1">
            <a:spLocks noGrp="1"/>
          </p:cNvSpPr>
          <p:nvPr>
            <p:ph type="body" sz="quarter" idx="4294967295"/>
          </p:nvPr>
        </p:nvSpPr>
        <p:spPr>
          <a:xfrm>
            <a:off x="3670301" y="2857500"/>
            <a:ext cx="6692895" cy="2082802"/>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1200"/>
              </a:spcBef>
              <a:spcAft>
                <a:spcPts val="600"/>
              </a:spcAft>
              <a:buNone/>
              <a:tabLst/>
              <a:defRPr lang="pl-PL" sz="1400" b="0" i="0" u="none" strike="noStrike" cap="none" spc="0" baseline="0">
                <a:solidFill>
                  <a:srgbClr val="6D6E71"/>
                </a:solidFill>
                <a:uFillTx/>
                <a:latin typeface="Arial"/>
              </a:defRPr>
            </a:lvl1pPr>
          </a:lstStyle>
          <a:p>
            <a:pPr lvl="0"/>
            <a:r>
              <a:rPr lang="pl-PL"/>
              <a:t>Tutaj tekst, w którym oznaczamy najważniejsze fragmenty za pomocą bordowego zakreślenia. Te fragmenty mają też font większy o 2pkt.</a:t>
            </a:r>
          </a:p>
        </p:txBody>
      </p:sp>
    </p:spTree>
    <p:extLst>
      <p:ext uri="{BB962C8B-B14F-4D97-AF65-F5344CB8AC3E}">
        <p14:creationId xmlns:p14="http://schemas.microsoft.com/office/powerpoint/2010/main" val="272903230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4_Dwa elementy zawartości">
    <p:spTree>
      <p:nvGrpSpPr>
        <p:cNvPr id="1" name=""/>
        <p:cNvGrpSpPr/>
        <p:nvPr/>
      </p:nvGrpSpPr>
      <p:grpSpPr>
        <a:xfrm>
          <a:off x="0" y="0"/>
          <a:ext cx="0" cy="0"/>
          <a:chOff x="0" y="0"/>
          <a:chExt cx="0" cy="0"/>
        </a:xfrm>
      </p:grpSpPr>
      <p:cxnSp>
        <p:nvCxnSpPr>
          <p:cNvPr id="6" name="Łącznik prosty 11">
            <a:extLst>
              <a:ext uri="{FF2B5EF4-FFF2-40B4-BE49-F238E27FC236}">
                <a16:creationId xmlns="" xmlns:a16="http://schemas.microsoft.com/office/drawing/2014/main" id="{6F42D6FF-17FE-4968-9770-DDF16FE493F1}"/>
              </a:ext>
            </a:extLst>
          </p:cNvPr>
          <p:cNvCxnSpPr>
            <a:cxnSpLocks noChangeShapeType="1"/>
          </p:cNvCxnSpPr>
          <p:nvPr/>
        </p:nvCxnSpPr>
        <p:spPr bwMode="auto">
          <a:xfrm>
            <a:off x="0" y="3048000"/>
            <a:ext cx="139858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7" name="Łącznik prosty 12">
            <a:extLst>
              <a:ext uri="{FF2B5EF4-FFF2-40B4-BE49-F238E27FC236}">
                <a16:creationId xmlns="" xmlns:a16="http://schemas.microsoft.com/office/drawing/2014/main" id="{CEC72058-A71F-447C-8D47-7FD315900B56}"/>
              </a:ext>
            </a:extLst>
          </p:cNvPr>
          <p:cNvCxnSpPr>
            <a:cxnSpLocks noChangeShapeType="1"/>
          </p:cNvCxnSpPr>
          <p:nvPr/>
        </p:nvCxnSpPr>
        <p:spPr bwMode="auto">
          <a:xfrm>
            <a:off x="2792413" y="3060700"/>
            <a:ext cx="712787"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9" name="Łącznik prosty 13">
            <a:extLst>
              <a:ext uri="{FF2B5EF4-FFF2-40B4-BE49-F238E27FC236}">
                <a16:creationId xmlns="" xmlns:a16="http://schemas.microsoft.com/office/drawing/2014/main" id="{48FF4C7A-B637-4986-AEF3-60152C1EFA24}"/>
              </a:ext>
            </a:extLst>
          </p:cNvPr>
          <p:cNvCxnSpPr>
            <a:cxnSpLocks noChangeShapeType="1"/>
          </p:cNvCxnSpPr>
          <p:nvPr/>
        </p:nvCxnSpPr>
        <p:spPr bwMode="auto">
          <a:xfrm>
            <a:off x="0" y="5130800"/>
            <a:ext cx="139858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10" name="Łącznik prosty 14">
            <a:extLst>
              <a:ext uri="{FF2B5EF4-FFF2-40B4-BE49-F238E27FC236}">
                <a16:creationId xmlns="" xmlns:a16="http://schemas.microsoft.com/office/drawing/2014/main" id="{4382481A-B4AB-4488-965E-B11EB6C4AC49}"/>
              </a:ext>
            </a:extLst>
          </p:cNvPr>
          <p:cNvCxnSpPr>
            <a:cxnSpLocks noChangeShapeType="1"/>
          </p:cNvCxnSpPr>
          <p:nvPr/>
        </p:nvCxnSpPr>
        <p:spPr bwMode="auto">
          <a:xfrm>
            <a:off x="2792413" y="5143500"/>
            <a:ext cx="712787"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sp>
        <p:nvSpPr>
          <p:cNvPr id="2" name="Symbol zastępczy tekstu 10">
            <a:extLst>
              <a:ext uri="{FF2B5EF4-FFF2-40B4-BE49-F238E27FC236}">
                <a16:creationId xmlns="" xmlns:a16="http://schemas.microsoft.com/office/drawing/2014/main" id="{A44F1EB1-950C-4BBC-BA43-0415C482CC9E}"/>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5" name="Symbol zastępczy tekstu 19">
            <a:extLst>
              <a:ext uri="{FF2B5EF4-FFF2-40B4-BE49-F238E27FC236}">
                <a16:creationId xmlns="" xmlns:a16="http://schemas.microsoft.com/office/drawing/2014/main" id="{51634A4F-8340-4EFC-A3F7-DA02E00CFC09}"/>
              </a:ext>
            </a:extLst>
          </p:cNvPr>
          <p:cNvSpPr txBox="1">
            <a:spLocks noGrp="1"/>
          </p:cNvSpPr>
          <p:nvPr>
            <p:ph type="body" sz="quarter" idx="4294967295"/>
          </p:nvPr>
        </p:nvSpPr>
        <p:spPr>
          <a:xfrm>
            <a:off x="3657600" y="2844798"/>
            <a:ext cx="7487509" cy="12573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Treść artykułu/paragrafu/etc.</a:t>
            </a:r>
          </a:p>
        </p:txBody>
      </p:sp>
      <p:sp>
        <p:nvSpPr>
          <p:cNvPr id="8" name="Symbol zastępczy tekstu 19">
            <a:extLst>
              <a:ext uri="{FF2B5EF4-FFF2-40B4-BE49-F238E27FC236}">
                <a16:creationId xmlns="" xmlns:a16="http://schemas.microsoft.com/office/drawing/2014/main" id="{A8AE9443-E63B-4568-86DE-6027A087711F}"/>
              </a:ext>
            </a:extLst>
          </p:cNvPr>
          <p:cNvSpPr txBox="1">
            <a:spLocks noGrp="1"/>
          </p:cNvSpPr>
          <p:nvPr>
            <p:ph type="body" sz="quarter" idx="4294967295"/>
          </p:nvPr>
        </p:nvSpPr>
        <p:spPr>
          <a:xfrm>
            <a:off x="3683002" y="4927601"/>
            <a:ext cx="7487509" cy="12573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Treść artykułu/paragrafu/etc.</a:t>
            </a:r>
          </a:p>
        </p:txBody>
      </p:sp>
    </p:spTree>
    <p:extLst>
      <p:ext uri="{BB962C8B-B14F-4D97-AF65-F5344CB8AC3E}">
        <p14:creationId xmlns:p14="http://schemas.microsoft.com/office/powerpoint/2010/main" val="414065354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Slajd przekładkowy_01">
    <p:spTree>
      <p:nvGrpSpPr>
        <p:cNvPr id="1" name=""/>
        <p:cNvGrpSpPr/>
        <p:nvPr/>
      </p:nvGrpSpPr>
      <p:grpSpPr>
        <a:xfrm>
          <a:off x="0" y="0"/>
          <a:ext cx="0" cy="0"/>
          <a:chOff x="0" y="0"/>
          <a:chExt cx="0" cy="0"/>
        </a:xfrm>
      </p:grpSpPr>
      <p:pic>
        <p:nvPicPr>
          <p:cNvPr id="5" name="Obraz 2">
            <a:extLst>
              <a:ext uri="{FF2B5EF4-FFF2-40B4-BE49-F238E27FC236}">
                <a16:creationId xmlns="" xmlns:a16="http://schemas.microsoft.com/office/drawing/2014/main" id="{EB9EFB81-6663-46DC-B862-0B0F6A7EC1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7">
            <a:extLst>
              <a:ext uri="{FF2B5EF4-FFF2-40B4-BE49-F238E27FC236}">
                <a16:creationId xmlns="" xmlns:a16="http://schemas.microsoft.com/office/drawing/2014/main" id="{53A56FC1-BDBA-4D0C-87A0-35FA96299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4154488"/>
            <a:ext cx="701040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10">
            <a:extLst>
              <a:ext uri="{FF2B5EF4-FFF2-40B4-BE49-F238E27FC236}">
                <a16:creationId xmlns="" xmlns:a16="http://schemas.microsoft.com/office/drawing/2014/main" id="{F9E299EF-3F86-49D7-9A14-01E0A4931F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4300" y="3627438"/>
            <a:ext cx="23590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ymbol zastępczy tekstu 12">
            <a:extLst>
              <a:ext uri="{FF2B5EF4-FFF2-40B4-BE49-F238E27FC236}">
                <a16:creationId xmlns="" xmlns:a16="http://schemas.microsoft.com/office/drawing/2014/main" id="{EDED5265-1EE6-4EA3-83FF-C370590C734B}"/>
              </a:ext>
            </a:extLst>
          </p:cNvPr>
          <p:cNvSpPr txBox="1">
            <a:spLocks noGrp="1"/>
          </p:cNvSpPr>
          <p:nvPr>
            <p:ph type="body" sz="quarter" idx="4294967295"/>
          </p:nvPr>
        </p:nvSpPr>
        <p:spPr>
          <a:xfrm>
            <a:off x="667265" y="4241801"/>
            <a:ext cx="5955953"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sp>
        <p:nvSpPr>
          <p:cNvPr id="6" name="Symbol zastępczy tekstu 16">
            <a:extLst>
              <a:ext uri="{FF2B5EF4-FFF2-40B4-BE49-F238E27FC236}">
                <a16:creationId xmlns="" xmlns:a16="http://schemas.microsoft.com/office/drawing/2014/main" id="{35CF831D-94FB-4122-9933-62128E04A649}"/>
              </a:ext>
            </a:extLst>
          </p:cNvPr>
          <p:cNvSpPr txBox="1">
            <a:spLocks noGrp="1"/>
          </p:cNvSpPr>
          <p:nvPr>
            <p:ph type="body" sz="quarter" idx="4294967295"/>
          </p:nvPr>
        </p:nvSpPr>
        <p:spPr>
          <a:xfrm>
            <a:off x="1532122" y="3703822"/>
            <a:ext cx="2137839"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a:t>
            </a:r>
          </a:p>
        </p:txBody>
      </p:sp>
    </p:spTree>
    <p:extLst>
      <p:ext uri="{BB962C8B-B14F-4D97-AF65-F5344CB8AC3E}">
        <p14:creationId xmlns:p14="http://schemas.microsoft.com/office/powerpoint/2010/main" val="30331886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5_Dwa elementy zawartości">
    <p:spTree>
      <p:nvGrpSpPr>
        <p:cNvPr id="1" name=""/>
        <p:cNvGrpSpPr/>
        <p:nvPr/>
      </p:nvGrpSpPr>
      <p:grpSpPr>
        <a:xfrm>
          <a:off x="0" y="0"/>
          <a:ext cx="0" cy="0"/>
          <a:chOff x="0" y="0"/>
          <a:chExt cx="0" cy="0"/>
        </a:xfrm>
      </p:grpSpPr>
      <p:pic>
        <p:nvPicPr>
          <p:cNvPr id="10" name="Obraz 3">
            <a:extLst>
              <a:ext uri="{FF2B5EF4-FFF2-40B4-BE49-F238E27FC236}">
                <a16:creationId xmlns="" xmlns:a16="http://schemas.microsoft.com/office/drawing/2014/main" id="{87A161D3-6157-44D6-BF21-78AB5CBCD8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938" y="1951038"/>
            <a:ext cx="28289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21">
            <a:extLst>
              <a:ext uri="{FF2B5EF4-FFF2-40B4-BE49-F238E27FC236}">
                <a16:creationId xmlns="" xmlns:a16="http://schemas.microsoft.com/office/drawing/2014/main" id="{78279BD9-2EA1-41CD-8BF8-0A216F043E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638" y="3449638"/>
            <a:ext cx="28289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23">
            <a:extLst>
              <a:ext uri="{FF2B5EF4-FFF2-40B4-BE49-F238E27FC236}">
                <a16:creationId xmlns="" xmlns:a16="http://schemas.microsoft.com/office/drawing/2014/main" id="{DB0A0785-F4BD-4061-B512-857D30A4F3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8838" y="1951038"/>
            <a:ext cx="28289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az 24">
            <a:extLst>
              <a:ext uri="{FF2B5EF4-FFF2-40B4-BE49-F238E27FC236}">
                <a16:creationId xmlns="" xmlns:a16="http://schemas.microsoft.com/office/drawing/2014/main" id="{DE855829-2580-486D-925A-3596D84D73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1538" y="3462338"/>
            <a:ext cx="28289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az 25">
            <a:extLst>
              <a:ext uri="{FF2B5EF4-FFF2-40B4-BE49-F238E27FC236}">
                <a16:creationId xmlns="" xmlns:a16="http://schemas.microsoft.com/office/drawing/2014/main" id="{EE26B05F-3607-4C98-8147-2C63D09B87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2738" y="1938338"/>
            <a:ext cx="28289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Obraz 26">
            <a:extLst>
              <a:ext uri="{FF2B5EF4-FFF2-40B4-BE49-F238E27FC236}">
                <a16:creationId xmlns="" xmlns:a16="http://schemas.microsoft.com/office/drawing/2014/main" id="{C11BE6E2-96EE-4C79-BFD7-22DCA833C7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5438" y="3449638"/>
            <a:ext cx="28289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Obraz 4">
            <a:extLst>
              <a:ext uri="{FF2B5EF4-FFF2-40B4-BE49-F238E27FC236}">
                <a16:creationId xmlns="" xmlns:a16="http://schemas.microsoft.com/office/drawing/2014/main" id="{F20F613D-0DAF-4004-9823-47FECE600B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2378075"/>
            <a:ext cx="4667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Obraz 27">
            <a:extLst>
              <a:ext uri="{FF2B5EF4-FFF2-40B4-BE49-F238E27FC236}">
                <a16:creationId xmlns="" xmlns:a16="http://schemas.microsoft.com/office/drawing/2014/main" id="{AB5E56AE-22BD-45E7-B115-6FF2B8E293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338" y="3876675"/>
            <a:ext cx="4667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Obraz 28">
            <a:extLst>
              <a:ext uri="{FF2B5EF4-FFF2-40B4-BE49-F238E27FC236}">
                <a16:creationId xmlns="" xmlns:a16="http://schemas.microsoft.com/office/drawing/2014/main" id="{56384C56-A9BA-41E9-BE31-7A8FE2CF79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8238" y="3889375"/>
            <a:ext cx="4667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Obraz 29">
            <a:extLst>
              <a:ext uri="{FF2B5EF4-FFF2-40B4-BE49-F238E27FC236}">
                <a16:creationId xmlns="" xmlns:a16="http://schemas.microsoft.com/office/drawing/2014/main" id="{0B7CC533-CF78-4113-AD4D-22D88F1580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5538" y="2378075"/>
            <a:ext cx="4667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Obraz 30">
            <a:extLst>
              <a:ext uri="{FF2B5EF4-FFF2-40B4-BE49-F238E27FC236}">
                <a16:creationId xmlns="" xmlns:a16="http://schemas.microsoft.com/office/drawing/2014/main" id="{55464174-9A30-40CF-8664-12E4B63982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638" y="5546725"/>
            <a:ext cx="4667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Obraz 5">
            <a:extLst>
              <a:ext uri="{FF2B5EF4-FFF2-40B4-BE49-F238E27FC236}">
                <a16:creationId xmlns="" xmlns:a16="http://schemas.microsoft.com/office/drawing/2014/main" id="{5415B92A-BC3A-4D82-B26B-B385F53547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4363" y="5068888"/>
            <a:ext cx="28130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ymbol zastępczy tekstu 10">
            <a:extLst>
              <a:ext uri="{FF2B5EF4-FFF2-40B4-BE49-F238E27FC236}">
                <a16:creationId xmlns="" xmlns:a16="http://schemas.microsoft.com/office/drawing/2014/main" id="{95E119F5-9B3E-4873-87FF-5AE2A286B4B7}"/>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15" name="Symbol zastępczy tekstu 34">
            <a:extLst>
              <a:ext uri="{FF2B5EF4-FFF2-40B4-BE49-F238E27FC236}">
                <a16:creationId xmlns="" xmlns:a16="http://schemas.microsoft.com/office/drawing/2014/main" id="{D0BA34E9-9FFE-44F7-B10B-C00EB4025459}"/>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a:tabLst/>
              <a:defRPr lang="pl-PL" sz="1600" b="0" i="0" u="none" strike="noStrike" cap="none" spc="0" baseline="0">
                <a:solidFill>
                  <a:srgbClr val="6D6E71"/>
                </a:solidFill>
                <a:uFillTx/>
                <a:latin typeface="Arial"/>
              </a:defRPr>
            </a:lvl1pPr>
          </a:lstStyle>
          <a:p>
            <a:pPr lvl="0"/>
            <a:endParaRPr lang="pl-PL"/>
          </a:p>
        </p:txBody>
      </p:sp>
      <p:sp>
        <p:nvSpPr>
          <p:cNvPr id="16" name="Symbol zastępczy tekstu 34">
            <a:extLst>
              <a:ext uri="{FF2B5EF4-FFF2-40B4-BE49-F238E27FC236}">
                <a16:creationId xmlns="" xmlns:a16="http://schemas.microsoft.com/office/drawing/2014/main" id="{441CE751-7248-4A43-9022-F59B9E0BDA76}"/>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2"/>
              <a:tabLst/>
              <a:defRPr lang="pl-PL" sz="1600" b="0" i="0" u="none" strike="noStrike" cap="none" spc="0" baseline="0">
                <a:solidFill>
                  <a:srgbClr val="6D6E71"/>
                </a:solidFill>
                <a:uFillTx/>
                <a:latin typeface="Arial"/>
              </a:defRPr>
            </a:lvl1pPr>
          </a:lstStyle>
          <a:p>
            <a:pPr lvl="0"/>
            <a:endParaRPr lang="pl-PL"/>
          </a:p>
        </p:txBody>
      </p:sp>
      <p:sp>
        <p:nvSpPr>
          <p:cNvPr id="17" name="Symbol zastępczy tekstu 34">
            <a:extLst>
              <a:ext uri="{FF2B5EF4-FFF2-40B4-BE49-F238E27FC236}">
                <a16:creationId xmlns="" xmlns:a16="http://schemas.microsoft.com/office/drawing/2014/main" id="{46614AF1-20B9-4AEF-9253-B7B93C1273DC}"/>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3"/>
              <a:tabLst/>
              <a:defRPr lang="pl-PL" sz="1600" b="0" i="0" u="none" strike="noStrike" cap="none" spc="0" baseline="0">
                <a:solidFill>
                  <a:srgbClr val="6D6E71"/>
                </a:solidFill>
                <a:uFillTx/>
                <a:latin typeface="Arial"/>
              </a:defRPr>
            </a:lvl1pPr>
          </a:lstStyle>
          <a:p>
            <a:pPr lvl="0"/>
            <a:endParaRPr lang="pl-PL"/>
          </a:p>
        </p:txBody>
      </p:sp>
      <p:sp>
        <p:nvSpPr>
          <p:cNvPr id="18" name="Symbol zastępczy tekstu 34">
            <a:extLst>
              <a:ext uri="{FF2B5EF4-FFF2-40B4-BE49-F238E27FC236}">
                <a16:creationId xmlns="" xmlns:a16="http://schemas.microsoft.com/office/drawing/2014/main" id="{F7B3725A-6C67-4151-978F-441A2ABD9248}"/>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4"/>
              <a:tabLst/>
              <a:defRPr lang="pl-PL" sz="1600" b="0" i="0" u="none" strike="noStrike" cap="none" spc="0" baseline="0">
                <a:solidFill>
                  <a:srgbClr val="6D6E71"/>
                </a:solidFill>
                <a:uFillTx/>
                <a:latin typeface="Arial"/>
              </a:defRPr>
            </a:lvl1pPr>
          </a:lstStyle>
          <a:p>
            <a:pPr lvl="0"/>
            <a:endParaRPr lang="pl-PL"/>
          </a:p>
        </p:txBody>
      </p:sp>
      <p:sp>
        <p:nvSpPr>
          <p:cNvPr id="19" name="Symbol zastępczy tekstu 34">
            <a:extLst>
              <a:ext uri="{FF2B5EF4-FFF2-40B4-BE49-F238E27FC236}">
                <a16:creationId xmlns="" xmlns:a16="http://schemas.microsoft.com/office/drawing/2014/main" id="{E4F28D5B-C762-4806-A765-DCB94F2D879A}"/>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5"/>
              <a:tabLst/>
              <a:defRPr lang="pl-PL" sz="1600" b="0"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 xmlns:a16="http://schemas.microsoft.com/office/drawing/2014/main" id="{63F1F02F-C030-4507-915C-E8A4F8DFF870}"/>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6"/>
              <a:tabLst/>
              <a:defRPr lang="pl-PL" sz="1600" b="0"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 xmlns:a16="http://schemas.microsoft.com/office/drawing/2014/main" id="{5CE960AF-9EC6-4964-A63B-6BC425B8219C}"/>
              </a:ext>
            </a:extLst>
          </p:cNvPr>
          <p:cNvSpPr txBox="1">
            <a:spLocks noGrp="1"/>
          </p:cNvSpPr>
          <p:nvPr>
            <p:ph type="body" sz="quarter" idx="4294967295"/>
          </p:nvPr>
        </p:nvSpPr>
        <p:spPr>
          <a:xfrm>
            <a:off x="1976375" y="5146800"/>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FFFFFF"/>
              </a:buClr>
              <a:buSzPct val="100000"/>
              <a:buFont typeface="Arial"/>
              <a:buAutoNum type="arabicPeriod" startAt="8"/>
              <a:tabLst/>
              <a:defRPr lang="pl-PL" sz="1600" b="0" i="0" u="none" strike="noStrike" cap="none" spc="0" baseline="0">
                <a:solidFill>
                  <a:srgbClr val="FFFFFF"/>
                </a:solidFill>
                <a:uFillTx/>
                <a:latin typeface="Arial"/>
              </a:defRPr>
            </a:lvl1pPr>
          </a:lstStyle>
          <a:p>
            <a:pPr lvl="0"/>
            <a:endParaRPr lang="pl-PL"/>
          </a:p>
        </p:txBody>
      </p:sp>
    </p:spTree>
    <p:extLst>
      <p:ext uri="{BB962C8B-B14F-4D97-AF65-F5344CB8AC3E}">
        <p14:creationId xmlns:p14="http://schemas.microsoft.com/office/powerpoint/2010/main" val="14380712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6_Dwa elementy zawartości">
    <p:spTree>
      <p:nvGrpSpPr>
        <p:cNvPr id="1" name=""/>
        <p:cNvGrpSpPr/>
        <p:nvPr/>
      </p:nvGrpSpPr>
      <p:grpSpPr>
        <a:xfrm>
          <a:off x="0" y="0"/>
          <a:ext cx="0" cy="0"/>
          <a:chOff x="0" y="0"/>
          <a:chExt cx="0" cy="0"/>
        </a:xfrm>
      </p:grpSpPr>
      <p:pic>
        <p:nvPicPr>
          <p:cNvPr id="11" name="Obraz 2">
            <a:extLst>
              <a:ext uri="{FF2B5EF4-FFF2-40B4-BE49-F238E27FC236}">
                <a16:creationId xmlns="" xmlns:a16="http://schemas.microsoft.com/office/drawing/2014/main" id="{51DC763F-E831-438E-9518-CFA6C8031D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938" y="19542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12">
            <a:extLst>
              <a:ext uri="{FF2B5EF4-FFF2-40B4-BE49-F238E27FC236}">
                <a16:creationId xmlns="" xmlns:a16="http://schemas.microsoft.com/office/drawing/2014/main" id="{80C07421-0A5D-41C6-A18F-1BBA2D140C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8838" y="19415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az 13">
            <a:extLst>
              <a:ext uri="{FF2B5EF4-FFF2-40B4-BE49-F238E27FC236}">
                <a16:creationId xmlns="" xmlns:a16="http://schemas.microsoft.com/office/drawing/2014/main" id="{5E78A743-3E04-4B3C-9B51-6D6B9421F3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8138" y="19415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az 14">
            <a:extLst>
              <a:ext uri="{FF2B5EF4-FFF2-40B4-BE49-F238E27FC236}">
                <a16:creationId xmlns="" xmlns:a16="http://schemas.microsoft.com/office/drawing/2014/main" id="{1FFD5359-6F74-49E2-9E81-6B13AA4EB7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938" y="34528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Obraz 15">
            <a:extLst>
              <a:ext uri="{FF2B5EF4-FFF2-40B4-BE49-F238E27FC236}">
                <a16:creationId xmlns="" xmlns:a16="http://schemas.microsoft.com/office/drawing/2014/main" id="{5118A6E3-C872-4808-99FB-F4D673C11B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8838" y="34401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Obraz 16">
            <a:extLst>
              <a:ext uri="{FF2B5EF4-FFF2-40B4-BE49-F238E27FC236}">
                <a16:creationId xmlns="" xmlns:a16="http://schemas.microsoft.com/office/drawing/2014/main" id="{7679521E-84A6-434D-AE0C-7EF6FC9E48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8138" y="34401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Obraz 20">
            <a:extLst>
              <a:ext uri="{FF2B5EF4-FFF2-40B4-BE49-F238E27FC236}">
                <a16:creationId xmlns="" xmlns:a16="http://schemas.microsoft.com/office/drawing/2014/main" id="{37CCACAA-A30E-429E-B480-5A5071D9E7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238" y="49514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Obraz 3">
            <a:extLst>
              <a:ext uri="{FF2B5EF4-FFF2-40B4-BE49-F238E27FC236}">
                <a16:creationId xmlns="" xmlns:a16="http://schemas.microsoft.com/office/drawing/2014/main" id="{CE6851A4-C861-49A0-BF21-00E7D96881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175" y="4965700"/>
            <a:ext cx="28130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Łącznik prosty 8">
            <a:extLst>
              <a:ext uri="{FF2B5EF4-FFF2-40B4-BE49-F238E27FC236}">
                <a16:creationId xmlns="" xmlns:a16="http://schemas.microsoft.com/office/drawing/2014/main" id="{2DD81180-BABA-48C0-94DB-0BB2A749CD9C}"/>
              </a:ext>
            </a:extLst>
          </p:cNvPr>
          <p:cNvCxnSpPr>
            <a:cxnSpLocks noChangeShapeType="1"/>
          </p:cNvCxnSpPr>
          <p:nvPr/>
        </p:nvCxnSpPr>
        <p:spPr bwMode="auto">
          <a:xfrm>
            <a:off x="0" y="2451100"/>
            <a:ext cx="140493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8" name="Łącznik prosty ze strzałką 25">
            <a:extLst>
              <a:ext uri="{FF2B5EF4-FFF2-40B4-BE49-F238E27FC236}">
                <a16:creationId xmlns="" xmlns:a16="http://schemas.microsoft.com/office/drawing/2014/main" id="{864DD29C-B901-4C61-A09F-527D7F0D4BAA}"/>
              </a:ext>
            </a:extLst>
          </p:cNvPr>
          <p:cNvCxnSpPr>
            <a:cxnSpLocks noChangeShapeType="1"/>
          </p:cNvCxnSpPr>
          <p:nvPr/>
        </p:nvCxnSpPr>
        <p:spPr bwMode="auto">
          <a:xfrm>
            <a:off x="4214813" y="2438400"/>
            <a:ext cx="460375"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29" name="Łącznik prosty ze strzałką 42">
            <a:extLst>
              <a:ext uri="{FF2B5EF4-FFF2-40B4-BE49-F238E27FC236}">
                <a16:creationId xmlns="" xmlns:a16="http://schemas.microsoft.com/office/drawing/2014/main" id="{BC8EABA1-EB78-48B2-B40B-BE819E80BB88}"/>
              </a:ext>
            </a:extLst>
          </p:cNvPr>
          <p:cNvCxnSpPr>
            <a:cxnSpLocks noChangeShapeType="1"/>
          </p:cNvCxnSpPr>
          <p:nvPr/>
        </p:nvCxnSpPr>
        <p:spPr bwMode="auto">
          <a:xfrm>
            <a:off x="7491413" y="2451100"/>
            <a:ext cx="460375"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30" name="Łącznik prosty ze strzałką 43">
            <a:extLst>
              <a:ext uri="{FF2B5EF4-FFF2-40B4-BE49-F238E27FC236}">
                <a16:creationId xmlns="" xmlns:a16="http://schemas.microsoft.com/office/drawing/2014/main" id="{A0CD6227-F127-4634-9C7E-63D5D7E7DFF8}"/>
              </a:ext>
            </a:extLst>
          </p:cNvPr>
          <p:cNvCxnSpPr>
            <a:cxnSpLocks noChangeShapeType="1"/>
          </p:cNvCxnSpPr>
          <p:nvPr/>
        </p:nvCxnSpPr>
        <p:spPr bwMode="auto">
          <a:xfrm>
            <a:off x="9486900" y="2946400"/>
            <a:ext cx="0" cy="50800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31" name="Łącznik prosty ze strzałką 44">
            <a:extLst>
              <a:ext uri="{FF2B5EF4-FFF2-40B4-BE49-F238E27FC236}">
                <a16:creationId xmlns="" xmlns:a16="http://schemas.microsoft.com/office/drawing/2014/main" id="{ABBEE69A-7207-4B14-A0A3-974359DBEC30}"/>
              </a:ext>
            </a:extLst>
          </p:cNvPr>
          <p:cNvCxnSpPr>
            <a:cxnSpLocks noChangeShapeType="1"/>
          </p:cNvCxnSpPr>
          <p:nvPr/>
        </p:nvCxnSpPr>
        <p:spPr bwMode="auto">
          <a:xfrm flipH="1">
            <a:off x="4203700" y="3949700"/>
            <a:ext cx="457200"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32" name="Łącznik prosty ze strzałką 45">
            <a:extLst>
              <a:ext uri="{FF2B5EF4-FFF2-40B4-BE49-F238E27FC236}">
                <a16:creationId xmlns="" xmlns:a16="http://schemas.microsoft.com/office/drawing/2014/main" id="{CA6D0055-95E6-4F1B-A0F1-B340DD8ECF40}"/>
              </a:ext>
            </a:extLst>
          </p:cNvPr>
          <p:cNvCxnSpPr>
            <a:cxnSpLocks noChangeShapeType="1"/>
          </p:cNvCxnSpPr>
          <p:nvPr/>
        </p:nvCxnSpPr>
        <p:spPr bwMode="auto">
          <a:xfrm flipH="1">
            <a:off x="7480300" y="3949700"/>
            <a:ext cx="477838"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33" name="Łącznik prosty ze strzałką 46">
            <a:extLst>
              <a:ext uri="{FF2B5EF4-FFF2-40B4-BE49-F238E27FC236}">
                <a16:creationId xmlns="" xmlns:a16="http://schemas.microsoft.com/office/drawing/2014/main" id="{D56A5FD1-D883-4562-A875-4ECD3FACA436}"/>
              </a:ext>
            </a:extLst>
          </p:cNvPr>
          <p:cNvCxnSpPr>
            <a:cxnSpLocks noChangeShapeType="1"/>
          </p:cNvCxnSpPr>
          <p:nvPr/>
        </p:nvCxnSpPr>
        <p:spPr bwMode="auto">
          <a:xfrm>
            <a:off x="4165600" y="5448300"/>
            <a:ext cx="508000"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34" name="Łącznik prosty ze strzałką 52">
            <a:extLst>
              <a:ext uri="{FF2B5EF4-FFF2-40B4-BE49-F238E27FC236}">
                <a16:creationId xmlns="" xmlns:a16="http://schemas.microsoft.com/office/drawing/2014/main" id="{361FA5D1-42DB-4359-A1DF-1F065AF446FC}"/>
              </a:ext>
            </a:extLst>
          </p:cNvPr>
          <p:cNvCxnSpPr>
            <a:cxnSpLocks noChangeShapeType="1"/>
          </p:cNvCxnSpPr>
          <p:nvPr/>
        </p:nvCxnSpPr>
        <p:spPr bwMode="auto">
          <a:xfrm>
            <a:off x="2743200" y="4457700"/>
            <a:ext cx="0" cy="50800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sp>
        <p:nvSpPr>
          <p:cNvPr id="3" name="Symbol zastępczy tekstu 10">
            <a:extLst>
              <a:ext uri="{FF2B5EF4-FFF2-40B4-BE49-F238E27FC236}">
                <a16:creationId xmlns="" xmlns:a16="http://schemas.microsoft.com/office/drawing/2014/main" id="{675C3A0A-1600-47E9-AA53-B2D7C26F586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19" name="Symbol zastępczy tekstu 34">
            <a:extLst>
              <a:ext uri="{FF2B5EF4-FFF2-40B4-BE49-F238E27FC236}">
                <a16:creationId xmlns="" xmlns:a16="http://schemas.microsoft.com/office/drawing/2014/main" id="{5EB71FFB-4A35-47BB-BEAD-3603D0EB3702}"/>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 xmlns:a16="http://schemas.microsoft.com/office/drawing/2014/main" id="{FA9595DF-4951-41E5-A31B-F271CD1ECDC9}"/>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 xmlns:a16="http://schemas.microsoft.com/office/drawing/2014/main" id="{25686BDF-7D35-461E-A2BD-F48816F576FF}"/>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2" name="Symbol zastępczy tekstu 34">
            <a:extLst>
              <a:ext uri="{FF2B5EF4-FFF2-40B4-BE49-F238E27FC236}">
                <a16:creationId xmlns="" xmlns:a16="http://schemas.microsoft.com/office/drawing/2014/main" id="{C301FD96-A5F1-49E7-82A0-984A60897302}"/>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3" name="Symbol zastępczy tekstu 34">
            <a:extLst>
              <a:ext uri="{FF2B5EF4-FFF2-40B4-BE49-F238E27FC236}">
                <a16:creationId xmlns="" xmlns:a16="http://schemas.microsoft.com/office/drawing/2014/main" id="{2386ED17-0EDA-4141-B8A2-A6E761D5D52E}"/>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4" name="Symbol zastępczy tekstu 34">
            <a:extLst>
              <a:ext uri="{FF2B5EF4-FFF2-40B4-BE49-F238E27FC236}">
                <a16:creationId xmlns="" xmlns:a16="http://schemas.microsoft.com/office/drawing/2014/main" id="{C03DD810-BDD5-445B-8594-4ECB0A8FB0B2}"/>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5" name="Symbol zastępczy tekstu 34">
            <a:extLst>
              <a:ext uri="{FF2B5EF4-FFF2-40B4-BE49-F238E27FC236}">
                <a16:creationId xmlns="" xmlns:a16="http://schemas.microsoft.com/office/drawing/2014/main" id="{35E22065-6ACF-4850-90E0-241283CB24DA}"/>
              </a:ext>
            </a:extLst>
          </p:cNvPr>
          <p:cNvSpPr txBox="1">
            <a:spLocks noGrp="1"/>
          </p:cNvSpPr>
          <p:nvPr>
            <p:ph type="body" sz="quarter" idx="4294967295"/>
          </p:nvPr>
        </p:nvSpPr>
        <p:spPr>
          <a:xfrm>
            <a:off x="1485900"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6" name="Symbol zastępczy tekstu 34">
            <a:extLst>
              <a:ext uri="{FF2B5EF4-FFF2-40B4-BE49-F238E27FC236}">
                <a16:creationId xmlns="" xmlns:a16="http://schemas.microsoft.com/office/drawing/2014/main" id="{2145FE43-53DD-4595-B8AA-BA21679E2DCE}"/>
              </a:ext>
            </a:extLst>
          </p:cNvPr>
          <p:cNvSpPr txBox="1">
            <a:spLocks noGrp="1"/>
          </p:cNvSpPr>
          <p:nvPr>
            <p:ph type="body" sz="quarter" idx="4294967295"/>
          </p:nvPr>
        </p:nvSpPr>
        <p:spPr>
          <a:xfrm>
            <a:off x="4782074" y="5054602"/>
            <a:ext cx="2628899" cy="8001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spTree>
    <p:extLst>
      <p:ext uri="{BB962C8B-B14F-4D97-AF65-F5344CB8AC3E}">
        <p14:creationId xmlns:p14="http://schemas.microsoft.com/office/powerpoint/2010/main" val="37024172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7_Dwa elementy zawartości">
    <p:spTree>
      <p:nvGrpSpPr>
        <p:cNvPr id="1" name=""/>
        <p:cNvGrpSpPr/>
        <p:nvPr/>
      </p:nvGrpSpPr>
      <p:grpSpPr>
        <a:xfrm>
          <a:off x="0" y="0"/>
          <a:ext cx="0" cy="0"/>
          <a:chOff x="0" y="0"/>
          <a:chExt cx="0" cy="0"/>
        </a:xfrm>
      </p:grpSpPr>
      <p:grpSp>
        <p:nvGrpSpPr>
          <p:cNvPr id="11" name="Grupa 55">
            <a:extLst>
              <a:ext uri="{FF2B5EF4-FFF2-40B4-BE49-F238E27FC236}">
                <a16:creationId xmlns="" xmlns:a16="http://schemas.microsoft.com/office/drawing/2014/main" id="{1DC61224-27A8-4AFB-A2A9-300406043E23}"/>
              </a:ext>
            </a:extLst>
          </p:cNvPr>
          <p:cNvGrpSpPr>
            <a:grpSpLocks/>
          </p:cNvGrpSpPr>
          <p:nvPr/>
        </p:nvGrpSpPr>
        <p:grpSpPr bwMode="auto">
          <a:xfrm>
            <a:off x="4668838" y="3440113"/>
            <a:ext cx="2828925" cy="1019175"/>
            <a:chOff x="4669026" y="3440686"/>
            <a:chExt cx="2828550" cy="1018038"/>
          </a:xfrm>
        </p:grpSpPr>
        <p:pic>
          <p:nvPicPr>
            <p:cNvPr id="12" name="Obraz 56">
              <a:extLst>
                <a:ext uri="{FF2B5EF4-FFF2-40B4-BE49-F238E27FC236}">
                  <a16:creationId xmlns="" xmlns:a16="http://schemas.microsoft.com/office/drawing/2014/main" id="{30B5008D-E6A3-4041-9273-BD7ADEC0FE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5787" y="3463546"/>
              <a:ext cx="2795019" cy="97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az 57">
              <a:extLst>
                <a:ext uri="{FF2B5EF4-FFF2-40B4-BE49-F238E27FC236}">
                  <a16:creationId xmlns="" xmlns:a16="http://schemas.microsoft.com/office/drawing/2014/main" id="{8DC1E2D3-FB2E-479A-9F95-E6DE872356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9026" y="3440686"/>
              <a:ext cx="2828550" cy="10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upa 58">
            <a:extLst>
              <a:ext uri="{FF2B5EF4-FFF2-40B4-BE49-F238E27FC236}">
                <a16:creationId xmlns="" xmlns:a16="http://schemas.microsoft.com/office/drawing/2014/main" id="{16071F31-D896-4A4F-B867-297255DE73DD}"/>
              </a:ext>
            </a:extLst>
          </p:cNvPr>
          <p:cNvGrpSpPr>
            <a:grpSpLocks/>
          </p:cNvGrpSpPr>
          <p:nvPr/>
        </p:nvGrpSpPr>
        <p:grpSpPr bwMode="auto">
          <a:xfrm>
            <a:off x="1392238" y="3452813"/>
            <a:ext cx="2828925" cy="1019175"/>
            <a:chOff x="1392420" y="3453387"/>
            <a:chExt cx="2828550" cy="1018038"/>
          </a:xfrm>
        </p:grpSpPr>
        <p:pic>
          <p:nvPicPr>
            <p:cNvPr id="15" name="Obraz 59">
              <a:extLst>
                <a:ext uri="{FF2B5EF4-FFF2-40B4-BE49-F238E27FC236}">
                  <a16:creationId xmlns="" xmlns:a16="http://schemas.microsoft.com/office/drawing/2014/main" id="{384B176A-F220-4D1E-9D9C-24F20D45DD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190" y="3476247"/>
              <a:ext cx="2795019" cy="97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Obraz 60">
              <a:extLst>
                <a:ext uri="{FF2B5EF4-FFF2-40B4-BE49-F238E27FC236}">
                  <a16:creationId xmlns="" xmlns:a16="http://schemas.microsoft.com/office/drawing/2014/main" id="{526BE559-6D25-4AE2-B232-2A92429F85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420" y="3453387"/>
              <a:ext cx="2828550" cy="10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upa 61">
            <a:extLst>
              <a:ext uri="{FF2B5EF4-FFF2-40B4-BE49-F238E27FC236}">
                <a16:creationId xmlns="" xmlns:a16="http://schemas.microsoft.com/office/drawing/2014/main" id="{C407A5A5-39AE-42BC-930E-B58B8F8F811B}"/>
              </a:ext>
            </a:extLst>
          </p:cNvPr>
          <p:cNvGrpSpPr>
            <a:grpSpLocks/>
          </p:cNvGrpSpPr>
          <p:nvPr/>
        </p:nvGrpSpPr>
        <p:grpSpPr bwMode="auto">
          <a:xfrm>
            <a:off x="1392238" y="4938713"/>
            <a:ext cx="2828925" cy="1019175"/>
            <a:chOff x="1392420" y="4939287"/>
            <a:chExt cx="2828550" cy="1018038"/>
          </a:xfrm>
        </p:grpSpPr>
        <p:pic>
          <p:nvPicPr>
            <p:cNvPr id="18" name="Obraz 62">
              <a:extLst>
                <a:ext uri="{FF2B5EF4-FFF2-40B4-BE49-F238E27FC236}">
                  <a16:creationId xmlns="" xmlns:a16="http://schemas.microsoft.com/office/drawing/2014/main" id="{D738C155-F412-4482-9B7D-9B1E47B61F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190" y="4962147"/>
              <a:ext cx="2795019" cy="97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Obraz 63">
              <a:extLst>
                <a:ext uri="{FF2B5EF4-FFF2-40B4-BE49-F238E27FC236}">
                  <a16:creationId xmlns="" xmlns:a16="http://schemas.microsoft.com/office/drawing/2014/main" id="{DE45562F-8AED-4676-ACA1-02FD93669C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420" y="4939287"/>
              <a:ext cx="2828550" cy="10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Grupa 18">
            <a:extLst>
              <a:ext uri="{FF2B5EF4-FFF2-40B4-BE49-F238E27FC236}">
                <a16:creationId xmlns="" xmlns:a16="http://schemas.microsoft.com/office/drawing/2014/main" id="{ADE78EFF-DD07-4C45-B074-597963C3F26C}"/>
              </a:ext>
            </a:extLst>
          </p:cNvPr>
          <p:cNvGrpSpPr>
            <a:grpSpLocks/>
          </p:cNvGrpSpPr>
          <p:nvPr/>
        </p:nvGrpSpPr>
        <p:grpSpPr bwMode="auto">
          <a:xfrm>
            <a:off x="7958138" y="1941513"/>
            <a:ext cx="2828925" cy="1019175"/>
            <a:chOff x="7958324" y="1942085"/>
            <a:chExt cx="2828550" cy="1018038"/>
          </a:xfrm>
        </p:grpSpPr>
        <p:pic>
          <p:nvPicPr>
            <p:cNvPr id="21" name="Obraz 10">
              <a:extLst>
                <a:ext uri="{FF2B5EF4-FFF2-40B4-BE49-F238E27FC236}">
                  <a16:creationId xmlns="" xmlns:a16="http://schemas.microsoft.com/office/drawing/2014/main" id="{0E9754D8-5A2C-4887-8DA3-6A8C51B51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5085" y="1964945"/>
              <a:ext cx="2795019" cy="97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Obraz 11">
              <a:extLst>
                <a:ext uri="{FF2B5EF4-FFF2-40B4-BE49-F238E27FC236}">
                  <a16:creationId xmlns="" xmlns:a16="http://schemas.microsoft.com/office/drawing/2014/main" id="{1DD80BB2-4EF7-4352-A51C-3C623DE618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8324" y="1942085"/>
              <a:ext cx="2828550" cy="10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Grupa 51">
            <a:extLst>
              <a:ext uri="{FF2B5EF4-FFF2-40B4-BE49-F238E27FC236}">
                <a16:creationId xmlns="" xmlns:a16="http://schemas.microsoft.com/office/drawing/2014/main" id="{65C6B8F6-F686-40D8-B0FF-8EDBD4B7A895}"/>
              </a:ext>
            </a:extLst>
          </p:cNvPr>
          <p:cNvGrpSpPr>
            <a:grpSpLocks/>
          </p:cNvGrpSpPr>
          <p:nvPr/>
        </p:nvGrpSpPr>
        <p:grpSpPr bwMode="auto">
          <a:xfrm>
            <a:off x="7945438" y="3440113"/>
            <a:ext cx="2828925" cy="1019175"/>
            <a:chOff x="7945623" y="3440686"/>
            <a:chExt cx="2828550" cy="1018038"/>
          </a:xfrm>
        </p:grpSpPr>
        <p:pic>
          <p:nvPicPr>
            <p:cNvPr id="24" name="Obraz 53">
              <a:extLst>
                <a:ext uri="{FF2B5EF4-FFF2-40B4-BE49-F238E27FC236}">
                  <a16:creationId xmlns="" xmlns:a16="http://schemas.microsoft.com/office/drawing/2014/main" id="{0CEDE12C-BE6D-4C25-A27F-DCB57E9C0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2384" y="3463546"/>
              <a:ext cx="2795019" cy="97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Obraz 54">
              <a:extLst>
                <a:ext uri="{FF2B5EF4-FFF2-40B4-BE49-F238E27FC236}">
                  <a16:creationId xmlns="" xmlns:a16="http://schemas.microsoft.com/office/drawing/2014/main" id="{E4901FA0-B6CF-4B87-BE7D-6242A9A099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5623" y="3440686"/>
              <a:ext cx="2828550" cy="10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Grupa 64">
            <a:extLst>
              <a:ext uri="{FF2B5EF4-FFF2-40B4-BE49-F238E27FC236}">
                <a16:creationId xmlns="" xmlns:a16="http://schemas.microsoft.com/office/drawing/2014/main" id="{CCDB24E4-4C0D-40A3-B81C-2776A5C74687}"/>
              </a:ext>
            </a:extLst>
          </p:cNvPr>
          <p:cNvGrpSpPr>
            <a:grpSpLocks/>
          </p:cNvGrpSpPr>
          <p:nvPr/>
        </p:nvGrpSpPr>
        <p:grpSpPr bwMode="auto">
          <a:xfrm>
            <a:off x="4706938" y="1954213"/>
            <a:ext cx="2828925" cy="1019175"/>
            <a:chOff x="4707120" y="1954786"/>
            <a:chExt cx="2828550" cy="1018038"/>
          </a:xfrm>
        </p:grpSpPr>
        <p:pic>
          <p:nvPicPr>
            <p:cNvPr id="27" name="Obraz 65">
              <a:extLst>
                <a:ext uri="{FF2B5EF4-FFF2-40B4-BE49-F238E27FC236}">
                  <a16:creationId xmlns="" xmlns:a16="http://schemas.microsoft.com/office/drawing/2014/main" id="{1E4E7FA4-9350-4E94-8E3E-D6AE03E169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3890" y="1977646"/>
              <a:ext cx="2795019" cy="97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Obraz 66">
              <a:extLst>
                <a:ext uri="{FF2B5EF4-FFF2-40B4-BE49-F238E27FC236}">
                  <a16:creationId xmlns="" xmlns:a16="http://schemas.microsoft.com/office/drawing/2014/main" id="{048BB329-5999-48B2-8FC4-E0C0F0E2E5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7120" y="1954786"/>
              <a:ext cx="2828550" cy="10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8" name="Obraz 5">
            <a:extLst>
              <a:ext uri="{FF2B5EF4-FFF2-40B4-BE49-F238E27FC236}">
                <a16:creationId xmlns="" xmlns:a16="http://schemas.microsoft.com/office/drawing/2014/main" id="{BD980F08-2EA2-408D-90F3-2B7AEC670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1968500"/>
            <a:ext cx="28130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Obraz 2">
            <a:extLst>
              <a:ext uri="{FF2B5EF4-FFF2-40B4-BE49-F238E27FC236}">
                <a16:creationId xmlns="" xmlns:a16="http://schemas.microsoft.com/office/drawing/2014/main" id="{F1D32C56-A02E-441D-A1E4-12921B276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938" y="19542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Obraz 13">
            <a:extLst>
              <a:ext uri="{FF2B5EF4-FFF2-40B4-BE49-F238E27FC236}">
                <a16:creationId xmlns="" xmlns:a16="http://schemas.microsoft.com/office/drawing/2014/main" id="{900068D8-B0D9-4ADB-A1A6-6C1808B77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8138" y="19415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Obraz 14">
            <a:extLst>
              <a:ext uri="{FF2B5EF4-FFF2-40B4-BE49-F238E27FC236}">
                <a16:creationId xmlns="" xmlns:a16="http://schemas.microsoft.com/office/drawing/2014/main" id="{89A5E1B7-395A-4C4A-8F41-51C557116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938" y="34528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Obraz 15">
            <a:extLst>
              <a:ext uri="{FF2B5EF4-FFF2-40B4-BE49-F238E27FC236}">
                <a16:creationId xmlns="" xmlns:a16="http://schemas.microsoft.com/office/drawing/2014/main" id="{341113B5-B042-4AE4-BFDE-5B5411D0B7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8838" y="34401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Obraz 16">
            <a:extLst>
              <a:ext uri="{FF2B5EF4-FFF2-40B4-BE49-F238E27FC236}">
                <a16:creationId xmlns="" xmlns:a16="http://schemas.microsoft.com/office/drawing/2014/main" id="{4EA7E707-C2BA-4C6C-96A0-D2E921086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8138" y="34401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Obraz 20">
            <a:extLst>
              <a:ext uri="{FF2B5EF4-FFF2-40B4-BE49-F238E27FC236}">
                <a16:creationId xmlns="" xmlns:a16="http://schemas.microsoft.com/office/drawing/2014/main" id="{17D3C8E9-F492-4CD6-8009-1B753B22F6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238" y="49514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Obraz 3">
            <a:extLst>
              <a:ext uri="{FF2B5EF4-FFF2-40B4-BE49-F238E27FC236}">
                <a16:creationId xmlns="" xmlns:a16="http://schemas.microsoft.com/office/drawing/2014/main" id="{3A5F484F-CC41-456B-B4DD-6E144C37A7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2175" y="4965700"/>
            <a:ext cx="28130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6" name="Łącznik prosty 67">
            <a:extLst>
              <a:ext uri="{FF2B5EF4-FFF2-40B4-BE49-F238E27FC236}">
                <a16:creationId xmlns="" xmlns:a16="http://schemas.microsoft.com/office/drawing/2014/main" id="{A498AACD-900B-4975-9965-FD9FC9656DBC}"/>
              </a:ext>
            </a:extLst>
          </p:cNvPr>
          <p:cNvCxnSpPr>
            <a:cxnSpLocks noChangeShapeType="1"/>
          </p:cNvCxnSpPr>
          <p:nvPr/>
        </p:nvCxnSpPr>
        <p:spPr bwMode="auto">
          <a:xfrm>
            <a:off x="4237038" y="2444750"/>
            <a:ext cx="455612" cy="4763"/>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47" name="Łącznik prosty 68">
            <a:extLst>
              <a:ext uri="{FF2B5EF4-FFF2-40B4-BE49-F238E27FC236}">
                <a16:creationId xmlns="" xmlns:a16="http://schemas.microsoft.com/office/drawing/2014/main" id="{C994757E-97BF-4AEE-9A83-F67B7D8E83DD}"/>
              </a:ext>
            </a:extLst>
          </p:cNvPr>
          <p:cNvCxnSpPr>
            <a:cxnSpLocks noChangeShapeType="1"/>
          </p:cNvCxnSpPr>
          <p:nvPr/>
        </p:nvCxnSpPr>
        <p:spPr bwMode="auto">
          <a:xfrm>
            <a:off x="4222750" y="5451475"/>
            <a:ext cx="457200" cy="4763"/>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48" name="Łącznik prosty 69">
            <a:extLst>
              <a:ext uri="{FF2B5EF4-FFF2-40B4-BE49-F238E27FC236}">
                <a16:creationId xmlns="" xmlns:a16="http://schemas.microsoft.com/office/drawing/2014/main" id="{3E1B54D3-A1B6-4986-9598-11798AC094FE}"/>
              </a:ext>
            </a:extLst>
          </p:cNvPr>
          <p:cNvCxnSpPr>
            <a:cxnSpLocks noChangeShapeType="1"/>
          </p:cNvCxnSpPr>
          <p:nvPr/>
        </p:nvCxnSpPr>
        <p:spPr bwMode="auto">
          <a:xfrm>
            <a:off x="7485063" y="2446338"/>
            <a:ext cx="465137"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49" name="Łącznik prosty 70">
            <a:extLst>
              <a:ext uri="{FF2B5EF4-FFF2-40B4-BE49-F238E27FC236}">
                <a16:creationId xmlns="" xmlns:a16="http://schemas.microsoft.com/office/drawing/2014/main" id="{87E8F5EB-8E3A-4400-A048-9AE22ACBF807}"/>
              </a:ext>
            </a:extLst>
          </p:cNvPr>
          <p:cNvCxnSpPr>
            <a:cxnSpLocks noChangeShapeType="1"/>
          </p:cNvCxnSpPr>
          <p:nvPr/>
        </p:nvCxnSpPr>
        <p:spPr bwMode="auto">
          <a:xfrm>
            <a:off x="7485063" y="3957638"/>
            <a:ext cx="465137" cy="4762"/>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0" name="Łącznik prosty 71">
            <a:extLst>
              <a:ext uri="{FF2B5EF4-FFF2-40B4-BE49-F238E27FC236}">
                <a16:creationId xmlns="" xmlns:a16="http://schemas.microsoft.com/office/drawing/2014/main" id="{762F1C6A-D4F2-4502-BE13-4686B5447598}"/>
              </a:ext>
            </a:extLst>
          </p:cNvPr>
          <p:cNvCxnSpPr>
            <a:cxnSpLocks noChangeShapeType="1"/>
          </p:cNvCxnSpPr>
          <p:nvPr/>
        </p:nvCxnSpPr>
        <p:spPr bwMode="auto">
          <a:xfrm>
            <a:off x="4200525" y="3970338"/>
            <a:ext cx="466725"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1" name="Łącznik prosty 72">
            <a:extLst>
              <a:ext uri="{FF2B5EF4-FFF2-40B4-BE49-F238E27FC236}">
                <a16:creationId xmlns="" xmlns:a16="http://schemas.microsoft.com/office/drawing/2014/main" id="{44E5C27A-BFCB-4178-866A-FAB8C8C71A52}"/>
              </a:ext>
            </a:extLst>
          </p:cNvPr>
          <p:cNvCxnSpPr>
            <a:cxnSpLocks noChangeShapeType="1"/>
          </p:cNvCxnSpPr>
          <p:nvPr/>
        </p:nvCxnSpPr>
        <p:spPr bwMode="auto">
          <a:xfrm>
            <a:off x="2763838" y="4479925"/>
            <a:ext cx="0" cy="441325"/>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2" name="Łącznik prosty 73">
            <a:extLst>
              <a:ext uri="{FF2B5EF4-FFF2-40B4-BE49-F238E27FC236}">
                <a16:creationId xmlns="" xmlns:a16="http://schemas.microsoft.com/office/drawing/2014/main" id="{16F5156D-F85A-4268-9B31-55195EE9865D}"/>
              </a:ext>
            </a:extLst>
          </p:cNvPr>
          <p:cNvCxnSpPr>
            <a:cxnSpLocks noChangeShapeType="1"/>
          </p:cNvCxnSpPr>
          <p:nvPr/>
        </p:nvCxnSpPr>
        <p:spPr bwMode="auto">
          <a:xfrm>
            <a:off x="9232900" y="2982913"/>
            <a:ext cx="0" cy="441325"/>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sp>
        <p:nvSpPr>
          <p:cNvPr id="28" name="Symbol zastępczy tekstu 34">
            <a:extLst>
              <a:ext uri="{FF2B5EF4-FFF2-40B4-BE49-F238E27FC236}">
                <a16:creationId xmlns="" xmlns:a16="http://schemas.microsoft.com/office/drawing/2014/main" id="{336BADA2-EA46-40C6-AB25-19018F13CA9F}"/>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sp>
        <p:nvSpPr>
          <p:cNvPr id="29" name="Symbol zastępczy tekstu 34">
            <a:extLst>
              <a:ext uri="{FF2B5EF4-FFF2-40B4-BE49-F238E27FC236}">
                <a16:creationId xmlns="" xmlns:a16="http://schemas.microsoft.com/office/drawing/2014/main" id="{8BF9C997-BF85-4C89-BF45-EB9F0ECCBF33}"/>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0" name="Symbol zastępczy tekstu 34">
            <a:extLst>
              <a:ext uri="{FF2B5EF4-FFF2-40B4-BE49-F238E27FC236}">
                <a16:creationId xmlns="" xmlns:a16="http://schemas.microsoft.com/office/drawing/2014/main" id="{E7B6EC73-B5DE-4910-BD98-B47D03C0E7A8}"/>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1" name="Symbol zastępczy tekstu 34">
            <a:extLst>
              <a:ext uri="{FF2B5EF4-FFF2-40B4-BE49-F238E27FC236}">
                <a16:creationId xmlns="" xmlns:a16="http://schemas.microsoft.com/office/drawing/2014/main" id="{DE1B042D-9966-4D6F-A63D-134C0F6E2267}"/>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2" name="Symbol zastępczy tekstu 34">
            <a:extLst>
              <a:ext uri="{FF2B5EF4-FFF2-40B4-BE49-F238E27FC236}">
                <a16:creationId xmlns="" xmlns:a16="http://schemas.microsoft.com/office/drawing/2014/main" id="{8DE2102D-9C01-4AAC-885C-5A62415E06BF}"/>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3" name="Symbol zastępczy tekstu 34">
            <a:extLst>
              <a:ext uri="{FF2B5EF4-FFF2-40B4-BE49-F238E27FC236}">
                <a16:creationId xmlns="" xmlns:a16="http://schemas.microsoft.com/office/drawing/2014/main" id="{568987D6-A2A0-4F70-B92E-512029B97A7C}"/>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4" name="Symbol zastępczy tekstu 34">
            <a:extLst>
              <a:ext uri="{FF2B5EF4-FFF2-40B4-BE49-F238E27FC236}">
                <a16:creationId xmlns="" xmlns:a16="http://schemas.microsoft.com/office/drawing/2014/main" id="{88A06C28-38D7-4CD6-9427-CD4A8C205A3A}"/>
              </a:ext>
            </a:extLst>
          </p:cNvPr>
          <p:cNvSpPr txBox="1">
            <a:spLocks noGrp="1"/>
          </p:cNvSpPr>
          <p:nvPr>
            <p:ph type="body" sz="quarter" idx="4294967295"/>
          </p:nvPr>
        </p:nvSpPr>
        <p:spPr>
          <a:xfrm>
            <a:off x="1485900"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5" name="Symbol zastępczy tekstu 10">
            <a:extLst>
              <a:ext uri="{FF2B5EF4-FFF2-40B4-BE49-F238E27FC236}">
                <a16:creationId xmlns="" xmlns:a16="http://schemas.microsoft.com/office/drawing/2014/main" id="{3469B3A3-1269-4EAF-B137-9E95586311F3}"/>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36" name="Symbol zastępczy tekstu 34">
            <a:extLst>
              <a:ext uri="{FF2B5EF4-FFF2-40B4-BE49-F238E27FC236}">
                <a16:creationId xmlns="" xmlns:a16="http://schemas.microsoft.com/office/drawing/2014/main" id="{2EE1BFC4-6128-4398-A6F3-37C194A1840A}"/>
              </a:ext>
            </a:extLst>
          </p:cNvPr>
          <p:cNvSpPr txBox="1">
            <a:spLocks noGrp="1"/>
          </p:cNvSpPr>
          <p:nvPr>
            <p:ph type="body" sz="quarter" idx="4294967295"/>
          </p:nvPr>
        </p:nvSpPr>
        <p:spPr>
          <a:xfrm>
            <a:off x="4737104"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spTree>
    <p:extLst>
      <p:ext uri="{BB962C8B-B14F-4D97-AF65-F5344CB8AC3E}">
        <p14:creationId xmlns:p14="http://schemas.microsoft.com/office/powerpoint/2010/main" val="13461839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7_Dwa elementy zawartości">
    <p:spTree>
      <p:nvGrpSpPr>
        <p:cNvPr id="1" name=""/>
        <p:cNvGrpSpPr/>
        <p:nvPr/>
      </p:nvGrpSpPr>
      <p:grpSpPr>
        <a:xfrm>
          <a:off x="0" y="0"/>
          <a:ext cx="0" cy="0"/>
          <a:chOff x="0" y="0"/>
          <a:chExt cx="0" cy="0"/>
        </a:xfrm>
      </p:grpSpPr>
      <p:grpSp>
        <p:nvGrpSpPr>
          <p:cNvPr id="11" name="Grupa 55">
            <a:extLst>
              <a:ext uri="{FF2B5EF4-FFF2-40B4-BE49-F238E27FC236}">
                <a16:creationId xmlns="" xmlns:a16="http://schemas.microsoft.com/office/drawing/2014/main" id="{7B11985D-DA79-4119-AC24-A183138291C6}"/>
              </a:ext>
            </a:extLst>
          </p:cNvPr>
          <p:cNvGrpSpPr>
            <a:grpSpLocks/>
          </p:cNvGrpSpPr>
          <p:nvPr/>
        </p:nvGrpSpPr>
        <p:grpSpPr bwMode="auto">
          <a:xfrm>
            <a:off x="4668838" y="3440113"/>
            <a:ext cx="2828925" cy="1019175"/>
            <a:chOff x="4669026" y="3440686"/>
            <a:chExt cx="2828550" cy="1018038"/>
          </a:xfrm>
        </p:grpSpPr>
        <p:pic>
          <p:nvPicPr>
            <p:cNvPr id="12" name="Obraz 56">
              <a:extLst>
                <a:ext uri="{FF2B5EF4-FFF2-40B4-BE49-F238E27FC236}">
                  <a16:creationId xmlns="" xmlns:a16="http://schemas.microsoft.com/office/drawing/2014/main" id="{8EC1F550-5BFC-423D-B0C3-B37CCAF191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5787" y="3463546"/>
              <a:ext cx="2795019" cy="97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az 57">
              <a:extLst>
                <a:ext uri="{FF2B5EF4-FFF2-40B4-BE49-F238E27FC236}">
                  <a16:creationId xmlns="" xmlns:a16="http://schemas.microsoft.com/office/drawing/2014/main" id="{E34DFE0C-EDF4-453A-968F-05CE40A3C4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9026" y="3440686"/>
              <a:ext cx="2828550" cy="10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upa 58">
            <a:extLst>
              <a:ext uri="{FF2B5EF4-FFF2-40B4-BE49-F238E27FC236}">
                <a16:creationId xmlns="" xmlns:a16="http://schemas.microsoft.com/office/drawing/2014/main" id="{39D78F24-D193-4D70-BF13-0966DE8ED82A}"/>
              </a:ext>
            </a:extLst>
          </p:cNvPr>
          <p:cNvGrpSpPr>
            <a:grpSpLocks/>
          </p:cNvGrpSpPr>
          <p:nvPr/>
        </p:nvGrpSpPr>
        <p:grpSpPr bwMode="auto">
          <a:xfrm>
            <a:off x="1392238" y="3452813"/>
            <a:ext cx="2828925" cy="1019175"/>
            <a:chOff x="1392420" y="3453387"/>
            <a:chExt cx="2828550" cy="1018038"/>
          </a:xfrm>
        </p:grpSpPr>
        <p:pic>
          <p:nvPicPr>
            <p:cNvPr id="15" name="Obraz 59">
              <a:extLst>
                <a:ext uri="{FF2B5EF4-FFF2-40B4-BE49-F238E27FC236}">
                  <a16:creationId xmlns="" xmlns:a16="http://schemas.microsoft.com/office/drawing/2014/main" id="{94FDF4EF-4340-4A30-94E8-60EF0844F8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190" y="3476247"/>
              <a:ext cx="2795019" cy="97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Obraz 60">
              <a:extLst>
                <a:ext uri="{FF2B5EF4-FFF2-40B4-BE49-F238E27FC236}">
                  <a16:creationId xmlns="" xmlns:a16="http://schemas.microsoft.com/office/drawing/2014/main" id="{68AC916C-1493-43E5-9276-D74BBCA4D2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420" y="3453387"/>
              <a:ext cx="2828550" cy="10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upa 61">
            <a:extLst>
              <a:ext uri="{FF2B5EF4-FFF2-40B4-BE49-F238E27FC236}">
                <a16:creationId xmlns="" xmlns:a16="http://schemas.microsoft.com/office/drawing/2014/main" id="{BBDB0C24-A4C1-4C13-B3BA-56FF1348241B}"/>
              </a:ext>
            </a:extLst>
          </p:cNvPr>
          <p:cNvGrpSpPr>
            <a:grpSpLocks/>
          </p:cNvGrpSpPr>
          <p:nvPr/>
        </p:nvGrpSpPr>
        <p:grpSpPr bwMode="auto">
          <a:xfrm>
            <a:off x="1392238" y="4938713"/>
            <a:ext cx="2828925" cy="1019175"/>
            <a:chOff x="1392420" y="4939287"/>
            <a:chExt cx="2828550" cy="1018038"/>
          </a:xfrm>
        </p:grpSpPr>
        <p:pic>
          <p:nvPicPr>
            <p:cNvPr id="18" name="Obraz 62">
              <a:extLst>
                <a:ext uri="{FF2B5EF4-FFF2-40B4-BE49-F238E27FC236}">
                  <a16:creationId xmlns="" xmlns:a16="http://schemas.microsoft.com/office/drawing/2014/main" id="{00B088CC-FDB9-43C0-9EA4-EE5A481CC0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190" y="4962147"/>
              <a:ext cx="2795019" cy="97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Obraz 63">
              <a:extLst>
                <a:ext uri="{FF2B5EF4-FFF2-40B4-BE49-F238E27FC236}">
                  <a16:creationId xmlns="" xmlns:a16="http://schemas.microsoft.com/office/drawing/2014/main" id="{0D5B31AC-CD0B-4794-9FDF-9FBD3BF1AE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420" y="4939287"/>
              <a:ext cx="2828550" cy="10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Grupa 18">
            <a:extLst>
              <a:ext uri="{FF2B5EF4-FFF2-40B4-BE49-F238E27FC236}">
                <a16:creationId xmlns="" xmlns:a16="http://schemas.microsoft.com/office/drawing/2014/main" id="{AB2D43F4-10E8-40CC-B88C-9916C7F3F96D}"/>
              </a:ext>
            </a:extLst>
          </p:cNvPr>
          <p:cNvGrpSpPr>
            <a:grpSpLocks/>
          </p:cNvGrpSpPr>
          <p:nvPr/>
        </p:nvGrpSpPr>
        <p:grpSpPr bwMode="auto">
          <a:xfrm>
            <a:off x="7958138" y="1941513"/>
            <a:ext cx="2828925" cy="1019175"/>
            <a:chOff x="7958324" y="1942085"/>
            <a:chExt cx="2828550" cy="1018038"/>
          </a:xfrm>
        </p:grpSpPr>
        <p:pic>
          <p:nvPicPr>
            <p:cNvPr id="21" name="Obraz 10">
              <a:extLst>
                <a:ext uri="{FF2B5EF4-FFF2-40B4-BE49-F238E27FC236}">
                  <a16:creationId xmlns="" xmlns:a16="http://schemas.microsoft.com/office/drawing/2014/main" id="{EA5FA4D7-8097-443B-BC0E-F1CCD26A22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5085" y="1964945"/>
              <a:ext cx="2795019" cy="97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Obraz 11">
              <a:extLst>
                <a:ext uri="{FF2B5EF4-FFF2-40B4-BE49-F238E27FC236}">
                  <a16:creationId xmlns="" xmlns:a16="http://schemas.microsoft.com/office/drawing/2014/main" id="{6B0E4D41-ABF0-4B59-A73F-E8C90A7D83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8324" y="1942085"/>
              <a:ext cx="2828550" cy="10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Grupa 51">
            <a:extLst>
              <a:ext uri="{FF2B5EF4-FFF2-40B4-BE49-F238E27FC236}">
                <a16:creationId xmlns="" xmlns:a16="http://schemas.microsoft.com/office/drawing/2014/main" id="{3C484C63-8D0A-4CBA-A4C5-BBDF22396CA3}"/>
              </a:ext>
            </a:extLst>
          </p:cNvPr>
          <p:cNvGrpSpPr>
            <a:grpSpLocks/>
          </p:cNvGrpSpPr>
          <p:nvPr/>
        </p:nvGrpSpPr>
        <p:grpSpPr bwMode="auto">
          <a:xfrm>
            <a:off x="7945438" y="3440113"/>
            <a:ext cx="2828925" cy="1019175"/>
            <a:chOff x="7945623" y="3440686"/>
            <a:chExt cx="2828550" cy="1018038"/>
          </a:xfrm>
        </p:grpSpPr>
        <p:pic>
          <p:nvPicPr>
            <p:cNvPr id="24" name="Obraz 53">
              <a:extLst>
                <a:ext uri="{FF2B5EF4-FFF2-40B4-BE49-F238E27FC236}">
                  <a16:creationId xmlns="" xmlns:a16="http://schemas.microsoft.com/office/drawing/2014/main" id="{3D9CD851-1C6F-4B3A-9563-697D7FAAFB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2384" y="3463546"/>
              <a:ext cx="2795019" cy="97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Obraz 54">
              <a:extLst>
                <a:ext uri="{FF2B5EF4-FFF2-40B4-BE49-F238E27FC236}">
                  <a16:creationId xmlns="" xmlns:a16="http://schemas.microsoft.com/office/drawing/2014/main" id="{FBB6872E-D597-40F0-8455-07BB09A8A8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5623" y="3440686"/>
              <a:ext cx="2828550" cy="10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Grupa 64">
            <a:extLst>
              <a:ext uri="{FF2B5EF4-FFF2-40B4-BE49-F238E27FC236}">
                <a16:creationId xmlns="" xmlns:a16="http://schemas.microsoft.com/office/drawing/2014/main" id="{65C1B965-7CD9-458F-B1F2-A7E8BFACC231}"/>
              </a:ext>
            </a:extLst>
          </p:cNvPr>
          <p:cNvGrpSpPr>
            <a:grpSpLocks/>
          </p:cNvGrpSpPr>
          <p:nvPr/>
        </p:nvGrpSpPr>
        <p:grpSpPr bwMode="auto">
          <a:xfrm>
            <a:off x="4706938" y="1954213"/>
            <a:ext cx="2828925" cy="1019175"/>
            <a:chOff x="4707120" y="1954786"/>
            <a:chExt cx="2828550" cy="1018038"/>
          </a:xfrm>
        </p:grpSpPr>
        <p:pic>
          <p:nvPicPr>
            <p:cNvPr id="27" name="Obraz 65">
              <a:extLst>
                <a:ext uri="{FF2B5EF4-FFF2-40B4-BE49-F238E27FC236}">
                  <a16:creationId xmlns="" xmlns:a16="http://schemas.microsoft.com/office/drawing/2014/main" id="{E91858A3-0304-468C-9B49-98CB41EDBC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3890" y="1977646"/>
              <a:ext cx="2795019" cy="97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Obraz 66">
              <a:extLst>
                <a:ext uri="{FF2B5EF4-FFF2-40B4-BE49-F238E27FC236}">
                  <a16:creationId xmlns="" xmlns:a16="http://schemas.microsoft.com/office/drawing/2014/main" id="{8EF02CB7-A13B-4657-8548-D5D9315419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7120" y="1954786"/>
              <a:ext cx="2828550" cy="10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8" name="Obraz 5">
            <a:extLst>
              <a:ext uri="{FF2B5EF4-FFF2-40B4-BE49-F238E27FC236}">
                <a16:creationId xmlns="" xmlns:a16="http://schemas.microsoft.com/office/drawing/2014/main" id="{201038BB-15F8-4BDC-9833-C917451CC9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1968500"/>
            <a:ext cx="28130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Obraz 2">
            <a:extLst>
              <a:ext uri="{FF2B5EF4-FFF2-40B4-BE49-F238E27FC236}">
                <a16:creationId xmlns="" xmlns:a16="http://schemas.microsoft.com/office/drawing/2014/main" id="{531CFED1-28CC-4246-8900-7151B3231A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938" y="19542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Obraz 13">
            <a:extLst>
              <a:ext uri="{FF2B5EF4-FFF2-40B4-BE49-F238E27FC236}">
                <a16:creationId xmlns="" xmlns:a16="http://schemas.microsoft.com/office/drawing/2014/main" id="{96F5058A-43FC-4142-BF19-EC41164421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8138" y="19415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Obraz 14">
            <a:extLst>
              <a:ext uri="{FF2B5EF4-FFF2-40B4-BE49-F238E27FC236}">
                <a16:creationId xmlns="" xmlns:a16="http://schemas.microsoft.com/office/drawing/2014/main" id="{9BDA05FC-C1FD-4C04-AE31-BD995AEE7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938" y="34528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Obraz 15">
            <a:extLst>
              <a:ext uri="{FF2B5EF4-FFF2-40B4-BE49-F238E27FC236}">
                <a16:creationId xmlns="" xmlns:a16="http://schemas.microsoft.com/office/drawing/2014/main" id="{4B7D1A79-4DAC-4E73-9864-6F227677A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8838" y="34401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Obraz 16">
            <a:extLst>
              <a:ext uri="{FF2B5EF4-FFF2-40B4-BE49-F238E27FC236}">
                <a16:creationId xmlns="" xmlns:a16="http://schemas.microsoft.com/office/drawing/2014/main" id="{30A24529-4B53-4146-8CAE-AEFA7C4A6E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8138" y="34401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Obraz 20">
            <a:extLst>
              <a:ext uri="{FF2B5EF4-FFF2-40B4-BE49-F238E27FC236}">
                <a16:creationId xmlns="" xmlns:a16="http://schemas.microsoft.com/office/drawing/2014/main" id="{60637242-06E1-4C55-B56F-80C9FD7645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238" y="49514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Obraz 3">
            <a:extLst>
              <a:ext uri="{FF2B5EF4-FFF2-40B4-BE49-F238E27FC236}">
                <a16:creationId xmlns="" xmlns:a16="http://schemas.microsoft.com/office/drawing/2014/main" id="{22F81765-0961-4158-8492-20020DDBF4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2175" y="4965700"/>
            <a:ext cx="28130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6" name="Łącznik prosty 67">
            <a:extLst>
              <a:ext uri="{FF2B5EF4-FFF2-40B4-BE49-F238E27FC236}">
                <a16:creationId xmlns="" xmlns:a16="http://schemas.microsoft.com/office/drawing/2014/main" id="{6F825630-1855-456C-908B-149BF71A1909}"/>
              </a:ext>
            </a:extLst>
          </p:cNvPr>
          <p:cNvCxnSpPr>
            <a:cxnSpLocks noChangeShapeType="1"/>
          </p:cNvCxnSpPr>
          <p:nvPr/>
        </p:nvCxnSpPr>
        <p:spPr bwMode="auto">
          <a:xfrm>
            <a:off x="4237038" y="2444750"/>
            <a:ext cx="455612" cy="4763"/>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47" name="Łącznik prosty 68">
            <a:extLst>
              <a:ext uri="{FF2B5EF4-FFF2-40B4-BE49-F238E27FC236}">
                <a16:creationId xmlns="" xmlns:a16="http://schemas.microsoft.com/office/drawing/2014/main" id="{6B6705CA-DF12-42EE-B528-5EF21F6D438C}"/>
              </a:ext>
            </a:extLst>
          </p:cNvPr>
          <p:cNvCxnSpPr>
            <a:cxnSpLocks noChangeShapeType="1"/>
          </p:cNvCxnSpPr>
          <p:nvPr/>
        </p:nvCxnSpPr>
        <p:spPr bwMode="auto">
          <a:xfrm>
            <a:off x="4222750" y="5451475"/>
            <a:ext cx="457200" cy="4763"/>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48" name="Łącznik prosty 69">
            <a:extLst>
              <a:ext uri="{FF2B5EF4-FFF2-40B4-BE49-F238E27FC236}">
                <a16:creationId xmlns="" xmlns:a16="http://schemas.microsoft.com/office/drawing/2014/main" id="{EB772EE6-1346-4F5E-AA11-DE070B9E3A82}"/>
              </a:ext>
            </a:extLst>
          </p:cNvPr>
          <p:cNvCxnSpPr>
            <a:cxnSpLocks noChangeShapeType="1"/>
          </p:cNvCxnSpPr>
          <p:nvPr/>
        </p:nvCxnSpPr>
        <p:spPr bwMode="auto">
          <a:xfrm>
            <a:off x="7485063" y="2446338"/>
            <a:ext cx="465137"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49" name="Łącznik prosty 70">
            <a:extLst>
              <a:ext uri="{FF2B5EF4-FFF2-40B4-BE49-F238E27FC236}">
                <a16:creationId xmlns="" xmlns:a16="http://schemas.microsoft.com/office/drawing/2014/main" id="{94144395-50D9-49FF-9C2F-428C29AD05EA}"/>
              </a:ext>
            </a:extLst>
          </p:cNvPr>
          <p:cNvCxnSpPr>
            <a:cxnSpLocks noChangeShapeType="1"/>
          </p:cNvCxnSpPr>
          <p:nvPr/>
        </p:nvCxnSpPr>
        <p:spPr bwMode="auto">
          <a:xfrm>
            <a:off x="7485063" y="3957638"/>
            <a:ext cx="465137" cy="4762"/>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0" name="Łącznik prosty 71">
            <a:extLst>
              <a:ext uri="{FF2B5EF4-FFF2-40B4-BE49-F238E27FC236}">
                <a16:creationId xmlns="" xmlns:a16="http://schemas.microsoft.com/office/drawing/2014/main" id="{558AE954-C95E-4A37-9725-91C51E59A6E3}"/>
              </a:ext>
            </a:extLst>
          </p:cNvPr>
          <p:cNvCxnSpPr>
            <a:cxnSpLocks noChangeShapeType="1"/>
          </p:cNvCxnSpPr>
          <p:nvPr/>
        </p:nvCxnSpPr>
        <p:spPr bwMode="auto">
          <a:xfrm>
            <a:off x="4200525" y="3970338"/>
            <a:ext cx="466725"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1" name="Łącznik prosty 72">
            <a:extLst>
              <a:ext uri="{FF2B5EF4-FFF2-40B4-BE49-F238E27FC236}">
                <a16:creationId xmlns="" xmlns:a16="http://schemas.microsoft.com/office/drawing/2014/main" id="{347F1D1B-B79C-4982-96F4-83056F138DE3}"/>
              </a:ext>
            </a:extLst>
          </p:cNvPr>
          <p:cNvCxnSpPr>
            <a:cxnSpLocks noChangeShapeType="1"/>
          </p:cNvCxnSpPr>
          <p:nvPr/>
        </p:nvCxnSpPr>
        <p:spPr bwMode="auto">
          <a:xfrm>
            <a:off x="2763838" y="4479925"/>
            <a:ext cx="0" cy="441325"/>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2" name="Łącznik prosty 73">
            <a:extLst>
              <a:ext uri="{FF2B5EF4-FFF2-40B4-BE49-F238E27FC236}">
                <a16:creationId xmlns="" xmlns:a16="http://schemas.microsoft.com/office/drawing/2014/main" id="{6AEB9B26-2712-4163-920B-9889F3526C5C}"/>
              </a:ext>
            </a:extLst>
          </p:cNvPr>
          <p:cNvCxnSpPr>
            <a:cxnSpLocks noChangeShapeType="1"/>
          </p:cNvCxnSpPr>
          <p:nvPr/>
        </p:nvCxnSpPr>
        <p:spPr bwMode="auto">
          <a:xfrm>
            <a:off x="9232900" y="2982913"/>
            <a:ext cx="0" cy="441325"/>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sp>
        <p:nvSpPr>
          <p:cNvPr id="28" name="Symbol zastępczy tekstu 34">
            <a:extLst>
              <a:ext uri="{FF2B5EF4-FFF2-40B4-BE49-F238E27FC236}">
                <a16:creationId xmlns="" xmlns:a16="http://schemas.microsoft.com/office/drawing/2014/main" id="{336BADA2-EA46-40C6-AB25-19018F13CA9F}"/>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sp>
        <p:nvSpPr>
          <p:cNvPr id="29" name="Symbol zastępczy tekstu 34">
            <a:extLst>
              <a:ext uri="{FF2B5EF4-FFF2-40B4-BE49-F238E27FC236}">
                <a16:creationId xmlns="" xmlns:a16="http://schemas.microsoft.com/office/drawing/2014/main" id="{8BF9C997-BF85-4C89-BF45-EB9F0ECCBF33}"/>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0" name="Symbol zastępczy tekstu 34">
            <a:extLst>
              <a:ext uri="{FF2B5EF4-FFF2-40B4-BE49-F238E27FC236}">
                <a16:creationId xmlns="" xmlns:a16="http://schemas.microsoft.com/office/drawing/2014/main" id="{E7B6EC73-B5DE-4910-BD98-B47D03C0E7A8}"/>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1" name="Symbol zastępczy tekstu 34">
            <a:extLst>
              <a:ext uri="{FF2B5EF4-FFF2-40B4-BE49-F238E27FC236}">
                <a16:creationId xmlns="" xmlns:a16="http://schemas.microsoft.com/office/drawing/2014/main" id="{DE1B042D-9966-4D6F-A63D-134C0F6E2267}"/>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2" name="Symbol zastępczy tekstu 34">
            <a:extLst>
              <a:ext uri="{FF2B5EF4-FFF2-40B4-BE49-F238E27FC236}">
                <a16:creationId xmlns="" xmlns:a16="http://schemas.microsoft.com/office/drawing/2014/main" id="{8DE2102D-9C01-4AAC-885C-5A62415E06BF}"/>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3" name="Symbol zastępczy tekstu 34">
            <a:extLst>
              <a:ext uri="{FF2B5EF4-FFF2-40B4-BE49-F238E27FC236}">
                <a16:creationId xmlns="" xmlns:a16="http://schemas.microsoft.com/office/drawing/2014/main" id="{568987D6-A2A0-4F70-B92E-512029B97A7C}"/>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4" name="Symbol zastępczy tekstu 34">
            <a:extLst>
              <a:ext uri="{FF2B5EF4-FFF2-40B4-BE49-F238E27FC236}">
                <a16:creationId xmlns="" xmlns:a16="http://schemas.microsoft.com/office/drawing/2014/main" id="{88A06C28-38D7-4CD6-9427-CD4A8C205A3A}"/>
              </a:ext>
            </a:extLst>
          </p:cNvPr>
          <p:cNvSpPr txBox="1">
            <a:spLocks noGrp="1"/>
          </p:cNvSpPr>
          <p:nvPr>
            <p:ph type="body" sz="quarter" idx="4294967295"/>
          </p:nvPr>
        </p:nvSpPr>
        <p:spPr>
          <a:xfrm>
            <a:off x="1485900"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5" name="Symbol zastępczy tekstu 10">
            <a:extLst>
              <a:ext uri="{FF2B5EF4-FFF2-40B4-BE49-F238E27FC236}">
                <a16:creationId xmlns="" xmlns:a16="http://schemas.microsoft.com/office/drawing/2014/main" id="{3469B3A3-1269-4EAF-B137-9E95586311F3}"/>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36" name="Symbol zastępczy tekstu 34">
            <a:extLst>
              <a:ext uri="{FF2B5EF4-FFF2-40B4-BE49-F238E27FC236}">
                <a16:creationId xmlns="" xmlns:a16="http://schemas.microsoft.com/office/drawing/2014/main" id="{2EE1BFC4-6128-4398-A6F3-37C194A1840A}"/>
              </a:ext>
            </a:extLst>
          </p:cNvPr>
          <p:cNvSpPr txBox="1">
            <a:spLocks noGrp="1"/>
          </p:cNvSpPr>
          <p:nvPr>
            <p:ph type="body" sz="quarter" idx="4294967295"/>
          </p:nvPr>
        </p:nvSpPr>
        <p:spPr>
          <a:xfrm>
            <a:off x="4737104"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spTree>
    <p:extLst>
      <p:ext uri="{BB962C8B-B14F-4D97-AF65-F5344CB8AC3E}">
        <p14:creationId xmlns:p14="http://schemas.microsoft.com/office/powerpoint/2010/main" val="7500263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2_Nagłówek sekcji">
    <p:spTree>
      <p:nvGrpSpPr>
        <p:cNvPr id="1" name=""/>
        <p:cNvGrpSpPr/>
        <p:nvPr/>
      </p:nvGrpSpPr>
      <p:grpSpPr>
        <a:xfrm>
          <a:off x="0" y="0"/>
          <a:ext cx="0" cy="0"/>
          <a:chOff x="0" y="0"/>
          <a:chExt cx="0" cy="0"/>
        </a:xfrm>
      </p:grpSpPr>
      <p:pic>
        <p:nvPicPr>
          <p:cNvPr id="5" name="Obraz 2">
            <a:extLst>
              <a:ext uri="{FF2B5EF4-FFF2-40B4-BE49-F238E27FC236}">
                <a16:creationId xmlns="" xmlns:a16="http://schemas.microsoft.com/office/drawing/2014/main" id="{7BD85CC4-E015-41C3-96E4-7C5458E447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7">
            <a:extLst>
              <a:ext uri="{FF2B5EF4-FFF2-40B4-BE49-F238E27FC236}">
                <a16:creationId xmlns="" xmlns:a16="http://schemas.microsoft.com/office/drawing/2014/main" id="{30E7738D-5F61-4804-8BAD-0E60FDD68D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73288"/>
            <a:ext cx="6575425"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10">
            <a:extLst>
              <a:ext uri="{FF2B5EF4-FFF2-40B4-BE49-F238E27FC236}">
                <a16:creationId xmlns="" xmlns:a16="http://schemas.microsoft.com/office/drawing/2014/main" id="{201C823E-44FB-42AE-AA90-A8E61431A3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7000" y="1666875"/>
            <a:ext cx="41021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ymbol zastępczy tekstu 12">
            <a:extLst>
              <a:ext uri="{FF2B5EF4-FFF2-40B4-BE49-F238E27FC236}">
                <a16:creationId xmlns="" xmlns:a16="http://schemas.microsoft.com/office/drawing/2014/main" id="{D79BFBC0-BEF5-4A5E-904A-ADD984EE289A}"/>
              </a:ext>
            </a:extLst>
          </p:cNvPr>
          <p:cNvSpPr txBox="1">
            <a:spLocks noGrp="1"/>
          </p:cNvSpPr>
          <p:nvPr>
            <p:ph type="body" sz="quarter" idx="4294967295"/>
          </p:nvPr>
        </p:nvSpPr>
        <p:spPr>
          <a:xfrm>
            <a:off x="914400" y="2260597"/>
            <a:ext cx="6320122"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sp>
        <p:nvSpPr>
          <p:cNvPr id="6" name="Symbol zastępczy tekstu 16">
            <a:extLst>
              <a:ext uri="{FF2B5EF4-FFF2-40B4-BE49-F238E27FC236}">
                <a16:creationId xmlns="" xmlns:a16="http://schemas.microsoft.com/office/drawing/2014/main" id="{2FDC690F-B50A-4932-8C05-691A4D8B3A61}"/>
              </a:ext>
            </a:extLst>
          </p:cNvPr>
          <p:cNvSpPr txBox="1">
            <a:spLocks noGrp="1"/>
          </p:cNvSpPr>
          <p:nvPr>
            <p:ph type="body" sz="quarter" idx="4294967295"/>
          </p:nvPr>
        </p:nvSpPr>
        <p:spPr>
          <a:xfrm>
            <a:off x="1574797" y="1727201"/>
            <a:ext cx="385688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196282755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8_Dwa elementy zawartości">
    <p:spTree>
      <p:nvGrpSpPr>
        <p:cNvPr id="1" name=""/>
        <p:cNvGrpSpPr/>
        <p:nvPr/>
      </p:nvGrpSpPr>
      <p:grpSpPr>
        <a:xfrm>
          <a:off x="0" y="0"/>
          <a:ext cx="0" cy="0"/>
          <a:chOff x="0" y="0"/>
          <a:chExt cx="0" cy="0"/>
        </a:xfrm>
      </p:grpSpPr>
      <p:sp>
        <p:nvSpPr>
          <p:cNvPr id="2" name="Prostokąt 1">
            <a:extLst>
              <a:ext uri="{FF2B5EF4-FFF2-40B4-BE49-F238E27FC236}">
                <a16:creationId xmlns="" xmlns:a16="http://schemas.microsoft.com/office/drawing/2014/main" id="{E0AAA485-BFDF-450D-A556-D14BAC636D19}"/>
              </a:ext>
            </a:extLst>
          </p:cNvPr>
          <p:cNvSpPr>
            <a:spLocks noChangeArrowheads="1"/>
          </p:cNvSpPr>
          <p:nvPr/>
        </p:nvSpPr>
        <p:spPr bwMode="auto">
          <a:xfrm>
            <a:off x="-290513" y="682625"/>
            <a:ext cx="1247776" cy="957263"/>
          </a:xfrm>
          <a:prstGeom prst="rect">
            <a:avLst/>
          </a:prstGeom>
          <a:solidFill>
            <a:srgbClr val="FFFFFF"/>
          </a:solidFill>
          <a:ln w="12701">
            <a:solidFill>
              <a:srgbClr val="FFFFFF"/>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pic>
        <p:nvPicPr>
          <p:cNvPr id="3" name="Obraz 53">
            <a:extLst>
              <a:ext uri="{FF2B5EF4-FFF2-40B4-BE49-F238E27FC236}">
                <a16:creationId xmlns="" xmlns:a16="http://schemas.microsoft.com/office/drawing/2014/main" id="{1C9C7A48-F99E-4063-88E2-2C92A35A44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9525"/>
            <a:ext cx="123952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83987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9_Dwa elementy zawartości">
    <p:spTree>
      <p:nvGrpSpPr>
        <p:cNvPr id="1" name=""/>
        <p:cNvGrpSpPr/>
        <p:nvPr/>
      </p:nvGrpSpPr>
      <p:grpSpPr>
        <a:xfrm>
          <a:off x="0" y="0"/>
          <a:ext cx="0" cy="0"/>
          <a:chOff x="0" y="0"/>
          <a:chExt cx="0" cy="0"/>
        </a:xfrm>
      </p:grpSpPr>
      <p:pic>
        <p:nvPicPr>
          <p:cNvPr id="33" name="Obraz 86">
            <a:extLst>
              <a:ext uri="{FF2B5EF4-FFF2-40B4-BE49-F238E27FC236}">
                <a16:creationId xmlns="" xmlns:a16="http://schemas.microsoft.com/office/drawing/2014/main" id="{50BE8D16-F9B9-4D2C-8BE8-0A3FD7C053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3075" y="5429250"/>
            <a:ext cx="23526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Obraz 3">
            <a:extLst>
              <a:ext uri="{FF2B5EF4-FFF2-40B4-BE49-F238E27FC236}">
                <a16:creationId xmlns="" xmlns:a16="http://schemas.microsoft.com/office/drawing/2014/main" id="{2D138E60-B6E2-4D7C-9394-7301FD1057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513" y="1947863"/>
            <a:ext cx="23526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Obraz 53">
            <a:extLst>
              <a:ext uri="{FF2B5EF4-FFF2-40B4-BE49-F238E27FC236}">
                <a16:creationId xmlns="" xmlns:a16="http://schemas.microsoft.com/office/drawing/2014/main" id="{16C4B855-D727-412C-A36E-E3636FA544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0150" y="1939925"/>
            <a:ext cx="23526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Obraz 73">
            <a:extLst>
              <a:ext uri="{FF2B5EF4-FFF2-40B4-BE49-F238E27FC236}">
                <a16:creationId xmlns="" xmlns:a16="http://schemas.microsoft.com/office/drawing/2014/main" id="{54FA08C0-DEA8-4716-86E3-8DC2DA5668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375" y="1947863"/>
            <a:ext cx="23526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Obraz 74">
            <a:extLst>
              <a:ext uri="{FF2B5EF4-FFF2-40B4-BE49-F238E27FC236}">
                <a16:creationId xmlns="" xmlns:a16="http://schemas.microsoft.com/office/drawing/2014/main" id="{A89C1053-84D5-436E-82FE-D433B50307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5138" y="1939925"/>
            <a:ext cx="23526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Obraz 75">
            <a:extLst>
              <a:ext uri="{FF2B5EF4-FFF2-40B4-BE49-F238E27FC236}">
                <a16:creationId xmlns="" xmlns:a16="http://schemas.microsoft.com/office/drawing/2014/main" id="{64F78B3C-7077-47D0-B9F0-EF4DC57859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575" y="3109913"/>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Obraz 76">
            <a:extLst>
              <a:ext uri="{FF2B5EF4-FFF2-40B4-BE49-F238E27FC236}">
                <a16:creationId xmlns="" xmlns:a16="http://schemas.microsoft.com/office/drawing/2014/main" id="{B67B93EF-76BF-4BEE-AC4F-6C7C138896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2213" y="3101975"/>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Obraz 77">
            <a:extLst>
              <a:ext uri="{FF2B5EF4-FFF2-40B4-BE49-F238E27FC236}">
                <a16:creationId xmlns="" xmlns:a16="http://schemas.microsoft.com/office/drawing/2014/main" id="{2E464D39-3D2B-4439-ADF6-147D405B0F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4313" y="3109913"/>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Obraz 78">
            <a:extLst>
              <a:ext uri="{FF2B5EF4-FFF2-40B4-BE49-F238E27FC236}">
                <a16:creationId xmlns="" xmlns:a16="http://schemas.microsoft.com/office/drawing/2014/main" id="{2CB14ACC-B23A-4E89-BCBC-DCDE486287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3075" y="3117850"/>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Obraz 79">
            <a:extLst>
              <a:ext uri="{FF2B5EF4-FFF2-40B4-BE49-F238E27FC236}">
                <a16:creationId xmlns="" xmlns:a16="http://schemas.microsoft.com/office/drawing/2014/main" id="{0CA16207-7FC0-4C25-88C9-327073B1E6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513" y="4257675"/>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Obraz 80">
            <a:extLst>
              <a:ext uri="{FF2B5EF4-FFF2-40B4-BE49-F238E27FC236}">
                <a16:creationId xmlns="" xmlns:a16="http://schemas.microsoft.com/office/drawing/2014/main" id="{054794A1-F47A-444E-BA63-81C85E3F3C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0150" y="4249738"/>
            <a:ext cx="23526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Obraz 81">
            <a:extLst>
              <a:ext uri="{FF2B5EF4-FFF2-40B4-BE49-F238E27FC236}">
                <a16:creationId xmlns="" xmlns:a16="http://schemas.microsoft.com/office/drawing/2014/main" id="{370A5026-9201-4E8E-A755-E806DA1F64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375" y="4257675"/>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Obraz 82">
            <a:extLst>
              <a:ext uri="{FF2B5EF4-FFF2-40B4-BE49-F238E27FC236}">
                <a16:creationId xmlns="" xmlns:a16="http://schemas.microsoft.com/office/drawing/2014/main" id="{215C67D3-B242-416F-A3B9-301CA09AC4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1013" y="4249738"/>
            <a:ext cx="23526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Obraz 84">
            <a:extLst>
              <a:ext uri="{FF2B5EF4-FFF2-40B4-BE49-F238E27FC236}">
                <a16:creationId xmlns="" xmlns:a16="http://schemas.microsoft.com/office/drawing/2014/main" id="{C77F8E42-E760-4E74-91BC-563EEE341F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2213" y="5429250"/>
            <a:ext cx="23526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Obraz 85">
            <a:extLst>
              <a:ext uri="{FF2B5EF4-FFF2-40B4-BE49-F238E27FC236}">
                <a16:creationId xmlns="" xmlns:a16="http://schemas.microsoft.com/office/drawing/2014/main" id="{29D8D332-256D-471C-833D-6895B548BC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4313" y="5421313"/>
            <a:ext cx="23526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Obraz 6">
            <a:extLst>
              <a:ext uri="{FF2B5EF4-FFF2-40B4-BE49-F238E27FC236}">
                <a16:creationId xmlns="" xmlns:a16="http://schemas.microsoft.com/office/drawing/2014/main" id="{0B4A0665-BA2A-4F50-9391-36B851EFBE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88" y="5419725"/>
            <a:ext cx="23209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0" name="Łącznik prosty 14">
            <a:extLst>
              <a:ext uri="{FF2B5EF4-FFF2-40B4-BE49-F238E27FC236}">
                <a16:creationId xmlns="" xmlns:a16="http://schemas.microsoft.com/office/drawing/2014/main" id="{7965A4BD-DBAF-4C75-9E98-6342F52EBE50}"/>
              </a:ext>
            </a:extLst>
          </p:cNvPr>
          <p:cNvCxnSpPr>
            <a:cxnSpLocks noChangeShapeType="1"/>
          </p:cNvCxnSpPr>
          <p:nvPr/>
        </p:nvCxnSpPr>
        <p:spPr bwMode="auto">
          <a:xfrm>
            <a:off x="0" y="2438400"/>
            <a:ext cx="977900"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51" name="Łącznik prosty ze strzałką 17">
            <a:extLst>
              <a:ext uri="{FF2B5EF4-FFF2-40B4-BE49-F238E27FC236}">
                <a16:creationId xmlns="" xmlns:a16="http://schemas.microsoft.com/office/drawing/2014/main" id="{87F44E6D-54C4-4BD6-BD2B-4E3DF9AA379B}"/>
              </a:ext>
            </a:extLst>
          </p:cNvPr>
          <p:cNvCxnSpPr>
            <a:cxnSpLocks noChangeShapeType="1"/>
          </p:cNvCxnSpPr>
          <p:nvPr/>
        </p:nvCxnSpPr>
        <p:spPr bwMode="auto">
          <a:xfrm>
            <a:off x="3271838" y="2438400"/>
            <a:ext cx="482600"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2" name="Łącznik prosty ze strzałką 88">
            <a:extLst>
              <a:ext uri="{FF2B5EF4-FFF2-40B4-BE49-F238E27FC236}">
                <a16:creationId xmlns="" xmlns:a16="http://schemas.microsoft.com/office/drawing/2014/main" id="{5224576D-EF6A-4657-AB99-A10196AE170F}"/>
              </a:ext>
            </a:extLst>
          </p:cNvPr>
          <p:cNvCxnSpPr>
            <a:cxnSpLocks noChangeShapeType="1"/>
          </p:cNvCxnSpPr>
          <p:nvPr/>
        </p:nvCxnSpPr>
        <p:spPr bwMode="auto">
          <a:xfrm>
            <a:off x="6092825" y="2443163"/>
            <a:ext cx="463550" cy="7937"/>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3" name="Łącznik prosty ze strzałką 89">
            <a:extLst>
              <a:ext uri="{FF2B5EF4-FFF2-40B4-BE49-F238E27FC236}">
                <a16:creationId xmlns="" xmlns:a16="http://schemas.microsoft.com/office/drawing/2014/main" id="{82AF5E1F-33E5-46D2-84A3-FFD3FD87D8D3}"/>
              </a:ext>
            </a:extLst>
          </p:cNvPr>
          <p:cNvCxnSpPr>
            <a:cxnSpLocks noChangeShapeType="1"/>
          </p:cNvCxnSpPr>
          <p:nvPr/>
        </p:nvCxnSpPr>
        <p:spPr bwMode="auto">
          <a:xfrm flipV="1">
            <a:off x="8909050" y="2443163"/>
            <a:ext cx="446088" cy="7937"/>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4" name="Łącznik prosty ze strzałką 90">
            <a:extLst>
              <a:ext uri="{FF2B5EF4-FFF2-40B4-BE49-F238E27FC236}">
                <a16:creationId xmlns="" xmlns:a16="http://schemas.microsoft.com/office/drawing/2014/main" id="{CFE8BE4B-9EB1-43A7-B8A5-01D60D252148}"/>
              </a:ext>
            </a:extLst>
          </p:cNvPr>
          <p:cNvCxnSpPr>
            <a:cxnSpLocks noChangeShapeType="1"/>
          </p:cNvCxnSpPr>
          <p:nvPr/>
        </p:nvCxnSpPr>
        <p:spPr bwMode="auto">
          <a:xfrm>
            <a:off x="3263900" y="4756150"/>
            <a:ext cx="474663" cy="7938"/>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5" name="Łącznik prosty ze strzałką 91">
            <a:extLst>
              <a:ext uri="{FF2B5EF4-FFF2-40B4-BE49-F238E27FC236}">
                <a16:creationId xmlns="" xmlns:a16="http://schemas.microsoft.com/office/drawing/2014/main" id="{01B2A7AE-508C-46D5-B896-7F583C2821D1}"/>
              </a:ext>
            </a:extLst>
          </p:cNvPr>
          <p:cNvCxnSpPr>
            <a:cxnSpLocks noChangeShapeType="1"/>
          </p:cNvCxnSpPr>
          <p:nvPr/>
        </p:nvCxnSpPr>
        <p:spPr bwMode="auto">
          <a:xfrm>
            <a:off x="6092825" y="4752975"/>
            <a:ext cx="463550" cy="7938"/>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6" name="Łącznik prosty ze strzałką 92">
            <a:extLst>
              <a:ext uri="{FF2B5EF4-FFF2-40B4-BE49-F238E27FC236}">
                <a16:creationId xmlns="" xmlns:a16="http://schemas.microsoft.com/office/drawing/2014/main" id="{A8881950-086B-40B5-B2BD-C0B65CBB8DDD}"/>
              </a:ext>
            </a:extLst>
          </p:cNvPr>
          <p:cNvCxnSpPr>
            <a:cxnSpLocks noChangeShapeType="1"/>
          </p:cNvCxnSpPr>
          <p:nvPr/>
        </p:nvCxnSpPr>
        <p:spPr bwMode="auto">
          <a:xfrm flipV="1">
            <a:off x="8909050" y="4752975"/>
            <a:ext cx="461963" cy="7938"/>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7" name="Łącznik prosty ze strzałką 23">
            <a:extLst>
              <a:ext uri="{FF2B5EF4-FFF2-40B4-BE49-F238E27FC236}">
                <a16:creationId xmlns="" xmlns:a16="http://schemas.microsoft.com/office/drawing/2014/main" id="{2B00570C-F5B4-44CA-BB70-274482CB5E2E}"/>
              </a:ext>
            </a:extLst>
          </p:cNvPr>
          <p:cNvCxnSpPr>
            <a:cxnSpLocks noChangeShapeType="1"/>
          </p:cNvCxnSpPr>
          <p:nvPr/>
        </p:nvCxnSpPr>
        <p:spPr bwMode="auto">
          <a:xfrm flipH="1">
            <a:off x="3289300" y="3625850"/>
            <a:ext cx="431800"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8" name="Łącznik prosty ze strzałką 93">
            <a:extLst>
              <a:ext uri="{FF2B5EF4-FFF2-40B4-BE49-F238E27FC236}">
                <a16:creationId xmlns="" xmlns:a16="http://schemas.microsoft.com/office/drawing/2014/main" id="{3B6C6EFC-C586-4257-84BB-7D8AB8B0A7F9}"/>
              </a:ext>
            </a:extLst>
          </p:cNvPr>
          <p:cNvCxnSpPr>
            <a:cxnSpLocks noChangeShapeType="1"/>
          </p:cNvCxnSpPr>
          <p:nvPr/>
        </p:nvCxnSpPr>
        <p:spPr bwMode="auto">
          <a:xfrm flipH="1" flipV="1">
            <a:off x="6084888" y="3605213"/>
            <a:ext cx="479425" cy="7937"/>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9" name="Łącznik prosty ze strzałką 94">
            <a:extLst>
              <a:ext uri="{FF2B5EF4-FFF2-40B4-BE49-F238E27FC236}">
                <a16:creationId xmlns="" xmlns:a16="http://schemas.microsoft.com/office/drawing/2014/main" id="{66EF7B5B-BE3E-4783-8A22-7CEED4999689}"/>
              </a:ext>
            </a:extLst>
          </p:cNvPr>
          <p:cNvCxnSpPr>
            <a:cxnSpLocks noChangeShapeType="1"/>
          </p:cNvCxnSpPr>
          <p:nvPr/>
        </p:nvCxnSpPr>
        <p:spPr bwMode="auto">
          <a:xfrm flipH="1">
            <a:off x="8902700" y="3602038"/>
            <a:ext cx="457200" cy="7937"/>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60" name="Łącznik prosty ze strzałką 102">
            <a:extLst>
              <a:ext uri="{FF2B5EF4-FFF2-40B4-BE49-F238E27FC236}">
                <a16:creationId xmlns="" xmlns:a16="http://schemas.microsoft.com/office/drawing/2014/main" id="{7BC96222-CCD1-4644-A509-C0ACFFA3DC31}"/>
              </a:ext>
            </a:extLst>
          </p:cNvPr>
          <p:cNvCxnSpPr>
            <a:cxnSpLocks noChangeShapeType="1"/>
          </p:cNvCxnSpPr>
          <p:nvPr/>
        </p:nvCxnSpPr>
        <p:spPr bwMode="auto">
          <a:xfrm flipH="1" flipV="1">
            <a:off x="3224213" y="5915025"/>
            <a:ext cx="508000" cy="15875"/>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61" name="Łącznik prosty ze strzałką 103">
            <a:extLst>
              <a:ext uri="{FF2B5EF4-FFF2-40B4-BE49-F238E27FC236}">
                <a16:creationId xmlns="" xmlns:a16="http://schemas.microsoft.com/office/drawing/2014/main" id="{30AF02A3-23F3-434E-9D93-815983570B22}"/>
              </a:ext>
            </a:extLst>
          </p:cNvPr>
          <p:cNvCxnSpPr>
            <a:cxnSpLocks noChangeShapeType="1"/>
          </p:cNvCxnSpPr>
          <p:nvPr/>
        </p:nvCxnSpPr>
        <p:spPr bwMode="auto">
          <a:xfrm flipH="1">
            <a:off x="6084888" y="5922963"/>
            <a:ext cx="479425" cy="7937"/>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62" name="Łącznik prosty ze strzałką 104">
            <a:extLst>
              <a:ext uri="{FF2B5EF4-FFF2-40B4-BE49-F238E27FC236}">
                <a16:creationId xmlns="" xmlns:a16="http://schemas.microsoft.com/office/drawing/2014/main" id="{761A66FC-76C5-4B3D-B941-AD729EBB02E1}"/>
              </a:ext>
            </a:extLst>
          </p:cNvPr>
          <p:cNvCxnSpPr>
            <a:cxnSpLocks noChangeShapeType="1"/>
          </p:cNvCxnSpPr>
          <p:nvPr/>
        </p:nvCxnSpPr>
        <p:spPr bwMode="auto">
          <a:xfrm flipH="1">
            <a:off x="8916988" y="5919788"/>
            <a:ext cx="434975" cy="3175"/>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63" name="Łącznik prosty ze strzałką 29">
            <a:extLst>
              <a:ext uri="{FF2B5EF4-FFF2-40B4-BE49-F238E27FC236}">
                <a16:creationId xmlns="" xmlns:a16="http://schemas.microsoft.com/office/drawing/2014/main" id="{2D4ADDBD-8224-4EB3-81EE-DD9C48713C67}"/>
              </a:ext>
            </a:extLst>
          </p:cNvPr>
          <p:cNvCxnSpPr>
            <a:cxnSpLocks noChangeShapeType="1"/>
          </p:cNvCxnSpPr>
          <p:nvPr/>
        </p:nvCxnSpPr>
        <p:spPr bwMode="auto">
          <a:xfrm>
            <a:off x="10555288" y="2928938"/>
            <a:ext cx="0" cy="182562"/>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64" name="Łącznik prosty ze strzałką 106">
            <a:extLst>
              <a:ext uri="{FF2B5EF4-FFF2-40B4-BE49-F238E27FC236}">
                <a16:creationId xmlns="" xmlns:a16="http://schemas.microsoft.com/office/drawing/2014/main" id="{82E88D52-E5F6-4CF9-854B-30FC2C45FFAA}"/>
              </a:ext>
            </a:extLst>
          </p:cNvPr>
          <p:cNvCxnSpPr>
            <a:cxnSpLocks noChangeShapeType="1"/>
          </p:cNvCxnSpPr>
          <p:nvPr/>
        </p:nvCxnSpPr>
        <p:spPr bwMode="auto">
          <a:xfrm>
            <a:off x="10547350" y="5262563"/>
            <a:ext cx="0" cy="18415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65" name="Łącznik prosty ze strzałką 107">
            <a:extLst>
              <a:ext uri="{FF2B5EF4-FFF2-40B4-BE49-F238E27FC236}">
                <a16:creationId xmlns="" xmlns:a16="http://schemas.microsoft.com/office/drawing/2014/main" id="{9BE5B32D-ED75-4D53-8A4D-DD37A56060BD}"/>
              </a:ext>
            </a:extLst>
          </p:cNvPr>
          <p:cNvCxnSpPr>
            <a:cxnSpLocks noChangeShapeType="1"/>
          </p:cNvCxnSpPr>
          <p:nvPr/>
        </p:nvCxnSpPr>
        <p:spPr bwMode="auto">
          <a:xfrm>
            <a:off x="2109788" y="4075113"/>
            <a:ext cx="0" cy="18415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pic>
        <p:nvPicPr>
          <p:cNvPr id="66" name="Obraz 120">
            <a:extLst>
              <a:ext uri="{FF2B5EF4-FFF2-40B4-BE49-F238E27FC236}">
                <a16:creationId xmlns="" xmlns:a16="http://schemas.microsoft.com/office/drawing/2014/main" id="{078FD0B6-E080-4211-8B3A-554D6FA65B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75" y="5568950"/>
            <a:ext cx="6429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Symbol zastępczy tekstu 10">
            <a:extLst>
              <a:ext uri="{FF2B5EF4-FFF2-40B4-BE49-F238E27FC236}">
                <a16:creationId xmlns="" xmlns:a16="http://schemas.microsoft.com/office/drawing/2014/main" id="{94E44432-0E36-4449-BFB9-92AAB24204FC}"/>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19" name="Symbol zastępczy tekstu 34">
            <a:extLst>
              <a:ext uri="{FF2B5EF4-FFF2-40B4-BE49-F238E27FC236}">
                <a16:creationId xmlns="" xmlns:a16="http://schemas.microsoft.com/office/drawing/2014/main" id="{9AEDA3B1-DA50-46DB-898F-B03E8A5FF853}"/>
              </a:ext>
            </a:extLst>
          </p:cNvPr>
          <p:cNvSpPr txBox="1">
            <a:spLocks noGrp="1"/>
          </p:cNvSpPr>
          <p:nvPr>
            <p:ph type="body" sz="quarter" idx="4294967295"/>
          </p:nvPr>
        </p:nvSpPr>
        <p:spPr>
          <a:xfrm>
            <a:off x="1037011" y="2044698"/>
            <a:ext cx="212357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 xmlns:a16="http://schemas.microsoft.com/office/drawing/2014/main" id="{DA4ACBC9-003C-4A67-98FE-37385074AC10}"/>
              </a:ext>
            </a:extLst>
          </p:cNvPr>
          <p:cNvSpPr txBox="1">
            <a:spLocks noGrp="1"/>
          </p:cNvSpPr>
          <p:nvPr>
            <p:ph type="body" sz="quarter" idx="4294967295"/>
          </p:nvPr>
        </p:nvSpPr>
        <p:spPr>
          <a:xfrm>
            <a:off x="3851736" y="2044698"/>
            <a:ext cx="211622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 xmlns:a16="http://schemas.microsoft.com/office/drawing/2014/main" id="{1732D834-07B3-452A-B28E-1161C0DBAAB9}"/>
              </a:ext>
            </a:extLst>
          </p:cNvPr>
          <p:cNvSpPr txBox="1">
            <a:spLocks noGrp="1"/>
          </p:cNvSpPr>
          <p:nvPr>
            <p:ph type="body" sz="quarter" idx="4294967295"/>
          </p:nvPr>
        </p:nvSpPr>
        <p:spPr>
          <a:xfrm>
            <a:off x="6659767" y="2048045"/>
            <a:ext cx="211555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2" name="Symbol zastępczy tekstu 34">
            <a:extLst>
              <a:ext uri="{FF2B5EF4-FFF2-40B4-BE49-F238E27FC236}">
                <a16:creationId xmlns="" xmlns:a16="http://schemas.microsoft.com/office/drawing/2014/main" id="{A221CB8A-96FB-4215-84E9-64C4537568A4}"/>
              </a:ext>
            </a:extLst>
          </p:cNvPr>
          <p:cNvSpPr txBox="1">
            <a:spLocks noGrp="1"/>
          </p:cNvSpPr>
          <p:nvPr>
            <p:ph type="body" sz="quarter" idx="4294967295"/>
          </p:nvPr>
        </p:nvSpPr>
        <p:spPr>
          <a:xfrm>
            <a:off x="9465128" y="2051383"/>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3" name="Symbol zastępczy tekstu 34">
            <a:extLst>
              <a:ext uri="{FF2B5EF4-FFF2-40B4-BE49-F238E27FC236}">
                <a16:creationId xmlns="" xmlns:a16="http://schemas.microsoft.com/office/drawing/2014/main" id="{1E79D583-3F64-41EB-8DC4-95035EA1C070}"/>
              </a:ext>
            </a:extLst>
          </p:cNvPr>
          <p:cNvSpPr txBox="1">
            <a:spLocks noGrp="1"/>
          </p:cNvSpPr>
          <p:nvPr>
            <p:ph type="body" sz="quarter" idx="4294967295"/>
          </p:nvPr>
        </p:nvSpPr>
        <p:spPr>
          <a:xfrm>
            <a:off x="1037679" y="3203070"/>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4" name="Symbol zastępczy tekstu 34">
            <a:extLst>
              <a:ext uri="{FF2B5EF4-FFF2-40B4-BE49-F238E27FC236}">
                <a16:creationId xmlns="" xmlns:a16="http://schemas.microsoft.com/office/drawing/2014/main" id="{9622F878-1A19-4228-8DB4-55B7957D2E2C}"/>
              </a:ext>
            </a:extLst>
          </p:cNvPr>
          <p:cNvSpPr txBox="1">
            <a:spLocks noGrp="1"/>
          </p:cNvSpPr>
          <p:nvPr>
            <p:ph type="body" sz="quarter" idx="4294967295"/>
          </p:nvPr>
        </p:nvSpPr>
        <p:spPr>
          <a:xfrm>
            <a:off x="3855741" y="3206416"/>
            <a:ext cx="2160334"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5" name="Symbol zastępczy tekstu 34">
            <a:extLst>
              <a:ext uri="{FF2B5EF4-FFF2-40B4-BE49-F238E27FC236}">
                <a16:creationId xmlns="" xmlns:a16="http://schemas.microsoft.com/office/drawing/2014/main" id="{4C6C7359-337A-4C0E-A326-EFC6991E15D3}"/>
              </a:ext>
            </a:extLst>
          </p:cNvPr>
          <p:cNvSpPr txBox="1">
            <a:spLocks noGrp="1"/>
          </p:cNvSpPr>
          <p:nvPr>
            <p:ph type="body" sz="quarter" idx="4294967295"/>
          </p:nvPr>
        </p:nvSpPr>
        <p:spPr>
          <a:xfrm>
            <a:off x="6651747" y="3209754"/>
            <a:ext cx="21716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6" name="Symbol zastępczy tekstu 34">
            <a:extLst>
              <a:ext uri="{FF2B5EF4-FFF2-40B4-BE49-F238E27FC236}">
                <a16:creationId xmlns="" xmlns:a16="http://schemas.microsoft.com/office/drawing/2014/main" id="{CD7F0A7C-0831-41A2-8A3E-0E1DC559CD92}"/>
              </a:ext>
            </a:extLst>
          </p:cNvPr>
          <p:cNvSpPr txBox="1">
            <a:spLocks noGrp="1"/>
          </p:cNvSpPr>
          <p:nvPr>
            <p:ph type="body" sz="quarter" idx="4294967295"/>
          </p:nvPr>
        </p:nvSpPr>
        <p:spPr>
          <a:xfrm>
            <a:off x="9453771" y="3225802"/>
            <a:ext cx="219308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7" name="Symbol zastępczy tekstu 34">
            <a:extLst>
              <a:ext uri="{FF2B5EF4-FFF2-40B4-BE49-F238E27FC236}">
                <a16:creationId xmlns="" xmlns:a16="http://schemas.microsoft.com/office/drawing/2014/main" id="{1C96707A-EDF6-44D2-A968-BAE975CF10E5}"/>
              </a:ext>
            </a:extLst>
          </p:cNvPr>
          <p:cNvSpPr txBox="1">
            <a:spLocks noGrp="1"/>
          </p:cNvSpPr>
          <p:nvPr>
            <p:ph type="body" sz="quarter" idx="4294967295"/>
          </p:nvPr>
        </p:nvSpPr>
        <p:spPr>
          <a:xfrm>
            <a:off x="1028992" y="4378823"/>
            <a:ext cx="212357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8" name="Symbol zastępczy tekstu 34">
            <a:extLst>
              <a:ext uri="{FF2B5EF4-FFF2-40B4-BE49-F238E27FC236}">
                <a16:creationId xmlns="" xmlns:a16="http://schemas.microsoft.com/office/drawing/2014/main" id="{6ECA5A68-8FEA-4DBE-AB4B-AA547AC2C7C8}"/>
              </a:ext>
            </a:extLst>
          </p:cNvPr>
          <p:cNvSpPr txBox="1">
            <a:spLocks noGrp="1"/>
          </p:cNvSpPr>
          <p:nvPr>
            <p:ph type="body" sz="quarter" idx="4294967295"/>
          </p:nvPr>
        </p:nvSpPr>
        <p:spPr>
          <a:xfrm>
            <a:off x="3843707" y="4378823"/>
            <a:ext cx="211622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9" name="Symbol zastępczy tekstu 34">
            <a:extLst>
              <a:ext uri="{FF2B5EF4-FFF2-40B4-BE49-F238E27FC236}">
                <a16:creationId xmlns="" xmlns:a16="http://schemas.microsoft.com/office/drawing/2014/main" id="{02558F85-4C14-4FC1-BA09-1ED5B0F90A41}"/>
              </a:ext>
            </a:extLst>
          </p:cNvPr>
          <p:cNvSpPr txBox="1">
            <a:spLocks noGrp="1"/>
          </p:cNvSpPr>
          <p:nvPr>
            <p:ph type="body" sz="quarter" idx="4294967295"/>
          </p:nvPr>
        </p:nvSpPr>
        <p:spPr>
          <a:xfrm>
            <a:off x="6651747" y="4382170"/>
            <a:ext cx="211555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0" name="Symbol zastępczy tekstu 34">
            <a:extLst>
              <a:ext uri="{FF2B5EF4-FFF2-40B4-BE49-F238E27FC236}">
                <a16:creationId xmlns="" xmlns:a16="http://schemas.microsoft.com/office/drawing/2014/main" id="{087FA02E-C441-4AE5-8FD0-014FB1D6156A}"/>
              </a:ext>
            </a:extLst>
          </p:cNvPr>
          <p:cNvSpPr txBox="1">
            <a:spLocks noGrp="1"/>
          </p:cNvSpPr>
          <p:nvPr>
            <p:ph type="body" sz="quarter" idx="4294967295"/>
          </p:nvPr>
        </p:nvSpPr>
        <p:spPr>
          <a:xfrm>
            <a:off x="9457108" y="4385508"/>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1" name="Symbol zastępczy tekstu 34">
            <a:extLst>
              <a:ext uri="{FF2B5EF4-FFF2-40B4-BE49-F238E27FC236}">
                <a16:creationId xmlns="" xmlns:a16="http://schemas.microsoft.com/office/drawing/2014/main" id="{488AFE91-DCDE-429F-AF45-130D0A9BB2A8}"/>
              </a:ext>
            </a:extLst>
          </p:cNvPr>
          <p:cNvSpPr txBox="1">
            <a:spLocks noGrp="1"/>
          </p:cNvSpPr>
          <p:nvPr>
            <p:ph type="body" sz="quarter" idx="4294967295"/>
          </p:nvPr>
        </p:nvSpPr>
        <p:spPr>
          <a:xfrm>
            <a:off x="3847722" y="5540541"/>
            <a:ext cx="2160334"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2" name="Symbol zastępczy tekstu 34">
            <a:extLst>
              <a:ext uri="{FF2B5EF4-FFF2-40B4-BE49-F238E27FC236}">
                <a16:creationId xmlns="" xmlns:a16="http://schemas.microsoft.com/office/drawing/2014/main" id="{E248B204-ADFD-413B-AEC6-22B75135B267}"/>
              </a:ext>
            </a:extLst>
          </p:cNvPr>
          <p:cNvSpPr txBox="1">
            <a:spLocks noGrp="1"/>
          </p:cNvSpPr>
          <p:nvPr>
            <p:ph type="body" sz="quarter" idx="4294967295"/>
          </p:nvPr>
        </p:nvSpPr>
        <p:spPr>
          <a:xfrm>
            <a:off x="6643728" y="5543888"/>
            <a:ext cx="21716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49" name="Symbol zastępczy tekstu 34">
            <a:extLst>
              <a:ext uri="{FF2B5EF4-FFF2-40B4-BE49-F238E27FC236}">
                <a16:creationId xmlns="" xmlns:a16="http://schemas.microsoft.com/office/drawing/2014/main" id="{DFD15D93-33D8-49AB-9BB0-FADE3A132253}"/>
              </a:ext>
            </a:extLst>
          </p:cNvPr>
          <p:cNvSpPr txBox="1">
            <a:spLocks noGrp="1"/>
          </p:cNvSpPr>
          <p:nvPr>
            <p:ph type="body" sz="quarter" idx="4294967295"/>
          </p:nvPr>
        </p:nvSpPr>
        <p:spPr>
          <a:xfrm>
            <a:off x="9465137" y="5532522"/>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Tree>
    <p:extLst>
      <p:ext uri="{BB962C8B-B14F-4D97-AF65-F5344CB8AC3E}">
        <p14:creationId xmlns:p14="http://schemas.microsoft.com/office/powerpoint/2010/main" val="409930514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10_Dwa elementy zawartości">
    <p:spTree>
      <p:nvGrpSpPr>
        <p:cNvPr id="1" name=""/>
        <p:cNvGrpSpPr/>
        <p:nvPr/>
      </p:nvGrpSpPr>
      <p:grpSpPr>
        <a:xfrm>
          <a:off x="0" y="0"/>
          <a:ext cx="0" cy="0"/>
          <a:chOff x="0" y="0"/>
          <a:chExt cx="0" cy="0"/>
        </a:xfrm>
      </p:grpSpPr>
      <p:pic>
        <p:nvPicPr>
          <p:cNvPr id="19" name="Obraz 83">
            <a:extLst>
              <a:ext uri="{FF2B5EF4-FFF2-40B4-BE49-F238E27FC236}">
                <a16:creationId xmlns="" xmlns:a16="http://schemas.microsoft.com/office/drawing/2014/main" id="{49D9B040-C103-4F58-A778-05C3B4DB5D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038" y="3113088"/>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Obraz 51">
            <a:extLst>
              <a:ext uri="{FF2B5EF4-FFF2-40B4-BE49-F238E27FC236}">
                <a16:creationId xmlns="" xmlns:a16="http://schemas.microsoft.com/office/drawing/2014/main" id="{409D7E56-ABA5-40CA-827A-EC9B54F554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913" y="1949450"/>
            <a:ext cx="23209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Obraz 2">
            <a:extLst>
              <a:ext uri="{FF2B5EF4-FFF2-40B4-BE49-F238E27FC236}">
                <a16:creationId xmlns="" xmlns:a16="http://schemas.microsoft.com/office/drawing/2014/main" id="{D4D93B07-2486-40FA-AC7A-98AF63C4C8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6975" y="1963738"/>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Obraz 54">
            <a:extLst>
              <a:ext uri="{FF2B5EF4-FFF2-40B4-BE49-F238E27FC236}">
                <a16:creationId xmlns="" xmlns:a16="http://schemas.microsoft.com/office/drawing/2014/main" id="{C484B837-4D45-403F-8A39-B321EBE35F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8088" y="3124200"/>
            <a:ext cx="2351087"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Obraz 55">
            <a:extLst>
              <a:ext uri="{FF2B5EF4-FFF2-40B4-BE49-F238E27FC236}">
                <a16:creationId xmlns="" xmlns:a16="http://schemas.microsoft.com/office/drawing/2014/main" id="{3F565125-50E9-496B-BE45-29918D6ADE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6975" y="4273550"/>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Obraz 56">
            <a:extLst>
              <a:ext uri="{FF2B5EF4-FFF2-40B4-BE49-F238E27FC236}">
                <a16:creationId xmlns="" xmlns:a16="http://schemas.microsoft.com/office/drawing/2014/main" id="{ABC392E8-50C0-4962-A7FB-3F356D25DC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0788" y="5434013"/>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Obraz 57">
            <a:extLst>
              <a:ext uri="{FF2B5EF4-FFF2-40B4-BE49-F238E27FC236}">
                <a16:creationId xmlns="" xmlns:a16="http://schemas.microsoft.com/office/drawing/2014/main" id="{7BC88A6E-F28B-42D7-8DAD-3AF6B3D53B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8913" y="1963738"/>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Obraz 58">
            <a:extLst>
              <a:ext uri="{FF2B5EF4-FFF2-40B4-BE49-F238E27FC236}">
                <a16:creationId xmlns="" xmlns:a16="http://schemas.microsoft.com/office/drawing/2014/main" id="{E80D6758-524D-4EC1-8C3E-C4E047B5F8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0025" y="3124200"/>
            <a:ext cx="2351088"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Obraz 59">
            <a:extLst>
              <a:ext uri="{FF2B5EF4-FFF2-40B4-BE49-F238E27FC236}">
                <a16:creationId xmlns="" xmlns:a16="http://schemas.microsoft.com/office/drawing/2014/main" id="{626E6FE9-B9DF-4385-A615-1930103331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8913" y="4273550"/>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Obraz 60">
            <a:extLst>
              <a:ext uri="{FF2B5EF4-FFF2-40B4-BE49-F238E27FC236}">
                <a16:creationId xmlns="" xmlns:a16="http://schemas.microsoft.com/office/drawing/2014/main" id="{D86DDF49-CF0D-483B-A0D0-72A43B1A0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2725" y="5434013"/>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Obraz 61">
            <a:extLst>
              <a:ext uri="{FF2B5EF4-FFF2-40B4-BE49-F238E27FC236}">
                <a16:creationId xmlns="" xmlns:a16="http://schemas.microsoft.com/office/drawing/2014/main" id="{12C79BFE-12E9-41E7-A1C5-650B8FB65A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9588" y="1952625"/>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Obraz 62">
            <a:extLst>
              <a:ext uri="{FF2B5EF4-FFF2-40B4-BE49-F238E27FC236}">
                <a16:creationId xmlns="" xmlns:a16="http://schemas.microsoft.com/office/drawing/2014/main" id="{48E74210-046E-4C6F-90C7-8DC97899EB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0700" y="3113088"/>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Obraz 63">
            <a:extLst>
              <a:ext uri="{FF2B5EF4-FFF2-40B4-BE49-F238E27FC236}">
                <a16:creationId xmlns="" xmlns:a16="http://schemas.microsoft.com/office/drawing/2014/main" id="{4E8C2EE9-41BE-447B-B033-EC20FD2E9A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9588" y="4260850"/>
            <a:ext cx="23495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Obraz 64">
            <a:extLst>
              <a:ext uri="{FF2B5EF4-FFF2-40B4-BE49-F238E27FC236}">
                <a16:creationId xmlns="" xmlns:a16="http://schemas.microsoft.com/office/drawing/2014/main" id="{921A745B-32A1-4A1B-8E79-64B5BE011C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3400" y="5421313"/>
            <a:ext cx="234950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Obraz 87">
            <a:extLst>
              <a:ext uri="{FF2B5EF4-FFF2-40B4-BE49-F238E27FC236}">
                <a16:creationId xmlns="" xmlns:a16="http://schemas.microsoft.com/office/drawing/2014/main" id="{FCF3BEA7-C76B-472D-AC10-9215ACC08A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925" y="4260850"/>
            <a:ext cx="23495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Obraz 6">
            <a:extLst>
              <a:ext uri="{FF2B5EF4-FFF2-40B4-BE49-F238E27FC236}">
                <a16:creationId xmlns="" xmlns:a16="http://schemas.microsoft.com/office/drawing/2014/main" id="{018AFF5E-0734-474D-AE4A-4AA2151CCE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88" y="5419725"/>
            <a:ext cx="23209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Obraz 120">
            <a:extLst>
              <a:ext uri="{FF2B5EF4-FFF2-40B4-BE49-F238E27FC236}">
                <a16:creationId xmlns="" xmlns:a16="http://schemas.microsoft.com/office/drawing/2014/main" id="{1863C148-C7F3-41DF-ADD2-25F790D9AD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75" y="5568950"/>
            <a:ext cx="6429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 name="Łącznik prosty 5">
            <a:extLst>
              <a:ext uri="{FF2B5EF4-FFF2-40B4-BE49-F238E27FC236}">
                <a16:creationId xmlns="" xmlns:a16="http://schemas.microsoft.com/office/drawing/2014/main" id="{2DBA094E-5E02-4881-B697-6E9C65988826}"/>
              </a:ext>
            </a:extLst>
          </p:cNvPr>
          <p:cNvCxnSpPr>
            <a:cxnSpLocks noChangeShapeType="1"/>
          </p:cNvCxnSpPr>
          <p:nvPr/>
        </p:nvCxnSpPr>
        <p:spPr bwMode="auto">
          <a:xfrm>
            <a:off x="3281363" y="2444750"/>
            <a:ext cx="455612" cy="4763"/>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52" name="Łącznik prosty 99">
            <a:extLst>
              <a:ext uri="{FF2B5EF4-FFF2-40B4-BE49-F238E27FC236}">
                <a16:creationId xmlns="" xmlns:a16="http://schemas.microsoft.com/office/drawing/2014/main" id="{9C67278B-243F-4209-818D-A8E9ACF414B7}"/>
              </a:ext>
            </a:extLst>
          </p:cNvPr>
          <p:cNvCxnSpPr>
            <a:cxnSpLocks noChangeShapeType="1"/>
          </p:cNvCxnSpPr>
          <p:nvPr/>
        </p:nvCxnSpPr>
        <p:spPr bwMode="auto">
          <a:xfrm>
            <a:off x="3251200" y="5932488"/>
            <a:ext cx="512763" cy="4762"/>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53" name="Łącznik prosty 105">
            <a:extLst>
              <a:ext uri="{FF2B5EF4-FFF2-40B4-BE49-F238E27FC236}">
                <a16:creationId xmlns="" xmlns:a16="http://schemas.microsoft.com/office/drawing/2014/main" id="{581B341B-E4A2-4529-99EE-550D76466FEA}"/>
              </a:ext>
            </a:extLst>
          </p:cNvPr>
          <p:cNvCxnSpPr>
            <a:cxnSpLocks noChangeShapeType="1"/>
          </p:cNvCxnSpPr>
          <p:nvPr/>
        </p:nvCxnSpPr>
        <p:spPr bwMode="auto">
          <a:xfrm>
            <a:off x="3273425" y="3609975"/>
            <a:ext cx="465138"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4" name="Łącznik prosty 108">
            <a:extLst>
              <a:ext uri="{FF2B5EF4-FFF2-40B4-BE49-F238E27FC236}">
                <a16:creationId xmlns="" xmlns:a16="http://schemas.microsoft.com/office/drawing/2014/main" id="{37E7A663-BADA-4A2B-9005-08137CAFE2D2}"/>
              </a:ext>
            </a:extLst>
          </p:cNvPr>
          <p:cNvCxnSpPr>
            <a:cxnSpLocks noChangeShapeType="1"/>
          </p:cNvCxnSpPr>
          <p:nvPr/>
        </p:nvCxnSpPr>
        <p:spPr bwMode="auto">
          <a:xfrm>
            <a:off x="3259138" y="4772025"/>
            <a:ext cx="466725" cy="4763"/>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5" name="Łącznik prosty 110">
            <a:extLst>
              <a:ext uri="{FF2B5EF4-FFF2-40B4-BE49-F238E27FC236}">
                <a16:creationId xmlns="" xmlns:a16="http://schemas.microsoft.com/office/drawing/2014/main" id="{167F5416-8EDD-4A01-8888-9186010A6B75}"/>
              </a:ext>
            </a:extLst>
          </p:cNvPr>
          <p:cNvCxnSpPr>
            <a:cxnSpLocks noChangeShapeType="1"/>
          </p:cNvCxnSpPr>
          <p:nvPr/>
        </p:nvCxnSpPr>
        <p:spPr bwMode="auto">
          <a:xfrm>
            <a:off x="6084888" y="3598863"/>
            <a:ext cx="465137"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6" name="Łącznik prosty 111">
            <a:extLst>
              <a:ext uri="{FF2B5EF4-FFF2-40B4-BE49-F238E27FC236}">
                <a16:creationId xmlns="" xmlns:a16="http://schemas.microsoft.com/office/drawing/2014/main" id="{EDDB4ADB-0451-4B46-87B1-B3CB841826D8}"/>
              </a:ext>
            </a:extLst>
          </p:cNvPr>
          <p:cNvCxnSpPr>
            <a:cxnSpLocks noChangeShapeType="1"/>
          </p:cNvCxnSpPr>
          <p:nvPr/>
        </p:nvCxnSpPr>
        <p:spPr bwMode="auto">
          <a:xfrm>
            <a:off x="6070600" y="4749800"/>
            <a:ext cx="466725"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7" name="Łącznik prosty 112">
            <a:extLst>
              <a:ext uri="{FF2B5EF4-FFF2-40B4-BE49-F238E27FC236}">
                <a16:creationId xmlns="" xmlns:a16="http://schemas.microsoft.com/office/drawing/2014/main" id="{67164702-97D1-430F-8195-B1F3BEF9A3F5}"/>
              </a:ext>
            </a:extLst>
          </p:cNvPr>
          <p:cNvCxnSpPr>
            <a:cxnSpLocks noChangeShapeType="1"/>
          </p:cNvCxnSpPr>
          <p:nvPr/>
        </p:nvCxnSpPr>
        <p:spPr bwMode="auto">
          <a:xfrm>
            <a:off x="8886825" y="3598863"/>
            <a:ext cx="512763"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8" name="Łącznik prosty 113">
            <a:extLst>
              <a:ext uri="{FF2B5EF4-FFF2-40B4-BE49-F238E27FC236}">
                <a16:creationId xmlns="" xmlns:a16="http://schemas.microsoft.com/office/drawing/2014/main" id="{1562F5BE-D9B9-4617-9B60-52008679D941}"/>
              </a:ext>
            </a:extLst>
          </p:cNvPr>
          <p:cNvCxnSpPr>
            <a:cxnSpLocks noChangeShapeType="1"/>
          </p:cNvCxnSpPr>
          <p:nvPr/>
        </p:nvCxnSpPr>
        <p:spPr bwMode="auto">
          <a:xfrm>
            <a:off x="8882063" y="4759325"/>
            <a:ext cx="512762"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9" name="Łącznik prosty 114">
            <a:extLst>
              <a:ext uri="{FF2B5EF4-FFF2-40B4-BE49-F238E27FC236}">
                <a16:creationId xmlns="" xmlns:a16="http://schemas.microsoft.com/office/drawing/2014/main" id="{0643402E-3421-4BD3-9C2C-6060A7F2EC95}"/>
              </a:ext>
            </a:extLst>
          </p:cNvPr>
          <p:cNvCxnSpPr>
            <a:cxnSpLocks noChangeShapeType="1"/>
          </p:cNvCxnSpPr>
          <p:nvPr/>
        </p:nvCxnSpPr>
        <p:spPr bwMode="auto">
          <a:xfrm>
            <a:off x="6084888" y="2438400"/>
            <a:ext cx="465137"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60" name="Łącznik prosty 115">
            <a:extLst>
              <a:ext uri="{FF2B5EF4-FFF2-40B4-BE49-F238E27FC236}">
                <a16:creationId xmlns="" xmlns:a16="http://schemas.microsoft.com/office/drawing/2014/main" id="{34762786-F9AB-4F7E-B5BC-C4F840A3CC99}"/>
              </a:ext>
            </a:extLst>
          </p:cNvPr>
          <p:cNvCxnSpPr>
            <a:cxnSpLocks noChangeShapeType="1"/>
          </p:cNvCxnSpPr>
          <p:nvPr/>
        </p:nvCxnSpPr>
        <p:spPr bwMode="auto">
          <a:xfrm>
            <a:off x="6084888" y="5932488"/>
            <a:ext cx="465137" cy="4762"/>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61" name="Łącznik prosty 116">
            <a:extLst>
              <a:ext uri="{FF2B5EF4-FFF2-40B4-BE49-F238E27FC236}">
                <a16:creationId xmlns="" xmlns:a16="http://schemas.microsoft.com/office/drawing/2014/main" id="{36F0B864-7E5D-4913-A81A-4871E69E550D}"/>
              </a:ext>
            </a:extLst>
          </p:cNvPr>
          <p:cNvCxnSpPr>
            <a:cxnSpLocks noChangeShapeType="1"/>
          </p:cNvCxnSpPr>
          <p:nvPr/>
        </p:nvCxnSpPr>
        <p:spPr bwMode="auto">
          <a:xfrm>
            <a:off x="8886825" y="2438400"/>
            <a:ext cx="512763"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62" name="Łącznik prosty 117">
            <a:extLst>
              <a:ext uri="{FF2B5EF4-FFF2-40B4-BE49-F238E27FC236}">
                <a16:creationId xmlns="" xmlns:a16="http://schemas.microsoft.com/office/drawing/2014/main" id="{5439FEB6-014A-4F5E-83AF-785A1B850CDF}"/>
              </a:ext>
            </a:extLst>
          </p:cNvPr>
          <p:cNvCxnSpPr>
            <a:cxnSpLocks noChangeShapeType="1"/>
          </p:cNvCxnSpPr>
          <p:nvPr/>
        </p:nvCxnSpPr>
        <p:spPr bwMode="auto">
          <a:xfrm>
            <a:off x="8909050" y="5919788"/>
            <a:ext cx="466725"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63" name="Łącznik prosty 118">
            <a:extLst>
              <a:ext uri="{FF2B5EF4-FFF2-40B4-BE49-F238E27FC236}">
                <a16:creationId xmlns="" xmlns:a16="http://schemas.microsoft.com/office/drawing/2014/main" id="{3682A024-0620-4C17-87F3-BCE66583B77C}"/>
              </a:ext>
            </a:extLst>
          </p:cNvPr>
          <p:cNvCxnSpPr>
            <a:cxnSpLocks noChangeShapeType="1"/>
          </p:cNvCxnSpPr>
          <p:nvPr/>
        </p:nvCxnSpPr>
        <p:spPr bwMode="auto">
          <a:xfrm>
            <a:off x="10539413" y="2925763"/>
            <a:ext cx="0" cy="187325"/>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64" name="Łącznik prosty 119">
            <a:extLst>
              <a:ext uri="{FF2B5EF4-FFF2-40B4-BE49-F238E27FC236}">
                <a16:creationId xmlns="" xmlns:a16="http://schemas.microsoft.com/office/drawing/2014/main" id="{45618435-FA06-4EAA-9A22-A10CE7C2EDD4}"/>
              </a:ext>
            </a:extLst>
          </p:cNvPr>
          <p:cNvCxnSpPr>
            <a:cxnSpLocks noChangeShapeType="1"/>
          </p:cNvCxnSpPr>
          <p:nvPr/>
        </p:nvCxnSpPr>
        <p:spPr bwMode="auto">
          <a:xfrm>
            <a:off x="10550525" y="5253038"/>
            <a:ext cx="0" cy="169862"/>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65" name="Łącznik prosty 121">
            <a:extLst>
              <a:ext uri="{FF2B5EF4-FFF2-40B4-BE49-F238E27FC236}">
                <a16:creationId xmlns="" xmlns:a16="http://schemas.microsoft.com/office/drawing/2014/main" id="{F221945E-BBB8-4435-9924-9482BBBBF804}"/>
              </a:ext>
            </a:extLst>
          </p:cNvPr>
          <p:cNvCxnSpPr>
            <a:cxnSpLocks noChangeShapeType="1"/>
          </p:cNvCxnSpPr>
          <p:nvPr/>
        </p:nvCxnSpPr>
        <p:spPr bwMode="auto">
          <a:xfrm>
            <a:off x="2098675" y="4095750"/>
            <a:ext cx="0" cy="155575"/>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sp>
        <p:nvSpPr>
          <p:cNvPr id="18" name="Symbol zastępczy tekstu 10">
            <a:extLst>
              <a:ext uri="{FF2B5EF4-FFF2-40B4-BE49-F238E27FC236}">
                <a16:creationId xmlns="" xmlns:a16="http://schemas.microsoft.com/office/drawing/2014/main" id="{2D6B4EC9-3FCD-46E7-AD72-7ED4FB4AC7E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35" name="Symbol zastępczy tekstu 34">
            <a:extLst>
              <a:ext uri="{FF2B5EF4-FFF2-40B4-BE49-F238E27FC236}">
                <a16:creationId xmlns="" xmlns:a16="http://schemas.microsoft.com/office/drawing/2014/main" id="{387B022F-71DE-45D7-831A-2578A704CD79}"/>
              </a:ext>
            </a:extLst>
          </p:cNvPr>
          <p:cNvSpPr txBox="1">
            <a:spLocks noGrp="1"/>
          </p:cNvSpPr>
          <p:nvPr>
            <p:ph type="body" sz="quarter" idx="4294967295"/>
          </p:nvPr>
        </p:nvSpPr>
        <p:spPr>
          <a:xfrm>
            <a:off x="1020680" y="2044698"/>
            <a:ext cx="212357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FFFFFF"/>
              </a:buClr>
              <a:buSzPct val="100000"/>
              <a:buFont typeface="Arial"/>
              <a:buAutoNum type="arabicPeriod"/>
              <a:tabLst/>
              <a:defRPr lang="pl-PL" sz="1200" b="0" i="0" u="none" strike="noStrike" cap="none" spc="0" baseline="0">
                <a:solidFill>
                  <a:srgbClr val="FFFFFF"/>
                </a:solidFill>
                <a:uFillTx/>
                <a:latin typeface="Arial"/>
              </a:defRPr>
            </a:lvl1pPr>
          </a:lstStyle>
          <a:p>
            <a:pPr lvl="0"/>
            <a:endParaRPr lang="pl-PL"/>
          </a:p>
        </p:txBody>
      </p:sp>
      <p:sp>
        <p:nvSpPr>
          <p:cNvPr id="36" name="Symbol zastępczy tekstu 34">
            <a:extLst>
              <a:ext uri="{FF2B5EF4-FFF2-40B4-BE49-F238E27FC236}">
                <a16:creationId xmlns="" xmlns:a16="http://schemas.microsoft.com/office/drawing/2014/main" id="{348F226D-9659-44C7-B5DA-4C001697457B}"/>
              </a:ext>
            </a:extLst>
          </p:cNvPr>
          <p:cNvSpPr txBox="1">
            <a:spLocks noGrp="1"/>
          </p:cNvSpPr>
          <p:nvPr>
            <p:ph type="body" sz="quarter" idx="4294967295"/>
          </p:nvPr>
        </p:nvSpPr>
        <p:spPr>
          <a:xfrm>
            <a:off x="3835395" y="2044698"/>
            <a:ext cx="211622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2"/>
              <a:tabLst/>
              <a:defRPr lang="pl-PL" sz="1200" b="0" i="0" u="none" strike="noStrike" cap="none" spc="0" baseline="0">
                <a:solidFill>
                  <a:srgbClr val="6D6E71"/>
                </a:solidFill>
                <a:uFillTx/>
                <a:latin typeface="Arial"/>
              </a:defRPr>
            </a:lvl1pPr>
          </a:lstStyle>
          <a:p>
            <a:pPr lvl="0"/>
            <a:endParaRPr lang="pl-PL"/>
          </a:p>
        </p:txBody>
      </p:sp>
      <p:sp>
        <p:nvSpPr>
          <p:cNvPr id="37" name="Symbol zastępczy tekstu 34">
            <a:extLst>
              <a:ext uri="{FF2B5EF4-FFF2-40B4-BE49-F238E27FC236}">
                <a16:creationId xmlns="" xmlns:a16="http://schemas.microsoft.com/office/drawing/2014/main" id="{A6D6C77E-3C17-49DD-A5B6-5F03B01A59C7}"/>
              </a:ext>
            </a:extLst>
          </p:cNvPr>
          <p:cNvSpPr txBox="1">
            <a:spLocks noGrp="1"/>
          </p:cNvSpPr>
          <p:nvPr>
            <p:ph type="body" sz="quarter" idx="4294967295"/>
          </p:nvPr>
        </p:nvSpPr>
        <p:spPr>
          <a:xfrm>
            <a:off x="6643436" y="2048045"/>
            <a:ext cx="211555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3"/>
              <a:tabLst/>
              <a:defRPr lang="pl-PL" sz="1200" b="0" i="0" u="none" strike="noStrike" cap="none" spc="0" baseline="0">
                <a:solidFill>
                  <a:srgbClr val="6D6E71"/>
                </a:solidFill>
                <a:uFillTx/>
                <a:latin typeface="Arial"/>
              </a:defRPr>
            </a:lvl1pPr>
          </a:lstStyle>
          <a:p>
            <a:pPr lvl="0"/>
            <a:endParaRPr lang="pl-PL"/>
          </a:p>
        </p:txBody>
      </p:sp>
      <p:sp>
        <p:nvSpPr>
          <p:cNvPr id="38" name="Symbol zastępczy tekstu 34">
            <a:extLst>
              <a:ext uri="{FF2B5EF4-FFF2-40B4-BE49-F238E27FC236}">
                <a16:creationId xmlns="" xmlns:a16="http://schemas.microsoft.com/office/drawing/2014/main" id="{16E9F502-7F24-443A-B434-FAE5994C5F78}"/>
              </a:ext>
            </a:extLst>
          </p:cNvPr>
          <p:cNvSpPr txBox="1">
            <a:spLocks noGrp="1"/>
          </p:cNvSpPr>
          <p:nvPr>
            <p:ph type="body" sz="quarter" idx="4294967295"/>
          </p:nvPr>
        </p:nvSpPr>
        <p:spPr>
          <a:xfrm>
            <a:off x="9448796" y="2051383"/>
            <a:ext cx="2181721"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4"/>
              <a:tabLst/>
              <a:defRPr lang="pl-PL" sz="1200" b="0" i="0" u="none" strike="noStrike" cap="none" spc="0" baseline="0">
                <a:solidFill>
                  <a:srgbClr val="6D6E71"/>
                </a:solidFill>
                <a:uFillTx/>
                <a:latin typeface="Arial"/>
              </a:defRPr>
            </a:lvl1pPr>
          </a:lstStyle>
          <a:p>
            <a:pPr lvl="0"/>
            <a:endParaRPr lang="pl-PL"/>
          </a:p>
        </p:txBody>
      </p:sp>
      <p:sp>
        <p:nvSpPr>
          <p:cNvPr id="39" name="Symbol zastępczy tekstu 34">
            <a:extLst>
              <a:ext uri="{FF2B5EF4-FFF2-40B4-BE49-F238E27FC236}">
                <a16:creationId xmlns="" xmlns:a16="http://schemas.microsoft.com/office/drawing/2014/main" id="{BA594A16-FF8C-495F-9168-85FEDA1EBF3F}"/>
              </a:ext>
            </a:extLst>
          </p:cNvPr>
          <p:cNvSpPr txBox="1">
            <a:spLocks noGrp="1"/>
          </p:cNvSpPr>
          <p:nvPr>
            <p:ph type="body" sz="quarter" idx="4294967295"/>
          </p:nvPr>
        </p:nvSpPr>
        <p:spPr>
          <a:xfrm>
            <a:off x="3836794" y="3237469"/>
            <a:ext cx="2171699"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7"/>
              <a:tabLst/>
              <a:defRPr lang="pl-PL" sz="1200" b="0" i="0" u="none" strike="noStrike" cap="none" spc="0" baseline="0">
                <a:solidFill>
                  <a:srgbClr val="6D6E71"/>
                </a:solidFill>
                <a:uFillTx/>
                <a:latin typeface="Arial"/>
              </a:defRPr>
            </a:lvl1pPr>
          </a:lstStyle>
          <a:p>
            <a:pPr lvl="0"/>
            <a:endParaRPr lang="pl-PL"/>
          </a:p>
        </p:txBody>
      </p:sp>
      <p:sp>
        <p:nvSpPr>
          <p:cNvPr id="40" name="Symbol zastępczy tekstu 34">
            <a:extLst>
              <a:ext uri="{FF2B5EF4-FFF2-40B4-BE49-F238E27FC236}">
                <a16:creationId xmlns="" xmlns:a16="http://schemas.microsoft.com/office/drawing/2014/main" id="{3C6D7070-87FF-4F9A-B81E-99B75478A9D8}"/>
              </a:ext>
            </a:extLst>
          </p:cNvPr>
          <p:cNvSpPr txBox="1">
            <a:spLocks noGrp="1"/>
          </p:cNvSpPr>
          <p:nvPr>
            <p:ph type="body" sz="quarter" idx="4294967295"/>
          </p:nvPr>
        </p:nvSpPr>
        <p:spPr>
          <a:xfrm>
            <a:off x="1013868" y="3198086"/>
            <a:ext cx="2193087"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8"/>
              <a:tabLst/>
              <a:defRPr lang="pl-PL" sz="1200" b="0" i="0" u="none" strike="noStrike" cap="none" spc="0" baseline="0">
                <a:solidFill>
                  <a:srgbClr val="6D6E71"/>
                </a:solidFill>
                <a:uFillTx/>
                <a:latin typeface="Arial"/>
              </a:defRPr>
            </a:lvl1pPr>
          </a:lstStyle>
          <a:p>
            <a:pPr lvl="0"/>
            <a:endParaRPr lang="pl-PL"/>
          </a:p>
        </p:txBody>
      </p:sp>
      <p:sp>
        <p:nvSpPr>
          <p:cNvPr id="41" name="Symbol zastępczy tekstu 34">
            <a:extLst>
              <a:ext uri="{FF2B5EF4-FFF2-40B4-BE49-F238E27FC236}">
                <a16:creationId xmlns="" xmlns:a16="http://schemas.microsoft.com/office/drawing/2014/main" id="{01C4A748-6DE2-4B80-88A7-0867A9A07293}"/>
              </a:ext>
            </a:extLst>
          </p:cNvPr>
          <p:cNvSpPr txBox="1">
            <a:spLocks noGrp="1"/>
          </p:cNvSpPr>
          <p:nvPr>
            <p:ph type="body" sz="quarter" idx="4294967295"/>
          </p:nvPr>
        </p:nvSpPr>
        <p:spPr>
          <a:xfrm>
            <a:off x="1012661" y="4378823"/>
            <a:ext cx="212357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9"/>
              <a:tabLst/>
              <a:defRPr lang="pl-PL" sz="1200" b="0" i="0" u="none" strike="noStrike" cap="none" spc="0" baseline="0">
                <a:solidFill>
                  <a:srgbClr val="6D6E71"/>
                </a:solidFill>
                <a:uFillTx/>
                <a:latin typeface="Arial"/>
              </a:defRPr>
            </a:lvl1pPr>
          </a:lstStyle>
          <a:p>
            <a:pPr lvl="0"/>
            <a:endParaRPr lang="pl-PL"/>
          </a:p>
        </p:txBody>
      </p:sp>
      <p:sp>
        <p:nvSpPr>
          <p:cNvPr id="42" name="Symbol zastępczy tekstu 34">
            <a:extLst>
              <a:ext uri="{FF2B5EF4-FFF2-40B4-BE49-F238E27FC236}">
                <a16:creationId xmlns="" xmlns:a16="http://schemas.microsoft.com/office/drawing/2014/main" id="{E371748F-0F3C-45C3-BEE5-7855736DF726}"/>
              </a:ext>
            </a:extLst>
          </p:cNvPr>
          <p:cNvSpPr txBox="1">
            <a:spLocks noGrp="1"/>
          </p:cNvSpPr>
          <p:nvPr>
            <p:ph type="body" sz="quarter" idx="4294967295"/>
          </p:nvPr>
        </p:nvSpPr>
        <p:spPr>
          <a:xfrm>
            <a:off x="3827376" y="4378823"/>
            <a:ext cx="211622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0"/>
              <a:tabLst/>
              <a:defRPr lang="pl-PL" sz="1200" b="0" i="0" u="none" strike="noStrike" cap="none" spc="0" baseline="0">
                <a:solidFill>
                  <a:srgbClr val="6D6E71"/>
                </a:solidFill>
                <a:uFillTx/>
                <a:latin typeface="Arial"/>
              </a:defRPr>
            </a:lvl1pPr>
          </a:lstStyle>
          <a:p>
            <a:pPr lvl="0"/>
            <a:endParaRPr lang="pl-PL"/>
          </a:p>
        </p:txBody>
      </p:sp>
      <p:sp>
        <p:nvSpPr>
          <p:cNvPr id="43" name="Symbol zastępczy tekstu 34">
            <a:extLst>
              <a:ext uri="{FF2B5EF4-FFF2-40B4-BE49-F238E27FC236}">
                <a16:creationId xmlns="" xmlns:a16="http://schemas.microsoft.com/office/drawing/2014/main" id="{1F8DBE29-2EAE-4228-9463-491CA16E96BB}"/>
              </a:ext>
            </a:extLst>
          </p:cNvPr>
          <p:cNvSpPr txBox="1">
            <a:spLocks noGrp="1"/>
          </p:cNvSpPr>
          <p:nvPr>
            <p:ph type="body" sz="quarter" idx="4294967295"/>
          </p:nvPr>
        </p:nvSpPr>
        <p:spPr>
          <a:xfrm>
            <a:off x="6635416" y="4382170"/>
            <a:ext cx="211555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1"/>
              <a:tabLst/>
              <a:defRPr lang="pl-PL" sz="1200" b="0" i="0" u="none" strike="noStrike" cap="none" spc="0" baseline="0">
                <a:solidFill>
                  <a:srgbClr val="6D6E71"/>
                </a:solidFill>
                <a:uFillTx/>
                <a:latin typeface="Arial"/>
              </a:defRPr>
            </a:lvl1pPr>
          </a:lstStyle>
          <a:p>
            <a:pPr lvl="0"/>
            <a:endParaRPr lang="pl-PL"/>
          </a:p>
        </p:txBody>
      </p:sp>
      <p:sp>
        <p:nvSpPr>
          <p:cNvPr id="44" name="Symbol zastępczy tekstu 34">
            <a:extLst>
              <a:ext uri="{FF2B5EF4-FFF2-40B4-BE49-F238E27FC236}">
                <a16:creationId xmlns="" xmlns:a16="http://schemas.microsoft.com/office/drawing/2014/main" id="{FE721418-F402-4C46-8816-A64A72CC10FB}"/>
              </a:ext>
            </a:extLst>
          </p:cNvPr>
          <p:cNvSpPr txBox="1">
            <a:spLocks noGrp="1"/>
          </p:cNvSpPr>
          <p:nvPr>
            <p:ph type="body" sz="quarter" idx="4294967295"/>
          </p:nvPr>
        </p:nvSpPr>
        <p:spPr>
          <a:xfrm>
            <a:off x="9440777" y="4385508"/>
            <a:ext cx="2181721"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2"/>
              <a:tabLst/>
              <a:defRPr lang="pl-PL" sz="1200" b="0" i="0" u="none" strike="noStrike" cap="none" spc="0" baseline="0">
                <a:solidFill>
                  <a:srgbClr val="6D6E71"/>
                </a:solidFill>
                <a:uFillTx/>
                <a:latin typeface="Arial"/>
              </a:defRPr>
            </a:lvl1pPr>
          </a:lstStyle>
          <a:p>
            <a:pPr lvl="0"/>
            <a:endParaRPr lang="pl-PL"/>
          </a:p>
        </p:txBody>
      </p:sp>
      <p:sp>
        <p:nvSpPr>
          <p:cNvPr id="45" name="Symbol zastępczy tekstu 34">
            <a:extLst>
              <a:ext uri="{FF2B5EF4-FFF2-40B4-BE49-F238E27FC236}">
                <a16:creationId xmlns="" xmlns:a16="http://schemas.microsoft.com/office/drawing/2014/main" id="{EEFCD437-4E42-432C-96E3-633CBBE085FD}"/>
              </a:ext>
            </a:extLst>
          </p:cNvPr>
          <p:cNvSpPr txBox="1">
            <a:spLocks noGrp="1"/>
          </p:cNvSpPr>
          <p:nvPr>
            <p:ph type="body" sz="quarter" idx="4294967295"/>
          </p:nvPr>
        </p:nvSpPr>
        <p:spPr>
          <a:xfrm>
            <a:off x="9547725" y="5551057"/>
            <a:ext cx="215499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3"/>
              <a:tabLst/>
              <a:defRPr lang="pl-PL" sz="1200" b="0" i="0" u="none" strike="noStrike" cap="none" spc="0" baseline="0">
                <a:solidFill>
                  <a:srgbClr val="6D6E71"/>
                </a:solidFill>
                <a:uFillTx/>
                <a:latin typeface="Arial"/>
              </a:defRPr>
            </a:lvl1pPr>
          </a:lstStyle>
          <a:p>
            <a:pPr lvl="0"/>
            <a:endParaRPr lang="pl-PL"/>
          </a:p>
        </p:txBody>
      </p:sp>
      <p:sp>
        <p:nvSpPr>
          <p:cNvPr id="46" name="Symbol zastępczy tekstu 34">
            <a:extLst>
              <a:ext uri="{FF2B5EF4-FFF2-40B4-BE49-F238E27FC236}">
                <a16:creationId xmlns="" xmlns:a16="http://schemas.microsoft.com/office/drawing/2014/main" id="{CF415927-48AB-44D3-AB95-956B44502649}"/>
              </a:ext>
            </a:extLst>
          </p:cNvPr>
          <p:cNvSpPr txBox="1">
            <a:spLocks noGrp="1"/>
          </p:cNvSpPr>
          <p:nvPr>
            <p:ph type="body" sz="quarter" idx="4294967295"/>
          </p:nvPr>
        </p:nvSpPr>
        <p:spPr>
          <a:xfrm>
            <a:off x="6643865" y="5554394"/>
            <a:ext cx="2160334"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4"/>
              <a:tabLst/>
              <a:defRPr lang="pl-PL" sz="1200" b="0" i="0" u="none" strike="noStrike" cap="none" spc="0" baseline="0">
                <a:solidFill>
                  <a:srgbClr val="6D6E71"/>
                </a:solidFill>
                <a:uFillTx/>
                <a:latin typeface="Arial"/>
              </a:defRPr>
            </a:lvl1pPr>
          </a:lstStyle>
          <a:p>
            <a:pPr lvl="0"/>
            <a:endParaRPr lang="pl-PL"/>
          </a:p>
        </p:txBody>
      </p:sp>
      <p:sp>
        <p:nvSpPr>
          <p:cNvPr id="47" name="Symbol zastępczy tekstu 34">
            <a:extLst>
              <a:ext uri="{FF2B5EF4-FFF2-40B4-BE49-F238E27FC236}">
                <a16:creationId xmlns="" xmlns:a16="http://schemas.microsoft.com/office/drawing/2014/main" id="{98271E4F-B7EF-4112-ABD0-E2BCC33C3660}"/>
              </a:ext>
            </a:extLst>
          </p:cNvPr>
          <p:cNvSpPr txBox="1">
            <a:spLocks noGrp="1"/>
          </p:cNvSpPr>
          <p:nvPr>
            <p:ph type="body" sz="quarter" idx="4294967295"/>
          </p:nvPr>
        </p:nvSpPr>
        <p:spPr>
          <a:xfrm>
            <a:off x="3828775" y="5531425"/>
            <a:ext cx="2171699"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5"/>
              <a:tabLst/>
              <a:defRPr lang="pl-PL" sz="1200" b="0" i="0" u="none" strike="noStrike" cap="none" spc="0" baseline="0">
                <a:solidFill>
                  <a:srgbClr val="6D6E71"/>
                </a:solidFill>
                <a:uFillTx/>
                <a:latin typeface="Arial"/>
              </a:defRPr>
            </a:lvl1pPr>
          </a:lstStyle>
          <a:p>
            <a:pPr lvl="0"/>
            <a:endParaRPr lang="pl-PL"/>
          </a:p>
        </p:txBody>
      </p:sp>
      <p:sp>
        <p:nvSpPr>
          <p:cNvPr id="48" name="Symbol zastępczy tekstu 34">
            <a:extLst>
              <a:ext uri="{FF2B5EF4-FFF2-40B4-BE49-F238E27FC236}">
                <a16:creationId xmlns="" xmlns:a16="http://schemas.microsoft.com/office/drawing/2014/main" id="{FD2619D8-D60A-4245-9E6C-AB0162782E52}"/>
              </a:ext>
            </a:extLst>
          </p:cNvPr>
          <p:cNvSpPr txBox="1">
            <a:spLocks noGrp="1"/>
          </p:cNvSpPr>
          <p:nvPr>
            <p:ph type="body" sz="quarter" idx="4294967295"/>
          </p:nvPr>
        </p:nvSpPr>
        <p:spPr>
          <a:xfrm>
            <a:off x="9514185" y="3230785"/>
            <a:ext cx="215499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5"/>
              <a:tabLst/>
              <a:defRPr lang="pl-PL" sz="1200" b="0" i="0" u="none" strike="noStrike" cap="none" spc="0" baseline="0">
                <a:solidFill>
                  <a:srgbClr val="6D6E71"/>
                </a:solidFill>
                <a:uFillTx/>
                <a:latin typeface="Arial"/>
              </a:defRPr>
            </a:lvl1pPr>
          </a:lstStyle>
          <a:p>
            <a:pPr lvl="0"/>
            <a:endParaRPr lang="pl-PL"/>
          </a:p>
        </p:txBody>
      </p:sp>
      <p:sp>
        <p:nvSpPr>
          <p:cNvPr id="49" name="Symbol zastępczy tekstu 34">
            <a:extLst>
              <a:ext uri="{FF2B5EF4-FFF2-40B4-BE49-F238E27FC236}">
                <a16:creationId xmlns="" xmlns:a16="http://schemas.microsoft.com/office/drawing/2014/main" id="{EA2BA212-B5DF-4747-A450-62F053ED497B}"/>
              </a:ext>
            </a:extLst>
          </p:cNvPr>
          <p:cNvSpPr txBox="1">
            <a:spLocks noGrp="1"/>
          </p:cNvSpPr>
          <p:nvPr>
            <p:ph type="body" sz="quarter" idx="4294967295"/>
          </p:nvPr>
        </p:nvSpPr>
        <p:spPr>
          <a:xfrm>
            <a:off x="6624178" y="3234123"/>
            <a:ext cx="2160334"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6"/>
              <a:tabLst/>
              <a:defRPr lang="pl-PL" sz="1200" b="0" i="0" u="none" strike="noStrike" cap="none" spc="0" baseline="0">
                <a:solidFill>
                  <a:srgbClr val="6D6E71"/>
                </a:solidFill>
                <a:uFillTx/>
                <a:latin typeface="Arial"/>
              </a:defRPr>
            </a:lvl1pPr>
          </a:lstStyle>
          <a:p>
            <a:pPr lvl="0"/>
            <a:endParaRPr lang="pl-PL"/>
          </a:p>
        </p:txBody>
      </p:sp>
    </p:spTree>
    <p:extLst>
      <p:ext uri="{BB962C8B-B14F-4D97-AF65-F5344CB8AC3E}">
        <p14:creationId xmlns:p14="http://schemas.microsoft.com/office/powerpoint/2010/main" val="180042123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3_Nagłówek sekcji">
    <p:spTree>
      <p:nvGrpSpPr>
        <p:cNvPr id="1" name=""/>
        <p:cNvGrpSpPr/>
        <p:nvPr/>
      </p:nvGrpSpPr>
      <p:grpSpPr>
        <a:xfrm>
          <a:off x="0" y="0"/>
          <a:ext cx="0" cy="0"/>
          <a:chOff x="0" y="0"/>
          <a:chExt cx="0" cy="0"/>
        </a:xfrm>
      </p:grpSpPr>
      <p:pic>
        <p:nvPicPr>
          <p:cNvPr id="3" name="Obraz 3">
            <a:extLst>
              <a:ext uri="{FF2B5EF4-FFF2-40B4-BE49-F238E27FC236}">
                <a16:creationId xmlns="" xmlns:a16="http://schemas.microsoft.com/office/drawing/2014/main" id="{910E5774-82B8-4B3F-9478-6D11DDA24D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az 7">
            <a:extLst>
              <a:ext uri="{FF2B5EF4-FFF2-40B4-BE49-F238E27FC236}">
                <a16:creationId xmlns="" xmlns:a16="http://schemas.microsoft.com/office/drawing/2014/main" id="{80D8AA22-8EE1-4225-8974-45E04E3331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54488"/>
            <a:ext cx="552450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ymbol zastępczy tekstu 12">
            <a:extLst>
              <a:ext uri="{FF2B5EF4-FFF2-40B4-BE49-F238E27FC236}">
                <a16:creationId xmlns="" xmlns:a16="http://schemas.microsoft.com/office/drawing/2014/main" id="{F3444566-B5A6-4CCE-8389-2ABB2B6C33FF}"/>
              </a:ext>
            </a:extLst>
          </p:cNvPr>
          <p:cNvSpPr txBox="1">
            <a:spLocks noGrp="1"/>
          </p:cNvSpPr>
          <p:nvPr>
            <p:ph type="body" sz="quarter" idx="4294967295"/>
          </p:nvPr>
        </p:nvSpPr>
        <p:spPr>
          <a:xfrm>
            <a:off x="914400" y="4241810"/>
            <a:ext cx="6252520"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16319559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11_Dwa elementy zawartości">
    <p:spTree>
      <p:nvGrpSpPr>
        <p:cNvPr id="1" name=""/>
        <p:cNvGrpSpPr/>
        <p:nvPr/>
      </p:nvGrpSpPr>
      <p:grpSpPr>
        <a:xfrm>
          <a:off x="0" y="0"/>
          <a:ext cx="0" cy="0"/>
          <a:chOff x="0" y="0"/>
          <a:chExt cx="0" cy="0"/>
        </a:xfrm>
      </p:grpSpPr>
      <p:pic>
        <p:nvPicPr>
          <p:cNvPr id="10" name="Obraz 3">
            <a:extLst>
              <a:ext uri="{FF2B5EF4-FFF2-40B4-BE49-F238E27FC236}">
                <a16:creationId xmlns="" xmlns:a16="http://schemas.microsoft.com/office/drawing/2014/main" id="{B7BA279B-AFED-4A29-B965-1458A74023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425" y="1963738"/>
            <a:ext cx="32781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4">
            <a:extLst>
              <a:ext uri="{FF2B5EF4-FFF2-40B4-BE49-F238E27FC236}">
                <a16:creationId xmlns="" xmlns:a16="http://schemas.microsoft.com/office/drawing/2014/main" id="{6AD95C1A-AB29-4D29-B5CB-64C4CF2501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988" y="3425825"/>
            <a:ext cx="235267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53">
            <a:extLst>
              <a:ext uri="{FF2B5EF4-FFF2-40B4-BE49-F238E27FC236}">
                <a16:creationId xmlns="" xmlns:a16="http://schemas.microsoft.com/office/drawing/2014/main" id="{B61859B3-FAC1-4A44-8038-5E81D5B856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700" y="4867275"/>
            <a:ext cx="235267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az 73">
            <a:extLst>
              <a:ext uri="{FF2B5EF4-FFF2-40B4-BE49-F238E27FC236}">
                <a16:creationId xmlns="" xmlns:a16="http://schemas.microsoft.com/office/drawing/2014/main" id="{FA734B41-7B52-47F9-80C4-E21A9C6D91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7450" y="3425825"/>
            <a:ext cx="2354263"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az 74">
            <a:extLst>
              <a:ext uri="{FF2B5EF4-FFF2-40B4-BE49-F238E27FC236}">
                <a16:creationId xmlns="" xmlns:a16="http://schemas.microsoft.com/office/drawing/2014/main" id="{7E3E95E3-E1CB-4B19-B917-84C5847258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4867275"/>
            <a:ext cx="235267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upa 13">
            <a:extLst>
              <a:ext uri="{FF2B5EF4-FFF2-40B4-BE49-F238E27FC236}">
                <a16:creationId xmlns="" xmlns:a16="http://schemas.microsoft.com/office/drawing/2014/main" id="{18B5ED27-5012-444C-BF0C-DC314F3F0322}"/>
              </a:ext>
            </a:extLst>
          </p:cNvPr>
          <p:cNvGrpSpPr>
            <a:grpSpLocks/>
          </p:cNvGrpSpPr>
          <p:nvPr/>
        </p:nvGrpSpPr>
        <p:grpSpPr bwMode="auto">
          <a:xfrm>
            <a:off x="2078038" y="2962275"/>
            <a:ext cx="2825750" cy="484188"/>
            <a:chOff x="2078184" y="2962143"/>
            <a:chExt cx="2826328" cy="485099"/>
          </a:xfrm>
        </p:grpSpPr>
        <p:cxnSp>
          <p:nvCxnSpPr>
            <p:cNvPr id="16" name="Łącznik prosty 6">
              <a:extLst>
                <a:ext uri="{FF2B5EF4-FFF2-40B4-BE49-F238E27FC236}">
                  <a16:creationId xmlns="" xmlns:a16="http://schemas.microsoft.com/office/drawing/2014/main" id="{685249AD-A61C-4976-BC8F-8EB43EE15BF0}"/>
                </a:ext>
              </a:extLst>
            </p:cNvPr>
            <p:cNvCxnSpPr>
              <a:cxnSpLocks noChangeShapeType="1"/>
            </p:cNvCxnSpPr>
            <p:nvPr/>
          </p:nvCxnSpPr>
          <p:spPr bwMode="auto">
            <a:xfrm>
              <a:off x="2078184" y="3206837"/>
              <a:ext cx="2826328"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4" name="Łącznik prosty 12">
              <a:extLst>
                <a:ext uri="{FF2B5EF4-FFF2-40B4-BE49-F238E27FC236}">
                  <a16:creationId xmlns="" xmlns:a16="http://schemas.microsoft.com/office/drawing/2014/main" id="{A5664824-09A7-43B4-82D4-EDEEC8AE0DB7}"/>
                </a:ext>
              </a:extLst>
            </p:cNvPr>
            <p:cNvCxnSpPr>
              <a:cxnSpLocks noChangeShapeType="1"/>
            </p:cNvCxnSpPr>
            <p:nvPr/>
          </p:nvCxnSpPr>
          <p:spPr bwMode="auto">
            <a:xfrm>
              <a:off x="3503057" y="2962143"/>
              <a:ext cx="6437" cy="238257"/>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5" name="Łącznik prosty 75">
              <a:extLst>
                <a:ext uri="{FF2B5EF4-FFF2-40B4-BE49-F238E27FC236}">
                  <a16:creationId xmlns="" xmlns:a16="http://schemas.microsoft.com/office/drawing/2014/main" id="{076F4012-B808-42B1-BA84-C1D987C0F17E}"/>
                </a:ext>
              </a:extLst>
            </p:cNvPr>
            <p:cNvCxnSpPr>
              <a:cxnSpLocks noChangeShapeType="1"/>
            </p:cNvCxnSpPr>
            <p:nvPr/>
          </p:nvCxnSpPr>
          <p:spPr bwMode="auto">
            <a:xfrm>
              <a:off x="4891829" y="3204688"/>
              <a:ext cx="6438" cy="238265"/>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6" name="Łącznik prosty 76">
              <a:extLst>
                <a:ext uri="{FF2B5EF4-FFF2-40B4-BE49-F238E27FC236}">
                  <a16:creationId xmlns="" xmlns:a16="http://schemas.microsoft.com/office/drawing/2014/main" id="{5FE905B2-F6C4-4ACF-AB93-CD2A90EF8F4C}"/>
                </a:ext>
              </a:extLst>
            </p:cNvPr>
            <p:cNvCxnSpPr>
              <a:cxnSpLocks noChangeShapeType="1"/>
            </p:cNvCxnSpPr>
            <p:nvPr/>
          </p:nvCxnSpPr>
          <p:spPr bwMode="auto">
            <a:xfrm>
              <a:off x="2082088" y="3208986"/>
              <a:ext cx="6438" cy="238256"/>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grpSp>
      <p:cxnSp>
        <p:nvCxnSpPr>
          <p:cNvPr id="27" name="Łącznik prosty 77">
            <a:extLst>
              <a:ext uri="{FF2B5EF4-FFF2-40B4-BE49-F238E27FC236}">
                <a16:creationId xmlns="" xmlns:a16="http://schemas.microsoft.com/office/drawing/2014/main" id="{EC81576A-896B-4AD8-93FF-C468A62FD562}"/>
              </a:ext>
            </a:extLst>
          </p:cNvPr>
          <p:cNvCxnSpPr>
            <a:cxnSpLocks noChangeShapeType="1"/>
          </p:cNvCxnSpPr>
          <p:nvPr/>
        </p:nvCxnSpPr>
        <p:spPr bwMode="auto">
          <a:xfrm>
            <a:off x="2082800" y="4646613"/>
            <a:ext cx="2825750"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8" name="Łącznik prosty 78">
            <a:extLst>
              <a:ext uri="{FF2B5EF4-FFF2-40B4-BE49-F238E27FC236}">
                <a16:creationId xmlns="" xmlns:a16="http://schemas.microsoft.com/office/drawing/2014/main" id="{95E247A6-940F-4711-A2DD-074E0EF4B803}"/>
              </a:ext>
            </a:extLst>
          </p:cNvPr>
          <p:cNvCxnSpPr>
            <a:cxnSpLocks noChangeShapeType="1"/>
          </p:cNvCxnSpPr>
          <p:nvPr/>
        </p:nvCxnSpPr>
        <p:spPr bwMode="auto">
          <a:xfrm>
            <a:off x="4895850" y="4651375"/>
            <a:ext cx="6350" cy="238125"/>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9" name="Łącznik prosty 79">
            <a:extLst>
              <a:ext uri="{FF2B5EF4-FFF2-40B4-BE49-F238E27FC236}">
                <a16:creationId xmlns="" xmlns:a16="http://schemas.microsoft.com/office/drawing/2014/main" id="{F231CFC5-5E13-4D00-8FCA-75D277391FD1}"/>
              </a:ext>
            </a:extLst>
          </p:cNvPr>
          <p:cNvCxnSpPr>
            <a:cxnSpLocks noChangeShapeType="1"/>
          </p:cNvCxnSpPr>
          <p:nvPr/>
        </p:nvCxnSpPr>
        <p:spPr bwMode="auto">
          <a:xfrm>
            <a:off x="2085975" y="4422775"/>
            <a:ext cx="6350" cy="420688"/>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30" name="Łącznik prosty 80">
            <a:extLst>
              <a:ext uri="{FF2B5EF4-FFF2-40B4-BE49-F238E27FC236}">
                <a16:creationId xmlns="" xmlns:a16="http://schemas.microsoft.com/office/drawing/2014/main" id="{425CFD9A-5258-478C-9089-616B5115807C}"/>
              </a:ext>
            </a:extLst>
          </p:cNvPr>
          <p:cNvCxnSpPr>
            <a:cxnSpLocks noChangeShapeType="1"/>
          </p:cNvCxnSpPr>
          <p:nvPr/>
        </p:nvCxnSpPr>
        <p:spPr bwMode="auto">
          <a:xfrm flipV="1">
            <a:off x="5607050" y="2435225"/>
            <a:ext cx="1639888" cy="9525"/>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sp>
        <p:nvSpPr>
          <p:cNvPr id="2" name="Symbol zastępczy tekstu 10">
            <a:extLst>
              <a:ext uri="{FF2B5EF4-FFF2-40B4-BE49-F238E27FC236}">
                <a16:creationId xmlns="" xmlns:a16="http://schemas.microsoft.com/office/drawing/2014/main" id="{DE76E607-24AF-4AFB-A0AF-D29C2E397CA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17" name="Symbol zastępczy tekstu 34">
            <a:extLst>
              <a:ext uri="{FF2B5EF4-FFF2-40B4-BE49-F238E27FC236}">
                <a16:creationId xmlns="" xmlns:a16="http://schemas.microsoft.com/office/drawing/2014/main" id="{CF26216F-39B6-40E3-A45D-FF4FE199D515}"/>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8" name="Symbol zastępczy tekstu 34">
            <a:extLst>
              <a:ext uri="{FF2B5EF4-FFF2-40B4-BE49-F238E27FC236}">
                <a16:creationId xmlns="" xmlns:a16="http://schemas.microsoft.com/office/drawing/2014/main" id="{09A13029-9CDF-4F27-AD05-376794BEFA3E}"/>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9" name="Symbol zastępczy tekstu 34">
            <a:extLst>
              <a:ext uri="{FF2B5EF4-FFF2-40B4-BE49-F238E27FC236}">
                <a16:creationId xmlns="" xmlns:a16="http://schemas.microsoft.com/office/drawing/2014/main" id="{A2CA2E34-4982-4AD2-AF39-A4B580BB5C0D}"/>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 xmlns:a16="http://schemas.microsoft.com/office/drawing/2014/main" id="{28ED2120-D167-4BE6-AA76-8DEB895C88B7}"/>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 xmlns:a16="http://schemas.microsoft.com/office/drawing/2014/main" id="{BBFFE84D-86B8-46D5-8BE6-B1C3288A846C}"/>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22" name="Symbol zastępczy tekstu 16">
            <a:extLst>
              <a:ext uri="{FF2B5EF4-FFF2-40B4-BE49-F238E27FC236}">
                <a16:creationId xmlns="" xmlns:a16="http://schemas.microsoft.com/office/drawing/2014/main" id="{9DE2A291-C1E3-4301-8408-27C58E2B4FB5}"/>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23" name="Symbol zastępczy tekstu 18">
            <a:extLst>
              <a:ext uri="{FF2B5EF4-FFF2-40B4-BE49-F238E27FC236}">
                <a16:creationId xmlns="" xmlns:a16="http://schemas.microsoft.com/office/drawing/2014/main" id="{A7DC6EE5-089A-4EAC-8A4D-4D259DFC4772}"/>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spTree>
    <p:extLst>
      <p:ext uri="{BB962C8B-B14F-4D97-AF65-F5344CB8AC3E}">
        <p14:creationId xmlns:p14="http://schemas.microsoft.com/office/powerpoint/2010/main" val="172137499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12_Dwa elementy zawartości">
    <p:spTree>
      <p:nvGrpSpPr>
        <p:cNvPr id="1" name=""/>
        <p:cNvGrpSpPr/>
        <p:nvPr/>
      </p:nvGrpSpPr>
      <p:grpSpPr>
        <a:xfrm>
          <a:off x="0" y="0"/>
          <a:ext cx="0" cy="0"/>
          <a:chOff x="0" y="0"/>
          <a:chExt cx="0" cy="0"/>
        </a:xfrm>
      </p:grpSpPr>
      <p:pic>
        <p:nvPicPr>
          <p:cNvPr id="10" name="Obraz 2">
            <a:extLst>
              <a:ext uri="{FF2B5EF4-FFF2-40B4-BE49-F238E27FC236}">
                <a16:creationId xmlns="" xmlns:a16="http://schemas.microsoft.com/office/drawing/2014/main" id="{5AB656C1-17BC-4132-AE83-5B6221AADA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163" y="3414713"/>
            <a:ext cx="23526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25">
            <a:extLst>
              <a:ext uri="{FF2B5EF4-FFF2-40B4-BE49-F238E27FC236}">
                <a16:creationId xmlns="" xmlns:a16="http://schemas.microsoft.com/office/drawing/2014/main" id="{9C85C58A-4AB9-41A4-A830-7BFFADF040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225" y="4857750"/>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26">
            <a:extLst>
              <a:ext uri="{FF2B5EF4-FFF2-40B4-BE49-F238E27FC236}">
                <a16:creationId xmlns="" xmlns:a16="http://schemas.microsoft.com/office/drawing/2014/main" id="{B58C5FCB-6778-4EE5-953B-79D2996974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2525" y="4849813"/>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Obraz 27">
            <a:extLst>
              <a:ext uri="{FF2B5EF4-FFF2-40B4-BE49-F238E27FC236}">
                <a16:creationId xmlns="" xmlns:a16="http://schemas.microsoft.com/office/drawing/2014/main" id="{CC52618E-7F98-42D3-840A-C2CD121B66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1738" y="3402013"/>
            <a:ext cx="23542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Obraz 9">
            <a:extLst>
              <a:ext uri="{FF2B5EF4-FFF2-40B4-BE49-F238E27FC236}">
                <a16:creationId xmlns="" xmlns:a16="http://schemas.microsoft.com/office/drawing/2014/main" id="{AF947C24-0066-402D-BF6D-143C0A51F6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900" y="1935163"/>
            <a:ext cx="32654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Łącznik prosty 6">
            <a:extLst>
              <a:ext uri="{FF2B5EF4-FFF2-40B4-BE49-F238E27FC236}">
                <a16:creationId xmlns="" xmlns:a16="http://schemas.microsoft.com/office/drawing/2014/main" id="{29BF4BE4-0A7E-48E3-9ABC-24266055CFC7}"/>
              </a:ext>
            </a:extLst>
          </p:cNvPr>
          <p:cNvCxnSpPr>
            <a:cxnSpLocks noChangeShapeType="1"/>
          </p:cNvCxnSpPr>
          <p:nvPr/>
        </p:nvCxnSpPr>
        <p:spPr bwMode="auto">
          <a:xfrm>
            <a:off x="2078038" y="3206750"/>
            <a:ext cx="2825750"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3" name="Łącznik prosty 12">
            <a:extLst>
              <a:ext uri="{FF2B5EF4-FFF2-40B4-BE49-F238E27FC236}">
                <a16:creationId xmlns="" xmlns:a16="http://schemas.microsoft.com/office/drawing/2014/main" id="{ABC42BB4-5D38-42C2-803D-D360B93CE241}"/>
              </a:ext>
            </a:extLst>
          </p:cNvPr>
          <p:cNvCxnSpPr>
            <a:cxnSpLocks noChangeShapeType="1"/>
          </p:cNvCxnSpPr>
          <p:nvPr/>
        </p:nvCxnSpPr>
        <p:spPr bwMode="auto">
          <a:xfrm>
            <a:off x="3503613" y="2962275"/>
            <a:ext cx="6350" cy="238125"/>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4" name="Łącznik prosty 77">
            <a:extLst>
              <a:ext uri="{FF2B5EF4-FFF2-40B4-BE49-F238E27FC236}">
                <a16:creationId xmlns="" xmlns:a16="http://schemas.microsoft.com/office/drawing/2014/main" id="{E4ED7C3D-EDBE-4450-A761-E6B01441BBE1}"/>
              </a:ext>
            </a:extLst>
          </p:cNvPr>
          <p:cNvCxnSpPr>
            <a:cxnSpLocks noChangeShapeType="1"/>
          </p:cNvCxnSpPr>
          <p:nvPr/>
        </p:nvCxnSpPr>
        <p:spPr bwMode="auto">
          <a:xfrm>
            <a:off x="2082800" y="4646613"/>
            <a:ext cx="2825750"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5" name="Łącznik prosty 79">
            <a:extLst>
              <a:ext uri="{FF2B5EF4-FFF2-40B4-BE49-F238E27FC236}">
                <a16:creationId xmlns="" xmlns:a16="http://schemas.microsoft.com/office/drawing/2014/main" id="{89C457D6-75C5-4E75-BAFB-39E1AA9E44ED}"/>
              </a:ext>
            </a:extLst>
          </p:cNvPr>
          <p:cNvCxnSpPr>
            <a:cxnSpLocks noChangeShapeType="1"/>
          </p:cNvCxnSpPr>
          <p:nvPr/>
        </p:nvCxnSpPr>
        <p:spPr bwMode="auto">
          <a:xfrm>
            <a:off x="2081213" y="4387850"/>
            <a:ext cx="6350" cy="3048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6" name="Łącznik prosty 80">
            <a:extLst>
              <a:ext uri="{FF2B5EF4-FFF2-40B4-BE49-F238E27FC236}">
                <a16:creationId xmlns="" xmlns:a16="http://schemas.microsoft.com/office/drawing/2014/main" id="{8FAE9100-F1D0-4CEF-A763-6262458ED482}"/>
              </a:ext>
            </a:extLst>
          </p:cNvPr>
          <p:cNvCxnSpPr>
            <a:cxnSpLocks noChangeShapeType="1"/>
          </p:cNvCxnSpPr>
          <p:nvPr/>
        </p:nvCxnSpPr>
        <p:spPr bwMode="auto">
          <a:xfrm flipV="1">
            <a:off x="5607050" y="2435225"/>
            <a:ext cx="1639888" cy="9525"/>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7" name="Łącznik prosty ze strzałką 8">
            <a:extLst>
              <a:ext uri="{FF2B5EF4-FFF2-40B4-BE49-F238E27FC236}">
                <a16:creationId xmlns="" xmlns:a16="http://schemas.microsoft.com/office/drawing/2014/main" id="{206F0F04-0FDD-46BC-9FC6-526B04278394}"/>
              </a:ext>
            </a:extLst>
          </p:cNvPr>
          <p:cNvCxnSpPr>
            <a:cxnSpLocks noChangeShapeType="1"/>
          </p:cNvCxnSpPr>
          <p:nvPr/>
        </p:nvCxnSpPr>
        <p:spPr bwMode="auto">
          <a:xfrm>
            <a:off x="2068513" y="3200400"/>
            <a:ext cx="0" cy="206375"/>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28" name="Łącznik prosty ze strzałką 30">
            <a:extLst>
              <a:ext uri="{FF2B5EF4-FFF2-40B4-BE49-F238E27FC236}">
                <a16:creationId xmlns="" xmlns:a16="http://schemas.microsoft.com/office/drawing/2014/main" id="{DD9E87E8-FAD0-4C11-9657-D2CB8222D69B}"/>
              </a:ext>
            </a:extLst>
          </p:cNvPr>
          <p:cNvCxnSpPr>
            <a:cxnSpLocks noChangeShapeType="1"/>
          </p:cNvCxnSpPr>
          <p:nvPr/>
        </p:nvCxnSpPr>
        <p:spPr bwMode="auto">
          <a:xfrm>
            <a:off x="4906963" y="3216275"/>
            <a:ext cx="0" cy="204788"/>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29" name="Łącznik prosty ze strzałką 31">
            <a:extLst>
              <a:ext uri="{FF2B5EF4-FFF2-40B4-BE49-F238E27FC236}">
                <a16:creationId xmlns="" xmlns:a16="http://schemas.microsoft.com/office/drawing/2014/main" id="{D2392984-7A32-44E8-A290-5AAC72E70C81}"/>
              </a:ext>
            </a:extLst>
          </p:cNvPr>
          <p:cNvCxnSpPr>
            <a:cxnSpLocks noChangeShapeType="1"/>
          </p:cNvCxnSpPr>
          <p:nvPr/>
        </p:nvCxnSpPr>
        <p:spPr bwMode="auto">
          <a:xfrm>
            <a:off x="2089150" y="4645025"/>
            <a:ext cx="0" cy="204788"/>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30" name="Łącznik prosty ze strzałką 32">
            <a:extLst>
              <a:ext uri="{FF2B5EF4-FFF2-40B4-BE49-F238E27FC236}">
                <a16:creationId xmlns="" xmlns:a16="http://schemas.microsoft.com/office/drawing/2014/main" id="{40D92638-1252-4600-BE6A-2D437687A746}"/>
              </a:ext>
            </a:extLst>
          </p:cNvPr>
          <p:cNvCxnSpPr>
            <a:cxnSpLocks noChangeShapeType="1"/>
          </p:cNvCxnSpPr>
          <p:nvPr/>
        </p:nvCxnSpPr>
        <p:spPr bwMode="auto">
          <a:xfrm>
            <a:off x="4899025" y="4648200"/>
            <a:ext cx="0" cy="206375"/>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sp>
        <p:nvSpPr>
          <p:cNvPr id="7" name="Symbol zastępczy tekstu 10">
            <a:extLst>
              <a:ext uri="{FF2B5EF4-FFF2-40B4-BE49-F238E27FC236}">
                <a16:creationId xmlns="" xmlns:a16="http://schemas.microsoft.com/office/drawing/2014/main" id="{CDACB757-CD0E-4820-8E56-0FAB9F39D39C}"/>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13" name="Symbol zastępczy tekstu 34">
            <a:extLst>
              <a:ext uri="{FF2B5EF4-FFF2-40B4-BE49-F238E27FC236}">
                <a16:creationId xmlns="" xmlns:a16="http://schemas.microsoft.com/office/drawing/2014/main" id="{285136D6-5D82-43C9-994F-F207C92A9B3F}"/>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4" name="Symbol zastępczy tekstu 34">
            <a:extLst>
              <a:ext uri="{FF2B5EF4-FFF2-40B4-BE49-F238E27FC236}">
                <a16:creationId xmlns="" xmlns:a16="http://schemas.microsoft.com/office/drawing/2014/main" id="{CCCF03BB-5F5B-4C0C-9242-43CE0B8556D1}"/>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5" name="Symbol zastępczy tekstu 34">
            <a:extLst>
              <a:ext uri="{FF2B5EF4-FFF2-40B4-BE49-F238E27FC236}">
                <a16:creationId xmlns="" xmlns:a16="http://schemas.microsoft.com/office/drawing/2014/main" id="{7B47C0B3-6B4C-4C18-9688-94DF7E03988E}"/>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6" name="Symbol zastępczy tekstu 34">
            <a:extLst>
              <a:ext uri="{FF2B5EF4-FFF2-40B4-BE49-F238E27FC236}">
                <a16:creationId xmlns="" xmlns:a16="http://schemas.microsoft.com/office/drawing/2014/main" id="{519D6E91-E2F4-4410-A0E1-F51A1F82B66E}"/>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7" name="Symbol zastępczy tekstu 34">
            <a:extLst>
              <a:ext uri="{FF2B5EF4-FFF2-40B4-BE49-F238E27FC236}">
                <a16:creationId xmlns="" xmlns:a16="http://schemas.microsoft.com/office/drawing/2014/main" id="{489E6622-C796-4337-BBE2-F5FE2CC098E0}"/>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18" name="Symbol zastępczy tekstu 16">
            <a:extLst>
              <a:ext uri="{FF2B5EF4-FFF2-40B4-BE49-F238E27FC236}">
                <a16:creationId xmlns="" xmlns:a16="http://schemas.microsoft.com/office/drawing/2014/main" id="{BB32D035-E829-4FA9-9163-16F04295FB4A}"/>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19" name="Symbol zastępczy tekstu 18">
            <a:extLst>
              <a:ext uri="{FF2B5EF4-FFF2-40B4-BE49-F238E27FC236}">
                <a16:creationId xmlns="" xmlns:a16="http://schemas.microsoft.com/office/drawing/2014/main" id="{03966490-7065-41AF-99F6-C0AEF8169F95}"/>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spTree>
    <p:extLst>
      <p:ext uri="{BB962C8B-B14F-4D97-AF65-F5344CB8AC3E}">
        <p14:creationId xmlns:p14="http://schemas.microsoft.com/office/powerpoint/2010/main" val="64161326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13_Dwa elementy zawartości">
    <p:spTree>
      <p:nvGrpSpPr>
        <p:cNvPr id="1" name=""/>
        <p:cNvGrpSpPr/>
        <p:nvPr/>
      </p:nvGrpSpPr>
      <p:grpSpPr>
        <a:xfrm>
          <a:off x="0" y="0"/>
          <a:ext cx="0" cy="0"/>
          <a:chOff x="0" y="0"/>
          <a:chExt cx="0" cy="0"/>
        </a:xfrm>
      </p:grpSpPr>
      <p:pic>
        <p:nvPicPr>
          <p:cNvPr id="12" name="Obraz 9">
            <a:extLst>
              <a:ext uri="{FF2B5EF4-FFF2-40B4-BE49-F238E27FC236}">
                <a16:creationId xmlns="" xmlns:a16="http://schemas.microsoft.com/office/drawing/2014/main" id="{139B567B-AC0B-422B-8176-CF879DAD9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1935163"/>
            <a:ext cx="32654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Łącznik prosty 80">
            <a:extLst>
              <a:ext uri="{FF2B5EF4-FFF2-40B4-BE49-F238E27FC236}">
                <a16:creationId xmlns="" xmlns:a16="http://schemas.microsoft.com/office/drawing/2014/main" id="{A589D456-0F87-4B09-A46E-0867C8868A45}"/>
              </a:ext>
            </a:extLst>
          </p:cNvPr>
          <p:cNvCxnSpPr>
            <a:cxnSpLocks noChangeShapeType="1"/>
          </p:cNvCxnSpPr>
          <p:nvPr/>
        </p:nvCxnSpPr>
        <p:spPr bwMode="auto">
          <a:xfrm flipV="1">
            <a:off x="5607050" y="2435225"/>
            <a:ext cx="1639888" cy="9525"/>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pic>
        <p:nvPicPr>
          <p:cNvPr id="14" name="Obraz 3">
            <a:extLst>
              <a:ext uri="{FF2B5EF4-FFF2-40B4-BE49-F238E27FC236}">
                <a16:creationId xmlns="" xmlns:a16="http://schemas.microsoft.com/office/drawing/2014/main" id="{AA8D6769-EE9A-41BF-A9DD-98946CA9F8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825" y="3416300"/>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Obraz 28">
            <a:extLst>
              <a:ext uri="{FF2B5EF4-FFF2-40B4-BE49-F238E27FC236}">
                <a16:creationId xmlns="" xmlns:a16="http://schemas.microsoft.com/office/drawing/2014/main" id="{74600428-20D3-464E-A30F-BADFB8570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7613" y="3406775"/>
            <a:ext cx="23495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Obraz 29">
            <a:extLst>
              <a:ext uri="{FF2B5EF4-FFF2-40B4-BE49-F238E27FC236}">
                <a16:creationId xmlns="" xmlns:a16="http://schemas.microsoft.com/office/drawing/2014/main" id="{CD39D12E-E07E-457B-8028-637F6A72A8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588" y="4852988"/>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Obraz 33">
            <a:extLst>
              <a:ext uri="{FF2B5EF4-FFF2-40B4-BE49-F238E27FC236}">
                <a16:creationId xmlns="" xmlns:a16="http://schemas.microsoft.com/office/drawing/2014/main" id="{95CD2D42-339F-470B-B955-9B9DFF57C3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8088" y="4857750"/>
            <a:ext cx="2351087"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upa 34">
            <a:extLst>
              <a:ext uri="{FF2B5EF4-FFF2-40B4-BE49-F238E27FC236}">
                <a16:creationId xmlns="" xmlns:a16="http://schemas.microsoft.com/office/drawing/2014/main" id="{5243BBBB-48C8-4FE9-8540-15104740FA6A}"/>
              </a:ext>
            </a:extLst>
          </p:cNvPr>
          <p:cNvGrpSpPr>
            <a:grpSpLocks/>
          </p:cNvGrpSpPr>
          <p:nvPr/>
        </p:nvGrpSpPr>
        <p:grpSpPr bwMode="auto">
          <a:xfrm>
            <a:off x="2078038" y="2962275"/>
            <a:ext cx="2825750" cy="484188"/>
            <a:chOff x="2078184" y="2962143"/>
            <a:chExt cx="2826328" cy="485099"/>
          </a:xfrm>
        </p:grpSpPr>
        <p:cxnSp>
          <p:nvCxnSpPr>
            <p:cNvPr id="19" name="Łącznik prosty 35">
              <a:extLst>
                <a:ext uri="{FF2B5EF4-FFF2-40B4-BE49-F238E27FC236}">
                  <a16:creationId xmlns="" xmlns:a16="http://schemas.microsoft.com/office/drawing/2014/main" id="{033A1D82-C671-464E-99FA-3FCC18352268}"/>
                </a:ext>
              </a:extLst>
            </p:cNvPr>
            <p:cNvCxnSpPr>
              <a:cxnSpLocks noChangeShapeType="1"/>
            </p:cNvCxnSpPr>
            <p:nvPr/>
          </p:nvCxnSpPr>
          <p:spPr bwMode="auto">
            <a:xfrm>
              <a:off x="2078184" y="3206837"/>
              <a:ext cx="2826328" cy="0"/>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cxnSp>
          <p:nvCxnSpPr>
            <p:cNvPr id="20" name="Łącznik prosty 36">
              <a:extLst>
                <a:ext uri="{FF2B5EF4-FFF2-40B4-BE49-F238E27FC236}">
                  <a16:creationId xmlns="" xmlns:a16="http://schemas.microsoft.com/office/drawing/2014/main" id="{E71D9080-5F8A-4943-99FE-5349F009C231}"/>
                </a:ext>
              </a:extLst>
            </p:cNvPr>
            <p:cNvCxnSpPr>
              <a:cxnSpLocks noChangeShapeType="1"/>
            </p:cNvCxnSpPr>
            <p:nvPr/>
          </p:nvCxnSpPr>
          <p:spPr bwMode="auto">
            <a:xfrm>
              <a:off x="3503057" y="2962143"/>
              <a:ext cx="6437" cy="238257"/>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cxnSp>
          <p:nvCxnSpPr>
            <p:cNvPr id="21" name="Łącznik prosty 37">
              <a:extLst>
                <a:ext uri="{FF2B5EF4-FFF2-40B4-BE49-F238E27FC236}">
                  <a16:creationId xmlns="" xmlns:a16="http://schemas.microsoft.com/office/drawing/2014/main" id="{8D1BC037-F11C-4738-80F9-CFECA41CE35D}"/>
                </a:ext>
              </a:extLst>
            </p:cNvPr>
            <p:cNvCxnSpPr>
              <a:cxnSpLocks noChangeShapeType="1"/>
            </p:cNvCxnSpPr>
            <p:nvPr/>
          </p:nvCxnSpPr>
          <p:spPr bwMode="auto">
            <a:xfrm>
              <a:off x="4891829" y="3204688"/>
              <a:ext cx="6438" cy="238265"/>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cxnSp>
          <p:nvCxnSpPr>
            <p:cNvPr id="22" name="Łącznik prosty 38">
              <a:extLst>
                <a:ext uri="{FF2B5EF4-FFF2-40B4-BE49-F238E27FC236}">
                  <a16:creationId xmlns="" xmlns:a16="http://schemas.microsoft.com/office/drawing/2014/main" id="{AC428CA5-ACBD-4787-9985-07B5FE448CE5}"/>
                </a:ext>
              </a:extLst>
            </p:cNvPr>
            <p:cNvCxnSpPr>
              <a:cxnSpLocks noChangeShapeType="1"/>
            </p:cNvCxnSpPr>
            <p:nvPr/>
          </p:nvCxnSpPr>
          <p:spPr bwMode="auto">
            <a:xfrm>
              <a:off x="2082088" y="3208986"/>
              <a:ext cx="6438" cy="238256"/>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grpSp>
      <p:cxnSp>
        <p:nvCxnSpPr>
          <p:cNvPr id="23" name="Łącznik prosty 39">
            <a:extLst>
              <a:ext uri="{FF2B5EF4-FFF2-40B4-BE49-F238E27FC236}">
                <a16:creationId xmlns="" xmlns:a16="http://schemas.microsoft.com/office/drawing/2014/main" id="{AE9146BB-BCD3-4FA4-B9D2-10091736DA45}"/>
              </a:ext>
            </a:extLst>
          </p:cNvPr>
          <p:cNvCxnSpPr>
            <a:cxnSpLocks noChangeShapeType="1"/>
          </p:cNvCxnSpPr>
          <p:nvPr/>
        </p:nvCxnSpPr>
        <p:spPr bwMode="auto">
          <a:xfrm>
            <a:off x="2082800" y="4646613"/>
            <a:ext cx="2825750" cy="0"/>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cxnSp>
        <p:nvCxnSpPr>
          <p:cNvPr id="24" name="Łącznik prosty 40">
            <a:extLst>
              <a:ext uri="{FF2B5EF4-FFF2-40B4-BE49-F238E27FC236}">
                <a16:creationId xmlns="" xmlns:a16="http://schemas.microsoft.com/office/drawing/2014/main" id="{1A8D71BE-06D6-416F-9A1F-63ED028B86A1}"/>
              </a:ext>
            </a:extLst>
          </p:cNvPr>
          <p:cNvCxnSpPr>
            <a:cxnSpLocks noChangeShapeType="1"/>
          </p:cNvCxnSpPr>
          <p:nvPr/>
        </p:nvCxnSpPr>
        <p:spPr bwMode="auto">
          <a:xfrm>
            <a:off x="4895850" y="4651375"/>
            <a:ext cx="6350" cy="238125"/>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cxnSp>
        <p:nvCxnSpPr>
          <p:cNvPr id="25" name="Łącznik prosty 41">
            <a:extLst>
              <a:ext uri="{FF2B5EF4-FFF2-40B4-BE49-F238E27FC236}">
                <a16:creationId xmlns="" xmlns:a16="http://schemas.microsoft.com/office/drawing/2014/main" id="{BBD7C87B-E179-42C1-840E-F98C71AD71BD}"/>
              </a:ext>
            </a:extLst>
          </p:cNvPr>
          <p:cNvCxnSpPr>
            <a:cxnSpLocks noChangeShapeType="1"/>
          </p:cNvCxnSpPr>
          <p:nvPr/>
        </p:nvCxnSpPr>
        <p:spPr bwMode="auto">
          <a:xfrm>
            <a:off x="2085975" y="4400550"/>
            <a:ext cx="6350" cy="465138"/>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sp>
        <p:nvSpPr>
          <p:cNvPr id="3" name="Symbol zastępczy tekstu 10">
            <a:extLst>
              <a:ext uri="{FF2B5EF4-FFF2-40B4-BE49-F238E27FC236}">
                <a16:creationId xmlns="" xmlns:a16="http://schemas.microsoft.com/office/drawing/2014/main" id="{02C75697-A93B-4CEE-A32E-6209E65871C1}"/>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5" name="Symbol zastępczy tekstu 34">
            <a:extLst>
              <a:ext uri="{FF2B5EF4-FFF2-40B4-BE49-F238E27FC236}">
                <a16:creationId xmlns="" xmlns:a16="http://schemas.microsoft.com/office/drawing/2014/main" id="{18C23841-6523-46FE-BA31-F80C239C25F2}"/>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6" name="Symbol zastępczy tekstu 34">
            <a:extLst>
              <a:ext uri="{FF2B5EF4-FFF2-40B4-BE49-F238E27FC236}">
                <a16:creationId xmlns="" xmlns:a16="http://schemas.microsoft.com/office/drawing/2014/main" id="{4D5A8955-0062-41DD-81D6-9A6DD748AA99}"/>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7" name="Symbol zastępczy tekstu 34">
            <a:extLst>
              <a:ext uri="{FF2B5EF4-FFF2-40B4-BE49-F238E27FC236}">
                <a16:creationId xmlns="" xmlns:a16="http://schemas.microsoft.com/office/drawing/2014/main" id="{716B17AC-FFF2-425A-91F1-9F95BA6B268D}"/>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8" name="Symbol zastępczy tekstu 34">
            <a:extLst>
              <a:ext uri="{FF2B5EF4-FFF2-40B4-BE49-F238E27FC236}">
                <a16:creationId xmlns="" xmlns:a16="http://schemas.microsoft.com/office/drawing/2014/main" id="{E028E6A1-0F78-46B9-AFF3-F53942804075}"/>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9" name="Symbol zastępczy tekstu 34">
            <a:extLst>
              <a:ext uri="{FF2B5EF4-FFF2-40B4-BE49-F238E27FC236}">
                <a16:creationId xmlns="" xmlns:a16="http://schemas.microsoft.com/office/drawing/2014/main" id="{EFD7A915-EC6D-4851-BA45-92D9DB169493}"/>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10" name="Symbol zastępczy tekstu 16">
            <a:extLst>
              <a:ext uri="{FF2B5EF4-FFF2-40B4-BE49-F238E27FC236}">
                <a16:creationId xmlns="" xmlns:a16="http://schemas.microsoft.com/office/drawing/2014/main" id="{B4EED3F3-ED7D-4C5B-8FC3-90C0E6FB75F5}"/>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11" name="Symbol zastępczy tekstu 18">
            <a:extLst>
              <a:ext uri="{FF2B5EF4-FFF2-40B4-BE49-F238E27FC236}">
                <a16:creationId xmlns="" xmlns:a16="http://schemas.microsoft.com/office/drawing/2014/main" id="{9227BA91-10E5-4437-9715-30C47D7ABE36}"/>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spTree>
    <p:extLst>
      <p:ext uri="{BB962C8B-B14F-4D97-AF65-F5344CB8AC3E}">
        <p14:creationId xmlns:p14="http://schemas.microsoft.com/office/powerpoint/2010/main" val="276356965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4_Nagłówek sekcji">
    <p:spTree>
      <p:nvGrpSpPr>
        <p:cNvPr id="1" name=""/>
        <p:cNvGrpSpPr/>
        <p:nvPr/>
      </p:nvGrpSpPr>
      <p:grpSpPr>
        <a:xfrm>
          <a:off x="0" y="0"/>
          <a:ext cx="0" cy="0"/>
          <a:chOff x="0" y="0"/>
          <a:chExt cx="0" cy="0"/>
        </a:xfrm>
      </p:grpSpPr>
      <p:pic>
        <p:nvPicPr>
          <p:cNvPr id="2" name="Obraz 16">
            <a:extLst>
              <a:ext uri="{FF2B5EF4-FFF2-40B4-BE49-F238E27FC236}">
                <a16:creationId xmlns="" xmlns:a16="http://schemas.microsoft.com/office/drawing/2014/main" id="{CEC55D86-BCCD-4CFD-A57F-9598C24BDD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az 7">
            <a:extLst>
              <a:ext uri="{FF2B5EF4-FFF2-40B4-BE49-F238E27FC236}">
                <a16:creationId xmlns="" xmlns:a16="http://schemas.microsoft.com/office/drawing/2014/main" id="{B9E9F9AE-CBB6-4CDE-B19B-CFBF6AD64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14775"/>
            <a:ext cx="7929563"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az 10">
            <a:extLst>
              <a:ext uri="{FF2B5EF4-FFF2-40B4-BE49-F238E27FC236}">
                <a16:creationId xmlns="" xmlns:a16="http://schemas.microsoft.com/office/drawing/2014/main" id="{B7A8B57D-8BAF-4676-B859-BF101F6C52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7075" y="3597275"/>
            <a:ext cx="23241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az 5">
            <a:extLst>
              <a:ext uri="{FF2B5EF4-FFF2-40B4-BE49-F238E27FC236}">
                <a16:creationId xmlns="" xmlns:a16="http://schemas.microsoft.com/office/drawing/2014/main" id="{611E3A1D-201E-41FE-A339-1970071564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67938" y="4878388"/>
            <a:ext cx="1719262"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az 6">
            <a:extLst>
              <a:ext uri="{FF2B5EF4-FFF2-40B4-BE49-F238E27FC236}">
                <a16:creationId xmlns="" xmlns:a16="http://schemas.microsoft.com/office/drawing/2014/main" id="{7E0418B5-820A-4F2D-A501-4AEB2294298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741363"/>
            <a:ext cx="3736975"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rostokąt 6">
            <a:extLst>
              <a:ext uri="{FF2B5EF4-FFF2-40B4-BE49-F238E27FC236}">
                <a16:creationId xmlns="" xmlns:a16="http://schemas.microsoft.com/office/drawing/2014/main" id="{7202D230-4A46-4EDC-8EA0-BCBB2C5F96CA}"/>
              </a:ext>
            </a:extLst>
          </p:cNvPr>
          <p:cNvSpPr>
            <a:spLocks noChangeArrowheads="1"/>
          </p:cNvSpPr>
          <p:nvPr/>
        </p:nvSpPr>
        <p:spPr bwMode="auto">
          <a:xfrm>
            <a:off x="9774238" y="1011238"/>
            <a:ext cx="186848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pl-PL" altLang="pl-PL" sz="1700" dirty="0">
                <a:solidFill>
                  <a:srgbClr val="FFFFFF"/>
                </a:solidFill>
                <a:latin typeface="Arial" panose="020B0604020202020204" pitchFamily="34" charset="0"/>
              </a:rPr>
              <a:t>www.smmlegal.pl</a:t>
            </a:r>
          </a:p>
        </p:txBody>
      </p:sp>
      <p:sp>
        <p:nvSpPr>
          <p:cNvPr id="8" name="pole tekstowe 12">
            <a:extLst>
              <a:ext uri="{FF2B5EF4-FFF2-40B4-BE49-F238E27FC236}">
                <a16:creationId xmlns="" xmlns:a16="http://schemas.microsoft.com/office/drawing/2014/main" id="{230FA48D-E990-4E85-98AA-7A30CB367B2B}"/>
              </a:ext>
            </a:extLst>
          </p:cNvPr>
          <p:cNvSpPr txBox="1"/>
          <p:nvPr/>
        </p:nvSpPr>
        <p:spPr>
          <a:xfrm>
            <a:off x="3327400" y="3582988"/>
            <a:ext cx="2189163" cy="400050"/>
          </a:xfrm>
          <a:prstGeom prst="rect">
            <a:avLst/>
          </a:prstGeom>
          <a:noFill/>
          <a:ln cap="flat">
            <a:noFill/>
          </a:ln>
        </p:spPr>
        <p:txBody>
          <a:bodyPr anchorCtr="1">
            <a:spAutoFit/>
          </a:bodyPr>
          <a:lstStyle/>
          <a:p>
            <a:pPr algn="ctr" eaLnBrk="1" fontAlgn="auto" hangingPunct="1">
              <a:spcBef>
                <a:spcPts val="0"/>
              </a:spcBef>
              <a:spcAft>
                <a:spcPts val="0"/>
              </a:spcAft>
              <a:defRPr sz="1800" b="0" i="0" u="none" strike="noStrike" kern="0" cap="none" spc="0" baseline="0">
                <a:solidFill>
                  <a:srgbClr val="000000"/>
                </a:solidFill>
                <a:uFillTx/>
              </a:defRPr>
            </a:pPr>
            <a:r>
              <a:rPr lang="pl-PL" sz="2000" kern="0" cap="all" dirty="0">
                <a:solidFill>
                  <a:srgbClr val="FFFFFF"/>
                </a:solidFill>
                <a:latin typeface="Arial"/>
              </a:rPr>
              <a:t>zapraszamy</a:t>
            </a:r>
          </a:p>
        </p:txBody>
      </p:sp>
      <p:sp>
        <p:nvSpPr>
          <p:cNvPr id="9" name="pole tekstowe 13">
            <a:extLst>
              <a:ext uri="{FF2B5EF4-FFF2-40B4-BE49-F238E27FC236}">
                <a16:creationId xmlns="" xmlns:a16="http://schemas.microsoft.com/office/drawing/2014/main" id="{97D541A1-8737-4D31-9664-0552F2E1F809}"/>
              </a:ext>
            </a:extLst>
          </p:cNvPr>
          <p:cNvSpPr txBox="1"/>
          <p:nvPr/>
        </p:nvSpPr>
        <p:spPr>
          <a:xfrm>
            <a:off x="1919288" y="3913188"/>
            <a:ext cx="5815012" cy="784225"/>
          </a:xfrm>
          <a:prstGeom prst="rect">
            <a:avLst/>
          </a:prstGeom>
          <a:noFill/>
          <a:ln cap="flat">
            <a:noFill/>
          </a:ln>
        </p:spPr>
        <p:txBody>
          <a:bodyPr>
            <a:spAutoFit/>
          </a:bodyPr>
          <a:lstStyle/>
          <a:p>
            <a:pPr eaLnBrk="1" fontAlgn="auto" hangingPunct="1">
              <a:spcBef>
                <a:spcPts val="0"/>
              </a:spcBef>
              <a:spcAft>
                <a:spcPts val="0"/>
              </a:spcAft>
              <a:defRPr sz="1800" b="0" i="0" u="none" strike="noStrike" kern="0" cap="none" spc="0" baseline="0">
                <a:solidFill>
                  <a:srgbClr val="000000"/>
                </a:solidFill>
                <a:uFillTx/>
              </a:defRPr>
            </a:pPr>
            <a:r>
              <a:rPr lang="pl-PL" sz="4500" kern="0" cap="all" dirty="0">
                <a:solidFill>
                  <a:srgbClr val="FFFFFF"/>
                </a:solidFill>
                <a:latin typeface="Arial"/>
              </a:rPr>
              <a:t>Do współpracy</a:t>
            </a:r>
          </a:p>
        </p:txBody>
      </p:sp>
      <p:sp>
        <p:nvSpPr>
          <p:cNvPr id="10" name="Prostokąt 14">
            <a:extLst>
              <a:ext uri="{FF2B5EF4-FFF2-40B4-BE49-F238E27FC236}">
                <a16:creationId xmlns="" xmlns:a16="http://schemas.microsoft.com/office/drawing/2014/main" id="{7E4AC812-EA4E-4D3B-8DA2-E038B7528428}"/>
              </a:ext>
            </a:extLst>
          </p:cNvPr>
          <p:cNvSpPr>
            <a:spLocks noChangeArrowheads="1"/>
          </p:cNvSpPr>
          <p:nvPr/>
        </p:nvSpPr>
        <p:spPr bwMode="auto">
          <a:xfrm>
            <a:off x="395288" y="5740400"/>
            <a:ext cx="18240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pl-PL" altLang="pl-PL" sz="1400" dirty="0">
                <a:solidFill>
                  <a:srgbClr val="FFFFFF"/>
                </a:solidFill>
                <a:latin typeface="ArialMT"/>
              </a:rPr>
              <a:t>Warsaw Office</a:t>
            </a:r>
          </a:p>
          <a:p>
            <a:pPr eaLnBrk="1" hangingPunct="1">
              <a:defRPr/>
            </a:pPr>
            <a:r>
              <a:rPr lang="pl-PL" altLang="pl-PL" sz="1400" dirty="0">
                <a:solidFill>
                  <a:srgbClr val="FFFFFF"/>
                </a:solidFill>
                <a:latin typeface="ArialMT"/>
              </a:rPr>
              <a:t>ul. Chłodna 52</a:t>
            </a:r>
          </a:p>
          <a:p>
            <a:pPr eaLnBrk="1" hangingPunct="1">
              <a:defRPr/>
            </a:pPr>
            <a:r>
              <a:rPr lang="pl-PL" altLang="pl-PL" sz="1400" dirty="0">
                <a:solidFill>
                  <a:srgbClr val="FFFFFF"/>
                </a:solidFill>
                <a:latin typeface="ArialMT"/>
              </a:rPr>
              <a:t>00-872 Warszawa</a:t>
            </a:r>
            <a:endParaRPr lang="pl-PL" altLang="pl-PL" sz="1400" dirty="0">
              <a:solidFill>
                <a:srgbClr val="000000"/>
              </a:solidFill>
              <a:latin typeface="Arial" panose="020B0604020202020204" pitchFamily="34" charset="0"/>
            </a:endParaRPr>
          </a:p>
        </p:txBody>
      </p:sp>
      <p:sp>
        <p:nvSpPr>
          <p:cNvPr id="11" name="Prostokąt 15">
            <a:extLst>
              <a:ext uri="{FF2B5EF4-FFF2-40B4-BE49-F238E27FC236}">
                <a16:creationId xmlns="" xmlns:a16="http://schemas.microsoft.com/office/drawing/2014/main" id="{E95F81FA-09B6-4D3F-832C-64A6DA0D03AA}"/>
              </a:ext>
            </a:extLst>
          </p:cNvPr>
          <p:cNvSpPr>
            <a:spLocks noChangeArrowheads="1"/>
          </p:cNvSpPr>
          <p:nvPr/>
        </p:nvSpPr>
        <p:spPr bwMode="auto">
          <a:xfrm>
            <a:off x="2733675" y="5740400"/>
            <a:ext cx="6096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pl-PL" altLang="pl-PL" sz="1400" dirty="0">
                <a:solidFill>
                  <a:srgbClr val="FFFFFF"/>
                </a:solidFill>
                <a:latin typeface="Arial" panose="020B0604020202020204" pitchFamily="34" charset="0"/>
              </a:rPr>
              <a:t>Poznań Office</a:t>
            </a:r>
          </a:p>
          <a:p>
            <a:pPr eaLnBrk="1" hangingPunct="1">
              <a:defRPr/>
            </a:pPr>
            <a:r>
              <a:rPr lang="pl-PL" altLang="pl-PL" sz="1400" dirty="0">
                <a:solidFill>
                  <a:srgbClr val="FFFFFF"/>
                </a:solidFill>
                <a:latin typeface="Arial" panose="020B0604020202020204" pitchFamily="34" charset="0"/>
              </a:rPr>
              <a:t>ul. Litewska 3/1</a:t>
            </a:r>
          </a:p>
          <a:p>
            <a:pPr eaLnBrk="1" hangingPunct="1">
              <a:defRPr/>
            </a:pPr>
            <a:r>
              <a:rPr lang="pl-PL" altLang="pl-PL" sz="1400" dirty="0">
                <a:solidFill>
                  <a:srgbClr val="FFFFFF"/>
                </a:solidFill>
                <a:latin typeface="Arial" panose="020B0604020202020204" pitchFamily="34" charset="0"/>
              </a:rPr>
              <a:t>60-605 Poznań</a:t>
            </a:r>
            <a:endParaRPr lang="pl-PL" altLang="pl-PL" sz="1400" dirty="0">
              <a:solidFill>
                <a:srgbClr val="000000"/>
              </a:solidFill>
              <a:latin typeface="Arial" panose="020B0604020202020204" pitchFamily="34" charset="0"/>
            </a:endParaRPr>
          </a:p>
        </p:txBody>
      </p:sp>
      <p:cxnSp>
        <p:nvCxnSpPr>
          <p:cNvPr id="12" name="Łącznik prosty 18">
            <a:extLst>
              <a:ext uri="{FF2B5EF4-FFF2-40B4-BE49-F238E27FC236}">
                <a16:creationId xmlns="" xmlns:a16="http://schemas.microsoft.com/office/drawing/2014/main" id="{99CA0DF2-A06D-485E-B725-CC23068F5BDD}"/>
              </a:ext>
            </a:extLst>
          </p:cNvPr>
          <p:cNvCxnSpPr>
            <a:cxnSpLocks noChangeShapeType="1"/>
          </p:cNvCxnSpPr>
          <p:nvPr/>
        </p:nvCxnSpPr>
        <p:spPr bwMode="auto">
          <a:xfrm>
            <a:off x="2219325" y="5770563"/>
            <a:ext cx="0" cy="720725"/>
          </a:xfrm>
          <a:prstGeom prst="straightConnector1">
            <a:avLst/>
          </a:prstGeom>
          <a:noFill/>
          <a:ln w="6345">
            <a:solidFill>
              <a:srgbClr val="FFFFFF"/>
            </a:solidFill>
            <a:miter lim="800000"/>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18767936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_Nagłówek sekcji">
    <p:spTree>
      <p:nvGrpSpPr>
        <p:cNvPr id="1" name=""/>
        <p:cNvGrpSpPr/>
        <p:nvPr/>
      </p:nvGrpSpPr>
      <p:grpSpPr>
        <a:xfrm>
          <a:off x="0" y="0"/>
          <a:ext cx="0" cy="0"/>
          <a:chOff x="0" y="0"/>
          <a:chExt cx="0" cy="0"/>
        </a:xfrm>
      </p:grpSpPr>
      <p:pic>
        <p:nvPicPr>
          <p:cNvPr id="5" name="Obraz 2">
            <a:extLst>
              <a:ext uri="{FF2B5EF4-FFF2-40B4-BE49-F238E27FC236}">
                <a16:creationId xmlns="" xmlns:a16="http://schemas.microsoft.com/office/drawing/2014/main" id="{EE362C2A-6B4B-482C-87F0-048BBCD98F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7">
            <a:extLst>
              <a:ext uri="{FF2B5EF4-FFF2-40B4-BE49-F238E27FC236}">
                <a16:creationId xmlns="" xmlns:a16="http://schemas.microsoft.com/office/drawing/2014/main" id="{CEB49351-D126-40B6-9E40-361AA8ADA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73288"/>
            <a:ext cx="6575425"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10">
            <a:extLst>
              <a:ext uri="{FF2B5EF4-FFF2-40B4-BE49-F238E27FC236}">
                <a16:creationId xmlns="" xmlns:a16="http://schemas.microsoft.com/office/drawing/2014/main" id="{376F7752-40A6-4851-A919-F0860031D3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7000" y="1666875"/>
            <a:ext cx="41021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ymbol zastępczy tekstu 12">
            <a:extLst>
              <a:ext uri="{FF2B5EF4-FFF2-40B4-BE49-F238E27FC236}">
                <a16:creationId xmlns="" xmlns:a16="http://schemas.microsoft.com/office/drawing/2014/main" id="{D79BFBC0-BEF5-4A5E-904A-ADD984EE289A}"/>
              </a:ext>
            </a:extLst>
          </p:cNvPr>
          <p:cNvSpPr txBox="1">
            <a:spLocks noGrp="1"/>
          </p:cNvSpPr>
          <p:nvPr>
            <p:ph type="body" sz="quarter" idx="4294967295"/>
          </p:nvPr>
        </p:nvSpPr>
        <p:spPr>
          <a:xfrm>
            <a:off x="914400" y="2260597"/>
            <a:ext cx="6320122"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sp>
        <p:nvSpPr>
          <p:cNvPr id="6" name="Symbol zastępczy tekstu 16">
            <a:extLst>
              <a:ext uri="{FF2B5EF4-FFF2-40B4-BE49-F238E27FC236}">
                <a16:creationId xmlns="" xmlns:a16="http://schemas.microsoft.com/office/drawing/2014/main" id="{2FDC690F-B50A-4932-8C05-691A4D8B3A61}"/>
              </a:ext>
            </a:extLst>
          </p:cNvPr>
          <p:cNvSpPr txBox="1">
            <a:spLocks noGrp="1"/>
          </p:cNvSpPr>
          <p:nvPr>
            <p:ph type="body" sz="quarter" idx="4294967295"/>
          </p:nvPr>
        </p:nvSpPr>
        <p:spPr>
          <a:xfrm>
            <a:off x="1574797" y="1727201"/>
            <a:ext cx="385688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149013257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04A9D435-006C-4AE0-8D24-1721504DB7DE}"/>
              </a:ext>
            </a:extLst>
          </p:cNvPr>
          <p:cNvSpPr txBox="1">
            <a:spLocks noGrp="1"/>
          </p:cNvSpPr>
          <p:nvPr>
            <p:ph type="title"/>
          </p:nvPr>
        </p:nvSpPr>
        <p:spPr>
          <a:xfrm>
            <a:off x="839784"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ekstu 2">
            <a:extLst>
              <a:ext uri="{FF2B5EF4-FFF2-40B4-BE49-F238E27FC236}">
                <a16:creationId xmlns="" xmlns:a16="http://schemas.microsoft.com/office/drawing/2014/main" id="{92396223-4143-45BB-A763-3B1B845CF1DA}"/>
              </a:ext>
            </a:extLst>
          </p:cNvPr>
          <p:cNvSpPr txBox="1">
            <a:spLocks noGrp="1"/>
          </p:cNvSpPr>
          <p:nvPr>
            <p:ph type="body" idx="1"/>
          </p:nvPr>
        </p:nvSpPr>
        <p:spPr>
          <a:xfrm>
            <a:off x="839784" y="1681160"/>
            <a:ext cx="5157782" cy="823910"/>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pl-PL" sz="2400" b="1" i="0" u="none" strike="noStrike" cap="none" spc="0" baseline="0">
                <a:solidFill>
                  <a:srgbClr val="000000"/>
                </a:solidFill>
                <a:uFillTx/>
                <a:latin typeface="Arial"/>
              </a:defRPr>
            </a:lvl1pPr>
          </a:lstStyle>
          <a:p>
            <a:pPr lvl="0"/>
            <a:r>
              <a:rPr lang="pl-PL"/>
              <a:t>Kliknij, aby edytować style wzorca tekstu</a:t>
            </a:r>
          </a:p>
        </p:txBody>
      </p:sp>
      <p:sp>
        <p:nvSpPr>
          <p:cNvPr id="4" name="Symbol zastępczy zawartości 3">
            <a:extLst>
              <a:ext uri="{FF2B5EF4-FFF2-40B4-BE49-F238E27FC236}">
                <a16:creationId xmlns="" xmlns:a16="http://schemas.microsoft.com/office/drawing/2014/main" id="{DF07B524-6A39-4045-920C-91ECFA3D6718}"/>
              </a:ext>
            </a:extLst>
          </p:cNvPr>
          <p:cNvSpPr txBox="1">
            <a:spLocks noGrp="1"/>
          </p:cNvSpPr>
          <p:nvPr>
            <p:ph sz="half" idx="2"/>
          </p:nvPr>
        </p:nvSpPr>
        <p:spPr>
          <a:xfrm>
            <a:off x="839784" y="2505071"/>
            <a:ext cx="5157782" cy="368458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 xmlns:a16="http://schemas.microsoft.com/office/drawing/2014/main" id="{44C123B0-46A4-4BCC-BA20-41976DEECD30}"/>
              </a:ext>
            </a:extLst>
          </p:cNvPr>
          <p:cNvSpPr txBox="1">
            <a:spLocks noGrp="1"/>
          </p:cNvSpPr>
          <p:nvPr>
            <p:ph type="body" sz="quarter" idx="3"/>
          </p:nvPr>
        </p:nvSpPr>
        <p:spPr>
          <a:xfrm>
            <a:off x="6172200" y="1681160"/>
            <a:ext cx="5183184" cy="823910"/>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pl-PL" sz="2400" b="1" i="0" u="none" strike="noStrike" cap="none" spc="0" baseline="0">
                <a:solidFill>
                  <a:srgbClr val="000000"/>
                </a:solidFill>
                <a:uFillTx/>
                <a:latin typeface="Arial"/>
              </a:defRPr>
            </a:lvl1pPr>
          </a:lstStyle>
          <a:p>
            <a:pPr lvl="0"/>
            <a:r>
              <a:rPr lang="pl-PL"/>
              <a:t>Kliknij, aby edytować style wzorca tekstu</a:t>
            </a:r>
          </a:p>
        </p:txBody>
      </p:sp>
      <p:sp>
        <p:nvSpPr>
          <p:cNvPr id="6" name="Symbol zastępczy zawartości 5">
            <a:extLst>
              <a:ext uri="{FF2B5EF4-FFF2-40B4-BE49-F238E27FC236}">
                <a16:creationId xmlns="" xmlns:a16="http://schemas.microsoft.com/office/drawing/2014/main" id="{6179ECAD-33A0-4FB4-AC38-3BDA4AEA4A48}"/>
              </a:ext>
            </a:extLst>
          </p:cNvPr>
          <p:cNvSpPr txBox="1">
            <a:spLocks noGrp="1"/>
          </p:cNvSpPr>
          <p:nvPr>
            <p:ph sz="quarter" idx="4"/>
          </p:nvPr>
        </p:nvSpPr>
        <p:spPr>
          <a:xfrm>
            <a:off x="6172200" y="2505071"/>
            <a:ext cx="5183184" cy="368458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 xmlns:a16="http://schemas.microsoft.com/office/drawing/2014/main" id="{31DBA761-7899-4C38-B92C-32E846F71070}"/>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35B467AE-B50B-4496-943B-994E8128D675}" type="datetime1">
              <a:rPr lang="pl-PL"/>
              <a:pPr>
                <a:defRPr/>
              </a:pPr>
              <a:t>2018-11-24</a:t>
            </a:fld>
            <a:endParaRPr dirty="0"/>
          </a:p>
        </p:txBody>
      </p:sp>
      <p:sp>
        <p:nvSpPr>
          <p:cNvPr id="8" name="Symbol zastępczy stopki 7">
            <a:extLst>
              <a:ext uri="{FF2B5EF4-FFF2-40B4-BE49-F238E27FC236}">
                <a16:creationId xmlns="" xmlns:a16="http://schemas.microsoft.com/office/drawing/2014/main" id="{85DABA51-0D9B-4D34-8A61-3A2DB903B1A0}"/>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9" name="Symbol zastępczy numeru slajdu 8">
            <a:extLst>
              <a:ext uri="{FF2B5EF4-FFF2-40B4-BE49-F238E27FC236}">
                <a16:creationId xmlns="" xmlns:a16="http://schemas.microsoft.com/office/drawing/2014/main" id="{7FBA5058-07FF-47D8-BE04-3952B2A776B5}"/>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8310894C-D429-4E8F-9CBF-F4C8B99E56C3}" type="slidenum">
              <a:rPr/>
              <a:pPr>
                <a:defRPr/>
              </a:pPr>
              <a:t>‹#›</a:t>
            </a:fld>
            <a:endParaRPr dirty="0"/>
          </a:p>
        </p:txBody>
      </p:sp>
    </p:spTree>
    <p:extLst>
      <p:ext uri="{BB962C8B-B14F-4D97-AF65-F5344CB8AC3E}">
        <p14:creationId xmlns:p14="http://schemas.microsoft.com/office/powerpoint/2010/main" val="128498425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84913D0A-CD9C-4D07-873E-BF07400A4FC6}"/>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daty 2">
            <a:extLst>
              <a:ext uri="{FF2B5EF4-FFF2-40B4-BE49-F238E27FC236}">
                <a16:creationId xmlns="" xmlns:a16="http://schemas.microsoft.com/office/drawing/2014/main" id="{174F5730-E0EB-4347-AC27-DC41745F792F}"/>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0DBE8A3C-E2C2-483F-B139-A46BB87248C3}" type="datetime1">
              <a:rPr lang="pl-PL"/>
              <a:pPr>
                <a:defRPr/>
              </a:pPr>
              <a:t>2018-11-24</a:t>
            </a:fld>
            <a:endParaRPr dirty="0"/>
          </a:p>
        </p:txBody>
      </p:sp>
      <p:sp>
        <p:nvSpPr>
          <p:cNvPr id="4" name="Symbol zastępczy stopki 3">
            <a:extLst>
              <a:ext uri="{FF2B5EF4-FFF2-40B4-BE49-F238E27FC236}">
                <a16:creationId xmlns="" xmlns:a16="http://schemas.microsoft.com/office/drawing/2014/main" id="{C5B01251-E5B3-4281-93B9-915C0B21B654}"/>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5" name="Symbol zastępczy numeru slajdu 4">
            <a:extLst>
              <a:ext uri="{FF2B5EF4-FFF2-40B4-BE49-F238E27FC236}">
                <a16:creationId xmlns="" xmlns:a16="http://schemas.microsoft.com/office/drawing/2014/main" id="{09FA245F-B7C7-4348-AB2C-A3F8AB65982A}"/>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17EFFCD6-6346-4A71-A630-6E98D770D496}" type="slidenum">
              <a:rPr/>
              <a:pPr>
                <a:defRPr/>
              </a:pPr>
              <a:t>‹#›</a:t>
            </a:fld>
            <a:endParaRPr dirty="0"/>
          </a:p>
        </p:txBody>
      </p:sp>
    </p:spTree>
    <p:extLst>
      <p:ext uri="{BB962C8B-B14F-4D97-AF65-F5344CB8AC3E}">
        <p14:creationId xmlns:p14="http://schemas.microsoft.com/office/powerpoint/2010/main" val="938973362"/>
      </p:ext>
    </p:extLst>
  </p:cSld>
  <p:clrMapOvr>
    <a:masterClrMapping/>
  </p:clrMapOvr>
  <p:hf sldNum="0" hdr="0" ftr="0" dt="0"/>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 xmlns:a16="http://schemas.microsoft.com/office/drawing/2014/main" id="{1E01E4C0-4A5E-4D42-8FE8-650ABD022F77}"/>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B0CAD590-7EE6-41E2-8060-912DD3FFAEE8}" type="datetime1">
              <a:rPr lang="pl-PL"/>
              <a:pPr>
                <a:defRPr/>
              </a:pPr>
              <a:t>2018-11-24</a:t>
            </a:fld>
            <a:endParaRPr dirty="0"/>
          </a:p>
        </p:txBody>
      </p:sp>
      <p:sp>
        <p:nvSpPr>
          <p:cNvPr id="3" name="Symbol zastępczy stopki 2">
            <a:extLst>
              <a:ext uri="{FF2B5EF4-FFF2-40B4-BE49-F238E27FC236}">
                <a16:creationId xmlns="" xmlns:a16="http://schemas.microsoft.com/office/drawing/2014/main" id="{9E5E20CF-E983-46B6-A0E4-2CF55ABB36A2}"/>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4" name="Symbol zastępczy numeru slajdu 3">
            <a:extLst>
              <a:ext uri="{FF2B5EF4-FFF2-40B4-BE49-F238E27FC236}">
                <a16:creationId xmlns="" xmlns:a16="http://schemas.microsoft.com/office/drawing/2014/main" id="{6CA46094-C743-49ED-BDA3-4E2F65062183}"/>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F152DD13-B53F-4C63-9C7B-5D6EE4391BE1}" type="slidenum">
              <a:rPr/>
              <a:pPr>
                <a:defRPr/>
              </a:pPr>
              <a:t>‹#›</a:t>
            </a:fld>
            <a:endParaRPr dirty="0"/>
          </a:p>
        </p:txBody>
      </p:sp>
    </p:spTree>
    <p:extLst>
      <p:ext uri="{BB962C8B-B14F-4D97-AF65-F5344CB8AC3E}">
        <p14:creationId xmlns:p14="http://schemas.microsoft.com/office/powerpoint/2010/main" val="3558709898"/>
      </p:ext>
    </p:extLst>
  </p:cSld>
  <p:clrMapOvr>
    <a:masterClrMapping/>
  </p:clrMapOvr>
  <p:hf sldNum="0" hdr="0" ftr="0" dt="0"/>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36070E2B-9CC7-4224-8A2D-EE70AE0E7A0C}"/>
              </a:ext>
            </a:extLst>
          </p:cNvPr>
          <p:cNvSpPr txBox="1">
            <a:spLocks noGrp="1"/>
          </p:cNvSpPr>
          <p:nvPr>
            <p:ph type="title"/>
          </p:nvPr>
        </p:nvSpPr>
        <p:spPr>
          <a:xfrm>
            <a:off x="839784" y="457200"/>
            <a:ext cx="3932240" cy="1600200"/>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pl-PL" sz="3200" b="0" i="0" u="none" strike="noStrike" cap="none" spc="0" baseline="0">
                <a:solidFill>
                  <a:srgbClr val="000000"/>
                </a:solidFill>
                <a:uFillTx/>
                <a:latin typeface="Arial"/>
              </a:defRPr>
            </a:lvl1pPr>
          </a:lstStyle>
          <a:p>
            <a:pPr lvl="0"/>
            <a:r>
              <a:rPr lang="pl-PL"/>
              <a:t>Kliknij, aby edytować styl</a:t>
            </a:r>
          </a:p>
        </p:txBody>
      </p:sp>
      <p:sp>
        <p:nvSpPr>
          <p:cNvPr id="3" name="Symbol zastępczy zawartości 2">
            <a:extLst>
              <a:ext uri="{FF2B5EF4-FFF2-40B4-BE49-F238E27FC236}">
                <a16:creationId xmlns="" xmlns:a16="http://schemas.microsoft.com/office/drawing/2014/main" id="{F340F1F7-8759-4119-9376-9F6C723F22C8}"/>
              </a:ext>
            </a:extLst>
          </p:cNvPr>
          <p:cNvSpPr txBox="1">
            <a:spLocks noGrp="1"/>
          </p:cNvSpPr>
          <p:nvPr>
            <p:ph idx="1"/>
          </p:nvPr>
        </p:nvSpPr>
        <p:spPr>
          <a:xfrm>
            <a:off x="5183184" y="987423"/>
            <a:ext cx="6172200" cy="487362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3200"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sz="2800"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sz="2400"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sz="2000"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sz="2000"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 xmlns:a16="http://schemas.microsoft.com/office/drawing/2014/main" id="{61DB52BF-A834-422B-BBE4-1783F6BA7EC8}"/>
              </a:ext>
            </a:extLst>
          </p:cNvPr>
          <p:cNvSpPr txBox="1">
            <a:spLocks noGrp="1"/>
          </p:cNvSpPr>
          <p:nvPr>
            <p:ph type="body" sz="half" idx="2"/>
          </p:nvPr>
        </p:nvSpPr>
        <p:spPr>
          <a:xfrm>
            <a:off x="839784" y="2057400"/>
            <a:ext cx="3932240" cy="381158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600" b="0" i="0" u="none" strike="noStrike" cap="none" spc="0" baseline="0">
                <a:solidFill>
                  <a:srgbClr val="000000"/>
                </a:solidFill>
                <a:uFillTx/>
                <a:latin typeface="Arial"/>
              </a:defRPr>
            </a:lvl1pPr>
          </a:lstStyle>
          <a:p>
            <a:pPr lvl="0"/>
            <a:r>
              <a:rPr lang="pl-PL"/>
              <a:t>Kliknij, aby edytować style wzorca tekstu</a:t>
            </a:r>
          </a:p>
        </p:txBody>
      </p:sp>
      <p:sp>
        <p:nvSpPr>
          <p:cNvPr id="5" name="Symbol zastępczy daty 4">
            <a:extLst>
              <a:ext uri="{FF2B5EF4-FFF2-40B4-BE49-F238E27FC236}">
                <a16:creationId xmlns="" xmlns:a16="http://schemas.microsoft.com/office/drawing/2014/main" id="{A19C19D8-9726-42DA-972D-109A5FC8D36C}"/>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053D66F6-09F8-43EA-A44F-6630F4A8CE91}" type="datetime1">
              <a:rPr lang="pl-PL"/>
              <a:pPr>
                <a:defRPr/>
              </a:pPr>
              <a:t>2018-11-24</a:t>
            </a:fld>
            <a:endParaRPr dirty="0"/>
          </a:p>
        </p:txBody>
      </p:sp>
      <p:sp>
        <p:nvSpPr>
          <p:cNvPr id="6" name="Symbol zastępczy stopki 5">
            <a:extLst>
              <a:ext uri="{FF2B5EF4-FFF2-40B4-BE49-F238E27FC236}">
                <a16:creationId xmlns="" xmlns:a16="http://schemas.microsoft.com/office/drawing/2014/main" id="{6F83A36E-8C68-4C0F-B4F5-4317796A9E56}"/>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7" name="Symbol zastępczy numeru slajdu 6">
            <a:extLst>
              <a:ext uri="{FF2B5EF4-FFF2-40B4-BE49-F238E27FC236}">
                <a16:creationId xmlns="" xmlns:a16="http://schemas.microsoft.com/office/drawing/2014/main" id="{5AE5FD3D-7B4E-4E27-A59E-A63EFE04FAB4}"/>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9F15182C-519E-4E78-9CB8-7CE62611A675}" type="slidenum">
              <a:rPr/>
              <a:pPr>
                <a:defRPr/>
              </a:pPr>
              <a:t>‹#›</a:t>
            </a:fld>
            <a:endParaRPr dirty="0"/>
          </a:p>
        </p:txBody>
      </p:sp>
    </p:spTree>
    <p:extLst>
      <p:ext uri="{BB962C8B-B14F-4D97-AF65-F5344CB8AC3E}">
        <p14:creationId xmlns:p14="http://schemas.microsoft.com/office/powerpoint/2010/main" val="80433605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1EE97AEE-0465-4CCE-AFBA-6DC2DFA555FF}"/>
              </a:ext>
            </a:extLst>
          </p:cNvPr>
          <p:cNvSpPr txBox="1">
            <a:spLocks noGrp="1"/>
          </p:cNvSpPr>
          <p:nvPr>
            <p:ph type="title"/>
          </p:nvPr>
        </p:nvSpPr>
        <p:spPr>
          <a:xfrm>
            <a:off x="839784" y="457200"/>
            <a:ext cx="3932240" cy="1600200"/>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pl-PL" sz="3200" b="0" i="0" u="none" strike="noStrike" cap="none" spc="0" baseline="0">
                <a:solidFill>
                  <a:srgbClr val="000000"/>
                </a:solidFill>
                <a:uFillTx/>
                <a:latin typeface="Arial"/>
              </a:defRPr>
            </a:lvl1pPr>
          </a:lstStyle>
          <a:p>
            <a:pPr lvl="0"/>
            <a:r>
              <a:rPr lang="pl-PL"/>
              <a:t>Kliknij, aby edytować styl</a:t>
            </a:r>
          </a:p>
        </p:txBody>
      </p:sp>
      <p:sp>
        <p:nvSpPr>
          <p:cNvPr id="3" name="Symbol zastępczy obrazu 2">
            <a:extLst>
              <a:ext uri="{FF2B5EF4-FFF2-40B4-BE49-F238E27FC236}">
                <a16:creationId xmlns="" xmlns:a16="http://schemas.microsoft.com/office/drawing/2014/main" id="{7A840D69-5CA8-48AF-B0B9-E673713682BE}"/>
              </a:ext>
            </a:extLst>
          </p:cNvPr>
          <p:cNvSpPr txBox="1">
            <a:spLocks noGrp="1"/>
          </p:cNvSpPr>
          <p:nvPr>
            <p:ph type="pic" idx="1"/>
          </p:nvPr>
        </p:nvSpPr>
        <p:spPr>
          <a:xfrm>
            <a:off x="5183184" y="987423"/>
            <a:ext cx="6172200" cy="487362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3200" b="0" i="0" u="none" strike="noStrike" cap="none" spc="0" baseline="0">
                <a:solidFill>
                  <a:srgbClr val="000000"/>
                </a:solidFill>
                <a:uFillTx/>
                <a:latin typeface="Arial"/>
              </a:defRPr>
            </a:lvl1pPr>
          </a:lstStyle>
          <a:p>
            <a:pPr lvl="0"/>
            <a:endParaRPr lang="pl-PL" noProof="0" dirty="0"/>
          </a:p>
        </p:txBody>
      </p:sp>
      <p:sp>
        <p:nvSpPr>
          <p:cNvPr id="4" name="Symbol zastępczy tekstu 3">
            <a:extLst>
              <a:ext uri="{FF2B5EF4-FFF2-40B4-BE49-F238E27FC236}">
                <a16:creationId xmlns="" xmlns:a16="http://schemas.microsoft.com/office/drawing/2014/main" id="{10CD53DA-B55F-41B3-9B42-4CEB83D527A8}"/>
              </a:ext>
            </a:extLst>
          </p:cNvPr>
          <p:cNvSpPr txBox="1">
            <a:spLocks noGrp="1"/>
          </p:cNvSpPr>
          <p:nvPr>
            <p:ph type="body" sz="half" idx="2"/>
          </p:nvPr>
        </p:nvSpPr>
        <p:spPr>
          <a:xfrm>
            <a:off x="839784" y="2057400"/>
            <a:ext cx="3932240" cy="381158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600" b="0" i="0" u="none" strike="noStrike" cap="none" spc="0" baseline="0">
                <a:solidFill>
                  <a:srgbClr val="000000"/>
                </a:solidFill>
                <a:uFillTx/>
                <a:latin typeface="Arial"/>
              </a:defRPr>
            </a:lvl1pPr>
          </a:lstStyle>
          <a:p>
            <a:pPr lvl="0"/>
            <a:r>
              <a:rPr lang="pl-PL"/>
              <a:t>Kliknij, aby edytować style wzorca tekstu</a:t>
            </a:r>
          </a:p>
        </p:txBody>
      </p:sp>
      <p:sp>
        <p:nvSpPr>
          <p:cNvPr id="5" name="Symbol zastępczy daty 4">
            <a:extLst>
              <a:ext uri="{FF2B5EF4-FFF2-40B4-BE49-F238E27FC236}">
                <a16:creationId xmlns="" xmlns:a16="http://schemas.microsoft.com/office/drawing/2014/main" id="{39315C20-6FEA-41A3-A4C9-8776B616B99E}"/>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870A7575-E0A8-44C5-A098-66F19ED12688}" type="datetime1">
              <a:rPr lang="pl-PL"/>
              <a:pPr>
                <a:defRPr/>
              </a:pPr>
              <a:t>2018-11-24</a:t>
            </a:fld>
            <a:endParaRPr dirty="0"/>
          </a:p>
        </p:txBody>
      </p:sp>
      <p:sp>
        <p:nvSpPr>
          <p:cNvPr id="6" name="Symbol zastępczy stopki 5">
            <a:extLst>
              <a:ext uri="{FF2B5EF4-FFF2-40B4-BE49-F238E27FC236}">
                <a16:creationId xmlns="" xmlns:a16="http://schemas.microsoft.com/office/drawing/2014/main" id="{91E694DF-424C-41FC-9979-5DD8C54C0016}"/>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7" name="Symbol zastępczy numeru slajdu 6">
            <a:extLst>
              <a:ext uri="{FF2B5EF4-FFF2-40B4-BE49-F238E27FC236}">
                <a16:creationId xmlns="" xmlns:a16="http://schemas.microsoft.com/office/drawing/2014/main" id="{3F0F7CEC-3018-4B83-AC2E-CE4C82180061}"/>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5005A75F-0D13-4C90-A81B-661D7238C9BB}" type="slidenum">
              <a:rPr/>
              <a:pPr>
                <a:defRPr/>
              </a:pPr>
              <a:t>‹#›</a:t>
            </a:fld>
            <a:endParaRPr dirty="0"/>
          </a:p>
        </p:txBody>
      </p:sp>
    </p:spTree>
    <p:extLst>
      <p:ext uri="{BB962C8B-B14F-4D97-AF65-F5344CB8AC3E}">
        <p14:creationId xmlns:p14="http://schemas.microsoft.com/office/powerpoint/2010/main" val="167055325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2BAB9DCA-35CB-4A71-996D-3FDF2EEDD819}"/>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ytułu pionowego 2">
            <a:extLst>
              <a:ext uri="{FF2B5EF4-FFF2-40B4-BE49-F238E27FC236}">
                <a16:creationId xmlns="" xmlns:a16="http://schemas.microsoft.com/office/drawing/2014/main" id="{FE4C73A6-FEBD-4B88-A371-5C4E29573F00}"/>
              </a:ext>
            </a:extLst>
          </p:cNvPr>
          <p:cNvSpPr txBox="1">
            <a:spLocks noGrp="1"/>
          </p:cNvSpPr>
          <p:nvPr>
            <p:ph type="body" orient="vert" idx="1"/>
          </p:nvPr>
        </p:nvSpPr>
        <p:spPr>
          <a:xfrm>
            <a:off x="838203" y="1825627"/>
            <a:ext cx="10515600" cy="4351336"/>
          </a:xfrm>
          <a:prstGeom prst="rect">
            <a:avLst/>
          </a:prstGeom>
          <a:noFill/>
          <a:ln>
            <a:noFill/>
          </a:ln>
        </p:spPr>
        <p:txBody>
          <a:bodyPr vert="eaVert"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B6B6F505-5963-43E4-8345-367CE4F1B974}"/>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F0C5A985-BDC1-4750-950D-1352D3EEFEA4}" type="datetime1">
              <a:rPr lang="pl-PL"/>
              <a:pPr>
                <a:defRPr/>
              </a:pPr>
              <a:t>2018-11-24</a:t>
            </a:fld>
            <a:endParaRPr dirty="0"/>
          </a:p>
        </p:txBody>
      </p:sp>
      <p:sp>
        <p:nvSpPr>
          <p:cNvPr id="5" name="Symbol zastępczy stopki 4">
            <a:extLst>
              <a:ext uri="{FF2B5EF4-FFF2-40B4-BE49-F238E27FC236}">
                <a16:creationId xmlns="" xmlns:a16="http://schemas.microsoft.com/office/drawing/2014/main" id="{0E3878F6-3641-4206-9AC9-3167B0C662C5}"/>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6" name="Symbol zastępczy numeru slajdu 5">
            <a:extLst>
              <a:ext uri="{FF2B5EF4-FFF2-40B4-BE49-F238E27FC236}">
                <a16:creationId xmlns="" xmlns:a16="http://schemas.microsoft.com/office/drawing/2014/main" id="{844C42E3-E8B2-499E-8510-FBED88E2F3F5}"/>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D2280057-B348-4B20-B5DB-E25479699641}" type="slidenum">
              <a:rPr/>
              <a:pPr>
                <a:defRPr/>
              </a:pPr>
              <a:t>‹#›</a:t>
            </a:fld>
            <a:endParaRPr dirty="0"/>
          </a:p>
        </p:txBody>
      </p:sp>
    </p:spTree>
    <p:extLst>
      <p:ext uri="{BB962C8B-B14F-4D97-AF65-F5344CB8AC3E}">
        <p14:creationId xmlns:p14="http://schemas.microsoft.com/office/powerpoint/2010/main" val="276651337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 xmlns:a16="http://schemas.microsoft.com/office/drawing/2014/main" id="{A3FE8BBB-B068-4437-9E56-E8555CB921E6}"/>
              </a:ext>
            </a:extLst>
          </p:cNvPr>
          <p:cNvSpPr txBox="1">
            <a:spLocks noGrp="1"/>
          </p:cNvSpPr>
          <p:nvPr>
            <p:ph type="title" orient="vert"/>
          </p:nvPr>
        </p:nvSpPr>
        <p:spPr>
          <a:xfrm>
            <a:off x="8724903" y="365129"/>
            <a:ext cx="2628899" cy="5811834"/>
          </a:xfrm>
          <a:prstGeom prst="rect">
            <a:avLst/>
          </a:prstGeom>
          <a:noFill/>
          <a:ln>
            <a:noFill/>
          </a:ln>
        </p:spPr>
        <p:txBody>
          <a:bodyPr vert="eaVert"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ytułu pionowego 2">
            <a:extLst>
              <a:ext uri="{FF2B5EF4-FFF2-40B4-BE49-F238E27FC236}">
                <a16:creationId xmlns="" xmlns:a16="http://schemas.microsoft.com/office/drawing/2014/main" id="{306FF918-4DE5-4473-A935-DF32D6BBB2A0}"/>
              </a:ext>
            </a:extLst>
          </p:cNvPr>
          <p:cNvSpPr txBox="1">
            <a:spLocks noGrp="1"/>
          </p:cNvSpPr>
          <p:nvPr>
            <p:ph type="body" orient="vert" idx="1"/>
          </p:nvPr>
        </p:nvSpPr>
        <p:spPr>
          <a:xfrm>
            <a:off x="838203" y="365129"/>
            <a:ext cx="7734296" cy="5811834"/>
          </a:xfrm>
          <a:prstGeom prst="rect">
            <a:avLst/>
          </a:prstGeom>
          <a:noFill/>
          <a:ln>
            <a:noFill/>
          </a:ln>
        </p:spPr>
        <p:txBody>
          <a:bodyPr vert="eaVert"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A19B3CA3-0849-40EF-98B9-63639F87989C}"/>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06D1557B-A5BD-4820-BB26-C1490F673690}" type="datetime1">
              <a:rPr lang="pl-PL"/>
              <a:pPr>
                <a:defRPr/>
              </a:pPr>
              <a:t>2018-11-24</a:t>
            </a:fld>
            <a:endParaRPr dirty="0"/>
          </a:p>
        </p:txBody>
      </p:sp>
      <p:sp>
        <p:nvSpPr>
          <p:cNvPr id="5" name="Symbol zastępczy stopki 4">
            <a:extLst>
              <a:ext uri="{FF2B5EF4-FFF2-40B4-BE49-F238E27FC236}">
                <a16:creationId xmlns="" xmlns:a16="http://schemas.microsoft.com/office/drawing/2014/main" id="{80693238-199B-434F-9A00-B216E1E7F82A}"/>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6" name="Symbol zastępczy numeru slajdu 5">
            <a:extLst>
              <a:ext uri="{FF2B5EF4-FFF2-40B4-BE49-F238E27FC236}">
                <a16:creationId xmlns="" xmlns:a16="http://schemas.microsoft.com/office/drawing/2014/main" id="{62B2E942-86D7-4B80-B0A2-00BAE0CC0AA8}"/>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357BE729-8F4B-4935-A3C3-C7B4DBE51973}" type="slidenum">
              <a:rPr/>
              <a:pPr>
                <a:defRPr/>
              </a:pPr>
              <a:t>‹#›</a:t>
            </a:fld>
            <a:endParaRPr dirty="0"/>
          </a:p>
        </p:txBody>
      </p:sp>
    </p:spTree>
    <p:extLst>
      <p:ext uri="{BB962C8B-B14F-4D97-AF65-F5344CB8AC3E}">
        <p14:creationId xmlns:p14="http://schemas.microsoft.com/office/powerpoint/2010/main" val="188511323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Układ niestandardow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31808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3_Slajd tytułowy">
    <p:spTree>
      <p:nvGrpSpPr>
        <p:cNvPr id="1" name=""/>
        <p:cNvGrpSpPr/>
        <p:nvPr/>
      </p:nvGrpSpPr>
      <p:grpSpPr>
        <a:xfrm>
          <a:off x="0" y="0"/>
          <a:ext cx="0" cy="0"/>
          <a:chOff x="0" y="0"/>
          <a:chExt cx="0" cy="0"/>
        </a:xfrm>
      </p:grpSpPr>
      <p:sp>
        <p:nvSpPr>
          <p:cNvPr id="11" name="Prostokąt 6">
            <a:extLst>
              <a:ext uri="{FF2B5EF4-FFF2-40B4-BE49-F238E27FC236}">
                <a16:creationId xmlns="" xmlns:a16="http://schemas.microsoft.com/office/drawing/2014/main" id="{CD0A22BF-3EED-4C3F-B810-51BA693AFDB8}"/>
              </a:ext>
            </a:extLst>
          </p:cNvPr>
          <p:cNvSpPr>
            <a:spLocks noChangeArrowheads="1"/>
          </p:cNvSpPr>
          <p:nvPr/>
        </p:nvSpPr>
        <p:spPr bwMode="auto">
          <a:xfrm>
            <a:off x="0" y="2559050"/>
            <a:ext cx="7493000" cy="374650"/>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2" name="Prostokąt 7">
            <a:extLst>
              <a:ext uri="{FF2B5EF4-FFF2-40B4-BE49-F238E27FC236}">
                <a16:creationId xmlns="" xmlns:a16="http://schemas.microsoft.com/office/drawing/2014/main" id="{4868FDC1-7319-45CE-8A12-89FBBDC9BF08}"/>
              </a:ext>
            </a:extLst>
          </p:cNvPr>
          <p:cNvSpPr>
            <a:spLocks noChangeArrowheads="1"/>
          </p:cNvSpPr>
          <p:nvPr/>
        </p:nvSpPr>
        <p:spPr bwMode="auto">
          <a:xfrm>
            <a:off x="8013700" y="2570163"/>
            <a:ext cx="4178300" cy="374650"/>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3" name="pole tekstowe 15">
            <a:extLst>
              <a:ext uri="{FF2B5EF4-FFF2-40B4-BE49-F238E27FC236}">
                <a16:creationId xmlns="" xmlns:a16="http://schemas.microsoft.com/office/drawing/2014/main" id="{CAD4F5C4-AD91-4FB0-B6FD-FC06E47663BB}"/>
              </a:ext>
            </a:extLst>
          </p:cNvPr>
          <p:cNvSpPr txBox="1">
            <a:spLocks noChangeArrowheads="1"/>
          </p:cNvSpPr>
          <p:nvPr/>
        </p:nvSpPr>
        <p:spPr bwMode="auto">
          <a:xfrm>
            <a:off x="8115300" y="2595563"/>
            <a:ext cx="2339975" cy="322262"/>
          </a:xfrm>
          <a:prstGeom prst="rect">
            <a:avLst/>
          </a:prstGeom>
          <a:noFill/>
          <a:ln w="9528">
            <a:solidFill>
              <a:srgbClr val="A43757"/>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pl-PL" altLang="pl-PL" sz="1500" dirty="0">
                <a:solidFill>
                  <a:srgbClr val="FFFFFF"/>
                </a:solidFill>
                <a:latin typeface="Arial" panose="020B0604020202020204" pitchFamily="34" charset="0"/>
              </a:rPr>
              <a:t>Specjalizacje:</a:t>
            </a:r>
          </a:p>
        </p:txBody>
      </p:sp>
      <p:cxnSp>
        <p:nvCxnSpPr>
          <p:cNvPr id="14" name="Łącznik prosty 20">
            <a:extLst>
              <a:ext uri="{FF2B5EF4-FFF2-40B4-BE49-F238E27FC236}">
                <a16:creationId xmlns="" xmlns:a16="http://schemas.microsoft.com/office/drawing/2014/main" id="{6D0E9C36-B8A2-4378-93AE-F9BDFE7D5D73}"/>
              </a:ext>
            </a:extLst>
          </p:cNvPr>
          <p:cNvCxnSpPr>
            <a:cxnSpLocks noChangeShapeType="1"/>
          </p:cNvCxnSpPr>
          <p:nvPr/>
        </p:nvCxnSpPr>
        <p:spPr bwMode="auto">
          <a:xfrm>
            <a:off x="0" y="5207000"/>
            <a:ext cx="12192000" cy="0"/>
          </a:xfrm>
          <a:prstGeom prst="straightConnector1">
            <a:avLst/>
          </a:prstGeom>
          <a:noFill/>
          <a:ln w="6345">
            <a:solidFill>
              <a:srgbClr val="44546A"/>
            </a:solidFill>
            <a:miter lim="800000"/>
            <a:headEnd/>
            <a:tailEnd/>
          </a:ln>
          <a:extLst>
            <a:ext uri="{909E8E84-426E-40DD-AFC4-6F175D3DCCD1}">
              <a14:hiddenFill xmlns:a14="http://schemas.microsoft.com/office/drawing/2010/main">
                <a:noFill/>
              </a14:hiddenFill>
            </a:ext>
          </a:extLst>
        </p:spPr>
      </p:cxnSp>
      <p:pic>
        <p:nvPicPr>
          <p:cNvPr id="17" name="Obraz 21">
            <a:extLst>
              <a:ext uri="{FF2B5EF4-FFF2-40B4-BE49-F238E27FC236}">
                <a16:creationId xmlns="" xmlns:a16="http://schemas.microsoft.com/office/drawing/2014/main" id="{FD16A3C6-2DD1-4251-B2D1-FDBBA0776F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2725" y="5649913"/>
            <a:ext cx="305117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Obraz 22">
            <a:extLst>
              <a:ext uri="{FF2B5EF4-FFF2-40B4-BE49-F238E27FC236}">
                <a16:creationId xmlns="" xmlns:a16="http://schemas.microsoft.com/office/drawing/2014/main" id="{20D9C8EC-22EC-428B-934F-DFAB7E40F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163" y="5676900"/>
            <a:ext cx="6905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Obraz 23">
            <a:extLst>
              <a:ext uri="{FF2B5EF4-FFF2-40B4-BE49-F238E27FC236}">
                <a16:creationId xmlns="" xmlns:a16="http://schemas.microsoft.com/office/drawing/2014/main" id="{AD4CF423-B650-40A3-B821-0971B09069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2200" y="5613400"/>
            <a:ext cx="7778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ymbol zastępczy tekstu 10">
            <a:extLst>
              <a:ext uri="{FF2B5EF4-FFF2-40B4-BE49-F238E27FC236}">
                <a16:creationId xmlns="" xmlns:a16="http://schemas.microsoft.com/office/drawing/2014/main" id="{90C63AFC-0FB6-419A-A57D-412AD021F22F}"/>
              </a:ext>
            </a:extLst>
          </p:cNvPr>
          <p:cNvSpPr txBox="1">
            <a:spLocks noGrp="1"/>
          </p:cNvSpPr>
          <p:nvPr>
            <p:ph type="body" sz="quarter" idx="4294967295"/>
          </p:nvPr>
        </p:nvSpPr>
        <p:spPr>
          <a:xfrm>
            <a:off x="1816098" y="812801"/>
            <a:ext cx="9563096"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5" name="Symbol zastępczy tekstu 19">
            <a:extLst>
              <a:ext uri="{FF2B5EF4-FFF2-40B4-BE49-F238E27FC236}">
                <a16:creationId xmlns="" xmlns:a16="http://schemas.microsoft.com/office/drawing/2014/main" id="{0C0CAAD8-7A2D-46C6-A44D-4FFA533790E2}"/>
              </a:ext>
            </a:extLst>
          </p:cNvPr>
          <p:cNvSpPr txBox="1">
            <a:spLocks noGrp="1"/>
          </p:cNvSpPr>
          <p:nvPr>
            <p:ph type="body" sz="quarter" idx="4294967295"/>
          </p:nvPr>
        </p:nvSpPr>
        <p:spPr>
          <a:xfrm>
            <a:off x="3657600" y="3237780"/>
            <a:ext cx="3835405" cy="61031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1" i="0" u="none" strike="noStrike" cap="none" spc="0" baseline="0">
                <a:solidFill>
                  <a:srgbClr val="000000"/>
                </a:solidFill>
                <a:uFillTx/>
                <a:latin typeface="Arial"/>
              </a:defRPr>
            </a:lvl1pPr>
          </a:lstStyle>
          <a:p>
            <a:pPr lvl="0"/>
            <a:r>
              <a:rPr lang="pl-PL"/>
              <a:t>Funkcja</a:t>
            </a:r>
          </a:p>
        </p:txBody>
      </p:sp>
      <p:sp>
        <p:nvSpPr>
          <p:cNvPr id="6" name="Symbol zastępczy tekstu 19">
            <a:extLst>
              <a:ext uri="{FF2B5EF4-FFF2-40B4-BE49-F238E27FC236}">
                <a16:creationId xmlns="" xmlns:a16="http://schemas.microsoft.com/office/drawing/2014/main" id="{DD747674-6DE1-41AE-BED6-2F2F268F1980}"/>
              </a:ext>
            </a:extLst>
          </p:cNvPr>
          <p:cNvSpPr txBox="1">
            <a:spLocks noGrp="1"/>
          </p:cNvSpPr>
          <p:nvPr>
            <p:ph type="body" sz="quarter" idx="4294967295"/>
          </p:nvPr>
        </p:nvSpPr>
        <p:spPr>
          <a:xfrm>
            <a:off x="8115300" y="3242544"/>
            <a:ext cx="3822704" cy="1585917"/>
          </a:xfrm>
          <a:prstGeom prst="rect">
            <a:avLst/>
          </a:prstGeom>
          <a:noFill/>
          <a:ln>
            <a:noFill/>
          </a:ln>
        </p:spPr>
        <p:txBody>
          <a:bodyPr vert="horz" wrap="square" lIns="91440" tIns="45720" rIns="91440" bIns="45720" anchor="t" anchorCtr="0" compatLnSpc="1">
            <a:noAutofit/>
          </a:bodyPr>
          <a:lstStyle>
            <a:lvl1pPr marL="285750" marR="0" lvl="0" indent="-285750" fontAlgn="auto">
              <a:spcAft>
                <a:spcPts val="0"/>
              </a:spcAft>
              <a:buClr>
                <a:srgbClr val="5B9BD5"/>
              </a:buClr>
              <a:buSzPct val="100000"/>
              <a:buFont typeface="Arial" pitchFamily="34"/>
              <a:tabLst/>
              <a:defRPr lang="pl-PL" sz="1500" b="0" i="0" u="none" strike="noStrike" cap="none" spc="0" baseline="0">
                <a:solidFill>
                  <a:srgbClr val="000000"/>
                </a:solidFill>
                <a:uFillTx/>
                <a:latin typeface="Arial"/>
              </a:defRPr>
            </a:lvl1pPr>
          </a:lstStyle>
          <a:p>
            <a:pPr lvl="0"/>
            <a:endParaRPr lang="pl-PL"/>
          </a:p>
        </p:txBody>
      </p:sp>
      <p:sp>
        <p:nvSpPr>
          <p:cNvPr id="7" name="Symbol zastępczy tekstu 25">
            <a:extLst>
              <a:ext uri="{FF2B5EF4-FFF2-40B4-BE49-F238E27FC236}">
                <a16:creationId xmlns="" xmlns:a16="http://schemas.microsoft.com/office/drawing/2014/main" id="{0E0BBE1F-6ED3-4397-ADC0-A73AC92A3B4E}"/>
              </a:ext>
            </a:extLst>
          </p:cNvPr>
          <p:cNvSpPr txBox="1">
            <a:spLocks noGrp="1"/>
          </p:cNvSpPr>
          <p:nvPr>
            <p:ph type="body" sz="quarter" idx="4294967295"/>
          </p:nvPr>
        </p:nvSpPr>
        <p:spPr>
          <a:xfrm>
            <a:off x="3657600" y="2583070"/>
            <a:ext cx="3746497" cy="335603"/>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1500" b="1" i="0" u="none" strike="noStrike" cap="all" spc="0" baseline="0">
                <a:solidFill>
                  <a:srgbClr val="E7E6E6"/>
                </a:solidFill>
                <a:uFillTx/>
                <a:latin typeface="Arial"/>
              </a:defRPr>
            </a:lvl1pPr>
          </a:lstStyle>
          <a:p>
            <a:pPr lvl="0"/>
            <a:r>
              <a:rPr lang="pl-PL"/>
              <a:t>Imię i nazwisko | funkcja</a:t>
            </a:r>
          </a:p>
        </p:txBody>
      </p:sp>
      <p:sp>
        <p:nvSpPr>
          <p:cNvPr id="9" name="Symbol zastępczy obrazu 2">
            <a:extLst>
              <a:ext uri="{FF2B5EF4-FFF2-40B4-BE49-F238E27FC236}">
                <a16:creationId xmlns="" xmlns:a16="http://schemas.microsoft.com/office/drawing/2014/main" id="{0B81DB3E-8631-4F98-B82F-3AB21749A08D}"/>
              </a:ext>
            </a:extLst>
          </p:cNvPr>
          <p:cNvSpPr txBox="1">
            <a:spLocks noGrp="1"/>
          </p:cNvSpPr>
          <p:nvPr>
            <p:ph type="pic" sz="quarter" idx="4294967295"/>
          </p:nvPr>
        </p:nvSpPr>
        <p:spPr>
          <a:xfrm>
            <a:off x="485775" y="1899153"/>
            <a:ext cx="2787648" cy="2799837"/>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0" i="0" u="none" strike="noStrike" cap="all" spc="0" baseline="0">
                <a:solidFill>
                  <a:srgbClr val="000000"/>
                </a:solidFill>
                <a:uFillTx/>
                <a:latin typeface="Arial"/>
              </a:defRPr>
            </a:lvl1pPr>
          </a:lstStyle>
          <a:p>
            <a:pPr lvl="0"/>
            <a:r>
              <a:rPr lang="pl-PL" noProof="0" dirty="0"/>
              <a:t>Zdjęcie mecenasa</a:t>
            </a:r>
          </a:p>
        </p:txBody>
      </p:sp>
      <p:sp>
        <p:nvSpPr>
          <p:cNvPr id="10" name="Symbol zastępczy tekstu 19">
            <a:extLst>
              <a:ext uri="{FF2B5EF4-FFF2-40B4-BE49-F238E27FC236}">
                <a16:creationId xmlns="" xmlns:a16="http://schemas.microsoft.com/office/drawing/2014/main" id="{FDD570F6-8838-4383-A95D-4A2382FF7F2D}"/>
              </a:ext>
            </a:extLst>
          </p:cNvPr>
          <p:cNvSpPr txBox="1">
            <a:spLocks noGrp="1"/>
          </p:cNvSpPr>
          <p:nvPr>
            <p:ph type="body" sz="quarter" idx="4294967295"/>
          </p:nvPr>
        </p:nvSpPr>
        <p:spPr>
          <a:xfrm>
            <a:off x="3657600" y="3911602"/>
            <a:ext cx="3835405" cy="91685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Opis</a:t>
            </a:r>
          </a:p>
        </p:txBody>
      </p:sp>
      <p:sp>
        <p:nvSpPr>
          <p:cNvPr id="15" name="Symbol zastępczy tekstu 19">
            <a:extLst>
              <a:ext uri="{FF2B5EF4-FFF2-40B4-BE49-F238E27FC236}">
                <a16:creationId xmlns="" xmlns:a16="http://schemas.microsoft.com/office/drawing/2014/main" id="{2349FF69-291B-4E01-AA48-A02239FEB522}"/>
              </a:ext>
            </a:extLst>
          </p:cNvPr>
          <p:cNvSpPr txBox="1">
            <a:spLocks noGrp="1"/>
          </p:cNvSpPr>
          <p:nvPr>
            <p:ph type="body" sz="quarter" idx="4294967295"/>
          </p:nvPr>
        </p:nvSpPr>
        <p:spPr>
          <a:xfrm>
            <a:off x="1144179" y="5840766"/>
            <a:ext cx="1891116" cy="35682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Numer tel.</a:t>
            </a:r>
          </a:p>
        </p:txBody>
      </p:sp>
      <p:sp>
        <p:nvSpPr>
          <p:cNvPr id="16" name="Symbol zastępczy tekstu 19">
            <a:extLst>
              <a:ext uri="{FF2B5EF4-FFF2-40B4-BE49-F238E27FC236}">
                <a16:creationId xmlns="" xmlns:a16="http://schemas.microsoft.com/office/drawing/2014/main" id="{7436C755-7D6B-4487-AACB-E3F3B6CDCE59}"/>
              </a:ext>
            </a:extLst>
          </p:cNvPr>
          <p:cNvSpPr txBox="1">
            <a:spLocks noGrp="1"/>
          </p:cNvSpPr>
          <p:nvPr>
            <p:ph type="body" sz="quarter" idx="4294967295"/>
          </p:nvPr>
        </p:nvSpPr>
        <p:spPr>
          <a:xfrm>
            <a:off x="4410471" y="5853339"/>
            <a:ext cx="2701521" cy="35682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E-mail</a:t>
            </a:r>
          </a:p>
        </p:txBody>
      </p:sp>
    </p:spTree>
    <p:extLst>
      <p:ext uri="{BB962C8B-B14F-4D97-AF65-F5344CB8AC3E}">
        <p14:creationId xmlns:p14="http://schemas.microsoft.com/office/powerpoint/2010/main" val="3901206057"/>
      </p:ext>
    </p:extLst>
  </p:cSld>
  <p:clrMapOvr>
    <a:masterClrMapping/>
  </p:clrMapOvr>
  <p:hf sldNum="0" hdr="0" ftr="0" dt="0"/>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11_Tytuł i zawartoś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8886807"/>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8_Dwa elementy zawartości">
    <p:spTree>
      <p:nvGrpSpPr>
        <p:cNvPr id="1" name=""/>
        <p:cNvGrpSpPr/>
        <p:nvPr/>
      </p:nvGrpSpPr>
      <p:grpSpPr>
        <a:xfrm>
          <a:off x="0" y="0"/>
          <a:ext cx="0" cy="0"/>
          <a:chOff x="0" y="0"/>
          <a:chExt cx="0" cy="0"/>
        </a:xfrm>
      </p:grpSpPr>
      <p:sp>
        <p:nvSpPr>
          <p:cNvPr id="2" name="Prostokąt 1">
            <a:extLst>
              <a:ext uri="{FF2B5EF4-FFF2-40B4-BE49-F238E27FC236}">
                <a16:creationId xmlns="" xmlns:a16="http://schemas.microsoft.com/office/drawing/2014/main" id="{C6F57B04-504C-414A-9611-4D2645C77B1C}"/>
              </a:ext>
            </a:extLst>
          </p:cNvPr>
          <p:cNvSpPr>
            <a:spLocks noChangeArrowheads="1"/>
          </p:cNvSpPr>
          <p:nvPr/>
        </p:nvSpPr>
        <p:spPr bwMode="auto">
          <a:xfrm>
            <a:off x="-290513" y="682625"/>
            <a:ext cx="1247776" cy="957263"/>
          </a:xfrm>
          <a:prstGeom prst="rect">
            <a:avLst/>
          </a:prstGeom>
          <a:solidFill>
            <a:srgbClr val="FFFFFF"/>
          </a:solidFill>
          <a:ln w="12701">
            <a:solidFill>
              <a:srgbClr val="FFFFFF"/>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pic>
        <p:nvPicPr>
          <p:cNvPr id="3" name="Obraz 53">
            <a:extLst>
              <a:ext uri="{FF2B5EF4-FFF2-40B4-BE49-F238E27FC236}">
                <a16:creationId xmlns="" xmlns:a16="http://schemas.microsoft.com/office/drawing/2014/main" id="{F211DB4C-E637-4464-B2EE-ABE766CE90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9525"/>
            <a:ext cx="123952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010638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1_Tytuł i zawartość">
    <p:spTree>
      <p:nvGrpSpPr>
        <p:cNvPr id="1" name=""/>
        <p:cNvGrpSpPr/>
        <p:nvPr/>
      </p:nvGrpSpPr>
      <p:grpSpPr>
        <a:xfrm>
          <a:off x="0" y="0"/>
          <a:ext cx="0" cy="0"/>
          <a:chOff x="0" y="0"/>
          <a:chExt cx="0" cy="0"/>
        </a:xfrm>
      </p:grpSpPr>
      <p:sp>
        <p:nvSpPr>
          <p:cNvPr id="2" name="Symbol zastępczy tekstu 10">
            <a:extLst>
              <a:ext uri="{FF2B5EF4-FFF2-40B4-BE49-F238E27FC236}">
                <a16:creationId xmlns="" xmlns:a16="http://schemas.microsoft.com/office/drawing/2014/main" id="{4C44D14F-F880-4E8C-A630-5E541FF4B244}"/>
              </a:ext>
            </a:extLst>
          </p:cNvPr>
          <p:cNvSpPr txBox="1">
            <a:spLocks noGrp="1"/>
          </p:cNvSpPr>
          <p:nvPr>
            <p:ph type="body" sz="quarter" idx="4294967295"/>
          </p:nvPr>
        </p:nvSpPr>
        <p:spPr>
          <a:xfrm>
            <a:off x="1816098" y="728667"/>
            <a:ext cx="4102098" cy="684208"/>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Calibri"/>
              </a:defRPr>
            </a:lvl1pPr>
          </a:lstStyle>
          <a:p>
            <a:pPr lvl="0"/>
            <a:r>
              <a:rPr lang="pl-PL"/>
              <a:t>tytuł</a:t>
            </a:r>
          </a:p>
        </p:txBody>
      </p:sp>
    </p:spTree>
    <p:extLst>
      <p:ext uri="{BB962C8B-B14F-4D97-AF65-F5344CB8AC3E}">
        <p14:creationId xmlns:p14="http://schemas.microsoft.com/office/powerpoint/2010/main" val="3768364009"/>
      </p:ext>
    </p:extLst>
  </p:cSld>
  <p:clrMapOvr>
    <a:masterClrMapping/>
  </p:clrMapOvr>
  <p:hf sldNum="0" hdr="0" ftr="0" dt="0"/>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cxnSp>
        <p:nvCxnSpPr>
          <p:cNvPr id="4" name="Straight Connector 1">
            <a:extLst>
              <a:ext uri="{FF2B5EF4-FFF2-40B4-BE49-F238E27FC236}">
                <a16:creationId xmlns="" xmlns:a16="http://schemas.microsoft.com/office/drawing/2014/main" id="{B18C504E-91CB-46A0-84A1-D9C5AE420CED}"/>
              </a:ext>
            </a:extLst>
          </p:cNvPr>
          <p:cNvCxnSpPr/>
          <p:nvPr userDrawn="1"/>
        </p:nvCxnSpPr>
        <p:spPr>
          <a:xfrm>
            <a:off x="304800" y="29718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6">
            <a:extLst>
              <a:ext uri="{FF2B5EF4-FFF2-40B4-BE49-F238E27FC236}">
                <a16:creationId xmlns="" xmlns:a16="http://schemas.microsoft.com/office/drawing/2014/main" id="{E70A993E-F5D1-4B40-8793-DCBC2982F795}"/>
              </a:ext>
            </a:extLst>
          </p:cNvPr>
          <p:cNvCxnSpPr/>
          <p:nvPr userDrawn="1"/>
        </p:nvCxnSpPr>
        <p:spPr>
          <a:xfrm>
            <a:off x="11684000" y="3162300"/>
            <a:ext cx="0" cy="4953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483616" y="2913754"/>
            <a:ext cx="5612384" cy="923330"/>
          </a:xfrm>
          <a:prstGeom prst="rect">
            <a:avLst/>
          </a:prstGeom>
          <a:noFill/>
        </p:spPr>
        <p:txBody>
          <a:bodyPr wrap="square" rtlCol="0">
            <a:spAutoFit/>
          </a:bodyPr>
          <a:lstStyle>
            <a:lvl1pPr algn="l">
              <a:defRPr lang="uk-UA" sz="3000" b="1">
                <a:latin typeface="+mn-lt"/>
                <a:ea typeface="Roboto Condensed" panose="02000000000000000000" pitchFamily="2" charset="0"/>
                <a:cs typeface="+mn-cs"/>
              </a:defRPr>
            </a:lvl1pPr>
          </a:lstStyle>
          <a:p>
            <a:pPr lvl="0"/>
            <a:r>
              <a:rPr lang="pl-PL"/>
              <a:t>Kliknij, aby edytować styl</a:t>
            </a:r>
            <a:endParaRPr lang="uk-UA" dirty="0"/>
          </a:p>
        </p:txBody>
      </p:sp>
      <p:sp>
        <p:nvSpPr>
          <p:cNvPr id="11" name="Picture Placeholder 12"/>
          <p:cNvSpPr>
            <a:spLocks noGrp="1"/>
          </p:cNvSpPr>
          <p:nvPr>
            <p:ph type="pic" sz="quarter" idx="11"/>
          </p:nvPr>
        </p:nvSpPr>
        <p:spPr>
          <a:xfrm>
            <a:off x="7688376" y="2507741"/>
            <a:ext cx="1804416" cy="1804416"/>
          </a:xfrm>
          <a:prstGeom prst="ellipse">
            <a:avLst/>
          </a:prstGeom>
          <a:ln w="25400">
            <a:solidFill>
              <a:schemeClr val="accent1"/>
            </a:solidFill>
          </a:ln>
        </p:spPr>
        <p:txBody>
          <a:bodyPr/>
          <a:lstStyle>
            <a:lvl1pPr>
              <a:defRPr sz="1333"/>
            </a:lvl1pPr>
          </a:lstStyle>
          <a:p>
            <a:pPr lvl="0"/>
            <a:endParaRPr lang="uk-UA" noProof="0"/>
          </a:p>
        </p:txBody>
      </p:sp>
    </p:spTree>
    <p:extLst>
      <p:ext uri="{BB962C8B-B14F-4D97-AF65-F5344CB8AC3E}">
        <p14:creationId xmlns:p14="http://schemas.microsoft.com/office/powerpoint/2010/main" val="420111130"/>
      </p:ext>
    </p:extLst>
  </p:cSld>
  <p:clrMapOvr>
    <a:masterClrMapping/>
  </p:clrMapOvr>
  <p:transition spd="slow">
    <p:fade/>
  </p:transition>
  <p:hf hdr="0" ftr="0" dt="0"/>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4_Slajd tytułowy">
    <p:spTree>
      <p:nvGrpSpPr>
        <p:cNvPr id="1" name=""/>
        <p:cNvGrpSpPr/>
        <p:nvPr/>
      </p:nvGrpSpPr>
      <p:grpSpPr>
        <a:xfrm>
          <a:off x="0" y="0"/>
          <a:ext cx="0" cy="0"/>
          <a:chOff x="0" y="0"/>
          <a:chExt cx="0" cy="0"/>
        </a:xfrm>
      </p:grpSpPr>
      <p:sp>
        <p:nvSpPr>
          <p:cNvPr id="8" name="Prostokąt 6">
            <a:extLst>
              <a:ext uri="{FF2B5EF4-FFF2-40B4-BE49-F238E27FC236}">
                <a16:creationId xmlns="" xmlns:a16="http://schemas.microsoft.com/office/drawing/2014/main" id="{FAA8A8E0-520C-4927-996A-04392BE5ED69}"/>
              </a:ext>
            </a:extLst>
          </p:cNvPr>
          <p:cNvSpPr>
            <a:spLocks noChangeArrowheads="1"/>
          </p:cNvSpPr>
          <p:nvPr/>
        </p:nvSpPr>
        <p:spPr bwMode="auto">
          <a:xfrm>
            <a:off x="0" y="2559050"/>
            <a:ext cx="7493000" cy="374650"/>
          </a:xfrm>
          <a:prstGeom prst="rect">
            <a:avLst/>
          </a:prstGeom>
          <a:solidFill>
            <a:schemeClr val="accent1"/>
          </a:solidFill>
          <a:ln w="12701">
            <a:solidFill>
              <a:schemeClr val="accent1"/>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1" name="Prostokąt 7">
            <a:extLst>
              <a:ext uri="{FF2B5EF4-FFF2-40B4-BE49-F238E27FC236}">
                <a16:creationId xmlns="" xmlns:a16="http://schemas.microsoft.com/office/drawing/2014/main" id="{34D982B2-0DBB-4B35-9414-93F734D29310}"/>
              </a:ext>
            </a:extLst>
          </p:cNvPr>
          <p:cNvSpPr>
            <a:spLocks noChangeArrowheads="1"/>
          </p:cNvSpPr>
          <p:nvPr/>
        </p:nvSpPr>
        <p:spPr bwMode="auto">
          <a:xfrm>
            <a:off x="8013700" y="2570163"/>
            <a:ext cx="4178300" cy="374650"/>
          </a:xfrm>
          <a:prstGeom prst="rect">
            <a:avLst/>
          </a:prstGeom>
          <a:solidFill>
            <a:schemeClr val="accent1"/>
          </a:solidFill>
          <a:ln w="12701">
            <a:solidFill>
              <a:schemeClr val="accent1"/>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2" name="pole tekstowe 15">
            <a:extLst>
              <a:ext uri="{FF2B5EF4-FFF2-40B4-BE49-F238E27FC236}">
                <a16:creationId xmlns="" xmlns:a16="http://schemas.microsoft.com/office/drawing/2014/main" id="{0C6BFC70-FE98-48EB-8CDC-5BDDFC4EEC33}"/>
              </a:ext>
            </a:extLst>
          </p:cNvPr>
          <p:cNvSpPr txBox="1">
            <a:spLocks noChangeArrowheads="1"/>
          </p:cNvSpPr>
          <p:nvPr/>
        </p:nvSpPr>
        <p:spPr bwMode="auto">
          <a:xfrm>
            <a:off x="8115300" y="2595563"/>
            <a:ext cx="2339975" cy="322262"/>
          </a:xfrm>
          <a:prstGeom prst="rect">
            <a:avLst/>
          </a:prstGeom>
          <a:noFill/>
          <a:ln w="9528">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pl-PL" altLang="pl-PL" sz="1500" dirty="0">
                <a:solidFill>
                  <a:srgbClr val="FFFFFF"/>
                </a:solidFill>
                <a:latin typeface="Arial" panose="020B0604020202020204" pitchFamily="34" charset="0"/>
              </a:rPr>
              <a:t>Specjalizacje:</a:t>
            </a:r>
          </a:p>
        </p:txBody>
      </p:sp>
      <p:cxnSp>
        <p:nvCxnSpPr>
          <p:cNvPr id="13" name="Łącznik prosty 20">
            <a:extLst>
              <a:ext uri="{FF2B5EF4-FFF2-40B4-BE49-F238E27FC236}">
                <a16:creationId xmlns="" xmlns:a16="http://schemas.microsoft.com/office/drawing/2014/main" id="{3CA90F5B-293F-421F-A005-005389FA0087}"/>
              </a:ext>
            </a:extLst>
          </p:cNvPr>
          <p:cNvCxnSpPr>
            <a:cxnSpLocks noChangeShapeType="1"/>
          </p:cNvCxnSpPr>
          <p:nvPr/>
        </p:nvCxnSpPr>
        <p:spPr bwMode="auto">
          <a:xfrm>
            <a:off x="0" y="5207000"/>
            <a:ext cx="12192000" cy="0"/>
          </a:xfrm>
          <a:prstGeom prst="straightConnector1">
            <a:avLst/>
          </a:prstGeom>
          <a:noFill/>
          <a:ln w="6345">
            <a:solidFill>
              <a:srgbClr val="44546A"/>
            </a:solidFill>
            <a:miter lim="800000"/>
            <a:headEnd/>
            <a:tailEnd/>
          </a:ln>
          <a:extLst>
            <a:ext uri="{909E8E84-426E-40DD-AFC4-6F175D3DCCD1}">
              <a14:hiddenFill xmlns:a14="http://schemas.microsoft.com/office/drawing/2010/main">
                <a:noFill/>
              </a14:hiddenFill>
            </a:ext>
          </a:extLst>
        </p:spPr>
      </p:cxnSp>
      <p:sp>
        <p:nvSpPr>
          <p:cNvPr id="4" name="Symbol zastępczy tekstu 10">
            <a:extLst>
              <a:ext uri="{FF2B5EF4-FFF2-40B4-BE49-F238E27FC236}">
                <a16:creationId xmlns="" xmlns:a16="http://schemas.microsoft.com/office/drawing/2014/main" id="{90C63AFC-0FB6-419A-A57D-412AD021F22F}"/>
              </a:ext>
            </a:extLst>
          </p:cNvPr>
          <p:cNvSpPr txBox="1">
            <a:spLocks noGrp="1"/>
          </p:cNvSpPr>
          <p:nvPr>
            <p:ph type="body" sz="quarter" idx="4294967295"/>
          </p:nvPr>
        </p:nvSpPr>
        <p:spPr>
          <a:xfrm>
            <a:off x="1816098" y="812802"/>
            <a:ext cx="9563096"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5" name="Symbol zastępczy tekstu 19">
            <a:extLst>
              <a:ext uri="{FF2B5EF4-FFF2-40B4-BE49-F238E27FC236}">
                <a16:creationId xmlns="" xmlns:a16="http://schemas.microsoft.com/office/drawing/2014/main" id="{0C0CAAD8-7A2D-46C6-A44D-4FFA533790E2}"/>
              </a:ext>
            </a:extLst>
          </p:cNvPr>
          <p:cNvSpPr txBox="1">
            <a:spLocks noGrp="1"/>
          </p:cNvSpPr>
          <p:nvPr>
            <p:ph type="body" sz="quarter" idx="4294967295"/>
          </p:nvPr>
        </p:nvSpPr>
        <p:spPr>
          <a:xfrm>
            <a:off x="3657601" y="3237780"/>
            <a:ext cx="3835405" cy="61031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1" i="0" u="none" strike="noStrike" cap="none" spc="0" baseline="0">
                <a:solidFill>
                  <a:srgbClr val="000000"/>
                </a:solidFill>
                <a:uFillTx/>
                <a:latin typeface="Arial"/>
              </a:defRPr>
            </a:lvl1pPr>
          </a:lstStyle>
          <a:p>
            <a:pPr lvl="0"/>
            <a:r>
              <a:rPr lang="pl-PL"/>
              <a:t>Funkcja</a:t>
            </a:r>
          </a:p>
        </p:txBody>
      </p:sp>
      <p:sp>
        <p:nvSpPr>
          <p:cNvPr id="6" name="Symbol zastępczy tekstu 19">
            <a:extLst>
              <a:ext uri="{FF2B5EF4-FFF2-40B4-BE49-F238E27FC236}">
                <a16:creationId xmlns="" xmlns:a16="http://schemas.microsoft.com/office/drawing/2014/main" id="{DD747674-6DE1-41AE-BED6-2F2F268F1980}"/>
              </a:ext>
            </a:extLst>
          </p:cNvPr>
          <p:cNvSpPr txBox="1">
            <a:spLocks noGrp="1"/>
          </p:cNvSpPr>
          <p:nvPr>
            <p:ph type="body" sz="quarter" idx="4294967295"/>
          </p:nvPr>
        </p:nvSpPr>
        <p:spPr>
          <a:xfrm>
            <a:off x="8115300" y="3242545"/>
            <a:ext cx="3822704" cy="1585917"/>
          </a:xfrm>
          <a:prstGeom prst="rect">
            <a:avLst/>
          </a:prstGeom>
          <a:noFill/>
          <a:ln>
            <a:noFill/>
          </a:ln>
        </p:spPr>
        <p:txBody>
          <a:bodyPr vert="horz" wrap="square" lIns="91440" tIns="45720" rIns="91440" bIns="45720" anchor="t" anchorCtr="0" compatLnSpc="1">
            <a:noAutofit/>
          </a:bodyPr>
          <a:lstStyle>
            <a:lvl1pPr marL="285764" marR="0" lvl="0" indent="-285764" fontAlgn="auto">
              <a:spcAft>
                <a:spcPts val="0"/>
              </a:spcAft>
              <a:buClr>
                <a:srgbClr val="5B9BD5"/>
              </a:buClr>
              <a:buSzPct val="100000"/>
              <a:buFont typeface="Arial" pitchFamily="34"/>
              <a:tabLst/>
              <a:defRPr lang="pl-PL" sz="1500" b="0" i="0" u="none" strike="noStrike" cap="none" spc="0" baseline="0">
                <a:solidFill>
                  <a:srgbClr val="000000"/>
                </a:solidFill>
                <a:uFillTx/>
                <a:latin typeface="Arial"/>
              </a:defRPr>
            </a:lvl1pPr>
          </a:lstStyle>
          <a:p>
            <a:pPr lvl="0"/>
            <a:endParaRPr lang="pl-PL"/>
          </a:p>
        </p:txBody>
      </p:sp>
      <p:sp>
        <p:nvSpPr>
          <p:cNvPr id="7" name="Symbol zastępczy tekstu 25">
            <a:extLst>
              <a:ext uri="{FF2B5EF4-FFF2-40B4-BE49-F238E27FC236}">
                <a16:creationId xmlns="" xmlns:a16="http://schemas.microsoft.com/office/drawing/2014/main" id="{0E0BBE1F-6ED3-4397-ADC0-A73AC92A3B4E}"/>
              </a:ext>
            </a:extLst>
          </p:cNvPr>
          <p:cNvSpPr txBox="1">
            <a:spLocks noGrp="1"/>
          </p:cNvSpPr>
          <p:nvPr>
            <p:ph type="body" sz="quarter" idx="4294967295"/>
          </p:nvPr>
        </p:nvSpPr>
        <p:spPr>
          <a:xfrm>
            <a:off x="3657601" y="2583071"/>
            <a:ext cx="3746497" cy="335603"/>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1500" b="1" i="0" u="none" strike="noStrike" cap="all" spc="0" baseline="0">
                <a:solidFill>
                  <a:schemeClr val="bg2"/>
                </a:solidFill>
                <a:uFillTx/>
                <a:latin typeface="Arial"/>
              </a:defRPr>
            </a:lvl1pPr>
          </a:lstStyle>
          <a:p>
            <a:pPr lvl="0"/>
            <a:r>
              <a:rPr lang="pl-PL" dirty="0"/>
              <a:t>Imię i nazwisko | funkcja</a:t>
            </a:r>
          </a:p>
        </p:txBody>
      </p:sp>
      <p:sp>
        <p:nvSpPr>
          <p:cNvPr id="9" name="Symbol zastępczy obrazu 2">
            <a:extLst>
              <a:ext uri="{FF2B5EF4-FFF2-40B4-BE49-F238E27FC236}">
                <a16:creationId xmlns="" xmlns:a16="http://schemas.microsoft.com/office/drawing/2014/main" id="{0B81DB3E-8631-4F98-B82F-3AB21749A08D}"/>
              </a:ext>
            </a:extLst>
          </p:cNvPr>
          <p:cNvSpPr txBox="1">
            <a:spLocks noGrp="1"/>
          </p:cNvSpPr>
          <p:nvPr>
            <p:ph type="pic" sz="quarter" idx="4294967295"/>
          </p:nvPr>
        </p:nvSpPr>
        <p:spPr>
          <a:xfrm>
            <a:off x="485775" y="1899154"/>
            <a:ext cx="2787648" cy="2799837"/>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0" i="0" u="none" strike="noStrike" cap="all" spc="0" baseline="0">
                <a:solidFill>
                  <a:srgbClr val="000000"/>
                </a:solidFill>
                <a:uFillTx/>
                <a:latin typeface="Arial"/>
              </a:defRPr>
            </a:lvl1pPr>
          </a:lstStyle>
          <a:p>
            <a:pPr lvl="0"/>
            <a:r>
              <a:rPr lang="pl-PL" noProof="0" dirty="0"/>
              <a:t>Zdjęcie mecenasa</a:t>
            </a:r>
          </a:p>
        </p:txBody>
      </p:sp>
      <p:sp>
        <p:nvSpPr>
          <p:cNvPr id="10" name="Symbol zastępczy tekstu 19">
            <a:extLst>
              <a:ext uri="{FF2B5EF4-FFF2-40B4-BE49-F238E27FC236}">
                <a16:creationId xmlns="" xmlns:a16="http://schemas.microsoft.com/office/drawing/2014/main" id="{FDD570F6-8838-4383-A95D-4A2382FF7F2D}"/>
              </a:ext>
            </a:extLst>
          </p:cNvPr>
          <p:cNvSpPr txBox="1">
            <a:spLocks noGrp="1"/>
          </p:cNvSpPr>
          <p:nvPr>
            <p:ph type="body" sz="quarter" idx="4294967295"/>
          </p:nvPr>
        </p:nvSpPr>
        <p:spPr>
          <a:xfrm>
            <a:off x="3657601" y="3911603"/>
            <a:ext cx="3835405" cy="91685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Opis</a:t>
            </a:r>
          </a:p>
        </p:txBody>
      </p:sp>
    </p:spTree>
    <p:extLst>
      <p:ext uri="{BB962C8B-B14F-4D97-AF65-F5344CB8AC3E}">
        <p14:creationId xmlns:p14="http://schemas.microsoft.com/office/powerpoint/2010/main" val="3548583550"/>
      </p:ext>
    </p:extLst>
  </p:cSld>
  <p:clrMapOvr>
    <a:masterClrMapping/>
  </p:clrMapOvr>
  <p:hf sldNum="0" hdr="0" ftr="0" dt="0"/>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1163300" y="6124657"/>
            <a:ext cx="0" cy="4953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584200" y="380941"/>
            <a:ext cx="3632200" cy="923330"/>
          </a:xfrm>
          <a:prstGeom prst="rect">
            <a:avLst/>
          </a:prstGeom>
          <a:noFill/>
        </p:spPr>
        <p:txBody>
          <a:bodyPr wrap="square" rtlCol="0">
            <a:spAutoFit/>
          </a:bodyPr>
          <a:lstStyle>
            <a:lvl1pPr>
              <a:defRPr lang="uk-UA" sz="3000" b="1">
                <a:latin typeface="+mn-lt"/>
                <a:ea typeface="Roboto Condensed" panose="02000000000000000000" pitchFamily="2" charset="0"/>
                <a:cs typeface="+mn-cs"/>
              </a:defRPr>
            </a:lvl1pPr>
          </a:lstStyle>
          <a:p>
            <a:pPr marL="0" lvl="0"/>
            <a:r>
              <a:rPr lang="pl-PL" dirty="0"/>
              <a:t>kliknij</a:t>
            </a:r>
            <a:br>
              <a:rPr lang="pl-PL" dirty="0"/>
            </a:br>
            <a:r>
              <a:rPr lang="pl-PL" dirty="0"/>
              <a:t>aby edytować</a:t>
            </a:r>
            <a:endParaRPr lang="uk-UA" dirty="0"/>
          </a:p>
        </p:txBody>
      </p:sp>
      <p:sp>
        <p:nvSpPr>
          <p:cNvPr id="9" name="Slide Number Placeholder 8"/>
          <p:cNvSpPr>
            <a:spLocks noGrp="1"/>
          </p:cNvSpPr>
          <p:nvPr>
            <p:ph type="sldNum" sz="quarter" idx="10"/>
          </p:nvPr>
        </p:nvSpPr>
        <p:spPr>
          <a:xfrm>
            <a:off x="11277600" y="6048457"/>
            <a:ext cx="1155700" cy="666977"/>
          </a:xfrm>
          <a:prstGeom prst="rect">
            <a:avLst/>
          </a:prstGeom>
          <a:noFill/>
        </p:spPr>
        <p:txBody>
          <a:bodyPr wrap="square" rtlCol="0">
            <a:spAutoFit/>
          </a:bodyPr>
          <a:lstStyle>
            <a:lvl1pPr>
              <a:defRPr lang="uk-UA" sz="1867" b="1" smtClean="0">
                <a:solidFill>
                  <a:schemeClr val="accent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sz="1867" b="1" i="0" u="none" strike="noStrike" kern="1200" cap="none" spc="0" normalizeH="0" baseline="0" noProof="0" dirty="0">
                <a:ln>
                  <a:noFill/>
                </a:ln>
                <a:solidFill>
                  <a:srgbClr val="7F7F7F"/>
                </a:solidFill>
                <a:effectLst/>
                <a:uLnTx/>
                <a:uFillTx/>
                <a:latin typeface="Calibri" panose="020F0502020204030204" pitchFamily="34" charset="0"/>
                <a:ea typeface="+mn-ea"/>
                <a:cs typeface="+mn-cs"/>
              </a:rPr>
              <a:t>strona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sz="1867" b="1" i="0" u="none" strike="noStrike" kern="1200" cap="none" spc="0" normalizeH="0" baseline="0" noProof="0" dirty="0">
                <a:ln>
                  <a:noFill/>
                </a:ln>
                <a:solidFill>
                  <a:srgbClr val="7F7F7F"/>
                </a:solidFill>
                <a:effectLst/>
                <a:uLnTx/>
                <a:uFillTx/>
                <a:latin typeface="Calibri" panose="020F0502020204030204" pitchFamily="34" charset="0"/>
                <a:ea typeface="+mn-ea"/>
                <a:cs typeface="+mn-cs"/>
              </a:rPr>
              <a:t>0</a:t>
            </a:r>
            <a:fld id="{37D409AB-2201-4E18-8A34-C31753AD9B06}" type="slidenum">
              <a:rPr kumimoji="0" lang="uk-UA" sz="1867" b="1" i="0" u="none" strike="noStrike" kern="1200" cap="none" spc="0" normalizeH="0" baseline="0" noProof="0">
                <a:ln>
                  <a:noFill/>
                </a:ln>
                <a:solidFill>
                  <a:srgbClr val="7F7F7F"/>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uk-UA" sz="1867" b="1" i="0" u="none" strike="noStrike" kern="1200" cap="none" spc="0" normalizeH="0" baseline="0" noProof="0" dirty="0">
              <a:ln>
                <a:noFill/>
              </a:ln>
              <a:solidFill>
                <a:srgbClr val="7F7F7F"/>
              </a:solidFill>
              <a:effectLst/>
              <a:uLnTx/>
              <a:uFillTx/>
              <a:latin typeface="Calibri" panose="020F0502020204030204" pitchFamily="34" charset="0"/>
              <a:ea typeface="+mn-ea"/>
              <a:cs typeface="+mn-cs"/>
            </a:endParaRPr>
          </a:p>
        </p:txBody>
      </p:sp>
      <p:sp>
        <p:nvSpPr>
          <p:cNvPr id="6" name="Picture Placeholder 5"/>
          <p:cNvSpPr>
            <a:spLocks noGrp="1"/>
          </p:cNvSpPr>
          <p:nvPr>
            <p:ph type="pic" sz="quarter" idx="11"/>
          </p:nvPr>
        </p:nvSpPr>
        <p:spPr>
          <a:xfrm>
            <a:off x="999744" y="2231136"/>
            <a:ext cx="2395728" cy="2395728"/>
          </a:xfrm>
          <a:prstGeom prst="rect">
            <a:avLst/>
          </a:prstGeom>
        </p:spPr>
        <p:txBody>
          <a:bodyPr/>
          <a:lstStyle/>
          <a:p>
            <a:endParaRPr lang="uk-UA"/>
          </a:p>
        </p:txBody>
      </p:sp>
    </p:spTree>
    <p:extLst>
      <p:ext uri="{BB962C8B-B14F-4D97-AF65-F5344CB8AC3E}">
        <p14:creationId xmlns:p14="http://schemas.microsoft.com/office/powerpoint/2010/main" val="202420067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lajd tytułowy">
    <p:spTree>
      <p:nvGrpSpPr>
        <p:cNvPr id="1" name=""/>
        <p:cNvGrpSpPr/>
        <p:nvPr/>
      </p:nvGrpSpPr>
      <p:grpSpPr>
        <a:xfrm>
          <a:off x="0" y="0"/>
          <a:ext cx="0" cy="0"/>
          <a:chOff x="0" y="0"/>
          <a:chExt cx="0" cy="0"/>
        </a:xfrm>
      </p:grpSpPr>
      <p:pic>
        <p:nvPicPr>
          <p:cNvPr id="6" name="Obraz 5"/>
          <p:cNvPicPr>
            <a:picLocks noChangeAspect="1"/>
          </p:cNvPicPr>
          <p:nvPr userDrawn="1"/>
        </p:nvPicPr>
        <p:blipFill rotWithShape="1">
          <a:blip r:embed="rId2" cstate="print">
            <a:extLst>
              <a:ext uri="{28A0092B-C50C-407E-A947-70E740481C1C}">
                <a14:useLocalDpi xmlns:a14="http://schemas.microsoft.com/office/drawing/2010/main" val="0"/>
              </a:ext>
            </a:extLst>
          </a:blip>
          <a:srcRect l="2081" r="1897"/>
          <a:stretch/>
        </p:blipFill>
        <p:spPr>
          <a:xfrm>
            <a:off x="0" y="-1"/>
            <a:ext cx="12215393" cy="6858000"/>
          </a:xfrm>
          <a:prstGeom prst="rect">
            <a:avLst/>
          </a:prstGeom>
        </p:spPr>
      </p:pic>
      <p:pic>
        <p:nvPicPr>
          <p:cNvPr id="7" name="Obraz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448" y="376714"/>
            <a:ext cx="3106271" cy="729695"/>
          </a:xfrm>
          <a:prstGeom prst="rect">
            <a:avLst/>
          </a:prstGeom>
        </p:spPr>
      </p:pic>
    </p:spTree>
    <p:extLst>
      <p:ext uri="{BB962C8B-B14F-4D97-AF65-F5344CB8AC3E}">
        <p14:creationId xmlns:p14="http://schemas.microsoft.com/office/powerpoint/2010/main" val="292368517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ytuł i zawartość">
    <p:spTree>
      <p:nvGrpSpPr>
        <p:cNvPr id="1" name=""/>
        <p:cNvGrpSpPr/>
        <p:nvPr/>
      </p:nvGrpSpPr>
      <p:grpSpPr>
        <a:xfrm>
          <a:off x="0" y="0"/>
          <a:ext cx="0" cy="0"/>
          <a:chOff x="0" y="0"/>
          <a:chExt cx="0" cy="0"/>
        </a:xfrm>
      </p:grpSpPr>
      <p:pic>
        <p:nvPicPr>
          <p:cNvPr id="10" name="Obraz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1149" y="3558473"/>
            <a:ext cx="1510282" cy="1308325"/>
          </a:xfrm>
          <a:prstGeom prst="rect">
            <a:avLst/>
          </a:prstGeom>
        </p:spPr>
      </p:pic>
      <p:pic>
        <p:nvPicPr>
          <p:cNvPr id="11" name="Obraz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83673" y="2118300"/>
            <a:ext cx="1597280" cy="1440171"/>
          </a:xfrm>
          <a:prstGeom prst="rect">
            <a:avLst/>
          </a:prstGeom>
        </p:spPr>
      </p:pic>
      <p:sp>
        <p:nvSpPr>
          <p:cNvPr id="12" name="Symbol zastępczy tekstu 10"/>
          <p:cNvSpPr>
            <a:spLocks noGrp="1"/>
          </p:cNvSpPr>
          <p:nvPr>
            <p:ph type="body" sz="quarter" idx="10" hasCustomPrompt="1"/>
          </p:nvPr>
        </p:nvSpPr>
        <p:spPr>
          <a:xfrm>
            <a:off x="1816100" y="812800"/>
            <a:ext cx="88265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sp>
        <p:nvSpPr>
          <p:cNvPr id="14" name="Symbol zastępczy tekstu 13"/>
          <p:cNvSpPr>
            <a:spLocks noGrp="1"/>
          </p:cNvSpPr>
          <p:nvPr>
            <p:ph type="body" sz="quarter" idx="11" hasCustomPrompt="1"/>
          </p:nvPr>
        </p:nvSpPr>
        <p:spPr>
          <a:xfrm>
            <a:off x="3366582" y="2378652"/>
            <a:ext cx="7069184" cy="1032203"/>
          </a:xfrm>
        </p:spPr>
        <p:txBody>
          <a:bodyPr>
            <a:normAutofit/>
          </a:bodyPr>
          <a:lstStyle>
            <a:lvl1pPr marL="0" indent="0">
              <a:buNone/>
              <a:defRPr sz="1400" b="0"/>
            </a:lvl1pPr>
          </a:lstStyle>
          <a:p>
            <a:pPr lvl="0"/>
            <a:r>
              <a:rPr lang="pl-PL" dirty="0"/>
              <a:t>Tekst</a:t>
            </a:r>
          </a:p>
        </p:txBody>
      </p:sp>
      <p:sp>
        <p:nvSpPr>
          <p:cNvPr id="15" name="Symbol zastępczy tekstu 13"/>
          <p:cNvSpPr>
            <a:spLocks noGrp="1"/>
          </p:cNvSpPr>
          <p:nvPr>
            <p:ph type="body" sz="quarter" idx="12" hasCustomPrompt="1"/>
          </p:nvPr>
        </p:nvSpPr>
        <p:spPr>
          <a:xfrm>
            <a:off x="2017480" y="3558473"/>
            <a:ext cx="6937830" cy="1308325"/>
          </a:xfrm>
        </p:spPr>
        <p:txBody>
          <a:bodyPr>
            <a:normAutofit/>
          </a:bodyPr>
          <a:lstStyle>
            <a:lvl1pPr marL="0" indent="0">
              <a:buNone/>
              <a:defRPr sz="1400" b="0"/>
            </a:lvl1pPr>
          </a:lstStyle>
          <a:p>
            <a:pPr lvl="0"/>
            <a:r>
              <a:rPr lang="pl-PL" dirty="0"/>
              <a:t>Tekst</a:t>
            </a:r>
          </a:p>
        </p:txBody>
      </p:sp>
      <p:sp>
        <p:nvSpPr>
          <p:cNvPr id="17" name="Symbol zastępczy tekstu 13"/>
          <p:cNvSpPr>
            <a:spLocks noGrp="1"/>
          </p:cNvSpPr>
          <p:nvPr>
            <p:ph type="body" sz="quarter" idx="13" hasCustomPrompt="1"/>
          </p:nvPr>
        </p:nvSpPr>
        <p:spPr>
          <a:xfrm>
            <a:off x="2449874" y="5428674"/>
            <a:ext cx="2145351" cy="826983"/>
          </a:xfrm>
        </p:spPr>
        <p:txBody>
          <a:bodyPr>
            <a:normAutofit/>
          </a:bodyPr>
          <a:lstStyle>
            <a:lvl1pPr marL="0" indent="0">
              <a:buNone/>
              <a:defRPr sz="1200" b="0" baseline="0"/>
            </a:lvl1pPr>
          </a:lstStyle>
          <a:p>
            <a:pPr lvl="0"/>
            <a:r>
              <a:rPr lang="pl-PL" dirty="0"/>
              <a:t>Dane</a:t>
            </a:r>
          </a:p>
        </p:txBody>
      </p:sp>
      <p:sp>
        <p:nvSpPr>
          <p:cNvPr id="18" name="Symbol zastępczy tekstu 13"/>
          <p:cNvSpPr>
            <a:spLocks noGrp="1"/>
          </p:cNvSpPr>
          <p:nvPr>
            <p:ph type="body" sz="quarter" idx="14" hasCustomPrompt="1"/>
          </p:nvPr>
        </p:nvSpPr>
        <p:spPr>
          <a:xfrm>
            <a:off x="5065719" y="5414160"/>
            <a:ext cx="2200069" cy="826983"/>
          </a:xfrm>
        </p:spPr>
        <p:txBody>
          <a:bodyPr>
            <a:normAutofit/>
          </a:bodyPr>
          <a:lstStyle>
            <a:lvl1pPr marL="0" indent="0">
              <a:buNone/>
              <a:defRPr sz="1200" b="0" baseline="0"/>
            </a:lvl1pPr>
          </a:lstStyle>
          <a:p>
            <a:pPr lvl="0"/>
            <a:r>
              <a:rPr lang="pl-PL" dirty="0"/>
              <a:t>Dane</a:t>
            </a:r>
          </a:p>
        </p:txBody>
      </p:sp>
      <p:sp>
        <p:nvSpPr>
          <p:cNvPr id="19" name="Symbol zastępczy tekstu 13"/>
          <p:cNvSpPr>
            <a:spLocks noGrp="1"/>
          </p:cNvSpPr>
          <p:nvPr>
            <p:ph type="body" sz="quarter" idx="15" hasCustomPrompt="1"/>
          </p:nvPr>
        </p:nvSpPr>
        <p:spPr>
          <a:xfrm>
            <a:off x="7661607" y="5414160"/>
            <a:ext cx="2221017" cy="826983"/>
          </a:xfrm>
        </p:spPr>
        <p:txBody>
          <a:bodyPr>
            <a:normAutofit/>
          </a:bodyPr>
          <a:lstStyle>
            <a:lvl1pPr marL="0" indent="0">
              <a:buNone/>
              <a:defRPr sz="1200" b="0" baseline="0"/>
            </a:lvl1pPr>
          </a:lstStyle>
          <a:p>
            <a:pPr lvl="0"/>
            <a:r>
              <a:rPr lang="pl-PL" dirty="0"/>
              <a:t>Dane</a:t>
            </a:r>
          </a:p>
        </p:txBody>
      </p:sp>
    </p:spTree>
    <p:extLst>
      <p:ext uri="{BB962C8B-B14F-4D97-AF65-F5344CB8AC3E}">
        <p14:creationId xmlns:p14="http://schemas.microsoft.com/office/powerpoint/2010/main" val="39435612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Nagłówek sekcji">
    <p:spTree>
      <p:nvGrpSpPr>
        <p:cNvPr id="1" name=""/>
        <p:cNvGrpSpPr/>
        <p:nvPr/>
      </p:nvGrpSpPr>
      <p:grpSpPr>
        <a:xfrm>
          <a:off x="0" y="0"/>
          <a:ext cx="0" cy="0"/>
          <a:chOff x="0" y="0"/>
          <a:chExt cx="0" cy="0"/>
        </a:xfrm>
      </p:grpSpPr>
      <p:sp>
        <p:nvSpPr>
          <p:cNvPr id="8" name="Symbol zastępczy tekstu 10"/>
          <p:cNvSpPr>
            <a:spLocks noGrp="1"/>
          </p:cNvSpPr>
          <p:nvPr>
            <p:ph type="body" sz="quarter" idx="10" hasCustomPrompt="1"/>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pic>
        <p:nvPicPr>
          <p:cNvPr id="9" name="Obraz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26087" y="4680533"/>
            <a:ext cx="3008313" cy="1023447"/>
          </a:xfrm>
          <a:prstGeom prst="rect">
            <a:avLst/>
          </a:prstGeom>
        </p:spPr>
      </p:pic>
      <p:pic>
        <p:nvPicPr>
          <p:cNvPr id="10" name="Obraz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78000" y="2052575"/>
            <a:ext cx="5778500" cy="978274"/>
          </a:xfrm>
          <a:prstGeom prst="rect">
            <a:avLst/>
          </a:prstGeom>
        </p:spPr>
      </p:pic>
      <p:pic>
        <p:nvPicPr>
          <p:cNvPr id="11" name="Obraz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6542" y="4240212"/>
            <a:ext cx="1735399" cy="1741488"/>
          </a:xfrm>
          <a:prstGeom prst="rect">
            <a:avLst/>
          </a:prstGeom>
        </p:spPr>
      </p:pic>
      <p:cxnSp>
        <p:nvCxnSpPr>
          <p:cNvPr id="13" name="Łącznik prosty 12"/>
          <p:cNvCxnSpPr/>
          <p:nvPr userDrawn="1"/>
        </p:nvCxnSpPr>
        <p:spPr>
          <a:xfrm flipV="1">
            <a:off x="469900" y="3619500"/>
            <a:ext cx="11264900" cy="16124"/>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17" name="Łącznik prosty 16"/>
          <p:cNvCxnSpPr/>
          <p:nvPr userDrawn="1"/>
        </p:nvCxnSpPr>
        <p:spPr>
          <a:xfrm flipH="1">
            <a:off x="5130800" y="3860800"/>
            <a:ext cx="12700" cy="254000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sp>
        <p:nvSpPr>
          <p:cNvPr id="18" name="Symbol zastępczy tekstu 13"/>
          <p:cNvSpPr>
            <a:spLocks noGrp="1"/>
          </p:cNvSpPr>
          <p:nvPr>
            <p:ph type="body" sz="quarter" idx="11" hasCustomPrompt="1"/>
          </p:nvPr>
        </p:nvSpPr>
        <p:spPr>
          <a:xfrm>
            <a:off x="8852071" y="2006226"/>
            <a:ext cx="2527129" cy="568365"/>
          </a:xfrm>
        </p:spPr>
        <p:txBody>
          <a:bodyPr>
            <a:normAutofit/>
          </a:bodyPr>
          <a:lstStyle>
            <a:lvl1pPr marL="0" indent="0">
              <a:buNone/>
              <a:defRPr sz="1400" b="0"/>
            </a:lvl1pPr>
          </a:lstStyle>
          <a:p>
            <a:pPr lvl="0"/>
            <a:r>
              <a:rPr lang="pl-PL" dirty="0"/>
              <a:t>Tekst</a:t>
            </a:r>
          </a:p>
        </p:txBody>
      </p:sp>
      <p:sp>
        <p:nvSpPr>
          <p:cNvPr id="19" name="Symbol zastępczy tekstu 13"/>
          <p:cNvSpPr>
            <a:spLocks noGrp="1"/>
          </p:cNvSpPr>
          <p:nvPr>
            <p:ph type="body" sz="quarter" idx="12" hasCustomPrompt="1"/>
          </p:nvPr>
        </p:nvSpPr>
        <p:spPr>
          <a:xfrm>
            <a:off x="8852070" y="2730729"/>
            <a:ext cx="2527129" cy="568365"/>
          </a:xfrm>
        </p:spPr>
        <p:txBody>
          <a:bodyPr>
            <a:normAutofit/>
          </a:bodyPr>
          <a:lstStyle>
            <a:lvl1pPr marL="0" indent="0">
              <a:buNone/>
              <a:defRPr sz="1100" b="0"/>
            </a:lvl1pPr>
          </a:lstStyle>
          <a:p>
            <a:pPr lvl="0"/>
            <a:r>
              <a:rPr lang="pl-PL" dirty="0"/>
              <a:t>Tekst</a:t>
            </a:r>
          </a:p>
        </p:txBody>
      </p:sp>
      <p:sp>
        <p:nvSpPr>
          <p:cNvPr id="22" name="Symbol zastępczy tekstu 13"/>
          <p:cNvSpPr>
            <a:spLocks noGrp="1"/>
          </p:cNvSpPr>
          <p:nvPr>
            <p:ph type="body" sz="quarter" idx="13" hasCustomPrompt="1"/>
          </p:nvPr>
        </p:nvSpPr>
        <p:spPr>
          <a:xfrm>
            <a:off x="2221084" y="4720678"/>
            <a:ext cx="2527129" cy="481872"/>
          </a:xfrm>
        </p:spPr>
        <p:txBody>
          <a:bodyPr>
            <a:normAutofit/>
          </a:bodyPr>
          <a:lstStyle>
            <a:lvl1pPr marL="0" indent="0">
              <a:buNone/>
              <a:defRPr sz="1400" b="0"/>
            </a:lvl1pPr>
          </a:lstStyle>
          <a:p>
            <a:pPr lvl="0"/>
            <a:r>
              <a:rPr lang="pl-PL" dirty="0"/>
              <a:t>Tekst</a:t>
            </a:r>
          </a:p>
        </p:txBody>
      </p:sp>
      <p:sp>
        <p:nvSpPr>
          <p:cNvPr id="23" name="Symbol zastępczy tekstu 13"/>
          <p:cNvSpPr>
            <a:spLocks noGrp="1"/>
          </p:cNvSpPr>
          <p:nvPr>
            <p:ph type="body" sz="quarter" idx="14" hasCustomPrompt="1"/>
          </p:nvPr>
        </p:nvSpPr>
        <p:spPr>
          <a:xfrm>
            <a:off x="2221083" y="5254680"/>
            <a:ext cx="2527129" cy="568365"/>
          </a:xfrm>
        </p:spPr>
        <p:txBody>
          <a:bodyPr>
            <a:normAutofit/>
          </a:bodyPr>
          <a:lstStyle>
            <a:lvl1pPr marL="0" indent="0">
              <a:buNone/>
              <a:defRPr sz="1100" b="0"/>
            </a:lvl1pPr>
          </a:lstStyle>
          <a:p>
            <a:pPr lvl="0"/>
            <a:r>
              <a:rPr lang="pl-PL" dirty="0"/>
              <a:t>Tekst</a:t>
            </a:r>
          </a:p>
        </p:txBody>
      </p:sp>
      <p:sp>
        <p:nvSpPr>
          <p:cNvPr id="24" name="Symbol zastępczy tekstu 13"/>
          <p:cNvSpPr>
            <a:spLocks noGrp="1"/>
          </p:cNvSpPr>
          <p:nvPr>
            <p:ph type="body" sz="quarter" idx="15" hasCustomPrompt="1"/>
          </p:nvPr>
        </p:nvSpPr>
        <p:spPr>
          <a:xfrm>
            <a:off x="8852070" y="4514456"/>
            <a:ext cx="2882730" cy="688094"/>
          </a:xfrm>
        </p:spPr>
        <p:txBody>
          <a:bodyPr>
            <a:normAutofit/>
          </a:bodyPr>
          <a:lstStyle>
            <a:lvl1pPr marL="0" indent="0">
              <a:buNone/>
              <a:defRPr sz="1400" b="0"/>
            </a:lvl1pPr>
          </a:lstStyle>
          <a:p>
            <a:pPr lvl="0"/>
            <a:r>
              <a:rPr lang="pl-PL" dirty="0"/>
              <a:t>Tekst</a:t>
            </a:r>
          </a:p>
        </p:txBody>
      </p:sp>
      <p:sp>
        <p:nvSpPr>
          <p:cNvPr id="25" name="Symbol zastępczy tekstu 13"/>
          <p:cNvSpPr>
            <a:spLocks noGrp="1"/>
          </p:cNvSpPr>
          <p:nvPr>
            <p:ph type="body" sz="quarter" idx="16" hasCustomPrompt="1"/>
          </p:nvPr>
        </p:nvSpPr>
        <p:spPr>
          <a:xfrm>
            <a:off x="8852069" y="5238959"/>
            <a:ext cx="2882730" cy="568365"/>
          </a:xfrm>
        </p:spPr>
        <p:txBody>
          <a:bodyPr>
            <a:normAutofit/>
          </a:bodyPr>
          <a:lstStyle>
            <a:lvl1pPr marL="0" indent="0">
              <a:buNone/>
              <a:defRPr sz="1100" b="0"/>
            </a:lvl1pPr>
          </a:lstStyle>
          <a:p>
            <a:pPr lvl="0"/>
            <a:r>
              <a:rPr lang="pl-PL" dirty="0"/>
              <a:t>Tekst</a:t>
            </a:r>
          </a:p>
        </p:txBody>
      </p:sp>
    </p:spTree>
    <p:extLst>
      <p:ext uri="{BB962C8B-B14F-4D97-AF65-F5344CB8AC3E}">
        <p14:creationId xmlns:p14="http://schemas.microsoft.com/office/powerpoint/2010/main" val="47312362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Dwa elementy zawartości">
    <p:spTree>
      <p:nvGrpSpPr>
        <p:cNvPr id="1" name=""/>
        <p:cNvGrpSpPr/>
        <p:nvPr/>
      </p:nvGrpSpPr>
      <p:grpSpPr>
        <a:xfrm>
          <a:off x="0" y="0"/>
          <a:ext cx="0" cy="0"/>
          <a:chOff x="0" y="0"/>
          <a:chExt cx="0" cy="0"/>
        </a:xfrm>
      </p:grpSpPr>
      <p:cxnSp>
        <p:nvCxnSpPr>
          <p:cNvPr id="13" name="Łącznik prosty 12"/>
          <p:cNvCxnSpPr/>
          <p:nvPr userDrawn="1"/>
        </p:nvCxnSpPr>
        <p:spPr>
          <a:xfrm>
            <a:off x="7975600" y="4456670"/>
            <a:ext cx="0" cy="194413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3" name="Łącznik prosty 22"/>
          <p:cNvCxnSpPr/>
          <p:nvPr userDrawn="1"/>
        </p:nvCxnSpPr>
        <p:spPr>
          <a:xfrm>
            <a:off x="4234249" y="4456670"/>
            <a:ext cx="0" cy="194413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4" name="Łącznik prosty 23"/>
          <p:cNvCxnSpPr/>
          <p:nvPr userDrawn="1"/>
        </p:nvCxnSpPr>
        <p:spPr>
          <a:xfrm>
            <a:off x="7975600" y="1957310"/>
            <a:ext cx="0" cy="194413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5" name="Łącznik prosty 24"/>
          <p:cNvCxnSpPr/>
          <p:nvPr userDrawn="1"/>
        </p:nvCxnSpPr>
        <p:spPr>
          <a:xfrm>
            <a:off x="4234249" y="1957310"/>
            <a:ext cx="0" cy="194413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31" name="Łącznik prosty 30"/>
          <p:cNvCxnSpPr/>
          <p:nvPr userDrawn="1"/>
        </p:nvCxnSpPr>
        <p:spPr>
          <a:xfrm flipV="1">
            <a:off x="457200" y="4160520"/>
            <a:ext cx="11292840" cy="1143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pic>
        <p:nvPicPr>
          <p:cNvPr id="32" name="Obraz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7270" y="1909481"/>
            <a:ext cx="2606040" cy="1186240"/>
          </a:xfrm>
          <a:prstGeom prst="rect">
            <a:avLst/>
          </a:prstGeom>
        </p:spPr>
      </p:pic>
      <p:pic>
        <p:nvPicPr>
          <p:cNvPr id="33" name="Obraz 3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0950" y="2068830"/>
            <a:ext cx="2386852" cy="916600"/>
          </a:xfrm>
          <a:prstGeom prst="rect">
            <a:avLst/>
          </a:prstGeom>
        </p:spPr>
      </p:pic>
      <p:pic>
        <p:nvPicPr>
          <p:cNvPr id="34" name="Obraz 3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77109" y="2111024"/>
            <a:ext cx="2172831" cy="872795"/>
          </a:xfrm>
          <a:prstGeom prst="rect">
            <a:avLst/>
          </a:prstGeom>
        </p:spPr>
      </p:pic>
      <p:pic>
        <p:nvPicPr>
          <p:cNvPr id="36" name="Obraz 3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19967" y="4456670"/>
            <a:ext cx="1564587" cy="1475500"/>
          </a:xfrm>
          <a:prstGeom prst="rect">
            <a:avLst/>
          </a:prstGeom>
        </p:spPr>
      </p:pic>
      <p:pic>
        <p:nvPicPr>
          <p:cNvPr id="37" name="Obraz 3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12529" y="4810000"/>
            <a:ext cx="2092820" cy="950720"/>
          </a:xfrm>
          <a:prstGeom prst="rect">
            <a:avLst/>
          </a:prstGeom>
        </p:spPr>
      </p:pic>
      <p:sp>
        <p:nvSpPr>
          <p:cNvPr id="38" name="Symbol zastępczy tekstu 13"/>
          <p:cNvSpPr>
            <a:spLocks noGrp="1"/>
          </p:cNvSpPr>
          <p:nvPr>
            <p:ph type="body" sz="quarter" idx="11" hasCustomPrompt="1"/>
          </p:nvPr>
        </p:nvSpPr>
        <p:spPr>
          <a:xfrm>
            <a:off x="1165860" y="3360612"/>
            <a:ext cx="2457450" cy="489443"/>
          </a:xfrm>
        </p:spPr>
        <p:txBody>
          <a:bodyPr>
            <a:normAutofit/>
          </a:bodyPr>
          <a:lstStyle>
            <a:lvl1pPr marL="0" indent="0" algn="ctr">
              <a:buNone/>
              <a:defRPr sz="1200" b="0"/>
            </a:lvl1pPr>
          </a:lstStyle>
          <a:p>
            <a:pPr lvl="0"/>
            <a:r>
              <a:rPr lang="pl-PL" dirty="0"/>
              <a:t>tekst</a:t>
            </a:r>
          </a:p>
        </p:txBody>
      </p:sp>
      <p:sp>
        <p:nvSpPr>
          <p:cNvPr id="39" name="Symbol zastępczy tekstu 13"/>
          <p:cNvSpPr>
            <a:spLocks noGrp="1"/>
          </p:cNvSpPr>
          <p:nvPr>
            <p:ph type="body" sz="quarter" idx="12" hasCustomPrompt="1"/>
          </p:nvPr>
        </p:nvSpPr>
        <p:spPr>
          <a:xfrm>
            <a:off x="4581470" y="3360612"/>
            <a:ext cx="3042340" cy="489443"/>
          </a:xfrm>
        </p:spPr>
        <p:txBody>
          <a:bodyPr>
            <a:normAutofit/>
          </a:bodyPr>
          <a:lstStyle>
            <a:lvl1pPr marL="0" indent="0" algn="ctr">
              <a:buNone/>
              <a:defRPr sz="1200" b="0"/>
            </a:lvl1pPr>
          </a:lstStyle>
          <a:p>
            <a:pPr lvl="0"/>
            <a:r>
              <a:rPr lang="pl-PL" dirty="0"/>
              <a:t>spółka</a:t>
            </a:r>
          </a:p>
        </p:txBody>
      </p:sp>
      <p:sp>
        <p:nvSpPr>
          <p:cNvPr id="40" name="Symbol zastępczy tekstu 13"/>
          <p:cNvSpPr>
            <a:spLocks noGrp="1"/>
          </p:cNvSpPr>
          <p:nvPr>
            <p:ph type="body" sz="quarter" idx="13" hasCustomPrompt="1"/>
          </p:nvPr>
        </p:nvSpPr>
        <p:spPr>
          <a:xfrm>
            <a:off x="8777109" y="3360612"/>
            <a:ext cx="2422802" cy="489443"/>
          </a:xfrm>
        </p:spPr>
        <p:txBody>
          <a:bodyPr>
            <a:normAutofit/>
          </a:bodyPr>
          <a:lstStyle>
            <a:lvl1pPr marL="0" indent="0" algn="ctr">
              <a:buNone/>
              <a:defRPr sz="1200" b="0"/>
            </a:lvl1pPr>
          </a:lstStyle>
          <a:p>
            <a:pPr lvl="0"/>
            <a:r>
              <a:rPr lang="pl-PL" dirty="0"/>
              <a:t>spółka</a:t>
            </a:r>
          </a:p>
        </p:txBody>
      </p:sp>
      <p:sp>
        <p:nvSpPr>
          <p:cNvPr id="42" name="Symbol zastępczy tekstu 13"/>
          <p:cNvSpPr>
            <a:spLocks noGrp="1"/>
          </p:cNvSpPr>
          <p:nvPr>
            <p:ph type="body" sz="quarter" idx="15" hasCustomPrompt="1"/>
          </p:nvPr>
        </p:nvSpPr>
        <p:spPr>
          <a:xfrm>
            <a:off x="4668116" y="6047650"/>
            <a:ext cx="3042340" cy="489443"/>
          </a:xfrm>
        </p:spPr>
        <p:txBody>
          <a:bodyPr>
            <a:normAutofit/>
          </a:bodyPr>
          <a:lstStyle>
            <a:lvl1pPr marL="0" indent="0" algn="ctr">
              <a:buNone/>
              <a:defRPr sz="1200" b="0"/>
            </a:lvl1pPr>
          </a:lstStyle>
          <a:p>
            <a:pPr lvl="0"/>
            <a:r>
              <a:rPr lang="pl-PL" dirty="0"/>
              <a:t>spółka</a:t>
            </a:r>
          </a:p>
        </p:txBody>
      </p:sp>
      <p:sp>
        <p:nvSpPr>
          <p:cNvPr id="43" name="Symbol zastępczy tekstu 13"/>
          <p:cNvSpPr>
            <a:spLocks noGrp="1"/>
          </p:cNvSpPr>
          <p:nvPr>
            <p:ph type="body" sz="quarter" idx="16" hasCustomPrompt="1"/>
          </p:nvPr>
        </p:nvSpPr>
        <p:spPr>
          <a:xfrm>
            <a:off x="8467340" y="6047650"/>
            <a:ext cx="3042340" cy="489443"/>
          </a:xfrm>
        </p:spPr>
        <p:txBody>
          <a:bodyPr>
            <a:normAutofit/>
          </a:bodyPr>
          <a:lstStyle>
            <a:lvl1pPr marL="0" indent="0" algn="ctr">
              <a:buNone/>
              <a:defRPr sz="1200" b="0"/>
            </a:lvl1pPr>
          </a:lstStyle>
          <a:p>
            <a:pPr lvl="0"/>
            <a:r>
              <a:rPr lang="pl-PL" dirty="0"/>
              <a:t>spółka</a:t>
            </a:r>
          </a:p>
        </p:txBody>
      </p:sp>
      <p:sp>
        <p:nvSpPr>
          <p:cNvPr id="44" name="Symbol zastępczy tekstu 10"/>
          <p:cNvSpPr>
            <a:spLocks noGrp="1"/>
          </p:cNvSpPr>
          <p:nvPr>
            <p:ph type="body" sz="quarter" idx="10" hasCustomPrompt="1"/>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sp>
        <p:nvSpPr>
          <p:cNvPr id="21" name="Symbol zastępczy tekstu 11"/>
          <p:cNvSpPr txBox="1">
            <a:spLocks noGrp="1"/>
          </p:cNvSpPr>
          <p:nvPr>
            <p:ph type="body" idx="4294967295" hasCustomPrompt="1"/>
          </p:nvPr>
        </p:nvSpPr>
        <p:spPr>
          <a:xfrm>
            <a:off x="414935" y="5919905"/>
            <a:ext cx="3942641" cy="464057"/>
          </a:xfrm>
        </p:spPr>
        <p:txBody>
          <a:bodyPr>
            <a:noAutofit/>
          </a:bodyPr>
          <a:lstStyle>
            <a:lvl1pPr marL="0" indent="0" algn="ctr">
              <a:buNone/>
              <a:defRPr sz="1200"/>
            </a:lvl1pPr>
          </a:lstStyle>
          <a:p>
            <a:r>
              <a:rPr lang="pl-PL" dirty="0"/>
              <a:t>przychód w 2015 </a:t>
            </a:r>
            <a:br>
              <a:rPr lang="pl-PL" dirty="0"/>
            </a:br>
            <a:r>
              <a:rPr lang="pl-PL" dirty="0"/>
              <a:t>ponad 18 mld PLN</a:t>
            </a:r>
          </a:p>
        </p:txBody>
      </p:sp>
      <p:pic>
        <p:nvPicPr>
          <p:cNvPr id="26" name="Obraz 25"/>
          <p:cNvPicPr>
            <a:picLocks noChangeAspect="1"/>
          </p:cNvPicPr>
          <p:nvPr userDrawn="1"/>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1043203" y="4456670"/>
            <a:ext cx="2580107" cy="1475500"/>
          </a:xfrm>
          <a:prstGeom prst="rect">
            <a:avLst/>
          </a:prstGeom>
        </p:spPr>
      </p:pic>
    </p:spTree>
    <p:extLst>
      <p:ext uri="{BB962C8B-B14F-4D97-AF65-F5344CB8AC3E}">
        <p14:creationId xmlns:p14="http://schemas.microsoft.com/office/powerpoint/2010/main" val="4076548009"/>
      </p:ext>
    </p:extLst>
  </p:cSld>
  <p:clrMapOvr>
    <a:masterClrMapping/>
  </p:clrMapOvr>
  <p:extLst mod="1">
    <p:ext uri="{DCECCB84-F9BA-43D5-87BE-67443E8EF086}">
      <p15:sldGuideLst xmlns:p15="http://schemas.microsoft.com/office/powerpoint/2012/main" xmlns="">
        <p15:guide id="1" orient="horz" pos="2455">
          <p15:clr>
            <a:srgbClr val="FBAE40"/>
          </p15:clr>
        </p15:guide>
        <p15:guide id="2" pos="384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Porównanie">
    <p:spTree>
      <p:nvGrpSpPr>
        <p:cNvPr id="1" name=""/>
        <p:cNvGrpSpPr/>
        <p:nvPr/>
      </p:nvGrpSpPr>
      <p:grpSpPr>
        <a:xfrm>
          <a:off x="0" y="0"/>
          <a:ext cx="0" cy="0"/>
          <a:chOff x="0" y="0"/>
          <a:chExt cx="0" cy="0"/>
        </a:xfrm>
      </p:grpSpPr>
      <p:sp>
        <p:nvSpPr>
          <p:cNvPr id="10" name="Symbol zastępczy tekstu 10"/>
          <p:cNvSpPr>
            <a:spLocks noGrp="1"/>
          </p:cNvSpPr>
          <p:nvPr>
            <p:ph type="body" sz="quarter" idx="10" hasCustomPrompt="1"/>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sp>
        <p:nvSpPr>
          <p:cNvPr id="19" name="Symbol zastępczy tekstu 18"/>
          <p:cNvSpPr>
            <a:spLocks noGrp="1"/>
          </p:cNvSpPr>
          <p:nvPr>
            <p:ph type="body" sz="quarter" idx="11" hasCustomPrompt="1"/>
          </p:nvPr>
        </p:nvSpPr>
        <p:spPr>
          <a:xfrm>
            <a:off x="3588874" y="2835586"/>
            <a:ext cx="2071687" cy="782638"/>
          </a:xfrm>
        </p:spPr>
        <p:txBody>
          <a:bodyPr>
            <a:normAutofit/>
          </a:bodyPr>
          <a:lstStyle>
            <a:lvl1pPr marL="0" indent="0">
              <a:buNone/>
              <a:defRPr sz="2000"/>
            </a:lvl1pPr>
          </a:lstStyle>
          <a:p>
            <a:pPr lvl="0"/>
            <a:r>
              <a:rPr lang="pl-PL" dirty="0"/>
              <a:t>tekst</a:t>
            </a:r>
          </a:p>
        </p:txBody>
      </p:sp>
      <p:sp>
        <p:nvSpPr>
          <p:cNvPr id="20" name="Symbol zastępczy tekstu 18"/>
          <p:cNvSpPr>
            <a:spLocks noGrp="1"/>
          </p:cNvSpPr>
          <p:nvPr>
            <p:ph type="body" sz="quarter" idx="12" hasCustomPrompt="1"/>
          </p:nvPr>
        </p:nvSpPr>
        <p:spPr>
          <a:xfrm>
            <a:off x="3588873" y="4920030"/>
            <a:ext cx="2071687" cy="782638"/>
          </a:xfrm>
        </p:spPr>
        <p:txBody>
          <a:bodyPr>
            <a:normAutofit/>
          </a:bodyPr>
          <a:lstStyle>
            <a:lvl1pPr marL="0" indent="0">
              <a:buNone/>
              <a:defRPr sz="2000"/>
            </a:lvl1pPr>
          </a:lstStyle>
          <a:p>
            <a:pPr lvl="0"/>
            <a:r>
              <a:rPr lang="pl-PL" dirty="0"/>
              <a:t>tekst</a:t>
            </a:r>
          </a:p>
        </p:txBody>
      </p:sp>
      <p:sp>
        <p:nvSpPr>
          <p:cNvPr id="21" name="Symbol zastępczy tekstu 18"/>
          <p:cNvSpPr>
            <a:spLocks noGrp="1"/>
          </p:cNvSpPr>
          <p:nvPr>
            <p:ph type="body" sz="quarter" idx="13" hasCustomPrompt="1"/>
          </p:nvPr>
        </p:nvSpPr>
        <p:spPr>
          <a:xfrm>
            <a:off x="8832865" y="4929903"/>
            <a:ext cx="1906022" cy="782638"/>
          </a:xfrm>
        </p:spPr>
        <p:txBody>
          <a:bodyPr>
            <a:normAutofit/>
          </a:bodyPr>
          <a:lstStyle>
            <a:lvl1pPr marL="0" indent="0">
              <a:buNone/>
              <a:defRPr sz="2000"/>
            </a:lvl1pPr>
          </a:lstStyle>
          <a:p>
            <a:pPr lvl="0"/>
            <a:r>
              <a:rPr lang="pl-PL" dirty="0"/>
              <a:t>tekst</a:t>
            </a:r>
          </a:p>
        </p:txBody>
      </p:sp>
      <p:sp>
        <p:nvSpPr>
          <p:cNvPr id="22" name="Symbol zastępczy tekstu 18"/>
          <p:cNvSpPr>
            <a:spLocks noGrp="1"/>
          </p:cNvSpPr>
          <p:nvPr>
            <p:ph type="body" sz="quarter" idx="14" hasCustomPrompt="1"/>
          </p:nvPr>
        </p:nvSpPr>
        <p:spPr>
          <a:xfrm>
            <a:off x="8836805" y="2839766"/>
            <a:ext cx="1906022" cy="782638"/>
          </a:xfrm>
        </p:spPr>
        <p:txBody>
          <a:bodyPr>
            <a:normAutofit/>
          </a:bodyPr>
          <a:lstStyle>
            <a:lvl1pPr marL="0" indent="0">
              <a:buNone/>
              <a:defRPr sz="2000"/>
            </a:lvl1pPr>
          </a:lstStyle>
          <a:p>
            <a:pPr lvl="0"/>
            <a:r>
              <a:rPr lang="pl-PL" dirty="0"/>
              <a:t>Tekst</a:t>
            </a:r>
          </a:p>
        </p:txBody>
      </p:sp>
      <p:sp>
        <p:nvSpPr>
          <p:cNvPr id="24" name="Symbol zastępczy tekstu 18"/>
          <p:cNvSpPr>
            <a:spLocks noGrp="1"/>
          </p:cNvSpPr>
          <p:nvPr>
            <p:ph type="body" sz="quarter" idx="15" hasCustomPrompt="1"/>
          </p:nvPr>
        </p:nvSpPr>
        <p:spPr>
          <a:xfrm>
            <a:off x="1407886" y="2535456"/>
            <a:ext cx="1359475" cy="300130"/>
          </a:xfrm>
        </p:spPr>
        <p:txBody>
          <a:bodyPr>
            <a:normAutofit/>
          </a:bodyPr>
          <a:lstStyle>
            <a:lvl1pPr marL="0" indent="0" algn="ctr">
              <a:buNone/>
              <a:defRPr sz="2000" cap="all" baseline="0">
                <a:solidFill>
                  <a:schemeClr val="tx2"/>
                </a:solidFill>
              </a:defRPr>
            </a:lvl1pPr>
          </a:lstStyle>
          <a:p>
            <a:pPr lvl="0"/>
            <a:r>
              <a:rPr lang="pl-PL" dirty="0"/>
              <a:t>tekst</a:t>
            </a:r>
          </a:p>
        </p:txBody>
      </p:sp>
      <p:sp>
        <p:nvSpPr>
          <p:cNvPr id="25" name="Symbol zastępczy tekstu 18"/>
          <p:cNvSpPr>
            <a:spLocks noGrp="1"/>
          </p:cNvSpPr>
          <p:nvPr>
            <p:ph type="body" sz="quarter" idx="16" hasCustomPrompt="1"/>
          </p:nvPr>
        </p:nvSpPr>
        <p:spPr>
          <a:xfrm>
            <a:off x="1407886" y="4614983"/>
            <a:ext cx="1359475" cy="314919"/>
          </a:xfrm>
        </p:spPr>
        <p:txBody>
          <a:bodyPr>
            <a:normAutofit/>
          </a:bodyPr>
          <a:lstStyle>
            <a:lvl1pPr marL="0" indent="0" algn="ctr">
              <a:buNone/>
              <a:defRPr sz="2000" cap="all" baseline="0">
                <a:solidFill>
                  <a:schemeClr val="tx2"/>
                </a:solidFill>
              </a:defRPr>
            </a:lvl1pPr>
          </a:lstStyle>
          <a:p>
            <a:pPr lvl="0"/>
            <a:r>
              <a:rPr lang="pl-PL" dirty="0"/>
              <a:t>tekst</a:t>
            </a:r>
          </a:p>
        </p:txBody>
      </p:sp>
      <p:sp>
        <p:nvSpPr>
          <p:cNvPr id="26" name="Symbol zastępczy tekstu 18"/>
          <p:cNvSpPr>
            <a:spLocks noGrp="1"/>
          </p:cNvSpPr>
          <p:nvPr>
            <p:ph type="body" sz="quarter" idx="17" hasCustomPrompt="1"/>
          </p:nvPr>
        </p:nvSpPr>
        <p:spPr>
          <a:xfrm>
            <a:off x="6593564" y="3226904"/>
            <a:ext cx="1358221" cy="331668"/>
          </a:xfrm>
        </p:spPr>
        <p:txBody>
          <a:bodyPr>
            <a:normAutofit/>
          </a:bodyPr>
          <a:lstStyle>
            <a:lvl1pPr marL="0" indent="0" algn="ctr">
              <a:buNone/>
              <a:defRPr sz="2000" cap="all" baseline="0">
                <a:solidFill>
                  <a:schemeClr val="tx2"/>
                </a:solidFill>
              </a:defRPr>
            </a:lvl1pPr>
          </a:lstStyle>
          <a:p>
            <a:pPr lvl="0"/>
            <a:r>
              <a:rPr lang="pl-PL" dirty="0"/>
              <a:t>tekst</a:t>
            </a:r>
          </a:p>
        </p:txBody>
      </p:sp>
      <p:sp>
        <p:nvSpPr>
          <p:cNvPr id="28" name="Symbol zastępczy tekstu 18"/>
          <p:cNvSpPr>
            <a:spLocks noGrp="1"/>
          </p:cNvSpPr>
          <p:nvPr>
            <p:ph type="body" sz="quarter" idx="19" hasCustomPrompt="1"/>
          </p:nvPr>
        </p:nvSpPr>
        <p:spPr>
          <a:xfrm>
            <a:off x="1407886" y="2844800"/>
            <a:ext cx="1359475" cy="671504"/>
          </a:xfrm>
        </p:spPr>
        <p:txBody>
          <a:bodyPr>
            <a:noAutofit/>
          </a:bodyPr>
          <a:lstStyle>
            <a:lvl1pPr marL="0" indent="0" algn="ctr">
              <a:buNone/>
              <a:defRPr sz="4800" b="1" cap="all" baseline="0">
                <a:solidFill>
                  <a:schemeClr val="tx2"/>
                </a:solidFill>
              </a:defRPr>
            </a:lvl1pPr>
          </a:lstStyle>
          <a:p>
            <a:pPr lvl="0"/>
            <a:r>
              <a:rPr lang="pl-PL" dirty="0"/>
              <a:t>nr</a:t>
            </a:r>
          </a:p>
        </p:txBody>
      </p:sp>
      <p:sp>
        <p:nvSpPr>
          <p:cNvPr id="29" name="Symbol zastępczy tekstu 18"/>
          <p:cNvSpPr>
            <a:spLocks noGrp="1"/>
          </p:cNvSpPr>
          <p:nvPr>
            <p:ph type="body" sz="quarter" idx="20" hasCustomPrompt="1"/>
          </p:nvPr>
        </p:nvSpPr>
        <p:spPr>
          <a:xfrm>
            <a:off x="1407886" y="4950735"/>
            <a:ext cx="1359475" cy="671504"/>
          </a:xfrm>
        </p:spPr>
        <p:txBody>
          <a:bodyPr>
            <a:noAutofit/>
          </a:bodyPr>
          <a:lstStyle>
            <a:lvl1pPr marL="0" indent="0" algn="ctr">
              <a:buNone/>
              <a:defRPr sz="4800" b="1" cap="all" baseline="0">
                <a:solidFill>
                  <a:schemeClr val="tx2"/>
                </a:solidFill>
              </a:defRPr>
            </a:lvl1pPr>
          </a:lstStyle>
          <a:p>
            <a:pPr lvl="0"/>
            <a:r>
              <a:rPr lang="pl-PL" dirty="0"/>
              <a:t>nr</a:t>
            </a:r>
          </a:p>
        </p:txBody>
      </p:sp>
      <p:sp>
        <p:nvSpPr>
          <p:cNvPr id="30" name="Symbol zastępczy tekstu 18"/>
          <p:cNvSpPr>
            <a:spLocks noGrp="1"/>
          </p:cNvSpPr>
          <p:nvPr>
            <p:ph type="body" sz="quarter" idx="21" hasCustomPrompt="1"/>
          </p:nvPr>
        </p:nvSpPr>
        <p:spPr>
          <a:xfrm>
            <a:off x="6593565" y="2561662"/>
            <a:ext cx="1358221" cy="671504"/>
          </a:xfrm>
        </p:spPr>
        <p:txBody>
          <a:bodyPr>
            <a:noAutofit/>
          </a:bodyPr>
          <a:lstStyle>
            <a:lvl1pPr marL="0" indent="0" algn="ctr">
              <a:buNone/>
              <a:defRPr sz="4800" b="1" cap="all" baseline="0">
                <a:solidFill>
                  <a:schemeClr val="tx2"/>
                </a:solidFill>
              </a:defRPr>
            </a:lvl1pPr>
          </a:lstStyle>
          <a:p>
            <a:pPr lvl="0"/>
            <a:r>
              <a:rPr lang="pl-PL" dirty="0"/>
              <a:t>nr</a:t>
            </a:r>
          </a:p>
        </p:txBody>
      </p:sp>
      <p:sp>
        <p:nvSpPr>
          <p:cNvPr id="31" name="Symbol zastępczy tekstu 18"/>
          <p:cNvSpPr>
            <a:spLocks noGrp="1"/>
          </p:cNvSpPr>
          <p:nvPr>
            <p:ph type="body" sz="quarter" idx="22" hasCustomPrompt="1"/>
          </p:nvPr>
        </p:nvSpPr>
        <p:spPr>
          <a:xfrm>
            <a:off x="6526062" y="4614983"/>
            <a:ext cx="1485062" cy="671504"/>
          </a:xfrm>
        </p:spPr>
        <p:txBody>
          <a:bodyPr>
            <a:noAutofit/>
          </a:bodyPr>
          <a:lstStyle>
            <a:lvl1pPr marL="0" indent="0" algn="ctr">
              <a:buNone/>
              <a:defRPr sz="4800" b="1" cap="all" baseline="0">
                <a:solidFill>
                  <a:schemeClr val="tx2"/>
                </a:solidFill>
              </a:defRPr>
            </a:lvl1pPr>
          </a:lstStyle>
          <a:p>
            <a:pPr lvl="0"/>
            <a:r>
              <a:rPr lang="pl-PL" dirty="0"/>
              <a:t>nr</a:t>
            </a:r>
          </a:p>
        </p:txBody>
      </p:sp>
      <p:sp>
        <p:nvSpPr>
          <p:cNvPr id="32" name="Symbol zastępczy tekstu 18"/>
          <p:cNvSpPr>
            <a:spLocks noGrp="1"/>
          </p:cNvSpPr>
          <p:nvPr>
            <p:ph type="body" sz="quarter" idx="23" hasCustomPrompt="1"/>
          </p:nvPr>
        </p:nvSpPr>
        <p:spPr>
          <a:xfrm>
            <a:off x="6585400" y="5371000"/>
            <a:ext cx="1358221" cy="331668"/>
          </a:xfrm>
        </p:spPr>
        <p:txBody>
          <a:bodyPr>
            <a:normAutofit/>
          </a:bodyPr>
          <a:lstStyle>
            <a:lvl1pPr marL="0" indent="0" algn="ctr">
              <a:buNone/>
              <a:defRPr sz="2000" cap="all" baseline="0">
                <a:solidFill>
                  <a:schemeClr val="tx2"/>
                </a:solidFill>
              </a:defRPr>
            </a:lvl1pPr>
          </a:lstStyle>
          <a:p>
            <a:pPr lvl="0"/>
            <a:r>
              <a:rPr lang="pl-PL" dirty="0"/>
              <a:t>tekst</a:t>
            </a:r>
          </a:p>
        </p:txBody>
      </p:sp>
    </p:spTree>
    <p:extLst>
      <p:ext uri="{BB962C8B-B14F-4D97-AF65-F5344CB8AC3E}">
        <p14:creationId xmlns:p14="http://schemas.microsoft.com/office/powerpoint/2010/main" val="410780761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Porównanie">
    <p:spTree>
      <p:nvGrpSpPr>
        <p:cNvPr id="1" name=""/>
        <p:cNvGrpSpPr/>
        <p:nvPr/>
      </p:nvGrpSpPr>
      <p:grpSpPr>
        <a:xfrm>
          <a:off x="0" y="0"/>
          <a:ext cx="0" cy="0"/>
          <a:chOff x="0" y="0"/>
          <a:chExt cx="0" cy="0"/>
        </a:xfrm>
      </p:grpSpPr>
      <p:sp>
        <p:nvSpPr>
          <p:cNvPr id="10" name="Symbol zastępczy tekstu 10"/>
          <p:cNvSpPr>
            <a:spLocks noGrp="1"/>
          </p:cNvSpPr>
          <p:nvPr>
            <p:ph type="body" sz="quarter" idx="10" hasCustomPrompt="1"/>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pic>
        <p:nvPicPr>
          <p:cNvPr id="12" name="Obraz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49714"/>
            <a:ext cx="3617903" cy="1575934"/>
          </a:xfrm>
          <a:prstGeom prst="rect">
            <a:avLst/>
          </a:prstGeom>
        </p:spPr>
      </p:pic>
      <p:pic>
        <p:nvPicPr>
          <p:cNvPr id="13" name="Obraz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4347028"/>
            <a:ext cx="3617903" cy="1575934"/>
          </a:xfrm>
          <a:prstGeom prst="rect">
            <a:avLst/>
          </a:prstGeom>
        </p:spPr>
      </p:pic>
      <p:pic>
        <p:nvPicPr>
          <p:cNvPr id="14" name="Obraz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28393" y="2236256"/>
            <a:ext cx="2938236" cy="1618419"/>
          </a:xfrm>
          <a:prstGeom prst="rect">
            <a:avLst/>
          </a:prstGeom>
        </p:spPr>
      </p:pic>
      <p:pic>
        <p:nvPicPr>
          <p:cNvPr id="15" name="Obraz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28393" y="4325785"/>
            <a:ext cx="2938236" cy="1618419"/>
          </a:xfrm>
          <a:prstGeom prst="rect">
            <a:avLst/>
          </a:prstGeom>
        </p:spPr>
      </p:pic>
      <p:pic>
        <p:nvPicPr>
          <p:cNvPr id="16" name="Obraz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06686" y="2993993"/>
            <a:ext cx="1168193" cy="131971"/>
          </a:xfrm>
          <a:prstGeom prst="rect">
            <a:avLst/>
          </a:prstGeom>
        </p:spPr>
      </p:pic>
      <p:pic>
        <p:nvPicPr>
          <p:cNvPr id="17" name="Obraz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17259" y="5069008"/>
            <a:ext cx="1168193" cy="131971"/>
          </a:xfrm>
          <a:prstGeom prst="rect">
            <a:avLst/>
          </a:prstGeom>
        </p:spPr>
      </p:pic>
      <p:sp>
        <p:nvSpPr>
          <p:cNvPr id="19" name="Symbol zastępczy tekstu 18"/>
          <p:cNvSpPr>
            <a:spLocks noGrp="1"/>
          </p:cNvSpPr>
          <p:nvPr>
            <p:ph type="body" sz="quarter" idx="11" hasCustomPrompt="1"/>
          </p:nvPr>
        </p:nvSpPr>
        <p:spPr>
          <a:xfrm>
            <a:off x="3661444" y="2835586"/>
            <a:ext cx="2166950" cy="782638"/>
          </a:xfrm>
        </p:spPr>
        <p:txBody>
          <a:bodyPr>
            <a:normAutofit/>
          </a:bodyPr>
          <a:lstStyle>
            <a:lvl1pPr marL="0" indent="0">
              <a:buNone/>
              <a:defRPr sz="2000"/>
            </a:lvl1pPr>
          </a:lstStyle>
          <a:p>
            <a:pPr lvl="0"/>
            <a:r>
              <a:rPr lang="pl-PL" dirty="0"/>
              <a:t>tekst</a:t>
            </a:r>
          </a:p>
        </p:txBody>
      </p:sp>
      <p:sp>
        <p:nvSpPr>
          <p:cNvPr id="20" name="Symbol zastępczy tekstu 18"/>
          <p:cNvSpPr>
            <a:spLocks noGrp="1"/>
          </p:cNvSpPr>
          <p:nvPr>
            <p:ph type="body" sz="quarter" idx="12" hasCustomPrompt="1"/>
          </p:nvPr>
        </p:nvSpPr>
        <p:spPr>
          <a:xfrm>
            <a:off x="3661443" y="4920030"/>
            <a:ext cx="2166950" cy="782638"/>
          </a:xfrm>
        </p:spPr>
        <p:txBody>
          <a:bodyPr>
            <a:normAutofit/>
          </a:bodyPr>
          <a:lstStyle>
            <a:lvl1pPr marL="0" indent="0">
              <a:buNone/>
              <a:defRPr sz="2000"/>
            </a:lvl1pPr>
          </a:lstStyle>
          <a:p>
            <a:pPr lvl="0"/>
            <a:r>
              <a:rPr lang="pl-PL" dirty="0"/>
              <a:t>tekst</a:t>
            </a:r>
          </a:p>
        </p:txBody>
      </p:sp>
      <p:sp>
        <p:nvSpPr>
          <p:cNvPr id="21" name="Symbol zastępczy tekstu 18"/>
          <p:cNvSpPr>
            <a:spLocks noGrp="1"/>
          </p:cNvSpPr>
          <p:nvPr>
            <p:ph type="body" sz="quarter" idx="13" hasCustomPrompt="1"/>
          </p:nvPr>
        </p:nvSpPr>
        <p:spPr>
          <a:xfrm>
            <a:off x="8832865" y="4929903"/>
            <a:ext cx="1945622" cy="782638"/>
          </a:xfrm>
        </p:spPr>
        <p:txBody>
          <a:bodyPr>
            <a:normAutofit/>
          </a:bodyPr>
          <a:lstStyle>
            <a:lvl1pPr marL="0" indent="0">
              <a:buNone/>
              <a:defRPr sz="2000"/>
            </a:lvl1pPr>
          </a:lstStyle>
          <a:p>
            <a:pPr lvl="0"/>
            <a:r>
              <a:rPr lang="pl-PL" dirty="0"/>
              <a:t>tekst</a:t>
            </a:r>
          </a:p>
        </p:txBody>
      </p:sp>
      <p:sp>
        <p:nvSpPr>
          <p:cNvPr id="22" name="Symbol zastępczy tekstu 18"/>
          <p:cNvSpPr>
            <a:spLocks noGrp="1"/>
          </p:cNvSpPr>
          <p:nvPr>
            <p:ph type="body" sz="quarter" idx="14" hasCustomPrompt="1"/>
          </p:nvPr>
        </p:nvSpPr>
        <p:spPr>
          <a:xfrm>
            <a:off x="8836805" y="2839766"/>
            <a:ext cx="1945622" cy="782638"/>
          </a:xfrm>
        </p:spPr>
        <p:txBody>
          <a:bodyPr>
            <a:normAutofit/>
          </a:bodyPr>
          <a:lstStyle>
            <a:lvl1pPr marL="0" indent="0">
              <a:buNone/>
              <a:defRPr sz="2000"/>
            </a:lvl1pPr>
          </a:lstStyle>
          <a:p>
            <a:pPr lvl="0"/>
            <a:r>
              <a:rPr lang="pl-PL" dirty="0"/>
              <a:t>Tekst</a:t>
            </a:r>
          </a:p>
        </p:txBody>
      </p:sp>
      <p:sp>
        <p:nvSpPr>
          <p:cNvPr id="24" name="Symbol zastępczy tekstu 18"/>
          <p:cNvSpPr>
            <a:spLocks noGrp="1"/>
          </p:cNvSpPr>
          <p:nvPr>
            <p:ph type="body" sz="quarter" idx="15" hasCustomPrompt="1"/>
          </p:nvPr>
        </p:nvSpPr>
        <p:spPr>
          <a:xfrm>
            <a:off x="1549585" y="2573374"/>
            <a:ext cx="1150072" cy="262212"/>
          </a:xfrm>
        </p:spPr>
        <p:txBody>
          <a:bodyPr>
            <a:normAutofit/>
          </a:bodyPr>
          <a:lstStyle>
            <a:lvl1pPr marL="0" indent="0">
              <a:buNone/>
              <a:defRPr sz="2000" cap="all" baseline="0">
                <a:solidFill>
                  <a:schemeClr val="tx2"/>
                </a:solidFill>
              </a:defRPr>
            </a:lvl1pPr>
          </a:lstStyle>
          <a:p>
            <a:pPr lvl="0"/>
            <a:r>
              <a:rPr lang="pl-PL" dirty="0"/>
              <a:t>tekst</a:t>
            </a:r>
          </a:p>
        </p:txBody>
      </p:sp>
      <p:sp>
        <p:nvSpPr>
          <p:cNvPr id="28" name="Symbol zastępczy tekstu 18"/>
          <p:cNvSpPr>
            <a:spLocks noGrp="1"/>
          </p:cNvSpPr>
          <p:nvPr>
            <p:ph type="body" sz="quarter" idx="19" hasCustomPrompt="1"/>
          </p:nvPr>
        </p:nvSpPr>
        <p:spPr>
          <a:xfrm>
            <a:off x="1422400" y="2844800"/>
            <a:ext cx="1344961" cy="671504"/>
          </a:xfrm>
        </p:spPr>
        <p:txBody>
          <a:bodyPr>
            <a:noAutofit/>
          </a:bodyPr>
          <a:lstStyle>
            <a:lvl1pPr marL="0" indent="0" algn="ctr">
              <a:buNone/>
              <a:defRPr sz="4800" b="1" cap="all" baseline="0">
                <a:solidFill>
                  <a:schemeClr val="tx2"/>
                </a:solidFill>
              </a:defRPr>
            </a:lvl1pPr>
          </a:lstStyle>
          <a:p>
            <a:pPr lvl="0"/>
            <a:r>
              <a:rPr lang="pl-PL" dirty="0"/>
              <a:t>nr</a:t>
            </a:r>
          </a:p>
        </p:txBody>
      </p:sp>
      <p:sp>
        <p:nvSpPr>
          <p:cNvPr id="29" name="Symbol zastępczy tekstu 18"/>
          <p:cNvSpPr>
            <a:spLocks noGrp="1"/>
          </p:cNvSpPr>
          <p:nvPr>
            <p:ph type="body" sz="quarter" idx="20" hasCustomPrompt="1"/>
          </p:nvPr>
        </p:nvSpPr>
        <p:spPr>
          <a:xfrm>
            <a:off x="1422400" y="4799241"/>
            <a:ext cx="1344961" cy="671504"/>
          </a:xfrm>
        </p:spPr>
        <p:txBody>
          <a:bodyPr>
            <a:noAutofit/>
          </a:bodyPr>
          <a:lstStyle>
            <a:lvl1pPr marL="0" indent="0" algn="ctr">
              <a:buNone/>
              <a:defRPr sz="4800" b="1" cap="all" baseline="0">
                <a:solidFill>
                  <a:schemeClr val="tx2"/>
                </a:solidFill>
              </a:defRPr>
            </a:lvl1pPr>
          </a:lstStyle>
          <a:p>
            <a:pPr lvl="0"/>
            <a:r>
              <a:rPr lang="pl-PL" dirty="0"/>
              <a:t>nr</a:t>
            </a:r>
          </a:p>
        </p:txBody>
      </p:sp>
      <p:sp>
        <p:nvSpPr>
          <p:cNvPr id="30" name="Symbol zastępczy tekstu 18"/>
          <p:cNvSpPr>
            <a:spLocks noGrp="1"/>
          </p:cNvSpPr>
          <p:nvPr>
            <p:ph type="body" sz="quarter" idx="21" hasCustomPrompt="1"/>
          </p:nvPr>
        </p:nvSpPr>
        <p:spPr>
          <a:xfrm>
            <a:off x="6593565" y="2724226"/>
            <a:ext cx="1342979" cy="671504"/>
          </a:xfrm>
        </p:spPr>
        <p:txBody>
          <a:bodyPr>
            <a:noAutofit/>
          </a:bodyPr>
          <a:lstStyle>
            <a:lvl1pPr marL="0" indent="0" algn="ctr">
              <a:buNone/>
              <a:defRPr sz="4800" b="1" cap="all" baseline="0">
                <a:solidFill>
                  <a:schemeClr val="tx2"/>
                </a:solidFill>
              </a:defRPr>
            </a:lvl1pPr>
          </a:lstStyle>
          <a:p>
            <a:pPr lvl="0"/>
            <a:r>
              <a:rPr lang="pl-PL" dirty="0"/>
              <a:t>nr</a:t>
            </a:r>
          </a:p>
        </p:txBody>
      </p:sp>
      <p:sp>
        <p:nvSpPr>
          <p:cNvPr id="31" name="Symbol zastępczy tekstu 18"/>
          <p:cNvSpPr>
            <a:spLocks noGrp="1"/>
          </p:cNvSpPr>
          <p:nvPr>
            <p:ph type="body" sz="quarter" idx="22" hasCustomPrompt="1"/>
          </p:nvPr>
        </p:nvSpPr>
        <p:spPr>
          <a:xfrm>
            <a:off x="6593565" y="4760125"/>
            <a:ext cx="1350056" cy="671504"/>
          </a:xfrm>
        </p:spPr>
        <p:txBody>
          <a:bodyPr>
            <a:noAutofit/>
          </a:bodyPr>
          <a:lstStyle>
            <a:lvl1pPr marL="0" indent="0" algn="ctr">
              <a:buNone/>
              <a:defRPr sz="4800" b="1" cap="all" baseline="0">
                <a:solidFill>
                  <a:schemeClr val="tx2"/>
                </a:solidFill>
              </a:defRPr>
            </a:lvl1pPr>
          </a:lstStyle>
          <a:p>
            <a:pPr lvl="0"/>
            <a:r>
              <a:rPr lang="pl-PL" dirty="0"/>
              <a:t>nr</a:t>
            </a:r>
          </a:p>
        </p:txBody>
      </p:sp>
    </p:spTree>
    <p:extLst>
      <p:ext uri="{BB962C8B-B14F-4D97-AF65-F5344CB8AC3E}">
        <p14:creationId xmlns:p14="http://schemas.microsoft.com/office/powerpoint/2010/main" val="3007829237"/>
      </p:ext>
    </p:extLst>
  </p:cSld>
  <p:clrMapOvr>
    <a:masterClrMapping/>
  </p:clrMapOvr>
  <p:extLst>
    <p:ext uri="{DCECCB84-F9BA-43D5-87BE-67443E8EF086}">
      <p15:sldGuideLst xmlns:p15="http://schemas.microsoft.com/office/powerpoint/2012/main" xmlns="">
        <p15:guide id="1" orient="horz" pos="3226">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9_Dwa elementy zawartości">
    <p:spTree>
      <p:nvGrpSpPr>
        <p:cNvPr id="1" name=""/>
        <p:cNvGrpSpPr/>
        <p:nvPr/>
      </p:nvGrpSpPr>
      <p:grpSpPr>
        <a:xfrm>
          <a:off x="0" y="0"/>
          <a:ext cx="0" cy="0"/>
          <a:chOff x="0" y="0"/>
          <a:chExt cx="0" cy="0"/>
        </a:xfrm>
      </p:grpSpPr>
      <p:pic>
        <p:nvPicPr>
          <p:cNvPr id="33" name="Obraz 86">
            <a:extLst>
              <a:ext uri="{FF2B5EF4-FFF2-40B4-BE49-F238E27FC236}">
                <a16:creationId xmlns="" xmlns:a16="http://schemas.microsoft.com/office/drawing/2014/main" id="{D71D8235-15C0-4306-B011-7B79071B68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3075" y="5429250"/>
            <a:ext cx="23526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Obraz 3">
            <a:extLst>
              <a:ext uri="{FF2B5EF4-FFF2-40B4-BE49-F238E27FC236}">
                <a16:creationId xmlns="" xmlns:a16="http://schemas.microsoft.com/office/drawing/2014/main" id="{76AF9C4E-ABDD-461F-860F-135D09073F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513" y="1947863"/>
            <a:ext cx="23526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Obraz 53">
            <a:extLst>
              <a:ext uri="{FF2B5EF4-FFF2-40B4-BE49-F238E27FC236}">
                <a16:creationId xmlns="" xmlns:a16="http://schemas.microsoft.com/office/drawing/2014/main" id="{DEE20D0C-3F52-469E-A2F0-C17BA9EC8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0150" y="1939925"/>
            <a:ext cx="23526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Obraz 73">
            <a:extLst>
              <a:ext uri="{FF2B5EF4-FFF2-40B4-BE49-F238E27FC236}">
                <a16:creationId xmlns="" xmlns:a16="http://schemas.microsoft.com/office/drawing/2014/main" id="{4FEB6E22-DA48-4426-9292-E08CBB1017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375" y="1947863"/>
            <a:ext cx="23526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Obraz 74">
            <a:extLst>
              <a:ext uri="{FF2B5EF4-FFF2-40B4-BE49-F238E27FC236}">
                <a16:creationId xmlns="" xmlns:a16="http://schemas.microsoft.com/office/drawing/2014/main" id="{AAFB3F37-02AA-4C3C-8163-076D51AE30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5138" y="1939925"/>
            <a:ext cx="23526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Obraz 75">
            <a:extLst>
              <a:ext uri="{FF2B5EF4-FFF2-40B4-BE49-F238E27FC236}">
                <a16:creationId xmlns="" xmlns:a16="http://schemas.microsoft.com/office/drawing/2014/main" id="{39F3FA8F-9565-4B89-9E0D-3E04F48D2C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575" y="3109913"/>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Obraz 76">
            <a:extLst>
              <a:ext uri="{FF2B5EF4-FFF2-40B4-BE49-F238E27FC236}">
                <a16:creationId xmlns="" xmlns:a16="http://schemas.microsoft.com/office/drawing/2014/main" id="{2E31730C-EA39-4673-AB5C-E56163DEA8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2213" y="3101975"/>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Obraz 77">
            <a:extLst>
              <a:ext uri="{FF2B5EF4-FFF2-40B4-BE49-F238E27FC236}">
                <a16:creationId xmlns="" xmlns:a16="http://schemas.microsoft.com/office/drawing/2014/main" id="{08B1FF10-47E2-4156-A9FA-48CF540254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4313" y="3109913"/>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Obraz 78">
            <a:extLst>
              <a:ext uri="{FF2B5EF4-FFF2-40B4-BE49-F238E27FC236}">
                <a16:creationId xmlns="" xmlns:a16="http://schemas.microsoft.com/office/drawing/2014/main" id="{BFEF7064-89B9-458C-BA21-781E5B8A2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3075" y="3117850"/>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Obraz 79">
            <a:extLst>
              <a:ext uri="{FF2B5EF4-FFF2-40B4-BE49-F238E27FC236}">
                <a16:creationId xmlns="" xmlns:a16="http://schemas.microsoft.com/office/drawing/2014/main" id="{C68B506C-6940-4461-A6DE-B7A97ECE24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513" y="4257675"/>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Obraz 80">
            <a:extLst>
              <a:ext uri="{FF2B5EF4-FFF2-40B4-BE49-F238E27FC236}">
                <a16:creationId xmlns="" xmlns:a16="http://schemas.microsoft.com/office/drawing/2014/main" id="{493512FB-9F99-41CB-BF75-0E28A87B66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0150" y="4249738"/>
            <a:ext cx="23526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Obraz 81">
            <a:extLst>
              <a:ext uri="{FF2B5EF4-FFF2-40B4-BE49-F238E27FC236}">
                <a16:creationId xmlns="" xmlns:a16="http://schemas.microsoft.com/office/drawing/2014/main" id="{DECF8CA2-44DE-4699-A683-F2C2359C5F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375" y="4257675"/>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Obraz 82">
            <a:extLst>
              <a:ext uri="{FF2B5EF4-FFF2-40B4-BE49-F238E27FC236}">
                <a16:creationId xmlns="" xmlns:a16="http://schemas.microsoft.com/office/drawing/2014/main" id="{E284B97F-A506-4626-81FC-31E74E0DD8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1013" y="4249738"/>
            <a:ext cx="23526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Obraz 84">
            <a:extLst>
              <a:ext uri="{FF2B5EF4-FFF2-40B4-BE49-F238E27FC236}">
                <a16:creationId xmlns="" xmlns:a16="http://schemas.microsoft.com/office/drawing/2014/main" id="{B125BE26-08F0-4F32-8B24-CDBDAB50DA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2213" y="5429250"/>
            <a:ext cx="23526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Obraz 85">
            <a:extLst>
              <a:ext uri="{FF2B5EF4-FFF2-40B4-BE49-F238E27FC236}">
                <a16:creationId xmlns="" xmlns:a16="http://schemas.microsoft.com/office/drawing/2014/main" id="{FA99142D-92D0-427F-AA2E-1B09E044E8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4313" y="5421313"/>
            <a:ext cx="23526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Obraz 6">
            <a:extLst>
              <a:ext uri="{FF2B5EF4-FFF2-40B4-BE49-F238E27FC236}">
                <a16:creationId xmlns="" xmlns:a16="http://schemas.microsoft.com/office/drawing/2014/main" id="{CFDDBCD7-76CC-4FDA-A20A-C38192E60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88" y="5419725"/>
            <a:ext cx="23209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0" name="Łącznik prosty 14">
            <a:extLst>
              <a:ext uri="{FF2B5EF4-FFF2-40B4-BE49-F238E27FC236}">
                <a16:creationId xmlns="" xmlns:a16="http://schemas.microsoft.com/office/drawing/2014/main" id="{C12A6422-350C-4BBD-9DF9-D620D4626B3D}"/>
              </a:ext>
            </a:extLst>
          </p:cNvPr>
          <p:cNvCxnSpPr>
            <a:cxnSpLocks noChangeShapeType="1"/>
          </p:cNvCxnSpPr>
          <p:nvPr/>
        </p:nvCxnSpPr>
        <p:spPr bwMode="auto">
          <a:xfrm>
            <a:off x="0" y="2438400"/>
            <a:ext cx="977900"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51" name="Łącznik prosty ze strzałką 17">
            <a:extLst>
              <a:ext uri="{FF2B5EF4-FFF2-40B4-BE49-F238E27FC236}">
                <a16:creationId xmlns="" xmlns:a16="http://schemas.microsoft.com/office/drawing/2014/main" id="{4636C0B2-529C-4DAD-B279-8959981F0F03}"/>
              </a:ext>
            </a:extLst>
          </p:cNvPr>
          <p:cNvCxnSpPr>
            <a:cxnSpLocks noChangeShapeType="1"/>
          </p:cNvCxnSpPr>
          <p:nvPr/>
        </p:nvCxnSpPr>
        <p:spPr bwMode="auto">
          <a:xfrm>
            <a:off x="3271838" y="2438400"/>
            <a:ext cx="482600"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2" name="Łącznik prosty ze strzałką 88">
            <a:extLst>
              <a:ext uri="{FF2B5EF4-FFF2-40B4-BE49-F238E27FC236}">
                <a16:creationId xmlns="" xmlns:a16="http://schemas.microsoft.com/office/drawing/2014/main" id="{2B7B5E25-304D-43FF-AE57-CA3D22DCC3CB}"/>
              </a:ext>
            </a:extLst>
          </p:cNvPr>
          <p:cNvCxnSpPr>
            <a:cxnSpLocks noChangeShapeType="1"/>
          </p:cNvCxnSpPr>
          <p:nvPr/>
        </p:nvCxnSpPr>
        <p:spPr bwMode="auto">
          <a:xfrm>
            <a:off x="6092825" y="2443163"/>
            <a:ext cx="463550" cy="7937"/>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3" name="Łącznik prosty ze strzałką 89">
            <a:extLst>
              <a:ext uri="{FF2B5EF4-FFF2-40B4-BE49-F238E27FC236}">
                <a16:creationId xmlns="" xmlns:a16="http://schemas.microsoft.com/office/drawing/2014/main" id="{15241A6C-214A-4B98-B609-10359C9A45C8}"/>
              </a:ext>
            </a:extLst>
          </p:cNvPr>
          <p:cNvCxnSpPr>
            <a:cxnSpLocks noChangeShapeType="1"/>
          </p:cNvCxnSpPr>
          <p:nvPr/>
        </p:nvCxnSpPr>
        <p:spPr bwMode="auto">
          <a:xfrm flipV="1">
            <a:off x="8909050" y="2443163"/>
            <a:ext cx="446088" cy="7937"/>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4" name="Łącznik prosty ze strzałką 90">
            <a:extLst>
              <a:ext uri="{FF2B5EF4-FFF2-40B4-BE49-F238E27FC236}">
                <a16:creationId xmlns="" xmlns:a16="http://schemas.microsoft.com/office/drawing/2014/main" id="{19EF322D-07B7-42A8-9C43-A4DE85DC406D}"/>
              </a:ext>
            </a:extLst>
          </p:cNvPr>
          <p:cNvCxnSpPr>
            <a:cxnSpLocks noChangeShapeType="1"/>
          </p:cNvCxnSpPr>
          <p:nvPr/>
        </p:nvCxnSpPr>
        <p:spPr bwMode="auto">
          <a:xfrm>
            <a:off x="3263900" y="4756150"/>
            <a:ext cx="474663" cy="7938"/>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5" name="Łącznik prosty ze strzałką 91">
            <a:extLst>
              <a:ext uri="{FF2B5EF4-FFF2-40B4-BE49-F238E27FC236}">
                <a16:creationId xmlns="" xmlns:a16="http://schemas.microsoft.com/office/drawing/2014/main" id="{D977A53C-FF33-4F5E-ABD4-B477DAEBDA07}"/>
              </a:ext>
            </a:extLst>
          </p:cNvPr>
          <p:cNvCxnSpPr>
            <a:cxnSpLocks noChangeShapeType="1"/>
          </p:cNvCxnSpPr>
          <p:nvPr/>
        </p:nvCxnSpPr>
        <p:spPr bwMode="auto">
          <a:xfrm>
            <a:off x="6092825" y="4752975"/>
            <a:ext cx="463550" cy="7938"/>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6" name="Łącznik prosty ze strzałką 92">
            <a:extLst>
              <a:ext uri="{FF2B5EF4-FFF2-40B4-BE49-F238E27FC236}">
                <a16:creationId xmlns="" xmlns:a16="http://schemas.microsoft.com/office/drawing/2014/main" id="{621D6F9D-6FB2-4376-B2EA-B6A9AA51F5D8}"/>
              </a:ext>
            </a:extLst>
          </p:cNvPr>
          <p:cNvCxnSpPr>
            <a:cxnSpLocks noChangeShapeType="1"/>
          </p:cNvCxnSpPr>
          <p:nvPr/>
        </p:nvCxnSpPr>
        <p:spPr bwMode="auto">
          <a:xfrm flipV="1">
            <a:off x="8909050" y="4752975"/>
            <a:ext cx="461963" cy="7938"/>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7" name="Łącznik prosty ze strzałką 23">
            <a:extLst>
              <a:ext uri="{FF2B5EF4-FFF2-40B4-BE49-F238E27FC236}">
                <a16:creationId xmlns="" xmlns:a16="http://schemas.microsoft.com/office/drawing/2014/main" id="{710C3089-3216-48E9-B318-92F0141DDECB}"/>
              </a:ext>
            </a:extLst>
          </p:cNvPr>
          <p:cNvCxnSpPr>
            <a:cxnSpLocks noChangeShapeType="1"/>
          </p:cNvCxnSpPr>
          <p:nvPr/>
        </p:nvCxnSpPr>
        <p:spPr bwMode="auto">
          <a:xfrm flipH="1">
            <a:off x="3289300" y="3625850"/>
            <a:ext cx="431800"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8" name="Łącznik prosty ze strzałką 93">
            <a:extLst>
              <a:ext uri="{FF2B5EF4-FFF2-40B4-BE49-F238E27FC236}">
                <a16:creationId xmlns="" xmlns:a16="http://schemas.microsoft.com/office/drawing/2014/main" id="{CD29353C-4DF5-42E0-B500-5FACB02CEF30}"/>
              </a:ext>
            </a:extLst>
          </p:cNvPr>
          <p:cNvCxnSpPr>
            <a:cxnSpLocks noChangeShapeType="1"/>
          </p:cNvCxnSpPr>
          <p:nvPr/>
        </p:nvCxnSpPr>
        <p:spPr bwMode="auto">
          <a:xfrm flipH="1" flipV="1">
            <a:off x="6084888" y="3605213"/>
            <a:ext cx="479425" cy="7937"/>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9" name="Łącznik prosty ze strzałką 94">
            <a:extLst>
              <a:ext uri="{FF2B5EF4-FFF2-40B4-BE49-F238E27FC236}">
                <a16:creationId xmlns="" xmlns:a16="http://schemas.microsoft.com/office/drawing/2014/main" id="{F3C57F25-45EA-4ACA-B737-30A366A11F85}"/>
              </a:ext>
            </a:extLst>
          </p:cNvPr>
          <p:cNvCxnSpPr>
            <a:cxnSpLocks noChangeShapeType="1"/>
          </p:cNvCxnSpPr>
          <p:nvPr/>
        </p:nvCxnSpPr>
        <p:spPr bwMode="auto">
          <a:xfrm flipH="1">
            <a:off x="8902700" y="3602038"/>
            <a:ext cx="457200" cy="7937"/>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60" name="Łącznik prosty ze strzałką 102">
            <a:extLst>
              <a:ext uri="{FF2B5EF4-FFF2-40B4-BE49-F238E27FC236}">
                <a16:creationId xmlns="" xmlns:a16="http://schemas.microsoft.com/office/drawing/2014/main" id="{F5D4588E-05D0-4C1D-9AA6-5F43593EF58A}"/>
              </a:ext>
            </a:extLst>
          </p:cNvPr>
          <p:cNvCxnSpPr>
            <a:cxnSpLocks noChangeShapeType="1"/>
          </p:cNvCxnSpPr>
          <p:nvPr/>
        </p:nvCxnSpPr>
        <p:spPr bwMode="auto">
          <a:xfrm flipH="1" flipV="1">
            <a:off x="3224213" y="5915025"/>
            <a:ext cx="508000" cy="15875"/>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61" name="Łącznik prosty ze strzałką 103">
            <a:extLst>
              <a:ext uri="{FF2B5EF4-FFF2-40B4-BE49-F238E27FC236}">
                <a16:creationId xmlns="" xmlns:a16="http://schemas.microsoft.com/office/drawing/2014/main" id="{CF47EA93-76CF-4CB9-9B39-BE719BDC3455}"/>
              </a:ext>
            </a:extLst>
          </p:cNvPr>
          <p:cNvCxnSpPr>
            <a:cxnSpLocks noChangeShapeType="1"/>
          </p:cNvCxnSpPr>
          <p:nvPr/>
        </p:nvCxnSpPr>
        <p:spPr bwMode="auto">
          <a:xfrm flipH="1">
            <a:off x="6084888" y="5922963"/>
            <a:ext cx="479425" cy="7937"/>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62" name="Łącznik prosty ze strzałką 104">
            <a:extLst>
              <a:ext uri="{FF2B5EF4-FFF2-40B4-BE49-F238E27FC236}">
                <a16:creationId xmlns="" xmlns:a16="http://schemas.microsoft.com/office/drawing/2014/main" id="{D1B40FAB-5F5D-4B8D-9F2D-31507FB97FBD}"/>
              </a:ext>
            </a:extLst>
          </p:cNvPr>
          <p:cNvCxnSpPr>
            <a:cxnSpLocks noChangeShapeType="1"/>
          </p:cNvCxnSpPr>
          <p:nvPr/>
        </p:nvCxnSpPr>
        <p:spPr bwMode="auto">
          <a:xfrm flipH="1">
            <a:off x="8916988" y="5919788"/>
            <a:ext cx="434975" cy="3175"/>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63" name="Łącznik prosty ze strzałką 29">
            <a:extLst>
              <a:ext uri="{FF2B5EF4-FFF2-40B4-BE49-F238E27FC236}">
                <a16:creationId xmlns="" xmlns:a16="http://schemas.microsoft.com/office/drawing/2014/main" id="{6541E407-00DE-4B49-86CA-3BC253BA260A}"/>
              </a:ext>
            </a:extLst>
          </p:cNvPr>
          <p:cNvCxnSpPr>
            <a:cxnSpLocks noChangeShapeType="1"/>
          </p:cNvCxnSpPr>
          <p:nvPr/>
        </p:nvCxnSpPr>
        <p:spPr bwMode="auto">
          <a:xfrm>
            <a:off x="10555288" y="2928938"/>
            <a:ext cx="0" cy="182562"/>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64" name="Łącznik prosty ze strzałką 106">
            <a:extLst>
              <a:ext uri="{FF2B5EF4-FFF2-40B4-BE49-F238E27FC236}">
                <a16:creationId xmlns="" xmlns:a16="http://schemas.microsoft.com/office/drawing/2014/main" id="{34AAA47E-BA32-448F-BC2C-1F5A038AEDC4}"/>
              </a:ext>
            </a:extLst>
          </p:cNvPr>
          <p:cNvCxnSpPr>
            <a:cxnSpLocks noChangeShapeType="1"/>
          </p:cNvCxnSpPr>
          <p:nvPr/>
        </p:nvCxnSpPr>
        <p:spPr bwMode="auto">
          <a:xfrm>
            <a:off x="10547350" y="5262563"/>
            <a:ext cx="0" cy="18415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65" name="Łącznik prosty ze strzałką 107">
            <a:extLst>
              <a:ext uri="{FF2B5EF4-FFF2-40B4-BE49-F238E27FC236}">
                <a16:creationId xmlns="" xmlns:a16="http://schemas.microsoft.com/office/drawing/2014/main" id="{AFD0D860-072D-45C2-83AD-C033EBCB4C16}"/>
              </a:ext>
            </a:extLst>
          </p:cNvPr>
          <p:cNvCxnSpPr>
            <a:cxnSpLocks noChangeShapeType="1"/>
          </p:cNvCxnSpPr>
          <p:nvPr/>
        </p:nvCxnSpPr>
        <p:spPr bwMode="auto">
          <a:xfrm>
            <a:off x="2109788" y="4075113"/>
            <a:ext cx="0" cy="18415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pic>
        <p:nvPicPr>
          <p:cNvPr id="66" name="Obraz 120">
            <a:extLst>
              <a:ext uri="{FF2B5EF4-FFF2-40B4-BE49-F238E27FC236}">
                <a16:creationId xmlns="" xmlns:a16="http://schemas.microsoft.com/office/drawing/2014/main" id="{E4144AC6-61E7-4482-B27D-FE16170039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75" y="5568950"/>
            <a:ext cx="6429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Symbol zastępczy tekstu 10">
            <a:extLst>
              <a:ext uri="{FF2B5EF4-FFF2-40B4-BE49-F238E27FC236}">
                <a16:creationId xmlns="" xmlns:a16="http://schemas.microsoft.com/office/drawing/2014/main" id="{94E44432-0E36-4449-BFB9-92AAB24204FC}"/>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19" name="Symbol zastępczy tekstu 34">
            <a:extLst>
              <a:ext uri="{FF2B5EF4-FFF2-40B4-BE49-F238E27FC236}">
                <a16:creationId xmlns="" xmlns:a16="http://schemas.microsoft.com/office/drawing/2014/main" id="{9AEDA3B1-DA50-46DB-898F-B03E8A5FF853}"/>
              </a:ext>
            </a:extLst>
          </p:cNvPr>
          <p:cNvSpPr txBox="1">
            <a:spLocks noGrp="1"/>
          </p:cNvSpPr>
          <p:nvPr>
            <p:ph type="body" sz="quarter" idx="4294967295"/>
          </p:nvPr>
        </p:nvSpPr>
        <p:spPr>
          <a:xfrm>
            <a:off x="1037011" y="2044698"/>
            <a:ext cx="212357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 xmlns:a16="http://schemas.microsoft.com/office/drawing/2014/main" id="{DA4ACBC9-003C-4A67-98FE-37385074AC10}"/>
              </a:ext>
            </a:extLst>
          </p:cNvPr>
          <p:cNvSpPr txBox="1">
            <a:spLocks noGrp="1"/>
          </p:cNvSpPr>
          <p:nvPr>
            <p:ph type="body" sz="quarter" idx="4294967295"/>
          </p:nvPr>
        </p:nvSpPr>
        <p:spPr>
          <a:xfrm>
            <a:off x="3851736" y="2044698"/>
            <a:ext cx="211622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 xmlns:a16="http://schemas.microsoft.com/office/drawing/2014/main" id="{1732D834-07B3-452A-B28E-1161C0DBAAB9}"/>
              </a:ext>
            </a:extLst>
          </p:cNvPr>
          <p:cNvSpPr txBox="1">
            <a:spLocks noGrp="1"/>
          </p:cNvSpPr>
          <p:nvPr>
            <p:ph type="body" sz="quarter" idx="4294967295"/>
          </p:nvPr>
        </p:nvSpPr>
        <p:spPr>
          <a:xfrm>
            <a:off x="6659767" y="2048045"/>
            <a:ext cx="211555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2" name="Symbol zastępczy tekstu 34">
            <a:extLst>
              <a:ext uri="{FF2B5EF4-FFF2-40B4-BE49-F238E27FC236}">
                <a16:creationId xmlns="" xmlns:a16="http://schemas.microsoft.com/office/drawing/2014/main" id="{A221CB8A-96FB-4215-84E9-64C4537568A4}"/>
              </a:ext>
            </a:extLst>
          </p:cNvPr>
          <p:cNvSpPr txBox="1">
            <a:spLocks noGrp="1"/>
          </p:cNvSpPr>
          <p:nvPr>
            <p:ph type="body" sz="quarter" idx="4294967295"/>
          </p:nvPr>
        </p:nvSpPr>
        <p:spPr>
          <a:xfrm>
            <a:off x="9465128" y="2051383"/>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3" name="Symbol zastępczy tekstu 34">
            <a:extLst>
              <a:ext uri="{FF2B5EF4-FFF2-40B4-BE49-F238E27FC236}">
                <a16:creationId xmlns="" xmlns:a16="http://schemas.microsoft.com/office/drawing/2014/main" id="{1E79D583-3F64-41EB-8DC4-95035EA1C070}"/>
              </a:ext>
            </a:extLst>
          </p:cNvPr>
          <p:cNvSpPr txBox="1">
            <a:spLocks noGrp="1"/>
          </p:cNvSpPr>
          <p:nvPr>
            <p:ph type="body" sz="quarter" idx="4294967295"/>
          </p:nvPr>
        </p:nvSpPr>
        <p:spPr>
          <a:xfrm>
            <a:off x="1037679" y="3203070"/>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4" name="Symbol zastępczy tekstu 34">
            <a:extLst>
              <a:ext uri="{FF2B5EF4-FFF2-40B4-BE49-F238E27FC236}">
                <a16:creationId xmlns="" xmlns:a16="http://schemas.microsoft.com/office/drawing/2014/main" id="{9622F878-1A19-4228-8DB4-55B7957D2E2C}"/>
              </a:ext>
            </a:extLst>
          </p:cNvPr>
          <p:cNvSpPr txBox="1">
            <a:spLocks noGrp="1"/>
          </p:cNvSpPr>
          <p:nvPr>
            <p:ph type="body" sz="quarter" idx="4294967295"/>
          </p:nvPr>
        </p:nvSpPr>
        <p:spPr>
          <a:xfrm>
            <a:off x="3855741" y="3206416"/>
            <a:ext cx="2160334"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5" name="Symbol zastępczy tekstu 34">
            <a:extLst>
              <a:ext uri="{FF2B5EF4-FFF2-40B4-BE49-F238E27FC236}">
                <a16:creationId xmlns="" xmlns:a16="http://schemas.microsoft.com/office/drawing/2014/main" id="{4C6C7359-337A-4C0E-A326-EFC6991E15D3}"/>
              </a:ext>
            </a:extLst>
          </p:cNvPr>
          <p:cNvSpPr txBox="1">
            <a:spLocks noGrp="1"/>
          </p:cNvSpPr>
          <p:nvPr>
            <p:ph type="body" sz="quarter" idx="4294967295"/>
          </p:nvPr>
        </p:nvSpPr>
        <p:spPr>
          <a:xfrm>
            <a:off x="6651747" y="3209754"/>
            <a:ext cx="21716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6" name="Symbol zastępczy tekstu 34">
            <a:extLst>
              <a:ext uri="{FF2B5EF4-FFF2-40B4-BE49-F238E27FC236}">
                <a16:creationId xmlns="" xmlns:a16="http://schemas.microsoft.com/office/drawing/2014/main" id="{CD7F0A7C-0831-41A2-8A3E-0E1DC559CD92}"/>
              </a:ext>
            </a:extLst>
          </p:cNvPr>
          <p:cNvSpPr txBox="1">
            <a:spLocks noGrp="1"/>
          </p:cNvSpPr>
          <p:nvPr>
            <p:ph type="body" sz="quarter" idx="4294967295"/>
          </p:nvPr>
        </p:nvSpPr>
        <p:spPr>
          <a:xfrm>
            <a:off x="9453771" y="3225802"/>
            <a:ext cx="219308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7" name="Symbol zastępczy tekstu 34">
            <a:extLst>
              <a:ext uri="{FF2B5EF4-FFF2-40B4-BE49-F238E27FC236}">
                <a16:creationId xmlns="" xmlns:a16="http://schemas.microsoft.com/office/drawing/2014/main" id="{1C96707A-EDF6-44D2-A968-BAE975CF10E5}"/>
              </a:ext>
            </a:extLst>
          </p:cNvPr>
          <p:cNvSpPr txBox="1">
            <a:spLocks noGrp="1"/>
          </p:cNvSpPr>
          <p:nvPr>
            <p:ph type="body" sz="quarter" idx="4294967295"/>
          </p:nvPr>
        </p:nvSpPr>
        <p:spPr>
          <a:xfrm>
            <a:off x="1028992" y="4378823"/>
            <a:ext cx="212357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8" name="Symbol zastępczy tekstu 34">
            <a:extLst>
              <a:ext uri="{FF2B5EF4-FFF2-40B4-BE49-F238E27FC236}">
                <a16:creationId xmlns="" xmlns:a16="http://schemas.microsoft.com/office/drawing/2014/main" id="{6ECA5A68-8FEA-4DBE-AB4B-AA547AC2C7C8}"/>
              </a:ext>
            </a:extLst>
          </p:cNvPr>
          <p:cNvSpPr txBox="1">
            <a:spLocks noGrp="1"/>
          </p:cNvSpPr>
          <p:nvPr>
            <p:ph type="body" sz="quarter" idx="4294967295"/>
          </p:nvPr>
        </p:nvSpPr>
        <p:spPr>
          <a:xfrm>
            <a:off x="3843707" y="4378823"/>
            <a:ext cx="211622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9" name="Symbol zastępczy tekstu 34">
            <a:extLst>
              <a:ext uri="{FF2B5EF4-FFF2-40B4-BE49-F238E27FC236}">
                <a16:creationId xmlns="" xmlns:a16="http://schemas.microsoft.com/office/drawing/2014/main" id="{02558F85-4C14-4FC1-BA09-1ED5B0F90A41}"/>
              </a:ext>
            </a:extLst>
          </p:cNvPr>
          <p:cNvSpPr txBox="1">
            <a:spLocks noGrp="1"/>
          </p:cNvSpPr>
          <p:nvPr>
            <p:ph type="body" sz="quarter" idx="4294967295"/>
          </p:nvPr>
        </p:nvSpPr>
        <p:spPr>
          <a:xfrm>
            <a:off x="6651747" y="4382170"/>
            <a:ext cx="211555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0" name="Symbol zastępczy tekstu 34">
            <a:extLst>
              <a:ext uri="{FF2B5EF4-FFF2-40B4-BE49-F238E27FC236}">
                <a16:creationId xmlns="" xmlns:a16="http://schemas.microsoft.com/office/drawing/2014/main" id="{087FA02E-C441-4AE5-8FD0-014FB1D6156A}"/>
              </a:ext>
            </a:extLst>
          </p:cNvPr>
          <p:cNvSpPr txBox="1">
            <a:spLocks noGrp="1"/>
          </p:cNvSpPr>
          <p:nvPr>
            <p:ph type="body" sz="quarter" idx="4294967295"/>
          </p:nvPr>
        </p:nvSpPr>
        <p:spPr>
          <a:xfrm>
            <a:off x="9457108" y="4385508"/>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1" name="Symbol zastępczy tekstu 34">
            <a:extLst>
              <a:ext uri="{FF2B5EF4-FFF2-40B4-BE49-F238E27FC236}">
                <a16:creationId xmlns="" xmlns:a16="http://schemas.microsoft.com/office/drawing/2014/main" id="{488AFE91-DCDE-429F-AF45-130D0A9BB2A8}"/>
              </a:ext>
            </a:extLst>
          </p:cNvPr>
          <p:cNvSpPr txBox="1">
            <a:spLocks noGrp="1"/>
          </p:cNvSpPr>
          <p:nvPr>
            <p:ph type="body" sz="quarter" idx="4294967295"/>
          </p:nvPr>
        </p:nvSpPr>
        <p:spPr>
          <a:xfrm>
            <a:off x="3847722" y="5540541"/>
            <a:ext cx="2160334"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2" name="Symbol zastępczy tekstu 34">
            <a:extLst>
              <a:ext uri="{FF2B5EF4-FFF2-40B4-BE49-F238E27FC236}">
                <a16:creationId xmlns="" xmlns:a16="http://schemas.microsoft.com/office/drawing/2014/main" id="{E248B204-ADFD-413B-AEC6-22B75135B267}"/>
              </a:ext>
            </a:extLst>
          </p:cNvPr>
          <p:cNvSpPr txBox="1">
            <a:spLocks noGrp="1"/>
          </p:cNvSpPr>
          <p:nvPr>
            <p:ph type="body" sz="quarter" idx="4294967295"/>
          </p:nvPr>
        </p:nvSpPr>
        <p:spPr>
          <a:xfrm>
            <a:off x="6643728" y="5543888"/>
            <a:ext cx="21716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49" name="Symbol zastępczy tekstu 34">
            <a:extLst>
              <a:ext uri="{FF2B5EF4-FFF2-40B4-BE49-F238E27FC236}">
                <a16:creationId xmlns="" xmlns:a16="http://schemas.microsoft.com/office/drawing/2014/main" id="{DFD15D93-33D8-49AB-9BB0-FADE3A132253}"/>
              </a:ext>
            </a:extLst>
          </p:cNvPr>
          <p:cNvSpPr txBox="1">
            <a:spLocks noGrp="1"/>
          </p:cNvSpPr>
          <p:nvPr>
            <p:ph type="body" sz="quarter" idx="4294967295"/>
          </p:nvPr>
        </p:nvSpPr>
        <p:spPr>
          <a:xfrm>
            <a:off x="9465137" y="5532522"/>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Tree>
    <p:extLst>
      <p:ext uri="{BB962C8B-B14F-4D97-AF65-F5344CB8AC3E}">
        <p14:creationId xmlns:p14="http://schemas.microsoft.com/office/powerpoint/2010/main" val="70488445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ylko tytuł">
    <p:spTree>
      <p:nvGrpSpPr>
        <p:cNvPr id="1" name=""/>
        <p:cNvGrpSpPr/>
        <p:nvPr/>
      </p:nvGrpSpPr>
      <p:grpSpPr>
        <a:xfrm>
          <a:off x="0" y="0"/>
          <a:ext cx="0" cy="0"/>
          <a:chOff x="0" y="0"/>
          <a:chExt cx="0" cy="0"/>
        </a:xfrm>
      </p:grpSpPr>
      <p:sp>
        <p:nvSpPr>
          <p:cNvPr id="7" name="Symbol zastępczy tekstu 18"/>
          <p:cNvSpPr>
            <a:spLocks noGrp="1"/>
          </p:cNvSpPr>
          <p:nvPr>
            <p:ph type="body" sz="quarter" idx="14" hasCustomPrompt="1"/>
          </p:nvPr>
        </p:nvSpPr>
        <p:spPr>
          <a:xfrm>
            <a:off x="824919" y="3458028"/>
            <a:ext cx="2604084" cy="782638"/>
          </a:xfrm>
        </p:spPr>
        <p:txBody>
          <a:bodyPr>
            <a:normAutofit/>
          </a:bodyPr>
          <a:lstStyle>
            <a:lvl1pPr marL="0" indent="0" algn="ctr">
              <a:buNone/>
              <a:defRPr sz="1600"/>
            </a:lvl1pPr>
          </a:lstStyle>
          <a:p>
            <a:pPr lvl="0"/>
            <a:r>
              <a:rPr lang="pl-PL" dirty="0"/>
              <a:t>Tekst</a:t>
            </a:r>
          </a:p>
        </p:txBody>
      </p:sp>
      <p:sp>
        <p:nvSpPr>
          <p:cNvPr id="8" name="Symbol zastępczy tekstu 18"/>
          <p:cNvSpPr>
            <a:spLocks noGrp="1"/>
          </p:cNvSpPr>
          <p:nvPr>
            <p:ph type="body" sz="quarter" idx="15" hasCustomPrompt="1"/>
          </p:nvPr>
        </p:nvSpPr>
        <p:spPr>
          <a:xfrm>
            <a:off x="3647948" y="3458028"/>
            <a:ext cx="2389995" cy="782638"/>
          </a:xfrm>
        </p:spPr>
        <p:txBody>
          <a:bodyPr>
            <a:normAutofit/>
          </a:bodyPr>
          <a:lstStyle>
            <a:lvl1pPr marL="0" indent="0" algn="ctr">
              <a:buNone/>
              <a:defRPr sz="1600"/>
            </a:lvl1pPr>
          </a:lstStyle>
          <a:p>
            <a:pPr lvl="0"/>
            <a:r>
              <a:rPr lang="pl-PL" dirty="0"/>
              <a:t>Tekst</a:t>
            </a:r>
          </a:p>
        </p:txBody>
      </p:sp>
      <p:sp>
        <p:nvSpPr>
          <p:cNvPr id="9" name="Symbol zastępczy tekstu 18"/>
          <p:cNvSpPr>
            <a:spLocks noGrp="1"/>
          </p:cNvSpPr>
          <p:nvPr>
            <p:ph type="body" sz="quarter" idx="16" hasCustomPrompt="1"/>
          </p:nvPr>
        </p:nvSpPr>
        <p:spPr>
          <a:xfrm>
            <a:off x="6568947" y="3458028"/>
            <a:ext cx="2081567" cy="782638"/>
          </a:xfrm>
        </p:spPr>
        <p:txBody>
          <a:bodyPr>
            <a:normAutofit/>
          </a:bodyPr>
          <a:lstStyle>
            <a:lvl1pPr marL="0" indent="0" algn="ctr">
              <a:buNone/>
              <a:defRPr sz="1600"/>
            </a:lvl1pPr>
          </a:lstStyle>
          <a:p>
            <a:pPr lvl="0"/>
            <a:r>
              <a:rPr lang="pl-PL" dirty="0"/>
              <a:t>Tekst</a:t>
            </a:r>
          </a:p>
        </p:txBody>
      </p:sp>
      <p:sp>
        <p:nvSpPr>
          <p:cNvPr id="10" name="Symbol zastępczy tekstu 18"/>
          <p:cNvSpPr>
            <a:spLocks noGrp="1"/>
          </p:cNvSpPr>
          <p:nvPr>
            <p:ph type="body" sz="quarter" idx="17" hasCustomPrompt="1"/>
          </p:nvPr>
        </p:nvSpPr>
        <p:spPr>
          <a:xfrm>
            <a:off x="9312146" y="3458028"/>
            <a:ext cx="1834825" cy="782638"/>
          </a:xfrm>
        </p:spPr>
        <p:txBody>
          <a:bodyPr>
            <a:normAutofit/>
          </a:bodyPr>
          <a:lstStyle>
            <a:lvl1pPr marL="0" indent="0" algn="ctr">
              <a:buNone/>
              <a:defRPr sz="1600"/>
            </a:lvl1pPr>
          </a:lstStyle>
          <a:p>
            <a:pPr lvl="0"/>
            <a:r>
              <a:rPr lang="pl-PL" dirty="0"/>
              <a:t>Tekst</a:t>
            </a:r>
          </a:p>
        </p:txBody>
      </p:sp>
      <p:sp>
        <p:nvSpPr>
          <p:cNvPr id="11" name="Symbol zastępczy tekstu 18"/>
          <p:cNvSpPr>
            <a:spLocks noGrp="1"/>
          </p:cNvSpPr>
          <p:nvPr>
            <p:ph type="body" sz="quarter" idx="18" hasCustomPrompt="1"/>
          </p:nvPr>
        </p:nvSpPr>
        <p:spPr>
          <a:xfrm>
            <a:off x="2296922" y="5961743"/>
            <a:ext cx="2042850" cy="782638"/>
          </a:xfrm>
        </p:spPr>
        <p:txBody>
          <a:bodyPr>
            <a:normAutofit/>
          </a:bodyPr>
          <a:lstStyle>
            <a:lvl1pPr marL="0" indent="0" algn="ctr">
              <a:buNone/>
              <a:defRPr sz="1600"/>
            </a:lvl1pPr>
          </a:lstStyle>
          <a:p>
            <a:pPr lvl="0"/>
            <a:r>
              <a:rPr lang="pl-PL" dirty="0"/>
              <a:t>Tekst</a:t>
            </a:r>
          </a:p>
        </p:txBody>
      </p:sp>
      <p:sp>
        <p:nvSpPr>
          <p:cNvPr id="12" name="Symbol zastępczy tekstu 18"/>
          <p:cNvSpPr>
            <a:spLocks noGrp="1"/>
          </p:cNvSpPr>
          <p:nvPr>
            <p:ph type="body" sz="quarter" idx="19" hasCustomPrompt="1"/>
          </p:nvPr>
        </p:nvSpPr>
        <p:spPr>
          <a:xfrm>
            <a:off x="5057030" y="5961743"/>
            <a:ext cx="2011427" cy="782638"/>
          </a:xfrm>
        </p:spPr>
        <p:txBody>
          <a:bodyPr>
            <a:normAutofit/>
          </a:bodyPr>
          <a:lstStyle>
            <a:lvl1pPr marL="0" indent="0" algn="ctr">
              <a:buNone/>
              <a:defRPr sz="1600"/>
            </a:lvl1pPr>
          </a:lstStyle>
          <a:p>
            <a:pPr lvl="0"/>
            <a:r>
              <a:rPr lang="pl-PL" dirty="0"/>
              <a:t>Tekst</a:t>
            </a:r>
          </a:p>
        </p:txBody>
      </p:sp>
      <p:sp>
        <p:nvSpPr>
          <p:cNvPr id="13" name="Symbol zastępczy tekstu 18"/>
          <p:cNvSpPr>
            <a:spLocks noGrp="1"/>
          </p:cNvSpPr>
          <p:nvPr>
            <p:ph type="body" sz="quarter" idx="20" hasCustomPrompt="1"/>
          </p:nvPr>
        </p:nvSpPr>
        <p:spPr>
          <a:xfrm>
            <a:off x="7905460" y="5961743"/>
            <a:ext cx="1877170" cy="782638"/>
          </a:xfrm>
        </p:spPr>
        <p:txBody>
          <a:bodyPr>
            <a:normAutofit/>
          </a:bodyPr>
          <a:lstStyle>
            <a:lvl1pPr marL="0" indent="0" algn="ctr">
              <a:buNone/>
              <a:defRPr sz="1600"/>
            </a:lvl1pPr>
          </a:lstStyle>
          <a:p>
            <a:pPr lvl="0"/>
            <a:r>
              <a:rPr lang="pl-PL" dirty="0"/>
              <a:t>Tekst</a:t>
            </a:r>
          </a:p>
        </p:txBody>
      </p:sp>
      <p:pic>
        <p:nvPicPr>
          <p:cNvPr id="14" name="Obraz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18480" y="1959429"/>
            <a:ext cx="1386694" cy="1386694"/>
          </a:xfrm>
          <a:prstGeom prst="rect">
            <a:avLst/>
          </a:prstGeom>
        </p:spPr>
      </p:pic>
      <p:pic>
        <p:nvPicPr>
          <p:cNvPr id="15" name="Obraz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23405" y="1960123"/>
            <a:ext cx="1362409" cy="1386000"/>
          </a:xfrm>
          <a:prstGeom prst="rect">
            <a:avLst/>
          </a:prstGeom>
        </p:spPr>
      </p:pic>
      <p:pic>
        <p:nvPicPr>
          <p:cNvPr id="16" name="Obraz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20269" y="1959429"/>
            <a:ext cx="1356636" cy="1386000"/>
          </a:xfrm>
          <a:prstGeom prst="rect">
            <a:avLst/>
          </a:prstGeom>
        </p:spPr>
      </p:pic>
      <p:pic>
        <p:nvPicPr>
          <p:cNvPr id="17" name="Obraz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483055" y="1959429"/>
            <a:ext cx="1386000" cy="1386000"/>
          </a:xfrm>
          <a:prstGeom prst="rect">
            <a:avLst/>
          </a:prstGeom>
        </p:spPr>
      </p:pic>
      <p:pic>
        <p:nvPicPr>
          <p:cNvPr id="18" name="Obraz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695461" y="4386319"/>
            <a:ext cx="1386000" cy="1386000"/>
          </a:xfrm>
          <a:prstGeom prst="rect">
            <a:avLst/>
          </a:prstGeom>
        </p:spPr>
      </p:pic>
      <p:pic>
        <p:nvPicPr>
          <p:cNvPr id="19" name="Obraz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408974" y="4352571"/>
            <a:ext cx="1374052" cy="1386000"/>
          </a:xfrm>
          <a:prstGeom prst="rect">
            <a:avLst/>
          </a:prstGeom>
        </p:spPr>
      </p:pic>
      <p:pic>
        <p:nvPicPr>
          <p:cNvPr id="20" name="Obraz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034507" y="4386319"/>
            <a:ext cx="1374204" cy="1386000"/>
          </a:xfrm>
          <a:prstGeom prst="rect">
            <a:avLst/>
          </a:prstGeom>
        </p:spPr>
      </p:pic>
      <p:cxnSp>
        <p:nvCxnSpPr>
          <p:cNvPr id="22" name="Łącznik prosty 21"/>
          <p:cNvCxnSpPr/>
          <p:nvPr userDrawn="1"/>
        </p:nvCxnSpPr>
        <p:spPr>
          <a:xfrm flipH="1">
            <a:off x="0" y="2637915"/>
            <a:ext cx="141848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3" name="Łącznik prosty 22"/>
          <p:cNvCxnSpPr/>
          <p:nvPr userDrawn="1"/>
        </p:nvCxnSpPr>
        <p:spPr>
          <a:xfrm flipH="1">
            <a:off x="2768053" y="2637915"/>
            <a:ext cx="1289527"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4" name="Łącznik prosty 23"/>
          <p:cNvCxnSpPr/>
          <p:nvPr userDrawn="1"/>
        </p:nvCxnSpPr>
        <p:spPr>
          <a:xfrm flipH="1">
            <a:off x="5451236" y="2637915"/>
            <a:ext cx="1289527"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5" name="Łącznik prosty 24"/>
          <p:cNvCxnSpPr/>
          <p:nvPr userDrawn="1"/>
        </p:nvCxnSpPr>
        <p:spPr>
          <a:xfrm flipH="1">
            <a:off x="8193528" y="2637915"/>
            <a:ext cx="1289527"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6" name="Łącznik prosty 25"/>
          <p:cNvCxnSpPr/>
          <p:nvPr userDrawn="1"/>
        </p:nvCxnSpPr>
        <p:spPr>
          <a:xfrm flipH="1">
            <a:off x="10902473" y="2641487"/>
            <a:ext cx="1289527"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7" name="Łącznik prosty 26"/>
          <p:cNvCxnSpPr/>
          <p:nvPr userDrawn="1"/>
        </p:nvCxnSpPr>
        <p:spPr>
          <a:xfrm flipH="1">
            <a:off x="9428603" y="5060085"/>
            <a:ext cx="2764218"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9" name="Łącznik prosty 28"/>
          <p:cNvCxnSpPr/>
          <p:nvPr userDrawn="1"/>
        </p:nvCxnSpPr>
        <p:spPr>
          <a:xfrm flipH="1">
            <a:off x="6783026" y="5068377"/>
            <a:ext cx="1289527"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30" name="Łącznik prosty 29"/>
          <p:cNvCxnSpPr/>
          <p:nvPr userDrawn="1"/>
        </p:nvCxnSpPr>
        <p:spPr>
          <a:xfrm flipH="1">
            <a:off x="4119447" y="5060085"/>
            <a:ext cx="1289527"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31" name="Łącznik prosty 30"/>
          <p:cNvCxnSpPr/>
          <p:nvPr userDrawn="1"/>
        </p:nvCxnSpPr>
        <p:spPr>
          <a:xfrm flipH="1">
            <a:off x="-10701" y="5050291"/>
            <a:ext cx="2764218"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sp>
        <p:nvSpPr>
          <p:cNvPr id="32" name="Symbol zastępczy tekstu 10"/>
          <p:cNvSpPr>
            <a:spLocks noGrp="1"/>
          </p:cNvSpPr>
          <p:nvPr>
            <p:ph type="body" sz="quarter" idx="10" hasCustomPrompt="1"/>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spTree>
    <p:extLst>
      <p:ext uri="{BB962C8B-B14F-4D97-AF65-F5344CB8AC3E}">
        <p14:creationId xmlns:p14="http://schemas.microsoft.com/office/powerpoint/2010/main" val="223539083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Pusty">
    <p:spTree>
      <p:nvGrpSpPr>
        <p:cNvPr id="1" name=""/>
        <p:cNvGrpSpPr/>
        <p:nvPr/>
      </p:nvGrpSpPr>
      <p:grpSpPr>
        <a:xfrm>
          <a:off x="0" y="0"/>
          <a:ext cx="0" cy="0"/>
          <a:chOff x="0" y="0"/>
          <a:chExt cx="0" cy="0"/>
        </a:xfrm>
      </p:grpSpPr>
      <p:sp>
        <p:nvSpPr>
          <p:cNvPr id="5" name="Symbol zastępczy tekstu 10"/>
          <p:cNvSpPr>
            <a:spLocks noGrp="1"/>
          </p:cNvSpPr>
          <p:nvPr>
            <p:ph type="body" sz="quarter" idx="10" hasCustomPrompt="1"/>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sp>
        <p:nvSpPr>
          <p:cNvPr id="7" name="Prostokąt 6"/>
          <p:cNvSpPr/>
          <p:nvPr userDrawn="1"/>
        </p:nvSpPr>
        <p:spPr>
          <a:xfrm>
            <a:off x="0" y="2975429"/>
            <a:ext cx="12192000" cy="696685"/>
          </a:xfrm>
          <a:prstGeom prst="rect">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prstClr val="white"/>
              </a:solidFill>
            </a:endParaRPr>
          </a:p>
        </p:txBody>
      </p:sp>
      <p:pic>
        <p:nvPicPr>
          <p:cNvPr id="8" name="Obraz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64764" y="2090057"/>
            <a:ext cx="2431270" cy="2425099"/>
          </a:xfrm>
          <a:prstGeom prst="rect">
            <a:avLst/>
          </a:prstGeom>
        </p:spPr>
      </p:pic>
      <p:pic>
        <p:nvPicPr>
          <p:cNvPr id="9" name="Obraz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45128" y="2148113"/>
            <a:ext cx="2373191" cy="2367043"/>
          </a:xfrm>
          <a:prstGeom prst="rect">
            <a:avLst/>
          </a:prstGeom>
        </p:spPr>
      </p:pic>
      <p:pic>
        <p:nvPicPr>
          <p:cNvPr id="10" name="Obraz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57561" y="2148113"/>
            <a:ext cx="2373191" cy="2367043"/>
          </a:xfrm>
          <a:prstGeom prst="rect">
            <a:avLst/>
          </a:prstGeom>
        </p:spPr>
      </p:pic>
      <p:pic>
        <p:nvPicPr>
          <p:cNvPr id="11" name="Obraz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43830" y="4645786"/>
            <a:ext cx="1378731" cy="711200"/>
          </a:xfrm>
          <a:prstGeom prst="rect">
            <a:avLst/>
          </a:prstGeom>
        </p:spPr>
      </p:pic>
      <p:pic>
        <p:nvPicPr>
          <p:cNvPr id="12" name="Obraz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27293" y="4645786"/>
            <a:ext cx="1378731" cy="711200"/>
          </a:xfrm>
          <a:prstGeom prst="rect">
            <a:avLst/>
          </a:prstGeom>
        </p:spPr>
      </p:pic>
      <p:pic>
        <p:nvPicPr>
          <p:cNvPr id="13" name="Obraz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626475" y="4754060"/>
            <a:ext cx="1907881" cy="588412"/>
          </a:xfrm>
          <a:prstGeom prst="rect">
            <a:avLst/>
          </a:prstGeom>
        </p:spPr>
      </p:pic>
      <p:sp>
        <p:nvSpPr>
          <p:cNvPr id="14" name="Symbol zastępczy tekstu 18"/>
          <p:cNvSpPr>
            <a:spLocks noGrp="1"/>
          </p:cNvSpPr>
          <p:nvPr>
            <p:ph type="body" sz="quarter" idx="18" hasCustomPrompt="1"/>
          </p:nvPr>
        </p:nvSpPr>
        <p:spPr>
          <a:xfrm>
            <a:off x="1680696" y="5487616"/>
            <a:ext cx="2702053" cy="347127"/>
          </a:xfrm>
        </p:spPr>
        <p:txBody>
          <a:bodyPr>
            <a:normAutofit/>
          </a:bodyPr>
          <a:lstStyle>
            <a:lvl1pPr marL="0" indent="0" algn="ctr">
              <a:buNone/>
              <a:defRPr sz="1800" baseline="0"/>
            </a:lvl1pPr>
          </a:lstStyle>
          <a:p>
            <a:pPr lvl="0"/>
            <a:r>
              <a:rPr lang="pl-PL" dirty="0"/>
              <a:t>tekst</a:t>
            </a:r>
          </a:p>
        </p:txBody>
      </p:sp>
      <p:sp>
        <p:nvSpPr>
          <p:cNvPr id="15" name="Symbol zastępczy tekstu 18"/>
          <p:cNvSpPr>
            <a:spLocks noGrp="1"/>
          </p:cNvSpPr>
          <p:nvPr>
            <p:ph type="body" sz="quarter" idx="19" hasCustomPrompt="1"/>
          </p:nvPr>
        </p:nvSpPr>
        <p:spPr>
          <a:xfrm>
            <a:off x="4965631" y="5487616"/>
            <a:ext cx="2702053" cy="347127"/>
          </a:xfrm>
        </p:spPr>
        <p:txBody>
          <a:bodyPr>
            <a:normAutofit/>
          </a:bodyPr>
          <a:lstStyle>
            <a:lvl1pPr marL="0" indent="0" algn="ctr">
              <a:buNone/>
              <a:defRPr sz="1800" baseline="0"/>
            </a:lvl1pPr>
          </a:lstStyle>
          <a:p>
            <a:pPr lvl="0"/>
            <a:r>
              <a:rPr lang="pl-PL" dirty="0"/>
              <a:t>tekst</a:t>
            </a:r>
          </a:p>
        </p:txBody>
      </p:sp>
      <p:sp>
        <p:nvSpPr>
          <p:cNvPr id="16" name="Symbol zastępczy tekstu 18"/>
          <p:cNvSpPr>
            <a:spLocks noGrp="1"/>
          </p:cNvSpPr>
          <p:nvPr>
            <p:ph type="body" sz="quarter" idx="20" hasCustomPrompt="1"/>
          </p:nvPr>
        </p:nvSpPr>
        <p:spPr>
          <a:xfrm>
            <a:off x="1596571" y="5840193"/>
            <a:ext cx="2858748" cy="328379"/>
          </a:xfrm>
        </p:spPr>
        <p:txBody>
          <a:bodyPr>
            <a:noAutofit/>
          </a:bodyPr>
          <a:lstStyle>
            <a:lvl1pPr marL="0" indent="0" algn="ctr">
              <a:spcBef>
                <a:spcPts val="0"/>
              </a:spcBef>
              <a:buNone/>
              <a:defRPr sz="1200" baseline="0">
                <a:solidFill>
                  <a:schemeClr val="tx2"/>
                </a:solidFill>
              </a:defRPr>
            </a:lvl1pPr>
          </a:lstStyle>
          <a:p>
            <a:pPr lvl="0"/>
            <a:r>
              <a:rPr lang="pl-PL" dirty="0"/>
              <a:t>tekst</a:t>
            </a:r>
          </a:p>
        </p:txBody>
      </p:sp>
      <p:sp>
        <p:nvSpPr>
          <p:cNvPr id="17" name="Symbol zastępczy tekstu 18"/>
          <p:cNvSpPr>
            <a:spLocks noGrp="1"/>
          </p:cNvSpPr>
          <p:nvPr>
            <p:ph type="body" sz="quarter" idx="21" hasCustomPrompt="1"/>
          </p:nvPr>
        </p:nvSpPr>
        <p:spPr>
          <a:xfrm>
            <a:off x="4907575" y="5864081"/>
            <a:ext cx="2858748" cy="328379"/>
          </a:xfrm>
        </p:spPr>
        <p:txBody>
          <a:bodyPr>
            <a:noAutofit/>
          </a:bodyPr>
          <a:lstStyle>
            <a:lvl1pPr marL="0" indent="0" algn="ctr">
              <a:spcBef>
                <a:spcPts val="0"/>
              </a:spcBef>
              <a:buNone/>
              <a:defRPr sz="1200" baseline="0">
                <a:solidFill>
                  <a:schemeClr val="tx2"/>
                </a:solidFill>
              </a:defRPr>
            </a:lvl1pPr>
          </a:lstStyle>
          <a:p>
            <a:pPr lvl="0"/>
            <a:r>
              <a:rPr lang="pl-PL" dirty="0"/>
              <a:t>tekst</a:t>
            </a:r>
          </a:p>
        </p:txBody>
      </p:sp>
      <p:sp>
        <p:nvSpPr>
          <p:cNvPr id="18" name="Symbol zastępczy tekstu 18"/>
          <p:cNvSpPr>
            <a:spLocks noGrp="1"/>
          </p:cNvSpPr>
          <p:nvPr>
            <p:ph type="body" sz="quarter" idx="22" hasCustomPrompt="1"/>
          </p:nvPr>
        </p:nvSpPr>
        <p:spPr>
          <a:xfrm>
            <a:off x="8218579" y="5502130"/>
            <a:ext cx="2768735" cy="376465"/>
          </a:xfrm>
        </p:spPr>
        <p:txBody>
          <a:bodyPr>
            <a:noAutofit/>
          </a:bodyPr>
          <a:lstStyle>
            <a:lvl1pPr marL="0" indent="0" algn="ctr">
              <a:spcBef>
                <a:spcPts val="0"/>
              </a:spcBef>
              <a:buNone/>
              <a:defRPr sz="1200" baseline="0">
                <a:solidFill>
                  <a:schemeClr val="tx1"/>
                </a:solidFill>
              </a:defRPr>
            </a:lvl1pPr>
          </a:lstStyle>
          <a:p>
            <a:pPr lvl="0"/>
            <a:r>
              <a:rPr lang="pl-PL" dirty="0"/>
              <a:t>tekst</a:t>
            </a:r>
          </a:p>
        </p:txBody>
      </p:sp>
      <p:sp>
        <p:nvSpPr>
          <p:cNvPr id="19" name="Symbol zastępczy tekstu 18"/>
          <p:cNvSpPr>
            <a:spLocks noGrp="1"/>
          </p:cNvSpPr>
          <p:nvPr>
            <p:ph type="body" sz="quarter" idx="23" hasCustomPrompt="1"/>
          </p:nvPr>
        </p:nvSpPr>
        <p:spPr>
          <a:xfrm>
            <a:off x="8173572" y="5943052"/>
            <a:ext cx="2858748" cy="328379"/>
          </a:xfrm>
        </p:spPr>
        <p:txBody>
          <a:bodyPr>
            <a:noAutofit/>
          </a:bodyPr>
          <a:lstStyle>
            <a:lvl1pPr marL="0" indent="0" algn="ctr">
              <a:spcBef>
                <a:spcPts val="0"/>
              </a:spcBef>
              <a:buNone/>
              <a:defRPr sz="1200" baseline="0">
                <a:solidFill>
                  <a:schemeClr val="tx2"/>
                </a:solidFill>
              </a:defRPr>
            </a:lvl1pPr>
          </a:lstStyle>
          <a:p>
            <a:pPr lvl="0"/>
            <a:r>
              <a:rPr lang="pl-PL" dirty="0"/>
              <a:t>tekst</a:t>
            </a:r>
          </a:p>
        </p:txBody>
      </p:sp>
    </p:spTree>
    <p:extLst>
      <p:ext uri="{BB962C8B-B14F-4D97-AF65-F5344CB8AC3E}">
        <p14:creationId xmlns:p14="http://schemas.microsoft.com/office/powerpoint/2010/main" val="17659229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Zawartość z podpisem">
    <p:spTree>
      <p:nvGrpSpPr>
        <p:cNvPr id="1" name=""/>
        <p:cNvGrpSpPr/>
        <p:nvPr/>
      </p:nvGrpSpPr>
      <p:grpSpPr>
        <a:xfrm>
          <a:off x="0" y="0"/>
          <a:ext cx="0" cy="0"/>
          <a:chOff x="0" y="0"/>
          <a:chExt cx="0" cy="0"/>
        </a:xfrm>
      </p:grpSpPr>
      <p:sp>
        <p:nvSpPr>
          <p:cNvPr id="8" name="Symbol zastępczy tekstu 10"/>
          <p:cNvSpPr>
            <a:spLocks noGrp="1"/>
          </p:cNvSpPr>
          <p:nvPr>
            <p:ph type="body" sz="quarter" idx="10" hasCustomPrompt="1"/>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pic>
        <p:nvPicPr>
          <p:cNvPr id="10" name="Obraz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86072" y="4429606"/>
            <a:ext cx="1368306" cy="1386000"/>
          </a:xfrm>
          <a:prstGeom prst="rect">
            <a:avLst/>
          </a:prstGeom>
        </p:spPr>
      </p:pic>
      <p:pic>
        <p:nvPicPr>
          <p:cNvPr id="11" name="Obraz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9910" y="2363106"/>
            <a:ext cx="1368381" cy="1386000"/>
          </a:xfrm>
          <a:prstGeom prst="rect">
            <a:avLst/>
          </a:prstGeom>
        </p:spPr>
      </p:pic>
      <p:pic>
        <p:nvPicPr>
          <p:cNvPr id="12" name="Obraz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97650" y="2363106"/>
            <a:ext cx="1380052" cy="1386000"/>
          </a:xfrm>
          <a:prstGeom prst="rect">
            <a:avLst/>
          </a:prstGeom>
        </p:spPr>
      </p:pic>
      <p:pic>
        <p:nvPicPr>
          <p:cNvPr id="13" name="Obraz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29910" y="4429606"/>
            <a:ext cx="1356833" cy="1386075"/>
          </a:xfrm>
          <a:prstGeom prst="rect">
            <a:avLst/>
          </a:prstGeom>
        </p:spPr>
      </p:pic>
      <p:cxnSp>
        <p:nvCxnSpPr>
          <p:cNvPr id="14" name="Łącznik prosty 13"/>
          <p:cNvCxnSpPr/>
          <p:nvPr userDrawn="1"/>
        </p:nvCxnSpPr>
        <p:spPr>
          <a:xfrm flipH="1">
            <a:off x="0" y="3044313"/>
            <a:ext cx="141848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15" name="Łącznik prosty 14"/>
          <p:cNvCxnSpPr/>
          <p:nvPr userDrawn="1"/>
        </p:nvCxnSpPr>
        <p:spPr>
          <a:xfrm flipH="1">
            <a:off x="-7255" y="5127112"/>
            <a:ext cx="141848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17" name="Łącznik prosty 16"/>
          <p:cNvCxnSpPr/>
          <p:nvPr userDrawn="1"/>
        </p:nvCxnSpPr>
        <p:spPr>
          <a:xfrm flipH="1">
            <a:off x="2845803" y="3044313"/>
            <a:ext cx="661732"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18" name="Łącznik prosty 17"/>
          <p:cNvCxnSpPr/>
          <p:nvPr userDrawn="1"/>
        </p:nvCxnSpPr>
        <p:spPr>
          <a:xfrm flipH="1">
            <a:off x="2845803" y="5127112"/>
            <a:ext cx="661732"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19" name="Łącznik prosty 18"/>
          <p:cNvCxnSpPr/>
          <p:nvPr userDrawn="1"/>
        </p:nvCxnSpPr>
        <p:spPr>
          <a:xfrm flipH="1">
            <a:off x="7977702" y="3047883"/>
            <a:ext cx="661732"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0" name="Łącznik prosty 19"/>
          <p:cNvCxnSpPr/>
          <p:nvPr userDrawn="1"/>
        </p:nvCxnSpPr>
        <p:spPr>
          <a:xfrm flipH="1">
            <a:off x="7977702" y="5130682"/>
            <a:ext cx="661732"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1" name="Łącznik prosty 20"/>
          <p:cNvCxnSpPr/>
          <p:nvPr userDrawn="1"/>
        </p:nvCxnSpPr>
        <p:spPr>
          <a:xfrm flipH="1">
            <a:off x="11530268" y="3044313"/>
            <a:ext cx="661732"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2" name="Łącznik prosty 21"/>
          <p:cNvCxnSpPr/>
          <p:nvPr userDrawn="1"/>
        </p:nvCxnSpPr>
        <p:spPr>
          <a:xfrm flipH="1">
            <a:off x="11530268" y="5127112"/>
            <a:ext cx="661732"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sp>
        <p:nvSpPr>
          <p:cNvPr id="24" name="Symbol zastępczy tekstu 23"/>
          <p:cNvSpPr>
            <a:spLocks noGrp="1"/>
          </p:cNvSpPr>
          <p:nvPr>
            <p:ph type="body" sz="quarter" idx="11" hasCustomPrompt="1"/>
          </p:nvPr>
        </p:nvSpPr>
        <p:spPr>
          <a:xfrm>
            <a:off x="3667934" y="2844231"/>
            <a:ext cx="2381250" cy="904875"/>
          </a:xfrm>
        </p:spPr>
        <p:txBody>
          <a:bodyPr>
            <a:normAutofit/>
          </a:bodyPr>
          <a:lstStyle>
            <a:lvl1pPr marL="0" indent="0">
              <a:buNone/>
              <a:defRPr sz="1600"/>
            </a:lvl1pPr>
          </a:lstStyle>
          <a:p>
            <a:pPr lvl="0"/>
            <a:r>
              <a:rPr lang="pl-PL" dirty="0"/>
              <a:t>tekst</a:t>
            </a:r>
          </a:p>
        </p:txBody>
      </p:sp>
      <p:sp>
        <p:nvSpPr>
          <p:cNvPr id="25" name="Symbol zastępczy tekstu 23"/>
          <p:cNvSpPr>
            <a:spLocks noGrp="1"/>
          </p:cNvSpPr>
          <p:nvPr>
            <p:ph type="body" sz="quarter" idx="12" hasCustomPrompt="1"/>
          </p:nvPr>
        </p:nvSpPr>
        <p:spPr>
          <a:xfrm>
            <a:off x="3680727" y="4935137"/>
            <a:ext cx="2381250" cy="904875"/>
          </a:xfrm>
        </p:spPr>
        <p:txBody>
          <a:bodyPr>
            <a:normAutofit/>
          </a:bodyPr>
          <a:lstStyle>
            <a:lvl1pPr marL="0" indent="0">
              <a:buNone/>
              <a:defRPr sz="1600"/>
            </a:lvl1pPr>
          </a:lstStyle>
          <a:p>
            <a:pPr lvl="0"/>
            <a:r>
              <a:rPr lang="pl-PL" dirty="0"/>
              <a:t>tekst</a:t>
            </a:r>
          </a:p>
        </p:txBody>
      </p:sp>
      <p:sp>
        <p:nvSpPr>
          <p:cNvPr id="26" name="Symbol zastępczy tekstu 23"/>
          <p:cNvSpPr>
            <a:spLocks noGrp="1"/>
          </p:cNvSpPr>
          <p:nvPr>
            <p:ph type="body" sz="quarter" idx="13" hasCustomPrompt="1"/>
          </p:nvPr>
        </p:nvSpPr>
        <p:spPr>
          <a:xfrm>
            <a:off x="8828861" y="2844231"/>
            <a:ext cx="2381250" cy="904875"/>
          </a:xfrm>
        </p:spPr>
        <p:txBody>
          <a:bodyPr>
            <a:normAutofit/>
          </a:bodyPr>
          <a:lstStyle>
            <a:lvl1pPr marL="0" indent="0">
              <a:buNone/>
              <a:defRPr sz="1600"/>
            </a:lvl1pPr>
          </a:lstStyle>
          <a:p>
            <a:pPr lvl="0"/>
            <a:r>
              <a:rPr lang="pl-PL" dirty="0"/>
              <a:t>tekst</a:t>
            </a:r>
          </a:p>
        </p:txBody>
      </p:sp>
      <p:sp>
        <p:nvSpPr>
          <p:cNvPr id="27" name="Symbol zastępczy tekstu 23"/>
          <p:cNvSpPr>
            <a:spLocks noGrp="1"/>
          </p:cNvSpPr>
          <p:nvPr>
            <p:ph type="body" sz="quarter" idx="14" hasCustomPrompt="1"/>
          </p:nvPr>
        </p:nvSpPr>
        <p:spPr>
          <a:xfrm>
            <a:off x="8841654" y="4935137"/>
            <a:ext cx="2381250" cy="904875"/>
          </a:xfrm>
        </p:spPr>
        <p:txBody>
          <a:bodyPr>
            <a:normAutofit/>
          </a:bodyPr>
          <a:lstStyle>
            <a:lvl1pPr marL="0" indent="0">
              <a:buNone/>
              <a:defRPr sz="1600"/>
            </a:lvl1pPr>
          </a:lstStyle>
          <a:p>
            <a:pPr lvl="0"/>
            <a:r>
              <a:rPr lang="pl-PL" dirty="0"/>
              <a:t>tekst</a:t>
            </a:r>
          </a:p>
        </p:txBody>
      </p:sp>
    </p:spTree>
    <p:extLst>
      <p:ext uri="{BB962C8B-B14F-4D97-AF65-F5344CB8AC3E}">
        <p14:creationId xmlns:p14="http://schemas.microsoft.com/office/powerpoint/2010/main" val="15579014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Obraz z podpisem">
    <p:spTree>
      <p:nvGrpSpPr>
        <p:cNvPr id="1" name=""/>
        <p:cNvGrpSpPr/>
        <p:nvPr/>
      </p:nvGrpSpPr>
      <p:grpSpPr>
        <a:xfrm>
          <a:off x="0" y="0"/>
          <a:ext cx="0" cy="0"/>
          <a:chOff x="0" y="0"/>
          <a:chExt cx="0" cy="0"/>
        </a:xfrm>
      </p:grpSpPr>
      <p:sp>
        <p:nvSpPr>
          <p:cNvPr id="8" name="Symbol zastępczy tekstu 10"/>
          <p:cNvSpPr>
            <a:spLocks noGrp="1"/>
          </p:cNvSpPr>
          <p:nvPr>
            <p:ph type="body" sz="quarter" idx="10" hasCustomPrompt="1"/>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pic>
        <p:nvPicPr>
          <p:cNvPr id="10" name="Obraz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29486" y="2244372"/>
            <a:ext cx="1837102" cy="1701930"/>
          </a:xfrm>
          <a:prstGeom prst="rect">
            <a:avLst/>
          </a:prstGeom>
        </p:spPr>
      </p:pic>
      <p:pic>
        <p:nvPicPr>
          <p:cNvPr id="11" name="Obraz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5485" y="2626879"/>
            <a:ext cx="1801450" cy="827521"/>
          </a:xfrm>
          <a:prstGeom prst="rect">
            <a:avLst/>
          </a:prstGeom>
        </p:spPr>
      </p:pic>
      <p:pic>
        <p:nvPicPr>
          <p:cNvPr id="12" name="Obraz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65286" y="2258886"/>
            <a:ext cx="1572116" cy="1482600"/>
          </a:xfrm>
          <a:prstGeom prst="rect">
            <a:avLst/>
          </a:prstGeom>
        </p:spPr>
      </p:pic>
      <p:pic>
        <p:nvPicPr>
          <p:cNvPr id="13" name="Obraz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062849" y="2806267"/>
            <a:ext cx="2369951" cy="577450"/>
          </a:xfrm>
          <a:prstGeom prst="rect">
            <a:avLst/>
          </a:prstGeom>
        </p:spPr>
      </p:pic>
      <p:sp>
        <p:nvSpPr>
          <p:cNvPr id="15" name="Symbol zastępczy tekstu 14"/>
          <p:cNvSpPr>
            <a:spLocks noGrp="1"/>
          </p:cNvSpPr>
          <p:nvPr>
            <p:ph type="body" sz="quarter" idx="11" hasCustomPrompt="1"/>
          </p:nvPr>
        </p:nvSpPr>
        <p:spPr>
          <a:xfrm>
            <a:off x="348344" y="4122511"/>
            <a:ext cx="2627085" cy="1058863"/>
          </a:xfrm>
        </p:spPr>
        <p:txBody>
          <a:bodyPr>
            <a:normAutofit/>
          </a:bodyPr>
          <a:lstStyle>
            <a:lvl1pPr marL="0" indent="0">
              <a:buNone/>
              <a:defRPr sz="1200"/>
            </a:lvl1pPr>
          </a:lstStyle>
          <a:p>
            <a:pPr lvl="0"/>
            <a:r>
              <a:rPr lang="pl-PL" dirty="0"/>
              <a:t>Tekst</a:t>
            </a:r>
          </a:p>
        </p:txBody>
      </p:sp>
      <p:sp>
        <p:nvSpPr>
          <p:cNvPr id="16" name="Symbol zastępczy tekstu 14"/>
          <p:cNvSpPr>
            <a:spLocks noGrp="1"/>
          </p:cNvSpPr>
          <p:nvPr>
            <p:ph type="body" sz="quarter" idx="12" hasCustomPrompt="1"/>
          </p:nvPr>
        </p:nvSpPr>
        <p:spPr>
          <a:xfrm>
            <a:off x="3146431" y="4122510"/>
            <a:ext cx="2644769" cy="1058863"/>
          </a:xfrm>
        </p:spPr>
        <p:txBody>
          <a:bodyPr>
            <a:normAutofit/>
          </a:bodyPr>
          <a:lstStyle>
            <a:lvl1pPr marL="0" indent="0">
              <a:buNone/>
              <a:defRPr sz="1200"/>
            </a:lvl1pPr>
          </a:lstStyle>
          <a:p>
            <a:pPr lvl="0"/>
            <a:r>
              <a:rPr lang="pl-PL" dirty="0"/>
              <a:t>Tekst</a:t>
            </a:r>
          </a:p>
        </p:txBody>
      </p:sp>
      <p:sp>
        <p:nvSpPr>
          <p:cNvPr id="17" name="Symbol zastępczy tekstu 14"/>
          <p:cNvSpPr>
            <a:spLocks noGrp="1"/>
          </p:cNvSpPr>
          <p:nvPr>
            <p:ph type="body" sz="quarter" idx="13" hasCustomPrompt="1"/>
          </p:nvPr>
        </p:nvSpPr>
        <p:spPr>
          <a:xfrm>
            <a:off x="5962202" y="4122510"/>
            <a:ext cx="2627085" cy="1058863"/>
          </a:xfrm>
        </p:spPr>
        <p:txBody>
          <a:bodyPr>
            <a:normAutofit/>
          </a:bodyPr>
          <a:lstStyle>
            <a:lvl1pPr marL="0" indent="0">
              <a:buNone/>
              <a:defRPr sz="1200"/>
            </a:lvl1pPr>
          </a:lstStyle>
          <a:p>
            <a:pPr lvl="0"/>
            <a:r>
              <a:rPr lang="pl-PL" dirty="0"/>
              <a:t>Tekst</a:t>
            </a:r>
          </a:p>
        </p:txBody>
      </p:sp>
      <p:sp>
        <p:nvSpPr>
          <p:cNvPr id="18" name="Symbol zastępczy tekstu 14"/>
          <p:cNvSpPr>
            <a:spLocks noGrp="1"/>
          </p:cNvSpPr>
          <p:nvPr>
            <p:ph type="body" sz="quarter" idx="14" hasCustomPrompt="1"/>
          </p:nvPr>
        </p:nvSpPr>
        <p:spPr>
          <a:xfrm>
            <a:off x="8760289" y="4122510"/>
            <a:ext cx="2627085" cy="1058863"/>
          </a:xfrm>
        </p:spPr>
        <p:txBody>
          <a:bodyPr>
            <a:normAutofit/>
          </a:bodyPr>
          <a:lstStyle>
            <a:lvl1pPr marL="0" indent="0">
              <a:buNone/>
              <a:defRPr sz="1200"/>
            </a:lvl1pPr>
          </a:lstStyle>
          <a:p>
            <a:pPr lvl="0"/>
            <a:r>
              <a:rPr lang="pl-PL" dirty="0"/>
              <a:t>Tekst</a:t>
            </a:r>
          </a:p>
        </p:txBody>
      </p:sp>
      <p:sp>
        <p:nvSpPr>
          <p:cNvPr id="19" name="Symbol zastępczy tekstu 14"/>
          <p:cNvSpPr>
            <a:spLocks noGrp="1"/>
          </p:cNvSpPr>
          <p:nvPr>
            <p:ph type="body" sz="quarter" idx="15" hasCustomPrompt="1"/>
          </p:nvPr>
        </p:nvSpPr>
        <p:spPr>
          <a:xfrm>
            <a:off x="348344" y="5583111"/>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sp>
        <p:nvSpPr>
          <p:cNvPr id="20" name="Symbol zastępczy tekstu 14"/>
          <p:cNvSpPr>
            <a:spLocks noGrp="1"/>
          </p:cNvSpPr>
          <p:nvPr>
            <p:ph type="body" sz="quarter" idx="16" hasCustomPrompt="1"/>
          </p:nvPr>
        </p:nvSpPr>
        <p:spPr>
          <a:xfrm>
            <a:off x="3185888" y="5590369"/>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sp>
        <p:nvSpPr>
          <p:cNvPr id="21" name="Symbol zastępczy tekstu 14"/>
          <p:cNvSpPr>
            <a:spLocks noGrp="1"/>
          </p:cNvSpPr>
          <p:nvPr>
            <p:ph type="body" sz="quarter" idx="17" hasCustomPrompt="1"/>
          </p:nvPr>
        </p:nvSpPr>
        <p:spPr>
          <a:xfrm>
            <a:off x="5987600" y="5583110"/>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sp>
        <p:nvSpPr>
          <p:cNvPr id="22" name="Symbol zastępczy tekstu 14"/>
          <p:cNvSpPr>
            <a:spLocks noGrp="1"/>
          </p:cNvSpPr>
          <p:nvPr>
            <p:ph type="body" sz="quarter" idx="18" hasCustomPrompt="1"/>
          </p:nvPr>
        </p:nvSpPr>
        <p:spPr>
          <a:xfrm>
            <a:off x="8821974" y="5590368"/>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cxnSp>
        <p:nvCxnSpPr>
          <p:cNvPr id="23" name="Łącznik prosty 22"/>
          <p:cNvCxnSpPr/>
          <p:nvPr userDrawn="1"/>
        </p:nvCxnSpPr>
        <p:spPr>
          <a:xfrm>
            <a:off x="420914" y="5428343"/>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4" name="Łącznik prosty 23"/>
          <p:cNvCxnSpPr/>
          <p:nvPr userDrawn="1"/>
        </p:nvCxnSpPr>
        <p:spPr>
          <a:xfrm>
            <a:off x="3258458" y="5435598"/>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5" name="Łącznik prosty 24"/>
          <p:cNvCxnSpPr/>
          <p:nvPr userDrawn="1"/>
        </p:nvCxnSpPr>
        <p:spPr>
          <a:xfrm>
            <a:off x="6036255" y="5421088"/>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6" name="Łącznik prosty 25"/>
          <p:cNvCxnSpPr/>
          <p:nvPr userDrawn="1"/>
        </p:nvCxnSpPr>
        <p:spPr>
          <a:xfrm>
            <a:off x="8873799" y="5428343"/>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797161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Obraz z podpisem">
    <p:spTree>
      <p:nvGrpSpPr>
        <p:cNvPr id="1" name=""/>
        <p:cNvGrpSpPr/>
        <p:nvPr/>
      </p:nvGrpSpPr>
      <p:grpSpPr>
        <a:xfrm>
          <a:off x="0" y="0"/>
          <a:ext cx="0" cy="0"/>
          <a:chOff x="0" y="0"/>
          <a:chExt cx="0" cy="0"/>
        </a:xfrm>
      </p:grpSpPr>
      <p:sp>
        <p:nvSpPr>
          <p:cNvPr id="8" name="Symbol zastępczy tekstu 10"/>
          <p:cNvSpPr>
            <a:spLocks noGrp="1"/>
          </p:cNvSpPr>
          <p:nvPr>
            <p:ph type="body" sz="quarter" idx="10" hasCustomPrompt="1"/>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sp>
        <p:nvSpPr>
          <p:cNvPr id="15" name="Symbol zastępczy tekstu 14"/>
          <p:cNvSpPr>
            <a:spLocks noGrp="1"/>
          </p:cNvSpPr>
          <p:nvPr>
            <p:ph type="body" sz="quarter" idx="11" hasCustomPrompt="1"/>
          </p:nvPr>
        </p:nvSpPr>
        <p:spPr>
          <a:xfrm>
            <a:off x="348344" y="4122511"/>
            <a:ext cx="2627085" cy="1058863"/>
          </a:xfrm>
        </p:spPr>
        <p:txBody>
          <a:bodyPr>
            <a:normAutofit/>
          </a:bodyPr>
          <a:lstStyle>
            <a:lvl1pPr marL="0" indent="0">
              <a:buNone/>
              <a:defRPr sz="1200"/>
            </a:lvl1pPr>
          </a:lstStyle>
          <a:p>
            <a:pPr lvl="0"/>
            <a:r>
              <a:rPr lang="pl-PL" dirty="0"/>
              <a:t>Tekst</a:t>
            </a:r>
          </a:p>
        </p:txBody>
      </p:sp>
      <p:sp>
        <p:nvSpPr>
          <p:cNvPr id="16" name="Symbol zastępczy tekstu 14"/>
          <p:cNvSpPr>
            <a:spLocks noGrp="1"/>
          </p:cNvSpPr>
          <p:nvPr>
            <p:ph type="body" sz="quarter" idx="12" hasCustomPrompt="1"/>
          </p:nvPr>
        </p:nvSpPr>
        <p:spPr>
          <a:xfrm>
            <a:off x="3146431" y="4122510"/>
            <a:ext cx="2644769" cy="1058863"/>
          </a:xfrm>
        </p:spPr>
        <p:txBody>
          <a:bodyPr>
            <a:normAutofit/>
          </a:bodyPr>
          <a:lstStyle>
            <a:lvl1pPr marL="0" indent="0">
              <a:buNone/>
              <a:defRPr sz="1200"/>
            </a:lvl1pPr>
          </a:lstStyle>
          <a:p>
            <a:pPr lvl="0"/>
            <a:r>
              <a:rPr lang="pl-PL" dirty="0"/>
              <a:t>Tekst</a:t>
            </a:r>
          </a:p>
        </p:txBody>
      </p:sp>
      <p:sp>
        <p:nvSpPr>
          <p:cNvPr id="17" name="Symbol zastępczy tekstu 14"/>
          <p:cNvSpPr>
            <a:spLocks noGrp="1"/>
          </p:cNvSpPr>
          <p:nvPr>
            <p:ph type="body" sz="quarter" idx="13" hasCustomPrompt="1"/>
          </p:nvPr>
        </p:nvSpPr>
        <p:spPr>
          <a:xfrm>
            <a:off x="5962202" y="4122510"/>
            <a:ext cx="2627085" cy="1058863"/>
          </a:xfrm>
        </p:spPr>
        <p:txBody>
          <a:bodyPr>
            <a:normAutofit/>
          </a:bodyPr>
          <a:lstStyle>
            <a:lvl1pPr marL="0" indent="0">
              <a:buNone/>
              <a:defRPr sz="1200"/>
            </a:lvl1pPr>
          </a:lstStyle>
          <a:p>
            <a:pPr lvl="0"/>
            <a:r>
              <a:rPr lang="pl-PL" dirty="0"/>
              <a:t>Tekst</a:t>
            </a:r>
          </a:p>
        </p:txBody>
      </p:sp>
      <p:sp>
        <p:nvSpPr>
          <p:cNvPr id="18" name="Symbol zastępczy tekstu 14"/>
          <p:cNvSpPr>
            <a:spLocks noGrp="1"/>
          </p:cNvSpPr>
          <p:nvPr>
            <p:ph type="body" sz="quarter" idx="14" hasCustomPrompt="1"/>
          </p:nvPr>
        </p:nvSpPr>
        <p:spPr>
          <a:xfrm>
            <a:off x="8760289" y="4122510"/>
            <a:ext cx="2627085" cy="1058863"/>
          </a:xfrm>
        </p:spPr>
        <p:txBody>
          <a:bodyPr>
            <a:normAutofit/>
          </a:bodyPr>
          <a:lstStyle>
            <a:lvl1pPr marL="0" indent="0">
              <a:buNone/>
              <a:defRPr sz="1200"/>
            </a:lvl1pPr>
          </a:lstStyle>
          <a:p>
            <a:pPr lvl="0"/>
            <a:r>
              <a:rPr lang="pl-PL" dirty="0"/>
              <a:t>Tekst</a:t>
            </a:r>
          </a:p>
        </p:txBody>
      </p:sp>
      <p:sp>
        <p:nvSpPr>
          <p:cNvPr id="19" name="Symbol zastępczy tekstu 14"/>
          <p:cNvSpPr>
            <a:spLocks noGrp="1"/>
          </p:cNvSpPr>
          <p:nvPr>
            <p:ph type="body" sz="quarter" idx="15" hasCustomPrompt="1"/>
          </p:nvPr>
        </p:nvSpPr>
        <p:spPr>
          <a:xfrm>
            <a:off x="348344" y="5583111"/>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sp>
        <p:nvSpPr>
          <p:cNvPr id="20" name="Symbol zastępczy tekstu 14"/>
          <p:cNvSpPr>
            <a:spLocks noGrp="1"/>
          </p:cNvSpPr>
          <p:nvPr>
            <p:ph type="body" sz="quarter" idx="16" hasCustomPrompt="1"/>
          </p:nvPr>
        </p:nvSpPr>
        <p:spPr>
          <a:xfrm>
            <a:off x="3185888" y="5590369"/>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sp>
        <p:nvSpPr>
          <p:cNvPr id="21" name="Symbol zastępczy tekstu 14"/>
          <p:cNvSpPr>
            <a:spLocks noGrp="1"/>
          </p:cNvSpPr>
          <p:nvPr>
            <p:ph type="body" sz="quarter" idx="17" hasCustomPrompt="1"/>
          </p:nvPr>
        </p:nvSpPr>
        <p:spPr>
          <a:xfrm>
            <a:off x="5987600" y="5583110"/>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sp>
        <p:nvSpPr>
          <p:cNvPr id="22" name="Symbol zastępczy tekstu 14"/>
          <p:cNvSpPr>
            <a:spLocks noGrp="1"/>
          </p:cNvSpPr>
          <p:nvPr>
            <p:ph type="body" sz="quarter" idx="18" hasCustomPrompt="1"/>
          </p:nvPr>
        </p:nvSpPr>
        <p:spPr>
          <a:xfrm>
            <a:off x="8821974" y="5590368"/>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cxnSp>
        <p:nvCxnSpPr>
          <p:cNvPr id="3" name="Łącznik prosty 2"/>
          <p:cNvCxnSpPr/>
          <p:nvPr userDrawn="1"/>
        </p:nvCxnSpPr>
        <p:spPr>
          <a:xfrm>
            <a:off x="420914" y="5428343"/>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3" name="Łącznik prosty 22"/>
          <p:cNvCxnSpPr/>
          <p:nvPr userDrawn="1"/>
        </p:nvCxnSpPr>
        <p:spPr>
          <a:xfrm>
            <a:off x="3258458" y="5435598"/>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4" name="Łącznik prosty 23"/>
          <p:cNvCxnSpPr/>
          <p:nvPr userDrawn="1"/>
        </p:nvCxnSpPr>
        <p:spPr>
          <a:xfrm>
            <a:off x="6036255" y="5421088"/>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5" name="Łącznik prosty 24"/>
          <p:cNvCxnSpPr/>
          <p:nvPr userDrawn="1"/>
        </p:nvCxnSpPr>
        <p:spPr>
          <a:xfrm>
            <a:off x="8873799" y="5428343"/>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pic>
        <p:nvPicPr>
          <p:cNvPr id="7" name="Obraz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74151" y="2521882"/>
            <a:ext cx="1832432" cy="1227919"/>
          </a:xfrm>
          <a:prstGeom prst="rect">
            <a:avLst/>
          </a:prstGeom>
        </p:spPr>
      </p:pic>
      <p:pic>
        <p:nvPicPr>
          <p:cNvPr id="14" name="Obraz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48029" y="2850026"/>
            <a:ext cx="2376711" cy="679920"/>
          </a:xfrm>
          <a:prstGeom prst="rect">
            <a:avLst/>
          </a:prstGeom>
        </p:spPr>
      </p:pic>
      <p:pic>
        <p:nvPicPr>
          <p:cNvPr id="26" name="Obraz 2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7217" y="2850026"/>
            <a:ext cx="1979399" cy="576819"/>
          </a:xfrm>
          <a:prstGeom prst="rect">
            <a:avLst/>
          </a:prstGeom>
        </p:spPr>
      </p:pic>
      <p:pic>
        <p:nvPicPr>
          <p:cNvPr id="27" name="Obraz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45568" y="2667001"/>
            <a:ext cx="1607918" cy="1213301"/>
          </a:xfrm>
          <a:prstGeom prst="rect">
            <a:avLst/>
          </a:prstGeom>
        </p:spPr>
      </p:pic>
    </p:spTree>
    <p:extLst>
      <p:ext uri="{BB962C8B-B14F-4D97-AF65-F5344CB8AC3E}">
        <p14:creationId xmlns:p14="http://schemas.microsoft.com/office/powerpoint/2010/main" val="50374473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_Obraz z podpisem">
    <p:spTree>
      <p:nvGrpSpPr>
        <p:cNvPr id="1" name=""/>
        <p:cNvGrpSpPr/>
        <p:nvPr/>
      </p:nvGrpSpPr>
      <p:grpSpPr>
        <a:xfrm>
          <a:off x="0" y="0"/>
          <a:ext cx="0" cy="0"/>
          <a:chOff x="0" y="0"/>
          <a:chExt cx="0" cy="0"/>
        </a:xfrm>
      </p:grpSpPr>
      <p:sp>
        <p:nvSpPr>
          <p:cNvPr id="8" name="Symbol zastępczy tekstu 10"/>
          <p:cNvSpPr>
            <a:spLocks noGrp="1"/>
          </p:cNvSpPr>
          <p:nvPr>
            <p:ph type="body" sz="quarter" idx="10" hasCustomPrompt="1"/>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sp>
        <p:nvSpPr>
          <p:cNvPr id="15" name="Symbol zastępczy tekstu 14"/>
          <p:cNvSpPr>
            <a:spLocks noGrp="1"/>
          </p:cNvSpPr>
          <p:nvPr>
            <p:ph type="body" sz="quarter" idx="11" hasCustomPrompt="1"/>
          </p:nvPr>
        </p:nvSpPr>
        <p:spPr>
          <a:xfrm>
            <a:off x="348344" y="4122511"/>
            <a:ext cx="2627085" cy="1058863"/>
          </a:xfrm>
        </p:spPr>
        <p:txBody>
          <a:bodyPr>
            <a:normAutofit/>
          </a:bodyPr>
          <a:lstStyle>
            <a:lvl1pPr marL="0" indent="0">
              <a:buNone/>
              <a:defRPr sz="1200"/>
            </a:lvl1pPr>
          </a:lstStyle>
          <a:p>
            <a:pPr lvl="0"/>
            <a:r>
              <a:rPr lang="pl-PL" dirty="0"/>
              <a:t>Tekst</a:t>
            </a:r>
          </a:p>
        </p:txBody>
      </p:sp>
      <p:sp>
        <p:nvSpPr>
          <p:cNvPr id="16" name="Symbol zastępczy tekstu 14"/>
          <p:cNvSpPr>
            <a:spLocks noGrp="1"/>
          </p:cNvSpPr>
          <p:nvPr>
            <p:ph type="body" sz="quarter" idx="12" hasCustomPrompt="1"/>
          </p:nvPr>
        </p:nvSpPr>
        <p:spPr>
          <a:xfrm>
            <a:off x="3146431" y="4122510"/>
            <a:ext cx="2644769" cy="1058863"/>
          </a:xfrm>
        </p:spPr>
        <p:txBody>
          <a:bodyPr>
            <a:normAutofit/>
          </a:bodyPr>
          <a:lstStyle>
            <a:lvl1pPr marL="0" indent="0">
              <a:buNone/>
              <a:defRPr sz="1200"/>
            </a:lvl1pPr>
          </a:lstStyle>
          <a:p>
            <a:pPr lvl="0"/>
            <a:r>
              <a:rPr lang="pl-PL" dirty="0"/>
              <a:t>Tekst</a:t>
            </a:r>
          </a:p>
        </p:txBody>
      </p:sp>
      <p:sp>
        <p:nvSpPr>
          <p:cNvPr id="17" name="Symbol zastępczy tekstu 14"/>
          <p:cNvSpPr>
            <a:spLocks noGrp="1"/>
          </p:cNvSpPr>
          <p:nvPr>
            <p:ph type="body" sz="quarter" idx="13" hasCustomPrompt="1"/>
          </p:nvPr>
        </p:nvSpPr>
        <p:spPr>
          <a:xfrm>
            <a:off x="5962202" y="4122510"/>
            <a:ext cx="2627085" cy="1058863"/>
          </a:xfrm>
        </p:spPr>
        <p:txBody>
          <a:bodyPr>
            <a:normAutofit/>
          </a:bodyPr>
          <a:lstStyle>
            <a:lvl1pPr marL="0" indent="0">
              <a:buNone/>
              <a:defRPr sz="1200"/>
            </a:lvl1pPr>
          </a:lstStyle>
          <a:p>
            <a:pPr lvl="0"/>
            <a:r>
              <a:rPr lang="pl-PL" dirty="0"/>
              <a:t>Tekst</a:t>
            </a:r>
          </a:p>
        </p:txBody>
      </p:sp>
      <p:sp>
        <p:nvSpPr>
          <p:cNvPr id="18" name="Symbol zastępczy tekstu 14"/>
          <p:cNvSpPr>
            <a:spLocks noGrp="1"/>
          </p:cNvSpPr>
          <p:nvPr>
            <p:ph type="body" sz="quarter" idx="14" hasCustomPrompt="1"/>
          </p:nvPr>
        </p:nvSpPr>
        <p:spPr>
          <a:xfrm>
            <a:off x="8760289" y="4122510"/>
            <a:ext cx="2627085" cy="1058863"/>
          </a:xfrm>
        </p:spPr>
        <p:txBody>
          <a:bodyPr>
            <a:normAutofit/>
          </a:bodyPr>
          <a:lstStyle>
            <a:lvl1pPr marL="0" indent="0">
              <a:buNone/>
              <a:defRPr sz="1200"/>
            </a:lvl1pPr>
          </a:lstStyle>
          <a:p>
            <a:pPr lvl="0"/>
            <a:r>
              <a:rPr lang="pl-PL" dirty="0"/>
              <a:t>Tekst</a:t>
            </a:r>
          </a:p>
        </p:txBody>
      </p:sp>
      <p:sp>
        <p:nvSpPr>
          <p:cNvPr id="19" name="Symbol zastępczy tekstu 14"/>
          <p:cNvSpPr>
            <a:spLocks noGrp="1"/>
          </p:cNvSpPr>
          <p:nvPr>
            <p:ph type="body" sz="quarter" idx="15" hasCustomPrompt="1"/>
          </p:nvPr>
        </p:nvSpPr>
        <p:spPr>
          <a:xfrm>
            <a:off x="348344" y="5583111"/>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sp>
        <p:nvSpPr>
          <p:cNvPr id="20" name="Symbol zastępczy tekstu 14"/>
          <p:cNvSpPr>
            <a:spLocks noGrp="1"/>
          </p:cNvSpPr>
          <p:nvPr>
            <p:ph type="body" sz="quarter" idx="16" hasCustomPrompt="1"/>
          </p:nvPr>
        </p:nvSpPr>
        <p:spPr>
          <a:xfrm>
            <a:off x="3185888" y="5590369"/>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sp>
        <p:nvSpPr>
          <p:cNvPr id="21" name="Symbol zastępczy tekstu 14"/>
          <p:cNvSpPr>
            <a:spLocks noGrp="1"/>
          </p:cNvSpPr>
          <p:nvPr>
            <p:ph type="body" sz="quarter" idx="17" hasCustomPrompt="1"/>
          </p:nvPr>
        </p:nvSpPr>
        <p:spPr>
          <a:xfrm>
            <a:off x="5987600" y="5583110"/>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sp>
        <p:nvSpPr>
          <p:cNvPr id="22" name="Symbol zastępczy tekstu 14"/>
          <p:cNvSpPr>
            <a:spLocks noGrp="1"/>
          </p:cNvSpPr>
          <p:nvPr>
            <p:ph type="body" sz="quarter" idx="18" hasCustomPrompt="1"/>
          </p:nvPr>
        </p:nvSpPr>
        <p:spPr>
          <a:xfrm>
            <a:off x="8821974" y="5590368"/>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cxnSp>
        <p:nvCxnSpPr>
          <p:cNvPr id="3" name="Łącznik prosty 2"/>
          <p:cNvCxnSpPr/>
          <p:nvPr userDrawn="1"/>
        </p:nvCxnSpPr>
        <p:spPr>
          <a:xfrm>
            <a:off x="420914" y="5428343"/>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3" name="Łącznik prosty 22"/>
          <p:cNvCxnSpPr/>
          <p:nvPr userDrawn="1"/>
        </p:nvCxnSpPr>
        <p:spPr>
          <a:xfrm>
            <a:off x="3258458" y="5435598"/>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4" name="Łącznik prosty 23"/>
          <p:cNvCxnSpPr/>
          <p:nvPr userDrawn="1"/>
        </p:nvCxnSpPr>
        <p:spPr>
          <a:xfrm>
            <a:off x="6036255" y="5421088"/>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5" name="Łącznik prosty 24"/>
          <p:cNvCxnSpPr/>
          <p:nvPr userDrawn="1"/>
        </p:nvCxnSpPr>
        <p:spPr>
          <a:xfrm>
            <a:off x="8873799" y="5428343"/>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pic>
        <p:nvPicPr>
          <p:cNvPr id="5" name="Obraz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74876" y="2554515"/>
            <a:ext cx="1913969" cy="876200"/>
          </a:xfrm>
          <a:prstGeom prst="rect">
            <a:avLst/>
          </a:prstGeom>
        </p:spPr>
      </p:pic>
      <p:pic>
        <p:nvPicPr>
          <p:cNvPr id="9" name="Obraz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58514" y="2257172"/>
            <a:ext cx="1862182" cy="1196681"/>
          </a:xfrm>
          <a:prstGeom prst="rect">
            <a:avLst/>
          </a:prstGeom>
        </p:spPr>
      </p:pic>
      <p:pic>
        <p:nvPicPr>
          <p:cNvPr id="10" name="Obraz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89973" y="2278364"/>
            <a:ext cx="2267398" cy="1291243"/>
          </a:xfrm>
          <a:prstGeom prst="rect">
            <a:avLst/>
          </a:prstGeom>
        </p:spPr>
      </p:pic>
      <p:pic>
        <p:nvPicPr>
          <p:cNvPr id="11" name="Obraz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3113" y="2288115"/>
            <a:ext cx="1696873" cy="1618370"/>
          </a:xfrm>
          <a:prstGeom prst="rect">
            <a:avLst/>
          </a:prstGeom>
        </p:spPr>
      </p:pic>
    </p:spTree>
    <p:extLst>
      <p:ext uri="{BB962C8B-B14F-4D97-AF65-F5344CB8AC3E}">
        <p14:creationId xmlns:p14="http://schemas.microsoft.com/office/powerpoint/2010/main" val="164234873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ytuł i tekst pionowy">
    <p:spTree>
      <p:nvGrpSpPr>
        <p:cNvPr id="1" name=""/>
        <p:cNvGrpSpPr/>
        <p:nvPr/>
      </p:nvGrpSpPr>
      <p:grpSpPr>
        <a:xfrm>
          <a:off x="0" y="0"/>
          <a:ext cx="0" cy="0"/>
          <a:chOff x="0" y="0"/>
          <a:chExt cx="0" cy="0"/>
        </a:xfrm>
      </p:grpSpPr>
      <p:pic>
        <p:nvPicPr>
          <p:cNvPr id="18" name="Obraz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 y="1453"/>
            <a:ext cx="12192025" cy="6851918"/>
          </a:xfrm>
          <a:prstGeom prst="rect">
            <a:avLst/>
          </a:prstGeom>
        </p:spPr>
      </p:pic>
      <p:pic>
        <p:nvPicPr>
          <p:cNvPr id="8" name="Obraz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15243"/>
            <a:ext cx="7929797" cy="807722"/>
          </a:xfrm>
          <a:prstGeom prst="rect">
            <a:avLst/>
          </a:prstGeom>
        </p:spPr>
      </p:pic>
      <p:pic>
        <p:nvPicPr>
          <p:cNvPr id="10" name="Obraz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68226" y="4877947"/>
            <a:ext cx="1719075" cy="1719075"/>
          </a:xfrm>
          <a:prstGeom prst="rect">
            <a:avLst/>
          </a:prstGeom>
        </p:spPr>
      </p:pic>
      <p:pic>
        <p:nvPicPr>
          <p:cNvPr id="11" name="Obraz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741562"/>
            <a:ext cx="3736856" cy="877826"/>
          </a:xfrm>
          <a:prstGeom prst="rect">
            <a:avLst/>
          </a:prstGeom>
        </p:spPr>
      </p:pic>
      <p:sp>
        <p:nvSpPr>
          <p:cNvPr id="12" name="Prostokąt 11"/>
          <p:cNvSpPr/>
          <p:nvPr userDrawn="1"/>
        </p:nvSpPr>
        <p:spPr>
          <a:xfrm>
            <a:off x="9774306" y="1010799"/>
            <a:ext cx="1868588" cy="353943"/>
          </a:xfrm>
          <a:prstGeom prst="rect">
            <a:avLst/>
          </a:prstGeom>
        </p:spPr>
        <p:txBody>
          <a:bodyPr wrap="none">
            <a:spAutoFit/>
          </a:bodyPr>
          <a:lstStyle/>
          <a:p>
            <a:r>
              <a:rPr lang="pl-PL" sz="1700" dirty="0">
                <a:solidFill>
                  <a:prstClr val="white"/>
                </a:solidFill>
                <a:latin typeface="Arial"/>
              </a:rPr>
              <a:t>www.smmlegal.pl</a:t>
            </a:r>
          </a:p>
        </p:txBody>
      </p:sp>
      <p:sp>
        <p:nvSpPr>
          <p:cNvPr id="14" name="pole tekstowe 13"/>
          <p:cNvSpPr txBox="1"/>
          <p:nvPr userDrawn="1"/>
        </p:nvSpPr>
        <p:spPr>
          <a:xfrm>
            <a:off x="2612804" y="4032898"/>
            <a:ext cx="5782049" cy="584775"/>
          </a:xfrm>
          <a:prstGeom prst="rect">
            <a:avLst/>
          </a:prstGeom>
          <a:noFill/>
        </p:spPr>
        <p:txBody>
          <a:bodyPr wrap="square" rtlCol="0">
            <a:spAutoFit/>
          </a:bodyPr>
          <a:lstStyle/>
          <a:p>
            <a:r>
              <a:rPr lang="pl-PL" sz="3200" cap="all" dirty="0">
                <a:solidFill>
                  <a:prstClr val="white"/>
                </a:solidFill>
              </a:rPr>
              <a:t>Dziękujemy za uwagę</a:t>
            </a:r>
          </a:p>
        </p:txBody>
      </p:sp>
      <p:sp>
        <p:nvSpPr>
          <p:cNvPr id="15" name="Prostokąt 14"/>
          <p:cNvSpPr/>
          <p:nvPr userDrawn="1"/>
        </p:nvSpPr>
        <p:spPr>
          <a:xfrm>
            <a:off x="394741" y="5740515"/>
            <a:ext cx="1823803" cy="738664"/>
          </a:xfrm>
          <a:prstGeom prst="rect">
            <a:avLst/>
          </a:prstGeom>
        </p:spPr>
        <p:txBody>
          <a:bodyPr wrap="square">
            <a:spAutoFit/>
          </a:bodyPr>
          <a:lstStyle/>
          <a:p>
            <a:r>
              <a:rPr lang="pl-PL" sz="1400" dirty="0">
                <a:solidFill>
                  <a:srgbClr val="FFFFFF"/>
                </a:solidFill>
                <a:latin typeface="ArialMT"/>
              </a:rPr>
              <a:t>Warsaw Office</a:t>
            </a:r>
          </a:p>
          <a:p>
            <a:r>
              <a:rPr lang="pl-PL" sz="1400" dirty="0">
                <a:solidFill>
                  <a:srgbClr val="FFFFFF"/>
                </a:solidFill>
                <a:latin typeface="ArialMT"/>
              </a:rPr>
              <a:t>ul. Chłodna 52</a:t>
            </a:r>
          </a:p>
          <a:p>
            <a:r>
              <a:rPr lang="pl-PL" sz="1400" dirty="0">
                <a:solidFill>
                  <a:srgbClr val="FFFFFF"/>
                </a:solidFill>
                <a:latin typeface="ArialMT"/>
              </a:rPr>
              <a:t>00-872 Warszawa</a:t>
            </a:r>
            <a:endParaRPr lang="pl-PL" sz="1400" dirty="0">
              <a:solidFill>
                <a:srgbClr val="6D6E71"/>
              </a:solidFill>
            </a:endParaRPr>
          </a:p>
        </p:txBody>
      </p:sp>
      <p:sp>
        <p:nvSpPr>
          <p:cNvPr id="16" name="Prostokąt 15"/>
          <p:cNvSpPr/>
          <p:nvPr userDrawn="1"/>
        </p:nvSpPr>
        <p:spPr>
          <a:xfrm>
            <a:off x="2733207" y="5740516"/>
            <a:ext cx="6096000" cy="738664"/>
          </a:xfrm>
          <a:prstGeom prst="rect">
            <a:avLst/>
          </a:prstGeom>
        </p:spPr>
        <p:txBody>
          <a:bodyPr>
            <a:spAutoFit/>
          </a:bodyPr>
          <a:lstStyle/>
          <a:p>
            <a:r>
              <a:rPr lang="pl-PL" sz="1400" dirty="0">
                <a:solidFill>
                  <a:srgbClr val="FFFFFF"/>
                </a:solidFill>
                <a:latin typeface="Arial"/>
              </a:rPr>
              <a:t>Poznań Office</a:t>
            </a:r>
          </a:p>
          <a:p>
            <a:r>
              <a:rPr lang="pl-PL" sz="1400" dirty="0">
                <a:solidFill>
                  <a:srgbClr val="FFFFFF"/>
                </a:solidFill>
                <a:latin typeface="Arial"/>
              </a:rPr>
              <a:t>ul. Litewska 3/1</a:t>
            </a:r>
          </a:p>
          <a:p>
            <a:r>
              <a:rPr lang="pl-PL" sz="1400" dirty="0">
                <a:solidFill>
                  <a:srgbClr val="FFFFFF"/>
                </a:solidFill>
                <a:latin typeface="Arial"/>
              </a:rPr>
              <a:t>60-605 Poznań</a:t>
            </a:r>
            <a:endParaRPr lang="pl-PL" sz="1400" dirty="0">
              <a:solidFill>
                <a:srgbClr val="6D6E71"/>
              </a:solidFill>
              <a:latin typeface="Arial"/>
            </a:endParaRPr>
          </a:p>
        </p:txBody>
      </p:sp>
      <p:cxnSp>
        <p:nvCxnSpPr>
          <p:cNvPr id="17" name="Łącznik prosty 16"/>
          <p:cNvCxnSpPr/>
          <p:nvPr userDrawn="1"/>
        </p:nvCxnSpPr>
        <p:spPr>
          <a:xfrm>
            <a:off x="2218544" y="5771213"/>
            <a:ext cx="0" cy="7195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108995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BE3DEE51-209F-422A-9DC8-EEFCE9EDFF48}" type="datetimeFigureOut">
              <a:rPr lang="pl-PL" smtClean="0">
                <a:solidFill>
                  <a:srgbClr val="6D6E71">
                    <a:tint val="75000"/>
                  </a:srgbClr>
                </a:solidFill>
              </a:rPr>
              <a:pPr/>
              <a:t>2018-11-24</a:t>
            </a:fld>
            <a:endParaRPr lang="pl-PL" dirty="0">
              <a:solidFill>
                <a:srgbClr val="6D6E71">
                  <a:tint val="75000"/>
                </a:srgbClr>
              </a:solidFill>
            </a:endParaRPr>
          </a:p>
        </p:txBody>
      </p:sp>
      <p:sp>
        <p:nvSpPr>
          <p:cNvPr id="5" name="Symbol zastępczy stopki 4"/>
          <p:cNvSpPr>
            <a:spLocks noGrp="1"/>
          </p:cNvSpPr>
          <p:nvPr>
            <p:ph type="ftr" sz="quarter" idx="11"/>
          </p:nvPr>
        </p:nvSpPr>
        <p:spPr/>
        <p:txBody>
          <a:bodyPr/>
          <a:lstStyle/>
          <a:p>
            <a:endParaRPr lang="pl-PL" dirty="0">
              <a:solidFill>
                <a:srgbClr val="6D6E71">
                  <a:tint val="75000"/>
                </a:srgbClr>
              </a:solidFill>
            </a:endParaRPr>
          </a:p>
        </p:txBody>
      </p:sp>
      <p:sp>
        <p:nvSpPr>
          <p:cNvPr id="6" name="Symbol zastępczy numeru slajdu 5"/>
          <p:cNvSpPr>
            <a:spLocks noGrp="1"/>
          </p:cNvSpPr>
          <p:nvPr>
            <p:ph type="sldNum" sz="quarter" idx="12"/>
          </p:nvPr>
        </p:nvSpPr>
        <p:spPr/>
        <p:txBody>
          <a:bodyPr/>
          <a:lstStyle/>
          <a:p>
            <a:fld id="{92E61D47-F7AB-42A0-B008-09632C926858}" type="slidenum">
              <a:rPr lang="pl-PL" smtClean="0">
                <a:solidFill>
                  <a:srgbClr val="6D6E71">
                    <a:tint val="75000"/>
                  </a:srgbClr>
                </a:solidFill>
              </a:rPr>
              <a:pPr/>
              <a:t>‹#›</a:t>
            </a:fld>
            <a:endParaRPr lang="pl-PL" dirty="0">
              <a:solidFill>
                <a:srgbClr val="6D6E71">
                  <a:tint val="75000"/>
                </a:srgbClr>
              </a:solidFill>
            </a:endParaRPr>
          </a:p>
        </p:txBody>
      </p:sp>
    </p:spTree>
    <p:extLst>
      <p:ext uri="{BB962C8B-B14F-4D97-AF65-F5344CB8AC3E}">
        <p14:creationId xmlns:p14="http://schemas.microsoft.com/office/powerpoint/2010/main" val="109302594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2_Układ niestandardowy">
    <p:spTree>
      <p:nvGrpSpPr>
        <p:cNvPr id="1" name=""/>
        <p:cNvGrpSpPr/>
        <p:nvPr/>
      </p:nvGrpSpPr>
      <p:grpSpPr>
        <a:xfrm>
          <a:off x="0" y="0"/>
          <a:ext cx="0" cy="0"/>
          <a:chOff x="0" y="0"/>
          <a:chExt cx="0" cy="0"/>
        </a:xfrm>
      </p:grpSpPr>
      <p:sp>
        <p:nvSpPr>
          <p:cNvPr id="18" name="Prostokąt 17"/>
          <p:cNvSpPr/>
          <p:nvPr userDrawn="1"/>
        </p:nvSpPr>
        <p:spPr>
          <a:xfrm>
            <a:off x="8609868" y="2242512"/>
            <a:ext cx="3086833" cy="37414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prstClr val="white"/>
              </a:solidFill>
            </a:endParaRPr>
          </a:p>
        </p:txBody>
      </p:sp>
      <p:sp>
        <p:nvSpPr>
          <p:cNvPr id="11" name="Prostokąt 10"/>
          <p:cNvSpPr/>
          <p:nvPr userDrawn="1"/>
        </p:nvSpPr>
        <p:spPr>
          <a:xfrm>
            <a:off x="453785" y="4879008"/>
            <a:ext cx="11268316" cy="37414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prstClr val="white"/>
              </a:solidFill>
            </a:endParaRPr>
          </a:p>
        </p:txBody>
      </p:sp>
      <p:sp>
        <p:nvSpPr>
          <p:cNvPr id="7" name="Symbol zastępczy tekstu 10"/>
          <p:cNvSpPr>
            <a:spLocks noGrp="1"/>
          </p:cNvSpPr>
          <p:nvPr>
            <p:ph type="body" sz="quarter" idx="10"/>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endParaRPr lang="pl-PL" dirty="0"/>
          </a:p>
        </p:txBody>
      </p:sp>
      <p:sp>
        <p:nvSpPr>
          <p:cNvPr id="20" name="Symbol zastępczy tekstu 19"/>
          <p:cNvSpPr>
            <a:spLocks noGrp="1"/>
          </p:cNvSpPr>
          <p:nvPr>
            <p:ph type="body" sz="quarter" idx="14"/>
          </p:nvPr>
        </p:nvSpPr>
        <p:spPr>
          <a:xfrm>
            <a:off x="3657600" y="2692400"/>
            <a:ext cx="2560638" cy="1585913"/>
          </a:xfrm>
        </p:spPr>
        <p:txBody>
          <a:bodyPr>
            <a:normAutofit/>
          </a:bodyPr>
          <a:lstStyle>
            <a:lvl1pPr marL="0" indent="0">
              <a:buNone/>
              <a:defRPr sz="1200"/>
            </a:lvl1pPr>
          </a:lstStyle>
          <a:p>
            <a:pPr lvl="0"/>
            <a:endParaRPr lang="pl-PL" dirty="0"/>
          </a:p>
        </p:txBody>
      </p:sp>
      <p:sp>
        <p:nvSpPr>
          <p:cNvPr id="22" name="Symbol zastępczy tekstu 19"/>
          <p:cNvSpPr>
            <a:spLocks noGrp="1"/>
          </p:cNvSpPr>
          <p:nvPr>
            <p:ph type="body" sz="quarter" idx="16"/>
          </p:nvPr>
        </p:nvSpPr>
        <p:spPr>
          <a:xfrm>
            <a:off x="2990260" y="5758941"/>
            <a:ext cx="1480140" cy="464059"/>
          </a:xfrm>
        </p:spPr>
        <p:txBody>
          <a:bodyPr>
            <a:normAutofit/>
          </a:bodyPr>
          <a:lstStyle>
            <a:lvl1pPr marL="0" indent="0">
              <a:buNone/>
              <a:defRPr sz="1200"/>
            </a:lvl1pPr>
          </a:lstStyle>
          <a:p>
            <a:pPr lvl="0"/>
            <a:endParaRPr lang="pl-PL" dirty="0"/>
          </a:p>
        </p:txBody>
      </p:sp>
      <p:sp>
        <p:nvSpPr>
          <p:cNvPr id="23" name="Symbol zastępczy tekstu 19"/>
          <p:cNvSpPr>
            <a:spLocks noGrp="1"/>
          </p:cNvSpPr>
          <p:nvPr>
            <p:ph type="body" sz="quarter" idx="17"/>
          </p:nvPr>
        </p:nvSpPr>
        <p:spPr>
          <a:xfrm>
            <a:off x="6255566" y="5758941"/>
            <a:ext cx="1480140" cy="464059"/>
          </a:xfrm>
        </p:spPr>
        <p:txBody>
          <a:bodyPr>
            <a:normAutofit/>
          </a:bodyPr>
          <a:lstStyle>
            <a:lvl1pPr marL="0" indent="0">
              <a:buNone/>
              <a:defRPr sz="1200"/>
            </a:lvl1pPr>
          </a:lstStyle>
          <a:p>
            <a:pPr lvl="0"/>
            <a:endParaRPr lang="pl-PL" dirty="0"/>
          </a:p>
        </p:txBody>
      </p:sp>
      <p:sp>
        <p:nvSpPr>
          <p:cNvPr id="24" name="Symbol zastępczy tekstu 19"/>
          <p:cNvSpPr>
            <a:spLocks noGrp="1"/>
          </p:cNvSpPr>
          <p:nvPr>
            <p:ph type="body" sz="quarter" idx="18"/>
          </p:nvPr>
        </p:nvSpPr>
        <p:spPr>
          <a:xfrm>
            <a:off x="9752420" y="5766635"/>
            <a:ext cx="1480140" cy="464059"/>
          </a:xfrm>
        </p:spPr>
        <p:txBody>
          <a:bodyPr>
            <a:normAutofit/>
          </a:bodyPr>
          <a:lstStyle>
            <a:lvl1pPr marL="0" indent="0">
              <a:buNone/>
              <a:defRPr sz="1200"/>
            </a:lvl1pPr>
          </a:lstStyle>
          <a:p>
            <a:pPr lvl="0"/>
            <a:endParaRPr lang="pl-PL" dirty="0"/>
          </a:p>
        </p:txBody>
      </p:sp>
      <p:sp>
        <p:nvSpPr>
          <p:cNvPr id="26" name="Symbol zastępczy tekstu 25"/>
          <p:cNvSpPr>
            <a:spLocks noGrp="1"/>
          </p:cNvSpPr>
          <p:nvPr>
            <p:ph type="body" sz="quarter" idx="19"/>
          </p:nvPr>
        </p:nvSpPr>
        <p:spPr>
          <a:xfrm>
            <a:off x="3171030" y="2234892"/>
            <a:ext cx="2560638" cy="335603"/>
          </a:xfrm>
        </p:spPr>
        <p:txBody>
          <a:bodyPr anchor="ctr">
            <a:normAutofit/>
          </a:bodyPr>
          <a:lstStyle>
            <a:lvl1pPr marL="0" indent="0">
              <a:buNone/>
              <a:defRPr sz="1500" b="1" cap="all" baseline="0">
                <a:solidFill>
                  <a:schemeClr val="bg2"/>
                </a:solidFill>
              </a:defRPr>
            </a:lvl1pPr>
          </a:lstStyle>
          <a:p>
            <a:pPr lvl="0"/>
            <a:endParaRPr lang="pl-PL" dirty="0"/>
          </a:p>
        </p:txBody>
      </p:sp>
      <p:sp>
        <p:nvSpPr>
          <p:cNvPr id="28" name="Symbol zastępczy tekstu 27"/>
          <p:cNvSpPr>
            <a:spLocks noGrp="1"/>
          </p:cNvSpPr>
          <p:nvPr>
            <p:ph type="body" sz="quarter" idx="20"/>
          </p:nvPr>
        </p:nvSpPr>
        <p:spPr>
          <a:xfrm>
            <a:off x="8775698" y="2275119"/>
            <a:ext cx="2600325" cy="293687"/>
          </a:xfrm>
        </p:spPr>
        <p:txBody>
          <a:bodyPr>
            <a:noAutofit/>
          </a:bodyPr>
          <a:lstStyle>
            <a:lvl1pPr marL="0" indent="0">
              <a:buNone/>
              <a:defRPr sz="1500">
                <a:solidFill>
                  <a:schemeClr val="bg2"/>
                </a:solidFill>
              </a:defRPr>
            </a:lvl1pPr>
          </a:lstStyle>
          <a:p>
            <a:pPr lvl="0"/>
            <a:endParaRPr lang="pl-PL" dirty="0"/>
          </a:p>
        </p:txBody>
      </p:sp>
      <p:sp>
        <p:nvSpPr>
          <p:cNvPr id="29" name="Symbol zastępczy tekstu 27"/>
          <p:cNvSpPr>
            <a:spLocks noGrp="1"/>
          </p:cNvSpPr>
          <p:nvPr>
            <p:ph type="body" sz="quarter" idx="21" hasCustomPrompt="1"/>
          </p:nvPr>
        </p:nvSpPr>
        <p:spPr>
          <a:xfrm>
            <a:off x="758372" y="4917165"/>
            <a:ext cx="2600325" cy="293687"/>
          </a:xfrm>
        </p:spPr>
        <p:txBody>
          <a:bodyPr>
            <a:noAutofit/>
          </a:bodyPr>
          <a:lstStyle>
            <a:lvl1pPr marL="0" indent="0">
              <a:buNone/>
              <a:defRPr sz="1500" baseline="0">
                <a:solidFill>
                  <a:schemeClr val="bg2"/>
                </a:solidFill>
              </a:defRPr>
            </a:lvl1pPr>
          </a:lstStyle>
          <a:p>
            <a:pPr lvl="0"/>
            <a:r>
              <a:rPr lang="pl-PL" dirty="0"/>
              <a:t>Współpraca m.in. z:</a:t>
            </a:r>
          </a:p>
        </p:txBody>
      </p:sp>
      <p:sp>
        <p:nvSpPr>
          <p:cNvPr id="14" name="Prostokąt 13"/>
          <p:cNvSpPr/>
          <p:nvPr userDrawn="1"/>
        </p:nvSpPr>
        <p:spPr>
          <a:xfrm>
            <a:off x="2773138" y="2242512"/>
            <a:ext cx="3086833" cy="37414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prstClr val="white"/>
              </a:solidFill>
            </a:endParaRPr>
          </a:p>
        </p:txBody>
      </p:sp>
      <p:pic>
        <p:nvPicPr>
          <p:cNvPr id="16" name="Obraz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7068" y="2234892"/>
            <a:ext cx="2460532" cy="2454158"/>
          </a:xfrm>
          <a:prstGeom prst="rect">
            <a:avLst/>
          </a:prstGeom>
        </p:spPr>
      </p:pic>
      <p:pic>
        <p:nvPicPr>
          <p:cNvPr id="15" name="Obraz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8298" y="2213896"/>
            <a:ext cx="2489501" cy="2505458"/>
          </a:xfrm>
          <a:prstGeom prst="rect">
            <a:avLst/>
          </a:prstGeom>
          <a:ln>
            <a:noFill/>
          </a:ln>
        </p:spPr>
      </p:pic>
    </p:spTree>
    <p:extLst>
      <p:ext uri="{BB962C8B-B14F-4D97-AF65-F5344CB8AC3E}">
        <p14:creationId xmlns:p14="http://schemas.microsoft.com/office/powerpoint/2010/main" val="212291687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5_Układ niestandardowy">
    <p:spTree>
      <p:nvGrpSpPr>
        <p:cNvPr id="1" name=""/>
        <p:cNvGrpSpPr/>
        <p:nvPr/>
      </p:nvGrpSpPr>
      <p:grpSpPr>
        <a:xfrm>
          <a:off x="0" y="0"/>
          <a:ext cx="0" cy="0"/>
          <a:chOff x="0" y="0"/>
          <a:chExt cx="0" cy="0"/>
        </a:xfrm>
      </p:grpSpPr>
      <p:pic>
        <p:nvPicPr>
          <p:cNvPr id="7" name="Obraz 6"/>
          <p:cNvPicPr>
            <a:picLocks noChangeAspect="1"/>
          </p:cNvPicPr>
          <p:nvPr userDrawn="1"/>
        </p:nvPicPr>
        <p:blipFill rotWithShape="1">
          <a:blip r:embed="rId2" cstate="print">
            <a:grayscl/>
            <a:extLst>
              <a:ext uri="{28A0092B-C50C-407E-A947-70E740481C1C}">
                <a14:useLocalDpi xmlns:a14="http://schemas.microsoft.com/office/drawing/2010/main" val="0"/>
              </a:ext>
            </a:extLst>
          </a:blip>
          <a:srcRect t="9713"/>
          <a:stretch/>
        </p:blipFill>
        <p:spPr>
          <a:xfrm>
            <a:off x="0" y="-1"/>
            <a:ext cx="12321152" cy="6858001"/>
          </a:xfrm>
          <a:prstGeom prst="rect">
            <a:avLst/>
          </a:prstGeom>
        </p:spPr>
      </p:pic>
      <p:pic>
        <p:nvPicPr>
          <p:cNvPr id="9" name="Obraz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607143"/>
            <a:ext cx="5997388" cy="807722"/>
          </a:xfrm>
          <a:prstGeom prst="rect">
            <a:avLst/>
          </a:prstGeom>
        </p:spPr>
      </p:pic>
      <p:sp>
        <p:nvSpPr>
          <p:cNvPr id="10" name="Symbol zastępczy tekstu 12"/>
          <p:cNvSpPr>
            <a:spLocks noGrp="1"/>
          </p:cNvSpPr>
          <p:nvPr>
            <p:ph type="body" sz="quarter" idx="10" hasCustomPrompt="1"/>
          </p:nvPr>
        </p:nvSpPr>
        <p:spPr>
          <a:xfrm>
            <a:off x="368300" y="2687154"/>
            <a:ext cx="7300658" cy="647700"/>
          </a:xfrm>
          <a:prstGeom prst="rect">
            <a:avLst/>
          </a:prstGeom>
        </p:spPr>
        <p:txBody>
          <a:bodyPr>
            <a:noAutofit/>
          </a:bodyPr>
          <a:lstStyle>
            <a:lvl1pPr marL="0" indent="0">
              <a:buNone/>
              <a:defRPr sz="4500" cap="all" baseline="0">
                <a:solidFill>
                  <a:schemeClr val="bg1"/>
                </a:solidFill>
              </a:defRPr>
            </a:lvl1pPr>
          </a:lstStyle>
          <a:p>
            <a:pPr lvl="0"/>
            <a:r>
              <a:rPr lang="pl-PL" sz="4500" dirty="0"/>
              <a:t>Tytuł sekcji</a:t>
            </a:r>
            <a:endParaRPr lang="pl-PL" dirty="0"/>
          </a:p>
        </p:txBody>
      </p:sp>
      <p:pic>
        <p:nvPicPr>
          <p:cNvPr id="11" name="Obraz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39800" y="3402164"/>
            <a:ext cx="6616700" cy="579121"/>
          </a:xfrm>
          <a:prstGeom prst="rect">
            <a:avLst/>
          </a:prstGeom>
        </p:spPr>
      </p:pic>
      <p:sp>
        <p:nvSpPr>
          <p:cNvPr id="12" name="Symbol zastępczy tekstu 16"/>
          <p:cNvSpPr>
            <a:spLocks noGrp="1"/>
          </p:cNvSpPr>
          <p:nvPr>
            <p:ph type="body" sz="quarter" idx="11" hasCustomPrompt="1"/>
          </p:nvPr>
        </p:nvSpPr>
        <p:spPr>
          <a:xfrm>
            <a:off x="1123334" y="3463125"/>
            <a:ext cx="6110312" cy="469900"/>
          </a:xfrm>
          <a:prstGeom prst="rect">
            <a:avLst/>
          </a:prstGeom>
        </p:spPr>
        <p:txBody>
          <a:bodyPr/>
          <a:lstStyle>
            <a:lvl1pPr marL="0" indent="0">
              <a:buNone/>
              <a:defRPr sz="2400" cap="all" baseline="0">
                <a:solidFill>
                  <a:schemeClr val="bg1"/>
                </a:solidFill>
              </a:defRPr>
            </a:lvl1pPr>
          </a:lstStyle>
          <a:p>
            <a:pPr lvl="0"/>
            <a:r>
              <a:rPr lang="pl-PL" dirty="0"/>
              <a:t>Tytuł sekcji</a:t>
            </a:r>
          </a:p>
        </p:txBody>
      </p:sp>
    </p:spTree>
    <p:extLst>
      <p:ext uri="{BB962C8B-B14F-4D97-AF65-F5344CB8AC3E}">
        <p14:creationId xmlns:p14="http://schemas.microsoft.com/office/powerpoint/2010/main" val="3650655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0_Dwa elementy zawartości">
    <p:spTree>
      <p:nvGrpSpPr>
        <p:cNvPr id="1" name=""/>
        <p:cNvGrpSpPr/>
        <p:nvPr/>
      </p:nvGrpSpPr>
      <p:grpSpPr>
        <a:xfrm>
          <a:off x="0" y="0"/>
          <a:ext cx="0" cy="0"/>
          <a:chOff x="0" y="0"/>
          <a:chExt cx="0" cy="0"/>
        </a:xfrm>
      </p:grpSpPr>
      <p:pic>
        <p:nvPicPr>
          <p:cNvPr id="19" name="Obraz 83">
            <a:extLst>
              <a:ext uri="{FF2B5EF4-FFF2-40B4-BE49-F238E27FC236}">
                <a16:creationId xmlns="" xmlns:a16="http://schemas.microsoft.com/office/drawing/2014/main" id="{849208B9-989B-47E8-A16D-A8A3573A5A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038" y="3113088"/>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Obraz 51">
            <a:extLst>
              <a:ext uri="{FF2B5EF4-FFF2-40B4-BE49-F238E27FC236}">
                <a16:creationId xmlns="" xmlns:a16="http://schemas.microsoft.com/office/drawing/2014/main" id="{13631690-63B8-4409-ABFE-FDB380B409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913" y="1949450"/>
            <a:ext cx="23209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Obraz 2">
            <a:extLst>
              <a:ext uri="{FF2B5EF4-FFF2-40B4-BE49-F238E27FC236}">
                <a16:creationId xmlns="" xmlns:a16="http://schemas.microsoft.com/office/drawing/2014/main" id="{545AFC02-99CD-42A5-8A41-AD1DC6E045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6975" y="1963738"/>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Obraz 54">
            <a:extLst>
              <a:ext uri="{FF2B5EF4-FFF2-40B4-BE49-F238E27FC236}">
                <a16:creationId xmlns="" xmlns:a16="http://schemas.microsoft.com/office/drawing/2014/main" id="{2ED6F117-9E8F-4536-977D-51A6046468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8088" y="3124200"/>
            <a:ext cx="2351087"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Obraz 55">
            <a:extLst>
              <a:ext uri="{FF2B5EF4-FFF2-40B4-BE49-F238E27FC236}">
                <a16:creationId xmlns="" xmlns:a16="http://schemas.microsoft.com/office/drawing/2014/main" id="{FCC4150C-F3D2-4273-9F7A-24AA0B289B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6975" y="4273550"/>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Obraz 56">
            <a:extLst>
              <a:ext uri="{FF2B5EF4-FFF2-40B4-BE49-F238E27FC236}">
                <a16:creationId xmlns="" xmlns:a16="http://schemas.microsoft.com/office/drawing/2014/main" id="{6ECB269A-32BC-4044-A82E-20FB28D0E9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0788" y="5434013"/>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Obraz 57">
            <a:extLst>
              <a:ext uri="{FF2B5EF4-FFF2-40B4-BE49-F238E27FC236}">
                <a16:creationId xmlns="" xmlns:a16="http://schemas.microsoft.com/office/drawing/2014/main" id="{3C08BBB1-5254-4F73-B073-7AE93A941C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8913" y="1963738"/>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Obraz 58">
            <a:extLst>
              <a:ext uri="{FF2B5EF4-FFF2-40B4-BE49-F238E27FC236}">
                <a16:creationId xmlns="" xmlns:a16="http://schemas.microsoft.com/office/drawing/2014/main" id="{F8A075F3-0431-4351-AFCE-A5BF690095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0025" y="3124200"/>
            <a:ext cx="2351088"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Obraz 59">
            <a:extLst>
              <a:ext uri="{FF2B5EF4-FFF2-40B4-BE49-F238E27FC236}">
                <a16:creationId xmlns="" xmlns:a16="http://schemas.microsoft.com/office/drawing/2014/main" id="{42A9D61C-8C9B-4E28-88CA-07EB9DD169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8913" y="4273550"/>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Obraz 60">
            <a:extLst>
              <a:ext uri="{FF2B5EF4-FFF2-40B4-BE49-F238E27FC236}">
                <a16:creationId xmlns="" xmlns:a16="http://schemas.microsoft.com/office/drawing/2014/main" id="{552D5E86-5DB2-404C-BC31-EA69502834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2725" y="5434013"/>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Obraz 61">
            <a:extLst>
              <a:ext uri="{FF2B5EF4-FFF2-40B4-BE49-F238E27FC236}">
                <a16:creationId xmlns="" xmlns:a16="http://schemas.microsoft.com/office/drawing/2014/main" id="{F0B77D72-E712-4AFB-BE30-455CE427DE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9588" y="1952625"/>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Obraz 62">
            <a:extLst>
              <a:ext uri="{FF2B5EF4-FFF2-40B4-BE49-F238E27FC236}">
                <a16:creationId xmlns="" xmlns:a16="http://schemas.microsoft.com/office/drawing/2014/main" id="{BB9D8DAA-6224-4B70-8528-84B2ADB8B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0700" y="3113088"/>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Obraz 63">
            <a:extLst>
              <a:ext uri="{FF2B5EF4-FFF2-40B4-BE49-F238E27FC236}">
                <a16:creationId xmlns="" xmlns:a16="http://schemas.microsoft.com/office/drawing/2014/main" id="{709A7E73-2E40-4FE3-BA14-A0DBBBB53A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9588" y="4260850"/>
            <a:ext cx="23495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Obraz 64">
            <a:extLst>
              <a:ext uri="{FF2B5EF4-FFF2-40B4-BE49-F238E27FC236}">
                <a16:creationId xmlns="" xmlns:a16="http://schemas.microsoft.com/office/drawing/2014/main" id="{0A83A43D-DD84-4948-8233-D22767B5AE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3400" y="5421313"/>
            <a:ext cx="234950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Obraz 87">
            <a:extLst>
              <a:ext uri="{FF2B5EF4-FFF2-40B4-BE49-F238E27FC236}">
                <a16:creationId xmlns="" xmlns:a16="http://schemas.microsoft.com/office/drawing/2014/main" id="{2ABBD3AE-3410-45DD-913F-04D60E9BE9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925" y="4260850"/>
            <a:ext cx="23495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Obraz 6">
            <a:extLst>
              <a:ext uri="{FF2B5EF4-FFF2-40B4-BE49-F238E27FC236}">
                <a16:creationId xmlns="" xmlns:a16="http://schemas.microsoft.com/office/drawing/2014/main" id="{54DE8B53-273B-42DE-AD01-E99747476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88" y="5419725"/>
            <a:ext cx="23209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Obraz 120">
            <a:extLst>
              <a:ext uri="{FF2B5EF4-FFF2-40B4-BE49-F238E27FC236}">
                <a16:creationId xmlns="" xmlns:a16="http://schemas.microsoft.com/office/drawing/2014/main" id="{CD28EFE1-D4A1-40DC-BABC-3414F7EB65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75" y="5568950"/>
            <a:ext cx="6429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 name="Łącznik prosty 5">
            <a:extLst>
              <a:ext uri="{FF2B5EF4-FFF2-40B4-BE49-F238E27FC236}">
                <a16:creationId xmlns="" xmlns:a16="http://schemas.microsoft.com/office/drawing/2014/main" id="{4F2331E6-96F2-4B93-B6EA-7A070BE28034}"/>
              </a:ext>
            </a:extLst>
          </p:cNvPr>
          <p:cNvCxnSpPr>
            <a:cxnSpLocks noChangeShapeType="1"/>
          </p:cNvCxnSpPr>
          <p:nvPr/>
        </p:nvCxnSpPr>
        <p:spPr bwMode="auto">
          <a:xfrm>
            <a:off x="3281363" y="2444750"/>
            <a:ext cx="455612" cy="4763"/>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52" name="Łącznik prosty 99">
            <a:extLst>
              <a:ext uri="{FF2B5EF4-FFF2-40B4-BE49-F238E27FC236}">
                <a16:creationId xmlns="" xmlns:a16="http://schemas.microsoft.com/office/drawing/2014/main" id="{195ED87A-A430-444B-B75D-F642C9489771}"/>
              </a:ext>
            </a:extLst>
          </p:cNvPr>
          <p:cNvCxnSpPr>
            <a:cxnSpLocks noChangeShapeType="1"/>
          </p:cNvCxnSpPr>
          <p:nvPr/>
        </p:nvCxnSpPr>
        <p:spPr bwMode="auto">
          <a:xfrm>
            <a:off x="3251200" y="5932488"/>
            <a:ext cx="512763" cy="4762"/>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53" name="Łącznik prosty 105">
            <a:extLst>
              <a:ext uri="{FF2B5EF4-FFF2-40B4-BE49-F238E27FC236}">
                <a16:creationId xmlns="" xmlns:a16="http://schemas.microsoft.com/office/drawing/2014/main" id="{46CBBDD6-6014-4BF8-94B3-E45D71B97AC1}"/>
              </a:ext>
            </a:extLst>
          </p:cNvPr>
          <p:cNvCxnSpPr>
            <a:cxnSpLocks noChangeShapeType="1"/>
          </p:cNvCxnSpPr>
          <p:nvPr/>
        </p:nvCxnSpPr>
        <p:spPr bwMode="auto">
          <a:xfrm>
            <a:off x="3273425" y="3609975"/>
            <a:ext cx="465138"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4" name="Łącznik prosty 108">
            <a:extLst>
              <a:ext uri="{FF2B5EF4-FFF2-40B4-BE49-F238E27FC236}">
                <a16:creationId xmlns="" xmlns:a16="http://schemas.microsoft.com/office/drawing/2014/main" id="{681CF6DF-73ED-4835-B45F-EC2BDBDC744C}"/>
              </a:ext>
            </a:extLst>
          </p:cNvPr>
          <p:cNvCxnSpPr>
            <a:cxnSpLocks noChangeShapeType="1"/>
          </p:cNvCxnSpPr>
          <p:nvPr/>
        </p:nvCxnSpPr>
        <p:spPr bwMode="auto">
          <a:xfrm>
            <a:off x="3259138" y="4772025"/>
            <a:ext cx="466725" cy="4763"/>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5" name="Łącznik prosty 110">
            <a:extLst>
              <a:ext uri="{FF2B5EF4-FFF2-40B4-BE49-F238E27FC236}">
                <a16:creationId xmlns="" xmlns:a16="http://schemas.microsoft.com/office/drawing/2014/main" id="{5D5D4C63-7973-441A-B7D5-AF369E0F0F63}"/>
              </a:ext>
            </a:extLst>
          </p:cNvPr>
          <p:cNvCxnSpPr>
            <a:cxnSpLocks noChangeShapeType="1"/>
          </p:cNvCxnSpPr>
          <p:nvPr/>
        </p:nvCxnSpPr>
        <p:spPr bwMode="auto">
          <a:xfrm>
            <a:off x="6084888" y="3598863"/>
            <a:ext cx="465137"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6" name="Łącznik prosty 111">
            <a:extLst>
              <a:ext uri="{FF2B5EF4-FFF2-40B4-BE49-F238E27FC236}">
                <a16:creationId xmlns="" xmlns:a16="http://schemas.microsoft.com/office/drawing/2014/main" id="{7C73A02D-FA13-4870-B569-DB8B42E42079}"/>
              </a:ext>
            </a:extLst>
          </p:cNvPr>
          <p:cNvCxnSpPr>
            <a:cxnSpLocks noChangeShapeType="1"/>
          </p:cNvCxnSpPr>
          <p:nvPr/>
        </p:nvCxnSpPr>
        <p:spPr bwMode="auto">
          <a:xfrm>
            <a:off x="6070600" y="4749800"/>
            <a:ext cx="466725"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7" name="Łącznik prosty 112">
            <a:extLst>
              <a:ext uri="{FF2B5EF4-FFF2-40B4-BE49-F238E27FC236}">
                <a16:creationId xmlns="" xmlns:a16="http://schemas.microsoft.com/office/drawing/2014/main" id="{2068D2AD-085E-47F9-A6E1-1B6F8C859004}"/>
              </a:ext>
            </a:extLst>
          </p:cNvPr>
          <p:cNvCxnSpPr>
            <a:cxnSpLocks noChangeShapeType="1"/>
          </p:cNvCxnSpPr>
          <p:nvPr/>
        </p:nvCxnSpPr>
        <p:spPr bwMode="auto">
          <a:xfrm>
            <a:off x="8886825" y="3598863"/>
            <a:ext cx="512763"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8" name="Łącznik prosty 113">
            <a:extLst>
              <a:ext uri="{FF2B5EF4-FFF2-40B4-BE49-F238E27FC236}">
                <a16:creationId xmlns="" xmlns:a16="http://schemas.microsoft.com/office/drawing/2014/main" id="{C07DBDC3-C307-4392-94F3-9B439AD96F4A}"/>
              </a:ext>
            </a:extLst>
          </p:cNvPr>
          <p:cNvCxnSpPr>
            <a:cxnSpLocks noChangeShapeType="1"/>
          </p:cNvCxnSpPr>
          <p:nvPr/>
        </p:nvCxnSpPr>
        <p:spPr bwMode="auto">
          <a:xfrm>
            <a:off x="8882063" y="4759325"/>
            <a:ext cx="512762"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9" name="Łącznik prosty 114">
            <a:extLst>
              <a:ext uri="{FF2B5EF4-FFF2-40B4-BE49-F238E27FC236}">
                <a16:creationId xmlns="" xmlns:a16="http://schemas.microsoft.com/office/drawing/2014/main" id="{4351A7C1-B42F-4B81-BA9E-A06E422AD8F7}"/>
              </a:ext>
            </a:extLst>
          </p:cNvPr>
          <p:cNvCxnSpPr>
            <a:cxnSpLocks noChangeShapeType="1"/>
          </p:cNvCxnSpPr>
          <p:nvPr/>
        </p:nvCxnSpPr>
        <p:spPr bwMode="auto">
          <a:xfrm>
            <a:off x="6084888" y="2438400"/>
            <a:ext cx="465137"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60" name="Łącznik prosty 115">
            <a:extLst>
              <a:ext uri="{FF2B5EF4-FFF2-40B4-BE49-F238E27FC236}">
                <a16:creationId xmlns="" xmlns:a16="http://schemas.microsoft.com/office/drawing/2014/main" id="{479C3150-34A9-42E4-86B3-131EF45C5CBB}"/>
              </a:ext>
            </a:extLst>
          </p:cNvPr>
          <p:cNvCxnSpPr>
            <a:cxnSpLocks noChangeShapeType="1"/>
          </p:cNvCxnSpPr>
          <p:nvPr/>
        </p:nvCxnSpPr>
        <p:spPr bwMode="auto">
          <a:xfrm>
            <a:off x="6084888" y="5932488"/>
            <a:ext cx="465137" cy="4762"/>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61" name="Łącznik prosty 116">
            <a:extLst>
              <a:ext uri="{FF2B5EF4-FFF2-40B4-BE49-F238E27FC236}">
                <a16:creationId xmlns="" xmlns:a16="http://schemas.microsoft.com/office/drawing/2014/main" id="{7939CADC-2D22-443A-A9A8-17EA576AB8D6}"/>
              </a:ext>
            </a:extLst>
          </p:cNvPr>
          <p:cNvCxnSpPr>
            <a:cxnSpLocks noChangeShapeType="1"/>
          </p:cNvCxnSpPr>
          <p:nvPr/>
        </p:nvCxnSpPr>
        <p:spPr bwMode="auto">
          <a:xfrm>
            <a:off x="8886825" y="2438400"/>
            <a:ext cx="512763"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62" name="Łącznik prosty 117">
            <a:extLst>
              <a:ext uri="{FF2B5EF4-FFF2-40B4-BE49-F238E27FC236}">
                <a16:creationId xmlns="" xmlns:a16="http://schemas.microsoft.com/office/drawing/2014/main" id="{C2F3ACD1-4F17-4220-83FE-D2C7499BC332}"/>
              </a:ext>
            </a:extLst>
          </p:cNvPr>
          <p:cNvCxnSpPr>
            <a:cxnSpLocks noChangeShapeType="1"/>
          </p:cNvCxnSpPr>
          <p:nvPr/>
        </p:nvCxnSpPr>
        <p:spPr bwMode="auto">
          <a:xfrm>
            <a:off x="8909050" y="5919788"/>
            <a:ext cx="466725"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63" name="Łącznik prosty 118">
            <a:extLst>
              <a:ext uri="{FF2B5EF4-FFF2-40B4-BE49-F238E27FC236}">
                <a16:creationId xmlns="" xmlns:a16="http://schemas.microsoft.com/office/drawing/2014/main" id="{6A059C9F-A2BF-4100-A55C-323CDC6A8DF2}"/>
              </a:ext>
            </a:extLst>
          </p:cNvPr>
          <p:cNvCxnSpPr>
            <a:cxnSpLocks noChangeShapeType="1"/>
          </p:cNvCxnSpPr>
          <p:nvPr/>
        </p:nvCxnSpPr>
        <p:spPr bwMode="auto">
          <a:xfrm>
            <a:off x="10539413" y="2925763"/>
            <a:ext cx="0" cy="187325"/>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64" name="Łącznik prosty 119">
            <a:extLst>
              <a:ext uri="{FF2B5EF4-FFF2-40B4-BE49-F238E27FC236}">
                <a16:creationId xmlns="" xmlns:a16="http://schemas.microsoft.com/office/drawing/2014/main" id="{7E630DF8-61F3-475B-8F6C-AE502452FE1D}"/>
              </a:ext>
            </a:extLst>
          </p:cNvPr>
          <p:cNvCxnSpPr>
            <a:cxnSpLocks noChangeShapeType="1"/>
          </p:cNvCxnSpPr>
          <p:nvPr/>
        </p:nvCxnSpPr>
        <p:spPr bwMode="auto">
          <a:xfrm>
            <a:off x="10550525" y="5253038"/>
            <a:ext cx="0" cy="169862"/>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65" name="Łącznik prosty 121">
            <a:extLst>
              <a:ext uri="{FF2B5EF4-FFF2-40B4-BE49-F238E27FC236}">
                <a16:creationId xmlns="" xmlns:a16="http://schemas.microsoft.com/office/drawing/2014/main" id="{6CAEC00F-53DE-4EE6-B0E3-80CC01B71794}"/>
              </a:ext>
            </a:extLst>
          </p:cNvPr>
          <p:cNvCxnSpPr>
            <a:cxnSpLocks noChangeShapeType="1"/>
          </p:cNvCxnSpPr>
          <p:nvPr/>
        </p:nvCxnSpPr>
        <p:spPr bwMode="auto">
          <a:xfrm>
            <a:off x="2098675" y="4095750"/>
            <a:ext cx="0" cy="155575"/>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sp>
        <p:nvSpPr>
          <p:cNvPr id="18" name="Symbol zastępczy tekstu 10">
            <a:extLst>
              <a:ext uri="{FF2B5EF4-FFF2-40B4-BE49-F238E27FC236}">
                <a16:creationId xmlns="" xmlns:a16="http://schemas.microsoft.com/office/drawing/2014/main" id="{2D6B4EC9-3FCD-46E7-AD72-7ED4FB4AC7E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35" name="Symbol zastępczy tekstu 34">
            <a:extLst>
              <a:ext uri="{FF2B5EF4-FFF2-40B4-BE49-F238E27FC236}">
                <a16:creationId xmlns="" xmlns:a16="http://schemas.microsoft.com/office/drawing/2014/main" id="{387B022F-71DE-45D7-831A-2578A704CD79}"/>
              </a:ext>
            </a:extLst>
          </p:cNvPr>
          <p:cNvSpPr txBox="1">
            <a:spLocks noGrp="1"/>
          </p:cNvSpPr>
          <p:nvPr>
            <p:ph type="body" sz="quarter" idx="4294967295"/>
          </p:nvPr>
        </p:nvSpPr>
        <p:spPr>
          <a:xfrm>
            <a:off x="1020680" y="2044698"/>
            <a:ext cx="212357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FFFFFF"/>
              </a:buClr>
              <a:buSzPct val="100000"/>
              <a:buFont typeface="Arial"/>
              <a:buAutoNum type="arabicPeriod"/>
              <a:tabLst/>
              <a:defRPr lang="pl-PL" sz="1200" b="0" i="0" u="none" strike="noStrike" cap="none" spc="0" baseline="0">
                <a:solidFill>
                  <a:srgbClr val="FFFFFF"/>
                </a:solidFill>
                <a:uFillTx/>
                <a:latin typeface="Arial"/>
              </a:defRPr>
            </a:lvl1pPr>
          </a:lstStyle>
          <a:p>
            <a:pPr lvl="0"/>
            <a:endParaRPr lang="pl-PL"/>
          </a:p>
        </p:txBody>
      </p:sp>
      <p:sp>
        <p:nvSpPr>
          <p:cNvPr id="36" name="Symbol zastępczy tekstu 34">
            <a:extLst>
              <a:ext uri="{FF2B5EF4-FFF2-40B4-BE49-F238E27FC236}">
                <a16:creationId xmlns="" xmlns:a16="http://schemas.microsoft.com/office/drawing/2014/main" id="{348F226D-9659-44C7-B5DA-4C001697457B}"/>
              </a:ext>
            </a:extLst>
          </p:cNvPr>
          <p:cNvSpPr txBox="1">
            <a:spLocks noGrp="1"/>
          </p:cNvSpPr>
          <p:nvPr>
            <p:ph type="body" sz="quarter" idx="4294967295"/>
          </p:nvPr>
        </p:nvSpPr>
        <p:spPr>
          <a:xfrm>
            <a:off x="3835395" y="2044698"/>
            <a:ext cx="211622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2"/>
              <a:tabLst/>
              <a:defRPr lang="pl-PL" sz="1200" b="0" i="0" u="none" strike="noStrike" cap="none" spc="0" baseline="0">
                <a:solidFill>
                  <a:srgbClr val="6D6E71"/>
                </a:solidFill>
                <a:uFillTx/>
                <a:latin typeface="Arial"/>
              </a:defRPr>
            </a:lvl1pPr>
          </a:lstStyle>
          <a:p>
            <a:pPr lvl="0"/>
            <a:endParaRPr lang="pl-PL"/>
          </a:p>
        </p:txBody>
      </p:sp>
      <p:sp>
        <p:nvSpPr>
          <p:cNvPr id="37" name="Symbol zastępczy tekstu 34">
            <a:extLst>
              <a:ext uri="{FF2B5EF4-FFF2-40B4-BE49-F238E27FC236}">
                <a16:creationId xmlns="" xmlns:a16="http://schemas.microsoft.com/office/drawing/2014/main" id="{A6D6C77E-3C17-49DD-A5B6-5F03B01A59C7}"/>
              </a:ext>
            </a:extLst>
          </p:cNvPr>
          <p:cNvSpPr txBox="1">
            <a:spLocks noGrp="1"/>
          </p:cNvSpPr>
          <p:nvPr>
            <p:ph type="body" sz="quarter" idx="4294967295"/>
          </p:nvPr>
        </p:nvSpPr>
        <p:spPr>
          <a:xfrm>
            <a:off x="6643436" y="2048045"/>
            <a:ext cx="211555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3"/>
              <a:tabLst/>
              <a:defRPr lang="pl-PL" sz="1200" b="0" i="0" u="none" strike="noStrike" cap="none" spc="0" baseline="0">
                <a:solidFill>
                  <a:srgbClr val="6D6E71"/>
                </a:solidFill>
                <a:uFillTx/>
                <a:latin typeface="Arial"/>
              </a:defRPr>
            </a:lvl1pPr>
          </a:lstStyle>
          <a:p>
            <a:pPr lvl="0"/>
            <a:endParaRPr lang="pl-PL"/>
          </a:p>
        </p:txBody>
      </p:sp>
      <p:sp>
        <p:nvSpPr>
          <p:cNvPr id="38" name="Symbol zastępczy tekstu 34">
            <a:extLst>
              <a:ext uri="{FF2B5EF4-FFF2-40B4-BE49-F238E27FC236}">
                <a16:creationId xmlns="" xmlns:a16="http://schemas.microsoft.com/office/drawing/2014/main" id="{16E9F502-7F24-443A-B434-FAE5994C5F78}"/>
              </a:ext>
            </a:extLst>
          </p:cNvPr>
          <p:cNvSpPr txBox="1">
            <a:spLocks noGrp="1"/>
          </p:cNvSpPr>
          <p:nvPr>
            <p:ph type="body" sz="quarter" idx="4294967295"/>
          </p:nvPr>
        </p:nvSpPr>
        <p:spPr>
          <a:xfrm>
            <a:off x="9448796" y="2051383"/>
            <a:ext cx="2181721"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4"/>
              <a:tabLst/>
              <a:defRPr lang="pl-PL" sz="1200" b="0" i="0" u="none" strike="noStrike" cap="none" spc="0" baseline="0">
                <a:solidFill>
                  <a:srgbClr val="6D6E71"/>
                </a:solidFill>
                <a:uFillTx/>
                <a:latin typeface="Arial"/>
              </a:defRPr>
            </a:lvl1pPr>
          </a:lstStyle>
          <a:p>
            <a:pPr lvl="0"/>
            <a:endParaRPr lang="pl-PL"/>
          </a:p>
        </p:txBody>
      </p:sp>
      <p:sp>
        <p:nvSpPr>
          <p:cNvPr id="39" name="Symbol zastępczy tekstu 34">
            <a:extLst>
              <a:ext uri="{FF2B5EF4-FFF2-40B4-BE49-F238E27FC236}">
                <a16:creationId xmlns="" xmlns:a16="http://schemas.microsoft.com/office/drawing/2014/main" id="{BA594A16-FF8C-495F-9168-85FEDA1EBF3F}"/>
              </a:ext>
            </a:extLst>
          </p:cNvPr>
          <p:cNvSpPr txBox="1">
            <a:spLocks noGrp="1"/>
          </p:cNvSpPr>
          <p:nvPr>
            <p:ph type="body" sz="quarter" idx="4294967295"/>
          </p:nvPr>
        </p:nvSpPr>
        <p:spPr>
          <a:xfrm>
            <a:off x="3836794" y="3237469"/>
            <a:ext cx="2171699"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7"/>
              <a:tabLst/>
              <a:defRPr lang="pl-PL" sz="1200" b="0" i="0" u="none" strike="noStrike" cap="none" spc="0" baseline="0">
                <a:solidFill>
                  <a:srgbClr val="6D6E71"/>
                </a:solidFill>
                <a:uFillTx/>
                <a:latin typeface="Arial"/>
              </a:defRPr>
            </a:lvl1pPr>
          </a:lstStyle>
          <a:p>
            <a:pPr lvl="0"/>
            <a:endParaRPr lang="pl-PL"/>
          </a:p>
        </p:txBody>
      </p:sp>
      <p:sp>
        <p:nvSpPr>
          <p:cNvPr id="40" name="Symbol zastępczy tekstu 34">
            <a:extLst>
              <a:ext uri="{FF2B5EF4-FFF2-40B4-BE49-F238E27FC236}">
                <a16:creationId xmlns="" xmlns:a16="http://schemas.microsoft.com/office/drawing/2014/main" id="{3C6D7070-87FF-4F9A-B81E-99B75478A9D8}"/>
              </a:ext>
            </a:extLst>
          </p:cNvPr>
          <p:cNvSpPr txBox="1">
            <a:spLocks noGrp="1"/>
          </p:cNvSpPr>
          <p:nvPr>
            <p:ph type="body" sz="quarter" idx="4294967295"/>
          </p:nvPr>
        </p:nvSpPr>
        <p:spPr>
          <a:xfrm>
            <a:off x="1013868" y="3198086"/>
            <a:ext cx="2193087"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8"/>
              <a:tabLst/>
              <a:defRPr lang="pl-PL" sz="1200" b="0" i="0" u="none" strike="noStrike" cap="none" spc="0" baseline="0">
                <a:solidFill>
                  <a:srgbClr val="6D6E71"/>
                </a:solidFill>
                <a:uFillTx/>
                <a:latin typeface="Arial"/>
              </a:defRPr>
            </a:lvl1pPr>
          </a:lstStyle>
          <a:p>
            <a:pPr lvl="0"/>
            <a:endParaRPr lang="pl-PL"/>
          </a:p>
        </p:txBody>
      </p:sp>
      <p:sp>
        <p:nvSpPr>
          <p:cNvPr id="41" name="Symbol zastępczy tekstu 34">
            <a:extLst>
              <a:ext uri="{FF2B5EF4-FFF2-40B4-BE49-F238E27FC236}">
                <a16:creationId xmlns="" xmlns:a16="http://schemas.microsoft.com/office/drawing/2014/main" id="{01C4A748-6DE2-4B80-88A7-0867A9A07293}"/>
              </a:ext>
            </a:extLst>
          </p:cNvPr>
          <p:cNvSpPr txBox="1">
            <a:spLocks noGrp="1"/>
          </p:cNvSpPr>
          <p:nvPr>
            <p:ph type="body" sz="quarter" idx="4294967295"/>
          </p:nvPr>
        </p:nvSpPr>
        <p:spPr>
          <a:xfrm>
            <a:off x="1012661" y="4378823"/>
            <a:ext cx="212357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9"/>
              <a:tabLst/>
              <a:defRPr lang="pl-PL" sz="1200" b="0" i="0" u="none" strike="noStrike" cap="none" spc="0" baseline="0">
                <a:solidFill>
                  <a:srgbClr val="6D6E71"/>
                </a:solidFill>
                <a:uFillTx/>
                <a:latin typeface="Arial"/>
              </a:defRPr>
            </a:lvl1pPr>
          </a:lstStyle>
          <a:p>
            <a:pPr lvl="0"/>
            <a:endParaRPr lang="pl-PL"/>
          </a:p>
        </p:txBody>
      </p:sp>
      <p:sp>
        <p:nvSpPr>
          <p:cNvPr id="42" name="Symbol zastępczy tekstu 34">
            <a:extLst>
              <a:ext uri="{FF2B5EF4-FFF2-40B4-BE49-F238E27FC236}">
                <a16:creationId xmlns="" xmlns:a16="http://schemas.microsoft.com/office/drawing/2014/main" id="{E371748F-0F3C-45C3-BEE5-7855736DF726}"/>
              </a:ext>
            </a:extLst>
          </p:cNvPr>
          <p:cNvSpPr txBox="1">
            <a:spLocks noGrp="1"/>
          </p:cNvSpPr>
          <p:nvPr>
            <p:ph type="body" sz="quarter" idx="4294967295"/>
          </p:nvPr>
        </p:nvSpPr>
        <p:spPr>
          <a:xfrm>
            <a:off x="3827376" y="4378823"/>
            <a:ext cx="211622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0"/>
              <a:tabLst/>
              <a:defRPr lang="pl-PL" sz="1200" b="0" i="0" u="none" strike="noStrike" cap="none" spc="0" baseline="0">
                <a:solidFill>
                  <a:srgbClr val="6D6E71"/>
                </a:solidFill>
                <a:uFillTx/>
                <a:latin typeface="Arial"/>
              </a:defRPr>
            </a:lvl1pPr>
          </a:lstStyle>
          <a:p>
            <a:pPr lvl="0"/>
            <a:endParaRPr lang="pl-PL"/>
          </a:p>
        </p:txBody>
      </p:sp>
      <p:sp>
        <p:nvSpPr>
          <p:cNvPr id="43" name="Symbol zastępczy tekstu 34">
            <a:extLst>
              <a:ext uri="{FF2B5EF4-FFF2-40B4-BE49-F238E27FC236}">
                <a16:creationId xmlns="" xmlns:a16="http://schemas.microsoft.com/office/drawing/2014/main" id="{1F8DBE29-2EAE-4228-9463-491CA16E96BB}"/>
              </a:ext>
            </a:extLst>
          </p:cNvPr>
          <p:cNvSpPr txBox="1">
            <a:spLocks noGrp="1"/>
          </p:cNvSpPr>
          <p:nvPr>
            <p:ph type="body" sz="quarter" idx="4294967295"/>
          </p:nvPr>
        </p:nvSpPr>
        <p:spPr>
          <a:xfrm>
            <a:off x="6635416" y="4382170"/>
            <a:ext cx="211555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1"/>
              <a:tabLst/>
              <a:defRPr lang="pl-PL" sz="1200" b="0" i="0" u="none" strike="noStrike" cap="none" spc="0" baseline="0">
                <a:solidFill>
                  <a:srgbClr val="6D6E71"/>
                </a:solidFill>
                <a:uFillTx/>
                <a:latin typeface="Arial"/>
              </a:defRPr>
            </a:lvl1pPr>
          </a:lstStyle>
          <a:p>
            <a:pPr lvl="0"/>
            <a:endParaRPr lang="pl-PL"/>
          </a:p>
        </p:txBody>
      </p:sp>
      <p:sp>
        <p:nvSpPr>
          <p:cNvPr id="44" name="Symbol zastępczy tekstu 34">
            <a:extLst>
              <a:ext uri="{FF2B5EF4-FFF2-40B4-BE49-F238E27FC236}">
                <a16:creationId xmlns="" xmlns:a16="http://schemas.microsoft.com/office/drawing/2014/main" id="{FE721418-F402-4C46-8816-A64A72CC10FB}"/>
              </a:ext>
            </a:extLst>
          </p:cNvPr>
          <p:cNvSpPr txBox="1">
            <a:spLocks noGrp="1"/>
          </p:cNvSpPr>
          <p:nvPr>
            <p:ph type="body" sz="quarter" idx="4294967295"/>
          </p:nvPr>
        </p:nvSpPr>
        <p:spPr>
          <a:xfrm>
            <a:off x="9440777" y="4385508"/>
            <a:ext cx="2181721"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2"/>
              <a:tabLst/>
              <a:defRPr lang="pl-PL" sz="1200" b="0" i="0" u="none" strike="noStrike" cap="none" spc="0" baseline="0">
                <a:solidFill>
                  <a:srgbClr val="6D6E71"/>
                </a:solidFill>
                <a:uFillTx/>
                <a:latin typeface="Arial"/>
              </a:defRPr>
            </a:lvl1pPr>
          </a:lstStyle>
          <a:p>
            <a:pPr lvl="0"/>
            <a:endParaRPr lang="pl-PL"/>
          </a:p>
        </p:txBody>
      </p:sp>
      <p:sp>
        <p:nvSpPr>
          <p:cNvPr id="45" name="Symbol zastępczy tekstu 34">
            <a:extLst>
              <a:ext uri="{FF2B5EF4-FFF2-40B4-BE49-F238E27FC236}">
                <a16:creationId xmlns="" xmlns:a16="http://schemas.microsoft.com/office/drawing/2014/main" id="{EEFCD437-4E42-432C-96E3-633CBBE085FD}"/>
              </a:ext>
            </a:extLst>
          </p:cNvPr>
          <p:cNvSpPr txBox="1">
            <a:spLocks noGrp="1"/>
          </p:cNvSpPr>
          <p:nvPr>
            <p:ph type="body" sz="quarter" idx="4294967295"/>
          </p:nvPr>
        </p:nvSpPr>
        <p:spPr>
          <a:xfrm>
            <a:off x="9547725" y="5551057"/>
            <a:ext cx="215499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3"/>
              <a:tabLst/>
              <a:defRPr lang="pl-PL" sz="1200" b="0" i="0" u="none" strike="noStrike" cap="none" spc="0" baseline="0">
                <a:solidFill>
                  <a:srgbClr val="6D6E71"/>
                </a:solidFill>
                <a:uFillTx/>
                <a:latin typeface="Arial"/>
              </a:defRPr>
            </a:lvl1pPr>
          </a:lstStyle>
          <a:p>
            <a:pPr lvl="0"/>
            <a:endParaRPr lang="pl-PL"/>
          </a:p>
        </p:txBody>
      </p:sp>
      <p:sp>
        <p:nvSpPr>
          <p:cNvPr id="46" name="Symbol zastępczy tekstu 34">
            <a:extLst>
              <a:ext uri="{FF2B5EF4-FFF2-40B4-BE49-F238E27FC236}">
                <a16:creationId xmlns="" xmlns:a16="http://schemas.microsoft.com/office/drawing/2014/main" id="{CF415927-48AB-44D3-AB95-956B44502649}"/>
              </a:ext>
            </a:extLst>
          </p:cNvPr>
          <p:cNvSpPr txBox="1">
            <a:spLocks noGrp="1"/>
          </p:cNvSpPr>
          <p:nvPr>
            <p:ph type="body" sz="quarter" idx="4294967295"/>
          </p:nvPr>
        </p:nvSpPr>
        <p:spPr>
          <a:xfrm>
            <a:off x="6643865" y="5554394"/>
            <a:ext cx="2160334"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4"/>
              <a:tabLst/>
              <a:defRPr lang="pl-PL" sz="1200" b="0" i="0" u="none" strike="noStrike" cap="none" spc="0" baseline="0">
                <a:solidFill>
                  <a:srgbClr val="6D6E71"/>
                </a:solidFill>
                <a:uFillTx/>
                <a:latin typeface="Arial"/>
              </a:defRPr>
            </a:lvl1pPr>
          </a:lstStyle>
          <a:p>
            <a:pPr lvl="0"/>
            <a:endParaRPr lang="pl-PL"/>
          </a:p>
        </p:txBody>
      </p:sp>
      <p:sp>
        <p:nvSpPr>
          <p:cNvPr id="47" name="Symbol zastępczy tekstu 34">
            <a:extLst>
              <a:ext uri="{FF2B5EF4-FFF2-40B4-BE49-F238E27FC236}">
                <a16:creationId xmlns="" xmlns:a16="http://schemas.microsoft.com/office/drawing/2014/main" id="{98271E4F-B7EF-4112-ABD0-E2BCC33C3660}"/>
              </a:ext>
            </a:extLst>
          </p:cNvPr>
          <p:cNvSpPr txBox="1">
            <a:spLocks noGrp="1"/>
          </p:cNvSpPr>
          <p:nvPr>
            <p:ph type="body" sz="quarter" idx="4294967295"/>
          </p:nvPr>
        </p:nvSpPr>
        <p:spPr>
          <a:xfrm>
            <a:off x="3828775" y="5531425"/>
            <a:ext cx="2171699"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5"/>
              <a:tabLst/>
              <a:defRPr lang="pl-PL" sz="1200" b="0" i="0" u="none" strike="noStrike" cap="none" spc="0" baseline="0">
                <a:solidFill>
                  <a:srgbClr val="6D6E71"/>
                </a:solidFill>
                <a:uFillTx/>
                <a:latin typeface="Arial"/>
              </a:defRPr>
            </a:lvl1pPr>
          </a:lstStyle>
          <a:p>
            <a:pPr lvl="0"/>
            <a:endParaRPr lang="pl-PL"/>
          </a:p>
        </p:txBody>
      </p:sp>
      <p:sp>
        <p:nvSpPr>
          <p:cNvPr id="48" name="Symbol zastępczy tekstu 34">
            <a:extLst>
              <a:ext uri="{FF2B5EF4-FFF2-40B4-BE49-F238E27FC236}">
                <a16:creationId xmlns="" xmlns:a16="http://schemas.microsoft.com/office/drawing/2014/main" id="{FD2619D8-D60A-4245-9E6C-AB0162782E52}"/>
              </a:ext>
            </a:extLst>
          </p:cNvPr>
          <p:cNvSpPr txBox="1">
            <a:spLocks noGrp="1"/>
          </p:cNvSpPr>
          <p:nvPr>
            <p:ph type="body" sz="quarter" idx="4294967295"/>
          </p:nvPr>
        </p:nvSpPr>
        <p:spPr>
          <a:xfrm>
            <a:off x="9514185" y="3230785"/>
            <a:ext cx="215499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5"/>
              <a:tabLst/>
              <a:defRPr lang="pl-PL" sz="1200" b="0" i="0" u="none" strike="noStrike" cap="none" spc="0" baseline="0">
                <a:solidFill>
                  <a:srgbClr val="6D6E71"/>
                </a:solidFill>
                <a:uFillTx/>
                <a:latin typeface="Arial"/>
              </a:defRPr>
            </a:lvl1pPr>
          </a:lstStyle>
          <a:p>
            <a:pPr lvl="0"/>
            <a:endParaRPr lang="pl-PL"/>
          </a:p>
        </p:txBody>
      </p:sp>
      <p:sp>
        <p:nvSpPr>
          <p:cNvPr id="49" name="Symbol zastępczy tekstu 34">
            <a:extLst>
              <a:ext uri="{FF2B5EF4-FFF2-40B4-BE49-F238E27FC236}">
                <a16:creationId xmlns="" xmlns:a16="http://schemas.microsoft.com/office/drawing/2014/main" id="{EA2BA212-B5DF-4747-A450-62F053ED497B}"/>
              </a:ext>
            </a:extLst>
          </p:cNvPr>
          <p:cNvSpPr txBox="1">
            <a:spLocks noGrp="1"/>
          </p:cNvSpPr>
          <p:nvPr>
            <p:ph type="body" sz="quarter" idx="4294967295"/>
          </p:nvPr>
        </p:nvSpPr>
        <p:spPr>
          <a:xfrm>
            <a:off x="6624178" y="3234123"/>
            <a:ext cx="2160334"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6"/>
              <a:tabLst/>
              <a:defRPr lang="pl-PL" sz="1200" b="0" i="0" u="none" strike="noStrike" cap="none" spc="0" baseline="0">
                <a:solidFill>
                  <a:srgbClr val="6D6E71"/>
                </a:solidFill>
                <a:uFillTx/>
                <a:latin typeface="Arial"/>
              </a:defRPr>
            </a:lvl1pPr>
          </a:lstStyle>
          <a:p>
            <a:pPr lvl="0"/>
            <a:endParaRPr lang="pl-PL"/>
          </a:p>
        </p:txBody>
      </p:sp>
    </p:spTree>
    <p:extLst>
      <p:ext uri="{BB962C8B-B14F-4D97-AF65-F5344CB8AC3E}">
        <p14:creationId xmlns:p14="http://schemas.microsoft.com/office/powerpoint/2010/main" val="320624506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6_Układ niestandardowy">
    <p:spTree>
      <p:nvGrpSpPr>
        <p:cNvPr id="1" name=""/>
        <p:cNvGrpSpPr/>
        <p:nvPr/>
      </p:nvGrpSpPr>
      <p:grpSpPr>
        <a:xfrm>
          <a:off x="0" y="0"/>
          <a:ext cx="0" cy="0"/>
          <a:chOff x="0" y="0"/>
          <a:chExt cx="0" cy="0"/>
        </a:xfrm>
      </p:grpSpPr>
      <p:sp>
        <p:nvSpPr>
          <p:cNvPr id="22" name="Prostokąt 21"/>
          <p:cNvSpPr/>
          <p:nvPr userDrawn="1"/>
        </p:nvSpPr>
        <p:spPr>
          <a:xfrm>
            <a:off x="6601216" y="2445706"/>
            <a:ext cx="5590784" cy="37128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prstClr val="white"/>
              </a:solidFill>
            </a:endParaRPr>
          </a:p>
        </p:txBody>
      </p:sp>
      <p:sp>
        <p:nvSpPr>
          <p:cNvPr id="8" name="Prostokąt 7"/>
          <p:cNvSpPr/>
          <p:nvPr userDrawn="1"/>
        </p:nvSpPr>
        <p:spPr>
          <a:xfrm>
            <a:off x="7857" y="4867693"/>
            <a:ext cx="5134298" cy="37128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prstClr val="white"/>
              </a:solidFill>
            </a:endParaRPr>
          </a:p>
        </p:txBody>
      </p:sp>
      <p:sp>
        <p:nvSpPr>
          <p:cNvPr id="14" name="Symbol zastępczy tekstu 13"/>
          <p:cNvSpPr>
            <a:spLocks noGrp="1"/>
          </p:cNvSpPr>
          <p:nvPr>
            <p:ph type="body" sz="quarter" idx="13"/>
          </p:nvPr>
        </p:nvSpPr>
        <p:spPr>
          <a:xfrm>
            <a:off x="838909" y="2356374"/>
            <a:ext cx="4808538" cy="1495425"/>
          </a:xfrm>
        </p:spPr>
        <p:txBody>
          <a:bodyPr>
            <a:normAutofit/>
          </a:bodyPr>
          <a:lstStyle>
            <a:lvl1pPr marL="0" indent="0">
              <a:buNone/>
              <a:defRPr sz="2000" cap="all" baseline="0"/>
            </a:lvl1pPr>
          </a:lstStyle>
          <a:p>
            <a:pPr lvl="0"/>
            <a:endParaRPr lang="pl-PL" dirty="0"/>
          </a:p>
        </p:txBody>
      </p:sp>
      <p:sp>
        <p:nvSpPr>
          <p:cNvPr id="16" name="Symbol zastępczy tekstu 15"/>
          <p:cNvSpPr>
            <a:spLocks noGrp="1"/>
          </p:cNvSpPr>
          <p:nvPr>
            <p:ph type="body" sz="quarter" idx="14"/>
          </p:nvPr>
        </p:nvSpPr>
        <p:spPr>
          <a:xfrm>
            <a:off x="6938682" y="2937230"/>
            <a:ext cx="4152900" cy="871537"/>
          </a:xfrm>
        </p:spPr>
        <p:txBody>
          <a:bodyPr>
            <a:normAutofit/>
          </a:bodyPr>
          <a:lstStyle>
            <a:lvl1pPr marL="0" indent="0">
              <a:buNone/>
              <a:defRPr sz="1600"/>
            </a:lvl1pPr>
          </a:lstStyle>
          <a:p>
            <a:pPr lvl="0"/>
            <a:endParaRPr lang="pl-PL" dirty="0"/>
          </a:p>
        </p:txBody>
      </p:sp>
      <p:sp>
        <p:nvSpPr>
          <p:cNvPr id="18" name="Symbol zastępczy tekstu 17"/>
          <p:cNvSpPr>
            <a:spLocks noGrp="1"/>
          </p:cNvSpPr>
          <p:nvPr>
            <p:ph type="body" sz="quarter" idx="15"/>
          </p:nvPr>
        </p:nvSpPr>
        <p:spPr>
          <a:xfrm>
            <a:off x="2711450" y="5411973"/>
            <a:ext cx="2516188" cy="633412"/>
          </a:xfrm>
        </p:spPr>
        <p:txBody>
          <a:bodyPr>
            <a:normAutofit/>
          </a:bodyPr>
          <a:lstStyle>
            <a:lvl1pPr marL="0" indent="0">
              <a:buNone/>
              <a:defRPr sz="1200"/>
            </a:lvl1pPr>
          </a:lstStyle>
          <a:p>
            <a:pPr lvl="0"/>
            <a:endParaRPr lang="pl-PL" dirty="0"/>
          </a:p>
        </p:txBody>
      </p:sp>
      <p:sp>
        <p:nvSpPr>
          <p:cNvPr id="20" name="Symbol zastępczy tekstu 10"/>
          <p:cNvSpPr>
            <a:spLocks noGrp="1"/>
          </p:cNvSpPr>
          <p:nvPr>
            <p:ph type="body" sz="quarter" idx="10" hasCustomPrompt="1"/>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sp>
        <p:nvSpPr>
          <p:cNvPr id="24" name="Symbol zastępczy tekstu 23"/>
          <p:cNvSpPr>
            <a:spLocks noGrp="1"/>
          </p:cNvSpPr>
          <p:nvPr>
            <p:ph type="body" sz="quarter" idx="16"/>
          </p:nvPr>
        </p:nvSpPr>
        <p:spPr>
          <a:xfrm>
            <a:off x="2711450" y="4882989"/>
            <a:ext cx="2430463" cy="361950"/>
          </a:xfrm>
        </p:spPr>
        <p:txBody>
          <a:bodyPr anchor="ctr">
            <a:normAutofit/>
          </a:bodyPr>
          <a:lstStyle>
            <a:lvl1pPr marL="0" indent="0">
              <a:buNone/>
              <a:defRPr sz="1200" cap="all" baseline="0">
                <a:solidFill>
                  <a:schemeClr val="bg2"/>
                </a:solidFill>
              </a:defRPr>
            </a:lvl1pPr>
          </a:lstStyle>
          <a:p>
            <a:pPr lvl="0"/>
            <a:endParaRPr lang="pl-PL" dirty="0"/>
          </a:p>
        </p:txBody>
      </p:sp>
      <p:sp>
        <p:nvSpPr>
          <p:cNvPr id="25" name="Symbol zastępczy tekstu 23"/>
          <p:cNvSpPr>
            <a:spLocks noGrp="1"/>
          </p:cNvSpPr>
          <p:nvPr>
            <p:ph type="body" sz="quarter" idx="17"/>
          </p:nvPr>
        </p:nvSpPr>
        <p:spPr>
          <a:xfrm>
            <a:off x="6938682" y="2439101"/>
            <a:ext cx="3031228" cy="361950"/>
          </a:xfrm>
        </p:spPr>
        <p:txBody>
          <a:bodyPr anchor="ctr">
            <a:normAutofit/>
          </a:bodyPr>
          <a:lstStyle>
            <a:lvl1pPr marL="0" indent="0">
              <a:buNone/>
              <a:defRPr sz="1600" cap="all" baseline="0">
                <a:solidFill>
                  <a:schemeClr val="bg2"/>
                </a:solidFill>
              </a:defRPr>
            </a:lvl1pPr>
          </a:lstStyle>
          <a:p>
            <a:pPr lvl="0"/>
            <a:endParaRPr lang="pl-PL" dirty="0"/>
          </a:p>
        </p:txBody>
      </p:sp>
      <p:pic>
        <p:nvPicPr>
          <p:cNvPr id="12" name="Obraz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913" y="4483634"/>
            <a:ext cx="1787232" cy="1782695"/>
          </a:xfrm>
          <a:prstGeom prst="rect">
            <a:avLst/>
          </a:prstGeom>
        </p:spPr>
      </p:pic>
    </p:spTree>
    <p:extLst>
      <p:ext uri="{BB962C8B-B14F-4D97-AF65-F5344CB8AC3E}">
        <p14:creationId xmlns:p14="http://schemas.microsoft.com/office/powerpoint/2010/main" val="226202168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4_Dwa elementy zawartości">
    <p:spTree>
      <p:nvGrpSpPr>
        <p:cNvPr id="1" name=""/>
        <p:cNvGrpSpPr/>
        <p:nvPr/>
      </p:nvGrpSpPr>
      <p:grpSpPr>
        <a:xfrm>
          <a:off x="0" y="0"/>
          <a:ext cx="0" cy="0"/>
          <a:chOff x="0" y="0"/>
          <a:chExt cx="0" cy="0"/>
        </a:xfrm>
      </p:grpSpPr>
      <p:sp>
        <p:nvSpPr>
          <p:cNvPr id="8" name="Symbol zastępczy tekstu 10"/>
          <p:cNvSpPr>
            <a:spLocks noGrp="1"/>
          </p:cNvSpPr>
          <p:nvPr>
            <p:ph type="body" sz="quarter" idx="10"/>
          </p:nvPr>
        </p:nvSpPr>
        <p:spPr>
          <a:xfrm>
            <a:off x="1816100" y="812800"/>
            <a:ext cx="8826500" cy="635000"/>
          </a:xfrm>
          <a:prstGeom prst="rect">
            <a:avLst/>
          </a:prstGeom>
        </p:spPr>
        <p:txBody>
          <a:bodyPr anchor="ctr"/>
          <a:lstStyle>
            <a:lvl1pPr marL="0" indent="0">
              <a:buNone/>
              <a:defRPr sz="2500" cap="all" baseline="0">
                <a:solidFill>
                  <a:srgbClr val="6D6E71"/>
                </a:solidFill>
              </a:defRPr>
            </a:lvl1pPr>
          </a:lstStyle>
          <a:p>
            <a:pPr lvl="0"/>
            <a:endParaRPr lang="pl-PL" dirty="0"/>
          </a:p>
        </p:txBody>
      </p:sp>
      <p:cxnSp>
        <p:nvCxnSpPr>
          <p:cNvPr id="12" name="Łącznik prosty 11"/>
          <p:cNvCxnSpPr/>
          <p:nvPr userDrawn="1"/>
        </p:nvCxnSpPr>
        <p:spPr>
          <a:xfrm>
            <a:off x="-2541" y="2692400"/>
            <a:ext cx="12263591"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sp>
        <p:nvSpPr>
          <p:cNvPr id="22" name="Symbol zastępczy tekstu 21"/>
          <p:cNvSpPr>
            <a:spLocks noGrp="1"/>
          </p:cNvSpPr>
          <p:nvPr>
            <p:ph type="body" sz="quarter" idx="14"/>
          </p:nvPr>
        </p:nvSpPr>
        <p:spPr>
          <a:xfrm>
            <a:off x="1778000" y="2207597"/>
            <a:ext cx="7658100" cy="1056303"/>
          </a:xfrm>
          <a:prstGeom prst="rect">
            <a:avLst/>
          </a:prstGeom>
        </p:spPr>
        <p:txBody>
          <a:bodyPr/>
          <a:lstStyle>
            <a:lvl1pPr>
              <a:defRPr sz="1200">
                <a:solidFill>
                  <a:srgbClr val="6D6E71"/>
                </a:solidFill>
              </a:defRPr>
            </a:lvl1pPr>
          </a:lstStyle>
          <a:p>
            <a:pPr lvl="0"/>
            <a:endParaRPr lang="pl-PL" dirty="0"/>
          </a:p>
        </p:txBody>
      </p:sp>
      <p:sp>
        <p:nvSpPr>
          <p:cNvPr id="14" name="Symbol zastępczy tekstu 21"/>
          <p:cNvSpPr>
            <a:spLocks noGrp="1"/>
          </p:cNvSpPr>
          <p:nvPr>
            <p:ph type="body" sz="quarter" idx="15"/>
          </p:nvPr>
        </p:nvSpPr>
        <p:spPr>
          <a:xfrm>
            <a:off x="1765300" y="3635403"/>
            <a:ext cx="7658100" cy="1056303"/>
          </a:xfrm>
          <a:prstGeom prst="rect">
            <a:avLst/>
          </a:prstGeom>
        </p:spPr>
        <p:txBody>
          <a:bodyPr/>
          <a:lstStyle>
            <a:lvl1pPr>
              <a:defRPr sz="1200">
                <a:solidFill>
                  <a:srgbClr val="6D6E71"/>
                </a:solidFill>
              </a:defRPr>
            </a:lvl1pPr>
          </a:lstStyle>
          <a:p>
            <a:pPr lvl="0"/>
            <a:endParaRPr lang="pl-PL" dirty="0"/>
          </a:p>
        </p:txBody>
      </p:sp>
      <p:sp>
        <p:nvSpPr>
          <p:cNvPr id="15" name="Symbol zastępczy tekstu 21"/>
          <p:cNvSpPr>
            <a:spLocks noGrp="1"/>
          </p:cNvSpPr>
          <p:nvPr>
            <p:ph type="body" sz="quarter" idx="16"/>
          </p:nvPr>
        </p:nvSpPr>
        <p:spPr>
          <a:xfrm>
            <a:off x="1765300" y="5070503"/>
            <a:ext cx="7658100" cy="1056303"/>
          </a:xfrm>
          <a:prstGeom prst="rect">
            <a:avLst/>
          </a:prstGeom>
        </p:spPr>
        <p:txBody>
          <a:bodyPr/>
          <a:lstStyle>
            <a:lvl1pPr>
              <a:defRPr sz="1200">
                <a:solidFill>
                  <a:srgbClr val="6D6E71"/>
                </a:solidFill>
              </a:defRPr>
            </a:lvl1pPr>
          </a:lstStyle>
          <a:p>
            <a:pPr lvl="0"/>
            <a:endParaRPr lang="pl-PL" dirty="0"/>
          </a:p>
        </p:txBody>
      </p:sp>
    </p:spTree>
    <p:extLst>
      <p:ext uri="{BB962C8B-B14F-4D97-AF65-F5344CB8AC3E}">
        <p14:creationId xmlns:p14="http://schemas.microsoft.com/office/powerpoint/2010/main" val="3191692773"/>
      </p:ext>
    </p:extLst>
  </p:cSld>
  <p:clrMapOvr>
    <a:masterClrMapping/>
  </p:clrMapOvr>
  <p:extLst mod="1">
    <p:ext uri="{DCECCB84-F9BA-43D5-87BE-67443E8EF086}">
      <p15:sldGuideLst xmlns:p15="http://schemas.microsoft.com/office/powerpoint/2012/main" xmlns="">
        <p15:guide id="1" orient="horz" pos="1933">
          <p15:clr>
            <a:srgbClr val="FBAE40"/>
          </p15:clr>
        </p15:guide>
        <p15:guide id="2" pos="384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5_Dwa elementy zawartości">
    <p:spTree>
      <p:nvGrpSpPr>
        <p:cNvPr id="1" name=""/>
        <p:cNvGrpSpPr/>
        <p:nvPr/>
      </p:nvGrpSpPr>
      <p:grpSpPr>
        <a:xfrm>
          <a:off x="0" y="0"/>
          <a:ext cx="0" cy="0"/>
          <a:chOff x="0" y="0"/>
          <a:chExt cx="0" cy="0"/>
        </a:xfrm>
      </p:grpSpPr>
      <p:sp>
        <p:nvSpPr>
          <p:cNvPr id="8" name="Symbol zastępczy tekstu 10"/>
          <p:cNvSpPr>
            <a:spLocks noGrp="1"/>
          </p:cNvSpPr>
          <p:nvPr>
            <p:ph type="body" sz="quarter" idx="10"/>
          </p:nvPr>
        </p:nvSpPr>
        <p:spPr>
          <a:xfrm>
            <a:off x="1816100" y="812800"/>
            <a:ext cx="8826500" cy="635000"/>
          </a:xfrm>
          <a:prstGeom prst="rect">
            <a:avLst/>
          </a:prstGeom>
        </p:spPr>
        <p:txBody>
          <a:bodyPr anchor="ctr"/>
          <a:lstStyle>
            <a:lvl1pPr marL="0" indent="0">
              <a:buNone/>
              <a:defRPr sz="2500" cap="all" baseline="0">
                <a:solidFill>
                  <a:srgbClr val="6D6E71"/>
                </a:solidFill>
              </a:defRPr>
            </a:lvl1pPr>
          </a:lstStyle>
          <a:p>
            <a:pPr lvl="0"/>
            <a:endParaRPr lang="pl-PL" dirty="0"/>
          </a:p>
        </p:txBody>
      </p:sp>
      <p:cxnSp>
        <p:nvCxnSpPr>
          <p:cNvPr id="12" name="Łącznik prosty 11"/>
          <p:cNvCxnSpPr/>
          <p:nvPr userDrawn="1"/>
        </p:nvCxnSpPr>
        <p:spPr>
          <a:xfrm>
            <a:off x="-2541" y="2692400"/>
            <a:ext cx="12263591"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sp>
        <p:nvSpPr>
          <p:cNvPr id="22" name="Symbol zastępczy tekstu 21"/>
          <p:cNvSpPr>
            <a:spLocks noGrp="1"/>
          </p:cNvSpPr>
          <p:nvPr>
            <p:ph type="body" sz="quarter" idx="14"/>
          </p:nvPr>
        </p:nvSpPr>
        <p:spPr>
          <a:xfrm>
            <a:off x="1778000" y="2207597"/>
            <a:ext cx="7658100" cy="1056303"/>
          </a:xfrm>
          <a:prstGeom prst="rect">
            <a:avLst/>
          </a:prstGeom>
        </p:spPr>
        <p:txBody>
          <a:bodyPr/>
          <a:lstStyle>
            <a:lvl1pPr>
              <a:defRPr sz="1200">
                <a:solidFill>
                  <a:srgbClr val="6D6E71"/>
                </a:solidFill>
              </a:defRPr>
            </a:lvl1pPr>
          </a:lstStyle>
          <a:p>
            <a:pPr lvl="0"/>
            <a:endParaRPr lang="pl-PL" dirty="0"/>
          </a:p>
        </p:txBody>
      </p:sp>
      <p:sp>
        <p:nvSpPr>
          <p:cNvPr id="14" name="Symbol zastępczy tekstu 21"/>
          <p:cNvSpPr>
            <a:spLocks noGrp="1"/>
          </p:cNvSpPr>
          <p:nvPr>
            <p:ph type="body" sz="quarter" idx="15"/>
          </p:nvPr>
        </p:nvSpPr>
        <p:spPr>
          <a:xfrm>
            <a:off x="1765300" y="3635403"/>
            <a:ext cx="7658100" cy="1056303"/>
          </a:xfrm>
          <a:prstGeom prst="rect">
            <a:avLst/>
          </a:prstGeom>
        </p:spPr>
        <p:txBody>
          <a:bodyPr/>
          <a:lstStyle>
            <a:lvl1pPr>
              <a:defRPr sz="1200">
                <a:solidFill>
                  <a:srgbClr val="6D6E71"/>
                </a:solidFill>
              </a:defRPr>
            </a:lvl1pPr>
          </a:lstStyle>
          <a:p>
            <a:pPr lvl="0"/>
            <a:endParaRPr lang="pl-PL" dirty="0"/>
          </a:p>
        </p:txBody>
      </p:sp>
      <p:sp>
        <p:nvSpPr>
          <p:cNvPr id="15" name="Symbol zastępczy tekstu 21"/>
          <p:cNvSpPr>
            <a:spLocks noGrp="1"/>
          </p:cNvSpPr>
          <p:nvPr>
            <p:ph type="body" sz="quarter" idx="16"/>
          </p:nvPr>
        </p:nvSpPr>
        <p:spPr>
          <a:xfrm>
            <a:off x="1765300" y="5070503"/>
            <a:ext cx="7658100" cy="1056303"/>
          </a:xfrm>
          <a:prstGeom prst="rect">
            <a:avLst/>
          </a:prstGeom>
        </p:spPr>
        <p:txBody>
          <a:bodyPr/>
          <a:lstStyle>
            <a:lvl1pPr>
              <a:defRPr sz="1200">
                <a:solidFill>
                  <a:srgbClr val="6D6E71"/>
                </a:solidFill>
              </a:defRPr>
            </a:lvl1pPr>
          </a:lstStyle>
          <a:p>
            <a:pPr lvl="0"/>
            <a:endParaRPr lang="pl-PL" dirty="0"/>
          </a:p>
        </p:txBody>
      </p:sp>
      <p:cxnSp>
        <p:nvCxnSpPr>
          <p:cNvPr id="17" name="Łącznik prosty 11"/>
          <p:cNvCxnSpPr/>
          <p:nvPr userDrawn="1"/>
        </p:nvCxnSpPr>
        <p:spPr>
          <a:xfrm>
            <a:off x="-71591" y="4142619"/>
            <a:ext cx="12263591"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19" name="Łącznik prosty 11"/>
          <p:cNvCxnSpPr/>
          <p:nvPr userDrawn="1"/>
        </p:nvCxnSpPr>
        <p:spPr>
          <a:xfrm>
            <a:off x="-71591" y="5577719"/>
            <a:ext cx="12263591"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0003307"/>
      </p:ext>
    </p:extLst>
  </p:cSld>
  <p:clrMapOvr>
    <a:masterClrMapping/>
  </p:clrMapOvr>
  <p:extLst mod="1">
    <p:ext uri="{DCECCB84-F9BA-43D5-87BE-67443E8EF086}">
      <p15:sldGuideLst xmlns:p15="http://schemas.microsoft.com/office/powerpoint/2012/main" xmlns="">
        <p15:guide id="1" orient="horz" pos="1933">
          <p15:clr>
            <a:srgbClr val="FBAE40"/>
          </p15:clr>
        </p15:guide>
        <p15:guide id="2" pos="384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8_Dwa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638022"/>
      </p:ext>
    </p:extLst>
  </p:cSld>
  <p:clrMapOvr>
    <a:masterClrMapping/>
  </p:clrMapOvr>
  <p:extLst mod="1">
    <p:ext uri="{DCECCB84-F9BA-43D5-87BE-67443E8EF086}">
      <p15:sldGuideLst xmlns:p15="http://schemas.microsoft.com/office/powerpoint/2012/main" xmlns="">
        <p15:guide id="1" orient="horz" pos="1774">
          <p15:clr>
            <a:srgbClr val="FBAE40"/>
          </p15:clr>
        </p15:guide>
        <p15:guide id="2" pos="6131">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1163300" y="6124657"/>
            <a:ext cx="0" cy="4953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584200" y="380941"/>
            <a:ext cx="3632200" cy="923330"/>
          </a:xfrm>
          <a:prstGeom prst="rect">
            <a:avLst/>
          </a:prstGeom>
          <a:noFill/>
        </p:spPr>
        <p:txBody>
          <a:bodyPr wrap="square" rtlCol="0">
            <a:spAutoFit/>
          </a:bodyPr>
          <a:lstStyle>
            <a:lvl1pPr>
              <a:defRPr lang="uk-UA" sz="3000" b="1">
                <a:latin typeface="+mn-lt"/>
                <a:ea typeface="Roboto Condensed" panose="02000000000000000000" pitchFamily="2" charset="0"/>
                <a:cs typeface="+mn-cs"/>
              </a:defRPr>
            </a:lvl1pPr>
          </a:lstStyle>
          <a:p>
            <a:pPr marL="0" lvl="0"/>
            <a:r>
              <a:rPr lang="pl-PL" dirty="0"/>
              <a:t>kliknij</a:t>
            </a:r>
            <a:br>
              <a:rPr lang="pl-PL" dirty="0"/>
            </a:br>
            <a:r>
              <a:rPr lang="pl-PL" dirty="0"/>
              <a:t>aby edytować</a:t>
            </a:r>
            <a:endParaRPr lang="uk-UA" dirty="0"/>
          </a:p>
        </p:txBody>
      </p:sp>
      <p:sp>
        <p:nvSpPr>
          <p:cNvPr id="9" name="Slide Number Placeholder 8"/>
          <p:cNvSpPr>
            <a:spLocks noGrp="1"/>
          </p:cNvSpPr>
          <p:nvPr>
            <p:ph type="sldNum" sz="quarter" idx="10"/>
          </p:nvPr>
        </p:nvSpPr>
        <p:spPr>
          <a:xfrm>
            <a:off x="11277600" y="6048457"/>
            <a:ext cx="1155700" cy="666977"/>
          </a:xfrm>
          <a:prstGeom prst="rect">
            <a:avLst/>
          </a:prstGeom>
          <a:noFill/>
        </p:spPr>
        <p:txBody>
          <a:bodyPr wrap="square" rtlCol="0">
            <a:spAutoFit/>
          </a:bodyPr>
          <a:lstStyle>
            <a:lvl1pPr>
              <a:defRPr lang="uk-UA" sz="1867" b="1" smtClean="0">
                <a:solidFill>
                  <a:schemeClr val="accent2"/>
                </a:solidFill>
              </a:defRPr>
            </a:lvl1pPr>
          </a:lstStyle>
          <a:p>
            <a:pPr algn="l">
              <a:defRPr/>
            </a:pPr>
            <a:r>
              <a:rPr lang="pl-PL" dirty="0">
                <a:solidFill>
                  <a:srgbClr val="7F7F7F"/>
                </a:solidFill>
              </a:rPr>
              <a:t>strona</a:t>
            </a:r>
          </a:p>
          <a:p>
            <a:pPr algn="l">
              <a:defRPr/>
            </a:pPr>
            <a:r>
              <a:rPr lang="pl-PL" dirty="0">
                <a:solidFill>
                  <a:srgbClr val="7F7F7F"/>
                </a:solidFill>
              </a:rPr>
              <a:t>0</a:t>
            </a:r>
            <a:fld id="{37D409AB-2201-4E18-8A34-C31753AD9B06}" type="slidenum">
              <a:rPr>
                <a:solidFill>
                  <a:srgbClr val="7F7F7F"/>
                </a:solidFill>
              </a:rPr>
              <a:pPr algn="l">
                <a:defRPr/>
              </a:pPr>
              <a:t>‹#›</a:t>
            </a:fld>
            <a:endParaRPr dirty="0">
              <a:solidFill>
                <a:srgbClr val="7F7F7F"/>
              </a:solidFill>
            </a:endParaRPr>
          </a:p>
        </p:txBody>
      </p:sp>
      <p:sp>
        <p:nvSpPr>
          <p:cNvPr id="6" name="Picture Placeholder 5"/>
          <p:cNvSpPr>
            <a:spLocks noGrp="1"/>
          </p:cNvSpPr>
          <p:nvPr>
            <p:ph type="pic" sz="quarter" idx="11"/>
          </p:nvPr>
        </p:nvSpPr>
        <p:spPr>
          <a:xfrm>
            <a:off x="999744" y="2231136"/>
            <a:ext cx="2395728" cy="2395728"/>
          </a:xfrm>
          <a:prstGeom prst="rect">
            <a:avLst/>
          </a:prstGeom>
        </p:spPr>
        <p:txBody>
          <a:bodyPr/>
          <a:lstStyle/>
          <a:p>
            <a:endParaRPr lang="uk-UA"/>
          </a:p>
        </p:txBody>
      </p:sp>
    </p:spTree>
    <p:extLst>
      <p:ext uri="{BB962C8B-B14F-4D97-AF65-F5344CB8AC3E}">
        <p14:creationId xmlns:p14="http://schemas.microsoft.com/office/powerpoint/2010/main" val="289821013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195.xml><?xml version="1.0" encoding="utf-8"?>
<p:sldLayout xmlns:a="http://schemas.openxmlformats.org/drawingml/2006/main" xmlns:r="http://schemas.openxmlformats.org/officeDocument/2006/relationships" xmlns:p="http://schemas.openxmlformats.org/presentationml/2006/main">
  <p:cSld name="11_Tytuł i zawartoś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093786"/>
      </p:ext>
    </p:extLst>
  </p:cSld>
  <p:clrMapOvr>
    <a:masterClrMapping/>
  </p:clrMapOvr>
  <p:hf sldNum="0" hdr="0" ftr="0" dt="0"/>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cSld name="1_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xmlns="" id="{CD56C545-3FCA-4307-89DF-CC3101033251}"/>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B2378810-AD0E-44DA-9C3E-2A2CA40199DB}" type="datetime1">
              <a:rPr lang="pl-PL"/>
              <a:pPr>
                <a:defRPr/>
              </a:pPr>
              <a:t>2018-11-24</a:t>
            </a:fld>
            <a:endParaRPr dirty="0"/>
          </a:p>
        </p:txBody>
      </p:sp>
      <p:sp>
        <p:nvSpPr>
          <p:cNvPr id="3" name="Symbol zastępczy stopki 2">
            <a:extLst>
              <a:ext uri="{FF2B5EF4-FFF2-40B4-BE49-F238E27FC236}">
                <a16:creationId xmlns:a16="http://schemas.microsoft.com/office/drawing/2014/main" xmlns="" id="{9D75113C-12C7-4F60-BA5D-69A07FE35972}"/>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4" name="Symbol zastępczy numeru slajdu 3">
            <a:extLst>
              <a:ext uri="{FF2B5EF4-FFF2-40B4-BE49-F238E27FC236}">
                <a16:creationId xmlns:a16="http://schemas.microsoft.com/office/drawing/2014/main" xmlns="" id="{0C1C39B9-2974-4F2B-BC25-662A2C6CCFBF}"/>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D44116E4-F2A0-4B60-9180-78658F260356}" type="slidenum">
              <a:rPr/>
              <a:pPr>
                <a:defRPr/>
              </a:pPr>
              <a:t>‹#›</a:t>
            </a:fld>
            <a:endParaRPr dirty="0"/>
          </a:p>
        </p:txBody>
      </p:sp>
    </p:spTree>
    <p:extLst>
      <p:ext uri="{BB962C8B-B14F-4D97-AF65-F5344CB8AC3E}">
        <p14:creationId xmlns:p14="http://schemas.microsoft.com/office/powerpoint/2010/main" val="2278760348"/>
      </p:ext>
    </p:extLst>
  </p:cSld>
  <p:clrMapOvr>
    <a:masterClrMapping/>
  </p:clrMapOvr>
  <p:hf sldNum="0" hdr="0" ftr="0" dt="0"/>
</p:sldLayout>
</file>

<file path=ppt/slideLayouts/slideLayout197.xml><?xml version="1.0" encoding="utf-8"?>
<p:sldLayout xmlns:a="http://schemas.openxmlformats.org/drawingml/2006/main" xmlns:r="http://schemas.openxmlformats.org/officeDocument/2006/relationships" xmlns:p="http://schemas.openxmlformats.org/presentationml/2006/main">
  <p:cSld name="1_Slajd tytułowy">
    <p:spTree>
      <p:nvGrpSpPr>
        <p:cNvPr id="1" name=""/>
        <p:cNvGrpSpPr/>
        <p:nvPr/>
      </p:nvGrpSpPr>
      <p:grpSpPr>
        <a:xfrm>
          <a:off x="0" y="0"/>
          <a:ext cx="0" cy="0"/>
          <a:chOff x="0" y="0"/>
          <a:chExt cx="0" cy="0"/>
        </a:xfrm>
      </p:grpSpPr>
      <p:sp>
        <p:nvSpPr>
          <p:cNvPr id="2" name="Symbol zastępczy tekstu 12">
            <a:extLst>
              <a:ext uri="{FF2B5EF4-FFF2-40B4-BE49-F238E27FC236}">
                <a16:creationId xmlns:a16="http://schemas.microsoft.com/office/drawing/2014/main" xmlns="" id="{DB5AB15A-092B-4CB5-BB6E-3E2C59EB133C}"/>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3" name="Symbol zastępczy tekstu 16">
            <a:extLst>
              <a:ext uri="{FF2B5EF4-FFF2-40B4-BE49-F238E27FC236}">
                <a16:creationId xmlns:a16="http://schemas.microsoft.com/office/drawing/2014/main" xmlns="" id="{51D8ECD5-7DC1-4E08-A125-3CDD87CED8ED}"/>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4" name="Symbol zastępczy tekstu 16">
            <a:extLst>
              <a:ext uri="{FF2B5EF4-FFF2-40B4-BE49-F238E27FC236}">
                <a16:creationId xmlns:a16="http://schemas.microsoft.com/office/drawing/2014/main" xmlns="" id="{B209F716-4347-49F0-ACFD-C2DABFF6BF0E}"/>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Tree>
    <p:extLst>
      <p:ext uri="{BB962C8B-B14F-4D97-AF65-F5344CB8AC3E}">
        <p14:creationId xmlns:p14="http://schemas.microsoft.com/office/powerpoint/2010/main" val="1686498515"/>
      </p:ext>
    </p:extLst>
  </p:cSld>
  <p:clrMapOvr>
    <a:masterClrMapping/>
  </p:clrMapOvr>
  <p:hf sldNum="0" hdr="0" ftr="0" dt="0"/>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Slajd tytułowy">
    <p:spTree>
      <p:nvGrpSpPr>
        <p:cNvPr id="1" name=""/>
        <p:cNvGrpSpPr/>
        <p:nvPr/>
      </p:nvGrpSpPr>
      <p:grpSpPr>
        <a:xfrm>
          <a:off x="0" y="0"/>
          <a:ext cx="0" cy="0"/>
          <a:chOff x="0" y="0"/>
          <a:chExt cx="0" cy="0"/>
        </a:xfrm>
      </p:grpSpPr>
      <p:sp>
        <p:nvSpPr>
          <p:cNvPr id="2" name="Symbol zastępczy tekstu 12">
            <a:extLst>
              <a:ext uri="{FF2B5EF4-FFF2-40B4-BE49-F238E27FC236}">
                <a16:creationId xmlns:a16="http://schemas.microsoft.com/office/drawing/2014/main" xmlns="" id="{DB5AB15A-092B-4CB5-BB6E-3E2C59EB133C}"/>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3" name="Symbol zastępczy tekstu 16">
            <a:extLst>
              <a:ext uri="{FF2B5EF4-FFF2-40B4-BE49-F238E27FC236}">
                <a16:creationId xmlns:a16="http://schemas.microsoft.com/office/drawing/2014/main" xmlns="" id="{51D8ECD5-7DC1-4E08-A125-3CDD87CED8ED}"/>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4" name="Symbol zastępczy tekstu 16">
            <a:extLst>
              <a:ext uri="{FF2B5EF4-FFF2-40B4-BE49-F238E27FC236}">
                <a16:creationId xmlns:a16="http://schemas.microsoft.com/office/drawing/2014/main" xmlns="" id="{B209F716-4347-49F0-ACFD-C2DABFF6BF0E}"/>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Tree>
    <p:extLst>
      <p:ext uri="{BB962C8B-B14F-4D97-AF65-F5344CB8AC3E}">
        <p14:creationId xmlns:p14="http://schemas.microsoft.com/office/powerpoint/2010/main" val="1183251719"/>
      </p:ext>
    </p:extLst>
  </p:cSld>
  <p:clrMapOvr>
    <a:masterClrMapping/>
  </p:clrMapOvr>
  <p:hf sldNum="0" hdr="0" ftr="0" dt="0"/>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2_Slajd tytułowy">
    <p:spTree>
      <p:nvGrpSpPr>
        <p:cNvPr id="1" name=""/>
        <p:cNvGrpSpPr/>
        <p:nvPr/>
      </p:nvGrpSpPr>
      <p:grpSpPr>
        <a:xfrm>
          <a:off x="0" y="0"/>
          <a:ext cx="0" cy="0"/>
          <a:chOff x="0" y="0"/>
          <a:chExt cx="0" cy="0"/>
        </a:xfrm>
      </p:grpSpPr>
      <p:sp>
        <p:nvSpPr>
          <p:cNvPr id="5" name="Prostokąt 3">
            <a:extLst>
              <a:ext uri="{FF2B5EF4-FFF2-40B4-BE49-F238E27FC236}">
                <a16:creationId xmlns:a16="http://schemas.microsoft.com/office/drawing/2014/main" xmlns="" id="{139EEE21-3238-40B0-B472-0B107ECE71D3}"/>
              </a:ext>
            </a:extLst>
          </p:cNvPr>
          <p:cNvSpPr>
            <a:spLocks noChangeArrowheads="1"/>
          </p:cNvSpPr>
          <p:nvPr/>
        </p:nvSpPr>
        <p:spPr bwMode="auto">
          <a:xfrm>
            <a:off x="0" y="685800"/>
            <a:ext cx="1625600" cy="1117600"/>
          </a:xfrm>
          <a:prstGeom prst="rect">
            <a:avLst/>
          </a:prstGeom>
          <a:solidFill>
            <a:srgbClr val="FFFFFF"/>
          </a:solidFill>
          <a:ln w="12701">
            <a:solidFill>
              <a:srgbClr val="FFFFFF"/>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2" name="Symbol zastępczy tekstu 12">
            <a:extLst>
              <a:ext uri="{FF2B5EF4-FFF2-40B4-BE49-F238E27FC236}">
                <a16:creationId xmlns:a16="http://schemas.microsoft.com/office/drawing/2014/main" xmlns="" id="{706758D7-9C0F-47B1-9436-C8B06A948CE6}"/>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3" name="Symbol zastępczy tekstu 16">
            <a:extLst>
              <a:ext uri="{FF2B5EF4-FFF2-40B4-BE49-F238E27FC236}">
                <a16:creationId xmlns:a16="http://schemas.microsoft.com/office/drawing/2014/main" xmlns="" id="{7B4DD4B1-B280-4A05-967B-B51BEF436CCA}"/>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4" name="Symbol zastępczy tekstu 16">
            <a:extLst>
              <a:ext uri="{FF2B5EF4-FFF2-40B4-BE49-F238E27FC236}">
                <a16:creationId xmlns:a16="http://schemas.microsoft.com/office/drawing/2014/main" xmlns="" id="{8F988432-F637-417F-B57B-6B19810095CA}"/>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Tree>
    <p:extLst>
      <p:ext uri="{BB962C8B-B14F-4D97-AF65-F5344CB8AC3E}">
        <p14:creationId xmlns:p14="http://schemas.microsoft.com/office/powerpoint/2010/main" val="225116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Slajd tytułowy">
    <p:spTree>
      <p:nvGrpSpPr>
        <p:cNvPr id="1" name=""/>
        <p:cNvGrpSpPr/>
        <p:nvPr/>
      </p:nvGrpSpPr>
      <p:grpSpPr>
        <a:xfrm>
          <a:off x="0" y="0"/>
          <a:ext cx="0" cy="0"/>
          <a:chOff x="0" y="0"/>
          <a:chExt cx="0" cy="0"/>
        </a:xfrm>
      </p:grpSpPr>
      <p:sp>
        <p:nvSpPr>
          <p:cNvPr id="5" name="Prostokąt 3">
            <a:extLst>
              <a:ext uri="{FF2B5EF4-FFF2-40B4-BE49-F238E27FC236}">
                <a16:creationId xmlns="" xmlns:a16="http://schemas.microsoft.com/office/drawing/2014/main" id="{139EEE21-3238-40B0-B472-0B107ECE71D3}"/>
              </a:ext>
            </a:extLst>
          </p:cNvPr>
          <p:cNvSpPr>
            <a:spLocks noChangeArrowheads="1"/>
          </p:cNvSpPr>
          <p:nvPr/>
        </p:nvSpPr>
        <p:spPr bwMode="auto">
          <a:xfrm>
            <a:off x="0" y="685800"/>
            <a:ext cx="1625600" cy="1117600"/>
          </a:xfrm>
          <a:prstGeom prst="rect">
            <a:avLst/>
          </a:prstGeom>
          <a:solidFill>
            <a:srgbClr val="FFFFFF"/>
          </a:solidFill>
          <a:ln w="12701">
            <a:solidFill>
              <a:srgbClr val="FFFFFF"/>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2" name="Symbol zastępczy tekstu 12">
            <a:extLst>
              <a:ext uri="{FF2B5EF4-FFF2-40B4-BE49-F238E27FC236}">
                <a16:creationId xmlns="" xmlns:a16="http://schemas.microsoft.com/office/drawing/2014/main" id="{706758D7-9C0F-47B1-9436-C8B06A948CE6}"/>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3" name="Symbol zastępczy tekstu 16">
            <a:extLst>
              <a:ext uri="{FF2B5EF4-FFF2-40B4-BE49-F238E27FC236}">
                <a16:creationId xmlns="" xmlns:a16="http://schemas.microsoft.com/office/drawing/2014/main" id="{7B4DD4B1-B280-4A05-967B-B51BEF436CCA}"/>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4" name="Symbol zastępczy tekstu 16">
            <a:extLst>
              <a:ext uri="{FF2B5EF4-FFF2-40B4-BE49-F238E27FC236}">
                <a16:creationId xmlns="" xmlns:a16="http://schemas.microsoft.com/office/drawing/2014/main" id="{8F988432-F637-417F-B57B-6B19810095CA}"/>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Tree>
    <p:extLst>
      <p:ext uri="{BB962C8B-B14F-4D97-AF65-F5344CB8AC3E}">
        <p14:creationId xmlns:p14="http://schemas.microsoft.com/office/powerpoint/2010/main" val="2235145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_Nagłówek sekcji">
    <p:spTree>
      <p:nvGrpSpPr>
        <p:cNvPr id="1" name=""/>
        <p:cNvGrpSpPr/>
        <p:nvPr/>
      </p:nvGrpSpPr>
      <p:grpSpPr>
        <a:xfrm>
          <a:off x="0" y="0"/>
          <a:ext cx="0" cy="0"/>
          <a:chOff x="0" y="0"/>
          <a:chExt cx="0" cy="0"/>
        </a:xfrm>
      </p:grpSpPr>
      <p:pic>
        <p:nvPicPr>
          <p:cNvPr id="3" name="Obraz 3">
            <a:extLst>
              <a:ext uri="{FF2B5EF4-FFF2-40B4-BE49-F238E27FC236}">
                <a16:creationId xmlns="" xmlns:a16="http://schemas.microsoft.com/office/drawing/2014/main" id="{38B16B6C-4529-4CF0-9F59-E95A2A7AF9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az 7">
            <a:extLst>
              <a:ext uri="{FF2B5EF4-FFF2-40B4-BE49-F238E27FC236}">
                <a16:creationId xmlns="" xmlns:a16="http://schemas.microsoft.com/office/drawing/2014/main" id="{CF5F258B-E5C4-4341-978D-5E14878E3B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54488"/>
            <a:ext cx="552450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ymbol zastępczy tekstu 12">
            <a:extLst>
              <a:ext uri="{FF2B5EF4-FFF2-40B4-BE49-F238E27FC236}">
                <a16:creationId xmlns="" xmlns:a16="http://schemas.microsoft.com/office/drawing/2014/main" id="{F3444566-B5A6-4CCE-8389-2ABB2B6C33FF}"/>
              </a:ext>
            </a:extLst>
          </p:cNvPr>
          <p:cNvSpPr txBox="1">
            <a:spLocks noGrp="1"/>
          </p:cNvSpPr>
          <p:nvPr>
            <p:ph type="body" sz="quarter" idx="4294967295"/>
          </p:nvPr>
        </p:nvSpPr>
        <p:spPr>
          <a:xfrm>
            <a:off x="914400" y="4241810"/>
            <a:ext cx="6252520"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160394544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1_Slajd tytułowy">
    <p:spTree>
      <p:nvGrpSpPr>
        <p:cNvPr id="1" name=""/>
        <p:cNvGrpSpPr/>
        <p:nvPr/>
      </p:nvGrpSpPr>
      <p:grpSpPr>
        <a:xfrm>
          <a:off x="0" y="0"/>
          <a:ext cx="0" cy="0"/>
          <a:chOff x="0" y="0"/>
          <a:chExt cx="0" cy="0"/>
        </a:xfrm>
      </p:grpSpPr>
      <p:pic>
        <p:nvPicPr>
          <p:cNvPr id="5" name="Obraz 18">
            <a:extLst>
              <a:ext uri="{FF2B5EF4-FFF2-40B4-BE49-F238E27FC236}">
                <a16:creationId xmlns:a16="http://schemas.microsoft.com/office/drawing/2014/main" xmlns="" id="{52850DB3-98B6-416A-BED4-D3E365A3FC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az 10">
            <a:extLst>
              <a:ext uri="{FF2B5EF4-FFF2-40B4-BE49-F238E27FC236}">
                <a16:creationId xmlns:a16="http://schemas.microsoft.com/office/drawing/2014/main" xmlns="" id="{AEC7FC51-38F1-4BE7-A610-35532C840B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50363" y="5821363"/>
            <a:ext cx="29416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az 4">
            <a:extLst>
              <a:ext uri="{FF2B5EF4-FFF2-40B4-BE49-F238E27FC236}">
                <a16:creationId xmlns:a16="http://schemas.microsoft.com/office/drawing/2014/main" xmlns="" id="{1F732486-5C7D-4A28-8E98-A27501D389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700" y="4930775"/>
            <a:ext cx="939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7">
            <a:extLst>
              <a:ext uri="{FF2B5EF4-FFF2-40B4-BE49-F238E27FC236}">
                <a16:creationId xmlns:a16="http://schemas.microsoft.com/office/drawing/2014/main" xmlns="" id="{4394A888-5B77-423D-80DA-CDEE2C7E4F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8" y="420688"/>
            <a:ext cx="3736976"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8">
            <a:extLst>
              <a:ext uri="{FF2B5EF4-FFF2-40B4-BE49-F238E27FC236}">
                <a16:creationId xmlns:a16="http://schemas.microsoft.com/office/drawing/2014/main" xmlns="" id="{B0123B0E-0EC2-434F-903C-2A0B40D4BA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3" y="4141788"/>
            <a:ext cx="7513638"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ymbol zastępczy tekstu 12">
            <a:extLst>
              <a:ext uri="{FF2B5EF4-FFF2-40B4-BE49-F238E27FC236}">
                <a16:creationId xmlns:a16="http://schemas.microsoft.com/office/drawing/2014/main" xmlns="" id="{AD5114B9-5F3F-4CEE-8EF1-A3BFBAA3444E}"/>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8" name="Symbol zastępczy tekstu 16">
            <a:extLst>
              <a:ext uri="{FF2B5EF4-FFF2-40B4-BE49-F238E27FC236}">
                <a16:creationId xmlns:a16="http://schemas.microsoft.com/office/drawing/2014/main" xmlns="" id="{2A27ECBD-1A29-4BC5-A278-5C30709EAC99}"/>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9" name="Symbol zastępczy tekstu 16">
            <a:extLst>
              <a:ext uri="{FF2B5EF4-FFF2-40B4-BE49-F238E27FC236}">
                <a16:creationId xmlns:a16="http://schemas.microsoft.com/office/drawing/2014/main" xmlns="" id="{854A4B3D-5DDF-43AA-A980-0101B1E378D2}"/>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Tree>
    <p:extLst>
      <p:ext uri="{BB962C8B-B14F-4D97-AF65-F5344CB8AC3E}">
        <p14:creationId xmlns:p14="http://schemas.microsoft.com/office/powerpoint/2010/main" val="89453051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Tytuł i zawartość">
    <p:spTree>
      <p:nvGrpSpPr>
        <p:cNvPr id="1" name=""/>
        <p:cNvGrpSpPr/>
        <p:nvPr/>
      </p:nvGrpSpPr>
      <p:grpSpPr>
        <a:xfrm>
          <a:off x="0" y="0"/>
          <a:ext cx="0" cy="0"/>
          <a:chOff x="0" y="0"/>
          <a:chExt cx="0" cy="0"/>
        </a:xfrm>
      </p:grpSpPr>
      <p:sp>
        <p:nvSpPr>
          <p:cNvPr id="7" name="Prostokąt 30">
            <a:extLst>
              <a:ext uri="{FF2B5EF4-FFF2-40B4-BE49-F238E27FC236}">
                <a16:creationId xmlns:a16="http://schemas.microsoft.com/office/drawing/2014/main" xmlns="" id="{9C803FEF-826C-47D0-AD85-A8D44C46CDFA}"/>
              </a:ext>
            </a:extLst>
          </p:cNvPr>
          <p:cNvSpPr>
            <a:spLocks noChangeArrowheads="1"/>
          </p:cNvSpPr>
          <p:nvPr/>
        </p:nvSpPr>
        <p:spPr bwMode="auto">
          <a:xfrm>
            <a:off x="1419225" y="4752975"/>
            <a:ext cx="4403725" cy="361950"/>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8" name="Prostokąt 31">
            <a:extLst>
              <a:ext uri="{FF2B5EF4-FFF2-40B4-BE49-F238E27FC236}">
                <a16:creationId xmlns:a16="http://schemas.microsoft.com/office/drawing/2014/main" xmlns="" id="{C7F54FD5-7806-4C4F-ACC7-6EBBE50F22BC}"/>
              </a:ext>
            </a:extLst>
          </p:cNvPr>
          <p:cNvSpPr>
            <a:spLocks noChangeArrowheads="1"/>
          </p:cNvSpPr>
          <p:nvPr/>
        </p:nvSpPr>
        <p:spPr bwMode="auto">
          <a:xfrm>
            <a:off x="0" y="2416175"/>
            <a:ext cx="1397000" cy="360363"/>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9" name="Prostokąt 32">
            <a:extLst>
              <a:ext uri="{FF2B5EF4-FFF2-40B4-BE49-F238E27FC236}">
                <a16:creationId xmlns:a16="http://schemas.microsoft.com/office/drawing/2014/main" xmlns="" id="{38ED0470-9B85-460E-BFE6-17D899414E24}"/>
              </a:ext>
            </a:extLst>
          </p:cNvPr>
          <p:cNvSpPr>
            <a:spLocks noChangeArrowheads="1"/>
          </p:cNvSpPr>
          <p:nvPr/>
        </p:nvSpPr>
        <p:spPr bwMode="auto">
          <a:xfrm>
            <a:off x="0" y="3243263"/>
            <a:ext cx="1397000" cy="358775"/>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5" name="Prostokąt 33">
            <a:extLst>
              <a:ext uri="{FF2B5EF4-FFF2-40B4-BE49-F238E27FC236}">
                <a16:creationId xmlns:a16="http://schemas.microsoft.com/office/drawing/2014/main" xmlns="" id="{93BB9D87-1EBC-4D34-AF74-E2280055E4DB}"/>
              </a:ext>
            </a:extLst>
          </p:cNvPr>
          <p:cNvSpPr>
            <a:spLocks noChangeArrowheads="1"/>
          </p:cNvSpPr>
          <p:nvPr/>
        </p:nvSpPr>
        <p:spPr bwMode="auto">
          <a:xfrm>
            <a:off x="0" y="3963988"/>
            <a:ext cx="1397000" cy="360362"/>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6" name="Prostokąt 36">
            <a:extLst>
              <a:ext uri="{FF2B5EF4-FFF2-40B4-BE49-F238E27FC236}">
                <a16:creationId xmlns:a16="http://schemas.microsoft.com/office/drawing/2014/main" xmlns="" id="{FC1CF9FA-2740-4325-BD9E-F85CE8A7AF69}"/>
              </a:ext>
            </a:extLst>
          </p:cNvPr>
          <p:cNvSpPr>
            <a:spLocks noChangeArrowheads="1"/>
          </p:cNvSpPr>
          <p:nvPr/>
        </p:nvSpPr>
        <p:spPr bwMode="auto">
          <a:xfrm>
            <a:off x="1423988" y="3965575"/>
            <a:ext cx="7515225" cy="393700"/>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7" name="Prostokąt 37">
            <a:extLst>
              <a:ext uri="{FF2B5EF4-FFF2-40B4-BE49-F238E27FC236}">
                <a16:creationId xmlns:a16="http://schemas.microsoft.com/office/drawing/2014/main" xmlns="" id="{7453AFDD-38A3-4D69-BFA1-ECE8F9E4246F}"/>
              </a:ext>
            </a:extLst>
          </p:cNvPr>
          <p:cNvSpPr>
            <a:spLocks noChangeArrowheads="1"/>
          </p:cNvSpPr>
          <p:nvPr/>
        </p:nvSpPr>
        <p:spPr bwMode="auto">
          <a:xfrm>
            <a:off x="1423988" y="3240088"/>
            <a:ext cx="5565775" cy="361950"/>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8" name="Prostokąt 38">
            <a:extLst>
              <a:ext uri="{FF2B5EF4-FFF2-40B4-BE49-F238E27FC236}">
                <a16:creationId xmlns:a16="http://schemas.microsoft.com/office/drawing/2014/main" xmlns="" id="{DA9B8B56-C342-4F40-8BB3-79CADBD64D91}"/>
              </a:ext>
            </a:extLst>
          </p:cNvPr>
          <p:cNvSpPr>
            <a:spLocks noChangeArrowheads="1"/>
          </p:cNvSpPr>
          <p:nvPr/>
        </p:nvSpPr>
        <p:spPr bwMode="auto">
          <a:xfrm>
            <a:off x="1423988" y="2420938"/>
            <a:ext cx="5133975" cy="360362"/>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9" name="Prostokąt 39">
            <a:extLst>
              <a:ext uri="{FF2B5EF4-FFF2-40B4-BE49-F238E27FC236}">
                <a16:creationId xmlns:a16="http://schemas.microsoft.com/office/drawing/2014/main" xmlns="" id="{D5BA70A5-20A1-403E-AABA-2DA125FEEC44}"/>
              </a:ext>
            </a:extLst>
          </p:cNvPr>
          <p:cNvSpPr>
            <a:spLocks noChangeArrowheads="1"/>
          </p:cNvSpPr>
          <p:nvPr/>
        </p:nvSpPr>
        <p:spPr bwMode="auto">
          <a:xfrm>
            <a:off x="0" y="4754563"/>
            <a:ext cx="1397000" cy="360362"/>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0" name="Symbol zastępczy tekstu 17">
            <a:extLst>
              <a:ext uri="{FF2B5EF4-FFF2-40B4-BE49-F238E27FC236}">
                <a16:creationId xmlns:a16="http://schemas.microsoft.com/office/drawing/2014/main" xmlns="" id="{78E2103D-3115-42B6-9DE2-2DB5142BBD70}"/>
              </a:ext>
            </a:extLst>
          </p:cNvPr>
          <p:cNvSpPr txBox="1">
            <a:spLocks noGrp="1"/>
          </p:cNvSpPr>
          <p:nvPr>
            <p:ph type="body" sz="quarter" idx="4294967295"/>
          </p:nvPr>
        </p:nvSpPr>
        <p:spPr>
          <a:xfrm>
            <a:off x="1816098" y="2438403"/>
            <a:ext cx="462280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a:tabLst/>
              <a:defRPr lang="pl-PL" sz="1500" b="0" i="0" u="none" strike="noStrike" cap="all" spc="0" baseline="0">
                <a:solidFill>
                  <a:srgbClr val="FFFFFF"/>
                </a:solidFill>
                <a:uFillTx/>
                <a:latin typeface="Arial"/>
              </a:defRPr>
            </a:lvl1pPr>
          </a:lstStyle>
          <a:p>
            <a:pPr lvl="0"/>
            <a:r>
              <a:rPr lang="pl-PL"/>
              <a:t>TEMAT</a:t>
            </a:r>
          </a:p>
        </p:txBody>
      </p:sp>
      <p:sp>
        <p:nvSpPr>
          <p:cNvPr id="11" name="Symbol zastępczy tekstu 17">
            <a:extLst>
              <a:ext uri="{FF2B5EF4-FFF2-40B4-BE49-F238E27FC236}">
                <a16:creationId xmlns:a16="http://schemas.microsoft.com/office/drawing/2014/main" xmlns="" id="{094BF705-4D2F-4663-B2E8-30884D1893C7}"/>
              </a:ext>
            </a:extLst>
          </p:cNvPr>
          <p:cNvSpPr txBox="1">
            <a:spLocks noGrp="1"/>
          </p:cNvSpPr>
          <p:nvPr>
            <p:ph type="body" sz="quarter" idx="4294967295"/>
          </p:nvPr>
        </p:nvSpPr>
        <p:spPr>
          <a:xfrm>
            <a:off x="1823551" y="3272738"/>
            <a:ext cx="372634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2"/>
              <a:tabLst/>
              <a:defRPr lang="pl-PL" sz="1500" b="0" i="0" u="none" strike="noStrike" cap="all" spc="0" baseline="0">
                <a:solidFill>
                  <a:srgbClr val="FFFFFF"/>
                </a:solidFill>
                <a:uFillTx/>
                <a:latin typeface="Arial"/>
              </a:defRPr>
            </a:lvl1pPr>
          </a:lstStyle>
          <a:p>
            <a:pPr lvl="0"/>
            <a:r>
              <a:rPr lang="pl-PL"/>
              <a:t>TEMAT</a:t>
            </a:r>
          </a:p>
        </p:txBody>
      </p:sp>
      <p:sp>
        <p:nvSpPr>
          <p:cNvPr id="12" name="Symbol zastępczy tekstu 17">
            <a:extLst>
              <a:ext uri="{FF2B5EF4-FFF2-40B4-BE49-F238E27FC236}">
                <a16:creationId xmlns:a16="http://schemas.microsoft.com/office/drawing/2014/main" xmlns="" id="{830E595F-01AE-4C3C-9F86-B84902725D8C}"/>
              </a:ext>
            </a:extLst>
          </p:cNvPr>
          <p:cNvSpPr txBox="1">
            <a:spLocks noGrp="1"/>
          </p:cNvSpPr>
          <p:nvPr>
            <p:ph type="body" sz="quarter" idx="4294967295"/>
          </p:nvPr>
        </p:nvSpPr>
        <p:spPr>
          <a:xfrm>
            <a:off x="1816098" y="3987798"/>
            <a:ext cx="462280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3"/>
              <a:tabLst/>
              <a:defRPr lang="pl-PL" sz="1500" b="0" i="0" u="none" strike="noStrike" cap="all" spc="0" baseline="0">
                <a:solidFill>
                  <a:srgbClr val="FFFFFF"/>
                </a:solidFill>
                <a:uFillTx/>
                <a:latin typeface="Arial"/>
              </a:defRPr>
            </a:lvl1pPr>
          </a:lstStyle>
          <a:p>
            <a:pPr lvl="0"/>
            <a:r>
              <a:rPr lang="pl-PL"/>
              <a:t>TEMAT</a:t>
            </a:r>
          </a:p>
        </p:txBody>
      </p:sp>
      <p:sp>
        <p:nvSpPr>
          <p:cNvPr id="13" name="Symbol zastępczy tekstu 17">
            <a:extLst>
              <a:ext uri="{FF2B5EF4-FFF2-40B4-BE49-F238E27FC236}">
                <a16:creationId xmlns:a16="http://schemas.microsoft.com/office/drawing/2014/main" xmlns="" id="{A12C69D1-F116-4D98-9EE9-84C25EF371EB}"/>
              </a:ext>
            </a:extLst>
          </p:cNvPr>
          <p:cNvSpPr txBox="1">
            <a:spLocks noGrp="1"/>
          </p:cNvSpPr>
          <p:nvPr>
            <p:ph type="body" sz="quarter" idx="4294967295"/>
          </p:nvPr>
        </p:nvSpPr>
        <p:spPr>
          <a:xfrm>
            <a:off x="1828800" y="4787898"/>
            <a:ext cx="3844210" cy="378342"/>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4"/>
              <a:tabLst/>
              <a:defRPr lang="pl-PL" sz="1500" b="0" i="0" u="none" strike="noStrike" cap="all" spc="0" baseline="0">
                <a:solidFill>
                  <a:srgbClr val="FFFFFF"/>
                </a:solidFill>
                <a:uFillTx/>
                <a:latin typeface="Arial"/>
              </a:defRPr>
            </a:lvl1pPr>
          </a:lstStyle>
          <a:p>
            <a:pPr lvl="0"/>
            <a:r>
              <a:rPr lang="pl-PL"/>
              <a:t>TEMAT</a:t>
            </a:r>
          </a:p>
        </p:txBody>
      </p:sp>
      <p:sp>
        <p:nvSpPr>
          <p:cNvPr id="14" name="Symbol zastępczy tekstu 10">
            <a:extLst>
              <a:ext uri="{FF2B5EF4-FFF2-40B4-BE49-F238E27FC236}">
                <a16:creationId xmlns:a16="http://schemas.microsoft.com/office/drawing/2014/main" xmlns="" id="{2A2AEC04-9FEA-478C-A7A6-245EF292E40D}"/>
              </a:ext>
            </a:extLst>
          </p:cNvPr>
          <p:cNvSpPr txBox="1">
            <a:spLocks noGrp="1"/>
          </p:cNvSpPr>
          <p:nvPr>
            <p:ph type="body" sz="quarter" idx="4294967295"/>
          </p:nvPr>
        </p:nvSpPr>
        <p:spPr>
          <a:xfrm>
            <a:off x="1816098" y="728667"/>
            <a:ext cx="4102098" cy="684208"/>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Tree>
    <p:extLst>
      <p:ext uri="{BB962C8B-B14F-4D97-AF65-F5344CB8AC3E}">
        <p14:creationId xmlns:p14="http://schemas.microsoft.com/office/powerpoint/2010/main" val="14967707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Nagłówek sekcji">
    <p:spTree>
      <p:nvGrpSpPr>
        <p:cNvPr id="1" name=""/>
        <p:cNvGrpSpPr/>
        <p:nvPr/>
      </p:nvGrpSpPr>
      <p:grpSpPr>
        <a:xfrm>
          <a:off x="0" y="0"/>
          <a:ext cx="0" cy="0"/>
          <a:chOff x="0" y="0"/>
          <a:chExt cx="0" cy="0"/>
        </a:xfrm>
      </p:grpSpPr>
      <p:pic>
        <p:nvPicPr>
          <p:cNvPr id="5" name="Obraz 6">
            <a:extLst>
              <a:ext uri="{FF2B5EF4-FFF2-40B4-BE49-F238E27FC236}">
                <a16:creationId xmlns:a16="http://schemas.microsoft.com/office/drawing/2014/main" xmlns="" id="{29F50F53-734E-43E1-A2EF-79610BD497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7">
            <a:extLst>
              <a:ext uri="{FF2B5EF4-FFF2-40B4-BE49-F238E27FC236}">
                <a16:creationId xmlns:a16="http://schemas.microsoft.com/office/drawing/2014/main" xmlns="" id="{1BF9CEBC-764F-4641-AA1C-BFDE4CC09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25" y="4024313"/>
            <a:ext cx="909637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10">
            <a:extLst>
              <a:ext uri="{FF2B5EF4-FFF2-40B4-BE49-F238E27FC236}">
                <a16:creationId xmlns:a16="http://schemas.microsoft.com/office/drawing/2014/main" xmlns="" id="{243EBB5E-B829-4A3C-B5BC-E5895836F5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9175" y="3240088"/>
            <a:ext cx="559435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ymbol zastępczy tekstu 12">
            <a:extLst>
              <a:ext uri="{FF2B5EF4-FFF2-40B4-BE49-F238E27FC236}">
                <a16:creationId xmlns:a16="http://schemas.microsoft.com/office/drawing/2014/main" xmlns="" id="{69A64A23-4E61-4E0E-B750-7492FD426CE1}"/>
              </a:ext>
            </a:extLst>
          </p:cNvPr>
          <p:cNvSpPr txBox="1">
            <a:spLocks noGrp="1"/>
          </p:cNvSpPr>
          <p:nvPr>
            <p:ph type="body" sz="quarter" idx="4294967295"/>
          </p:nvPr>
        </p:nvSpPr>
        <p:spPr>
          <a:xfrm>
            <a:off x="5820594" y="2246241"/>
            <a:ext cx="5311091" cy="100794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sp>
        <p:nvSpPr>
          <p:cNvPr id="6" name="Symbol zastępczy tekstu 16">
            <a:extLst>
              <a:ext uri="{FF2B5EF4-FFF2-40B4-BE49-F238E27FC236}">
                <a16:creationId xmlns:a16="http://schemas.microsoft.com/office/drawing/2014/main" xmlns="" id="{6CCE995F-C687-4FA1-9A44-DD4EFAD0DDA0}"/>
              </a:ext>
            </a:extLst>
          </p:cNvPr>
          <p:cNvSpPr txBox="1">
            <a:spLocks noGrp="1"/>
          </p:cNvSpPr>
          <p:nvPr>
            <p:ph type="body" sz="quarter" idx="4294967295"/>
          </p:nvPr>
        </p:nvSpPr>
        <p:spPr>
          <a:xfrm>
            <a:off x="3496235" y="3373011"/>
            <a:ext cx="5272311" cy="890296"/>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412077762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Dwa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018969"/>
      </p:ext>
    </p:extLst>
  </p:cSld>
  <p:clrMapOvr>
    <a:masterClrMapping/>
  </p:clrMapOvr>
  <p:hf sldNum="0" hdr="0" ftr="0" dt="0"/>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1_Dwa elementy zawartości">
    <p:spTree>
      <p:nvGrpSpPr>
        <p:cNvPr id="1" name=""/>
        <p:cNvGrpSpPr/>
        <p:nvPr/>
      </p:nvGrpSpPr>
      <p:grpSpPr>
        <a:xfrm>
          <a:off x="0" y="0"/>
          <a:ext cx="0" cy="0"/>
          <a:chOff x="0" y="0"/>
          <a:chExt cx="0" cy="0"/>
        </a:xfrm>
      </p:grpSpPr>
      <p:pic>
        <p:nvPicPr>
          <p:cNvPr id="10" name="Obraz 8">
            <a:extLst>
              <a:ext uri="{FF2B5EF4-FFF2-40B4-BE49-F238E27FC236}">
                <a16:creationId xmlns:a16="http://schemas.microsoft.com/office/drawing/2014/main" xmlns="" id="{036D83C9-1F6E-4AFF-989C-65B7206E9F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8588" y="2333625"/>
            <a:ext cx="141922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Łącznik prosty 11">
            <a:extLst>
              <a:ext uri="{FF2B5EF4-FFF2-40B4-BE49-F238E27FC236}">
                <a16:creationId xmlns:a16="http://schemas.microsoft.com/office/drawing/2014/main" xmlns="" id="{80407A04-B717-43B2-B424-13F7CEBA1C79}"/>
              </a:ext>
            </a:extLst>
          </p:cNvPr>
          <p:cNvCxnSpPr>
            <a:cxnSpLocks noChangeShapeType="1"/>
          </p:cNvCxnSpPr>
          <p:nvPr/>
        </p:nvCxnSpPr>
        <p:spPr bwMode="auto">
          <a:xfrm>
            <a:off x="0" y="3048000"/>
            <a:ext cx="139858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12" name="Łącznik prosty 12">
            <a:extLst>
              <a:ext uri="{FF2B5EF4-FFF2-40B4-BE49-F238E27FC236}">
                <a16:creationId xmlns:a16="http://schemas.microsoft.com/office/drawing/2014/main" xmlns="" id="{8A7EB211-FD83-451A-8E31-E6620B9D656A}"/>
              </a:ext>
            </a:extLst>
          </p:cNvPr>
          <p:cNvCxnSpPr>
            <a:cxnSpLocks noChangeShapeType="1"/>
          </p:cNvCxnSpPr>
          <p:nvPr/>
        </p:nvCxnSpPr>
        <p:spPr bwMode="auto">
          <a:xfrm>
            <a:off x="2792413" y="3060700"/>
            <a:ext cx="712787"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sp>
        <p:nvSpPr>
          <p:cNvPr id="2" name="Symbol zastępczy tekstu 10">
            <a:extLst>
              <a:ext uri="{FF2B5EF4-FFF2-40B4-BE49-F238E27FC236}">
                <a16:creationId xmlns:a16="http://schemas.microsoft.com/office/drawing/2014/main" xmlns="" id="{174DA265-5A00-4C10-8458-3A9C758984F8}"/>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6" name="Symbol zastępczy tekstu 15">
            <a:extLst>
              <a:ext uri="{FF2B5EF4-FFF2-40B4-BE49-F238E27FC236}">
                <a16:creationId xmlns:a16="http://schemas.microsoft.com/office/drawing/2014/main" xmlns="" id="{307D6B21-D726-44FC-A9A3-99CF1933B9ED}"/>
              </a:ext>
            </a:extLst>
          </p:cNvPr>
          <p:cNvSpPr txBox="1">
            <a:spLocks noGrp="1"/>
          </p:cNvSpPr>
          <p:nvPr>
            <p:ph type="body" sz="quarter" idx="4294967295"/>
          </p:nvPr>
        </p:nvSpPr>
        <p:spPr>
          <a:xfrm>
            <a:off x="1485900" y="2565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 nr </a:t>
            </a:r>
          </a:p>
        </p:txBody>
      </p:sp>
      <p:sp>
        <p:nvSpPr>
          <p:cNvPr id="7" name="Symbol zastępczy tekstu 15">
            <a:extLst>
              <a:ext uri="{FF2B5EF4-FFF2-40B4-BE49-F238E27FC236}">
                <a16:creationId xmlns:a16="http://schemas.microsoft.com/office/drawing/2014/main" xmlns="" id="{63E5A8F2-C220-4F6E-A5AE-1C431DEF924F}"/>
              </a:ext>
            </a:extLst>
          </p:cNvPr>
          <p:cNvSpPr txBox="1">
            <a:spLocks noGrp="1"/>
          </p:cNvSpPr>
          <p:nvPr>
            <p:ph type="body" sz="quarter" idx="4294967295"/>
          </p:nvPr>
        </p:nvSpPr>
        <p:spPr>
          <a:xfrm>
            <a:off x="1421032" y="2895603"/>
            <a:ext cx="1371600"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§1</a:t>
            </a:r>
          </a:p>
        </p:txBody>
      </p:sp>
      <p:sp>
        <p:nvSpPr>
          <p:cNvPr id="8" name="Symbol zastępczy tekstu 19">
            <a:extLst>
              <a:ext uri="{FF2B5EF4-FFF2-40B4-BE49-F238E27FC236}">
                <a16:creationId xmlns:a16="http://schemas.microsoft.com/office/drawing/2014/main" xmlns="" id="{C359D4B3-3560-4C74-8277-0DE2A44D2B82}"/>
              </a:ext>
            </a:extLst>
          </p:cNvPr>
          <p:cNvSpPr txBox="1">
            <a:spLocks noGrp="1"/>
          </p:cNvSpPr>
          <p:nvPr>
            <p:ph type="body" sz="quarter" idx="4294967295"/>
          </p:nvPr>
        </p:nvSpPr>
        <p:spPr>
          <a:xfrm>
            <a:off x="3657600" y="2844798"/>
            <a:ext cx="6071012" cy="162226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BARDZO DŁUGI NAGŁÓWEK – W ZASADZIE MYŚL PRZEWODNIA SLAJDU, KTÓRA MOŻE ZAJMOWAĆ NAWET 4 LINIJKI TEKSTU.</a:t>
            </a:r>
          </a:p>
        </p:txBody>
      </p:sp>
      <p:sp>
        <p:nvSpPr>
          <p:cNvPr id="9" name="Symbol zastępczy tekstu 21">
            <a:extLst>
              <a:ext uri="{FF2B5EF4-FFF2-40B4-BE49-F238E27FC236}">
                <a16:creationId xmlns:a16="http://schemas.microsoft.com/office/drawing/2014/main" xmlns="" id="{3116717D-BDD8-4C04-9DCE-A2D75ABB1A27}"/>
              </a:ext>
            </a:extLst>
          </p:cNvPr>
          <p:cNvSpPr txBox="1">
            <a:spLocks noGrp="1"/>
          </p:cNvSpPr>
          <p:nvPr>
            <p:ph type="body" sz="quarter" idx="4294967295"/>
          </p:nvPr>
        </p:nvSpPr>
        <p:spPr>
          <a:xfrm>
            <a:off x="3670301" y="4646953"/>
            <a:ext cx="6058311" cy="169035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Tree>
    <p:extLst>
      <p:ext uri="{BB962C8B-B14F-4D97-AF65-F5344CB8AC3E}">
        <p14:creationId xmlns:p14="http://schemas.microsoft.com/office/powerpoint/2010/main" val="206928098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2_Dwa elementy zawartości">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xmlns="" id="{1A5CE07D-1C05-4477-806C-F26D85E56E36}"/>
              </a:ext>
            </a:extLst>
          </p:cNvPr>
          <p:cNvSpPr>
            <a:spLocks noChangeArrowheads="1"/>
          </p:cNvSpPr>
          <p:nvPr/>
        </p:nvSpPr>
        <p:spPr bwMode="auto">
          <a:xfrm>
            <a:off x="3670300" y="1679575"/>
            <a:ext cx="8521700" cy="1997075"/>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cxnSp>
        <p:nvCxnSpPr>
          <p:cNvPr id="10" name="Łącznik prosty 11">
            <a:extLst>
              <a:ext uri="{FF2B5EF4-FFF2-40B4-BE49-F238E27FC236}">
                <a16:creationId xmlns:a16="http://schemas.microsoft.com/office/drawing/2014/main" xmlns="" id="{2B3B32C1-2399-4882-9947-182320FFC502}"/>
              </a:ext>
            </a:extLst>
          </p:cNvPr>
          <p:cNvCxnSpPr>
            <a:cxnSpLocks noChangeShapeType="1"/>
          </p:cNvCxnSpPr>
          <p:nvPr/>
        </p:nvCxnSpPr>
        <p:spPr bwMode="auto">
          <a:xfrm>
            <a:off x="0" y="4191000"/>
            <a:ext cx="139858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11" name="Łącznik prosty 12">
            <a:extLst>
              <a:ext uri="{FF2B5EF4-FFF2-40B4-BE49-F238E27FC236}">
                <a16:creationId xmlns:a16="http://schemas.microsoft.com/office/drawing/2014/main" xmlns="" id="{4F2573EE-07C5-474A-9851-F56B2C5B6949}"/>
              </a:ext>
            </a:extLst>
          </p:cNvPr>
          <p:cNvCxnSpPr>
            <a:cxnSpLocks noChangeShapeType="1"/>
          </p:cNvCxnSpPr>
          <p:nvPr/>
        </p:nvCxnSpPr>
        <p:spPr bwMode="auto">
          <a:xfrm>
            <a:off x="2792413" y="4203700"/>
            <a:ext cx="712787"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pic>
        <p:nvPicPr>
          <p:cNvPr id="12" name="Obraz 14">
            <a:extLst>
              <a:ext uri="{FF2B5EF4-FFF2-40B4-BE49-F238E27FC236}">
                <a16:creationId xmlns:a16="http://schemas.microsoft.com/office/drawing/2014/main" xmlns="" id="{AB4EE818-3503-4FA1-AD3B-5C42057B02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288" y="3509963"/>
            <a:ext cx="1385887"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ymbol zastępczy tekstu 10">
            <a:extLst>
              <a:ext uri="{FF2B5EF4-FFF2-40B4-BE49-F238E27FC236}">
                <a16:creationId xmlns:a16="http://schemas.microsoft.com/office/drawing/2014/main" xmlns="" id="{EFF90393-56B6-4C39-891B-EA9CF4D87CE7}"/>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6" name="Symbol zastępczy tekstu 19">
            <a:extLst>
              <a:ext uri="{FF2B5EF4-FFF2-40B4-BE49-F238E27FC236}">
                <a16:creationId xmlns:a16="http://schemas.microsoft.com/office/drawing/2014/main" xmlns="" id="{B8CADACE-1430-4525-8FF8-5B256EBD0216}"/>
              </a:ext>
            </a:extLst>
          </p:cNvPr>
          <p:cNvSpPr txBox="1">
            <a:spLocks noGrp="1"/>
          </p:cNvSpPr>
          <p:nvPr>
            <p:ph type="body" sz="quarter" idx="4294967295"/>
          </p:nvPr>
        </p:nvSpPr>
        <p:spPr>
          <a:xfrm>
            <a:off x="3669953" y="3987798"/>
            <a:ext cx="7074246" cy="95489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Druga część tekstu może ZAJMOWAĆ NAWET 4 LINIJKI – ważne treści wyróżnione.</a:t>
            </a:r>
          </a:p>
        </p:txBody>
      </p:sp>
      <p:sp>
        <p:nvSpPr>
          <p:cNvPr id="7" name="Symbol zastępczy tekstu 21">
            <a:extLst>
              <a:ext uri="{FF2B5EF4-FFF2-40B4-BE49-F238E27FC236}">
                <a16:creationId xmlns:a16="http://schemas.microsoft.com/office/drawing/2014/main" xmlns="" id="{E00620F1-2F4E-4690-B27E-6FC1022CA3BC}"/>
              </a:ext>
            </a:extLst>
          </p:cNvPr>
          <p:cNvSpPr txBox="1">
            <a:spLocks noGrp="1"/>
          </p:cNvSpPr>
          <p:nvPr>
            <p:ph type="body" sz="quarter" idx="4294967295"/>
          </p:nvPr>
        </p:nvSpPr>
        <p:spPr>
          <a:xfrm>
            <a:off x="3670301" y="5152772"/>
            <a:ext cx="7092433" cy="1184532"/>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
        <p:nvSpPr>
          <p:cNvPr id="8" name="Symbol zastępczy tekstu 4">
            <a:extLst>
              <a:ext uri="{FF2B5EF4-FFF2-40B4-BE49-F238E27FC236}">
                <a16:creationId xmlns:a16="http://schemas.microsoft.com/office/drawing/2014/main" xmlns="" id="{5B6C492C-8164-4051-A812-1C4D455AFBE4}"/>
              </a:ext>
            </a:extLst>
          </p:cNvPr>
          <p:cNvSpPr txBox="1">
            <a:spLocks noGrp="1"/>
          </p:cNvSpPr>
          <p:nvPr>
            <p:ph type="body" sz="quarter" idx="4294967295"/>
          </p:nvPr>
        </p:nvSpPr>
        <p:spPr>
          <a:xfrm>
            <a:off x="4051304" y="2184401"/>
            <a:ext cx="6637291" cy="888997"/>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0"/>
              </a:spcBef>
              <a:spcAft>
                <a:spcPts val="0"/>
              </a:spcAft>
              <a:buNone/>
              <a:tabLst/>
              <a:defRPr lang="pl-PL" sz="1400" b="0" i="0" u="none" strike="noStrike" cap="none" spc="0" baseline="0">
                <a:solidFill>
                  <a:srgbClr val="FFFFFF"/>
                </a:solidFill>
                <a:uFillTx/>
                <a:latin typeface="Arial"/>
              </a:defRPr>
            </a:lvl1pPr>
          </a:lstStyle>
          <a:p>
            <a:pPr lvl="0"/>
            <a:r>
              <a:rPr lang="pl-PL"/>
              <a:t>Tekst artykułu</a:t>
            </a:r>
          </a:p>
        </p:txBody>
      </p:sp>
    </p:spTree>
    <p:extLst>
      <p:ext uri="{BB962C8B-B14F-4D97-AF65-F5344CB8AC3E}">
        <p14:creationId xmlns:p14="http://schemas.microsoft.com/office/powerpoint/2010/main" val="292355726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14_Dwa elementy zawartości">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xmlns="" id="{298F0008-9AE5-4548-8401-CCAF84BE8895}"/>
              </a:ext>
            </a:extLst>
          </p:cNvPr>
          <p:cNvSpPr>
            <a:spLocks noChangeArrowheads="1"/>
          </p:cNvSpPr>
          <p:nvPr/>
        </p:nvSpPr>
        <p:spPr bwMode="auto">
          <a:xfrm>
            <a:off x="3683000" y="2057400"/>
            <a:ext cx="8509000" cy="1674813"/>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pic>
        <p:nvPicPr>
          <p:cNvPr id="13" name="Obraz 8">
            <a:extLst>
              <a:ext uri="{FF2B5EF4-FFF2-40B4-BE49-F238E27FC236}">
                <a16:creationId xmlns:a16="http://schemas.microsoft.com/office/drawing/2014/main" xmlns="" id="{504FD97D-3F06-4C65-A741-E6E343FF1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8588" y="3476625"/>
            <a:ext cx="141922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Łącznik prosty 11">
            <a:extLst>
              <a:ext uri="{FF2B5EF4-FFF2-40B4-BE49-F238E27FC236}">
                <a16:creationId xmlns:a16="http://schemas.microsoft.com/office/drawing/2014/main" xmlns="" id="{5047629C-4CE0-4834-9006-F3388D5F1634}"/>
              </a:ext>
            </a:extLst>
          </p:cNvPr>
          <p:cNvCxnSpPr>
            <a:cxnSpLocks noChangeShapeType="1"/>
          </p:cNvCxnSpPr>
          <p:nvPr/>
        </p:nvCxnSpPr>
        <p:spPr bwMode="auto">
          <a:xfrm>
            <a:off x="0" y="4191000"/>
            <a:ext cx="139858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15" name="Łącznik prosty 12">
            <a:extLst>
              <a:ext uri="{FF2B5EF4-FFF2-40B4-BE49-F238E27FC236}">
                <a16:creationId xmlns:a16="http://schemas.microsoft.com/office/drawing/2014/main" xmlns="" id="{B3FF3E3D-15E0-4E0F-9C31-6B258010EDD9}"/>
              </a:ext>
            </a:extLst>
          </p:cNvPr>
          <p:cNvCxnSpPr>
            <a:cxnSpLocks noChangeShapeType="1"/>
          </p:cNvCxnSpPr>
          <p:nvPr/>
        </p:nvCxnSpPr>
        <p:spPr bwMode="auto">
          <a:xfrm>
            <a:off x="2792413" y="4203700"/>
            <a:ext cx="712787"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sp>
        <p:nvSpPr>
          <p:cNvPr id="3" name="Symbol zastępczy tekstu 10">
            <a:extLst>
              <a:ext uri="{FF2B5EF4-FFF2-40B4-BE49-F238E27FC236}">
                <a16:creationId xmlns:a16="http://schemas.microsoft.com/office/drawing/2014/main" xmlns="" id="{AA773BB9-034F-40C6-9F66-77DE1360C179}"/>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7" name="Symbol zastępczy tekstu 15">
            <a:extLst>
              <a:ext uri="{FF2B5EF4-FFF2-40B4-BE49-F238E27FC236}">
                <a16:creationId xmlns:a16="http://schemas.microsoft.com/office/drawing/2014/main" xmlns="" id="{B44F3349-515E-4C56-BAFB-A903323917DF}"/>
              </a:ext>
            </a:extLst>
          </p:cNvPr>
          <p:cNvSpPr txBox="1">
            <a:spLocks noGrp="1"/>
          </p:cNvSpPr>
          <p:nvPr>
            <p:ph type="body" sz="quarter" idx="4294967295"/>
          </p:nvPr>
        </p:nvSpPr>
        <p:spPr>
          <a:xfrm>
            <a:off x="1485900" y="3708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 </a:t>
            </a:r>
          </a:p>
        </p:txBody>
      </p:sp>
      <p:sp>
        <p:nvSpPr>
          <p:cNvPr id="8" name="Symbol zastępczy tekstu 15">
            <a:extLst>
              <a:ext uri="{FF2B5EF4-FFF2-40B4-BE49-F238E27FC236}">
                <a16:creationId xmlns:a16="http://schemas.microsoft.com/office/drawing/2014/main" xmlns="" id="{3BB4C775-44A6-47DA-B11E-41C5B17F06FA}"/>
              </a:ext>
            </a:extLst>
          </p:cNvPr>
          <p:cNvSpPr txBox="1">
            <a:spLocks noGrp="1"/>
          </p:cNvSpPr>
          <p:nvPr>
            <p:ph type="body" sz="quarter" idx="4294967295"/>
          </p:nvPr>
        </p:nvSpPr>
        <p:spPr>
          <a:xfrm>
            <a:off x="1408669" y="4038603"/>
            <a:ext cx="1383953"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nr</a:t>
            </a:r>
          </a:p>
        </p:txBody>
      </p:sp>
      <p:sp>
        <p:nvSpPr>
          <p:cNvPr id="9" name="Symbol zastępczy tekstu 19">
            <a:extLst>
              <a:ext uri="{FF2B5EF4-FFF2-40B4-BE49-F238E27FC236}">
                <a16:creationId xmlns:a16="http://schemas.microsoft.com/office/drawing/2014/main" xmlns="" id="{BB1A60F3-0581-49D1-8323-984A85A2B756}"/>
              </a:ext>
            </a:extLst>
          </p:cNvPr>
          <p:cNvSpPr txBox="1">
            <a:spLocks noGrp="1"/>
          </p:cNvSpPr>
          <p:nvPr>
            <p:ph type="body" sz="quarter" idx="4294967295"/>
          </p:nvPr>
        </p:nvSpPr>
        <p:spPr>
          <a:xfrm>
            <a:off x="3695703" y="3987798"/>
            <a:ext cx="7048496" cy="95489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Druga część tekstu może ZAJMOWAĆ NAWET 4 LINIJKI – ważne treści wyróżnione.</a:t>
            </a:r>
          </a:p>
        </p:txBody>
      </p:sp>
      <p:sp>
        <p:nvSpPr>
          <p:cNvPr id="10" name="Symbol zastępczy tekstu 21">
            <a:extLst>
              <a:ext uri="{FF2B5EF4-FFF2-40B4-BE49-F238E27FC236}">
                <a16:creationId xmlns:a16="http://schemas.microsoft.com/office/drawing/2014/main" xmlns="" id="{9BA08610-8CF4-4FF3-B8D8-E6B8BF8C2882}"/>
              </a:ext>
            </a:extLst>
          </p:cNvPr>
          <p:cNvSpPr txBox="1">
            <a:spLocks noGrp="1"/>
          </p:cNvSpPr>
          <p:nvPr>
            <p:ph type="body" sz="quarter" idx="4294967295"/>
          </p:nvPr>
        </p:nvSpPr>
        <p:spPr>
          <a:xfrm>
            <a:off x="3670301" y="5152772"/>
            <a:ext cx="7092433" cy="1184532"/>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
        <p:nvSpPr>
          <p:cNvPr id="11" name="Symbol zastępczy tekstu 4">
            <a:extLst>
              <a:ext uri="{FF2B5EF4-FFF2-40B4-BE49-F238E27FC236}">
                <a16:creationId xmlns:a16="http://schemas.microsoft.com/office/drawing/2014/main" xmlns="" id="{018F0CF1-C93C-40A0-A1B6-0AD39A53F22F}"/>
              </a:ext>
            </a:extLst>
          </p:cNvPr>
          <p:cNvSpPr txBox="1">
            <a:spLocks noGrp="1"/>
          </p:cNvSpPr>
          <p:nvPr>
            <p:ph type="body" sz="quarter" idx="4294967295"/>
          </p:nvPr>
        </p:nvSpPr>
        <p:spPr>
          <a:xfrm>
            <a:off x="4051304" y="2184401"/>
            <a:ext cx="6637291" cy="130226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0"/>
              </a:spcBef>
              <a:spcAft>
                <a:spcPts val="0"/>
              </a:spcAft>
              <a:buNone/>
              <a:tabLst/>
              <a:defRPr lang="pl-PL" sz="1400" b="0" i="0" u="none" strike="noStrike" cap="none" spc="0" baseline="0">
                <a:solidFill>
                  <a:srgbClr val="FFFFFF"/>
                </a:solidFill>
                <a:uFillTx/>
                <a:latin typeface="Arial"/>
              </a:defRPr>
            </a:lvl1pPr>
          </a:lstStyle>
          <a:p>
            <a:pPr lvl="0"/>
            <a:r>
              <a:rPr lang="pl-PL"/>
              <a:t>Tekst artykułu</a:t>
            </a:r>
          </a:p>
        </p:txBody>
      </p:sp>
    </p:spTree>
    <p:extLst>
      <p:ext uri="{BB962C8B-B14F-4D97-AF65-F5344CB8AC3E}">
        <p14:creationId xmlns:p14="http://schemas.microsoft.com/office/powerpoint/2010/main" val="177683283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3_Dwa elementy zawartości">
    <p:spTree>
      <p:nvGrpSpPr>
        <p:cNvPr id="1" name=""/>
        <p:cNvGrpSpPr/>
        <p:nvPr/>
      </p:nvGrpSpPr>
      <p:grpSpPr>
        <a:xfrm>
          <a:off x="0" y="0"/>
          <a:ext cx="0" cy="0"/>
          <a:chOff x="0" y="0"/>
          <a:chExt cx="0" cy="0"/>
        </a:xfrm>
      </p:grpSpPr>
      <p:pic>
        <p:nvPicPr>
          <p:cNvPr id="9" name="Obraz 2">
            <a:extLst>
              <a:ext uri="{FF2B5EF4-FFF2-40B4-BE49-F238E27FC236}">
                <a16:creationId xmlns:a16="http://schemas.microsoft.com/office/drawing/2014/main" xmlns="" id="{F01515F4-24C5-4FC7-897D-8F9B1307BB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8588" y="2333625"/>
            <a:ext cx="141922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Łącznik prosty 11">
            <a:extLst>
              <a:ext uri="{FF2B5EF4-FFF2-40B4-BE49-F238E27FC236}">
                <a16:creationId xmlns:a16="http://schemas.microsoft.com/office/drawing/2014/main" xmlns="" id="{73487BE5-9CBC-475E-8F70-2CA68BE131BF}"/>
              </a:ext>
            </a:extLst>
          </p:cNvPr>
          <p:cNvCxnSpPr>
            <a:cxnSpLocks noChangeShapeType="1"/>
          </p:cNvCxnSpPr>
          <p:nvPr/>
        </p:nvCxnSpPr>
        <p:spPr bwMode="auto">
          <a:xfrm>
            <a:off x="0" y="3048000"/>
            <a:ext cx="139858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11" name="Łącznik prosty 12">
            <a:extLst>
              <a:ext uri="{FF2B5EF4-FFF2-40B4-BE49-F238E27FC236}">
                <a16:creationId xmlns:a16="http://schemas.microsoft.com/office/drawing/2014/main" xmlns="" id="{8ED6A0ED-D2C1-473D-BBB3-D6D9572937DB}"/>
              </a:ext>
            </a:extLst>
          </p:cNvPr>
          <p:cNvCxnSpPr>
            <a:cxnSpLocks noChangeShapeType="1"/>
          </p:cNvCxnSpPr>
          <p:nvPr/>
        </p:nvCxnSpPr>
        <p:spPr bwMode="auto">
          <a:xfrm>
            <a:off x="2792413" y="3060700"/>
            <a:ext cx="712787"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sp>
        <p:nvSpPr>
          <p:cNvPr id="2" name="Symbol zastępczy tekstu 10">
            <a:extLst>
              <a:ext uri="{FF2B5EF4-FFF2-40B4-BE49-F238E27FC236}">
                <a16:creationId xmlns:a16="http://schemas.microsoft.com/office/drawing/2014/main" xmlns="" id="{304D6706-8712-41E0-BE0D-BC10E8D6E74E}"/>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6" name="Symbol zastępczy tekstu 15">
            <a:extLst>
              <a:ext uri="{FF2B5EF4-FFF2-40B4-BE49-F238E27FC236}">
                <a16:creationId xmlns:a16="http://schemas.microsoft.com/office/drawing/2014/main" xmlns="" id="{2763D65A-C7A2-4552-86DA-7D1615889E93}"/>
              </a:ext>
            </a:extLst>
          </p:cNvPr>
          <p:cNvSpPr txBox="1">
            <a:spLocks noGrp="1"/>
          </p:cNvSpPr>
          <p:nvPr>
            <p:ph type="body" sz="quarter" idx="4294967295"/>
          </p:nvPr>
        </p:nvSpPr>
        <p:spPr>
          <a:xfrm>
            <a:off x="1485900" y="2565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a:t>
            </a:r>
          </a:p>
        </p:txBody>
      </p:sp>
      <p:sp>
        <p:nvSpPr>
          <p:cNvPr id="7" name="Symbol zastępczy tekstu 15">
            <a:extLst>
              <a:ext uri="{FF2B5EF4-FFF2-40B4-BE49-F238E27FC236}">
                <a16:creationId xmlns:a16="http://schemas.microsoft.com/office/drawing/2014/main" xmlns="" id="{8A2F66FB-122B-4727-A3FC-D33C12390040}"/>
              </a:ext>
            </a:extLst>
          </p:cNvPr>
          <p:cNvSpPr txBox="1">
            <a:spLocks noGrp="1"/>
          </p:cNvSpPr>
          <p:nvPr>
            <p:ph type="body" sz="quarter" idx="4294967295"/>
          </p:nvPr>
        </p:nvSpPr>
        <p:spPr>
          <a:xfrm>
            <a:off x="1433386" y="2895603"/>
            <a:ext cx="1359246"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nr</a:t>
            </a:r>
          </a:p>
        </p:txBody>
      </p:sp>
      <p:sp>
        <p:nvSpPr>
          <p:cNvPr id="8" name="Symbol zastępczy tekstu 21">
            <a:extLst>
              <a:ext uri="{FF2B5EF4-FFF2-40B4-BE49-F238E27FC236}">
                <a16:creationId xmlns:a16="http://schemas.microsoft.com/office/drawing/2014/main" xmlns="" id="{79E72D60-6ADF-47EE-9557-129E09D16A1A}"/>
              </a:ext>
            </a:extLst>
          </p:cNvPr>
          <p:cNvSpPr txBox="1">
            <a:spLocks noGrp="1"/>
          </p:cNvSpPr>
          <p:nvPr>
            <p:ph type="body" sz="quarter" idx="4294967295"/>
          </p:nvPr>
        </p:nvSpPr>
        <p:spPr>
          <a:xfrm>
            <a:off x="3670301" y="2857500"/>
            <a:ext cx="6692895" cy="2082802"/>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1200"/>
              </a:spcBef>
              <a:spcAft>
                <a:spcPts val="600"/>
              </a:spcAft>
              <a:buNone/>
              <a:tabLst/>
              <a:defRPr lang="pl-PL" sz="1400" b="0" i="0" u="none" strike="noStrike" cap="none" spc="0" baseline="0">
                <a:solidFill>
                  <a:srgbClr val="6D6E71"/>
                </a:solidFill>
                <a:uFillTx/>
                <a:latin typeface="Arial"/>
              </a:defRPr>
            </a:lvl1pPr>
          </a:lstStyle>
          <a:p>
            <a:pPr lvl="0"/>
            <a:r>
              <a:rPr lang="pl-PL"/>
              <a:t>Tutaj tekst, w którym oznaczamy najważniejsze fragmenty za pomocą bordowego zakreślenia. Te fragmenty mają też font większy o 2pkt.</a:t>
            </a:r>
          </a:p>
        </p:txBody>
      </p:sp>
    </p:spTree>
    <p:extLst>
      <p:ext uri="{BB962C8B-B14F-4D97-AF65-F5344CB8AC3E}">
        <p14:creationId xmlns:p14="http://schemas.microsoft.com/office/powerpoint/2010/main" val="381778841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4_Dwa elementy zawartości">
    <p:spTree>
      <p:nvGrpSpPr>
        <p:cNvPr id="1" name=""/>
        <p:cNvGrpSpPr/>
        <p:nvPr/>
      </p:nvGrpSpPr>
      <p:grpSpPr>
        <a:xfrm>
          <a:off x="0" y="0"/>
          <a:ext cx="0" cy="0"/>
          <a:chOff x="0" y="0"/>
          <a:chExt cx="0" cy="0"/>
        </a:xfrm>
      </p:grpSpPr>
      <p:cxnSp>
        <p:nvCxnSpPr>
          <p:cNvPr id="6" name="Łącznik prosty 11">
            <a:extLst>
              <a:ext uri="{FF2B5EF4-FFF2-40B4-BE49-F238E27FC236}">
                <a16:creationId xmlns:a16="http://schemas.microsoft.com/office/drawing/2014/main" xmlns="" id="{C9DBB140-5884-48BE-9A70-3964C8214CD7}"/>
              </a:ext>
            </a:extLst>
          </p:cNvPr>
          <p:cNvCxnSpPr>
            <a:cxnSpLocks noChangeShapeType="1"/>
          </p:cNvCxnSpPr>
          <p:nvPr/>
        </p:nvCxnSpPr>
        <p:spPr bwMode="auto">
          <a:xfrm>
            <a:off x="0" y="3048000"/>
            <a:ext cx="139858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7" name="Łącznik prosty 12">
            <a:extLst>
              <a:ext uri="{FF2B5EF4-FFF2-40B4-BE49-F238E27FC236}">
                <a16:creationId xmlns:a16="http://schemas.microsoft.com/office/drawing/2014/main" xmlns="" id="{2C90BBD5-2426-44AF-A67E-43CB36DDD1BF}"/>
              </a:ext>
            </a:extLst>
          </p:cNvPr>
          <p:cNvCxnSpPr>
            <a:cxnSpLocks noChangeShapeType="1"/>
          </p:cNvCxnSpPr>
          <p:nvPr/>
        </p:nvCxnSpPr>
        <p:spPr bwMode="auto">
          <a:xfrm>
            <a:off x="2792413" y="3060700"/>
            <a:ext cx="712787"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9" name="Łącznik prosty 13">
            <a:extLst>
              <a:ext uri="{FF2B5EF4-FFF2-40B4-BE49-F238E27FC236}">
                <a16:creationId xmlns:a16="http://schemas.microsoft.com/office/drawing/2014/main" xmlns="" id="{31121D64-3EB6-436F-B38E-D1B346EA7D01}"/>
              </a:ext>
            </a:extLst>
          </p:cNvPr>
          <p:cNvCxnSpPr>
            <a:cxnSpLocks noChangeShapeType="1"/>
          </p:cNvCxnSpPr>
          <p:nvPr/>
        </p:nvCxnSpPr>
        <p:spPr bwMode="auto">
          <a:xfrm>
            <a:off x="0" y="5130800"/>
            <a:ext cx="139858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10" name="Łącznik prosty 14">
            <a:extLst>
              <a:ext uri="{FF2B5EF4-FFF2-40B4-BE49-F238E27FC236}">
                <a16:creationId xmlns:a16="http://schemas.microsoft.com/office/drawing/2014/main" xmlns="" id="{D1D0BEA1-8618-4213-8F57-BA3DF9844DF5}"/>
              </a:ext>
            </a:extLst>
          </p:cNvPr>
          <p:cNvCxnSpPr>
            <a:cxnSpLocks noChangeShapeType="1"/>
          </p:cNvCxnSpPr>
          <p:nvPr/>
        </p:nvCxnSpPr>
        <p:spPr bwMode="auto">
          <a:xfrm>
            <a:off x="2792413" y="5143500"/>
            <a:ext cx="712787"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sp>
        <p:nvSpPr>
          <p:cNvPr id="2" name="Symbol zastępczy tekstu 10">
            <a:extLst>
              <a:ext uri="{FF2B5EF4-FFF2-40B4-BE49-F238E27FC236}">
                <a16:creationId xmlns:a16="http://schemas.microsoft.com/office/drawing/2014/main" xmlns="" id="{A44F1EB1-950C-4BBC-BA43-0415C482CC9E}"/>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5" name="Symbol zastępczy tekstu 19">
            <a:extLst>
              <a:ext uri="{FF2B5EF4-FFF2-40B4-BE49-F238E27FC236}">
                <a16:creationId xmlns:a16="http://schemas.microsoft.com/office/drawing/2014/main" xmlns="" id="{51634A4F-8340-4EFC-A3F7-DA02E00CFC09}"/>
              </a:ext>
            </a:extLst>
          </p:cNvPr>
          <p:cNvSpPr txBox="1">
            <a:spLocks noGrp="1"/>
          </p:cNvSpPr>
          <p:nvPr>
            <p:ph type="body" sz="quarter" idx="4294967295"/>
          </p:nvPr>
        </p:nvSpPr>
        <p:spPr>
          <a:xfrm>
            <a:off x="3657600" y="2844798"/>
            <a:ext cx="7487509" cy="12573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Treść artykułu/paragrafu/etc.</a:t>
            </a:r>
          </a:p>
        </p:txBody>
      </p:sp>
      <p:sp>
        <p:nvSpPr>
          <p:cNvPr id="8" name="Symbol zastępczy tekstu 19">
            <a:extLst>
              <a:ext uri="{FF2B5EF4-FFF2-40B4-BE49-F238E27FC236}">
                <a16:creationId xmlns:a16="http://schemas.microsoft.com/office/drawing/2014/main" xmlns="" id="{A8AE9443-E63B-4568-86DE-6027A087711F}"/>
              </a:ext>
            </a:extLst>
          </p:cNvPr>
          <p:cNvSpPr txBox="1">
            <a:spLocks noGrp="1"/>
          </p:cNvSpPr>
          <p:nvPr>
            <p:ph type="body" sz="quarter" idx="4294967295"/>
          </p:nvPr>
        </p:nvSpPr>
        <p:spPr>
          <a:xfrm>
            <a:off x="3683002" y="4927601"/>
            <a:ext cx="7487509" cy="12573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Treść artykułu/paragrafu/etc.</a:t>
            </a:r>
          </a:p>
        </p:txBody>
      </p:sp>
    </p:spTree>
    <p:extLst>
      <p:ext uri="{BB962C8B-B14F-4D97-AF65-F5344CB8AC3E}">
        <p14:creationId xmlns:p14="http://schemas.microsoft.com/office/powerpoint/2010/main" val="248342090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Slajd przekładkowy_01">
    <p:spTree>
      <p:nvGrpSpPr>
        <p:cNvPr id="1" name=""/>
        <p:cNvGrpSpPr/>
        <p:nvPr/>
      </p:nvGrpSpPr>
      <p:grpSpPr>
        <a:xfrm>
          <a:off x="0" y="0"/>
          <a:ext cx="0" cy="0"/>
          <a:chOff x="0" y="0"/>
          <a:chExt cx="0" cy="0"/>
        </a:xfrm>
      </p:grpSpPr>
      <p:pic>
        <p:nvPicPr>
          <p:cNvPr id="5" name="Obraz 2">
            <a:extLst>
              <a:ext uri="{FF2B5EF4-FFF2-40B4-BE49-F238E27FC236}">
                <a16:creationId xmlns:a16="http://schemas.microsoft.com/office/drawing/2014/main" xmlns="" id="{A440548B-2F3F-42F1-AF10-6699FC60F6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7">
            <a:extLst>
              <a:ext uri="{FF2B5EF4-FFF2-40B4-BE49-F238E27FC236}">
                <a16:creationId xmlns:a16="http://schemas.microsoft.com/office/drawing/2014/main" xmlns="" id="{96E48870-451E-489B-8F91-C7982CC34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4154488"/>
            <a:ext cx="701040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10">
            <a:extLst>
              <a:ext uri="{FF2B5EF4-FFF2-40B4-BE49-F238E27FC236}">
                <a16:creationId xmlns:a16="http://schemas.microsoft.com/office/drawing/2014/main" xmlns="" id="{54C83569-C74B-48B1-9C30-5243D6B07C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4300" y="3627438"/>
            <a:ext cx="23590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ymbol zastępczy tekstu 12">
            <a:extLst>
              <a:ext uri="{FF2B5EF4-FFF2-40B4-BE49-F238E27FC236}">
                <a16:creationId xmlns:a16="http://schemas.microsoft.com/office/drawing/2014/main" xmlns="" id="{EDED5265-1EE6-4EA3-83FF-C370590C734B}"/>
              </a:ext>
            </a:extLst>
          </p:cNvPr>
          <p:cNvSpPr txBox="1">
            <a:spLocks noGrp="1"/>
          </p:cNvSpPr>
          <p:nvPr>
            <p:ph type="body" sz="quarter" idx="4294967295"/>
          </p:nvPr>
        </p:nvSpPr>
        <p:spPr>
          <a:xfrm>
            <a:off x="667265" y="4241801"/>
            <a:ext cx="5955953"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sp>
        <p:nvSpPr>
          <p:cNvPr id="6" name="Symbol zastępczy tekstu 16">
            <a:extLst>
              <a:ext uri="{FF2B5EF4-FFF2-40B4-BE49-F238E27FC236}">
                <a16:creationId xmlns:a16="http://schemas.microsoft.com/office/drawing/2014/main" xmlns="" id="{35CF831D-94FB-4122-9933-62128E04A649}"/>
              </a:ext>
            </a:extLst>
          </p:cNvPr>
          <p:cNvSpPr txBox="1">
            <a:spLocks noGrp="1"/>
          </p:cNvSpPr>
          <p:nvPr>
            <p:ph type="body" sz="quarter" idx="4294967295"/>
          </p:nvPr>
        </p:nvSpPr>
        <p:spPr>
          <a:xfrm>
            <a:off x="1532122" y="3703822"/>
            <a:ext cx="2137839"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a:t>
            </a:r>
          </a:p>
        </p:txBody>
      </p:sp>
    </p:spTree>
    <p:extLst>
      <p:ext uri="{BB962C8B-B14F-4D97-AF65-F5344CB8AC3E}">
        <p14:creationId xmlns:p14="http://schemas.microsoft.com/office/powerpoint/2010/main" val="21872841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1_Dwa elementy zawartości">
    <p:spTree>
      <p:nvGrpSpPr>
        <p:cNvPr id="1" name=""/>
        <p:cNvGrpSpPr/>
        <p:nvPr/>
      </p:nvGrpSpPr>
      <p:grpSpPr>
        <a:xfrm>
          <a:off x="0" y="0"/>
          <a:ext cx="0" cy="0"/>
          <a:chOff x="0" y="0"/>
          <a:chExt cx="0" cy="0"/>
        </a:xfrm>
      </p:grpSpPr>
      <p:pic>
        <p:nvPicPr>
          <p:cNvPr id="10" name="Obraz 3">
            <a:extLst>
              <a:ext uri="{FF2B5EF4-FFF2-40B4-BE49-F238E27FC236}">
                <a16:creationId xmlns="" xmlns:a16="http://schemas.microsoft.com/office/drawing/2014/main" id="{5229EEA0-0AAA-43C5-AA5C-BB73A08BF1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425" y="1963738"/>
            <a:ext cx="32781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4">
            <a:extLst>
              <a:ext uri="{FF2B5EF4-FFF2-40B4-BE49-F238E27FC236}">
                <a16:creationId xmlns="" xmlns:a16="http://schemas.microsoft.com/office/drawing/2014/main" id="{EAC24148-7AB8-4400-BB9E-462DEB8CD9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988" y="3425825"/>
            <a:ext cx="235267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53">
            <a:extLst>
              <a:ext uri="{FF2B5EF4-FFF2-40B4-BE49-F238E27FC236}">
                <a16:creationId xmlns="" xmlns:a16="http://schemas.microsoft.com/office/drawing/2014/main" id="{389E27F5-639D-4109-BB1F-DCE105D0C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700" y="4867275"/>
            <a:ext cx="235267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az 73">
            <a:extLst>
              <a:ext uri="{FF2B5EF4-FFF2-40B4-BE49-F238E27FC236}">
                <a16:creationId xmlns="" xmlns:a16="http://schemas.microsoft.com/office/drawing/2014/main" id="{D7372D53-D75E-4053-A8E9-092DCAE34C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7450" y="3425825"/>
            <a:ext cx="2354263"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az 74">
            <a:extLst>
              <a:ext uri="{FF2B5EF4-FFF2-40B4-BE49-F238E27FC236}">
                <a16:creationId xmlns="" xmlns:a16="http://schemas.microsoft.com/office/drawing/2014/main" id="{FAB0F879-E4F7-4CC5-A6A7-428957615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4867275"/>
            <a:ext cx="235267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upa 13">
            <a:extLst>
              <a:ext uri="{FF2B5EF4-FFF2-40B4-BE49-F238E27FC236}">
                <a16:creationId xmlns="" xmlns:a16="http://schemas.microsoft.com/office/drawing/2014/main" id="{387274B4-D94B-4F8F-924E-7733CAB452F8}"/>
              </a:ext>
            </a:extLst>
          </p:cNvPr>
          <p:cNvGrpSpPr>
            <a:grpSpLocks/>
          </p:cNvGrpSpPr>
          <p:nvPr/>
        </p:nvGrpSpPr>
        <p:grpSpPr bwMode="auto">
          <a:xfrm>
            <a:off x="2078038" y="2962275"/>
            <a:ext cx="2825750" cy="484188"/>
            <a:chOff x="2078184" y="2962143"/>
            <a:chExt cx="2826328" cy="485099"/>
          </a:xfrm>
        </p:grpSpPr>
        <p:cxnSp>
          <p:nvCxnSpPr>
            <p:cNvPr id="16" name="Łącznik prosty 6">
              <a:extLst>
                <a:ext uri="{FF2B5EF4-FFF2-40B4-BE49-F238E27FC236}">
                  <a16:creationId xmlns="" xmlns:a16="http://schemas.microsoft.com/office/drawing/2014/main" id="{67F79148-1E66-4683-B08B-97E77330F684}"/>
                </a:ext>
              </a:extLst>
            </p:cNvPr>
            <p:cNvCxnSpPr>
              <a:cxnSpLocks noChangeShapeType="1"/>
            </p:cNvCxnSpPr>
            <p:nvPr/>
          </p:nvCxnSpPr>
          <p:spPr bwMode="auto">
            <a:xfrm>
              <a:off x="2078184" y="3206837"/>
              <a:ext cx="2826328"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4" name="Łącznik prosty 12">
              <a:extLst>
                <a:ext uri="{FF2B5EF4-FFF2-40B4-BE49-F238E27FC236}">
                  <a16:creationId xmlns="" xmlns:a16="http://schemas.microsoft.com/office/drawing/2014/main" id="{01973A28-44F0-4D41-B76B-6F45F2D66925}"/>
                </a:ext>
              </a:extLst>
            </p:cNvPr>
            <p:cNvCxnSpPr>
              <a:cxnSpLocks noChangeShapeType="1"/>
            </p:cNvCxnSpPr>
            <p:nvPr/>
          </p:nvCxnSpPr>
          <p:spPr bwMode="auto">
            <a:xfrm>
              <a:off x="3503057" y="2962143"/>
              <a:ext cx="6437" cy="238257"/>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5" name="Łącznik prosty 75">
              <a:extLst>
                <a:ext uri="{FF2B5EF4-FFF2-40B4-BE49-F238E27FC236}">
                  <a16:creationId xmlns="" xmlns:a16="http://schemas.microsoft.com/office/drawing/2014/main" id="{435881E5-6CB5-40B2-812F-77337C6E7E1E}"/>
                </a:ext>
              </a:extLst>
            </p:cNvPr>
            <p:cNvCxnSpPr>
              <a:cxnSpLocks noChangeShapeType="1"/>
            </p:cNvCxnSpPr>
            <p:nvPr/>
          </p:nvCxnSpPr>
          <p:spPr bwMode="auto">
            <a:xfrm>
              <a:off x="4891829" y="3204688"/>
              <a:ext cx="6438" cy="238265"/>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6" name="Łącznik prosty 76">
              <a:extLst>
                <a:ext uri="{FF2B5EF4-FFF2-40B4-BE49-F238E27FC236}">
                  <a16:creationId xmlns="" xmlns:a16="http://schemas.microsoft.com/office/drawing/2014/main" id="{C07D6340-35FD-4581-AFDE-13AD957EC06E}"/>
                </a:ext>
              </a:extLst>
            </p:cNvPr>
            <p:cNvCxnSpPr>
              <a:cxnSpLocks noChangeShapeType="1"/>
            </p:cNvCxnSpPr>
            <p:nvPr/>
          </p:nvCxnSpPr>
          <p:spPr bwMode="auto">
            <a:xfrm>
              <a:off x="2082088" y="3208986"/>
              <a:ext cx="6438" cy="238256"/>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grpSp>
      <p:cxnSp>
        <p:nvCxnSpPr>
          <p:cNvPr id="27" name="Łącznik prosty 77">
            <a:extLst>
              <a:ext uri="{FF2B5EF4-FFF2-40B4-BE49-F238E27FC236}">
                <a16:creationId xmlns="" xmlns:a16="http://schemas.microsoft.com/office/drawing/2014/main" id="{0C021655-B525-41FB-B78D-E3FE123045BB}"/>
              </a:ext>
            </a:extLst>
          </p:cNvPr>
          <p:cNvCxnSpPr>
            <a:cxnSpLocks noChangeShapeType="1"/>
          </p:cNvCxnSpPr>
          <p:nvPr/>
        </p:nvCxnSpPr>
        <p:spPr bwMode="auto">
          <a:xfrm>
            <a:off x="2082800" y="4646613"/>
            <a:ext cx="2825750"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8" name="Łącznik prosty 78">
            <a:extLst>
              <a:ext uri="{FF2B5EF4-FFF2-40B4-BE49-F238E27FC236}">
                <a16:creationId xmlns="" xmlns:a16="http://schemas.microsoft.com/office/drawing/2014/main" id="{4DFC247D-F3E9-418E-B0DB-4948B877FCEA}"/>
              </a:ext>
            </a:extLst>
          </p:cNvPr>
          <p:cNvCxnSpPr>
            <a:cxnSpLocks noChangeShapeType="1"/>
          </p:cNvCxnSpPr>
          <p:nvPr/>
        </p:nvCxnSpPr>
        <p:spPr bwMode="auto">
          <a:xfrm>
            <a:off x="4895850" y="4651375"/>
            <a:ext cx="6350" cy="238125"/>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9" name="Łącznik prosty 79">
            <a:extLst>
              <a:ext uri="{FF2B5EF4-FFF2-40B4-BE49-F238E27FC236}">
                <a16:creationId xmlns="" xmlns:a16="http://schemas.microsoft.com/office/drawing/2014/main" id="{CF11804A-CFF7-4A82-A6E5-B3B22059C53D}"/>
              </a:ext>
            </a:extLst>
          </p:cNvPr>
          <p:cNvCxnSpPr>
            <a:cxnSpLocks noChangeShapeType="1"/>
          </p:cNvCxnSpPr>
          <p:nvPr/>
        </p:nvCxnSpPr>
        <p:spPr bwMode="auto">
          <a:xfrm>
            <a:off x="2085975" y="4422775"/>
            <a:ext cx="6350" cy="420688"/>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30" name="Łącznik prosty 80">
            <a:extLst>
              <a:ext uri="{FF2B5EF4-FFF2-40B4-BE49-F238E27FC236}">
                <a16:creationId xmlns="" xmlns:a16="http://schemas.microsoft.com/office/drawing/2014/main" id="{751F4457-F43A-453C-BAEB-7991880A6C72}"/>
              </a:ext>
            </a:extLst>
          </p:cNvPr>
          <p:cNvCxnSpPr>
            <a:cxnSpLocks noChangeShapeType="1"/>
          </p:cNvCxnSpPr>
          <p:nvPr/>
        </p:nvCxnSpPr>
        <p:spPr bwMode="auto">
          <a:xfrm flipV="1">
            <a:off x="5607050" y="2435225"/>
            <a:ext cx="1639888" cy="9525"/>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sp>
        <p:nvSpPr>
          <p:cNvPr id="2" name="Symbol zastępczy tekstu 10">
            <a:extLst>
              <a:ext uri="{FF2B5EF4-FFF2-40B4-BE49-F238E27FC236}">
                <a16:creationId xmlns="" xmlns:a16="http://schemas.microsoft.com/office/drawing/2014/main" id="{DE76E607-24AF-4AFB-A0AF-D29C2E397CA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17" name="Symbol zastępczy tekstu 34">
            <a:extLst>
              <a:ext uri="{FF2B5EF4-FFF2-40B4-BE49-F238E27FC236}">
                <a16:creationId xmlns="" xmlns:a16="http://schemas.microsoft.com/office/drawing/2014/main" id="{CF26216F-39B6-40E3-A45D-FF4FE199D515}"/>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8" name="Symbol zastępczy tekstu 34">
            <a:extLst>
              <a:ext uri="{FF2B5EF4-FFF2-40B4-BE49-F238E27FC236}">
                <a16:creationId xmlns="" xmlns:a16="http://schemas.microsoft.com/office/drawing/2014/main" id="{09A13029-9CDF-4F27-AD05-376794BEFA3E}"/>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9" name="Symbol zastępczy tekstu 34">
            <a:extLst>
              <a:ext uri="{FF2B5EF4-FFF2-40B4-BE49-F238E27FC236}">
                <a16:creationId xmlns="" xmlns:a16="http://schemas.microsoft.com/office/drawing/2014/main" id="{A2CA2E34-4982-4AD2-AF39-A4B580BB5C0D}"/>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 xmlns:a16="http://schemas.microsoft.com/office/drawing/2014/main" id="{28ED2120-D167-4BE6-AA76-8DEB895C88B7}"/>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 xmlns:a16="http://schemas.microsoft.com/office/drawing/2014/main" id="{BBFFE84D-86B8-46D5-8BE6-B1C3288A846C}"/>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22" name="Symbol zastępczy tekstu 16">
            <a:extLst>
              <a:ext uri="{FF2B5EF4-FFF2-40B4-BE49-F238E27FC236}">
                <a16:creationId xmlns="" xmlns:a16="http://schemas.microsoft.com/office/drawing/2014/main" id="{9DE2A291-C1E3-4301-8408-27C58E2B4FB5}"/>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23" name="Symbol zastępczy tekstu 18">
            <a:extLst>
              <a:ext uri="{FF2B5EF4-FFF2-40B4-BE49-F238E27FC236}">
                <a16:creationId xmlns="" xmlns:a16="http://schemas.microsoft.com/office/drawing/2014/main" id="{A7DC6EE5-089A-4EAC-8A4D-4D259DFC4772}"/>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spTree>
    <p:extLst>
      <p:ext uri="{BB962C8B-B14F-4D97-AF65-F5344CB8AC3E}">
        <p14:creationId xmlns:p14="http://schemas.microsoft.com/office/powerpoint/2010/main" val="36802947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5_Dwa elementy zawartości">
    <p:spTree>
      <p:nvGrpSpPr>
        <p:cNvPr id="1" name=""/>
        <p:cNvGrpSpPr/>
        <p:nvPr/>
      </p:nvGrpSpPr>
      <p:grpSpPr>
        <a:xfrm>
          <a:off x="0" y="0"/>
          <a:ext cx="0" cy="0"/>
          <a:chOff x="0" y="0"/>
          <a:chExt cx="0" cy="0"/>
        </a:xfrm>
      </p:grpSpPr>
      <p:pic>
        <p:nvPicPr>
          <p:cNvPr id="10" name="Obraz 3">
            <a:extLst>
              <a:ext uri="{FF2B5EF4-FFF2-40B4-BE49-F238E27FC236}">
                <a16:creationId xmlns:a16="http://schemas.microsoft.com/office/drawing/2014/main" xmlns="" id="{BCEA47E9-6ABF-49CF-9F97-CD7A042A6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938" y="1951038"/>
            <a:ext cx="28289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21">
            <a:extLst>
              <a:ext uri="{FF2B5EF4-FFF2-40B4-BE49-F238E27FC236}">
                <a16:creationId xmlns:a16="http://schemas.microsoft.com/office/drawing/2014/main" xmlns="" id="{4F8A4435-209C-4223-94DF-6B44EF0025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638" y="3449638"/>
            <a:ext cx="28289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23">
            <a:extLst>
              <a:ext uri="{FF2B5EF4-FFF2-40B4-BE49-F238E27FC236}">
                <a16:creationId xmlns:a16="http://schemas.microsoft.com/office/drawing/2014/main" xmlns="" id="{2EC3FD65-C9E7-4B70-BCF2-B22C97FF79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8838" y="1951038"/>
            <a:ext cx="28289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az 24">
            <a:extLst>
              <a:ext uri="{FF2B5EF4-FFF2-40B4-BE49-F238E27FC236}">
                <a16:creationId xmlns:a16="http://schemas.microsoft.com/office/drawing/2014/main" xmlns="" id="{EE1E3547-ECAB-4D56-BFF4-847AD2C0F4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1538" y="3462338"/>
            <a:ext cx="28289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az 25">
            <a:extLst>
              <a:ext uri="{FF2B5EF4-FFF2-40B4-BE49-F238E27FC236}">
                <a16:creationId xmlns:a16="http://schemas.microsoft.com/office/drawing/2014/main" xmlns="" id="{7F5B7B77-6C1E-4491-868B-35F9B1D22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2738" y="1938338"/>
            <a:ext cx="28289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Obraz 26">
            <a:extLst>
              <a:ext uri="{FF2B5EF4-FFF2-40B4-BE49-F238E27FC236}">
                <a16:creationId xmlns:a16="http://schemas.microsoft.com/office/drawing/2014/main" xmlns="" id="{4D99148A-1723-4145-AEC0-7FDE9C19BC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5438" y="3449638"/>
            <a:ext cx="28289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Obraz 4">
            <a:extLst>
              <a:ext uri="{FF2B5EF4-FFF2-40B4-BE49-F238E27FC236}">
                <a16:creationId xmlns:a16="http://schemas.microsoft.com/office/drawing/2014/main" xmlns="" id="{85104A60-23BA-4AAB-A635-453DEDB79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2378075"/>
            <a:ext cx="4667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Obraz 27">
            <a:extLst>
              <a:ext uri="{FF2B5EF4-FFF2-40B4-BE49-F238E27FC236}">
                <a16:creationId xmlns:a16="http://schemas.microsoft.com/office/drawing/2014/main" xmlns="" id="{C360266B-EFF9-422C-BB79-C29B13A384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338" y="3876675"/>
            <a:ext cx="4667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Obraz 28">
            <a:extLst>
              <a:ext uri="{FF2B5EF4-FFF2-40B4-BE49-F238E27FC236}">
                <a16:creationId xmlns:a16="http://schemas.microsoft.com/office/drawing/2014/main" xmlns="" id="{8435CE2E-A212-4EC7-A154-D5F3F8F0C1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8238" y="3889375"/>
            <a:ext cx="4667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Obraz 29">
            <a:extLst>
              <a:ext uri="{FF2B5EF4-FFF2-40B4-BE49-F238E27FC236}">
                <a16:creationId xmlns:a16="http://schemas.microsoft.com/office/drawing/2014/main" xmlns="" id="{41F95FB1-414E-4041-8CA5-76FCBF4F4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5538" y="2378075"/>
            <a:ext cx="4667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Obraz 30">
            <a:extLst>
              <a:ext uri="{FF2B5EF4-FFF2-40B4-BE49-F238E27FC236}">
                <a16:creationId xmlns:a16="http://schemas.microsoft.com/office/drawing/2014/main" xmlns="" id="{D11AB5E6-3325-44DF-B5FF-060933285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638" y="5546725"/>
            <a:ext cx="4667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Obraz 5">
            <a:extLst>
              <a:ext uri="{FF2B5EF4-FFF2-40B4-BE49-F238E27FC236}">
                <a16:creationId xmlns:a16="http://schemas.microsoft.com/office/drawing/2014/main" xmlns="" id="{30D23FB8-32BA-4E64-AF74-46C8F0A871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4363" y="5068888"/>
            <a:ext cx="28130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ymbol zastępczy tekstu 10">
            <a:extLst>
              <a:ext uri="{FF2B5EF4-FFF2-40B4-BE49-F238E27FC236}">
                <a16:creationId xmlns:a16="http://schemas.microsoft.com/office/drawing/2014/main" xmlns="" id="{95E119F5-9B3E-4873-87FF-5AE2A286B4B7}"/>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15" name="Symbol zastępczy tekstu 34">
            <a:extLst>
              <a:ext uri="{FF2B5EF4-FFF2-40B4-BE49-F238E27FC236}">
                <a16:creationId xmlns:a16="http://schemas.microsoft.com/office/drawing/2014/main" xmlns="" id="{D0BA34E9-9FFE-44F7-B10B-C00EB4025459}"/>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a:tabLst/>
              <a:defRPr lang="pl-PL" sz="1600" b="0" i="0" u="none" strike="noStrike" cap="none" spc="0" baseline="0">
                <a:solidFill>
                  <a:srgbClr val="6D6E71"/>
                </a:solidFill>
                <a:uFillTx/>
                <a:latin typeface="Arial"/>
              </a:defRPr>
            </a:lvl1pPr>
          </a:lstStyle>
          <a:p>
            <a:pPr lvl="0"/>
            <a:endParaRPr lang="pl-PL"/>
          </a:p>
        </p:txBody>
      </p:sp>
      <p:sp>
        <p:nvSpPr>
          <p:cNvPr id="16" name="Symbol zastępczy tekstu 34">
            <a:extLst>
              <a:ext uri="{FF2B5EF4-FFF2-40B4-BE49-F238E27FC236}">
                <a16:creationId xmlns:a16="http://schemas.microsoft.com/office/drawing/2014/main" xmlns="" id="{441CE751-7248-4A43-9022-F59B9E0BDA76}"/>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2"/>
              <a:tabLst/>
              <a:defRPr lang="pl-PL" sz="1600" b="0" i="0" u="none" strike="noStrike" cap="none" spc="0" baseline="0">
                <a:solidFill>
                  <a:srgbClr val="6D6E71"/>
                </a:solidFill>
                <a:uFillTx/>
                <a:latin typeface="Arial"/>
              </a:defRPr>
            </a:lvl1pPr>
          </a:lstStyle>
          <a:p>
            <a:pPr lvl="0"/>
            <a:endParaRPr lang="pl-PL"/>
          </a:p>
        </p:txBody>
      </p:sp>
      <p:sp>
        <p:nvSpPr>
          <p:cNvPr id="17" name="Symbol zastępczy tekstu 34">
            <a:extLst>
              <a:ext uri="{FF2B5EF4-FFF2-40B4-BE49-F238E27FC236}">
                <a16:creationId xmlns:a16="http://schemas.microsoft.com/office/drawing/2014/main" xmlns="" id="{46614AF1-20B9-4AEF-9253-B7B93C1273DC}"/>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3"/>
              <a:tabLst/>
              <a:defRPr lang="pl-PL" sz="1600" b="0" i="0" u="none" strike="noStrike" cap="none" spc="0" baseline="0">
                <a:solidFill>
                  <a:srgbClr val="6D6E71"/>
                </a:solidFill>
                <a:uFillTx/>
                <a:latin typeface="Arial"/>
              </a:defRPr>
            </a:lvl1pPr>
          </a:lstStyle>
          <a:p>
            <a:pPr lvl="0"/>
            <a:endParaRPr lang="pl-PL"/>
          </a:p>
        </p:txBody>
      </p:sp>
      <p:sp>
        <p:nvSpPr>
          <p:cNvPr id="18" name="Symbol zastępczy tekstu 34">
            <a:extLst>
              <a:ext uri="{FF2B5EF4-FFF2-40B4-BE49-F238E27FC236}">
                <a16:creationId xmlns:a16="http://schemas.microsoft.com/office/drawing/2014/main" xmlns="" id="{F7B3725A-6C67-4151-978F-441A2ABD9248}"/>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4"/>
              <a:tabLst/>
              <a:defRPr lang="pl-PL" sz="1600" b="0" i="0" u="none" strike="noStrike" cap="none" spc="0" baseline="0">
                <a:solidFill>
                  <a:srgbClr val="6D6E71"/>
                </a:solidFill>
                <a:uFillTx/>
                <a:latin typeface="Arial"/>
              </a:defRPr>
            </a:lvl1pPr>
          </a:lstStyle>
          <a:p>
            <a:pPr lvl="0"/>
            <a:endParaRPr lang="pl-PL"/>
          </a:p>
        </p:txBody>
      </p:sp>
      <p:sp>
        <p:nvSpPr>
          <p:cNvPr id="19" name="Symbol zastępczy tekstu 34">
            <a:extLst>
              <a:ext uri="{FF2B5EF4-FFF2-40B4-BE49-F238E27FC236}">
                <a16:creationId xmlns:a16="http://schemas.microsoft.com/office/drawing/2014/main" xmlns="" id="{E4F28D5B-C762-4806-A765-DCB94F2D879A}"/>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5"/>
              <a:tabLst/>
              <a:defRPr lang="pl-PL" sz="1600" b="0"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a16="http://schemas.microsoft.com/office/drawing/2014/main" xmlns="" id="{63F1F02F-C030-4507-915C-E8A4F8DFF870}"/>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6"/>
              <a:tabLst/>
              <a:defRPr lang="pl-PL" sz="1600" b="0"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a16="http://schemas.microsoft.com/office/drawing/2014/main" xmlns="" id="{5CE960AF-9EC6-4964-A63B-6BC425B8219C}"/>
              </a:ext>
            </a:extLst>
          </p:cNvPr>
          <p:cNvSpPr txBox="1">
            <a:spLocks noGrp="1"/>
          </p:cNvSpPr>
          <p:nvPr>
            <p:ph type="body" sz="quarter" idx="4294967295"/>
          </p:nvPr>
        </p:nvSpPr>
        <p:spPr>
          <a:xfrm>
            <a:off x="1976375" y="5146800"/>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FFFFFF"/>
              </a:buClr>
              <a:buSzPct val="100000"/>
              <a:buFont typeface="Arial"/>
              <a:buAutoNum type="arabicPeriod" startAt="8"/>
              <a:tabLst/>
              <a:defRPr lang="pl-PL" sz="1600" b="0" i="0" u="none" strike="noStrike" cap="none" spc="0" baseline="0">
                <a:solidFill>
                  <a:srgbClr val="FFFFFF"/>
                </a:solidFill>
                <a:uFillTx/>
                <a:latin typeface="Arial"/>
              </a:defRPr>
            </a:lvl1pPr>
          </a:lstStyle>
          <a:p>
            <a:pPr lvl="0"/>
            <a:endParaRPr lang="pl-PL"/>
          </a:p>
        </p:txBody>
      </p:sp>
    </p:spTree>
    <p:extLst>
      <p:ext uri="{BB962C8B-B14F-4D97-AF65-F5344CB8AC3E}">
        <p14:creationId xmlns:p14="http://schemas.microsoft.com/office/powerpoint/2010/main" val="308986415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6_Dwa elementy zawartości">
    <p:spTree>
      <p:nvGrpSpPr>
        <p:cNvPr id="1" name=""/>
        <p:cNvGrpSpPr/>
        <p:nvPr/>
      </p:nvGrpSpPr>
      <p:grpSpPr>
        <a:xfrm>
          <a:off x="0" y="0"/>
          <a:ext cx="0" cy="0"/>
          <a:chOff x="0" y="0"/>
          <a:chExt cx="0" cy="0"/>
        </a:xfrm>
      </p:grpSpPr>
      <p:pic>
        <p:nvPicPr>
          <p:cNvPr id="11" name="Obraz 2">
            <a:extLst>
              <a:ext uri="{FF2B5EF4-FFF2-40B4-BE49-F238E27FC236}">
                <a16:creationId xmlns:a16="http://schemas.microsoft.com/office/drawing/2014/main" xmlns="" id="{302BE202-7D8F-41DC-A940-895D4F0055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938" y="19542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12">
            <a:extLst>
              <a:ext uri="{FF2B5EF4-FFF2-40B4-BE49-F238E27FC236}">
                <a16:creationId xmlns:a16="http://schemas.microsoft.com/office/drawing/2014/main" xmlns="" id="{04B9FE4C-49EB-4A5A-9451-6EC5E47168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8838" y="19415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az 13">
            <a:extLst>
              <a:ext uri="{FF2B5EF4-FFF2-40B4-BE49-F238E27FC236}">
                <a16:creationId xmlns:a16="http://schemas.microsoft.com/office/drawing/2014/main" xmlns="" id="{69AD54CC-E3E9-4483-95D9-AF15D1D2BC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8138" y="19415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az 14">
            <a:extLst>
              <a:ext uri="{FF2B5EF4-FFF2-40B4-BE49-F238E27FC236}">
                <a16:creationId xmlns:a16="http://schemas.microsoft.com/office/drawing/2014/main" xmlns="" id="{179B52D3-C70E-4BD8-B720-BB6F177F57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938" y="34528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Obraz 15">
            <a:extLst>
              <a:ext uri="{FF2B5EF4-FFF2-40B4-BE49-F238E27FC236}">
                <a16:creationId xmlns:a16="http://schemas.microsoft.com/office/drawing/2014/main" xmlns="" id="{57FF9547-5509-4579-89E8-0CC252EB14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8838" y="34401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Obraz 16">
            <a:extLst>
              <a:ext uri="{FF2B5EF4-FFF2-40B4-BE49-F238E27FC236}">
                <a16:creationId xmlns:a16="http://schemas.microsoft.com/office/drawing/2014/main" xmlns="" id="{FB9D9EC8-E33B-445B-9A23-9DB1596918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8138" y="34401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Obraz 20">
            <a:extLst>
              <a:ext uri="{FF2B5EF4-FFF2-40B4-BE49-F238E27FC236}">
                <a16:creationId xmlns:a16="http://schemas.microsoft.com/office/drawing/2014/main" xmlns="" id="{DFEA8E77-A3F8-470C-A4B0-30C3A15B13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238" y="49514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Obraz 3">
            <a:extLst>
              <a:ext uri="{FF2B5EF4-FFF2-40B4-BE49-F238E27FC236}">
                <a16:creationId xmlns:a16="http://schemas.microsoft.com/office/drawing/2014/main" xmlns="" id="{826CEFCF-77F6-4FD0-B387-AE71DDC639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175" y="4965700"/>
            <a:ext cx="28130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Łącznik prosty 8">
            <a:extLst>
              <a:ext uri="{FF2B5EF4-FFF2-40B4-BE49-F238E27FC236}">
                <a16:creationId xmlns:a16="http://schemas.microsoft.com/office/drawing/2014/main" xmlns="" id="{ACFEE39A-A6CB-4F1D-9FD5-0FA1206E342E}"/>
              </a:ext>
            </a:extLst>
          </p:cNvPr>
          <p:cNvCxnSpPr>
            <a:cxnSpLocks noChangeShapeType="1"/>
          </p:cNvCxnSpPr>
          <p:nvPr/>
        </p:nvCxnSpPr>
        <p:spPr bwMode="auto">
          <a:xfrm>
            <a:off x="0" y="2451100"/>
            <a:ext cx="140493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8" name="Łącznik prosty ze strzałką 25">
            <a:extLst>
              <a:ext uri="{FF2B5EF4-FFF2-40B4-BE49-F238E27FC236}">
                <a16:creationId xmlns:a16="http://schemas.microsoft.com/office/drawing/2014/main" xmlns="" id="{85161E51-E0AA-4EA5-917C-2322A3D46F62}"/>
              </a:ext>
            </a:extLst>
          </p:cNvPr>
          <p:cNvCxnSpPr>
            <a:cxnSpLocks noChangeShapeType="1"/>
          </p:cNvCxnSpPr>
          <p:nvPr/>
        </p:nvCxnSpPr>
        <p:spPr bwMode="auto">
          <a:xfrm>
            <a:off x="4214813" y="2438400"/>
            <a:ext cx="460375"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29" name="Łącznik prosty ze strzałką 42">
            <a:extLst>
              <a:ext uri="{FF2B5EF4-FFF2-40B4-BE49-F238E27FC236}">
                <a16:creationId xmlns:a16="http://schemas.microsoft.com/office/drawing/2014/main" xmlns="" id="{15638757-4C1D-4FF6-A36E-F4B15CE1A987}"/>
              </a:ext>
            </a:extLst>
          </p:cNvPr>
          <p:cNvCxnSpPr>
            <a:cxnSpLocks noChangeShapeType="1"/>
          </p:cNvCxnSpPr>
          <p:nvPr/>
        </p:nvCxnSpPr>
        <p:spPr bwMode="auto">
          <a:xfrm>
            <a:off x="7491413" y="2451100"/>
            <a:ext cx="460375"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30" name="Łącznik prosty ze strzałką 43">
            <a:extLst>
              <a:ext uri="{FF2B5EF4-FFF2-40B4-BE49-F238E27FC236}">
                <a16:creationId xmlns:a16="http://schemas.microsoft.com/office/drawing/2014/main" xmlns="" id="{E40518F8-3E00-43B0-ACFD-5A3BB6861C35}"/>
              </a:ext>
            </a:extLst>
          </p:cNvPr>
          <p:cNvCxnSpPr>
            <a:cxnSpLocks noChangeShapeType="1"/>
          </p:cNvCxnSpPr>
          <p:nvPr/>
        </p:nvCxnSpPr>
        <p:spPr bwMode="auto">
          <a:xfrm>
            <a:off x="9486900" y="2946400"/>
            <a:ext cx="0" cy="50800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31" name="Łącznik prosty ze strzałką 44">
            <a:extLst>
              <a:ext uri="{FF2B5EF4-FFF2-40B4-BE49-F238E27FC236}">
                <a16:creationId xmlns:a16="http://schemas.microsoft.com/office/drawing/2014/main" xmlns="" id="{D503B920-C478-44C6-8D6E-68A3B0F5B3D7}"/>
              </a:ext>
            </a:extLst>
          </p:cNvPr>
          <p:cNvCxnSpPr>
            <a:cxnSpLocks noChangeShapeType="1"/>
          </p:cNvCxnSpPr>
          <p:nvPr/>
        </p:nvCxnSpPr>
        <p:spPr bwMode="auto">
          <a:xfrm flipH="1">
            <a:off x="4203700" y="3949700"/>
            <a:ext cx="457200"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32" name="Łącznik prosty ze strzałką 45">
            <a:extLst>
              <a:ext uri="{FF2B5EF4-FFF2-40B4-BE49-F238E27FC236}">
                <a16:creationId xmlns:a16="http://schemas.microsoft.com/office/drawing/2014/main" xmlns="" id="{7BE44214-0406-4D57-B39D-01FA8115590E}"/>
              </a:ext>
            </a:extLst>
          </p:cNvPr>
          <p:cNvCxnSpPr>
            <a:cxnSpLocks noChangeShapeType="1"/>
          </p:cNvCxnSpPr>
          <p:nvPr/>
        </p:nvCxnSpPr>
        <p:spPr bwMode="auto">
          <a:xfrm flipH="1">
            <a:off x="7480300" y="3949700"/>
            <a:ext cx="477838"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33" name="Łącznik prosty ze strzałką 46">
            <a:extLst>
              <a:ext uri="{FF2B5EF4-FFF2-40B4-BE49-F238E27FC236}">
                <a16:creationId xmlns:a16="http://schemas.microsoft.com/office/drawing/2014/main" xmlns="" id="{FAB939AF-A383-46F3-A8CE-DA1117ECF96E}"/>
              </a:ext>
            </a:extLst>
          </p:cNvPr>
          <p:cNvCxnSpPr>
            <a:cxnSpLocks noChangeShapeType="1"/>
          </p:cNvCxnSpPr>
          <p:nvPr/>
        </p:nvCxnSpPr>
        <p:spPr bwMode="auto">
          <a:xfrm>
            <a:off x="4165600" y="5448300"/>
            <a:ext cx="508000"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34" name="Łącznik prosty ze strzałką 52">
            <a:extLst>
              <a:ext uri="{FF2B5EF4-FFF2-40B4-BE49-F238E27FC236}">
                <a16:creationId xmlns:a16="http://schemas.microsoft.com/office/drawing/2014/main" xmlns="" id="{464B95FA-7B3E-452B-B00B-D205F534B68F}"/>
              </a:ext>
            </a:extLst>
          </p:cNvPr>
          <p:cNvCxnSpPr>
            <a:cxnSpLocks noChangeShapeType="1"/>
          </p:cNvCxnSpPr>
          <p:nvPr/>
        </p:nvCxnSpPr>
        <p:spPr bwMode="auto">
          <a:xfrm>
            <a:off x="2743200" y="4457700"/>
            <a:ext cx="0" cy="50800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sp>
        <p:nvSpPr>
          <p:cNvPr id="3" name="Symbol zastępczy tekstu 10">
            <a:extLst>
              <a:ext uri="{FF2B5EF4-FFF2-40B4-BE49-F238E27FC236}">
                <a16:creationId xmlns:a16="http://schemas.microsoft.com/office/drawing/2014/main" xmlns="" id="{675C3A0A-1600-47E9-AA53-B2D7C26F586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19" name="Symbol zastępczy tekstu 34">
            <a:extLst>
              <a:ext uri="{FF2B5EF4-FFF2-40B4-BE49-F238E27FC236}">
                <a16:creationId xmlns:a16="http://schemas.microsoft.com/office/drawing/2014/main" xmlns="" id="{5EB71FFB-4A35-47BB-BEAD-3603D0EB3702}"/>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a16="http://schemas.microsoft.com/office/drawing/2014/main" xmlns="" id="{FA9595DF-4951-41E5-A31B-F271CD1ECDC9}"/>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a16="http://schemas.microsoft.com/office/drawing/2014/main" xmlns="" id="{25686BDF-7D35-461E-A2BD-F48816F576FF}"/>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2" name="Symbol zastępczy tekstu 34">
            <a:extLst>
              <a:ext uri="{FF2B5EF4-FFF2-40B4-BE49-F238E27FC236}">
                <a16:creationId xmlns:a16="http://schemas.microsoft.com/office/drawing/2014/main" xmlns="" id="{C301FD96-A5F1-49E7-82A0-984A60897302}"/>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3" name="Symbol zastępczy tekstu 34">
            <a:extLst>
              <a:ext uri="{FF2B5EF4-FFF2-40B4-BE49-F238E27FC236}">
                <a16:creationId xmlns:a16="http://schemas.microsoft.com/office/drawing/2014/main" xmlns="" id="{2386ED17-0EDA-4141-B8A2-A6E761D5D52E}"/>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4" name="Symbol zastępczy tekstu 34">
            <a:extLst>
              <a:ext uri="{FF2B5EF4-FFF2-40B4-BE49-F238E27FC236}">
                <a16:creationId xmlns:a16="http://schemas.microsoft.com/office/drawing/2014/main" xmlns="" id="{C03DD810-BDD5-445B-8594-4ECB0A8FB0B2}"/>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5" name="Symbol zastępczy tekstu 34">
            <a:extLst>
              <a:ext uri="{FF2B5EF4-FFF2-40B4-BE49-F238E27FC236}">
                <a16:creationId xmlns:a16="http://schemas.microsoft.com/office/drawing/2014/main" xmlns="" id="{35E22065-6ACF-4850-90E0-241283CB24DA}"/>
              </a:ext>
            </a:extLst>
          </p:cNvPr>
          <p:cNvSpPr txBox="1">
            <a:spLocks noGrp="1"/>
          </p:cNvSpPr>
          <p:nvPr>
            <p:ph type="body" sz="quarter" idx="4294967295"/>
          </p:nvPr>
        </p:nvSpPr>
        <p:spPr>
          <a:xfrm>
            <a:off x="1485900"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6" name="Symbol zastępczy tekstu 34">
            <a:extLst>
              <a:ext uri="{FF2B5EF4-FFF2-40B4-BE49-F238E27FC236}">
                <a16:creationId xmlns:a16="http://schemas.microsoft.com/office/drawing/2014/main" xmlns="" id="{2145FE43-53DD-4595-B8AA-BA21679E2DCE}"/>
              </a:ext>
            </a:extLst>
          </p:cNvPr>
          <p:cNvSpPr txBox="1">
            <a:spLocks noGrp="1"/>
          </p:cNvSpPr>
          <p:nvPr>
            <p:ph type="body" sz="quarter" idx="4294967295"/>
          </p:nvPr>
        </p:nvSpPr>
        <p:spPr>
          <a:xfrm>
            <a:off x="4782074" y="5054602"/>
            <a:ext cx="2628899" cy="8001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spTree>
    <p:extLst>
      <p:ext uri="{BB962C8B-B14F-4D97-AF65-F5344CB8AC3E}">
        <p14:creationId xmlns:p14="http://schemas.microsoft.com/office/powerpoint/2010/main" val="255930074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7_Dwa elementy zawartości">
    <p:spTree>
      <p:nvGrpSpPr>
        <p:cNvPr id="1" name=""/>
        <p:cNvGrpSpPr/>
        <p:nvPr/>
      </p:nvGrpSpPr>
      <p:grpSpPr>
        <a:xfrm>
          <a:off x="0" y="0"/>
          <a:ext cx="0" cy="0"/>
          <a:chOff x="0" y="0"/>
          <a:chExt cx="0" cy="0"/>
        </a:xfrm>
      </p:grpSpPr>
      <p:grpSp>
        <p:nvGrpSpPr>
          <p:cNvPr id="11" name="Grupa 55">
            <a:extLst>
              <a:ext uri="{FF2B5EF4-FFF2-40B4-BE49-F238E27FC236}">
                <a16:creationId xmlns:a16="http://schemas.microsoft.com/office/drawing/2014/main" xmlns="" id="{1DC61224-27A8-4AFB-A2A9-300406043E23}"/>
              </a:ext>
            </a:extLst>
          </p:cNvPr>
          <p:cNvGrpSpPr>
            <a:grpSpLocks/>
          </p:cNvGrpSpPr>
          <p:nvPr/>
        </p:nvGrpSpPr>
        <p:grpSpPr bwMode="auto">
          <a:xfrm>
            <a:off x="4668838" y="3440113"/>
            <a:ext cx="2828925" cy="1019175"/>
            <a:chOff x="4669026" y="3440686"/>
            <a:chExt cx="2828550" cy="1018038"/>
          </a:xfrm>
        </p:grpSpPr>
        <p:pic>
          <p:nvPicPr>
            <p:cNvPr id="12" name="Obraz 56">
              <a:extLst>
                <a:ext uri="{FF2B5EF4-FFF2-40B4-BE49-F238E27FC236}">
                  <a16:creationId xmlns:a16="http://schemas.microsoft.com/office/drawing/2014/main" xmlns="" id="{30B5008D-E6A3-4041-9273-BD7ADEC0FE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5787" y="3463546"/>
              <a:ext cx="2795019" cy="97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az 57">
              <a:extLst>
                <a:ext uri="{FF2B5EF4-FFF2-40B4-BE49-F238E27FC236}">
                  <a16:creationId xmlns:a16="http://schemas.microsoft.com/office/drawing/2014/main" xmlns="" id="{8DC1E2D3-FB2E-479A-9F95-E6DE872356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9026" y="3440686"/>
              <a:ext cx="2828550" cy="10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upa 58">
            <a:extLst>
              <a:ext uri="{FF2B5EF4-FFF2-40B4-BE49-F238E27FC236}">
                <a16:creationId xmlns:a16="http://schemas.microsoft.com/office/drawing/2014/main" xmlns="" id="{16071F31-D896-4A4F-B867-297255DE73DD}"/>
              </a:ext>
            </a:extLst>
          </p:cNvPr>
          <p:cNvGrpSpPr>
            <a:grpSpLocks/>
          </p:cNvGrpSpPr>
          <p:nvPr/>
        </p:nvGrpSpPr>
        <p:grpSpPr bwMode="auto">
          <a:xfrm>
            <a:off x="1392238" y="3452813"/>
            <a:ext cx="2828925" cy="1019175"/>
            <a:chOff x="1392420" y="3453387"/>
            <a:chExt cx="2828550" cy="1018038"/>
          </a:xfrm>
        </p:grpSpPr>
        <p:pic>
          <p:nvPicPr>
            <p:cNvPr id="15" name="Obraz 59">
              <a:extLst>
                <a:ext uri="{FF2B5EF4-FFF2-40B4-BE49-F238E27FC236}">
                  <a16:creationId xmlns:a16="http://schemas.microsoft.com/office/drawing/2014/main" xmlns="" id="{384B176A-F220-4D1E-9D9C-24F20D45DD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190" y="3476247"/>
              <a:ext cx="2795019" cy="97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Obraz 60">
              <a:extLst>
                <a:ext uri="{FF2B5EF4-FFF2-40B4-BE49-F238E27FC236}">
                  <a16:creationId xmlns:a16="http://schemas.microsoft.com/office/drawing/2014/main" xmlns="" id="{526BE559-6D25-4AE2-B232-2A92429F85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420" y="3453387"/>
              <a:ext cx="2828550" cy="10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upa 61">
            <a:extLst>
              <a:ext uri="{FF2B5EF4-FFF2-40B4-BE49-F238E27FC236}">
                <a16:creationId xmlns:a16="http://schemas.microsoft.com/office/drawing/2014/main" xmlns="" id="{C407A5A5-39AE-42BC-930E-B58B8F8F811B}"/>
              </a:ext>
            </a:extLst>
          </p:cNvPr>
          <p:cNvGrpSpPr>
            <a:grpSpLocks/>
          </p:cNvGrpSpPr>
          <p:nvPr/>
        </p:nvGrpSpPr>
        <p:grpSpPr bwMode="auto">
          <a:xfrm>
            <a:off x="1392238" y="4938713"/>
            <a:ext cx="2828925" cy="1019175"/>
            <a:chOff x="1392420" y="4939287"/>
            <a:chExt cx="2828550" cy="1018038"/>
          </a:xfrm>
        </p:grpSpPr>
        <p:pic>
          <p:nvPicPr>
            <p:cNvPr id="18" name="Obraz 62">
              <a:extLst>
                <a:ext uri="{FF2B5EF4-FFF2-40B4-BE49-F238E27FC236}">
                  <a16:creationId xmlns:a16="http://schemas.microsoft.com/office/drawing/2014/main" xmlns="" id="{D738C155-F412-4482-9B7D-9B1E47B61F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190" y="4962147"/>
              <a:ext cx="2795019" cy="97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Obraz 63">
              <a:extLst>
                <a:ext uri="{FF2B5EF4-FFF2-40B4-BE49-F238E27FC236}">
                  <a16:creationId xmlns:a16="http://schemas.microsoft.com/office/drawing/2014/main" xmlns="" id="{DE45562F-8AED-4676-ACA1-02FD93669C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420" y="4939287"/>
              <a:ext cx="2828550" cy="10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Grupa 18">
            <a:extLst>
              <a:ext uri="{FF2B5EF4-FFF2-40B4-BE49-F238E27FC236}">
                <a16:creationId xmlns:a16="http://schemas.microsoft.com/office/drawing/2014/main" xmlns="" id="{ADE78EFF-DD07-4C45-B074-597963C3F26C}"/>
              </a:ext>
            </a:extLst>
          </p:cNvPr>
          <p:cNvGrpSpPr>
            <a:grpSpLocks/>
          </p:cNvGrpSpPr>
          <p:nvPr/>
        </p:nvGrpSpPr>
        <p:grpSpPr bwMode="auto">
          <a:xfrm>
            <a:off x="7958138" y="1941513"/>
            <a:ext cx="2828925" cy="1019175"/>
            <a:chOff x="7958324" y="1942085"/>
            <a:chExt cx="2828550" cy="1018038"/>
          </a:xfrm>
        </p:grpSpPr>
        <p:pic>
          <p:nvPicPr>
            <p:cNvPr id="21" name="Obraz 10">
              <a:extLst>
                <a:ext uri="{FF2B5EF4-FFF2-40B4-BE49-F238E27FC236}">
                  <a16:creationId xmlns:a16="http://schemas.microsoft.com/office/drawing/2014/main" xmlns="" id="{0E9754D8-5A2C-4887-8DA3-6A8C51B51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5085" y="1964945"/>
              <a:ext cx="2795019" cy="97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Obraz 11">
              <a:extLst>
                <a:ext uri="{FF2B5EF4-FFF2-40B4-BE49-F238E27FC236}">
                  <a16:creationId xmlns:a16="http://schemas.microsoft.com/office/drawing/2014/main" xmlns="" id="{1DD80BB2-4EF7-4352-A51C-3C623DE618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8324" y="1942085"/>
              <a:ext cx="2828550" cy="10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Grupa 51">
            <a:extLst>
              <a:ext uri="{FF2B5EF4-FFF2-40B4-BE49-F238E27FC236}">
                <a16:creationId xmlns:a16="http://schemas.microsoft.com/office/drawing/2014/main" xmlns="" id="{65C6B8F6-F686-40D8-B0FF-8EDBD4B7A895}"/>
              </a:ext>
            </a:extLst>
          </p:cNvPr>
          <p:cNvGrpSpPr>
            <a:grpSpLocks/>
          </p:cNvGrpSpPr>
          <p:nvPr/>
        </p:nvGrpSpPr>
        <p:grpSpPr bwMode="auto">
          <a:xfrm>
            <a:off x="7945438" y="3440113"/>
            <a:ext cx="2828925" cy="1019175"/>
            <a:chOff x="7945623" y="3440686"/>
            <a:chExt cx="2828550" cy="1018038"/>
          </a:xfrm>
        </p:grpSpPr>
        <p:pic>
          <p:nvPicPr>
            <p:cNvPr id="24" name="Obraz 53">
              <a:extLst>
                <a:ext uri="{FF2B5EF4-FFF2-40B4-BE49-F238E27FC236}">
                  <a16:creationId xmlns:a16="http://schemas.microsoft.com/office/drawing/2014/main" xmlns="" id="{0CEDE12C-BE6D-4C25-A27F-DCB57E9C0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2384" y="3463546"/>
              <a:ext cx="2795019" cy="97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Obraz 54">
              <a:extLst>
                <a:ext uri="{FF2B5EF4-FFF2-40B4-BE49-F238E27FC236}">
                  <a16:creationId xmlns:a16="http://schemas.microsoft.com/office/drawing/2014/main" xmlns="" id="{E4901FA0-B6CF-4B87-BE7D-6242A9A099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5623" y="3440686"/>
              <a:ext cx="2828550" cy="10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Grupa 64">
            <a:extLst>
              <a:ext uri="{FF2B5EF4-FFF2-40B4-BE49-F238E27FC236}">
                <a16:creationId xmlns:a16="http://schemas.microsoft.com/office/drawing/2014/main" xmlns="" id="{CCDB24E4-4C0D-40A3-B81C-2776A5C74687}"/>
              </a:ext>
            </a:extLst>
          </p:cNvPr>
          <p:cNvGrpSpPr>
            <a:grpSpLocks/>
          </p:cNvGrpSpPr>
          <p:nvPr/>
        </p:nvGrpSpPr>
        <p:grpSpPr bwMode="auto">
          <a:xfrm>
            <a:off x="4706938" y="1954213"/>
            <a:ext cx="2828925" cy="1019175"/>
            <a:chOff x="4707120" y="1954786"/>
            <a:chExt cx="2828550" cy="1018038"/>
          </a:xfrm>
        </p:grpSpPr>
        <p:pic>
          <p:nvPicPr>
            <p:cNvPr id="27" name="Obraz 65">
              <a:extLst>
                <a:ext uri="{FF2B5EF4-FFF2-40B4-BE49-F238E27FC236}">
                  <a16:creationId xmlns:a16="http://schemas.microsoft.com/office/drawing/2014/main" xmlns="" id="{1E4E7FA4-9350-4E94-8E3E-D6AE03E169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3890" y="1977646"/>
              <a:ext cx="2795019" cy="97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Obraz 66">
              <a:extLst>
                <a:ext uri="{FF2B5EF4-FFF2-40B4-BE49-F238E27FC236}">
                  <a16:creationId xmlns:a16="http://schemas.microsoft.com/office/drawing/2014/main" xmlns="" id="{048BB329-5999-48B2-8FC4-E0C0F0E2E5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7120" y="1954786"/>
              <a:ext cx="2828550" cy="10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8" name="Obraz 5">
            <a:extLst>
              <a:ext uri="{FF2B5EF4-FFF2-40B4-BE49-F238E27FC236}">
                <a16:creationId xmlns:a16="http://schemas.microsoft.com/office/drawing/2014/main" xmlns="" id="{BD980F08-2EA2-408D-90F3-2B7AEC670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1968500"/>
            <a:ext cx="28130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Obraz 2">
            <a:extLst>
              <a:ext uri="{FF2B5EF4-FFF2-40B4-BE49-F238E27FC236}">
                <a16:creationId xmlns:a16="http://schemas.microsoft.com/office/drawing/2014/main" xmlns="" id="{F1D32C56-A02E-441D-A1E4-12921B276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938" y="19542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Obraz 13">
            <a:extLst>
              <a:ext uri="{FF2B5EF4-FFF2-40B4-BE49-F238E27FC236}">
                <a16:creationId xmlns:a16="http://schemas.microsoft.com/office/drawing/2014/main" xmlns="" id="{900068D8-B0D9-4ADB-A1A6-6C1808B77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8138" y="19415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Obraz 14">
            <a:extLst>
              <a:ext uri="{FF2B5EF4-FFF2-40B4-BE49-F238E27FC236}">
                <a16:creationId xmlns:a16="http://schemas.microsoft.com/office/drawing/2014/main" xmlns="" id="{89A5E1B7-395A-4C4A-8F41-51C557116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938" y="34528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Obraz 15">
            <a:extLst>
              <a:ext uri="{FF2B5EF4-FFF2-40B4-BE49-F238E27FC236}">
                <a16:creationId xmlns:a16="http://schemas.microsoft.com/office/drawing/2014/main" xmlns="" id="{341113B5-B042-4AE4-BFDE-5B5411D0B7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8838" y="34401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Obraz 16">
            <a:extLst>
              <a:ext uri="{FF2B5EF4-FFF2-40B4-BE49-F238E27FC236}">
                <a16:creationId xmlns:a16="http://schemas.microsoft.com/office/drawing/2014/main" xmlns="" id="{4EA7E707-C2BA-4C6C-96A0-D2E921086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8138" y="34401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Obraz 20">
            <a:extLst>
              <a:ext uri="{FF2B5EF4-FFF2-40B4-BE49-F238E27FC236}">
                <a16:creationId xmlns:a16="http://schemas.microsoft.com/office/drawing/2014/main" xmlns="" id="{17D3C8E9-F492-4CD6-8009-1B753B22F6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238" y="49514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Obraz 3">
            <a:extLst>
              <a:ext uri="{FF2B5EF4-FFF2-40B4-BE49-F238E27FC236}">
                <a16:creationId xmlns:a16="http://schemas.microsoft.com/office/drawing/2014/main" xmlns="" id="{3A5F484F-CC41-456B-B4DD-6E144C37A7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2175" y="4965700"/>
            <a:ext cx="28130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6" name="Łącznik prosty 67">
            <a:extLst>
              <a:ext uri="{FF2B5EF4-FFF2-40B4-BE49-F238E27FC236}">
                <a16:creationId xmlns:a16="http://schemas.microsoft.com/office/drawing/2014/main" xmlns="" id="{A498AACD-900B-4975-9965-FD9FC9656DBC}"/>
              </a:ext>
            </a:extLst>
          </p:cNvPr>
          <p:cNvCxnSpPr>
            <a:cxnSpLocks noChangeShapeType="1"/>
          </p:cNvCxnSpPr>
          <p:nvPr/>
        </p:nvCxnSpPr>
        <p:spPr bwMode="auto">
          <a:xfrm>
            <a:off x="4237038" y="2444750"/>
            <a:ext cx="455612" cy="4763"/>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47" name="Łącznik prosty 68">
            <a:extLst>
              <a:ext uri="{FF2B5EF4-FFF2-40B4-BE49-F238E27FC236}">
                <a16:creationId xmlns:a16="http://schemas.microsoft.com/office/drawing/2014/main" xmlns="" id="{C994757E-97BF-4AEE-9A83-F67B7D8E83DD}"/>
              </a:ext>
            </a:extLst>
          </p:cNvPr>
          <p:cNvCxnSpPr>
            <a:cxnSpLocks noChangeShapeType="1"/>
          </p:cNvCxnSpPr>
          <p:nvPr/>
        </p:nvCxnSpPr>
        <p:spPr bwMode="auto">
          <a:xfrm>
            <a:off x="4222750" y="5451475"/>
            <a:ext cx="457200" cy="4763"/>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48" name="Łącznik prosty 69">
            <a:extLst>
              <a:ext uri="{FF2B5EF4-FFF2-40B4-BE49-F238E27FC236}">
                <a16:creationId xmlns:a16="http://schemas.microsoft.com/office/drawing/2014/main" xmlns="" id="{3E1B54D3-A1B6-4986-9598-11798AC094FE}"/>
              </a:ext>
            </a:extLst>
          </p:cNvPr>
          <p:cNvCxnSpPr>
            <a:cxnSpLocks noChangeShapeType="1"/>
          </p:cNvCxnSpPr>
          <p:nvPr/>
        </p:nvCxnSpPr>
        <p:spPr bwMode="auto">
          <a:xfrm>
            <a:off x="7485063" y="2446338"/>
            <a:ext cx="465137"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49" name="Łącznik prosty 70">
            <a:extLst>
              <a:ext uri="{FF2B5EF4-FFF2-40B4-BE49-F238E27FC236}">
                <a16:creationId xmlns:a16="http://schemas.microsoft.com/office/drawing/2014/main" xmlns="" id="{87E8F5EB-8E3A-4400-A048-9AE22ACBF807}"/>
              </a:ext>
            </a:extLst>
          </p:cNvPr>
          <p:cNvCxnSpPr>
            <a:cxnSpLocks noChangeShapeType="1"/>
          </p:cNvCxnSpPr>
          <p:nvPr/>
        </p:nvCxnSpPr>
        <p:spPr bwMode="auto">
          <a:xfrm>
            <a:off x="7485063" y="3957638"/>
            <a:ext cx="465137" cy="4762"/>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0" name="Łącznik prosty 71">
            <a:extLst>
              <a:ext uri="{FF2B5EF4-FFF2-40B4-BE49-F238E27FC236}">
                <a16:creationId xmlns:a16="http://schemas.microsoft.com/office/drawing/2014/main" xmlns="" id="{762F1C6A-D4F2-4502-BE13-4686B5447598}"/>
              </a:ext>
            </a:extLst>
          </p:cNvPr>
          <p:cNvCxnSpPr>
            <a:cxnSpLocks noChangeShapeType="1"/>
          </p:cNvCxnSpPr>
          <p:nvPr/>
        </p:nvCxnSpPr>
        <p:spPr bwMode="auto">
          <a:xfrm>
            <a:off x="4200525" y="3970338"/>
            <a:ext cx="466725"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1" name="Łącznik prosty 72">
            <a:extLst>
              <a:ext uri="{FF2B5EF4-FFF2-40B4-BE49-F238E27FC236}">
                <a16:creationId xmlns:a16="http://schemas.microsoft.com/office/drawing/2014/main" xmlns="" id="{44E5C27A-BFCB-4178-866A-FAB8C8C71A52}"/>
              </a:ext>
            </a:extLst>
          </p:cNvPr>
          <p:cNvCxnSpPr>
            <a:cxnSpLocks noChangeShapeType="1"/>
          </p:cNvCxnSpPr>
          <p:nvPr/>
        </p:nvCxnSpPr>
        <p:spPr bwMode="auto">
          <a:xfrm>
            <a:off x="2763838" y="4479925"/>
            <a:ext cx="0" cy="441325"/>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2" name="Łącznik prosty 73">
            <a:extLst>
              <a:ext uri="{FF2B5EF4-FFF2-40B4-BE49-F238E27FC236}">
                <a16:creationId xmlns:a16="http://schemas.microsoft.com/office/drawing/2014/main" xmlns="" id="{16F5156D-F85A-4268-9B31-55195EE9865D}"/>
              </a:ext>
            </a:extLst>
          </p:cNvPr>
          <p:cNvCxnSpPr>
            <a:cxnSpLocks noChangeShapeType="1"/>
          </p:cNvCxnSpPr>
          <p:nvPr/>
        </p:nvCxnSpPr>
        <p:spPr bwMode="auto">
          <a:xfrm>
            <a:off x="9232900" y="2982913"/>
            <a:ext cx="0" cy="441325"/>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sp>
        <p:nvSpPr>
          <p:cNvPr id="28" name="Symbol zastępczy tekstu 34">
            <a:extLst>
              <a:ext uri="{FF2B5EF4-FFF2-40B4-BE49-F238E27FC236}">
                <a16:creationId xmlns:a16="http://schemas.microsoft.com/office/drawing/2014/main" xmlns="" id="{336BADA2-EA46-40C6-AB25-19018F13CA9F}"/>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sp>
        <p:nvSpPr>
          <p:cNvPr id="29" name="Symbol zastępczy tekstu 34">
            <a:extLst>
              <a:ext uri="{FF2B5EF4-FFF2-40B4-BE49-F238E27FC236}">
                <a16:creationId xmlns:a16="http://schemas.microsoft.com/office/drawing/2014/main" xmlns="" id="{8BF9C997-BF85-4C89-BF45-EB9F0ECCBF33}"/>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0" name="Symbol zastępczy tekstu 34">
            <a:extLst>
              <a:ext uri="{FF2B5EF4-FFF2-40B4-BE49-F238E27FC236}">
                <a16:creationId xmlns:a16="http://schemas.microsoft.com/office/drawing/2014/main" xmlns="" id="{E7B6EC73-B5DE-4910-BD98-B47D03C0E7A8}"/>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1" name="Symbol zastępczy tekstu 34">
            <a:extLst>
              <a:ext uri="{FF2B5EF4-FFF2-40B4-BE49-F238E27FC236}">
                <a16:creationId xmlns:a16="http://schemas.microsoft.com/office/drawing/2014/main" xmlns="" id="{DE1B042D-9966-4D6F-A63D-134C0F6E2267}"/>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2" name="Symbol zastępczy tekstu 34">
            <a:extLst>
              <a:ext uri="{FF2B5EF4-FFF2-40B4-BE49-F238E27FC236}">
                <a16:creationId xmlns:a16="http://schemas.microsoft.com/office/drawing/2014/main" xmlns="" id="{8DE2102D-9C01-4AAC-885C-5A62415E06BF}"/>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3" name="Symbol zastępczy tekstu 34">
            <a:extLst>
              <a:ext uri="{FF2B5EF4-FFF2-40B4-BE49-F238E27FC236}">
                <a16:creationId xmlns:a16="http://schemas.microsoft.com/office/drawing/2014/main" xmlns="" id="{568987D6-A2A0-4F70-B92E-512029B97A7C}"/>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4" name="Symbol zastępczy tekstu 34">
            <a:extLst>
              <a:ext uri="{FF2B5EF4-FFF2-40B4-BE49-F238E27FC236}">
                <a16:creationId xmlns:a16="http://schemas.microsoft.com/office/drawing/2014/main" xmlns="" id="{88A06C28-38D7-4CD6-9427-CD4A8C205A3A}"/>
              </a:ext>
            </a:extLst>
          </p:cNvPr>
          <p:cNvSpPr txBox="1">
            <a:spLocks noGrp="1"/>
          </p:cNvSpPr>
          <p:nvPr>
            <p:ph type="body" sz="quarter" idx="4294967295"/>
          </p:nvPr>
        </p:nvSpPr>
        <p:spPr>
          <a:xfrm>
            <a:off x="1485900"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5" name="Symbol zastępczy tekstu 10">
            <a:extLst>
              <a:ext uri="{FF2B5EF4-FFF2-40B4-BE49-F238E27FC236}">
                <a16:creationId xmlns:a16="http://schemas.microsoft.com/office/drawing/2014/main" xmlns="" id="{3469B3A3-1269-4EAF-B137-9E95586311F3}"/>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36" name="Symbol zastępczy tekstu 34">
            <a:extLst>
              <a:ext uri="{FF2B5EF4-FFF2-40B4-BE49-F238E27FC236}">
                <a16:creationId xmlns:a16="http://schemas.microsoft.com/office/drawing/2014/main" xmlns="" id="{2EE1BFC4-6128-4398-A6F3-37C194A1840A}"/>
              </a:ext>
            </a:extLst>
          </p:cNvPr>
          <p:cNvSpPr txBox="1">
            <a:spLocks noGrp="1"/>
          </p:cNvSpPr>
          <p:nvPr>
            <p:ph type="body" sz="quarter" idx="4294967295"/>
          </p:nvPr>
        </p:nvSpPr>
        <p:spPr>
          <a:xfrm>
            <a:off x="4737104"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spTree>
    <p:extLst>
      <p:ext uri="{BB962C8B-B14F-4D97-AF65-F5344CB8AC3E}">
        <p14:creationId xmlns:p14="http://schemas.microsoft.com/office/powerpoint/2010/main" val="360100296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2_Nagłówek sekcji">
    <p:spTree>
      <p:nvGrpSpPr>
        <p:cNvPr id="1" name=""/>
        <p:cNvGrpSpPr/>
        <p:nvPr/>
      </p:nvGrpSpPr>
      <p:grpSpPr>
        <a:xfrm>
          <a:off x="0" y="0"/>
          <a:ext cx="0" cy="0"/>
          <a:chOff x="0" y="0"/>
          <a:chExt cx="0" cy="0"/>
        </a:xfrm>
      </p:grpSpPr>
      <p:pic>
        <p:nvPicPr>
          <p:cNvPr id="5" name="Obraz 2">
            <a:extLst>
              <a:ext uri="{FF2B5EF4-FFF2-40B4-BE49-F238E27FC236}">
                <a16:creationId xmlns:a16="http://schemas.microsoft.com/office/drawing/2014/main" xmlns="" id="{EE362C2A-6B4B-482C-87F0-048BBCD98F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7">
            <a:extLst>
              <a:ext uri="{FF2B5EF4-FFF2-40B4-BE49-F238E27FC236}">
                <a16:creationId xmlns:a16="http://schemas.microsoft.com/office/drawing/2014/main" xmlns="" id="{CEB49351-D126-40B6-9E40-361AA8ADA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73288"/>
            <a:ext cx="6575425"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10">
            <a:extLst>
              <a:ext uri="{FF2B5EF4-FFF2-40B4-BE49-F238E27FC236}">
                <a16:creationId xmlns:a16="http://schemas.microsoft.com/office/drawing/2014/main" xmlns="" id="{376F7752-40A6-4851-A919-F0860031D3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7000" y="1666875"/>
            <a:ext cx="41021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ymbol zastępczy tekstu 12">
            <a:extLst>
              <a:ext uri="{FF2B5EF4-FFF2-40B4-BE49-F238E27FC236}">
                <a16:creationId xmlns:a16="http://schemas.microsoft.com/office/drawing/2014/main" xmlns="" id="{D79BFBC0-BEF5-4A5E-904A-ADD984EE289A}"/>
              </a:ext>
            </a:extLst>
          </p:cNvPr>
          <p:cNvSpPr txBox="1">
            <a:spLocks noGrp="1"/>
          </p:cNvSpPr>
          <p:nvPr>
            <p:ph type="body" sz="quarter" idx="4294967295"/>
          </p:nvPr>
        </p:nvSpPr>
        <p:spPr>
          <a:xfrm>
            <a:off x="914400" y="2260597"/>
            <a:ext cx="6320122"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sp>
        <p:nvSpPr>
          <p:cNvPr id="6" name="Symbol zastępczy tekstu 16">
            <a:extLst>
              <a:ext uri="{FF2B5EF4-FFF2-40B4-BE49-F238E27FC236}">
                <a16:creationId xmlns:a16="http://schemas.microsoft.com/office/drawing/2014/main" xmlns="" id="{2FDC690F-B50A-4932-8C05-691A4D8B3A61}"/>
              </a:ext>
            </a:extLst>
          </p:cNvPr>
          <p:cNvSpPr txBox="1">
            <a:spLocks noGrp="1"/>
          </p:cNvSpPr>
          <p:nvPr>
            <p:ph type="body" sz="quarter" idx="4294967295"/>
          </p:nvPr>
        </p:nvSpPr>
        <p:spPr>
          <a:xfrm>
            <a:off x="1574797" y="1727201"/>
            <a:ext cx="385688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371294619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8_Dwa elementy zawartości">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xmlns="" id="{C6F57B04-504C-414A-9611-4D2645C77B1C}"/>
              </a:ext>
            </a:extLst>
          </p:cNvPr>
          <p:cNvSpPr>
            <a:spLocks noChangeArrowheads="1"/>
          </p:cNvSpPr>
          <p:nvPr/>
        </p:nvSpPr>
        <p:spPr bwMode="auto">
          <a:xfrm>
            <a:off x="-290513" y="682625"/>
            <a:ext cx="1247776" cy="957263"/>
          </a:xfrm>
          <a:prstGeom prst="rect">
            <a:avLst/>
          </a:prstGeom>
          <a:solidFill>
            <a:srgbClr val="FFFFFF"/>
          </a:solidFill>
          <a:ln w="12701">
            <a:solidFill>
              <a:srgbClr val="FFFFFF"/>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pic>
        <p:nvPicPr>
          <p:cNvPr id="3" name="Obraz 53">
            <a:extLst>
              <a:ext uri="{FF2B5EF4-FFF2-40B4-BE49-F238E27FC236}">
                <a16:creationId xmlns:a16="http://schemas.microsoft.com/office/drawing/2014/main" xmlns="" id="{F211DB4C-E637-4464-B2EE-ABE766CE90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9525"/>
            <a:ext cx="123952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404072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9_Dwa elementy zawartości">
    <p:spTree>
      <p:nvGrpSpPr>
        <p:cNvPr id="1" name=""/>
        <p:cNvGrpSpPr/>
        <p:nvPr/>
      </p:nvGrpSpPr>
      <p:grpSpPr>
        <a:xfrm>
          <a:off x="0" y="0"/>
          <a:ext cx="0" cy="0"/>
          <a:chOff x="0" y="0"/>
          <a:chExt cx="0" cy="0"/>
        </a:xfrm>
      </p:grpSpPr>
      <p:pic>
        <p:nvPicPr>
          <p:cNvPr id="33" name="Obraz 86">
            <a:extLst>
              <a:ext uri="{FF2B5EF4-FFF2-40B4-BE49-F238E27FC236}">
                <a16:creationId xmlns:a16="http://schemas.microsoft.com/office/drawing/2014/main" xmlns="" id="{D71D8235-15C0-4306-B011-7B79071B68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3075" y="5429250"/>
            <a:ext cx="23526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Obraz 3">
            <a:extLst>
              <a:ext uri="{FF2B5EF4-FFF2-40B4-BE49-F238E27FC236}">
                <a16:creationId xmlns:a16="http://schemas.microsoft.com/office/drawing/2014/main" xmlns="" id="{76AF9C4E-ABDD-461F-860F-135D09073F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513" y="1947863"/>
            <a:ext cx="23526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Obraz 53">
            <a:extLst>
              <a:ext uri="{FF2B5EF4-FFF2-40B4-BE49-F238E27FC236}">
                <a16:creationId xmlns:a16="http://schemas.microsoft.com/office/drawing/2014/main" xmlns="" id="{DEE20D0C-3F52-469E-A2F0-C17BA9EC8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0150" y="1939925"/>
            <a:ext cx="23526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Obraz 73">
            <a:extLst>
              <a:ext uri="{FF2B5EF4-FFF2-40B4-BE49-F238E27FC236}">
                <a16:creationId xmlns:a16="http://schemas.microsoft.com/office/drawing/2014/main" xmlns="" id="{4FEB6E22-DA48-4426-9292-E08CBB1017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375" y="1947863"/>
            <a:ext cx="23526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Obraz 74">
            <a:extLst>
              <a:ext uri="{FF2B5EF4-FFF2-40B4-BE49-F238E27FC236}">
                <a16:creationId xmlns:a16="http://schemas.microsoft.com/office/drawing/2014/main" xmlns="" id="{AAFB3F37-02AA-4C3C-8163-076D51AE30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5138" y="1939925"/>
            <a:ext cx="23526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Obraz 75">
            <a:extLst>
              <a:ext uri="{FF2B5EF4-FFF2-40B4-BE49-F238E27FC236}">
                <a16:creationId xmlns:a16="http://schemas.microsoft.com/office/drawing/2014/main" xmlns="" id="{39F3FA8F-9565-4B89-9E0D-3E04F48D2C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575" y="3109913"/>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Obraz 76">
            <a:extLst>
              <a:ext uri="{FF2B5EF4-FFF2-40B4-BE49-F238E27FC236}">
                <a16:creationId xmlns:a16="http://schemas.microsoft.com/office/drawing/2014/main" xmlns="" id="{2E31730C-EA39-4673-AB5C-E56163DEA8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2213" y="3101975"/>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Obraz 77">
            <a:extLst>
              <a:ext uri="{FF2B5EF4-FFF2-40B4-BE49-F238E27FC236}">
                <a16:creationId xmlns:a16="http://schemas.microsoft.com/office/drawing/2014/main" xmlns="" id="{08B1FF10-47E2-4156-A9FA-48CF540254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4313" y="3109913"/>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Obraz 78">
            <a:extLst>
              <a:ext uri="{FF2B5EF4-FFF2-40B4-BE49-F238E27FC236}">
                <a16:creationId xmlns:a16="http://schemas.microsoft.com/office/drawing/2014/main" xmlns="" id="{BFEF7064-89B9-458C-BA21-781E5B8A2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3075" y="3117850"/>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Obraz 79">
            <a:extLst>
              <a:ext uri="{FF2B5EF4-FFF2-40B4-BE49-F238E27FC236}">
                <a16:creationId xmlns:a16="http://schemas.microsoft.com/office/drawing/2014/main" xmlns="" id="{C68B506C-6940-4461-A6DE-B7A97ECE24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513" y="4257675"/>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Obraz 80">
            <a:extLst>
              <a:ext uri="{FF2B5EF4-FFF2-40B4-BE49-F238E27FC236}">
                <a16:creationId xmlns:a16="http://schemas.microsoft.com/office/drawing/2014/main" xmlns="" id="{493512FB-9F99-41CB-BF75-0E28A87B66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0150" y="4249738"/>
            <a:ext cx="23526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Obraz 81">
            <a:extLst>
              <a:ext uri="{FF2B5EF4-FFF2-40B4-BE49-F238E27FC236}">
                <a16:creationId xmlns:a16="http://schemas.microsoft.com/office/drawing/2014/main" xmlns="" id="{DECF8CA2-44DE-4699-A683-F2C2359C5F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375" y="4257675"/>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Obraz 82">
            <a:extLst>
              <a:ext uri="{FF2B5EF4-FFF2-40B4-BE49-F238E27FC236}">
                <a16:creationId xmlns:a16="http://schemas.microsoft.com/office/drawing/2014/main" xmlns="" id="{E284B97F-A506-4626-81FC-31E74E0DD8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1013" y="4249738"/>
            <a:ext cx="23526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Obraz 84">
            <a:extLst>
              <a:ext uri="{FF2B5EF4-FFF2-40B4-BE49-F238E27FC236}">
                <a16:creationId xmlns:a16="http://schemas.microsoft.com/office/drawing/2014/main" xmlns="" id="{B125BE26-08F0-4F32-8B24-CDBDAB50DA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2213" y="5429250"/>
            <a:ext cx="23526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Obraz 85">
            <a:extLst>
              <a:ext uri="{FF2B5EF4-FFF2-40B4-BE49-F238E27FC236}">
                <a16:creationId xmlns:a16="http://schemas.microsoft.com/office/drawing/2014/main" xmlns="" id="{FA99142D-92D0-427F-AA2E-1B09E044E8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4313" y="5421313"/>
            <a:ext cx="23526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Obraz 6">
            <a:extLst>
              <a:ext uri="{FF2B5EF4-FFF2-40B4-BE49-F238E27FC236}">
                <a16:creationId xmlns:a16="http://schemas.microsoft.com/office/drawing/2014/main" xmlns="" id="{CFDDBCD7-76CC-4FDA-A20A-C38192E60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88" y="5419725"/>
            <a:ext cx="23209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0" name="Łącznik prosty 14">
            <a:extLst>
              <a:ext uri="{FF2B5EF4-FFF2-40B4-BE49-F238E27FC236}">
                <a16:creationId xmlns:a16="http://schemas.microsoft.com/office/drawing/2014/main" xmlns="" id="{C12A6422-350C-4BBD-9DF9-D620D4626B3D}"/>
              </a:ext>
            </a:extLst>
          </p:cNvPr>
          <p:cNvCxnSpPr>
            <a:cxnSpLocks noChangeShapeType="1"/>
          </p:cNvCxnSpPr>
          <p:nvPr/>
        </p:nvCxnSpPr>
        <p:spPr bwMode="auto">
          <a:xfrm>
            <a:off x="0" y="2438400"/>
            <a:ext cx="977900"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51" name="Łącznik prosty ze strzałką 17">
            <a:extLst>
              <a:ext uri="{FF2B5EF4-FFF2-40B4-BE49-F238E27FC236}">
                <a16:creationId xmlns:a16="http://schemas.microsoft.com/office/drawing/2014/main" xmlns="" id="{4636C0B2-529C-4DAD-B279-8959981F0F03}"/>
              </a:ext>
            </a:extLst>
          </p:cNvPr>
          <p:cNvCxnSpPr>
            <a:cxnSpLocks noChangeShapeType="1"/>
          </p:cNvCxnSpPr>
          <p:nvPr/>
        </p:nvCxnSpPr>
        <p:spPr bwMode="auto">
          <a:xfrm>
            <a:off x="3271838" y="2438400"/>
            <a:ext cx="482600"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2" name="Łącznik prosty ze strzałką 88">
            <a:extLst>
              <a:ext uri="{FF2B5EF4-FFF2-40B4-BE49-F238E27FC236}">
                <a16:creationId xmlns:a16="http://schemas.microsoft.com/office/drawing/2014/main" xmlns="" id="{2B7B5E25-304D-43FF-AE57-CA3D22DCC3CB}"/>
              </a:ext>
            </a:extLst>
          </p:cNvPr>
          <p:cNvCxnSpPr>
            <a:cxnSpLocks noChangeShapeType="1"/>
          </p:cNvCxnSpPr>
          <p:nvPr/>
        </p:nvCxnSpPr>
        <p:spPr bwMode="auto">
          <a:xfrm>
            <a:off x="6092825" y="2443163"/>
            <a:ext cx="463550" cy="7937"/>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3" name="Łącznik prosty ze strzałką 89">
            <a:extLst>
              <a:ext uri="{FF2B5EF4-FFF2-40B4-BE49-F238E27FC236}">
                <a16:creationId xmlns:a16="http://schemas.microsoft.com/office/drawing/2014/main" xmlns="" id="{15241A6C-214A-4B98-B609-10359C9A45C8}"/>
              </a:ext>
            </a:extLst>
          </p:cNvPr>
          <p:cNvCxnSpPr>
            <a:cxnSpLocks noChangeShapeType="1"/>
          </p:cNvCxnSpPr>
          <p:nvPr/>
        </p:nvCxnSpPr>
        <p:spPr bwMode="auto">
          <a:xfrm flipV="1">
            <a:off x="8909050" y="2443163"/>
            <a:ext cx="446088" cy="7937"/>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4" name="Łącznik prosty ze strzałką 90">
            <a:extLst>
              <a:ext uri="{FF2B5EF4-FFF2-40B4-BE49-F238E27FC236}">
                <a16:creationId xmlns:a16="http://schemas.microsoft.com/office/drawing/2014/main" xmlns="" id="{19EF322D-07B7-42A8-9C43-A4DE85DC406D}"/>
              </a:ext>
            </a:extLst>
          </p:cNvPr>
          <p:cNvCxnSpPr>
            <a:cxnSpLocks noChangeShapeType="1"/>
          </p:cNvCxnSpPr>
          <p:nvPr/>
        </p:nvCxnSpPr>
        <p:spPr bwMode="auto">
          <a:xfrm>
            <a:off x="3263900" y="4756150"/>
            <a:ext cx="474663" cy="7938"/>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5" name="Łącznik prosty ze strzałką 91">
            <a:extLst>
              <a:ext uri="{FF2B5EF4-FFF2-40B4-BE49-F238E27FC236}">
                <a16:creationId xmlns:a16="http://schemas.microsoft.com/office/drawing/2014/main" xmlns="" id="{D977A53C-FF33-4F5E-ABD4-B477DAEBDA07}"/>
              </a:ext>
            </a:extLst>
          </p:cNvPr>
          <p:cNvCxnSpPr>
            <a:cxnSpLocks noChangeShapeType="1"/>
          </p:cNvCxnSpPr>
          <p:nvPr/>
        </p:nvCxnSpPr>
        <p:spPr bwMode="auto">
          <a:xfrm>
            <a:off x="6092825" y="4752975"/>
            <a:ext cx="463550" cy="7938"/>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6" name="Łącznik prosty ze strzałką 92">
            <a:extLst>
              <a:ext uri="{FF2B5EF4-FFF2-40B4-BE49-F238E27FC236}">
                <a16:creationId xmlns:a16="http://schemas.microsoft.com/office/drawing/2014/main" xmlns="" id="{621D6F9D-6FB2-4376-B2EA-B6A9AA51F5D8}"/>
              </a:ext>
            </a:extLst>
          </p:cNvPr>
          <p:cNvCxnSpPr>
            <a:cxnSpLocks noChangeShapeType="1"/>
          </p:cNvCxnSpPr>
          <p:nvPr/>
        </p:nvCxnSpPr>
        <p:spPr bwMode="auto">
          <a:xfrm flipV="1">
            <a:off x="8909050" y="4752975"/>
            <a:ext cx="461963" cy="7938"/>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7" name="Łącznik prosty ze strzałką 23">
            <a:extLst>
              <a:ext uri="{FF2B5EF4-FFF2-40B4-BE49-F238E27FC236}">
                <a16:creationId xmlns:a16="http://schemas.microsoft.com/office/drawing/2014/main" xmlns="" id="{710C3089-3216-48E9-B318-92F0141DDECB}"/>
              </a:ext>
            </a:extLst>
          </p:cNvPr>
          <p:cNvCxnSpPr>
            <a:cxnSpLocks noChangeShapeType="1"/>
          </p:cNvCxnSpPr>
          <p:nvPr/>
        </p:nvCxnSpPr>
        <p:spPr bwMode="auto">
          <a:xfrm flipH="1">
            <a:off x="3289300" y="3625850"/>
            <a:ext cx="431800"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8" name="Łącznik prosty ze strzałką 93">
            <a:extLst>
              <a:ext uri="{FF2B5EF4-FFF2-40B4-BE49-F238E27FC236}">
                <a16:creationId xmlns:a16="http://schemas.microsoft.com/office/drawing/2014/main" xmlns="" id="{CD29353C-4DF5-42E0-B500-5FACB02CEF30}"/>
              </a:ext>
            </a:extLst>
          </p:cNvPr>
          <p:cNvCxnSpPr>
            <a:cxnSpLocks noChangeShapeType="1"/>
          </p:cNvCxnSpPr>
          <p:nvPr/>
        </p:nvCxnSpPr>
        <p:spPr bwMode="auto">
          <a:xfrm flipH="1" flipV="1">
            <a:off x="6084888" y="3605213"/>
            <a:ext cx="479425" cy="7937"/>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9" name="Łącznik prosty ze strzałką 94">
            <a:extLst>
              <a:ext uri="{FF2B5EF4-FFF2-40B4-BE49-F238E27FC236}">
                <a16:creationId xmlns:a16="http://schemas.microsoft.com/office/drawing/2014/main" xmlns="" id="{F3C57F25-45EA-4ACA-B737-30A366A11F85}"/>
              </a:ext>
            </a:extLst>
          </p:cNvPr>
          <p:cNvCxnSpPr>
            <a:cxnSpLocks noChangeShapeType="1"/>
          </p:cNvCxnSpPr>
          <p:nvPr/>
        </p:nvCxnSpPr>
        <p:spPr bwMode="auto">
          <a:xfrm flipH="1">
            <a:off x="8902700" y="3602038"/>
            <a:ext cx="457200" cy="7937"/>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60" name="Łącznik prosty ze strzałką 102">
            <a:extLst>
              <a:ext uri="{FF2B5EF4-FFF2-40B4-BE49-F238E27FC236}">
                <a16:creationId xmlns:a16="http://schemas.microsoft.com/office/drawing/2014/main" xmlns="" id="{F5D4588E-05D0-4C1D-9AA6-5F43593EF58A}"/>
              </a:ext>
            </a:extLst>
          </p:cNvPr>
          <p:cNvCxnSpPr>
            <a:cxnSpLocks noChangeShapeType="1"/>
          </p:cNvCxnSpPr>
          <p:nvPr/>
        </p:nvCxnSpPr>
        <p:spPr bwMode="auto">
          <a:xfrm flipH="1" flipV="1">
            <a:off x="3224213" y="5915025"/>
            <a:ext cx="508000" cy="15875"/>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61" name="Łącznik prosty ze strzałką 103">
            <a:extLst>
              <a:ext uri="{FF2B5EF4-FFF2-40B4-BE49-F238E27FC236}">
                <a16:creationId xmlns:a16="http://schemas.microsoft.com/office/drawing/2014/main" xmlns="" id="{CF47EA93-76CF-4CB9-9B39-BE719BDC3455}"/>
              </a:ext>
            </a:extLst>
          </p:cNvPr>
          <p:cNvCxnSpPr>
            <a:cxnSpLocks noChangeShapeType="1"/>
          </p:cNvCxnSpPr>
          <p:nvPr/>
        </p:nvCxnSpPr>
        <p:spPr bwMode="auto">
          <a:xfrm flipH="1">
            <a:off x="6084888" y="5922963"/>
            <a:ext cx="479425" cy="7937"/>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62" name="Łącznik prosty ze strzałką 104">
            <a:extLst>
              <a:ext uri="{FF2B5EF4-FFF2-40B4-BE49-F238E27FC236}">
                <a16:creationId xmlns:a16="http://schemas.microsoft.com/office/drawing/2014/main" xmlns="" id="{D1B40FAB-5F5D-4B8D-9F2D-31507FB97FBD}"/>
              </a:ext>
            </a:extLst>
          </p:cNvPr>
          <p:cNvCxnSpPr>
            <a:cxnSpLocks noChangeShapeType="1"/>
          </p:cNvCxnSpPr>
          <p:nvPr/>
        </p:nvCxnSpPr>
        <p:spPr bwMode="auto">
          <a:xfrm flipH="1">
            <a:off x="8916988" y="5919788"/>
            <a:ext cx="434975" cy="3175"/>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63" name="Łącznik prosty ze strzałką 29">
            <a:extLst>
              <a:ext uri="{FF2B5EF4-FFF2-40B4-BE49-F238E27FC236}">
                <a16:creationId xmlns:a16="http://schemas.microsoft.com/office/drawing/2014/main" xmlns="" id="{6541E407-00DE-4B49-86CA-3BC253BA260A}"/>
              </a:ext>
            </a:extLst>
          </p:cNvPr>
          <p:cNvCxnSpPr>
            <a:cxnSpLocks noChangeShapeType="1"/>
          </p:cNvCxnSpPr>
          <p:nvPr/>
        </p:nvCxnSpPr>
        <p:spPr bwMode="auto">
          <a:xfrm>
            <a:off x="10555288" y="2928938"/>
            <a:ext cx="0" cy="182562"/>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64" name="Łącznik prosty ze strzałką 106">
            <a:extLst>
              <a:ext uri="{FF2B5EF4-FFF2-40B4-BE49-F238E27FC236}">
                <a16:creationId xmlns:a16="http://schemas.microsoft.com/office/drawing/2014/main" xmlns="" id="{34AAA47E-BA32-448F-BC2C-1F5A038AEDC4}"/>
              </a:ext>
            </a:extLst>
          </p:cNvPr>
          <p:cNvCxnSpPr>
            <a:cxnSpLocks noChangeShapeType="1"/>
          </p:cNvCxnSpPr>
          <p:nvPr/>
        </p:nvCxnSpPr>
        <p:spPr bwMode="auto">
          <a:xfrm>
            <a:off x="10547350" y="5262563"/>
            <a:ext cx="0" cy="18415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65" name="Łącznik prosty ze strzałką 107">
            <a:extLst>
              <a:ext uri="{FF2B5EF4-FFF2-40B4-BE49-F238E27FC236}">
                <a16:creationId xmlns:a16="http://schemas.microsoft.com/office/drawing/2014/main" xmlns="" id="{AFD0D860-072D-45C2-83AD-C033EBCB4C16}"/>
              </a:ext>
            </a:extLst>
          </p:cNvPr>
          <p:cNvCxnSpPr>
            <a:cxnSpLocks noChangeShapeType="1"/>
          </p:cNvCxnSpPr>
          <p:nvPr/>
        </p:nvCxnSpPr>
        <p:spPr bwMode="auto">
          <a:xfrm>
            <a:off x="2109788" y="4075113"/>
            <a:ext cx="0" cy="18415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pic>
        <p:nvPicPr>
          <p:cNvPr id="66" name="Obraz 120">
            <a:extLst>
              <a:ext uri="{FF2B5EF4-FFF2-40B4-BE49-F238E27FC236}">
                <a16:creationId xmlns:a16="http://schemas.microsoft.com/office/drawing/2014/main" xmlns="" id="{E4144AC6-61E7-4482-B27D-FE16170039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75" y="5568950"/>
            <a:ext cx="6429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Symbol zastępczy tekstu 10">
            <a:extLst>
              <a:ext uri="{FF2B5EF4-FFF2-40B4-BE49-F238E27FC236}">
                <a16:creationId xmlns:a16="http://schemas.microsoft.com/office/drawing/2014/main" xmlns="" id="{94E44432-0E36-4449-BFB9-92AAB24204FC}"/>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19" name="Symbol zastępczy tekstu 34">
            <a:extLst>
              <a:ext uri="{FF2B5EF4-FFF2-40B4-BE49-F238E27FC236}">
                <a16:creationId xmlns:a16="http://schemas.microsoft.com/office/drawing/2014/main" xmlns="" id="{9AEDA3B1-DA50-46DB-898F-B03E8A5FF853}"/>
              </a:ext>
            </a:extLst>
          </p:cNvPr>
          <p:cNvSpPr txBox="1">
            <a:spLocks noGrp="1"/>
          </p:cNvSpPr>
          <p:nvPr>
            <p:ph type="body" sz="quarter" idx="4294967295"/>
          </p:nvPr>
        </p:nvSpPr>
        <p:spPr>
          <a:xfrm>
            <a:off x="1037011" y="2044698"/>
            <a:ext cx="212357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a16="http://schemas.microsoft.com/office/drawing/2014/main" xmlns="" id="{DA4ACBC9-003C-4A67-98FE-37385074AC10}"/>
              </a:ext>
            </a:extLst>
          </p:cNvPr>
          <p:cNvSpPr txBox="1">
            <a:spLocks noGrp="1"/>
          </p:cNvSpPr>
          <p:nvPr>
            <p:ph type="body" sz="quarter" idx="4294967295"/>
          </p:nvPr>
        </p:nvSpPr>
        <p:spPr>
          <a:xfrm>
            <a:off x="3851736" y="2044698"/>
            <a:ext cx="211622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a16="http://schemas.microsoft.com/office/drawing/2014/main" xmlns="" id="{1732D834-07B3-452A-B28E-1161C0DBAAB9}"/>
              </a:ext>
            </a:extLst>
          </p:cNvPr>
          <p:cNvSpPr txBox="1">
            <a:spLocks noGrp="1"/>
          </p:cNvSpPr>
          <p:nvPr>
            <p:ph type="body" sz="quarter" idx="4294967295"/>
          </p:nvPr>
        </p:nvSpPr>
        <p:spPr>
          <a:xfrm>
            <a:off x="6659767" y="2048045"/>
            <a:ext cx="211555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2" name="Symbol zastępczy tekstu 34">
            <a:extLst>
              <a:ext uri="{FF2B5EF4-FFF2-40B4-BE49-F238E27FC236}">
                <a16:creationId xmlns:a16="http://schemas.microsoft.com/office/drawing/2014/main" xmlns="" id="{A221CB8A-96FB-4215-84E9-64C4537568A4}"/>
              </a:ext>
            </a:extLst>
          </p:cNvPr>
          <p:cNvSpPr txBox="1">
            <a:spLocks noGrp="1"/>
          </p:cNvSpPr>
          <p:nvPr>
            <p:ph type="body" sz="quarter" idx="4294967295"/>
          </p:nvPr>
        </p:nvSpPr>
        <p:spPr>
          <a:xfrm>
            <a:off x="9465128" y="2051383"/>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3" name="Symbol zastępczy tekstu 34">
            <a:extLst>
              <a:ext uri="{FF2B5EF4-FFF2-40B4-BE49-F238E27FC236}">
                <a16:creationId xmlns:a16="http://schemas.microsoft.com/office/drawing/2014/main" xmlns="" id="{1E79D583-3F64-41EB-8DC4-95035EA1C070}"/>
              </a:ext>
            </a:extLst>
          </p:cNvPr>
          <p:cNvSpPr txBox="1">
            <a:spLocks noGrp="1"/>
          </p:cNvSpPr>
          <p:nvPr>
            <p:ph type="body" sz="quarter" idx="4294967295"/>
          </p:nvPr>
        </p:nvSpPr>
        <p:spPr>
          <a:xfrm>
            <a:off x="1037679" y="3203070"/>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4" name="Symbol zastępczy tekstu 34">
            <a:extLst>
              <a:ext uri="{FF2B5EF4-FFF2-40B4-BE49-F238E27FC236}">
                <a16:creationId xmlns:a16="http://schemas.microsoft.com/office/drawing/2014/main" xmlns="" id="{9622F878-1A19-4228-8DB4-55B7957D2E2C}"/>
              </a:ext>
            </a:extLst>
          </p:cNvPr>
          <p:cNvSpPr txBox="1">
            <a:spLocks noGrp="1"/>
          </p:cNvSpPr>
          <p:nvPr>
            <p:ph type="body" sz="quarter" idx="4294967295"/>
          </p:nvPr>
        </p:nvSpPr>
        <p:spPr>
          <a:xfrm>
            <a:off x="3855741" y="3206416"/>
            <a:ext cx="2160334"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5" name="Symbol zastępczy tekstu 34">
            <a:extLst>
              <a:ext uri="{FF2B5EF4-FFF2-40B4-BE49-F238E27FC236}">
                <a16:creationId xmlns:a16="http://schemas.microsoft.com/office/drawing/2014/main" xmlns="" id="{4C6C7359-337A-4C0E-A326-EFC6991E15D3}"/>
              </a:ext>
            </a:extLst>
          </p:cNvPr>
          <p:cNvSpPr txBox="1">
            <a:spLocks noGrp="1"/>
          </p:cNvSpPr>
          <p:nvPr>
            <p:ph type="body" sz="quarter" idx="4294967295"/>
          </p:nvPr>
        </p:nvSpPr>
        <p:spPr>
          <a:xfrm>
            <a:off x="6651747" y="3209754"/>
            <a:ext cx="21716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6" name="Symbol zastępczy tekstu 34">
            <a:extLst>
              <a:ext uri="{FF2B5EF4-FFF2-40B4-BE49-F238E27FC236}">
                <a16:creationId xmlns:a16="http://schemas.microsoft.com/office/drawing/2014/main" xmlns="" id="{CD7F0A7C-0831-41A2-8A3E-0E1DC559CD92}"/>
              </a:ext>
            </a:extLst>
          </p:cNvPr>
          <p:cNvSpPr txBox="1">
            <a:spLocks noGrp="1"/>
          </p:cNvSpPr>
          <p:nvPr>
            <p:ph type="body" sz="quarter" idx="4294967295"/>
          </p:nvPr>
        </p:nvSpPr>
        <p:spPr>
          <a:xfrm>
            <a:off x="9453771" y="3225802"/>
            <a:ext cx="219308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7" name="Symbol zastępczy tekstu 34">
            <a:extLst>
              <a:ext uri="{FF2B5EF4-FFF2-40B4-BE49-F238E27FC236}">
                <a16:creationId xmlns:a16="http://schemas.microsoft.com/office/drawing/2014/main" xmlns="" id="{1C96707A-EDF6-44D2-A968-BAE975CF10E5}"/>
              </a:ext>
            </a:extLst>
          </p:cNvPr>
          <p:cNvSpPr txBox="1">
            <a:spLocks noGrp="1"/>
          </p:cNvSpPr>
          <p:nvPr>
            <p:ph type="body" sz="quarter" idx="4294967295"/>
          </p:nvPr>
        </p:nvSpPr>
        <p:spPr>
          <a:xfrm>
            <a:off x="1028992" y="4378823"/>
            <a:ext cx="212357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8" name="Symbol zastępczy tekstu 34">
            <a:extLst>
              <a:ext uri="{FF2B5EF4-FFF2-40B4-BE49-F238E27FC236}">
                <a16:creationId xmlns:a16="http://schemas.microsoft.com/office/drawing/2014/main" xmlns="" id="{6ECA5A68-8FEA-4DBE-AB4B-AA547AC2C7C8}"/>
              </a:ext>
            </a:extLst>
          </p:cNvPr>
          <p:cNvSpPr txBox="1">
            <a:spLocks noGrp="1"/>
          </p:cNvSpPr>
          <p:nvPr>
            <p:ph type="body" sz="quarter" idx="4294967295"/>
          </p:nvPr>
        </p:nvSpPr>
        <p:spPr>
          <a:xfrm>
            <a:off x="3843707" y="4378823"/>
            <a:ext cx="211622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9" name="Symbol zastępczy tekstu 34">
            <a:extLst>
              <a:ext uri="{FF2B5EF4-FFF2-40B4-BE49-F238E27FC236}">
                <a16:creationId xmlns:a16="http://schemas.microsoft.com/office/drawing/2014/main" xmlns="" id="{02558F85-4C14-4FC1-BA09-1ED5B0F90A41}"/>
              </a:ext>
            </a:extLst>
          </p:cNvPr>
          <p:cNvSpPr txBox="1">
            <a:spLocks noGrp="1"/>
          </p:cNvSpPr>
          <p:nvPr>
            <p:ph type="body" sz="quarter" idx="4294967295"/>
          </p:nvPr>
        </p:nvSpPr>
        <p:spPr>
          <a:xfrm>
            <a:off x="6651747" y="4382170"/>
            <a:ext cx="211555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0" name="Symbol zastępczy tekstu 34">
            <a:extLst>
              <a:ext uri="{FF2B5EF4-FFF2-40B4-BE49-F238E27FC236}">
                <a16:creationId xmlns:a16="http://schemas.microsoft.com/office/drawing/2014/main" xmlns="" id="{087FA02E-C441-4AE5-8FD0-014FB1D6156A}"/>
              </a:ext>
            </a:extLst>
          </p:cNvPr>
          <p:cNvSpPr txBox="1">
            <a:spLocks noGrp="1"/>
          </p:cNvSpPr>
          <p:nvPr>
            <p:ph type="body" sz="quarter" idx="4294967295"/>
          </p:nvPr>
        </p:nvSpPr>
        <p:spPr>
          <a:xfrm>
            <a:off x="9457108" y="4385508"/>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1" name="Symbol zastępczy tekstu 34">
            <a:extLst>
              <a:ext uri="{FF2B5EF4-FFF2-40B4-BE49-F238E27FC236}">
                <a16:creationId xmlns:a16="http://schemas.microsoft.com/office/drawing/2014/main" xmlns="" id="{488AFE91-DCDE-429F-AF45-130D0A9BB2A8}"/>
              </a:ext>
            </a:extLst>
          </p:cNvPr>
          <p:cNvSpPr txBox="1">
            <a:spLocks noGrp="1"/>
          </p:cNvSpPr>
          <p:nvPr>
            <p:ph type="body" sz="quarter" idx="4294967295"/>
          </p:nvPr>
        </p:nvSpPr>
        <p:spPr>
          <a:xfrm>
            <a:off x="3847722" y="5540541"/>
            <a:ext cx="2160334"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2" name="Symbol zastępczy tekstu 34">
            <a:extLst>
              <a:ext uri="{FF2B5EF4-FFF2-40B4-BE49-F238E27FC236}">
                <a16:creationId xmlns:a16="http://schemas.microsoft.com/office/drawing/2014/main" xmlns="" id="{E248B204-ADFD-413B-AEC6-22B75135B267}"/>
              </a:ext>
            </a:extLst>
          </p:cNvPr>
          <p:cNvSpPr txBox="1">
            <a:spLocks noGrp="1"/>
          </p:cNvSpPr>
          <p:nvPr>
            <p:ph type="body" sz="quarter" idx="4294967295"/>
          </p:nvPr>
        </p:nvSpPr>
        <p:spPr>
          <a:xfrm>
            <a:off x="6643728" y="5543888"/>
            <a:ext cx="21716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49" name="Symbol zastępczy tekstu 34">
            <a:extLst>
              <a:ext uri="{FF2B5EF4-FFF2-40B4-BE49-F238E27FC236}">
                <a16:creationId xmlns:a16="http://schemas.microsoft.com/office/drawing/2014/main" xmlns="" id="{DFD15D93-33D8-49AB-9BB0-FADE3A132253}"/>
              </a:ext>
            </a:extLst>
          </p:cNvPr>
          <p:cNvSpPr txBox="1">
            <a:spLocks noGrp="1"/>
          </p:cNvSpPr>
          <p:nvPr>
            <p:ph type="body" sz="quarter" idx="4294967295"/>
          </p:nvPr>
        </p:nvSpPr>
        <p:spPr>
          <a:xfrm>
            <a:off x="9465137" y="5532522"/>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Tree>
    <p:extLst>
      <p:ext uri="{BB962C8B-B14F-4D97-AF65-F5344CB8AC3E}">
        <p14:creationId xmlns:p14="http://schemas.microsoft.com/office/powerpoint/2010/main" val="25196762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10_Dwa elementy zawartości">
    <p:spTree>
      <p:nvGrpSpPr>
        <p:cNvPr id="1" name=""/>
        <p:cNvGrpSpPr/>
        <p:nvPr/>
      </p:nvGrpSpPr>
      <p:grpSpPr>
        <a:xfrm>
          <a:off x="0" y="0"/>
          <a:ext cx="0" cy="0"/>
          <a:chOff x="0" y="0"/>
          <a:chExt cx="0" cy="0"/>
        </a:xfrm>
      </p:grpSpPr>
      <p:pic>
        <p:nvPicPr>
          <p:cNvPr id="19" name="Obraz 83">
            <a:extLst>
              <a:ext uri="{FF2B5EF4-FFF2-40B4-BE49-F238E27FC236}">
                <a16:creationId xmlns:a16="http://schemas.microsoft.com/office/drawing/2014/main" xmlns="" id="{849208B9-989B-47E8-A16D-A8A3573A5A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038" y="3113088"/>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Obraz 51">
            <a:extLst>
              <a:ext uri="{FF2B5EF4-FFF2-40B4-BE49-F238E27FC236}">
                <a16:creationId xmlns:a16="http://schemas.microsoft.com/office/drawing/2014/main" xmlns="" id="{13631690-63B8-4409-ABFE-FDB380B409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913" y="1949450"/>
            <a:ext cx="23209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Obraz 2">
            <a:extLst>
              <a:ext uri="{FF2B5EF4-FFF2-40B4-BE49-F238E27FC236}">
                <a16:creationId xmlns:a16="http://schemas.microsoft.com/office/drawing/2014/main" xmlns="" id="{545AFC02-99CD-42A5-8A41-AD1DC6E045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6975" y="1963738"/>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Obraz 54">
            <a:extLst>
              <a:ext uri="{FF2B5EF4-FFF2-40B4-BE49-F238E27FC236}">
                <a16:creationId xmlns:a16="http://schemas.microsoft.com/office/drawing/2014/main" xmlns="" id="{2ED6F117-9E8F-4536-977D-51A6046468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8088" y="3124200"/>
            <a:ext cx="2351087"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Obraz 55">
            <a:extLst>
              <a:ext uri="{FF2B5EF4-FFF2-40B4-BE49-F238E27FC236}">
                <a16:creationId xmlns:a16="http://schemas.microsoft.com/office/drawing/2014/main" xmlns="" id="{FCC4150C-F3D2-4273-9F7A-24AA0B289B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6975" y="4273550"/>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Obraz 56">
            <a:extLst>
              <a:ext uri="{FF2B5EF4-FFF2-40B4-BE49-F238E27FC236}">
                <a16:creationId xmlns:a16="http://schemas.microsoft.com/office/drawing/2014/main" xmlns="" id="{6ECB269A-32BC-4044-A82E-20FB28D0E9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0788" y="5434013"/>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Obraz 57">
            <a:extLst>
              <a:ext uri="{FF2B5EF4-FFF2-40B4-BE49-F238E27FC236}">
                <a16:creationId xmlns:a16="http://schemas.microsoft.com/office/drawing/2014/main" xmlns="" id="{3C08BBB1-5254-4F73-B073-7AE93A941C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8913" y="1963738"/>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Obraz 58">
            <a:extLst>
              <a:ext uri="{FF2B5EF4-FFF2-40B4-BE49-F238E27FC236}">
                <a16:creationId xmlns:a16="http://schemas.microsoft.com/office/drawing/2014/main" xmlns="" id="{F8A075F3-0431-4351-AFCE-A5BF690095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0025" y="3124200"/>
            <a:ext cx="2351088"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Obraz 59">
            <a:extLst>
              <a:ext uri="{FF2B5EF4-FFF2-40B4-BE49-F238E27FC236}">
                <a16:creationId xmlns:a16="http://schemas.microsoft.com/office/drawing/2014/main" xmlns="" id="{42A9D61C-8C9B-4E28-88CA-07EB9DD169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8913" y="4273550"/>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Obraz 60">
            <a:extLst>
              <a:ext uri="{FF2B5EF4-FFF2-40B4-BE49-F238E27FC236}">
                <a16:creationId xmlns:a16="http://schemas.microsoft.com/office/drawing/2014/main" xmlns="" id="{552D5E86-5DB2-404C-BC31-EA69502834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2725" y="5434013"/>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Obraz 61">
            <a:extLst>
              <a:ext uri="{FF2B5EF4-FFF2-40B4-BE49-F238E27FC236}">
                <a16:creationId xmlns:a16="http://schemas.microsoft.com/office/drawing/2014/main" xmlns="" id="{F0B77D72-E712-4AFB-BE30-455CE427DE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9588" y="1952625"/>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Obraz 62">
            <a:extLst>
              <a:ext uri="{FF2B5EF4-FFF2-40B4-BE49-F238E27FC236}">
                <a16:creationId xmlns:a16="http://schemas.microsoft.com/office/drawing/2014/main" xmlns="" id="{BB9D8DAA-6224-4B70-8528-84B2ADB8B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0700" y="3113088"/>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Obraz 63">
            <a:extLst>
              <a:ext uri="{FF2B5EF4-FFF2-40B4-BE49-F238E27FC236}">
                <a16:creationId xmlns:a16="http://schemas.microsoft.com/office/drawing/2014/main" xmlns="" id="{709A7E73-2E40-4FE3-BA14-A0DBBBB53A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9588" y="4260850"/>
            <a:ext cx="23495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Obraz 64">
            <a:extLst>
              <a:ext uri="{FF2B5EF4-FFF2-40B4-BE49-F238E27FC236}">
                <a16:creationId xmlns:a16="http://schemas.microsoft.com/office/drawing/2014/main" xmlns="" id="{0A83A43D-DD84-4948-8233-D22767B5AE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3400" y="5421313"/>
            <a:ext cx="234950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Obraz 87">
            <a:extLst>
              <a:ext uri="{FF2B5EF4-FFF2-40B4-BE49-F238E27FC236}">
                <a16:creationId xmlns:a16="http://schemas.microsoft.com/office/drawing/2014/main" xmlns="" id="{2ABBD3AE-3410-45DD-913F-04D60E9BE9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925" y="4260850"/>
            <a:ext cx="23495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Obraz 6">
            <a:extLst>
              <a:ext uri="{FF2B5EF4-FFF2-40B4-BE49-F238E27FC236}">
                <a16:creationId xmlns:a16="http://schemas.microsoft.com/office/drawing/2014/main" xmlns="" id="{54DE8B53-273B-42DE-AD01-E99747476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88" y="5419725"/>
            <a:ext cx="23209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Obraz 120">
            <a:extLst>
              <a:ext uri="{FF2B5EF4-FFF2-40B4-BE49-F238E27FC236}">
                <a16:creationId xmlns:a16="http://schemas.microsoft.com/office/drawing/2014/main" xmlns="" id="{CD28EFE1-D4A1-40DC-BABC-3414F7EB65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75" y="5568950"/>
            <a:ext cx="6429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 name="Łącznik prosty 5">
            <a:extLst>
              <a:ext uri="{FF2B5EF4-FFF2-40B4-BE49-F238E27FC236}">
                <a16:creationId xmlns:a16="http://schemas.microsoft.com/office/drawing/2014/main" xmlns="" id="{4F2331E6-96F2-4B93-B6EA-7A070BE28034}"/>
              </a:ext>
            </a:extLst>
          </p:cNvPr>
          <p:cNvCxnSpPr>
            <a:cxnSpLocks noChangeShapeType="1"/>
          </p:cNvCxnSpPr>
          <p:nvPr/>
        </p:nvCxnSpPr>
        <p:spPr bwMode="auto">
          <a:xfrm>
            <a:off x="3281363" y="2444750"/>
            <a:ext cx="455612" cy="4763"/>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52" name="Łącznik prosty 99">
            <a:extLst>
              <a:ext uri="{FF2B5EF4-FFF2-40B4-BE49-F238E27FC236}">
                <a16:creationId xmlns:a16="http://schemas.microsoft.com/office/drawing/2014/main" xmlns="" id="{195ED87A-A430-444B-B75D-F642C9489771}"/>
              </a:ext>
            </a:extLst>
          </p:cNvPr>
          <p:cNvCxnSpPr>
            <a:cxnSpLocks noChangeShapeType="1"/>
          </p:cNvCxnSpPr>
          <p:nvPr/>
        </p:nvCxnSpPr>
        <p:spPr bwMode="auto">
          <a:xfrm>
            <a:off x="3251200" y="5932488"/>
            <a:ext cx="512763" cy="4762"/>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53" name="Łącznik prosty 105">
            <a:extLst>
              <a:ext uri="{FF2B5EF4-FFF2-40B4-BE49-F238E27FC236}">
                <a16:creationId xmlns:a16="http://schemas.microsoft.com/office/drawing/2014/main" xmlns="" id="{46CBBDD6-6014-4BF8-94B3-E45D71B97AC1}"/>
              </a:ext>
            </a:extLst>
          </p:cNvPr>
          <p:cNvCxnSpPr>
            <a:cxnSpLocks noChangeShapeType="1"/>
          </p:cNvCxnSpPr>
          <p:nvPr/>
        </p:nvCxnSpPr>
        <p:spPr bwMode="auto">
          <a:xfrm>
            <a:off x="3273425" y="3609975"/>
            <a:ext cx="465138"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4" name="Łącznik prosty 108">
            <a:extLst>
              <a:ext uri="{FF2B5EF4-FFF2-40B4-BE49-F238E27FC236}">
                <a16:creationId xmlns:a16="http://schemas.microsoft.com/office/drawing/2014/main" xmlns="" id="{681CF6DF-73ED-4835-B45F-EC2BDBDC744C}"/>
              </a:ext>
            </a:extLst>
          </p:cNvPr>
          <p:cNvCxnSpPr>
            <a:cxnSpLocks noChangeShapeType="1"/>
          </p:cNvCxnSpPr>
          <p:nvPr/>
        </p:nvCxnSpPr>
        <p:spPr bwMode="auto">
          <a:xfrm>
            <a:off x="3259138" y="4772025"/>
            <a:ext cx="466725" cy="4763"/>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5" name="Łącznik prosty 110">
            <a:extLst>
              <a:ext uri="{FF2B5EF4-FFF2-40B4-BE49-F238E27FC236}">
                <a16:creationId xmlns:a16="http://schemas.microsoft.com/office/drawing/2014/main" xmlns="" id="{5D5D4C63-7973-441A-B7D5-AF369E0F0F63}"/>
              </a:ext>
            </a:extLst>
          </p:cNvPr>
          <p:cNvCxnSpPr>
            <a:cxnSpLocks noChangeShapeType="1"/>
          </p:cNvCxnSpPr>
          <p:nvPr/>
        </p:nvCxnSpPr>
        <p:spPr bwMode="auto">
          <a:xfrm>
            <a:off x="6084888" y="3598863"/>
            <a:ext cx="465137"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6" name="Łącznik prosty 111">
            <a:extLst>
              <a:ext uri="{FF2B5EF4-FFF2-40B4-BE49-F238E27FC236}">
                <a16:creationId xmlns:a16="http://schemas.microsoft.com/office/drawing/2014/main" xmlns="" id="{7C73A02D-FA13-4870-B569-DB8B42E42079}"/>
              </a:ext>
            </a:extLst>
          </p:cNvPr>
          <p:cNvCxnSpPr>
            <a:cxnSpLocks noChangeShapeType="1"/>
          </p:cNvCxnSpPr>
          <p:nvPr/>
        </p:nvCxnSpPr>
        <p:spPr bwMode="auto">
          <a:xfrm>
            <a:off x="6070600" y="4749800"/>
            <a:ext cx="466725"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7" name="Łącznik prosty 112">
            <a:extLst>
              <a:ext uri="{FF2B5EF4-FFF2-40B4-BE49-F238E27FC236}">
                <a16:creationId xmlns:a16="http://schemas.microsoft.com/office/drawing/2014/main" xmlns="" id="{2068D2AD-085E-47F9-A6E1-1B6F8C859004}"/>
              </a:ext>
            </a:extLst>
          </p:cNvPr>
          <p:cNvCxnSpPr>
            <a:cxnSpLocks noChangeShapeType="1"/>
          </p:cNvCxnSpPr>
          <p:nvPr/>
        </p:nvCxnSpPr>
        <p:spPr bwMode="auto">
          <a:xfrm>
            <a:off x="8886825" y="3598863"/>
            <a:ext cx="512763"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8" name="Łącznik prosty 113">
            <a:extLst>
              <a:ext uri="{FF2B5EF4-FFF2-40B4-BE49-F238E27FC236}">
                <a16:creationId xmlns:a16="http://schemas.microsoft.com/office/drawing/2014/main" xmlns="" id="{C07DBDC3-C307-4392-94F3-9B439AD96F4A}"/>
              </a:ext>
            </a:extLst>
          </p:cNvPr>
          <p:cNvCxnSpPr>
            <a:cxnSpLocks noChangeShapeType="1"/>
          </p:cNvCxnSpPr>
          <p:nvPr/>
        </p:nvCxnSpPr>
        <p:spPr bwMode="auto">
          <a:xfrm>
            <a:off x="8882063" y="4759325"/>
            <a:ext cx="512762"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9" name="Łącznik prosty 114">
            <a:extLst>
              <a:ext uri="{FF2B5EF4-FFF2-40B4-BE49-F238E27FC236}">
                <a16:creationId xmlns:a16="http://schemas.microsoft.com/office/drawing/2014/main" xmlns="" id="{4351A7C1-B42F-4B81-BA9E-A06E422AD8F7}"/>
              </a:ext>
            </a:extLst>
          </p:cNvPr>
          <p:cNvCxnSpPr>
            <a:cxnSpLocks noChangeShapeType="1"/>
          </p:cNvCxnSpPr>
          <p:nvPr/>
        </p:nvCxnSpPr>
        <p:spPr bwMode="auto">
          <a:xfrm>
            <a:off x="6084888" y="2438400"/>
            <a:ext cx="465137"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60" name="Łącznik prosty 115">
            <a:extLst>
              <a:ext uri="{FF2B5EF4-FFF2-40B4-BE49-F238E27FC236}">
                <a16:creationId xmlns:a16="http://schemas.microsoft.com/office/drawing/2014/main" xmlns="" id="{479C3150-34A9-42E4-86B3-131EF45C5CBB}"/>
              </a:ext>
            </a:extLst>
          </p:cNvPr>
          <p:cNvCxnSpPr>
            <a:cxnSpLocks noChangeShapeType="1"/>
          </p:cNvCxnSpPr>
          <p:nvPr/>
        </p:nvCxnSpPr>
        <p:spPr bwMode="auto">
          <a:xfrm>
            <a:off x="6084888" y="5932488"/>
            <a:ext cx="465137" cy="4762"/>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61" name="Łącznik prosty 116">
            <a:extLst>
              <a:ext uri="{FF2B5EF4-FFF2-40B4-BE49-F238E27FC236}">
                <a16:creationId xmlns:a16="http://schemas.microsoft.com/office/drawing/2014/main" xmlns="" id="{7939CADC-2D22-443A-A9A8-17EA576AB8D6}"/>
              </a:ext>
            </a:extLst>
          </p:cNvPr>
          <p:cNvCxnSpPr>
            <a:cxnSpLocks noChangeShapeType="1"/>
          </p:cNvCxnSpPr>
          <p:nvPr/>
        </p:nvCxnSpPr>
        <p:spPr bwMode="auto">
          <a:xfrm>
            <a:off x="8886825" y="2438400"/>
            <a:ext cx="512763"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62" name="Łącznik prosty 117">
            <a:extLst>
              <a:ext uri="{FF2B5EF4-FFF2-40B4-BE49-F238E27FC236}">
                <a16:creationId xmlns:a16="http://schemas.microsoft.com/office/drawing/2014/main" xmlns="" id="{C2F3ACD1-4F17-4220-83FE-D2C7499BC332}"/>
              </a:ext>
            </a:extLst>
          </p:cNvPr>
          <p:cNvCxnSpPr>
            <a:cxnSpLocks noChangeShapeType="1"/>
          </p:cNvCxnSpPr>
          <p:nvPr/>
        </p:nvCxnSpPr>
        <p:spPr bwMode="auto">
          <a:xfrm>
            <a:off x="8909050" y="5919788"/>
            <a:ext cx="466725"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63" name="Łącznik prosty 118">
            <a:extLst>
              <a:ext uri="{FF2B5EF4-FFF2-40B4-BE49-F238E27FC236}">
                <a16:creationId xmlns:a16="http://schemas.microsoft.com/office/drawing/2014/main" xmlns="" id="{6A059C9F-A2BF-4100-A55C-323CDC6A8DF2}"/>
              </a:ext>
            </a:extLst>
          </p:cNvPr>
          <p:cNvCxnSpPr>
            <a:cxnSpLocks noChangeShapeType="1"/>
          </p:cNvCxnSpPr>
          <p:nvPr/>
        </p:nvCxnSpPr>
        <p:spPr bwMode="auto">
          <a:xfrm>
            <a:off x="10539413" y="2925763"/>
            <a:ext cx="0" cy="187325"/>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64" name="Łącznik prosty 119">
            <a:extLst>
              <a:ext uri="{FF2B5EF4-FFF2-40B4-BE49-F238E27FC236}">
                <a16:creationId xmlns:a16="http://schemas.microsoft.com/office/drawing/2014/main" xmlns="" id="{7E630DF8-61F3-475B-8F6C-AE502452FE1D}"/>
              </a:ext>
            </a:extLst>
          </p:cNvPr>
          <p:cNvCxnSpPr>
            <a:cxnSpLocks noChangeShapeType="1"/>
          </p:cNvCxnSpPr>
          <p:nvPr/>
        </p:nvCxnSpPr>
        <p:spPr bwMode="auto">
          <a:xfrm>
            <a:off x="10550525" y="5253038"/>
            <a:ext cx="0" cy="169862"/>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65" name="Łącznik prosty 121">
            <a:extLst>
              <a:ext uri="{FF2B5EF4-FFF2-40B4-BE49-F238E27FC236}">
                <a16:creationId xmlns:a16="http://schemas.microsoft.com/office/drawing/2014/main" xmlns="" id="{6CAEC00F-53DE-4EE6-B0E3-80CC01B71794}"/>
              </a:ext>
            </a:extLst>
          </p:cNvPr>
          <p:cNvCxnSpPr>
            <a:cxnSpLocks noChangeShapeType="1"/>
          </p:cNvCxnSpPr>
          <p:nvPr/>
        </p:nvCxnSpPr>
        <p:spPr bwMode="auto">
          <a:xfrm>
            <a:off x="2098675" y="4095750"/>
            <a:ext cx="0" cy="155575"/>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sp>
        <p:nvSpPr>
          <p:cNvPr id="18" name="Symbol zastępczy tekstu 10">
            <a:extLst>
              <a:ext uri="{FF2B5EF4-FFF2-40B4-BE49-F238E27FC236}">
                <a16:creationId xmlns:a16="http://schemas.microsoft.com/office/drawing/2014/main" xmlns="" id="{2D6B4EC9-3FCD-46E7-AD72-7ED4FB4AC7E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35" name="Symbol zastępczy tekstu 34">
            <a:extLst>
              <a:ext uri="{FF2B5EF4-FFF2-40B4-BE49-F238E27FC236}">
                <a16:creationId xmlns:a16="http://schemas.microsoft.com/office/drawing/2014/main" xmlns="" id="{387B022F-71DE-45D7-831A-2578A704CD79}"/>
              </a:ext>
            </a:extLst>
          </p:cNvPr>
          <p:cNvSpPr txBox="1">
            <a:spLocks noGrp="1"/>
          </p:cNvSpPr>
          <p:nvPr>
            <p:ph type="body" sz="quarter" idx="4294967295"/>
          </p:nvPr>
        </p:nvSpPr>
        <p:spPr>
          <a:xfrm>
            <a:off x="1020680" y="2044698"/>
            <a:ext cx="212357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FFFFFF"/>
              </a:buClr>
              <a:buSzPct val="100000"/>
              <a:buFont typeface="Arial"/>
              <a:buAutoNum type="arabicPeriod"/>
              <a:tabLst/>
              <a:defRPr lang="pl-PL" sz="1200" b="0" i="0" u="none" strike="noStrike" cap="none" spc="0" baseline="0">
                <a:solidFill>
                  <a:srgbClr val="FFFFFF"/>
                </a:solidFill>
                <a:uFillTx/>
                <a:latin typeface="Arial"/>
              </a:defRPr>
            </a:lvl1pPr>
          </a:lstStyle>
          <a:p>
            <a:pPr lvl="0"/>
            <a:endParaRPr lang="pl-PL"/>
          </a:p>
        </p:txBody>
      </p:sp>
      <p:sp>
        <p:nvSpPr>
          <p:cNvPr id="36" name="Symbol zastępczy tekstu 34">
            <a:extLst>
              <a:ext uri="{FF2B5EF4-FFF2-40B4-BE49-F238E27FC236}">
                <a16:creationId xmlns:a16="http://schemas.microsoft.com/office/drawing/2014/main" xmlns="" id="{348F226D-9659-44C7-B5DA-4C001697457B}"/>
              </a:ext>
            </a:extLst>
          </p:cNvPr>
          <p:cNvSpPr txBox="1">
            <a:spLocks noGrp="1"/>
          </p:cNvSpPr>
          <p:nvPr>
            <p:ph type="body" sz="quarter" idx="4294967295"/>
          </p:nvPr>
        </p:nvSpPr>
        <p:spPr>
          <a:xfrm>
            <a:off x="3835395" y="2044698"/>
            <a:ext cx="211622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2"/>
              <a:tabLst/>
              <a:defRPr lang="pl-PL" sz="1200" b="0" i="0" u="none" strike="noStrike" cap="none" spc="0" baseline="0">
                <a:solidFill>
                  <a:srgbClr val="6D6E71"/>
                </a:solidFill>
                <a:uFillTx/>
                <a:latin typeface="Arial"/>
              </a:defRPr>
            </a:lvl1pPr>
          </a:lstStyle>
          <a:p>
            <a:pPr lvl="0"/>
            <a:endParaRPr lang="pl-PL"/>
          </a:p>
        </p:txBody>
      </p:sp>
      <p:sp>
        <p:nvSpPr>
          <p:cNvPr id="37" name="Symbol zastępczy tekstu 34">
            <a:extLst>
              <a:ext uri="{FF2B5EF4-FFF2-40B4-BE49-F238E27FC236}">
                <a16:creationId xmlns:a16="http://schemas.microsoft.com/office/drawing/2014/main" xmlns="" id="{A6D6C77E-3C17-49DD-A5B6-5F03B01A59C7}"/>
              </a:ext>
            </a:extLst>
          </p:cNvPr>
          <p:cNvSpPr txBox="1">
            <a:spLocks noGrp="1"/>
          </p:cNvSpPr>
          <p:nvPr>
            <p:ph type="body" sz="quarter" idx="4294967295"/>
          </p:nvPr>
        </p:nvSpPr>
        <p:spPr>
          <a:xfrm>
            <a:off x="6643436" y="2048045"/>
            <a:ext cx="211555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3"/>
              <a:tabLst/>
              <a:defRPr lang="pl-PL" sz="1200" b="0" i="0" u="none" strike="noStrike" cap="none" spc="0" baseline="0">
                <a:solidFill>
                  <a:srgbClr val="6D6E71"/>
                </a:solidFill>
                <a:uFillTx/>
                <a:latin typeface="Arial"/>
              </a:defRPr>
            </a:lvl1pPr>
          </a:lstStyle>
          <a:p>
            <a:pPr lvl="0"/>
            <a:endParaRPr lang="pl-PL"/>
          </a:p>
        </p:txBody>
      </p:sp>
      <p:sp>
        <p:nvSpPr>
          <p:cNvPr id="38" name="Symbol zastępczy tekstu 34">
            <a:extLst>
              <a:ext uri="{FF2B5EF4-FFF2-40B4-BE49-F238E27FC236}">
                <a16:creationId xmlns:a16="http://schemas.microsoft.com/office/drawing/2014/main" xmlns="" id="{16E9F502-7F24-443A-B434-FAE5994C5F78}"/>
              </a:ext>
            </a:extLst>
          </p:cNvPr>
          <p:cNvSpPr txBox="1">
            <a:spLocks noGrp="1"/>
          </p:cNvSpPr>
          <p:nvPr>
            <p:ph type="body" sz="quarter" idx="4294967295"/>
          </p:nvPr>
        </p:nvSpPr>
        <p:spPr>
          <a:xfrm>
            <a:off x="9448796" y="2051383"/>
            <a:ext cx="2181721"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4"/>
              <a:tabLst/>
              <a:defRPr lang="pl-PL" sz="1200" b="0" i="0" u="none" strike="noStrike" cap="none" spc="0" baseline="0">
                <a:solidFill>
                  <a:srgbClr val="6D6E71"/>
                </a:solidFill>
                <a:uFillTx/>
                <a:latin typeface="Arial"/>
              </a:defRPr>
            </a:lvl1pPr>
          </a:lstStyle>
          <a:p>
            <a:pPr lvl="0"/>
            <a:endParaRPr lang="pl-PL"/>
          </a:p>
        </p:txBody>
      </p:sp>
      <p:sp>
        <p:nvSpPr>
          <p:cNvPr id="39" name="Symbol zastępczy tekstu 34">
            <a:extLst>
              <a:ext uri="{FF2B5EF4-FFF2-40B4-BE49-F238E27FC236}">
                <a16:creationId xmlns:a16="http://schemas.microsoft.com/office/drawing/2014/main" xmlns="" id="{BA594A16-FF8C-495F-9168-85FEDA1EBF3F}"/>
              </a:ext>
            </a:extLst>
          </p:cNvPr>
          <p:cNvSpPr txBox="1">
            <a:spLocks noGrp="1"/>
          </p:cNvSpPr>
          <p:nvPr>
            <p:ph type="body" sz="quarter" idx="4294967295"/>
          </p:nvPr>
        </p:nvSpPr>
        <p:spPr>
          <a:xfrm>
            <a:off x="3836794" y="3237469"/>
            <a:ext cx="2171699"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7"/>
              <a:tabLst/>
              <a:defRPr lang="pl-PL" sz="1200" b="0" i="0" u="none" strike="noStrike" cap="none" spc="0" baseline="0">
                <a:solidFill>
                  <a:srgbClr val="6D6E71"/>
                </a:solidFill>
                <a:uFillTx/>
                <a:latin typeface="Arial"/>
              </a:defRPr>
            </a:lvl1pPr>
          </a:lstStyle>
          <a:p>
            <a:pPr lvl="0"/>
            <a:endParaRPr lang="pl-PL"/>
          </a:p>
        </p:txBody>
      </p:sp>
      <p:sp>
        <p:nvSpPr>
          <p:cNvPr id="40" name="Symbol zastępczy tekstu 34">
            <a:extLst>
              <a:ext uri="{FF2B5EF4-FFF2-40B4-BE49-F238E27FC236}">
                <a16:creationId xmlns:a16="http://schemas.microsoft.com/office/drawing/2014/main" xmlns="" id="{3C6D7070-87FF-4F9A-B81E-99B75478A9D8}"/>
              </a:ext>
            </a:extLst>
          </p:cNvPr>
          <p:cNvSpPr txBox="1">
            <a:spLocks noGrp="1"/>
          </p:cNvSpPr>
          <p:nvPr>
            <p:ph type="body" sz="quarter" idx="4294967295"/>
          </p:nvPr>
        </p:nvSpPr>
        <p:spPr>
          <a:xfrm>
            <a:off x="1013868" y="3198086"/>
            <a:ext cx="2193087"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8"/>
              <a:tabLst/>
              <a:defRPr lang="pl-PL" sz="1200" b="0" i="0" u="none" strike="noStrike" cap="none" spc="0" baseline="0">
                <a:solidFill>
                  <a:srgbClr val="6D6E71"/>
                </a:solidFill>
                <a:uFillTx/>
                <a:latin typeface="Arial"/>
              </a:defRPr>
            </a:lvl1pPr>
          </a:lstStyle>
          <a:p>
            <a:pPr lvl="0"/>
            <a:endParaRPr lang="pl-PL"/>
          </a:p>
        </p:txBody>
      </p:sp>
      <p:sp>
        <p:nvSpPr>
          <p:cNvPr id="41" name="Symbol zastępczy tekstu 34">
            <a:extLst>
              <a:ext uri="{FF2B5EF4-FFF2-40B4-BE49-F238E27FC236}">
                <a16:creationId xmlns:a16="http://schemas.microsoft.com/office/drawing/2014/main" xmlns="" id="{01C4A748-6DE2-4B80-88A7-0867A9A07293}"/>
              </a:ext>
            </a:extLst>
          </p:cNvPr>
          <p:cNvSpPr txBox="1">
            <a:spLocks noGrp="1"/>
          </p:cNvSpPr>
          <p:nvPr>
            <p:ph type="body" sz="quarter" idx="4294967295"/>
          </p:nvPr>
        </p:nvSpPr>
        <p:spPr>
          <a:xfrm>
            <a:off x="1012661" y="4378823"/>
            <a:ext cx="212357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9"/>
              <a:tabLst/>
              <a:defRPr lang="pl-PL" sz="1200" b="0" i="0" u="none" strike="noStrike" cap="none" spc="0" baseline="0">
                <a:solidFill>
                  <a:srgbClr val="6D6E71"/>
                </a:solidFill>
                <a:uFillTx/>
                <a:latin typeface="Arial"/>
              </a:defRPr>
            </a:lvl1pPr>
          </a:lstStyle>
          <a:p>
            <a:pPr lvl="0"/>
            <a:endParaRPr lang="pl-PL"/>
          </a:p>
        </p:txBody>
      </p:sp>
      <p:sp>
        <p:nvSpPr>
          <p:cNvPr id="42" name="Symbol zastępczy tekstu 34">
            <a:extLst>
              <a:ext uri="{FF2B5EF4-FFF2-40B4-BE49-F238E27FC236}">
                <a16:creationId xmlns:a16="http://schemas.microsoft.com/office/drawing/2014/main" xmlns="" id="{E371748F-0F3C-45C3-BEE5-7855736DF726}"/>
              </a:ext>
            </a:extLst>
          </p:cNvPr>
          <p:cNvSpPr txBox="1">
            <a:spLocks noGrp="1"/>
          </p:cNvSpPr>
          <p:nvPr>
            <p:ph type="body" sz="quarter" idx="4294967295"/>
          </p:nvPr>
        </p:nvSpPr>
        <p:spPr>
          <a:xfrm>
            <a:off x="3827376" y="4378823"/>
            <a:ext cx="211622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0"/>
              <a:tabLst/>
              <a:defRPr lang="pl-PL" sz="1200" b="0" i="0" u="none" strike="noStrike" cap="none" spc="0" baseline="0">
                <a:solidFill>
                  <a:srgbClr val="6D6E71"/>
                </a:solidFill>
                <a:uFillTx/>
                <a:latin typeface="Arial"/>
              </a:defRPr>
            </a:lvl1pPr>
          </a:lstStyle>
          <a:p>
            <a:pPr lvl="0"/>
            <a:endParaRPr lang="pl-PL"/>
          </a:p>
        </p:txBody>
      </p:sp>
      <p:sp>
        <p:nvSpPr>
          <p:cNvPr id="43" name="Symbol zastępczy tekstu 34">
            <a:extLst>
              <a:ext uri="{FF2B5EF4-FFF2-40B4-BE49-F238E27FC236}">
                <a16:creationId xmlns:a16="http://schemas.microsoft.com/office/drawing/2014/main" xmlns="" id="{1F8DBE29-2EAE-4228-9463-491CA16E96BB}"/>
              </a:ext>
            </a:extLst>
          </p:cNvPr>
          <p:cNvSpPr txBox="1">
            <a:spLocks noGrp="1"/>
          </p:cNvSpPr>
          <p:nvPr>
            <p:ph type="body" sz="quarter" idx="4294967295"/>
          </p:nvPr>
        </p:nvSpPr>
        <p:spPr>
          <a:xfrm>
            <a:off x="6635416" y="4382170"/>
            <a:ext cx="211555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1"/>
              <a:tabLst/>
              <a:defRPr lang="pl-PL" sz="1200" b="0" i="0" u="none" strike="noStrike" cap="none" spc="0" baseline="0">
                <a:solidFill>
                  <a:srgbClr val="6D6E71"/>
                </a:solidFill>
                <a:uFillTx/>
                <a:latin typeface="Arial"/>
              </a:defRPr>
            </a:lvl1pPr>
          </a:lstStyle>
          <a:p>
            <a:pPr lvl="0"/>
            <a:endParaRPr lang="pl-PL"/>
          </a:p>
        </p:txBody>
      </p:sp>
      <p:sp>
        <p:nvSpPr>
          <p:cNvPr id="44" name="Symbol zastępczy tekstu 34">
            <a:extLst>
              <a:ext uri="{FF2B5EF4-FFF2-40B4-BE49-F238E27FC236}">
                <a16:creationId xmlns:a16="http://schemas.microsoft.com/office/drawing/2014/main" xmlns="" id="{FE721418-F402-4C46-8816-A64A72CC10FB}"/>
              </a:ext>
            </a:extLst>
          </p:cNvPr>
          <p:cNvSpPr txBox="1">
            <a:spLocks noGrp="1"/>
          </p:cNvSpPr>
          <p:nvPr>
            <p:ph type="body" sz="quarter" idx="4294967295"/>
          </p:nvPr>
        </p:nvSpPr>
        <p:spPr>
          <a:xfrm>
            <a:off x="9440777" y="4385508"/>
            <a:ext cx="2181721"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2"/>
              <a:tabLst/>
              <a:defRPr lang="pl-PL" sz="1200" b="0" i="0" u="none" strike="noStrike" cap="none" spc="0" baseline="0">
                <a:solidFill>
                  <a:srgbClr val="6D6E71"/>
                </a:solidFill>
                <a:uFillTx/>
                <a:latin typeface="Arial"/>
              </a:defRPr>
            </a:lvl1pPr>
          </a:lstStyle>
          <a:p>
            <a:pPr lvl="0"/>
            <a:endParaRPr lang="pl-PL"/>
          </a:p>
        </p:txBody>
      </p:sp>
      <p:sp>
        <p:nvSpPr>
          <p:cNvPr id="45" name="Symbol zastępczy tekstu 34">
            <a:extLst>
              <a:ext uri="{FF2B5EF4-FFF2-40B4-BE49-F238E27FC236}">
                <a16:creationId xmlns:a16="http://schemas.microsoft.com/office/drawing/2014/main" xmlns="" id="{EEFCD437-4E42-432C-96E3-633CBBE085FD}"/>
              </a:ext>
            </a:extLst>
          </p:cNvPr>
          <p:cNvSpPr txBox="1">
            <a:spLocks noGrp="1"/>
          </p:cNvSpPr>
          <p:nvPr>
            <p:ph type="body" sz="quarter" idx="4294967295"/>
          </p:nvPr>
        </p:nvSpPr>
        <p:spPr>
          <a:xfrm>
            <a:off x="9547725" y="5551057"/>
            <a:ext cx="215499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3"/>
              <a:tabLst/>
              <a:defRPr lang="pl-PL" sz="1200" b="0" i="0" u="none" strike="noStrike" cap="none" spc="0" baseline="0">
                <a:solidFill>
                  <a:srgbClr val="6D6E71"/>
                </a:solidFill>
                <a:uFillTx/>
                <a:latin typeface="Arial"/>
              </a:defRPr>
            </a:lvl1pPr>
          </a:lstStyle>
          <a:p>
            <a:pPr lvl="0"/>
            <a:endParaRPr lang="pl-PL"/>
          </a:p>
        </p:txBody>
      </p:sp>
      <p:sp>
        <p:nvSpPr>
          <p:cNvPr id="46" name="Symbol zastępczy tekstu 34">
            <a:extLst>
              <a:ext uri="{FF2B5EF4-FFF2-40B4-BE49-F238E27FC236}">
                <a16:creationId xmlns:a16="http://schemas.microsoft.com/office/drawing/2014/main" xmlns="" id="{CF415927-48AB-44D3-AB95-956B44502649}"/>
              </a:ext>
            </a:extLst>
          </p:cNvPr>
          <p:cNvSpPr txBox="1">
            <a:spLocks noGrp="1"/>
          </p:cNvSpPr>
          <p:nvPr>
            <p:ph type="body" sz="quarter" idx="4294967295"/>
          </p:nvPr>
        </p:nvSpPr>
        <p:spPr>
          <a:xfrm>
            <a:off x="6643865" y="5554394"/>
            <a:ext cx="2160334"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4"/>
              <a:tabLst/>
              <a:defRPr lang="pl-PL" sz="1200" b="0" i="0" u="none" strike="noStrike" cap="none" spc="0" baseline="0">
                <a:solidFill>
                  <a:srgbClr val="6D6E71"/>
                </a:solidFill>
                <a:uFillTx/>
                <a:latin typeface="Arial"/>
              </a:defRPr>
            </a:lvl1pPr>
          </a:lstStyle>
          <a:p>
            <a:pPr lvl="0"/>
            <a:endParaRPr lang="pl-PL"/>
          </a:p>
        </p:txBody>
      </p:sp>
      <p:sp>
        <p:nvSpPr>
          <p:cNvPr id="47" name="Symbol zastępczy tekstu 34">
            <a:extLst>
              <a:ext uri="{FF2B5EF4-FFF2-40B4-BE49-F238E27FC236}">
                <a16:creationId xmlns:a16="http://schemas.microsoft.com/office/drawing/2014/main" xmlns="" id="{98271E4F-B7EF-4112-ABD0-E2BCC33C3660}"/>
              </a:ext>
            </a:extLst>
          </p:cNvPr>
          <p:cNvSpPr txBox="1">
            <a:spLocks noGrp="1"/>
          </p:cNvSpPr>
          <p:nvPr>
            <p:ph type="body" sz="quarter" idx="4294967295"/>
          </p:nvPr>
        </p:nvSpPr>
        <p:spPr>
          <a:xfrm>
            <a:off x="3828775" y="5531425"/>
            <a:ext cx="2171699"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5"/>
              <a:tabLst/>
              <a:defRPr lang="pl-PL" sz="1200" b="0" i="0" u="none" strike="noStrike" cap="none" spc="0" baseline="0">
                <a:solidFill>
                  <a:srgbClr val="6D6E71"/>
                </a:solidFill>
                <a:uFillTx/>
                <a:latin typeface="Arial"/>
              </a:defRPr>
            </a:lvl1pPr>
          </a:lstStyle>
          <a:p>
            <a:pPr lvl="0"/>
            <a:endParaRPr lang="pl-PL"/>
          </a:p>
        </p:txBody>
      </p:sp>
      <p:sp>
        <p:nvSpPr>
          <p:cNvPr id="48" name="Symbol zastępczy tekstu 34">
            <a:extLst>
              <a:ext uri="{FF2B5EF4-FFF2-40B4-BE49-F238E27FC236}">
                <a16:creationId xmlns:a16="http://schemas.microsoft.com/office/drawing/2014/main" xmlns="" id="{FD2619D8-D60A-4245-9E6C-AB0162782E52}"/>
              </a:ext>
            </a:extLst>
          </p:cNvPr>
          <p:cNvSpPr txBox="1">
            <a:spLocks noGrp="1"/>
          </p:cNvSpPr>
          <p:nvPr>
            <p:ph type="body" sz="quarter" idx="4294967295"/>
          </p:nvPr>
        </p:nvSpPr>
        <p:spPr>
          <a:xfrm>
            <a:off x="9514185" y="3230785"/>
            <a:ext cx="215499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5"/>
              <a:tabLst/>
              <a:defRPr lang="pl-PL" sz="1200" b="0" i="0" u="none" strike="noStrike" cap="none" spc="0" baseline="0">
                <a:solidFill>
                  <a:srgbClr val="6D6E71"/>
                </a:solidFill>
                <a:uFillTx/>
                <a:latin typeface="Arial"/>
              </a:defRPr>
            </a:lvl1pPr>
          </a:lstStyle>
          <a:p>
            <a:pPr lvl="0"/>
            <a:endParaRPr lang="pl-PL"/>
          </a:p>
        </p:txBody>
      </p:sp>
      <p:sp>
        <p:nvSpPr>
          <p:cNvPr id="49" name="Symbol zastępczy tekstu 34">
            <a:extLst>
              <a:ext uri="{FF2B5EF4-FFF2-40B4-BE49-F238E27FC236}">
                <a16:creationId xmlns:a16="http://schemas.microsoft.com/office/drawing/2014/main" xmlns="" id="{EA2BA212-B5DF-4747-A450-62F053ED497B}"/>
              </a:ext>
            </a:extLst>
          </p:cNvPr>
          <p:cNvSpPr txBox="1">
            <a:spLocks noGrp="1"/>
          </p:cNvSpPr>
          <p:nvPr>
            <p:ph type="body" sz="quarter" idx="4294967295"/>
          </p:nvPr>
        </p:nvSpPr>
        <p:spPr>
          <a:xfrm>
            <a:off x="6624178" y="3234123"/>
            <a:ext cx="2160334"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6"/>
              <a:tabLst/>
              <a:defRPr lang="pl-PL" sz="1200" b="0" i="0" u="none" strike="noStrike" cap="none" spc="0" baseline="0">
                <a:solidFill>
                  <a:srgbClr val="6D6E71"/>
                </a:solidFill>
                <a:uFillTx/>
                <a:latin typeface="Arial"/>
              </a:defRPr>
            </a:lvl1pPr>
          </a:lstStyle>
          <a:p>
            <a:pPr lvl="0"/>
            <a:endParaRPr lang="pl-PL"/>
          </a:p>
        </p:txBody>
      </p:sp>
    </p:spTree>
    <p:extLst>
      <p:ext uri="{BB962C8B-B14F-4D97-AF65-F5344CB8AC3E}">
        <p14:creationId xmlns:p14="http://schemas.microsoft.com/office/powerpoint/2010/main" val="119944745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3_Nagłówek sekcji">
    <p:spTree>
      <p:nvGrpSpPr>
        <p:cNvPr id="1" name=""/>
        <p:cNvGrpSpPr/>
        <p:nvPr/>
      </p:nvGrpSpPr>
      <p:grpSpPr>
        <a:xfrm>
          <a:off x="0" y="0"/>
          <a:ext cx="0" cy="0"/>
          <a:chOff x="0" y="0"/>
          <a:chExt cx="0" cy="0"/>
        </a:xfrm>
      </p:grpSpPr>
      <p:pic>
        <p:nvPicPr>
          <p:cNvPr id="3" name="Obraz 3">
            <a:extLst>
              <a:ext uri="{FF2B5EF4-FFF2-40B4-BE49-F238E27FC236}">
                <a16:creationId xmlns:a16="http://schemas.microsoft.com/office/drawing/2014/main" xmlns="" id="{38B16B6C-4529-4CF0-9F59-E95A2A7AF9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az 7">
            <a:extLst>
              <a:ext uri="{FF2B5EF4-FFF2-40B4-BE49-F238E27FC236}">
                <a16:creationId xmlns:a16="http://schemas.microsoft.com/office/drawing/2014/main" xmlns="" id="{CF5F258B-E5C4-4341-978D-5E14878E3B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54488"/>
            <a:ext cx="552450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ymbol zastępczy tekstu 12">
            <a:extLst>
              <a:ext uri="{FF2B5EF4-FFF2-40B4-BE49-F238E27FC236}">
                <a16:creationId xmlns:a16="http://schemas.microsoft.com/office/drawing/2014/main" xmlns="" id="{F3444566-B5A6-4CCE-8389-2ABB2B6C33FF}"/>
              </a:ext>
            </a:extLst>
          </p:cNvPr>
          <p:cNvSpPr txBox="1">
            <a:spLocks noGrp="1"/>
          </p:cNvSpPr>
          <p:nvPr>
            <p:ph type="body" sz="quarter" idx="4294967295"/>
          </p:nvPr>
        </p:nvSpPr>
        <p:spPr>
          <a:xfrm>
            <a:off x="914400" y="4241810"/>
            <a:ext cx="6252520"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258690654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11_Dwa elementy zawartości">
    <p:spTree>
      <p:nvGrpSpPr>
        <p:cNvPr id="1" name=""/>
        <p:cNvGrpSpPr/>
        <p:nvPr/>
      </p:nvGrpSpPr>
      <p:grpSpPr>
        <a:xfrm>
          <a:off x="0" y="0"/>
          <a:ext cx="0" cy="0"/>
          <a:chOff x="0" y="0"/>
          <a:chExt cx="0" cy="0"/>
        </a:xfrm>
      </p:grpSpPr>
      <p:pic>
        <p:nvPicPr>
          <p:cNvPr id="10" name="Obraz 3">
            <a:extLst>
              <a:ext uri="{FF2B5EF4-FFF2-40B4-BE49-F238E27FC236}">
                <a16:creationId xmlns:a16="http://schemas.microsoft.com/office/drawing/2014/main" xmlns="" id="{5229EEA0-0AAA-43C5-AA5C-BB73A08BF1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425" y="1963738"/>
            <a:ext cx="32781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4">
            <a:extLst>
              <a:ext uri="{FF2B5EF4-FFF2-40B4-BE49-F238E27FC236}">
                <a16:creationId xmlns:a16="http://schemas.microsoft.com/office/drawing/2014/main" xmlns="" id="{EAC24148-7AB8-4400-BB9E-462DEB8CD9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988" y="3425825"/>
            <a:ext cx="235267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53">
            <a:extLst>
              <a:ext uri="{FF2B5EF4-FFF2-40B4-BE49-F238E27FC236}">
                <a16:creationId xmlns:a16="http://schemas.microsoft.com/office/drawing/2014/main" xmlns="" id="{389E27F5-639D-4109-BB1F-DCE105D0C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700" y="4867275"/>
            <a:ext cx="235267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az 73">
            <a:extLst>
              <a:ext uri="{FF2B5EF4-FFF2-40B4-BE49-F238E27FC236}">
                <a16:creationId xmlns:a16="http://schemas.microsoft.com/office/drawing/2014/main" xmlns="" id="{D7372D53-D75E-4053-A8E9-092DCAE34C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7450" y="3425825"/>
            <a:ext cx="2354263"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az 74">
            <a:extLst>
              <a:ext uri="{FF2B5EF4-FFF2-40B4-BE49-F238E27FC236}">
                <a16:creationId xmlns:a16="http://schemas.microsoft.com/office/drawing/2014/main" xmlns="" id="{FAB0F879-E4F7-4CC5-A6A7-428957615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4867275"/>
            <a:ext cx="235267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upa 13">
            <a:extLst>
              <a:ext uri="{FF2B5EF4-FFF2-40B4-BE49-F238E27FC236}">
                <a16:creationId xmlns:a16="http://schemas.microsoft.com/office/drawing/2014/main" xmlns="" id="{387274B4-D94B-4F8F-924E-7733CAB452F8}"/>
              </a:ext>
            </a:extLst>
          </p:cNvPr>
          <p:cNvGrpSpPr>
            <a:grpSpLocks/>
          </p:cNvGrpSpPr>
          <p:nvPr/>
        </p:nvGrpSpPr>
        <p:grpSpPr bwMode="auto">
          <a:xfrm>
            <a:off x="2078038" y="2962275"/>
            <a:ext cx="2825750" cy="484188"/>
            <a:chOff x="2078184" y="2962143"/>
            <a:chExt cx="2826328" cy="485099"/>
          </a:xfrm>
        </p:grpSpPr>
        <p:cxnSp>
          <p:nvCxnSpPr>
            <p:cNvPr id="16" name="Łącznik prosty 6">
              <a:extLst>
                <a:ext uri="{FF2B5EF4-FFF2-40B4-BE49-F238E27FC236}">
                  <a16:creationId xmlns:a16="http://schemas.microsoft.com/office/drawing/2014/main" xmlns="" id="{67F79148-1E66-4683-B08B-97E77330F684}"/>
                </a:ext>
              </a:extLst>
            </p:cNvPr>
            <p:cNvCxnSpPr>
              <a:cxnSpLocks noChangeShapeType="1"/>
            </p:cNvCxnSpPr>
            <p:nvPr/>
          </p:nvCxnSpPr>
          <p:spPr bwMode="auto">
            <a:xfrm>
              <a:off x="2078184" y="3206837"/>
              <a:ext cx="2826328"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4" name="Łącznik prosty 12">
              <a:extLst>
                <a:ext uri="{FF2B5EF4-FFF2-40B4-BE49-F238E27FC236}">
                  <a16:creationId xmlns:a16="http://schemas.microsoft.com/office/drawing/2014/main" xmlns="" id="{01973A28-44F0-4D41-B76B-6F45F2D66925}"/>
                </a:ext>
              </a:extLst>
            </p:cNvPr>
            <p:cNvCxnSpPr>
              <a:cxnSpLocks noChangeShapeType="1"/>
            </p:cNvCxnSpPr>
            <p:nvPr/>
          </p:nvCxnSpPr>
          <p:spPr bwMode="auto">
            <a:xfrm>
              <a:off x="3503057" y="2962143"/>
              <a:ext cx="6437" cy="238257"/>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5" name="Łącznik prosty 75">
              <a:extLst>
                <a:ext uri="{FF2B5EF4-FFF2-40B4-BE49-F238E27FC236}">
                  <a16:creationId xmlns:a16="http://schemas.microsoft.com/office/drawing/2014/main" xmlns="" id="{435881E5-6CB5-40B2-812F-77337C6E7E1E}"/>
                </a:ext>
              </a:extLst>
            </p:cNvPr>
            <p:cNvCxnSpPr>
              <a:cxnSpLocks noChangeShapeType="1"/>
            </p:cNvCxnSpPr>
            <p:nvPr/>
          </p:nvCxnSpPr>
          <p:spPr bwMode="auto">
            <a:xfrm>
              <a:off x="4891829" y="3204688"/>
              <a:ext cx="6438" cy="238265"/>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6" name="Łącznik prosty 76">
              <a:extLst>
                <a:ext uri="{FF2B5EF4-FFF2-40B4-BE49-F238E27FC236}">
                  <a16:creationId xmlns:a16="http://schemas.microsoft.com/office/drawing/2014/main" xmlns="" id="{C07D6340-35FD-4581-AFDE-13AD957EC06E}"/>
                </a:ext>
              </a:extLst>
            </p:cNvPr>
            <p:cNvCxnSpPr>
              <a:cxnSpLocks noChangeShapeType="1"/>
            </p:cNvCxnSpPr>
            <p:nvPr/>
          </p:nvCxnSpPr>
          <p:spPr bwMode="auto">
            <a:xfrm>
              <a:off x="2082088" y="3208986"/>
              <a:ext cx="6438" cy="238256"/>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grpSp>
      <p:cxnSp>
        <p:nvCxnSpPr>
          <p:cNvPr id="27" name="Łącznik prosty 77">
            <a:extLst>
              <a:ext uri="{FF2B5EF4-FFF2-40B4-BE49-F238E27FC236}">
                <a16:creationId xmlns:a16="http://schemas.microsoft.com/office/drawing/2014/main" xmlns="" id="{0C021655-B525-41FB-B78D-E3FE123045BB}"/>
              </a:ext>
            </a:extLst>
          </p:cNvPr>
          <p:cNvCxnSpPr>
            <a:cxnSpLocks noChangeShapeType="1"/>
          </p:cNvCxnSpPr>
          <p:nvPr/>
        </p:nvCxnSpPr>
        <p:spPr bwMode="auto">
          <a:xfrm>
            <a:off x="2082800" y="4646613"/>
            <a:ext cx="2825750"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8" name="Łącznik prosty 78">
            <a:extLst>
              <a:ext uri="{FF2B5EF4-FFF2-40B4-BE49-F238E27FC236}">
                <a16:creationId xmlns:a16="http://schemas.microsoft.com/office/drawing/2014/main" xmlns="" id="{4DFC247D-F3E9-418E-B0DB-4948B877FCEA}"/>
              </a:ext>
            </a:extLst>
          </p:cNvPr>
          <p:cNvCxnSpPr>
            <a:cxnSpLocks noChangeShapeType="1"/>
          </p:cNvCxnSpPr>
          <p:nvPr/>
        </p:nvCxnSpPr>
        <p:spPr bwMode="auto">
          <a:xfrm>
            <a:off x="4895850" y="4651375"/>
            <a:ext cx="6350" cy="238125"/>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9" name="Łącznik prosty 79">
            <a:extLst>
              <a:ext uri="{FF2B5EF4-FFF2-40B4-BE49-F238E27FC236}">
                <a16:creationId xmlns:a16="http://schemas.microsoft.com/office/drawing/2014/main" xmlns="" id="{CF11804A-CFF7-4A82-A6E5-B3B22059C53D}"/>
              </a:ext>
            </a:extLst>
          </p:cNvPr>
          <p:cNvCxnSpPr>
            <a:cxnSpLocks noChangeShapeType="1"/>
          </p:cNvCxnSpPr>
          <p:nvPr/>
        </p:nvCxnSpPr>
        <p:spPr bwMode="auto">
          <a:xfrm>
            <a:off x="2085975" y="4422775"/>
            <a:ext cx="6350" cy="420688"/>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30" name="Łącznik prosty 80">
            <a:extLst>
              <a:ext uri="{FF2B5EF4-FFF2-40B4-BE49-F238E27FC236}">
                <a16:creationId xmlns:a16="http://schemas.microsoft.com/office/drawing/2014/main" xmlns="" id="{751F4457-F43A-453C-BAEB-7991880A6C72}"/>
              </a:ext>
            </a:extLst>
          </p:cNvPr>
          <p:cNvCxnSpPr>
            <a:cxnSpLocks noChangeShapeType="1"/>
          </p:cNvCxnSpPr>
          <p:nvPr/>
        </p:nvCxnSpPr>
        <p:spPr bwMode="auto">
          <a:xfrm flipV="1">
            <a:off x="5607050" y="2435225"/>
            <a:ext cx="1639888" cy="9525"/>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sp>
        <p:nvSpPr>
          <p:cNvPr id="2" name="Symbol zastępczy tekstu 10">
            <a:extLst>
              <a:ext uri="{FF2B5EF4-FFF2-40B4-BE49-F238E27FC236}">
                <a16:creationId xmlns:a16="http://schemas.microsoft.com/office/drawing/2014/main" xmlns="" id="{DE76E607-24AF-4AFB-A0AF-D29C2E397CA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17" name="Symbol zastępczy tekstu 34">
            <a:extLst>
              <a:ext uri="{FF2B5EF4-FFF2-40B4-BE49-F238E27FC236}">
                <a16:creationId xmlns:a16="http://schemas.microsoft.com/office/drawing/2014/main" xmlns="" id="{CF26216F-39B6-40E3-A45D-FF4FE199D515}"/>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8" name="Symbol zastępczy tekstu 34">
            <a:extLst>
              <a:ext uri="{FF2B5EF4-FFF2-40B4-BE49-F238E27FC236}">
                <a16:creationId xmlns:a16="http://schemas.microsoft.com/office/drawing/2014/main" xmlns="" id="{09A13029-9CDF-4F27-AD05-376794BEFA3E}"/>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9" name="Symbol zastępczy tekstu 34">
            <a:extLst>
              <a:ext uri="{FF2B5EF4-FFF2-40B4-BE49-F238E27FC236}">
                <a16:creationId xmlns:a16="http://schemas.microsoft.com/office/drawing/2014/main" xmlns="" id="{A2CA2E34-4982-4AD2-AF39-A4B580BB5C0D}"/>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a16="http://schemas.microsoft.com/office/drawing/2014/main" xmlns="" id="{28ED2120-D167-4BE6-AA76-8DEB895C88B7}"/>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a16="http://schemas.microsoft.com/office/drawing/2014/main" xmlns="" id="{BBFFE84D-86B8-46D5-8BE6-B1C3288A846C}"/>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22" name="Symbol zastępczy tekstu 16">
            <a:extLst>
              <a:ext uri="{FF2B5EF4-FFF2-40B4-BE49-F238E27FC236}">
                <a16:creationId xmlns:a16="http://schemas.microsoft.com/office/drawing/2014/main" xmlns="" id="{9DE2A291-C1E3-4301-8408-27C58E2B4FB5}"/>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23" name="Symbol zastępczy tekstu 18">
            <a:extLst>
              <a:ext uri="{FF2B5EF4-FFF2-40B4-BE49-F238E27FC236}">
                <a16:creationId xmlns:a16="http://schemas.microsoft.com/office/drawing/2014/main" xmlns="" id="{A7DC6EE5-089A-4EAC-8A4D-4D259DFC4772}"/>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spTree>
    <p:extLst>
      <p:ext uri="{BB962C8B-B14F-4D97-AF65-F5344CB8AC3E}">
        <p14:creationId xmlns:p14="http://schemas.microsoft.com/office/powerpoint/2010/main" val="136678372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12_Dwa elementy zawartości">
    <p:spTree>
      <p:nvGrpSpPr>
        <p:cNvPr id="1" name=""/>
        <p:cNvGrpSpPr/>
        <p:nvPr/>
      </p:nvGrpSpPr>
      <p:grpSpPr>
        <a:xfrm>
          <a:off x="0" y="0"/>
          <a:ext cx="0" cy="0"/>
          <a:chOff x="0" y="0"/>
          <a:chExt cx="0" cy="0"/>
        </a:xfrm>
      </p:grpSpPr>
      <p:pic>
        <p:nvPicPr>
          <p:cNvPr id="10" name="Obraz 2">
            <a:extLst>
              <a:ext uri="{FF2B5EF4-FFF2-40B4-BE49-F238E27FC236}">
                <a16:creationId xmlns:a16="http://schemas.microsoft.com/office/drawing/2014/main" xmlns="" id="{0840DD24-0BDB-4E1C-83EC-8E9DE61F4E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163" y="3414713"/>
            <a:ext cx="23526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25">
            <a:extLst>
              <a:ext uri="{FF2B5EF4-FFF2-40B4-BE49-F238E27FC236}">
                <a16:creationId xmlns:a16="http://schemas.microsoft.com/office/drawing/2014/main" xmlns="" id="{573B1723-BEC9-4153-A072-C2B76F2351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225" y="4857750"/>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26">
            <a:extLst>
              <a:ext uri="{FF2B5EF4-FFF2-40B4-BE49-F238E27FC236}">
                <a16:creationId xmlns:a16="http://schemas.microsoft.com/office/drawing/2014/main" xmlns="" id="{DAEDBEDD-7448-467C-9EAB-9ED2B5FE9D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2525" y="4849813"/>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Obraz 27">
            <a:extLst>
              <a:ext uri="{FF2B5EF4-FFF2-40B4-BE49-F238E27FC236}">
                <a16:creationId xmlns:a16="http://schemas.microsoft.com/office/drawing/2014/main" xmlns="" id="{08B91957-00D7-4A98-86DF-C4B07014C0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1738" y="3402013"/>
            <a:ext cx="23542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Obraz 9">
            <a:extLst>
              <a:ext uri="{FF2B5EF4-FFF2-40B4-BE49-F238E27FC236}">
                <a16:creationId xmlns:a16="http://schemas.microsoft.com/office/drawing/2014/main" xmlns="" id="{74606535-97FF-426A-96FA-0CF83DB65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900" y="1935163"/>
            <a:ext cx="32654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Łącznik prosty 6">
            <a:extLst>
              <a:ext uri="{FF2B5EF4-FFF2-40B4-BE49-F238E27FC236}">
                <a16:creationId xmlns:a16="http://schemas.microsoft.com/office/drawing/2014/main" xmlns="" id="{CD899487-7B32-451D-A1BE-935BA6BE526B}"/>
              </a:ext>
            </a:extLst>
          </p:cNvPr>
          <p:cNvCxnSpPr>
            <a:cxnSpLocks noChangeShapeType="1"/>
          </p:cNvCxnSpPr>
          <p:nvPr/>
        </p:nvCxnSpPr>
        <p:spPr bwMode="auto">
          <a:xfrm>
            <a:off x="2078038" y="3206750"/>
            <a:ext cx="2825750"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3" name="Łącznik prosty 12">
            <a:extLst>
              <a:ext uri="{FF2B5EF4-FFF2-40B4-BE49-F238E27FC236}">
                <a16:creationId xmlns:a16="http://schemas.microsoft.com/office/drawing/2014/main" xmlns="" id="{95CF5465-50FF-4EDD-BC0D-BE6B668002E6}"/>
              </a:ext>
            </a:extLst>
          </p:cNvPr>
          <p:cNvCxnSpPr>
            <a:cxnSpLocks noChangeShapeType="1"/>
          </p:cNvCxnSpPr>
          <p:nvPr/>
        </p:nvCxnSpPr>
        <p:spPr bwMode="auto">
          <a:xfrm>
            <a:off x="3503613" y="2962275"/>
            <a:ext cx="6350" cy="238125"/>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4" name="Łącznik prosty 77">
            <a:extLst>
              <a:ext uri="{FF2B5EF4-FFF2-40B4-BE49-F238E27FC236}">
                <a16:creationId xmlns:a16="http://schemas.microsoft.com/office/drawing/2014/main" xmlns="" id="{130E6A6C-74F8-4E62-9C2F-275334F35FB4}"/>
              </a:ext>
            </a:extLst>
          </p:cNvPr>
          <p:cNvCxnSpPr>
            <a:cxnSpLocks noChangeShapeType="1"/>
          </p:cNvCxnSpPr>
          <p:nvPr/>
        </p:nvCxnSpPr>
        <p:spPr bwMode="auto">
          <a:xfrm>
            <a:off x="2082800" y="4646613"/>
            <a:ext cx="2825750"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5" name="Łącznik prosty 79">
            <a:extLst>
              <a:ext uri="{FF2B5EF4-FFF2-40B4-BE49-F238E27FC236}">
                <a16:creationId xmlns:a16="http://schemas.microsoft.com/office/drawing/2014/main" xmlns="" id="{734370F5-F03B-4045-92A3-FA06D584C5C0}"/>
              </a:ext>
            </a:extLst>
          </p:cNvPr>
          <p:cNvCxnSpPr>
            <a:cxnSpLocks noChangeShapeType="1"/>
          </p:cNvCxnSpPr>
          <p:nvPr/>
        </p:nvCxnSpPr>
        <p:spPr bwMode="auto">
          <a:xfrm>
            <a:off x="2081213" y="4387850"/>
            <a:ext cx="6350" cy="3048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6" name="Łącznik prosty 80">
            <a:extLst>
              <a:ext uri="{FF2B5EF4-FFF2-40B4-BE49-F238E27FC236}">
                <a16:creationId xmlns:a16="http://schemas.microsoft.com/office/drawing/2014/main" xmlns="" id="{65C2D106-0929-4D8B-823C-016B06855313}"/>
              </a:ext>
            </a:extLst>
          </p:cNvPr>
          <p:cNvCxnSpPr>
            <a:cxnSpLocks noChangeShapeType="1"/>
          </p:cNvCxnSpPr>
          <p:nvPr/>
        </p:nvCxnSpPr>
        <p:spPr bwMode="auto">
          <a:xfrm flipV="1">
            <a:off x="5607050" y="2435225"/>
            <a:ext cx="1639888" cy="9525"/>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7" name="Łącznik prosty ze strzałką 8">
            <a:extLst>
              <a:ext uri="{FF2B5EF4-FFF2-40B4-BE49-F238E27FC236}">
                <a16:creationId xmlns:a16="http://schemas.microsoft.com/office/drawing/2014/main" xmlns="" id="{7116379D-7424-4A80-B424-ECA1B6F09C5A}"/>
              </a:ext>
            </a:extLst>
          </p:cNvPr>
          <p:cNvCxnSpPr>
            <a:cxnSpLocks noChangeShapeType="1"/>
          </p:cNvCxnSpPr>
          <p:nvPr/>
        </p:nvCxnSpPr>
        <p:spPr bwMode="auto">
          <a:xfrm>
            <a:off x="2068513" y="3200400"/>
            <a:ext cx="0" cy="206375"/>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28" name="Łącznik prosty ze strzałką 30">
            <a:extLst>
              <a:ext uri="{FF2B5EF4-FFF2-40B4-BE49-F238E27FC236}">
                <a16:creationId xmlns:a16="http://schemas.microsoft.com/office/drawing/2014/main" xmlns="" id="{6BD5424E-9338-4682-B5A8-14545BB8C37A}"/>
              </a:ext>
            </a:extLst>
          </p:cNvPr>
          <p:cNvCxnSpPr>
            <a:cxnSpLocks noChangeShapeType="1"/>
          </p:cNvCxnSpPr>
          <p:nvPr/>
        </p:nvCxnSpPr>
        <p:spPr bwMode="auto">
          <a:xfrm>
            <a:off x="4906963" y="3216275"/>
            <a:ext cx="0" cy="204788"/>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29" name="Łącznik prosty ze strzałką 31">
            <a:extLst>
              <a:ext uri="{FF2B5EF4-FFF2-40B4-BE49-F238E27FC236}">
                <a16:creationId xmlns:a16="http://schemas.microsoft.com/office/drawing/2014/main" xmlns="" id="{3D18382A-F7A5-4105-9457-6C5A8A86A714}"/>
              </a:ext>
            </a:extLst>
          </p:cNvPr>
          <p:cNvCxnSpPr>
            <a:cxnSpLocks noChangeShapeType="1"/>
          </p:cNvCxnSpPr>
          <p:nvPr/>
        </p:nvCxnSpPr>
        <p:spPr bwMode="auto">
          <a:xfrm>
            <a:off x="2089150" y="4645025"/>
            <a:ext cx="0" cy="204788"/>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30" name="Łącznik prosty ze strzałką 32">
            <a:extLst>
              <a:ext uri="{FF2B5EF4-FFF2-40B4-BE49-F238E27FC236}">
                <a16:creationId xmlns:a16="http://schemas.microsoft.com/office/drawing/2014/main" xmlns="" id="{BEF50520-F71F-48CB-B54E-E574DCE98931}"/>
              </a:ext>
            </a:extLst>
          </p:cNvPr>
          <p:cNvCxnSpPr>
            <a:cxnSpLocks noChangeShapeType="1"/>
          </p:cNvCxnSpPr>
          <p:nvPr/>
        </p:nvCxnSpPr>
        <p:spPr bwMode="auto">
          <a:xfrm>
            <a:off x="4899025" y="4648200"/>
            <a:ext cx="0" cy="206375"/>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sp>
        <p:nvSpPr>
          <p:cNvPr id="7" name="Symbol zastępczy tekstu 10">
            <a:extLst>
              <a:ext uri="{FF2B5EF4-FFF2-40B4-BE49-F238E27FC236}">
                <a16:creationId xmlns:a16="http://schemas.microsoft.com/office/drawing/2014/main" xmlns="" id="{CDACB757-CD0E-4820-8E56-0FAB9F39D39C}"/>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13" name="Symbol zastępczy tekstu 34">
            <a:extLst>
              <a:ext uri="{FF2B5EF4-FFF2-40B4-BE49-F238E27FC236}">
                <a16:creationId xmlns:a16="http://schemas.microsoft.com/office/drawing/2014/main" xmlns="" id="{285136D6-5D82-43C9-994F-F207C92A9B3F}"/>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4" name="Symbol zastępczy tekstu 34">
            <a:extLst>
              <a:ext uri="{FF2B5EF4-FFF2-40B4-BE49-F238E27FC236}">
                <a16:creationId xmlns:a16="http://schemas.microsoft.com/office/drawing/2014/main" xmlns="" id="{CCCF03BB-5F5B-4C0C-9242-43CE0B8556D1}"/>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5" name="Symbol zastępczy tekstu 34">
            <a:extLst>
              <a:ext uri="{FF2B5EF4-FFF2-40B4-BE49-F238E27FC236}">
                <a16:creationId xmlns:a16="http://schemas.microsoft.com/office/drawing/2014/main" xmlns="" id="{7B47C0B3-6B4C-4C18-9688-94DF7E03988E}"/>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6" name="Symbol zastępczy tekstu 34">
            <a:extLst>
              <a:ext uri="{FF2B5EF4-FFF2-40B4-BE49-F238E27FC236}">
                <a16:creationId xmlns:a16="http://schemas.microsoft.com/office/drawing/2014/main" xmlns="" id="{519D6E91-E2F4-4410-A0E1-F51A1F82B66E}"/>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7" name="Symbol zastępczy tekstu 34">
            <a:extLst>
              <a:ext uri="{FF2B5EF4-FFF2-40B4-BE49-F238E27FC236}">
                <a16:creationId xmlns:a16="http://schemas.microsoft.com/office/drawing/2014/main" xmlns="" id="{489E6622-C796-4337-BBE2-F5FE2CC098E0}"/>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18" name="Symbol zastępczy tekstu 16">
            <a:extLst>
              <a:ext uri="{FF2B5EF4-FFF2-40B4-BE49-F238E27FC236}">
                <a16:creationId xmlns:a16="http://schemas.microsoft.com/office/drawing/2014/main" xmlns="" id="{BB32D035-E829-4FA9-9163-16F04295FB4A}"/>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19" name="Symbol zastępczy tekstu 18">
            <a:extLst>
              <a:ext uri="{FF2B5EF4-FFF2-40B4-BE49-F238E27FC236}">
                <a16:creationId xmlns:a16="http://schemas.microsoft.com/office/drawing/2014/main" xmlns="" id="{03966490-7065-41AF-99F6-C0AEF8169F95}"/>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spTree>
    <p:extLst>
      <p:ext uri="{BB962C8B-B14F-4D97-AF65-F5344CB8AC3E}">
        <p14:creationId xmlns:p14="http://schemas.microsoft.com/office/powerpoint/2010/main" val="16577269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2_Dwa elementy zawartości">
    <p:spTree>
      <p:nvGrpSpPr>
        <p:cNvPr id="1" name=""/>
        <p:cNvGrpSpPr/>
        <p:nvPr/>
      </p:nvGrpSpPr>
      <p:grpSpPr>
        <a:xfrm>
          <a:off x="0" y="0"/>
          <a:ext cx="0" cy="0"/>
          <a:chOff x="0" y="0"/>
          <a:chExt cx="0" cy="0"/>
        </a:xfrm>
      </p:grpSpPr>
      <p:pic>
        <p:nvPicPr>
          <p:cNvPr id="10" name="Obraz 2">
            <a:extLst>
              <a:ext uri="{FF2B5EF4-FFF2-40B4-BE49-F238E27FC236}">
                <a16:creationId xmlns="" xmlns:a16="http://schemas.microsoft.com/office/drawing/2014/main" id="{0840DD24-0BDB-4E1C-83EC-8E9DE61F4E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163" y="3414713"/>
            <a:ext cx="23526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25">
            <a:extLst>
              <a:ext uri="{FF2B5EF4-FFF2-40B4-BE49-F238E27FC236}">
                <a16:creationId xmlns="" xmlns:a16="http://schemas.microsoft.com/office/drawing/2014/main" id="{573B1723-BEC9-4153-A072-C2B76F2351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225" y="4857750"/>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26">
            <a:extLst>
              <a:ext uri="{FF2B5EF4-FFF2-40B4-BE49-F238E27FC236}">
                <a16:creationId xmlns="" xmlns:a16="http://schemas.microsoft.com/office/drawing/2014/main" id="{DAEDBEDD-7448-467C-9EAB-9ED2B5FE9D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2525" y="4849813"/>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Obraz 27">
            <a:extLst>
              <a:ext uri="{FF2B5EF4-FFF2-40B4-BE49-F238E27FC236}">
                <a16:creationId xmlns="" xmlns:a16="http://schemas.microsoft.com/office/drawing/2014/main" id="{08B91957-00D7-4A98-86DF-C4B07014C0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1738" y="3402013"/>
            <a:ext cx="23542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Obraz 9">
            <a:extLst>
              <a:ext uri="{FF2B5EF4-FFF2-40B4-BE49-F238E27FC236}">
                <a16:creationId xmlns="" xmlns:a16="http://schemas.microsoft.com/office/drawing/2014/main" id="{74606535-97FF-426A-96FA-0CF83DB65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900" y="1935163"/>
            <a:ext cx="32654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Łącznik prosty 6">
            <a:extLst>
              <a:ext uri="{FF2B5EF4-FFF2-40B4-BE49-F238E27FC236}">
                <a16:creationId xmlns="" xmlns:a16="http://schemas.microsoft.com/office/drawing/2014/main" id="{CD899487-7B32-451D-A1BE-935BA6BE526B}"/>
              </a:ext>
            </a:extLst>
          </p:cNvPr>
          <p:cNvCxnSpPr>
            <a:cxnSpLocks noChangeShapeType="1"/>
          </p:cNvCxnSpPr>
          <p:nvPr/>
        </p:nvCxnSpPr>
        <p:spPr bwMode="auto">
          <a:xfrm>
            <a:off x="2078038" y="3206750"/>
            <a:ext cx="2825750"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3" name="Łącznik prosty 12">
            <a:extLst>
              <a:ext uri="{FF2B5EF4-FFF2-40B4-BE49-F238E27FC236}">
                <a16:creationId xmlns="" xmlns:a16="http://schemas.microsoft.com/office/drawing/2014/main" id="{95CF5465-50FF-4EDD-BC0D-BE6B668002E6}"/>
              </a:ext>
            </a:extLst>
          </p:cNvPr>
          <p:cNvCxnSpPr>
            <a:cxnSpLocks noChangeShapeType="1"/>
          </p:cNvCxnSpPr>
          <p:nvPr/>
        </p:nvCxnSpPr>
        <p:spPr bwMode="auto">
          <a:xfrm>
            <a:off x="3503613" y="2962275"/>
            <a:ext cx="6350" cy="238125"/>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4" name="Łącznik prosty 77">
            <a:extLst>
              <a:ext uri="{FF2B5EF4-FFF2-40B4-BE49-F238E27FC236}">
                <a16:creationId xmlns="" xmlns:a16="http://schemas.microsoft.com/office/drawing/2014/main" id="{130E6A6C-74F8-4E62-9C2F-275334F35FB4}"/>
              </a:ext>
            </a:extLst>
          </p:cNvPr>
          <p:cNvCxnSpPr>
            <a:cxnSpLocks noChangeShapeType="1"/>
          </p:cNvCxnSpPr>
          <p:nvPr/>
        </p:nvCxnSpPr>
        <p:spPr bwMode="auto">
          <a:xfrm>
            <a:off x="2082800" y="4646613"/>
            <a:ext cx="2825750"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5" name="Łącznik prosty 79">
            <a:extLst>
              <a:ext uri="{FF2B5EF4-FFF2-40B4-BE49-F238E27FC236}">
                <a16:creationId xmlns="" xmlns:a16="http://schemas.microsoft.com/office/drawing/2014/main" id="{734370F5-F03B-4045-92A3-FA06D584C5C0}"/>
              </a:ext>
            </a:extLst>
          </p:cNvPr>
          <p:cNvCxnSpPr>
            <a:cxnSpLocks noChangeShapeType="1"/>
          </p:cNvCxnSpPr>
          <p:nvPr/>
        </p:nvCxnSpPr>
        <p:spPr bwMode="auto">
          <a:xfrm>
            <a:off x="2081213" y="4387850"/>
            <a:ext cx="6350" cy="3048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6" name="Łącznik prosty 80">
            <a:extLst>
              <a:ext uri="{FF2B5EF4-FFF2-40B4-BE49-F238E27FC236}">
                <a16:creationId xmlns="" xmlns:a16="http://schemas.microsoft.com/office/drawing/2014/main" id="{65C2D106-0929-4D8B-823C-016B06855313}"/>
              </a:ext>
            </a:extLst>
          </p:cNvPr>
          <p:cNvCxnSpPr>
            <a:cxnSpLocks noChangeShapeType="1"/>
          </p:cNvCxnSpPr>
          <p:nvPr/>
        </p:nvCxnSpPr>
        <p:spPr bwMode="auto">
          <a:xfrm flipV="1">
            <a:off x="5607050" y="2435225"/>
            <a:ext cx="1639888" cy="9525"/>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7" name="Łącznik prosty ze strzałką 8">
            <a:extLst>
              <a:ext uri="{FF2B5EF4-FFF2-40B4-BE49-F238E27FC236}">
                <a16:creationId xmlns="" xmlns:a16="http://schemas.microsoft.com/office/drawing/2014/main" id="{7116379D-7424-4A80-B424-ECA1B6F09C5A}"/>
              </a:ext>
            </a:extLst>
          </p:cNvPr>
          <p:cNvCxnSpPr>
            <a:cxnSpLocks noChangeShapeType="1"/>
          </p:cNvCxnSpPr>
          <p:nvPr/>
        </p:nvCxnSpPr>
        <p:spPr bwMode="auto">
          <a:xfrm>
            <a:off x="2068513" y="3200400"/>
            <a:ext cx="0" cy="206375"/>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28" name="Łącznik prosty ze strzałką 30">
            <a:extLst>
              <a:ext uri="{FF2B5EF4-FFF2-40B4-BE49-F238E27FC236}">
                <a16:creationId xmlns="" xmlns:a16="http://schemas.microsoft.com/office/drawing/2014/main" id="{6BD5424E-9338-4682-B5A8-14545BB8C37A}"/>
              </a:ext>
            </a:extLst>
          </p:cNvPr>
          <p:cNvCxnSpPr>
            <a:cxnSpLocks noChangeShapeType="1"/>
          </p:cNvCxnSpPr>
          <p:nvPr/>
        </p:nvCxnSpPr>
        <p:spPr bwMode="auto">
          <a:xfrm>
            <a:off x="4906963" y="3216275"/>
            <a:ext cx="0" cy="204788"/>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29" name="Łącznik prosty ze strzałką 31">
            <a:extLst>
              <a:ext uri="{FF2B5EF4-FFF2-40B4-BE49-F238E27FC236}">
                <a16:creationId xmlns="" xmlns:a16="http://schemas.microsoft.com/office/drawing/2014/main" id="{3D18382A-F7A5-4105-9457-6C5A8A86A714}"/>
              </a:ext>
            </a:extLst>
          </p:cNvPr>
          <p:cNvCxnSpPr>
            <a:cxnSpLocks noChangeShapeType="1"/>
          </p:cNvCxnSpPr>
          <p:nvPr/>
        </p:nvCxnSpPr>
        <p:spPr bwMode="auto">
          <a:xfrm>
            <a:off x="2089150" y="4645025"/>
            <a:ext cx="0" cy="204788"/>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30" name="Łącznik prosty ze strzałką 32">
            <a:extLst>
              <a:ext uri="{FF2B5EF4-FFF2-40B4-BE49-F238E27FC236}">
                <a16:creationId xmlns="" xmlns:a16="http://schemas.microsoft.com/office/drawing/2014/main" id="{BEF50520-F71F-48CB-B54E-E574DCE98931}"/>
              </a:ext>
            </a:extLst>
          </p:cNvPr>
          <p:cNvCxnSpPr>
            <a:cxnSpLocks noChangeShapeType="1"/>
          </p:cNvCxnSpPr>
          <p:nvPr/>
        </p:nvCxnSpPr>
        <p:spPr bwMode="auto">
          <a:xfrm>
            <a:off x="4899025" y="4648200"/>
            <a:ext cx="0" cy="206375"/>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sp>
        <p:nvSpPr>
          <p:cNvPr id="7" name="Symbol zastępczy tekstu 10">
            <a:extLst>
              <a:ext uri="{FF2B5EF4-FFF2-40B4-BE49-F238E27FC236}">
                <a16:creationId xmlns="" xmlns:a16="http://schemas.microsoft.com/office/drawing/2014/main" id="{CDACB757-CD0E-4820-8E56-0FAB9F39D39C}"/>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13" name="Symbol zastępczy tekstu 34">
            <a:extLst>
              <a:ext uri="{FF2B5EF4-FFF2-40B4-BE49-F238E27FC236}">
                <a16:creationId xmlns="" xmlns:a16="http://schemas.microsoft.com/office/drawing/2014/main" id="{285136D6-5D82-43C9-994F-F207C92A9B3F}"/>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4" name="Symbol zastępczy tekstu 34">
            <a:extLst>
              <a:ext uri="{FF2B5EF4-FFF2-40B4-BE49-F238E27FC236}">
                <a16:creationId xmlns="" xmlns:a16="http://schemas.microsoft.com/office/drawing/2014/main" id="{CCCF03BB-5F5B-4C0C-9242-43CE0B8556D1}"/>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5" name="Symbol zastępczy tekstu 34">
            <a:extLst>
              <a:ext uri="{FF2B5EF4-FFF2-40B4-BE49-F238E27FC236}">
                <a16:creationId xmlns="" xmlns:a16="http://schemas.microsoft.com/office/drawing/2014/main" id="{7B47C0B3-6B4C-4C18-9688-94DF7E03988E}"/>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6" name="Symbol zastępczy tekstu 34">
            <a:extLst>
              <a:ext uri="{FF2B5EF4-FFF2-40B4-BE49-F238E27FC236}">
                <a16:creationId xmlns="" xmlns:a16="http://schemas.microsoft.com/office/drawing/2014/main" id="{519D6E91-E2F4-4410-A0E1-F51A1F82B66E}"/>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7" name="Symbol zastępczy tekstu 34">
            <a:extLst>
              <a:ext uri="{FF2B5EF4-FFF2-40B4-BE49-F238E27FC236}">
                <a16:creationId xmlns="" xmlns:a16="http://schemas.microsoft.com/office/drawing/2014/main" id="{489E6622-C796-4337-BBE2-F5FE2CC098E0}"/>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18" name="Symbol zastępczy tekstu 16">
            <a:extLst>
              <a:ext uri="{FF2B5EF4-FFF2-40B4-BE49-F238E27FC236}">
                <a16:creationId xmlns="" xmlns:a16="http://schemas.microsoft.com/office/drawing/2014/main" id="{BB32D035-E829-4FA9-9163-16F04295FB4A}"/>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19" name="Symbol zastępczy tekstu 18">
            <a:extLst>
              <a:ext uri="{FF2B5EF4-FFF2-40B4-BE49-F238E27FC236}">
                <a16:creationId xmlns="" xmlns:a16="http://schemas.microsoft.com/office/drawing/2014/main" id="{03966490-7065-41AF-99F6-C0AEF8169F95}"/>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spTree>
    <p:extLst>
      <p:ext uri="{BB962C8B-B14F-4D97-AF65-F5344CB8AC3E}">
        <p14:creationId xmlns:p14="http://schemas.microsoft.com/office/powerpoint/2010/main" val="49148967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13_Dwa elementy zawartości">
    <p:spTree>
      <p:nvGrpSpPr>
        <p:cNvPr id="1" name=""/>
        <p:cNvGrpSpPr/>
        <p:nvPr/>
      </p:nvGrpSpPr>
      <p:grpSpPr>
        <a:xfrm>
          <a:off x="0" y="0"/>
          <a:ext cx="0" cy="0"/>
          <a:chOff x="0" y="0"/>
          <a:chExt cx="0" cy="0"/>
        </a:xfrm>
      </p:grpSpPr>
      <p:pic>
        <p:nvPicPr>
          <p:cNvPr id="12" name="Obraz 9">
            <a:extLst>
              <a:ext uri="{FF2B5EF4-FFF2-40B4-BE49-F238E27FC236}">
                <a16:creationId xmlns:a16="http://schemas.microsoft.com/office/drawing/2014/main" xmlns="" id="{7E746D01-2A87-4E59-83A1-972659493B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1935163"/>
            <a:ext cx="32654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Łącznik prosty 80">
            <a:extLst>
              <a:ext uri="{FF2B5EF4-FFF2-40B4-BE49-F238E27FC236}">
                <a16:creationId xmlns:a16="http://schemas.microsoft.com/office/drawing/2014/main" xmlns="" id="{C9062364-5860-4409-A0C9-FD9C775D1130}"/>
              </a:ext>
            </a:extLst>
          </p:cNvPr>
          <p:cNvCxnSpPr>
            <a:cxnSpLocks noChangeShapeType="1"/>
          </p:cNvCxnSpPr>
          <p:nvPr/>
        </p:nvCxnSpPr>
        <p:spPr bwMode="auto">
          <a:xfrm flipV="1">
            <a:off x="5607050" y="2435225"/>
            <a:ext cx="1639888" cy="9525"/>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pic>
        <p:nvPicPr>
          <p:cNvPr id="14" name="Obraz 3">
            <a:extLst>
              <a:ext uri="{FF2B5EF4-FFF2-40B4-BE49-F238E27FC236}">
                <a16:creationId xmlns:a16="http://schemas.microsoft.com/office/drawing/2014/main" xmlns="" id="{B3E602CF-C2AF-4FC9-B88B-0C6EDE3E9C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825" y="3416300"/>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Obraz 28">
            <a:extLst>
              <a:ext uri="{FF2B5EF4-FFF2-40B4-BE49-F238E27FC236}">
                <a16:creationId xmlns:a16="http://schemas.microsoft.com/office/drawing/2014/main" xmlns="" id="{41DA83BF-B0D0-4929-B1E8-66DABA9D5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7613" y="3406775"/>
            <a:ext cx="23495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Obraz 29">
            <a:extLst>
              <a:ext uri="{FF2B5EF4-FFF2-40B4-BE49-F238E27FC236}">
                <a16:creationId xmlns:a16="http://schemas.microsoft.com/office/drawing/2014/main" xmlns="" id="{FB7A6084-FE0D-4307-A659-85DA1C528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588" y="4852988"/>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Obraz 33">
            <a:extLst>
              <a:ext uri="{FF2B5EF4-FFF2-40B4-BE49-F238E27FC236}">
                <a16:creationId xmlns:a16="http://schemas.microsoft.com/office/drawing/2014/main" xmlns="" id="{8FEE4B71-5FCE-448D-9A1F-3CDBFA7A5D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8088" y="4857750"/>
            <a:ext cx="2351087"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upa 34">
            <a:extLst>
              <a:ext uri="{FF2B5EF4-FFF2-40B4-BE49-F238E27FC236}">
                <a16:creationId xmlns:a16="http://schemas.microsoft.com/office/drawing/2014/main" xmlns="" id="{14218DCC-67F7-4CD0-A78C-39165BBEEC27}"/>
              </a:ext>
            </a:extLst>
          </p:cNvPr>
          <p:cNvGrpSpPr>
            <a:grpSpLocks/>
          </p:cNvGrpSpPr>
          <p:nvPr/>
        </p:nvGrpSpPr>
        <p:grpSpPr bwMode="auto">
          <a:xfrm>
            <a:off x="2078038" y="2962275"/>
            <a:ext cx="2825750" cy="484188"/>
            <a:chOff x="2078184" y="2962143"/>
            <a:chExt cx="2826328" cy="485099"/>
          </a:xfrm>
        </p:grpSpPr>
        <p:cxnSp>
          <p:nvCxnSpPr>
            <p:cNvPr id="19" name="Łącznik prosty 35">
              <a:extLst>
                <a:ext uri="{FF2B5EF4-FFF2-40B4-BE49-F238E27FC236}">
                  <a16:creationId xmlns:a16="http://schemas.microsoft.com/office/drawing/2014/main" xmlns="" id="{6172BBB4-AFA1-4A16-B3C4-4813F07336B6}"/>
                </a:ext>
              </a:extLst>
            </p:cNvPr>
            <p:cNvCxnSpPr>
              <a:cxnSpLocks noChangeShapeType="1"/>
            </p:cNvCxnSpPr>
            <p:nvPr/>
          </p:nvCxnSpPr>
          <p:spPr bwMode="auto">
            <a:xfrm>
              <a:off x="2078184" y="3206837"/>
              <a:ext cx="2826328" cy="0"/>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cxnSp>
          <p:nvCxnSpPr>
            <p:cNvPr id="20" name="Łącznik prosty 36">
              <a:extLst>
                <a:ext uri="{FF2B5EF4-FFF2-40B4-BE49-F238E27FC236}">
                  <a16:creationId xmlns:a16="http://schemas.microsoft.com/office/drawing/2014/main" xmlns="" id="{8E9806A9-E865-4DCA-8F35-400D2824FC12}"/>
                </a:ext>
              </a:extLst>
            </p:cNvPr>
            <p:cNvCxnSpPr>
              <a:cxnSpLocks noChangeShapeType="1"/>
            </p:cNvCxnSpPr>
            <p:nvPr/>
          </p:nvCxnSpPr>
          <p:spPr bwMode="auto">
            <a:xfrm>
              <a:off x="3503057" y="2962143"/>
              <a:ext cx="6437" cy="238257"/>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cxnSp>
          <p:nvCxnSpPr>
            <p:cNvPr id="21" name="Łącznik prosty 37">
              <a:extLst>
                <a:ext uri="{FF2B5EF4-FFF2-40B4-BE49-F238E27FC236}">
                  <a16:creationId xmlns:a16="http://schemas.microsoft.com/office/drawing/2014/main" xmlns="" id="{6E5E4647-7572-4C3D-B22D-02B7828B5512}"/>
                </a:ext>
              </a:extLst>
            </p:cNvPr>
            <p:cNvCxnSpPr>
              <a:cxnSpLocks noChangeShapeType="1"/>
            </p:cNvCxnSpPr>
            <p:nvPr/>
          </p:nvCxnSpPr>
          <p:spPr bwMode="auto">
            <a:xfrm>
              <a:off x="4891829" y="3204688"/>
              <a:ext cx="6438" cy="238265"/>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cxnSp>
          <p:nvCxnSpPr>
            <p:cNvPr id="22" name="Łącznik prosty 38">
              <a:extLst>
                <a:ext uri="{FF2B5EF4-FFF2-40B4-BE49-F238E27FC236}">
                  <a16:creationId xmlns:a16="http://schemas.microsoft.com/office/drawing/2014/main" xmlns="" id="{85451693-B22A-454B-8235-E860126EE54F}"/>
                </a:ext>
              </a:extLst>
            </p:cNvPr>
            <p:cNvCxnSpPr>
              <a:cxnSpLocks noChangeShapeType="1"/>
            </p:cNvCxnSpPr>
            <p:nvPr/>
          </p:nvCxnSpPr>
          <p:spPr bwMode="auto">
            <a:xfrm>
              <a:off x="2082088" y="3208986"/>
              <a:ext cx="6438" cy="238256"/>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grpSp>
      <p:cxnSp>
        <p:nvCxnSpPr>
          <p:cNvPr id="23" name="Łącznik prosty 39">
            <a:extLst>
              <a:ext uri="{FF2B5EF4-FFF2-40B4-BE49-F238E27FC236}">
                <a16:creationId xmlns:a16="http://schemas.microsoft.com/office/drawing/2014/main" xmlns="" id="{98352BF9-3F7D-46F2-827F-EDC23113F80D}"/>
              </a:ext>
            </a:extLst>
          </p:cNvPr>
          <p:cNvCxnSpPr>
            <a:cxnSpLocks noChangeShapeType="1"/>
          </p:cNvCxnSpPr>
          <p:nvPr/>
        </p:nvCxnSpPr>
        <p:spPr bwMode="auto">
          <a:xfrm>
            <a:off x="2082800" y="4646613"/>
            <a:ext cx="2825750" cy="0"/>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cxnSp>
        <p:nvCxnSpPr>
          <p:cNvPr id="24" name="Łącznik prosty 40">
            <a:extLst>
              <a:ext uri="{FF2B5EF4-FFF2-40B4-BE49-F238E27FC236}">
                <a16:creationId xmlns:a16="http://schemas.microsoft.com/office/drawing/2014/main" xmlns="" id="{29CF8630-844B-44A9-8E90-13A22A128DD7}"/>
              </a:ext>
            </a:extLst>
          </p:cNvPr>
          <p:cNvCxnSpPr>
            <a:cxnSpLocks noChangeShapeType="1"/>
          </p:cNvCxnSpPr>
          <p:nvPr/>
        </p:nvCxnSpPr>
        <p:spPr bwMode="auto">
          <a:xfrm>
            <a:off x="4895850" y="4651375"/>
            <a:ext cx="6350" cy="238125"/>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cxnSp>
        <p:nvCxnSpPr>
          <p:cNvPr id="25" name="Łącznik prosty 41">
            <a:extLst>
              <a:ext uri="{FF2B5EF4-FFF2-40B4-BE49-F238E27FC236}">
                <a16:creationId xmlns:a16="http://schemas.microsoft.com/office/drawing/2014/main" xmlns="" id="{5486DB8B-2A4F-4FD3-9D92-8F440B0F1EB3}"/>
              </a:ext>
            </a:extLst>
          </p:cNvPr>
          <p:cNvCxnSpPr>
            <a:cxnSpLocks noChangeShapeType="1"/>
          </p:cNvCxnSpPr>
          <p:nvPr/>
        </p:nvCxnSpPr>
        <p:spPr bwMode="auto">
          <a:xfrm>
            <a:off x="2085975" y="4400550"/>
            <a:ext cx="6350" cy="465138"/>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sp>
        <p:nvSpPr>
          <p:cNvPr id="3" name="Symbol zastępczy tekstu 10">
            <a:extLst>
              <a:ext uri="{FF2B5EF4-FFF2-40B4-BE49-F238E27FC236}">
                <a16:creationId xmlns:a16="http://schemas.microsoft.com/office/drawing/2014/main" xmlns="" id="{02C75697-A93B-4CEE-A32E-6209E65871C1}"/>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5" name="Symbol zastępczy tekstu 34">
            <a:extLst>
              <a:ext uri="{FF2B5EF4-FFF2-40B4-BE49-F238E27FC236}">
                <a16:creationId xmlns:a16="http://schemas.microsoft.com/office/drawing/2014/main" xmlns="" id="{18C23841-6523-46FE-BA31-F80C239C25F2}"/>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6" name="Symbol zastępczy tekstu 34">
            <a:extLst>
              <a:ext uri="{FF2B5EF4-FFF2-40B4-BE49-F238E27FC236}">
                <a16:creationId xmlns:a16="http://schemas.microsoft.com/office/drawing/2014/main" xmlns="" id="{4D5A8955-0062-41DD-81D6-9A6DD748AA99}"/>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7" name="Symbol zastępczy tekstu 34">
            <a:extLst>
              <a:ext uri="{FF2B5EF4-FFF2-40B4-BE49-F238E27FC236}">
                <a16:creationId xmlns:a16="http://schemas.microsoft.com/office/drawing/2014/main" xmlns="" id="{716B17AC-FFF2-425A-91F1-9F95BA6B268D}"/>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8" name="Symbol zastępczy tekstu 34">
            <a:extLst>
              <a:ext uri="{FF2B5EF4-FFF2-40B4-BE49-F238E27FC236}">
                <a16:creationId xmlns:a16="http://schemas.microsoft.com/office/drawing/2014/main" xmlns="" id="{E028E6A1-0F78-46B9-AFF3-F53942804075}"/>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9" name="Symbol zastępczy tekstu 34">
            <a:extLst>
              <a:ext uri="{FF2B5EF4-FFF2-40B4-BE49-F238E27FC236}">
                <a16:creationId xmlns:a16="http://schemas.microsoft.com/office/drawing/2014/main" xmlns="" id="{EFD7A915-EC6D-4851-BA45-92D9DB169493}"/>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10" name="Symbol zastępczy tekstu 16">
            <a:extLst>
              <a:ext uri="{FF2B5EF4-FFF2-40B4-BE49-F238E27FC236}">
                <a16:creationId xmlns:a16="http://schemas.microsoft.com/office/drawing/2014/main" xmlns="" id="{B4EED3F3-ED7D-4C5B-8FC3-90C0E6FB75F5}"/>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11" name="Symbol zastępczy tekstu 18">
            <a:extLst>
              <a:ext uri="{FF2B5EF4-FFF2-40B4-BE49-F238E27FC236}">
                <a16:creationId xmlns:a16="http://schemas.microsoft.com/office/drawing/2014/main" xmlns="" id="{9227BA91-10E5-4437-9715-30C47D7ABE36}"/>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spTree>
    <p:extLst>
      <p:ext uri="{BB962C8B-B14F-4D97-AF65-F5344CB8AC3E}">
        <p14:creationId xmlns:p14="http://schemas.microsoft.com/office/powerpoint/2010/main" val="245666433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4_Nagłówek sekcji">
    <p:spTree>
      <p:nvGrpSpPr>
        <p:cNvPr id="1" name=""/>
        <p:cNvGrpSpPr/>
        <p:nvPr/>
      </p:nvGrpSpPr>
      <p:grpSpPr>
        <a:xfrm>
          <a:off x="0" y="0"/>
          <a:ext cx="0" cy="0"/>
          <a:chOff x="0" y="0"/>
          <a:chExt cx="0" cy="0"/>
        </a:xfrm>
      </p:grpSpPr>
      <p:pic>
        <p:nvPicPr>
          <p:cNvPr id="2" name="Obraz 16">
            <a:extLst>
              <a:ext uri="{FF2B5EF4-FFF2-40B4-BE49-F238E27FC236}">
                <a16:creationId xmlns:a16="http://schemas.microsoft.com/office/drawing/2014/main" xmlns="" id="{1F770ADB-264A-4740-B801-006E5B3DA1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az 7">
            <a:extLst>
              <a:ext uri="{FF2B5EF4-FFF2-40B4-BE49-F238E27FC236}">
                <a16:creationId xmlns:a16="http://schemas.microsoft.com/office/drawing/2014/main" xmlns="" id="{0A7E30FD-FB12-4624-8C4E-0332183451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14775"/>
            <a:ext cx="7929563"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az 10">
            <a:extLst>
              <a:ext uri="{FF2B5EF4-FFF2-40B4-BE49-F238E27FC236}">
                <a16:creationId xmlns:a16="http://schemas.microsoft.com/office/drawing/2014/main" xmlns="" id="{686E79EF-B020-42E0-B451-4A9246762A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7075" y="3597275"/>
            <a:ext cx="23241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az 5">
            <a:extLst>
              <a:ext uri="{FF2B5EF4-FFF2-40B4-BE49-F238E27FC236}">
                <a16:creationId xmlns:a16="http://schemas.microsoft.com/office/drawing/2014/main" xmlns="" id="{FEF998D1-6C56-416D-933A-3618C88D756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67938" y="4878388"/>
            <a:ext cx="1719262"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az 6">
            <a:extLst>
              <a:ext uri="{FF2B5EF4-FFF2-40B4-BE49-F238E27FC236}">
                <a16:creationId xmlns:a16="http://schemas.microsoft.com/office/drawing/2014/main" xmlns="" id="{550533D3-DC0F-44DD-A1B6-C5C56A040A5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741363"/>
            <a:ext cx="3736975"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rostokąt 6">
            <a:extLst>
              <a:ext uri="{FF2B5EF4-FFF2-40B4-BE49-F238E27FC236}">
                <a16:creationId xmlns:a16="http://schemas.microsoft.com/office/drawing/2014/main" xmlns="" id="{445301BC-AE00-4785-BBF7-C0C98CC31E5B}"/>
              </a:ext>
            </a:extLst>
          </p:cNvPr>
          <p:cNvSpPr>
            <a:spLocks noChangeArrowheads="1"/>
          </p:cNvSpPr>
          <p:nvPr/>
        </p:nvSpPr>
        <p:spPr bwMode="auto">
          <a:xfrm>
            <a:off x="9774238" y="1011238"/>
            <a:ext cx="186848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pl-PL" altLang="pl-PL" sz="1700" dirty="0">
                <a:solidFill>
                  <a:srgbClr val="FFFFFF"/>
                </a:solidFill>
                <a:latin typeface="Arial" panose="020B0604020202020204" pitchFamily="34" charset="0"/>
              </a:rPr>
              <a:t>www.smmlegal.pl</a:t>
            </a:r>
          </a:p>
        </p:txBody>
      </p:sp>
      <p:sp>
        <p:nvSpPr>
          <p:cNvPr id="8" name="pole tekstowe 12">
            <a:extLst>
              <a:ext uri="{FF2B5EF4-FFF2-40B4-BE49-F238E27FC236}">
                <a16:creationId xmlns:a16="http://schemas.microsoft.com/office/drawing/2014/main" xmlns="" id="{1A42894E-6546-47B1-A935-EA040A5F2F82}"/>
              </a:ext>
            </a:extLst>
          </p:cNvPr>
          <p:cNvSpPr txBox="1"/>
          <p:nvPr/>
        </p:nvSpPr>
        <p:spPr>
          <a:xfrm>
            <a:off x="3327400" y="3582988"/>
            <a:ext cx="2189163" cy="400050"/>
          </a:xfrm>
          <a:prstGeom prst="rect">
            <a:avLst/>
          </a:prstGeom>
          <a:noFill/>
          <a:ln cap="flat">
            <a:noFill/>
          </a:ln>
        </p:spPr>
        <p:txBody>
          <a:bodyPr anchorCtr="1">
            <a:spAutoFit/>
          </a:bodyPr>
          <a:lstStyle/>
          <a:p>
            <a:pPr algn="ctr" eaLnBrk="1" fontAlgn="auto" hangingPunct="1">
              <a:spcBef>
                <a:spcPts val="0"/>
              </a:spcBef>
              <a:spcAft>
                <a:spcPts val="0"/>
              </a:spcAft>
              <a:defRPr sz="1800" b="0" i="0" u="none" strike="noStrike" kern="0" cap="none" spc="0" baseline="0">
                <a:solidFill>
                  <a:srgbClr val="000000"/>
                </a:solidFill>
                <a:uFillTx/>
              </a:defRPr>
            </a:pPr>
            <a:r>
              <a:rPr lang="pl-PL" sz="2000" kern="0" cap="all" dirty="0">
                <a:solidFill>
                  <a:srgbClr val="FFFFFF"/>
                </a:solidFill>
                <a:latin typeface="Arial"/>
              </a:rPr>
              <a:t>zapraszamy</a:t>
            </a:r>
          </a:p>
        </p:txBody>
      </p:sp>
      <p:sp>
        <p:nvSpPr>
          <p:cNvPr id="9" name="pole tekstowe 13">
            <a:extLst>
              <a:ext uri="{FF2B5EF4-FFF2-40B4-BE49-F238E27FC236}">
                <a16:creationId xmlns:a16="http://schemas.microsoft.com/office/drawing/2014/main" xmlns="" id="{232EA3D5-D71C-462F-8A0F-C1C3E829840F}"/>
              </a:ext>
            </a:extLst>
          </p:cNvPr>
          <p:cNvSpPr txBox="1"/>
          <p:nvPr/>
        </p:nvSpPr>
        <p:spPr>
          <a:xfrm>
            <a:off x="1919288" y="3913188"/>
            <a:ext cx="5815012" cy="784225"/>
          </a:xfrm>
          <a:prstGeom prst="rect">
            <a:avLst/>
          </a:prstGeom>
          <a:noFill/>
          <a:ln cap="flat">
            <a:noFill/>
          </a:ln>
        </p:spPr>
        <p:txBody>
          <a:bodyPr>
            <a:spAutoFit/>
          </a:bodyPr>
          <a:lstStyle/>
          <a:p>
            <a:pPr eaLnBrk="1" fontAlgn="auto" hangingPunct="1">
              <a:spcBef>
                <a:spcPts val="0"/>
              </a:spcBef>
              <a:spcAft>
                <a:spcPts val="0"/>
              </a:spcAft>
              <a:defRPr sz="1800" b="0" i="0" u="none" strike="noStrike" kern="0" cap="none" spc="0" baseline="0">
                <a:solidFill>
                  <a:srgbClr val="000000"/>
                </a:solidFill>
                <a:uFillTx/>
              </a:defRPr>
            </a:pPr>
            <a:r>
              <a:rPr lang="pl-PL" sz="4500" kern="0" cap="all" dirty="0">
                <a:solidFill>
                  <a:srgbClr val="FFFFFF"/>
                </a:solidFill>
                <a:latin typeface="Arial"/>
              </a:rPr>
              <a:t>Do współpracy</a:t>
            </a:r>
          </a:p>
        </p:txBody>
      </p:sp>
      <p:sp>
        <p:nvSpPr>
          <p:cNvPr id="10" name="Prostokąt 14">
            <a:extLst>
              <a:ext uri="{FF2B5EF4-FFF2-40B4-BE49-F238E27FC236}">
                <a16:creationId xmlns:a16="http://schemas.microsoft.com/office/drawing/2014/main" xmlns="" id="{9390631A-55AB-4FF6-AFF4-6CB3BD99132C}"/>
              </a:ext>
            </a:extLst>
          </p:cNvPr>
          <p:cNvSpPr>
            <a:spLocks noChangeArrowheads="1"/>
          </p:cNvSpPr>
          <p:nvPr/>
        </p:nvSpPr>
        <p:spPr bwMode="auto">
          <a:xfrm>
            <a:off x="395288" y="5740400"/>
            <a:ext cx="18240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pl-PL" altLang="pl-PL" sz="1400" dirty="0">
                <a:solidFill>
                  <a:srgbClr val="FFFFFF"/>
                </a:solidFill>
                <a:latin typeface="ArialMT"/>
              </a:rPr>
              <a:t>Warsaw Office</a:t>
            </a:r>
          </a:p>
          <a:p>
            <a:pPr eaLnBrk="1" hangingPunct="1">
              <a:defRPr/>
            </a:pPr>
            <a:r>
              <a:rPr lang="pl-PL" altLang="pl-PL" sz="1400" dirty="0">
                <a:solidFill>
                  <a:srgbClr val="FFFFFF"/>
                </a:solidFill>
                <a:latin typeface="ArialMT"/>
              </a:rPr>
              <a:t>ul. Chłodna 52</a:t>
            </a:r>
          </a:p>
          <a:p>
            <a:pPr eaLnBrk="1" hangingPunct="1">
              <a:defRPr/>
            </a:pPr>
            <a:r>
              <a:rPr lang="pl-PL" altLang="pl-PL" sz="1400" dirty="0">
                <a:solidFill>
                  <a:srgbClr val="FFFFFF"/>
                </a:solidFill>
                <a:latin typeface="ArialMT"/>
              </a:rPr>
              <a:t>00-872 Warszawa</a:t>
            </a:r>
            <a:endParaRPr lang="pl-PL" altLang="pl-PL" sz="1400" dirty="0">
              <a:solidFill>
                <a:srgbClr val="000000"/>
              </a:solidFill>
              <a:latin typeface="Arial" panose="020B0604020202020204" pitchFamily="34" charset="0"/>
            </a:endParaRPr>
          </a:p>
        </p:txBody>
      </p:sp>
      <p:sp>
        <p:nvSpPr>
          <p:cNvPr id="11" name="Prostokąt 15">
            <a:extLst>
              <a:ext uri="{FF2B5EF4-FFF2-40B4-BE49-F238E27FC236}">
                <a16:creationId xmlns:a16="http://schemas.microsoft.com/office/drawing/2014/main" xmlns="" id="{982F2994-0E0B-40BC-B101-07552625E2D1}"/>
              </a:ext>
            </a:extLst>
          </p:cNvPr>
          <p:cNvSpPr>
            <a:spLocks noChangeArrowheads="1"/>
          </p:cNvSpPr>
          <p:nvPr/>
        </p:nvSpPr>
        <p:spPr bwMode="auto">
          <a:xfrm>
            <a:off x="2733675" y="5740400"/>
            <a:ext cx="6096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pl-PL" altLang="pl-PL" sz="1400" dirty="0">
                <a:solidFill>
                  <a:srgbClr val="FFFFFF"/>
                </a:solidFill>
                <a:latin typeface="Arial" panose="020B0604020202020204" pitchFamily="34" charset="0"/>
              </a:rPr>
              <a:t>Poznań Office</a:t>
            </a:r>
          </a:p>
          <a:p>
            <a:pPr eaLnBrk="1" hangingPunct="1">
              <a:defRPr/>
            </a:pPr>
            <a:r>
              <a:rPr lang="pl-PL" altLang="pl-PL" sz="1400" dirty="0">
                <a:solidFill>
                  <a:srgbClr val="FFFFFF"/>
                </a:solidFill>
                <a:latin typeface="Arial" panose="020B0604020202020204" pitchFamily="34" charset="0"/>
              </a:rPr>
              <a:t>ul. Litewska 3/1</a:t>
            </a:r>
          </a:p>
          <a:p>
            <a:pPr eaLnBrk="1" hangingPunct="1">
              <a:defRPr/>
            </a:pPr>
            <a:r>
              <a:rPr lang="pl-PL" altLang="pl-PL" sz="1400" dirty="0">
                <a:solidFill>
                  <a:srgbClr val="FFFFFF"/>
                </a:solidFill>
                <a:latin typeface="Arial" panose="020B0604020202020204" pitchFamily="34" charset="0"/>
              </a:rPr>
              <a:t>60-605 Poznań</a:t>
            </a:r>
            <a:endParaRPr lang="pl-PL" altLang="pl-PL" sz="1400" dirty="0">
              <a:solidFill>
                <a:srgbClr val="000000"/>
              </a:solidFill>
              <a:latin typeface="Arial" panose="020B0604020202020204" pitchFamily="34" charset="0"/>
            </a:endParaRPr>
          </a:p>
        </p:txBody>
      </p:sp>
      <p:cxnSp>
        <p:nvCxnSpPr>
          <p:cNvPr id="12" name="Łącznik prosty 18">
            <a:extLst>
              <a:ext uri="{FF2B5EF4-FFF2-40B4-BE49-F238E27FC236}">
                <a16:creationId xmlns:a16="http://schemas.microsoft.com/office/drawing/2014/main" xmlns="" id="{7F1B8140-0758-4261-A978-0D923EF9830C}"/>
              </a:ext>
            </a:extLst>
          </p:cNvPr>
          <p:cNvCxnSpPr>
            <a:cxnSpLocks noChangeShapeType="1"/>
          </p:cNvCxnSpPr>
          <p:nvPr/>
        </p:nvCxnSpPr>
        <p:spPr bwMode="auto">
          <a:xfrm>
            <a:off x="2219325" y="5770563"/>
            <a:ext cx="0" cy="720725"/>
          </a:xfrm>
          <a:prstGeom prst="straightConnector1">
            <a:avLst/>
          </a:prstGeom>
          <a:noFill/>
          <a:ln w="6345">
            <a:solidFill>
              <a:srgbClr val="FFFFFF"/>
            </a:solidFill>
            <a:miter lim="800000"/>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580956152"/>
      </p:ext>
    </p:extLst>
  </p:cSld>
  <p:clrMapOvr>
    <a:masterClrMapping/>
  </p:clrMapOvr>
  <p:hf sldNum="0" hdr="0" ftr="0" dt="0"/>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04A9D435-006C-4AE0-8D24-1721504DB7DE}"/>
              </a:ext>
            </a:extLst>
          </p:cNvPr>
          <p:cNvSpPr txBox="1">
            <a:spLocks noGrp="1"/>
          </p:cNvSpPr>
          <p:nvPr>
            <p:ph type="title"/>
          </p:nvPr>
        </p:nvSpPr>
        <p:spPr>
          <a:xfrm>
            <a:off x="839784"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ekstu 2">
            <a:extLst>
              <a:ext uri="{FF2B5EF4-FFF2-40B4-BE49-F238E27FC236}">
                <a16:creationId xmlns:a16="http://schemas.microsoft.com/office/drawing/2014/main" xmlns="" id="{92396223-4143-45BB-A763-3B1B845CF1DA}"/>
              </a:ext>
            </a:extLst>
          </p:cNvPr>
          <p:cNvSpPr txBox="1">
            <a:spLocks noGrp="1"/>
          </p:cNvSpPr>
          <p:nvPr>
            <p:ph type="body" idx="1"/>
          </p:nvPr>
        </p:nvSpPr>
        <p:spPr>
          <a:xfrm>
            <a:off x="839784" y="1681160"/>
            <a:ext cx="5157782" cy="823910"/>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pl-PL" sz="2400" b="1" i="0" u="none" strike="noStrike" cap="none" spc="0" baseline="0">
                <a:solidFill>
                  <a:srgbClr val="000000"/>
                </a:solidFill>
                <a:uFillTx/>
                <a:latin typeface="Arial"/>
              </a:defRPr>
            </a:lvl1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xmlns="" id="{DF07B524-6A39-4045-920C-91ECFA3D6718}"/>
              </a:ext>
            </a:extLst>
          </p:cNvPr>
          <p:cNvSpPr txBox="1">
            <a:spLocks noGrp="1"/>
          </p:cNvSpPr>
          <p:nvPr>
            <p:ph sz="half" idx="2"/>
          </p:nvPr>
        </p:nvSpPr>
        <p:spPr>
          <a:xfrm>
            <a:off x="839784" y="2505071"/>
            <a:ext cx="5157782" cy="368458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xmlns="" id="{44C123B0-46A4-4BCC-BA20-41976DEECD30}"/>
              </a:ext>
            </a:extLst>
          </p:cNvPr>
          <p:cNvSpPr txBox="1">
            <a:spLocks noGrp="1"/>
          </p:cNvSpPr>
          <p:nvPr>
            <p:ph type="body" sz="quarter" idx="3"/>
          </p:nvPr>
        </p:nvSpPr>
        <p:spPr>
          <a:xfrm>
            <a:off x="6172200" y="1681160"/>
            <a:ext cx="5183184" cy="823910"/>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pl-PL" sz="2400" b="1" i="0" u="none" strike="noStrike" cap="none" spc="0" baseline="0">
                <a:solidFill>
                  <a:srgbClr val="000000"/>
                </a:solidFill>
                <a:uFillTx/>
                <a:latin typeface="Arial"/>
              </a:defRPr>
            </a:lvl1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xmlns="" id="{6179ECAD-33A0-4FB4-AC38-3BDA4AEA4A48}"/>
              </a:ext>
            </a:extLst>
          </p:cNvPr>
          <p:cNvSpPr txBox="1">
            <a:spLocks noGrp="1"/>
          </p:cNvSpPr>
          <p:nvPr>
            <p:ph sz="quarter" idx="4"/>
          </p:nvPr>
        </p:nvSpPr>
        <p:spPr>
          <a:xfrm>
            <a:off x="6172200" y="2505071"/>
            <a:ext cx="5183184" cy="368458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xmlns="" id="{036E4F72-A06C-457F-BFED-ABF94712908A}"/>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D621F477-741C-4BCE-8721-3BE9A3B78CA9}" type="datetime1">
              <a:rPr lang="pl-PL"/>
              <a:pPr>
                <a:defRPr/>
              </a:pPr>
              <a:t>2018-11-24</a:t>
            </a:fld>
            <a:endParaRPr dirty="0"/>
          </a:p>
        </p:txBody>
      </p:sp>
      <p:sp>
        <p:nvSpPr>
          <p:cNvPr id="8" name="Symbol zastępczy stopki 7">
            <a:extLst>
              <a:ext uri="{FF2B5EF4-FFF2-40B4-BE49-F238E27FC236}">
                <a16:creationId xmlns:a16="http://schemas.microsoft.com/office/drawing/2014/main" xmlns="" id="{0F5AEBF1-A98D-4A36-8A74-9129F15E3D92}"/>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9" name="Symbol zastępczy numeru slajdu 8">
            <a:extLst>
              <a:ext uri="{FF2B5EF4-FFF2-40B4-BE49-F238E27FC236}">
                <a16:creationId xmlns:a16="http://schemas.microsoft.com/office/drawing/2014/main" xmlns="" id="{DD62FB19-9D64-4792-878A-EA1FAFB04EBC}"/>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49F928A2-75AD-4425-B66B-770316A381EF}" type="slidenum">
              <a:rPr/>
              <a:pPr>
                <a:defRPr/>
              </a:pPr>
              <a:t>‹#›</a:t>
            </a:fld>
            <a:endParaRPr dirty="0"/>
          </a:p>
        </p:txBody>
      </p:sp>
    </p:spTree>
    <p:extLst>
      <p:ext uri="{BB962C8B-B14F-4D97-AF65-F5344CB8AC3E}">
        <p14:creationId xmlns:p14="http://schemas.microsoft.com/office/powerpoint/2010/main" val="336817992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84913D0A-CD9C-4D07-873E-BF07400A4FC6}"/>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daty 2">
            <a:extLst>
              <a:ext uri="{FF2B5EF4-FFF2-40B4-BE49-F238E27FC236}">
                <a16:creationId xmlns:a16="http://schemas.microsoft.com/office/drawing/2014/main" xmlns="" id="{7BE8C33A-ACB9-403A-B03E-AE33F5B79F88}"/>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ABFC494F-B0B1-46C0-A93C-381CB0248C04}" type="datetime1">
              <a:rPr lang="pl-PL"/>
              <a:pPr>
                <a:defRPr/>
              </a:pPr>
              <a:t>2018-11-24</a:t>
            </a:fld>
            <a:endParaRPr dirty="0"/>
          </a:p>
        </p:txBody>
      </p:sp>
      <p:sp>
        <p:nvSpPr>
          <p:cNvPr id="4" name="Symbol zastępczy stopki 3">
            <a:extLst>
              <a:ext uri="{FF2B5EF4-FFF2-40B4-BE49-F238E27FC236}">
                <a16:creationId xmlns:a16="http://schemas.microsoft.com/office/drawing/2014/main" xmlns="" id="{853FE805-B5BC-43BF-A1FE-DE4566FD17F4}"/>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5" name="Symbol zastępczy numeru slajdu 4">
            <a:extLst>
              <a:ext uri="{FF2B5EF4-FFF2-40B4-BE49-F238E27FC236}">
                <a16:creationId xmlns:a16="http://schemas.microsoft.com/office/drawing/2014/main" xmlns="" id="{8A934989-76C2-49FD-B61C-2D1B6452953E}"/>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2D13448D-3651-49C1-A408-A3E451C7175F}" type="slidenum">
              <a:rPr/>
              <a:pPr>
                <a:defRPr/>
              </a:pPr>
              <a:t>‹#›</a:t>
            </a:fld>
            <a:endParaRPr dirty="0"/>
          </a:p>
        </p:txBody>
      </p:sp>
    </p:spTree>
    <p:extLst>
      <p:ext uri="{BB962C8B-B14F-4D97-AF65-F5344CB8AC3E}">
        <p14:creationId xmlns:p14="http://schemas.microsoft.com/office/powerpoint/2010/main" val="357458265"/>
      </p:ext>
    </p:extLst>
  </p:cSld>
  <p:clrMapOvr>
    <a:masterClrMapping/>
  </p:clrMapOvr>
  <p:hf sldNum="0" hdr="0" ftr="0" dt="0"/>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xmlns="" id="{CD56C545-3FCA-4307-89DF-CC3101033251}"/>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B2378810-AD0E-44DA-9C3E-2A2CA40199DB}" type="datetime1">
              <a:rPr lang="pl-PL"/>
              <a:pPr>
                <a:defRPr/>
              </a:pPr>
              <a:t>2018-11-24</a:t>
            </a:fld>
            <a:endParaRPr dirty="0"/>
          </a:p>
        </p:txBody>
      </p:sp>
      <p:sp>
        <p:nvSpPr>
          <p:cNvPr id="3" name="Symbol zastępczy stopki 2">
            <a:extLst>
              <a:ext uri="{FF2B5EF4-FFF2-40B4-BE49-F238E27FC236}">
                <a16:creationId xmlns:a16="http://schemas.microsoft.com/office/drawing/2014/main" xmlns="" id="{9D75113C-12C7-4F60-BA5D-69A07FE35972}"/>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4" name="Symbol zastępczy numeru slajdu 3">
            <a:extLst>
              <a:ext uri="{FF2B5EF4-FFF2-40B4-BE49-F238E27FC236}">
                <a16:creationId xmlns:a16="http://schemas.microsoft.com/office/drawing/2014/main" xmlns="" id="{0C1C39B9-2974-4F2B-BC25-662A2C6CCFBF}"/>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D44116E4-F2A0-4B60-9180-78658F260356}" type="slidenum">
              <a:rPr/>
              <a:pPr>
                <a:defRPr/>
              </a:pPr>
              <a:t>‹#›</a:t>
            </a:fld>
            <a:endParaRPr dirty="0"/>
          </a:p>
        </p:txBody>
      </p:sp>
    </p:spTree>
    <p:extLst>
      <p:ext uri="{BB962C8B-B14F-4D97-AF65-F5344CB8AC3E}">
        <p14:creationId xmlns:p14="http://schemas.microsoft.com/office/powerpoint/2010/main" val="3389466644"/>
      </p:ext>
    </p:extLst>
  </p:cSld>
  <p:clrMapOvr>
    <a:masterClrMapping/>
  </p:clrMapOvr>
  <p:hf sldNum="0" hdr="0" ftr="0" dt="0"/>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36070E2B-9CC7-4224-8A2D-EE70AE0E7A0C}"/>
              </a:ext>
            </a:extLst>
          </p:cNvPr>
          <p:cNvSpPr txBox="1">
            <a:spLocks noGrp="1"/>
          </p:cNvSpPr>
          <p:nvPr>
            <p:ph type="title"/>
          </p:nvPr>
        </p:nvSpPr>
        <p:spPr>
          <a:xfrm>
            <a:off x="839784" y="457200"/>
            <a:ext cx="3932240" cy="1600200"/>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pl-PL" sz="3200" b="0" i="0" u="none" strike="noStrike" cap="none" spc="0" baseline="0">
                <a:solidFill>
                  <a:srgbClr val="000000"/>
                </a:solidFill>
                <a:uFillTx/>
                <a:latin typeface="Arial"/>
              </a:defRPr>
            </a:lvl1pPr>
          </a:lstStyle>
          <a:p>
            <a:pPr lvl="0"/>
            <a:r>
              <a:rPr lang="pl-PL"/>
              <a:t>Kliknij, aby edytować styl</a:t>
            </a:r>
          </a:p>
        </p:txBody>
      </p:sp>
      <p:sp>
        <p:nvSpPr>
          <p:cNvPr id="3" name="Symbol zastępczy zawartości 2">
            <a:extLst>
              <a:ext uri="{FF2B5EF4-FFF2-40B4-BE49-F238E27FC236}">
                <a16:creationId xmlns:a16="http://schemas.microsoft.com/office/drawing/2014/main" xmlns="" id="{F340F1F7-8759-4119-9376-9F6C723F22C8}"/>
              </a:ext>
            </a:extLst>
          </p:cNvPr>
          <p:cNvSpPr txBox="1">
            <a:spLocks noGrp="1"/>
          </p:cNvSpPr>
          <p:nvPr>
            <p:ph idx="1"/>
          </p:nvPr>
        </p:nvSpPr>
        <p:spPr>
          <a:xfrm>
            <a:off x="5183184" y="987423"/>
            <a:ext cx="6172200" cy="487362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3200"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sz="2800"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sz="2400"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sz="2000"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sz="2000"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xmlns="" id="{61DB52BF-A834-422B-BBE4-1783F6BA7EC8}"/>
              </a:ext>
            </a:extLst>
          </p:cNvPr>
          <p:cNvSpPr txBox="1">
            <a:spLocks noGrp="1"/>
          </p:cNvSpPr>
          <p:nvPr>
            <p:ph type="body" sz="half" idx="2"/>
          </p:nvPr>
        </p:nvSpPr>
        <p:spPr>
          <a:xfrm>
            <a:off x="839784" y="2057400"/>
            <a:ext cx="3932240" cy="381158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600" b="0" i="0" u="none" strike="noStrike" cap="none" spc="0" baseline="0">
                <a:solidFill>
                  <a:srgbClr val="000000"/>
                </a:solidFill>
                <a:uFillTx/>
                <a:latin typeface="Arial"/>
              </a:defRPr>
            </a:lvl1pPr>
          </a:lstStyle>
          <a:p>
            <a:pPr lvl="0"/>
            <a:r>
              <a:rPr lang="pl-PL"/>
              <a:t>Kliknij, aby edytować style wzorca tekstu</a:t>
            </a:r>
          </a:p>
        </p:txBody>
      </p:sp>
      <p:sp>
        <p:nvSpPr>
          <p:cNvPr id="5" name="Symbol zastępczy daty 4">
            <a:extLst>
              <a:ext uri="{FF2B5EF4-FFF2-40B4-BE49-F238E27FC236}">
                <a16:creationId xmlns:a16="http://schemas.microsoft.com/office/drawing/2014/main" xmlns="" id="{A375CC31-C449-42BC-B155-B384918FA8F0}"/>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6616F3DB-6AD3-498F-BBD4-51516A4C4F5B}" type="datetime1">
              <a:rPr lang="pl-PL"/>
              <a:pPr>
                <a:defRPr/>
              </a:pPr>
              <a:t>2018-11-24</a:t>
            </a:fld>
            <a:endParaRPr dirty="0"/>
          </a:p>
        </p:txBody>
      </p:sp>
      <p:sp>
        <p:nvSpPr>
          <p:cNvPr id="6" name="Symbol zastępczy stopki 5">
            <a:extLst>
              <a:ext uri="{FF2B5EF4-FFF2-40B4-BE49-F238E27FC236}">
                <a16:creationId xmlns:a16="http://schemas.microsoft.com/office/drawing/2014/main" xmlns="" id="{99E06F87-9DF7-4C6F-8957-8AEEDBDFC48A}"/>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7" name="Symbol zastępczy numeru slajdu 6">
            <a:extLst>
              <a:ext uri="{FF2B5EF4-FFF2-40B4-BE49-F238E27FC236}">
                <a16:creationId xmlns:a16="http://schemas.microsoft.com/office/drawing/2014/main" xmlns="" id="{DF169726-7BD6-4BB2-960E-63D56429F46D}"/>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593B1B21-2B67-48FE-9CAB-22BCED391A71}" type="slidenum">
              <a:rPr/>
              <a:pPr>
                <a:defRPr/>
              </a:pPr>
              <a:t>‹#›</a:t>
            </a:fld>
            <a:endParaRPr dirty="0"/>
          </a:p>
        </p:txBody>
      </p:sp>
    </p:spTree>
    <p:extLst>
      <p:ext uri="{BB962C8B-B14F-4D97-AF65-F5344CB8AC3E}">
        <p14:creationId xmlns:p14="http://schemas.microsoft.com/office/powerpoint/2010/main" val="250223344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1EE97AEE-0465-4CCE-AFBA-6DC2DFA555FF}"/>
              </a:ext>
            </a:extLst>
          </p:cNvPr>
          <p:cNvSpPr txBox="1">
            <a:spLocks noGrp="1"/>
          </p:cNvSpPr>
          <p:nvPr>
            <p:ph type="title"/>
          </p:nvPr>
        </p:nvSpPr>
        <p:spPr>
          <a:xfrm>
            <a:off x="839784" y="457200"/>
            <a:ext cx="3932240" cy="1600200"/>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pl-PL" sz="3200" b="0" i="0" u="none" strike="noStrike" cap="none" spc="0" baseline="0">
                <a:solidFill>
                  <a:srgbClr val="000000"/>
                </a:solidFill>
                <a:uFillTx/>
                <a:latin typeface="Arial"/>
              </a:defRPr>
            </a:lvl1pPr>
          </a:lstStyle>
          <a:p>
            <a:pPr lvl="0"/>
            <a:r>
              <a:rPr lang="pl-PL"/>
              <a:t>Kliknij, aby edytować styl</a:t>
            </a:r>
          </a:p>
        </p:txBody>
      </p:sp>
      <p:sp>
        <p:nvSpPr>
          <p:cNvPr id="3" name="Symbol zastępczy obrazu 2">
            <a:extLst>
              <a:ext uri="{FF2B5EF4-FFF2-40B4-BE49-F238E27FC236}">
                <a16:creationId xmlns:a16="http://schemas.microsoft.com/office/drawing/2014/main" xmlns="" id="{7A840D69-5CA8-48AF-B0B9-E673713682BE}"/>
              </a:ext>
            </a:extLst>
          </p:cNvPr>
          <p:cNvSpPr txBox="1">
            <a:spLocks noGrp="1"/>
          </p:cNvSpPr>
          <p:nvPr>
            <p:ph type="pic" idx="1"/>
          </p:nvPr>
        </p:nvSpPr>
        <p:spPr>
          <a:xfrm>
            <a:off x="5183184" y="987423"/>
            <a:ext cx="6172200" cy="487362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3200" b="0" i="0" u="none" strike="noStrike" cap="none" spc="0" baseline="0">
                <a:solidFill>
                  <a:srgbClr val="000000"/>
                </a:solidFill>
                <a:uFillTx/>
                <a:latin typeface="Arial"/>
              </a:defRPr>
            </a:lvl1pPr>
          </a:lstStyle>
          <a:p>
            <a:pPr lvl="0"/>
            <a:endParaRPr lang="pl-PL" noProof="0" dirty="0"/>
          </a:p>
        </p:txBody>
      </p:sp>
      <p:sp>
        <p:nvSpPr>
          <p:cNvPr id="4" name="Symbol zastępczy tekstu 3">
            <a:extLst>
              <a:ext uri="{FF2B5EF4-FFF2-40B4-BE49-F238E27FC236}">
                <a16:creationId xmlns:a16="http://schemas.microsoft.com/office/drawing/2014/main" xmlns="" id="{10CD53DA-B55F-41B3-9B42-4CEB83D527A8}"/>
              </a:ext>
            </a:extLst>
          </p:cNvPr>
          <p:cNvSpPr txBox="1">
            <a:spLocks noGrp="1"/>
          </p:cNvSpPr>
          <p:nvPr>
            <p:ph type="body" sz="half" idx="2"/>
          </p:nvPr>
        </p:nvSpPr>
        <p:spPr>
          <a:xfrm>
            <a:off x="839784" y="2057400"/>
            <a:ext cx="3932240" cy="381158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600" b="0" i="0" u="none" strike="noStrike" cap="none" spc="0" baseline="0">
                <a:solidFill>
                  <a:srgbClr val="000000"/>
                </a:solidFill>
                <a:uFillTx/>
                <a:latin typeface="Arial"/>
              </a:defRPr>
            </a:lvl1pPr>
          </a:lstStyle>
          <a:p>
            <a:pPr lvl="0"/>
            <a:r>
              <a:rPr lang="pl-PL"/>
              <a:t>Kliknij, aby edytować style wzorca tekstu</a:t>
            </a:r>
          </a:p>
        </p:txBody>
      </p:sp>
      <p:sp>
        <p:nvSpPr>
          <p:cNvPr id="5" name="Symbol zastępczy daty 4">
            <a:extLst>
              <a:ext uri="{FF2B5EF4-FFF2-40B4-BE49-F238E27FC236}">
                <a16:creationId xmlns:a16="http://schemas.microsoft.com/office/drawing/2014/main" xmlns="" id="{10945B34-F4F9-47AC-A468-EFC6176AF204}"/>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480548C5-74C1-46BB-80D3-7363A91B87FF}" type="datetime1">
              <a:rPr lang="pl-PL"/>
              <a:pPr>
                <a:defRPr/>
              </a:pPr>
              <a:t>2018-11-24</a:t>
            </a:fld>
            <a:endParaRPr dirty="0"/>
          </a:p>
        </p:txBody>
      </p:sp>
      <p:sp>
        <p:nvSpPr>
          <p:cNvPr id="6" name="Symbol zastępczy stopki 5">
            <a:extLst>
              <a:ext uri="{FF2B5EF4-FFF2-40B4-BE49-F238E27FC236}">
                <a16:creationId xmlns:a16="http://schemas.microsoft.com/office/drawing/2014/main" xmlns="" id="{72632CB2-1F99-43B5-B486-0ADAEEB14F28}"/>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7" name="Symbol zastępczy numeru slajdu 6">
            <a:extLst>
              <a:ext uri="{FF2B5EF4-FFF2-40B4-BE49-F238E27FC236}">
                <a16:creationId xmlns:a16="http://schemas.microsoft.com/office/drawing/2014/main" xmlns="" id="{F497BF79-DD90-4C1E-A9A2-25B794DE2D5D}"/>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E7652AAC-64D1-4071-9654-B9AC83F60931}" type="slidenum">
              <a:rPr/>
              <a:pPr>
                <a:defRPr/>
              </a:pPr>
              <a:t>‹#›</a:t>
            </a:fld>
            <a:endParaRPr dirty="0"/>
          </a:p>
        </p:txBody>
      </p:sp>
    </p:spTree>
    <p:extLst>
      <p:ext uri="{BB962C8B-B14F-4D97-AF65-F5344CB8AC3E}">
        <p14:creationId xmlns:p14="http://schemas.microsoft.com/office/powerpoint/2010/main" val="91931885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2BAB9DCA-35CB-4A71-996D-3FDF2EEDD819}"/>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ytułu pionowego 2">
            <a:extLst>
              <a:ext uri="{FF2B5EF4-FFF2-40B4-BE49-F238E27FC236}">
                <a16:creationId xmlns:a16="http://schemas.microsoft.com/office/drawing/2014/main" xmlns="" id="{FE4C73A6-FEBD-4B88-A371-5C4E29573F00}"/>
              </a:ext>
            </a:extLst>
          </p:cNvPr>
          <p:cNvSpPr txBox="1">
            <a:spLocks noGrp="1"/>
          </p:cNvSpPr>
          <p:nvPr>
            <p:ph type="body" orient="vert" idx="1"/>
          </p:nvPr>
        </p:nvSpPr>
        <p:spPr>
          <a:xfrm>
            <a:off x="838203" y="1825627"/>
            <a:ext cx="10515600" cy="4351336"/>
          </a:xfrm>
          <a:prstGeom prst="rect">
            <a:avLst/>
          </a:prstGeom>
          <a:noFill/>
          <a:ln>
            <a:noFill/>
          </a:ln>
        </p:spPr>
        <p:txBody>
          <a:bodyPr vert="eaVert"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8D984BFE-1617-4C29-B587-6CED050190A8}"/>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C6E18229-5698-4C46-AAE6-BD5A53ED02D9}" type="datetime1">
              <a:rPr lang="pl-PL"/>
              <a:pPr>
                <a:defRPr/>
              </a:pPr>
              <a:t>2018-11-24</a:t>
            </a:fld>
            <a:endParaRPr dirty="0"/>
          </a:p>
        </p:txBody>
      </p:sp>
      <p:sp>
        <p:nvSpPr>
          <p:cNvPr id="5" name="Symbol zastępczy stopki 4">
            <a:extLst>
              <a:ext uri="{FF2B5EF4-FFF2-40B4-BE49-F238E27FC236}">
                <a16:creationId xmlns:a16="http://schemas.microsoft.com/office/drawing/2014/main" xmlns="" id="{79876878-C1F8-4F0B-8DE1-626381D7D4AE}"/>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6" name="Symbol zastępczy numeru slajdu 5">
            <a:extLst>
              <a:ext uri="{FF2B5EF4-FFF2-40B4-BE49-F238E27FC236}">
                <a16:creationId xmlns:a16="http://schemas.microsoft.com/office/drawing/2014/main" xmlns="" id="{6CDA84AE-0A14-4322-B710-447D2D2EBC8E}"/>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1780D8B9-14BB-4831-ADB8-8348044CCD50}" type="slidenum">
              <a:rPr/>
              <a:pPr>
                <a:defRPr/>
              </a:pPr>
              <a:t>‹#›</a:t>
            </a:fld>
            <a:endParaRPr dirty="0"/>
          </a:p>
        </p:txBody>
      </p:sp>
    </p:spTree>
    <p:extLst>
      <p:ext uri="{BB962C8B-B14F-4D97-AF65-F5344CB8AC3E}">
        <p14:creationId xmlns:p14="http://schemas.microsoft.com/office/powerpoint/2010/main" val="210942462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xmlns="" id="{A3FE8BBB-B068-4437-9E56-E8555CB921E6}"/>
              </a:ext>
            </a:extLst>
          </p:cNvPr>
          <p:cNvSpPr txBox="1">
            <a:spLocks noGrp="1"/>
          </p:cNvSpPr>
          <p:nvPr>
            <p:ph type="title" orient="vert"/>
          </p:nvPr>
        </p:nvSpPr>
        <p:spPr>
          <a:xfrm>
            <a:off x="8724903" y="365129"/>
            <a:ext cx="2628899" cy="5811834"/>
          </a:xfrm>
          <a:prstGeom prst="rect">
            <a:avLst/>
          </a:prstGeom>
          <a:noFill/>
          <a:ln>
            <a:noFill/>
          </a:ln>
        </p:spPr>
        <p:txBody>
          <a:bodyPr vert="eaVert"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ytułu pionowego 2">
            <a:extLst>
              <a:ext uri="{FF2B5EF4-FFF2-40B4-BE49-F238E27FC236}">
                <a16:creationId xmlns:a16="http://schemas.microsoft.com/office/drawing/2014/main" xmlns="" id="{306FF918-4DE5-4473-A935-DF32D6BBB2A0}"/>
              </a:ext>
            </a:extLst>
          </p:cNvPr>
          <p:cNvSpPr txBox="1">
            <a:spLocks noGrp="1"/>
          </p:cNvSpPr>
          <p:nvPr>
            <p:ph type="body" orient="vert" idx="1"/>
          </p:nvPr>
        </p:nvSpPr>
        <p:spPr>
          <a:xfrm>
            <a:off x="838203" y="365129"/>
            <a:ext cx="7734296" cy="5811834"/>
          </a:xfrm>
          <a:prstGeom prst="rect">
            <a:avLst/>
          </a:prstGeom>
          <a:noFill/>
          <a:ln>
            <a:noFill/>
          </a:ln>
        </p:spPr>
        <p:txBody>
          <a:bodyPr vert="eaVert"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B9001030-9882-4B4B-A5F9-3950C1328C42}"/>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24746DC6-EBA6-4930-A8E2-170F03847C6D}" type="datetime1">
              <a:rPr lang="pl-PL"/>
              <a:pPr>
                <a:defRPr/>
              </a:pPr>
              <a:t>2018-11-24</a:t>
            </a:fld>
            <a:endParaRPr dirty="0"/>
          </a:p>
        </p:txBody>
      </p:sp>
      <p:sp>
        <p:nvSpPr>
          <p:cNvPr id="5" name="Symbol zastępczy stopki 4">
            <a:extLst>
              <a:ext uri="{FF2B5EF4-FFF2-40B4-BE49-F238E27FC236}">
                <a16:creationId xmlns:a16="http://schemas.microsoft.com/office/drawing/2014/main" xmlns="" id="{0773FB83-FACD-4898-9C2C-FA611339AC1B}"/>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6" name="Symbol zastępczy numeru slajdu 5">
            <a:extLst>
              <a:ext uri="{FF2B5EF4-FFF2-40B4-BE49-F238E27FC236}">
                <a16:creationId xmlns:a16="http://schemas.microsoft.com/office/drawing/2014/main" xmlns="" id="{FF26AF0F-4BE2-4473-9908-5F0AD72006DA}"/>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228E081E-963B-4C2B-BBAC-4C5410FA1077}" type="slidenum">
              <a:rPr/>
              <a:pPr>
                <a:defRPr/>
              </a:pPr>
              <a:t>‹#›</a:t>
            </a:fld>
            <a:endParaRPr dirty="0"/>
          </a:p>
        </p:txBody>
      </p:sp>
    </p:spTree>
    <p:extLst>
      <p:ext uri="{BB962C8B-B14F-4D97-AF65-F5344CB8AC3E}">
        <p14:creationId xmlns:p14="http://schemas.microsoft.com/office/powerpoint/2010/main" val="311927025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Układ niestandardowy">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3963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3_Dwa elementy zawartości">
    <p:spTree>
      <p:nvGrpSpPr>
        <p:cNvPr id="1" name=""/>
        <p:cNvGrpSpPr/>
        <p:nvPr/>
      </p:nvGrpSpPr>
      <p:grpSpPr>
        <a:xfrm>
          <a:off x="0" y="0"/>
          <a:ext cx="0" cy="0"/>
          <a:chOff x="0" y="0"/>
          <a:chExt cx="0" cy="0"/>
        </a:xfrm>
      </p:grpSpPr>
      <p:pic>
        <p:nvPicPr>
          <p:cNvPr id="12" name="Obraz 9">
            <a:extLst>
              <a:ext uri="{FF2B5EF4-FFF2-40B4-BE49-F238E27FC236}">
                <a16:creationId xmlns="" xmlns:a16="http://schemas.microsoft.com/office/drawing/2014/main" id="{7E746D01-2A87-4E59-83A1-972659493B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1935163"/>
            <a:ext cx="32654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Łącznik prosty 80">
            <a:extLst>
              <a:ext uri="{FF2B5EF4-FFF2-40B4-BE49-F238E27FC236}">
                <a16:creationId xmlns="" xmlns:a16="http://schemas.microsoft.com/office/drawing/2014/main" id="{C9062364-5860-4409-A0C9-FD9C775D1130}"/>
              </a:ext>
            </a:extLst>
          </p:cNvPr>
          <p:cNvCxnSpPr>
            <a:cxnSpLocks noChangeShapeType="1"/>
          </p:cNvCxnSpPr>
          <p:nvPr/>
        </p:nvCxnSpPr>
        <p:spPr bwMode="auto">
          <a:xfrm flipV="1">
            <a:off x="5607050" y="2435225"/>
            <a:ext cx="1639888" cy="9525"/>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pic>
        <p:nvPicPr>
          <p:cNvPr id="14" name="Obraz 3">
            <a:extLst>
              <a:ext uri="{FF2B5EF4-FFF2-40B4-BE49-F238E27FC236}">
                <a16:creationId xmlns="" xmlns:a16="http://schemas.microsoft.com/office/drawing/2014/main" id="{B3E602CF-C2AF-4FC9-B88B-0C6EDE3E9C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825" y="3416300"/>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Obraz 28">
            <a:extLst>
              <a:ext uri="{FF2B5EF4-FFF2-40B4-BE49-F238E27FC236}">
                <a16:creationId xmlns="" xmlns:a16="http://schemas.microsoft.com/office/drawing/2014/main" id="{41DA83BF-B0D0-4929-B1E8-66DABA9D5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7613" y="3406775"/>
            <a:ext cx="23495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Obraz 29">
            <a:extLst>
              <a:ext uri="{FF2B5EF4-FFF2-40B4-BE49-F238E27FC236}">
                <a16:creationId xmlns="" xmlns:a16="http://schemas.microsoft.com/office/drawing/2014/main" id="{FB7A6084-FE0D-4307-A659-85DA1C528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588" y="4852988"/>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Obraz 33">
            <a:extLst>
              <a:ext uri="{FF2B5EF4-FFF2-40B4-BE49-F238E27FC236}">
                <a16:creationId xmlns="" xmlns:a16="http://schemas.microsoft.com/office/drawing/2014/main" id="{8FEE4B71-5FCE-448D-9A1F-3CDBFA7A5D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8088" y="4857750"/>
            <a:ext cx="2351087"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upa 34">
            <a:extLst>
              <a:ext uri="{FF2B5EF4-FFF2-40B4-BE49-F238E27FC236}">
                <a16:creationId xmlns="" xmlns:a16="http://schemas.microsoft.com/office/drawing/2014/main" id="{14218DCC-67F7-4CD0-A78C-39165BBEEC27}"/>
              </a:ext>
            </a:extLst>
          </p:cNvPr>
          <p:cNvGrpSpPr>
            <a:grpSpLocks/>
          </p:cNvGrpSpPr>
          <p:nvPr/>
        </p:nvGrpSpPr>
        <p:grpSpPr bwMode="auto">
          <a:xfrm>
            <a:off x="2078038" y="2962275"/>
            <a:ext cx="2825750" cy="484188"/>
            <a:chOff x="2078184" y="2962143"/>
            <a:chExt cx="2826328" cy="485099"/>
          </a:xfrm>
        </p:grpSpPr>
        <p:cxnSp>
          <p:nvCxnSpPr>
            <p:cNvPr id="19" name="Łącznik prosty 35">
              <a:extLst>
                <a:ext uri="{FF2B5EF4-FFF2-40B4-BE49-F238E27FC236}">
                  <a16:creationId xmlns="" xmlns:a16="http://schemas.microsoft.com/office/drawing/2014/main" id="{6172BBB4-AFA1-4A16-B3C4-4813F07336B6}"/>
                </a:ext>
              </a:extLst>
            </p:cNvPr>
            <p:cNvCxnSpPr>
              <a:cxnSpLocks noChangeShapeType="1"/>
            </p:cNvCxnSpPr>
            <p:nvPr/>
          </p:nvCxnSpPr>
          <p:spPr bwMode="auto">
            <a:xfrm>
              <a:off x="2078184" y="3206837"/>
              <a:ext cx="2826328" cy="0"/>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cxnSp>
          <p:nvCxnSpPr>
            <p:cNvPr id="20" name="Łącznik prosty 36">
              <a:extLst>
                <a:ext uri="{FF2B5EF4-FFF2-40B4-BE49-F238E27FC236}">
                  <a16:creationId xmlns="" xmlns:a16="http://schemas.microsoft.com/office/drawing/2014/main" id="{8E9806A9-E865-4DCA-8F35-400D2824FC12}"/>
                </a:ext>
              </a:extLst>
            </p:cNvPr>
            <p:cNvCxnSpPr>
              <a:cxnSpLocks noChangeShapeType="1"/>
            </p:cNvCxnSpPr>
            <p:nvPr/>
          </p:nvCxnSpPr>
          <p:spPr bwMode="auto">
            <a:xfrm>
              <a:off x="3503057" y="2962143"/>
              <a:ext cx="6437" cy="238257"/>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cxnSp>
          <p:nvCxnSpPr>
            <p:cNvPr id="21" name="Łącznik prosty 37">
              <a:extLst>
                <a:ext uri="{FF2B5EF4-FFF2-40B4-BE49-F238E27FC236}">
                  <a16:creationId xmlns="" xmlns:a16="http://schemas.microsoft.com/office/drawing/2014/main" id="{6E5E4647-7572-4C3D-B22D-02B7828B5512}"/>
                </a:ext>
              </a:extLst>
            </p:cNvPr>
            <p:cNvCxnSpPr>
              <a:cxnSpLocks noChangeShapeType="1"/>
            </p:cNvCxnSpPr>
            <p:nvPr/>
          </p:nvCxnSpPr>
          <p:spPr bwMode="auto">
            <a:xfrm>
              <a:off x="4891829" y="3204688"/>
              <a:ext cx="6438" cy="238265"/>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cxnSp>
          <p:nvCxnSpPr>
            <p:cNvPr id="22" name="Łącznik prosty 38">
              <a:extLst>
                <a:ext uri="{FF2B5EF4-FFF2-40B4-BE49-F238E27FC236}">
                  <a16:creationId xmlns="" xmlns:a16="http://schemas.microsoft.com/office/drawing/2014/main" id="{85451693-B22A-454B-8235-E860126EE54F}"/>
                </a:ext>
              </a:extLst>
            </p:cNvPr>
            <p:cNvCxnSpPr>
              <a:cxnSpLocks noChangeShapeType="1"/>
            </p:cNvCxnSpPr>
            <p:nvPr/>
          </p:nvCxnSpPr>
          <p:spPr bwMode="auto">
            <a:xfrm>
              <a:off x="2082088" y="3208986"/>
              <a:ext cx="6438" cy="238256"/>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grpSp>
      <p:cxnSp>
        <p:nvCxnSpPr>
          <p:cNvPr id="23" name="Łącznik prosty 39">
            <a:extLst>
              <a:ext uri="{FF2B5EF4-FFF2-40B4-BE49-F238E27FC236}">
                <a16:creationId xmlns="" xmlns:a16="http://schemas.microsoft.com/office/drawing/2014/main" id="{98352BF9-3F7D-46F2-827F-EDC23113F80D}"/>
              </a:ext>
            </a:extLst>
          </p:cNvPr>
          <p:cNvCxnSpPr>
            <a:cxnSpLocks noChangeShapeType="1"/>
          </p:cNvCxnSpPr>
          <p:nvPr/>
        </p:nvCxnSpPr>
        <p:spPr bwMode="auto">
          <a:xfrm>
            <a:off x="2082800" y="4646613"/>
            <a:ext cx="2825750" cy="0"/>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cxnSp>
        <p:nvCxnSpPr>
          <p:cNvPr id="24" name="Łącznik prosty 40">
            <a:extLst>
              <a:ext uri="{FF2B5EF4-FFF2-40B4-BE49-F238E27FC236}">
                <a16:creationId xmlns="" xmlns:a16="http://schemas.microsoft.com/office/drawing/2014/main" id="{29CF8630-844B-44A9-8E90-13A22A128DD7}"/>
              </a:ext>
            </a:extLst>
          </p:cNvPr>
          <p:cNvCxnSpPr>
            <a:cxnSpLocks noChangeShapeType="1"/>
          </p:cNvCxnSpPr>
          <p:nvPr/>
        </p:nvCxnSpPr>
        <p:spPr bwMode="auto">
          <a:xfrm>
            <a:off x="4895850" y="4651375"/>
            <a:ext cx="6350" cy="238125"/>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cxnSp>
        <p:nvCxnSpPr>
          <p:cNvPr id="25" name="Łącznik prosty 41">
            <a:extLst>
              <a:ext uri="{FF2B5EF4-FFF2-40B4-BE49-F238E27FC236}">
                <a16:creationId xmlns="" xmlns:a16="http://schemas.microsoft.com/office/drawing/2014/main" id="{5486DB8B-2A4F-4FD3-9D92-8F440B0F1EB3}"/>
              </a:ext>
            </a:extLst>
          </p:cNvPr>
          <p:cNvCxnSpPr>
            <a:cxnSpLocks noChangeShapeType="1"/>
          </p:cNvCxnSpPr>
          <p:nvPr/>
        </p:nvCxnSpPr>
        <p:spPr bwMode="auto">
          <a:xfrm>
            <a:off x="2085975" y="4400550"/>
            <a:ext cx="6350" cy="465138"/>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sp>
        <p:nvSpPr>
          <p:cNvPr id="3" name="Symbol zastępczy tekstu 10">
            <a:extLst>
              <a:ext uri="{FF2B5EF4-FFF2-40B4-BE49-F238E27FC236}">
                <a16:creationId xmlns="" xmlns:a16="http://schemas.microsoft.com/office/drawing/2014/main" id="{02C75697-A93B-4CEE-A32E-6209E65871C1}"/>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5" name="Symbol zastępczy tekstu 34">
            <a:extLst>
              <a:ext uri="{FF2B5EF4-FFF2-40B4-BE49-F238E27FC236}">
                <a16:creationId xmlns="" xmlns:a16="http://schemas.microsoft.com/office/drawing/2014/main" id="{18C23841-6523-46FE-BA31-F80C239C25F2}"/>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6" name="Symbol zastępczy tekstu 34">
            <a:extLst>
              <a:ext uri="{FF2B5EF4-FFF2-40B4-BE49-F238E27FC236}">
                <a16:creationId xmlns="" xmlns:a16="http://schemas.microsoft.com/office/drawing/2014/main" id="{4D5A8955-0062-41DD-81D6-9A6DD748AA99}"/>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7" name="Symbol zastępczy tekstu 34">
            <a:extLst>
              <a:ext uri="{FF2B5EF4-FFF2-40B4-BE49-F238E27FC236}">
                <a16:creationId xmlns="" xmlns:a16="http://schemas.microsoft.com/office/drawing/2014/main" id="{716B17AC-FFF2-425A-91F1-9F95BA6B268D}"/>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8" name="Symbol zastępczy tekstu 34">
            <a:extLst>
              <a:ext uri="{FF2B5EF4-FFF2-40B4-BE49-F238E27FC236}">
                <a16:creationId xmlns="" xmlns:a16="http://schemas.microsoft.com/office/drawing/2014/main" id="{E028E6A1-0F78-46B9-AFF3-F53942804075}"/>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9" name="Symbol zastępczy tekstu 34">
            <a:extLst>
              <a:ext uri="{FF2B5EF4-FFF2-40B4-BE49-F238E27FC236}">
                <a16:creationId xmlns="" xmlns:a16="http://schemas.microsoft.com/office/drawing/2014/main" id="{EFD7A915-EC6D-4851-BA45-92D9DB169493}"/>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10" name="Symbol zastępczy tekstu 16">
            <a:extLst>
              <a:ext uri="{FF2B5EF4-FFF2-40B4-BE49-F238E27FC236}">
                <a16:creationId xmlns="" xmlns:a16="http://schemas.microsoft.com/office/drawing/2014/main" id="{B4EED3F3-ED7D-4C5B-8FC3-90C0E6FB75F5}"/>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11" name="Symbol zastępczy tekstu 18">
            <a:extLst>
              <a:ext uri="{FF2B5EF4-FFF2-40B4-BE49-F238E27FC236}">
                <a16:creationId xmlns="" xmlns:a16="http://schemas.microsoft.com/office/drawing/2014/main" id="{9227BA91-10E5-4437-9715-30C47D7ABE36}"/>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spTree>
    <p:extLst>
      <p:ext uri="{BB962C8B-B14F-4D97-AF65-F5344CB8AC3E}">
        <p14:creationId xmlns:p14="http://schemas.microsoft.com/office/powerpoint/2010/main" val="254851635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3_Slajd tytułowy">
    <p:spTree>
      <p:nvGrpSpPr>
        <p:cNvPr id="1" name=""/>
        <p:cNvGrpSpPr/>
        <p:nvPr/>
      </p:nvGrpSpPr>
      <p:grpSpPr>
        <a:xfrm>
          <a:off x="0" y="0"/>
          <a:ext cx="0" cy="0"/>
          <a:chOff x="0" y="0"/>
          <a:chExt cx="0" cy="0"/>
        </a:xfrm>
      </p:grpSpPr>
      <p:sp>
        <p:nvSpPr>
          <p:cNvPr id="11" name="Prostokąt 6">
            <a:extLst>
              <a:ext uri="{FF2B5EF4-FFF2-40B4-BE49-F238E27FC236}">
                <a16:creationId xmlns:a16="http://schemas.microsoft.com/office/drawing/2014/main" xmlns="" id="{847FFD5E-6EC6-48A3-966C-C511D76C682E}"/>
              </a:ext>
            </a:extLst>
          </p:cNvPr>
          <p:cNvSpPr>
            <a:spLocks noChangeArrowheads="1"/>
          </p:cNvSpPr>
          <p:nvPr/>
        </p:nvSpPr>
        <p:spPr bwMode="auto">
          <a:xfrm>
            <a:off x="0" y="2559050"/>
            <a:ext cx="7493000" cy="374650"/>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2" name="Prostokąt 7">
            <a:extLst>
              <a:ext uri="{FF2B5EF4-FFF2-40B4-BE49-F238E27FC236}">
                <a16:creationId xmlns:a16="http://schemas.microsoft.com/office/drawing/2014/main" xmlns="" id="{DEE13928-512E-4E42-B35A-E165A8C657A9}"/>
              </a:ext>
            </a:extLst>
          </p:cNvPr>
          <p:cNvSpPr>
            <a:spLocks noChangeArrowheads="1"/>
          </p:cNvSpPr>
          <p:nvPr/>
        </p:nvSpPr>
        <p:spPr bwMode="auto">
          <a:xfrm>
            <a:off x="8013700" y="2570163"/>
            <a:ext cx="4178300" cy="374650"/>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3" name="pole tekstowe 15">
            <a:extLst>
              <a:ext uri="{FF2B5EF4-FFF2-40B4-BE49-F238E27FC236}">
                <a16:creationId xmlns:a16="http://schemas.microsoft.com/office/drawing/2014/main" xmlns="" id="{1D0C0768-9F15-4FE7-9EAD-1AC6C2F45899}"/>
              </a:ext>
            </a:extLst>
          </p:cNvPr>
          <p:cNvSpPr txBox="1">
            <a:spLocks noChangeArrowheads="1"/>
          </p:cNvSpPr>
          <p:nvPr/>
        </p:nvSpPr>
        <p:spPr bwMode="auto">
          <a:xfrm>
            <a:off x="8115300" y="2595563"/>
            <a:ext cx="2339975" cy="322262"/>
          </a:xfrm>
          <a:prstGeom prst="rect">
            <a:avLst/>
          </a:prstGeom>
          <a:noFill/>
          <a:ln w="9528">
            <a:solidFill>
              <a:srgbClr val="A43757"/>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pl-PL" altLang="pl-PL" sz="1500" dirty="0">
                <a:solidFill>
                  <a:srgbClr val="FFFFFF"/>
                </a:solidFill>
                <a:latin typeface="Arial" panose="020B0604020202020204" pitchFamily="34" charset="0"/>
              </a:rPr>
              <a:t>Specjalizacje:</a:t>
            </a:r>
          </a:p>
        </p:txBody>
      </p:sp>
      <p:cxnSp>
        <p:nvCxnSpPr>
          <p:cNvPr id="14" name="Łącznik prosty 20">
            <a:extLst>
              <a:ext uri="{FF2B5EF4-FFF2-40B4-BE49-F238E27FC236}">
                <a16:creationId xmlns:a16="http://schemas.microsoft.com/office/drawing/2014/main" xmlns="" id="{0F26DA66-3036-436E-9103-21D3A26A63C7}"/>
              </a:ext>
            </a:extLst>
          </p:cNvPr>
          <p:cNvCxnSpPr>
            <a:cxnSpLocks noChangeShapeType="1"/>
          </p:cNvCxnSpPr>
          <p:nvPr/>
        </p:nvCxnSpPr>
        <p:spPr bwMode="auto">
          <a:xfrm>
            <a:off x="0" y="5207000"/>
            <a:ext cx="12192000" cy="0"/>
          </a:xfrm>
          <a:prstGeom prst="straightConnector1">
            <a:avLst/>
          </a:prstGeom>
          <a:noFill/>
          <a:ln w="6345">
            <a:solidFill>
              <a:srgbClr val="44546A"/>
            </a:solidFill>
            <a:miter lim="800000"/>
            <a:headEnd/>
            <a:tailEnd/>
          </a:ln>
          <a:extLst>
            <a:ext uri="{909E8E84-426E-40DD-AFC4-6F175D3DCCD1}">
              <a14:hiddenFill xmlns:a14="http://schemas.microsoft.com/office/drawing/2010/main">
                <a:noFill/>
              </a14:hiddenFill>
            </a:ext>
          </a:extLst>
        </p:spPr>
      </p:cxnSp>
      <p:pic>
        <p:nvPicPr>
          <p:cNvPr id="17" name="Obraz 21">
            <a:extLst>
              <a:ext uri="{FF2B5EF4-FFF2-40B4-BE49-F238E27FC236}">
                <a16:creationId xmlns:a16="http://schemas.microsoft.com/office/drawing/2014/main" xmlns="" id="{8289125B-CB47-4750-9784-DD75433639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2725" y="5649913"/>
            <a:ext cx="305117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Obraz 23">
            <a:extLst>
              <a:ext uri="{FF2B5EF4-FFF2-40B4-BE49-F238E27FC236}">
                <a16:creationId xmlns:a16="http://schemas.microsoft.com/office/drawing/2014/main" xmlns="" id="{1DD964F1-B5D6-4A15-B182-F2ECC4DE45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2200" y="5613400"/>
            <a:ext cx="7778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ymbol zastępczy tekstu 10">
            <a:extLst>
              <a:ext uri="{FF2B5EF4-FFF2-40B4-BE49-F238E27FC236}">
                <a16:creationId xmlns:a16="http://schemas.microsoft.com/office/drawing/2014/main" xmlns="" id="{90C63AFC-0FB6-419A-A57D-412AD021F22F}"/>
              </a:ext>
            </a:extLst>
          </p:cNvPr>
          <p:cNvSpPr txBox="1">
            <a:spLocks noGrp="1"/>
          </p:cNvSpPr>
          <p:nvPr>
            <p:ph type="body" sz="quarter" idx="4294967295"/>
          </p:nvPr>
        </p:nvSpPr>
        <p:spPr>
          <a:xfrm>
            <a:off x="1816098" y="812801"/>
            <a:ext cx="9563096"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5" name="Symbol zastępczy tekstu 19">
            <a:extLst>
              <a:ext uri="{FF2B5EF4-FFF2-40B4-BE49-F238E27FC236}">
                <a16:creationId xmlns:a16="http://schemas.microsoft.com/office/drawing/2014/main" xmlns="" id="{0C0CAAD8-7A2D-46C6-A44D-4FFA533790E2}"/>
              </a:ext>
            </a:extLst>
          </p:cNvPr>
          <p:cNvSpPr txBox="1">
            <a:spLocks noGrp="1"/>
          </p:cNvSpPr>
          <p:nvPr>
            <p:ph type="body" sz="quarter" idx="4294967295"/>
          </p:nvPr>
        </p:nvSpPr>
        <p:spPr>
          <a:xfrm>
            <a:off x="3657600" y="3237780"/>
            <a:ext cx="3835405" cy="61031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1" i="0" u="none" strike="noStrike" cap="none" spc="0" baseline="0">
                <a:solidFill>
                  <a:srgbClr val="000000"/>
                </a:solidFill>
                <a:uFillTx/>
                <a:latin typeface="Arial"/>
              </a:defRPr>
            </a:lvl1pPr>
          </a:lstStyle>
          <a:p>
            <a:pPr lvl="0"/>
            <a:r>
              <a:rPr lang="pl-PL"/>
              <a:t>Funkcja</a:t>
            </a:r>
          </a:p>
        </p:txBody>
      </p:sp>
      <p:sp>
        <p:nvSpPr>
          <p:cNvPr id="6" name="Symbol zastępczy tekstu 19">
            <a:extLst>
              <a:ext uri="{FF2B5EF4-FFF2-40B4-BE49-F238E27FC236}">
                <a16:creationId xmlns:a16="http://schemas.microsoft.com/office/drawing/2014/main" xmlns="" id="{DD747674-6DE1-41AE-BED6-2F2F268F1980}"/>
              </a:ext>
            </a:extLst>
          </p:cNvPr>
          <p:cNvSpPr txBox="1">
            <a:spLocks noGrp="1"/>
          </p:cNvSpPr>
          <p:nvPr>
            <p:ph type="body" sz="quarter" idx="4294967295"/>
          </p:nvPr>
        </p:nvSpPr>
        <p:spPr>
          <a:xfrm>
            <a:off x="8115300" y="3242544"/>
            <a:ext cx="3822704" cy="1585917"/>
          </a:xfrm>
          <a:prstGeom prst="rect">
            <a:avLst/>
          </a:prstGeom>
          <a:noFill/>
          <a:ln>
            <a:noFill/>
          </a:ln>
        </p:spPr>
        <p:txBody>
          <a:bodyPr vert="horz" wrap="square" lIns="91440" tIns="45720" rIns="91440" bIns="45720" anchor="t" anchorCtr="0" compatLnSpc="1">
            <a:noAutofit/>
          </a:bodyPr>
          <a:lstStyle>
            <a:lvl1pPr marL="285750" marR="0" lvl="0" indent="-285750" fontAlgn="auto">
              <a:spcAft>
                <a:spcPts val="0"/>
              </a:spcAft>
              <a:buClr>
                <a:srgbClr val="5B9BD5"/>
              </a:buClr>
              <a:buSzPct val="100000"/>
              <a:buFont typeface="Arial" pitchFamily="34"/>
              <a:tabLst/>
              <a:defRPr lang="pl-PL" sz="1500" b="0" i="0" u="none" strike="noStrike" cap="none" spc="0" baseline="0">
                <a:solidFill>
                  <a:srgbClr val="000000"/>
                </a:solidFill>
                <a:uFillTx/>
                <a:latin typeface="Arial"/>
              </a:defRPr>
            </a:lvl1pPr>
          </a:lstStyle>
          <a:p>
            <a:pPr lvl="0"/>
            <a:endParaRPr lang="pl-PL"/>
          </a:p>
        </p:txBody>
      </p:sp>
      <p:sp>
        <p:nvSpPr>
          <p:cNvPr id="7" name="Symbol zastępczy tekstu 25">
            <a:extLst>
              <a:ext uri="{FF2B5EF4-FFF2-40B4-BE49-F238E27FC236}">
                <a16:creationId xmlns:a16="http://schemas.microsoft.com/office/drawing/2014/main" xmlns="" id="{0E0BBE1F-6ED3-4397-ADC0-A73AC92A3B4E}"/>
              </a:ext>
            </a:extLst>
          </p:cNvPr>
          <p:cNvSpPr txBox="1">
            <a:spLocks noGrp="1"/>
          </p:cNvSpPr>
          <p:nvPr>
            <p:ph type="body" sz="quarter" idx="4294967295"/>
          </p:nvPr>
        </p:nvSpPr>
        <p:spPr>
          <a:xfrm>
            <a:off x="3657600" y="2583070"/>
            <a:ext cx="3746497" cy="335603"/>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1500" b="1" i="0" u="none" strike="noStrike" cap="all" spc="0" baseline="0">
                <a:solidFill>
                  <a:srgbClr val="E7E6E6"/>
                </a:solidFill>
                <a:uFillTx/>
                <a:latin typeface="Arial"/>
              </a:defRPr>
            </a:lvl1pPr>
          </a:lstStyle>
          <a:p>
            <a:pPr lvl="0"/>
            <a:r>
              <a:rPr lang="pl-PL"/>
              <a:t>Imię i nazwisko | funkcja</a:t>
            </a:r>
          </a:p>
        </p:txBody>
      </p:sp>
      <p:sp>
        <p:nvSpPr>
          <p:cNvPr id="9" name="Symbol zastępczy obrazu 2">
            <a:extLst>
              <a:ext uri="{FF2B5EF4-FFF2-40B4-BE49-F238E27FC236}">
                <a16:creationId xmlns:a16="http://schemas.microsoft.com/office/drawing/2014/main" xmlns="" id="{0B81DB3E-8631-4F98-B82F-3AB21749A08D}"/>
              </a:ext>
            </a:extLst>
          </p:cNvPr>
          <p:cNvSpPr txBox="1">
            <a:spLocks noGrp="1"/>
          </p:cNvSpPr>
          <p:nvPr>
            <p:ph type="pic" sz="quarter" idx="4294967295"/>
          </p:nvPr>
        </p:nvSpPr>
        <p:spPr>
          <a:xfrm>
            <a:off x="485775" y="1899153"/>
            <a:ext cx="2787648" cy="2799837"/>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0" i="0" u="none" strike="noStrike" cap="all" spc="0" baseline="0">
                <a:solidFill>
                  <a:srgbClr val="000000"/>
                </a:solidFill>
                <a:uFillTx/>
                <a:latin typeface="Arial"/>
              </a:defRPr>
            </a:lvl1pPr>
          </a:lstStyle>
          <a:p>
            <a:pPr lvl="0"/>
            <a:r>
              <a:rPr lang="pl-PL" noProof="0" dirty="0"/>
              <a:t>Zdjęcie mecenasa</a:t>
            </a:r>
          </a:p>
        </p:txBody>
      </p:sp>
      <p:sp>
        <p:nvSpPr>
          <p:cNvPr id="10" name="Symbol zastępczy tekstu 19">
            <a:extLst>
              <a:ext uri="{FF2B5EF4-FFF2-40B4-BE49-F238E27FC236}">
                <a16:creationId xmlns:a16="http://schemas.microsoft.com/office/drawing/2014/main" xmlns="" id="{FDD570F6-8838-4383-A95D-4A2382FF7F2D}"/>
              </a:ext>
            </a:extLst>
          </p:cNvPr>
          <p:cNvSpPr txBox="1">
            <a:spLocks noGrp="1"/>
          </p:cNvSpPr>
          <p:nvPr>
            <p:ph type="body" sz="quarter" idx="4294967295"/>
          </p:nvPr>
        </p:nvSpPr>
        <p:spPr>
          <a:xfrm>
            <a:off x="3657600" y="3911602"/>
            <a:ext cx="3835405" cy="91685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Opis</a:t>
            </a:r>
          </a:p>
        </p:txBody>
      </p:sp>
      <p:sp>
        <p:nvSpPr>
          <p:cNvPr id="15" name="Symbol zastępczy tekstu 19">
            <a:extLst>
              <a:ext uri="{FF2B5EF4-FFF2-40B4-BE49-F238E27FC236}">
                <a16:creationId xmlns:a16="http://schemas.microsoft.com/office/drawing/2014/main" xmlns="" id="{2349FF69-291B-4E01-AA48-A02239FEB522}"/>
              </a:ext>
            </a:extLst>
          </p:cNvPr>
          <p:cNvSpPr txBox="1">
            <a:spLocks noGrp="1"/>
          </p:cNvSpPr>
          <p:nvPr>
            <p:ph type="body" sz="quarter" idx="4294967295"/>
          </p:nvPr>
        </p:nvSpPr>
        <p:spPr>
          <a:xfrm>
            <a:off x="1144179" y="5840766"/>
            <a:ext cx="1891116" cy="35682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Numer tel.</a:t>
            </a:r>
          </a:p>
        </p:txBody>
      </p:sp>
      <p:sp>
        <p:nvSpPr>
          <p:cNvPr id="16" name="Symbol zastępczy tekstu 19">
            <a:extLst>
              <a:ext uri="{FF2B5EF4-FFF2-40B4-BE49-F238E27FC236}">
                <a16:creationId xmlns:a16="http://schemas.microsoft.com/office/drawing/2014/main" xmlns="" id="{7436C755-7D6B-4487-AACB-E3F3B6CDCE59}"/>
              </a:ext>
            </a:extLst>
          </p:cNvPr>
          <p:cNvSpPr txBox="1">
            <a:spLocks noGrp="1"/>
          </p:cNvSpPr>
          <p:nvPr>
            <p:ph type="body" sz="quarter" idx="4294967295"/>
          </p:nvPr>
        </p:nvSpPr>
        <p:spPr>
          <a:xfrm>
            <a:off x="4410471" y="5853339"/>
            <a:ext cx="2701521" cy="35682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E-mail</a:t>
            </a:r>
          </a:p>
        </p:txBody>
      </p:sp>
    </p:spTree>
    <p:extLst>
      <p:ext uri="{BB962C8B-B14F-4D97-AF65-F5344CB8AC3E}">
        <p14:creationId xmlns:p14="http://schemas.microsoft.com/office/powerpoint/2010/main" val="513639149"/>
      </p:ext>
    </p:extLst>
  </p:cSld>
  <p:clrMapOvr>
    <a:masterClrMapping/>
  </p:clrMapOvr>
  <p:hf sldNum="0" hdr="0" ftr="0" dt="0"/>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11_Tytuł i zawartoś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707958"/>
      </p:ext>
    </p:extLst>
  </p:cSld>
  <p:clrMapOvr>
    <a:masterClrMapping/>
  </p:clrMapOvr>
  <p:hf sldNum="0" hdr="0" ftr="0" dt="0"/>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1_Tytuł i zawartość">
    <p:spTree>
      <p:nvGrpSpPr>
        <p:cNvPr id="1" name=""/>
        <p:cNvGrpSpPr/>
        <p:nvPr/>
      </p:nvGrpSpPr>
      <p:grpSpPr>
        <a:xfrm>
          <a:off x="0" y="0"/>
          <a:ext cx="0" cy="0"/>
          <a:chOff x="0" y="0"/>
          <a:chExt cx="0" cy="0"/>
        </a:xfrm>
      </p:grpSpPr>
      <p:sp>
        <p:nvSpPr>
          <p:cNvPr id="2" name="Symbol zastępczy tekstu 10">
            <a:extLst>
              <a:ext uri="{FF2B5EF4-FFF2-40B4-BE49-F238E27FC236}">
                <a16:creationId xmlns:a16="http://schemas.microsoft.com/office/drawing/2014/main" xmlns="" id="{4C44D14F-F880-4E8C-A630-5E541FF4B244}"/>
              </a:ext>
            </a:extLst>
          </p:cNvPr>
          <p:cNvSpPr txBox="1">
            <a:spLocks noGrp="1"/>
          </p:cNvSpPr>
          <p:nvPr>
            <p:ph type="body" sz="quarter" idx="4294967295"/>
          </p:nvPr>
        </p:nvSpPr>
        <p:spPr>
          <a:xfrm>
            <a:off x="1816098" y="728667"/>
            <a:ext cx="4102098" cy="684208"/>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Calibri"/>
              </a:defRPr>
            </a:lvl1pPr>
          </a:lstStyle>
          <a:p>
            <a:pPr lvl="0"/>
            <a:r>
              <a:rPr lang="pl-PL"/>
              <a:t>tytuł</a:t>
            </a:r>
          </a:p>
        </p:txBody>
      </p:sp>
    </p:spTree>
    <p:extLst>
      <p:ext uri="{BB962C8B-B14F-4D97-AF65-F5344CB8AC3E}">
        <p14:creationId xmlns:p14="http://schemas.microsoft.com/office/powerpoint/2010/main" val="822281775"/>
      </p:ext>
    </p:extLst>
  </p:cSld>
  <p:clrMapOvr>
    <a:masterClrMapping/>
  </p:clrMapOvr>
  <p:hf sldNum="0" hdr="0" ftr="0" dt="0"/>
</p:sldLayout>
</file>

<file path=ppt/slideLayouts/slideLayout233.xml><?xml version="1.0" encoding="utf-8"?>
<p:sldLayout xmlns:a="http://schemas.openxmlformats.org/drawingml/2006/main" xmlns:r="http://schemas.openxmlformats.org/officeDocument/2006/relationships" xmlns:p="http://schemas.openxmlformats.org/presentationml/2006/main">
  <p:cSld name="15_Dwa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824321"/>
      </p:ext>
    </p:extLst>
  </p:cSld>
  <p:clrMapOvr>
    <a:masterClrMapping/>
  </p:clrMapOvr>
  <p:hf sldNum="0" hdr="0" ftr="0" dt="0"/>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Slajd tytułowy">
    <p:bg>
      <p:bgPr>
        <a:solidFill>
          <a:srgbClr val="FFFFFF"/>
        </a:solidFill>
        <a:effectLst/>
      </p:bgPr>
    </p:bg>
    <p:spTree>
      <p:nvGrpSpPr>
        <p:cNvPr id="1" name=""/>
        <p:cNvGrpSpPr/>
        <p:nvPr/>
      </p:nvGrpSpPr>
      <p:grpSpPr>
        <a:xfrm>
          <a:off x="0" y="0"/>
          <a:ext cx="0" cy="0"/>
          <a:chOff x="0" y="0"/>
          <a:chExt cx="0" cy="0"/>
        </a:xfrm>
      </p:grpSpPr>
      <p:sp>
        <p:nvSpPr>
          <p:cNvPr id="2" name="Symbol zastępczy tekstu 12">
            <a:extLst>
              <a:ext uri="{FF2B5EF4-FFF2-40B4-BE49-F238E27FC236}">
                <a16:creationId xmlns:a16="http://schemas.microsoft.com/office/drawing/2014/main" xmlns="" id="{DB5AB15A-092B-4CB5-BB6E-3E2C59EB133C}"/>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3" name="Symbol zastępczy tekstu 16">
            <a:extLst>
              <a:ext uri="{FF2B5EF4-FFF2-40B4-BE49-F238E27FC236}">
                <a16:creationId xmlns:a16="http://schemas.microsoft.com/office/drawing/2014/main" xmlns="" id="{51D8ECD5-7DC1-4E08-A125-3CDD87CED8ED}"/>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4" name="Symbol zastępczy tekstu 16">
            <a:extLst>
              <a:ext uri="{FF2B5EF4-FFF2-40B4-BE49-F238E27FC236}">
                <a16:creationId xmlns:a16="http://schemas.microsoft.com/office/drawing/2014/main" xmlns="" id="{B209F716-4347-49F0-ACFD-C2DABFF6BF0E}"/>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Tree>
    <p:extLst>
      <p:ext uri="{BB962C8B-B14F-4D97-AF65-F5344CB8AC3E}">
        <p14:creationId xmlns:p14="http://schemas.microsoft.com/office/powerpoint/2010/main" val="2918697929"/>
      </p:ext>
    </p:extLst>
  </p:cSld>
  <p:clrMapOvr>
    <a:masterClrMapping/>
  </p:clrMapOvr>
  <p:hf sldNum="0" hdr="0" ftr="0" dt="0"/>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2_Slajd tytułowy">
    <p:bg>
      <p:bgPr>
        <a:solidFill>
          <a:srgbClr val="FFFFFF"/>
        </a:solidFill>
        <a:effectLst/>
      </p:bgPr>
    </p:bg>
    <p:spTree>
      <p:nvGrpSpPr>
        <p:cNvPr id="1" name=""/>
        <p:cNvGrpSpPr/>
        <p:nvPr/>
      </p:nvGrpSpPr>
      <p:grpSpPr>
        <a:xfrm>
          <a:off x="0" y="0"/>
          <a:ext cx="0" cy="0"/>
          <a:chOff x="0" y="0"/>
          <a:chExt cx="0" cy="0"/>
        </a:xfrm>
      </p:grpSpPr>
      <p:sp>
        <p:nvSpPr>
          <p:cNvPr id="2" name="Symbol zastępczy tekstu 12">
            <a:extLst>
              <a:ext uri="{FF2B5EF4-FFF2-40B4-BE49-F238E27FC236}">
                <a16:creationId xmlns:a16="http://schemas.microsoft.com/office/drawing/2014/main" xmlns="" id="{706758D7-9C0F-47B1-9436-C8B06A948CE6}"/>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3" name="Symbol zastępczy tekstu 16">
            <a:extLst>
              <a:ext uri="{FF2B5EF4-FFF2-40B4-BE49-F238E27FC236}">
                <a16:creationId xmlns:a16="http://schemas.microsoft.com/office/drawing/2014/main" xmlns="" id="{7B4DD4B1-B280-4A05-967B-B51BEF436CCA}"/>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4" name="Symbol zastępczy tekstu 16">
            <a:extLst>
              <a:ext uri="{FF2B5EF4-FFF2-40B4-BE49-F238E27FC236}">
                <a16:creationId xmlns:a16="http://schemas.microsoft.com/office/drawing/2014/main" xmlns="" id="{8F988432-F637-417F-B57B-6B19810095CA}"/>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
        <p:nvSpPr>
          <p:cNvPr id="5" name="Prostokąt 3">
            <a:extLst>
              <a:ext uri="{FF2B5EF4-FFF2-40B4-BE49-F238E27FC236}">
                <a16:creationId xmlns:a16="http://schemas.microsoft.com/office/drawing/2014/main" xmlns="" id="{E61DAD37-C17B-48B5-828F-46CBC76A5567}"/>
              </a:ext>
            </a:extLst>
          </p:cNvPr>
          <p:cNvSpPr/>
          <p:nvPr/>
        </p:nvSpPr>
        <p:spPr>
          <a:xfrm>
            <a:off x="0" y="685800"/>
            <a:ext cx="1625602" cy="1117597"/>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pl-PL" kern="0" dirty="0">
              <a:solidFill>
                <a:srgbClr val="FFFFFF"/>
              </a:solidFill>
              <a:latin typeface="Arial"/>
            </a:endParaRPr>
          </a:p>
        </p:txBody>
      </p:sp>
    </p:spTree>
    <p:extLst>
      <p:ext uri="{BB962C8B-B14F-4D97-AF65-F5344CB8AC3E}">
        <p14:creationId xmlns:p14="http://schemas.microsoft.com/office/powerpoint/2010/main" val="106880988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1_Slajd tytułowy">
    <p:spTree>
      <p:nvGrpSpPr>
        <p:cNvPr id="1" name=""/>
        <p:cNvGrpSpPr/>
        <p:nvPr/>
      </p:nvGrpSpPr>
      <p:grpSpPr>
        <a:xfrm>
          <a:off x="0" y="0"/>
          <a:ext cx="0" cy="0"/>
          <a:chOff x="0" y="0"/>
          <a:chExt cx="0" cy="0"/>
        </a:xfrm>
      </p:grpSpPr>
      <p:pic>
        <p:nvPicPr>
          <p:cNvPr id="2" name="Obraz 18">
            <a:extLst>
              <a:ext uri="{FF2B5EF4-FFF2-40B4-BE49-F238E27FC236}">
                <a16:creationId xmlns:a16="http://schemas.microsoft.com/office/drawing/2014/main" xmlns="" id="{1AFC8900-525C-43FE-BFC1-C090DE2D31C7}"/>
              </a:ext>
            </a:extLst>
          </p:cNvPr>
          <p:cNvPicPr>
            <a:picLocks noChangeAspect="1"/>
          </p:cNvPicPr>
          <p:nvPr/>
        </p:nvPicPr>
        <p:blipFill>
          <a:blip r:embed="rId2"/>
          <a:stretch>
            <a:fillRect/>
          </a:stretch>
        </p:blipFill>
        <p:spPr>
          <a:xfrm>
            <a:off x="0" y="1709"/>
            <a:ext cx="12191996" cy="6854571"/>
          </a:xfrm>
          <a:prstGeom prst="rect">
            <a:avLst/>
          </a:prstGeom>
          <a:noFill/>
          <a:ln cap="flat">
            <a:noFill/>
          </a:ln>
        </p:spPr>
      </p:pic>
      <p:pic>
        <p:nvPicPr>
          <p:cNvPr id="3" name="Obraz 10">
            <a:extLst>
              <a:ext uri="{FF2B5EF4-FFF2-40B4-BE49-F238E27FC236}">
                <a16:creationId xmlns:a16="http://schemas.microsoft.com/office/drawing/2014/main" xmlns="" id="{A07D9E59-AEDF-4B9D-9896-1BCBC703708E}"/>
              </a:ext>
            </a:extLst>
          </p:cNvPr>
          <p:cNvPicPr>
            <a:picLocks noChangeAspect="1"/>
          </p:cNvPicPr>
          <p:nvPr/>
        </p:nvPicPr>
        <p:blipFill>
          <a:blip r:embed="rId3"/>
          <a:stretch>
            <a:fillRect/>
          </a:stretch>
        </p:blipFill>
        <p:spPr>
          <a:xfrm>
            <a:off x="9250673" y="5820658"/>
            <a:ext cx="2941323" cy="576072"/>
          </a:xfrm>
          <a:prstGeom prst="rect">
            <a:avLst/>
          </a:prstGeom>
          <a:noFill/>
          <a:ln cap="flat">
            <a:noFill/>
          </a:ln>
        </p:spPr>
      </p:pic>
      <p:pic>
        <p:nvPicPr>
          <p:cNvPr id="4" name="Obraz 9">
            <a:extLst>
              <a:ext uri="{FF2B5EF4-FFF2-40B4-BE49-F238E27FC236}">
                <a16:creationId xmlns:a16="http://schemas.microsoft.com/office/drawing/2014/main" xmlns="" id="{3ED39BA6-E277-4498-B2C2-E4EC22FE8E28}"/>
              </a:ext>
            </a:extLst>
          </p:cNvPr>
          <p:cNvPicPr>
            <a:picLocks noChangeAspect="1"/>
          </p:cNvPicPr>
          <p:nvPr/>
        </p:nvPicPr>
        <p:blipFill>
          <a:blip r:embed="rId4"/>
          <a:stretch>
            <a:fillRect/>
          </a:stretch>
        </p:blipFill>
        <p:spPr>
          <a:xfrm>
            <a:off x="902201" y="4930481"/>
            <a:ext cx="9397005" cy="579116"/>
          </a:xfrm>
          <a:prstGeom prst="rect">
            <a:avLst/>
          </a:prstGeom>
          <a:noFill/>
          <a:ln cap="flat">
            <a:noFill/>
          </a:ln>
        </p:spPr>
      </p:pic>
      <p:pic>
        <p:nvPicPr>
          <p:cNvPr id="5" name="Obraz 7">
            <a:extLst>
              <a:ext uri="{FF2B5EF4-FFF2-40B4-BE49-F238E27FC236}">
                <a16:creationId xmlns:a16="http://schemas.microsoft.com/office/drawing/2014/main" xmlns="" id="{24C42205-CE22-4E02-A3BE-E31B40946891}"/>
              </a:ext>
            </a:extLst>
          </p:cNvPr>
          <p:cNvPicPr>
            <a:picLocks noChangeAspect="1"/>
          </p:cNvPicPr>
          <p:nvPr/>
        </p:nvPicPr>
        <p:blipFill>
          <a:blip r:embed="rId5"/>
          <a:stretch>
            <a:fillRect/>
          </a:stretch>
        </p:blipFill>
        <p:spPr>
          <a:xfrm>
            <a:off x="-1527" y="420203"/>
            <a:ext cx="3736860" cy="877824"/>
          </a:xfrm>
          <a:prstGeom prst="rect">
            <a:avLst/>
          </a:prstGeom>
          <a:noFill/>
          <a:ln cap="flat">
            <a:noFill/>
          </a:ln>
        </p:spPr>
      </p:pic>
      <p:pic>
        <p:nvPicPr>
          <p:cNvPr id="6" name="Obraz 8">
            <a:extLst>
              <a:ext uri="{FF2B5EF4-FFF2-40B4-BE49-F238E27FC236}">
                <a16:creationId xmlns:a16="http://schemas.microsoft.com/office/drawing/2014/main" xmlns="" id="{632DDC97-24B9-4474-BFE8-B7C08464B69F}"/>
              </a:ext>
            </a:extLst>
          </p:cNvPr>
          <p:cNvPicPr>
            <a:picLocks noChangeAspect="1"/>
          </p:cNvPicPr>
          <p:nvPr/>
        </p:nvPicPr>
        <p:blipFill>
          <a:blip r:embed="rId6"/>
          <a:stretch>
            <a:fillRect/>
          </a:stretch>
        </p:blipFill>
        <p:spPr>
          <a:xfrm>
            <a:off x="-5084" y="4142378"/>
            <a:ext cx="7513332" cy="807726"/>
          </a:xfrm>
          <a:prstGeom prst="rect">
            <a:avLst/>
          </a:prstGeom>
          <a:noFill/>
          <a:ln cap="flat">
            <a:noFill/>
          </a:ln>
        </p:spPr>
      </p:pic>
      <p:sp>
        <p:nvSpPr>
          <p:cNvPr id="7" name="Symbol zastępczy tekstu 12">
            <a:extLst>
              <a:ext uri="{FF2B5EF4-FFF2-40B4-BE49-F238E27FC236}">
                <a16:creationId xmlns:a16="http://schemas.microsoft.com/office/drawing/2014/main" xmlns="" id="{AD5114B9-5F3F-4CEE-8EF1-A3BFBAA3444E}"/>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8" name="Symbol zastępczy tekstu 16">
            <a:extLst>
              <a:ext uri="{FF2B5EF4-FFF2-40B4-BE49-F238E27FC236}">
                <a16:creationId xmlns:a16="http://schemas.microsoft.com/office/drawing/2014/main" xmlns="" id="{2A27ECBD-1A29-4BC5-A278-5C30709EAC99}"/>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9" name="Symbol zastępczy tekstu 16">
            <a:extLst>
              <a:ext uri="{FF2B5EF4-FFF2-40B4-BE49-F238E27FC236}">
                <a16:creationId xmlns:a16="http://schemas.microsoft.com/office/drawing/2014/main" xmlns="" id="{854A4B3D-5DDF-43AA-A980-0101B1E378D2}"/>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Tree>
    <p:extLst>
      <p:ext uri="{BB962C8B-B14F-4D97-AF65-F5344CB8AC3E}">
        <p14:creationId xmlns:p14="http://schemas.microsoft.com/office/powerpoint/2010/main" val="107542751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ytuł i zawartość">
    <p:spTree>
      <p:nvGrpSpPr>
        <p:cNvPr id="1" name=""/>
        <p:cNvGrpSpPr/>
        <p:nvPr/>
      </p:nvGrpSpPr>
      <p:grpSpPr>
        <a:xfrm>
          <a:off x="0" y="0"/>
          <a:ext cx="0" cy="0"/>
          <a:chOff x="0" y="0"/>
          <a:chExt cx="0" cy="0"/>
        </a:xfrm>
      </p:grpSpPr>
      <p:sp>
        <p:nvSpPr>
          <p:cNvPr id="2" name="Prostokąt 30">
            <a:extLst>
              <a:ext uri="{FF2B5EF4-FFF2-40B4-BE49-F238E27FC236}">
                <a16:creationId xmlns:a16="http://schemas.microsoft.com/office/drawing/2014/main" xmlns="" id="{C970C975-B93E-483F-AE40-8599994E3E48}"/>
              </a:ext>
            </a:extLst>
          </p:cNvPr>
          <p:cNvSpPr/>
          <p:nvPr/>
        </p:nvSpPr>
        <p:spPr>
          <a:xfrm>
            <a:off x="1419413" y="4752621"/>
            <a:ext cx="4402890" cy="362623"/>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pl-PL" kern="0" dirty="0">
              <a:solidFill>
                <a:srgbClr val="FFFFFF"/>
              </a:solidFill>
              <a:latin typeface="Arial"/>
            </a:endParaRPr>
          </a:p>
        </p:txBody>
      </p:sp>
      <p:sp>
        <p:nvSpPr>
          <p:cNvPr id="3" name="Prostokąt 31">
            <a:extLst>
              <a:ext uri="{FF2B5EF4-FFF2-40B4-BE49-F238E27FC236}">
                <a16:creationId xmlns:a16="http://schemas.microsoft.com/office/drawing/2014/main" xmlns="" id="{83026354-F2DD-4301-9C80-AF1F4089A617}"/>
              </a:ext>
            </a:extLst>
          </p:cNvPr>
          <p:cNvSpPr/>
          <p:nvPr/>
        </p:nvSpPr>
        <p:spPr>
          <a:xfrm>
            <a:off x="0" y="2416009"/>
            <a:ext cx="1396316" cy="360255"/>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pl-PL" kern="0" dirty="0">
              <a:solidFill>
                <a:srgbClr val="FFFFFF"/>
              </a:solidFill>
              <a:latin typeface="Arial"/>
            </a:endParaRPr>
          </a:p>
        </p:txBody>
      </p:sp>
      <p:sp>
        <p:nvSpPr>
          <p:cNvPr id="4" name="Prostokąt 32">
            <a:extLst>
              <a:ext uri="{FF2B5EF4-FFF2-40B4-BE49-F238E27FC236}">
                <a16:creationId xmlns:a16="http://schemas.microsoft.com/office/drawing/2014/main" xmlns="" id="{09AB3CDE-961A-4BFF-B516-3DDA32DBEEEE}"/>
              </a:ext>
            </a:extLst>
          </p:cNvPr>
          <p:cNvSpPr/>
          <p:nvPr/>
        </p:nvSpPr>
        <p:spPr>
          <a:xfrm>
            <a:off x="0" y="3242498"/>
            <a:ext cx="1396316" cy="359999"/>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pl-PL" kern="0" dirty="0">
              <a:solidFill>
                <a:srgbClr val="FFFFFF"/>
              </a:solidFill>
              <a:latin typeface="Arial"/>
            </a:endParaRPr>
          </a:p>
        </p:txBody>
      </p:sp>
      <p:sp>
        <p:nvSpPr>
          <p:cNvPr id="5" name="Prostokąt 33">
            <a:extLst>
              <a:ext uri="{FF2B5EF4-FFF2-40B4-BE49-F238E27FC236}">
                <a16:creationId xmlns:a16="http://schemas.microsoft.com/office/drawing/2014/main" xmlns="" id="{C02A1A61-BB0F-4795-968F-BF4E2E2A92D9}"/>
              </a:ext>
            </a:extLst>
          </p:cNvPr>
          <p:cNvSpPr/>
          <p:nvPr/>
        </p:nvSpPr>
        <p:spPr>
          <a:xfrm>
            <a:off x="0" y="3963265"/>
            <a:ext cx="1396316" cy="360694"/>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pl-PL" kern="0" dirty="0">
              <a:solidFill>
                <a:srgbClr val="FFFFFF"/>
              </a:solidFill>
              <a:latin typeface="Arial"/>
            </a:endParaRPr>
          </a:p>
        </p:txBody>
      </p:sp>
      <p:sp>
        <p:nvSpPr>
          <p:cNvPr id="6" name="Prostokąt 36">
            <a:extLst>
              <a:ext uri="{FF2B5EF4-FFF2-40B4-BE49-F238E27FC236}">
                <a16:creationId xmlns:a16="http://schemas.microsoft.com/office/drawing/2014/main" xmlns="" id="{28FBE97B-D0D1-4A9C-A236-916686D0851D}"/>
              </a:ext>
            </a:extLst>
          </p:cNvPr>
          <p:cNvSpPr/>
          <p:nvPr/>
        </p:nvSpPr>
        <p:spPr>
          <a:xfrm>
            <a:off x="1424662" y="3965002"/>
            <a:ext cx="7514063" cy="393813"/>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pl-PL" kern="0" dirty="0">
              <a:solidFill>
                <a:srgbClr val="FFFFFF"/>
              </a:solidFill>
              <a:latin typeface="Arial"/>
            </a:endParaRPr>
          </a:p>
        </p:txBody>
      </p:sp>
      <p:sp>
        <p:nvSpPr>
          <p:cNvPr id="7" name="Prostokąt 37">
            <a:extLst>
              <a:ext uri="{FF2B5EF4-FFF2-40B4-BE49-F238E27FC236}">
                <a16:creationId xmlns:a16="http://schemas.microsoft.com/office/drawing/2014/main" xmlns="" id="{A725C3A9-56DA-489F-B791-B057BDF6D246}"/>
              </a:ext>
            </a:extLst>
          </p:cNvPr>
          <p:cNvSpPr/>
          <p:nvPr/>
        </p:nvSpPr>
        <p:spPr>
          <a:xfrm>
            <a:off x="1424662" y="3240084"/>
            <a:ext cx="5565504" cy="362459"/>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pl-PL" kern="0" dirty="0">
              <a:solidFill>
                <a:srgbClr val="FFFFFF"/>
              </a:solidFill>
              <a:latin typeface="Arial"/>
            </a:endParaRPr>
          </a:p>
        </p:txBody>
      </p:sp>
      <p:sp>
        <p:nvSpPr>
          <p:cNvPr id="8" name="Prostokąt 38">
            <a:extLst>
              <a:ext uri="{FF2B5EF4-FFF2-40B4-BE49-F238E27FC236}">
                <a16:creationId xmlns:a16="http://schemas.microsoft.com/office/drawing/2014/main" xmlns="" id="{964DD77B-B119-46C3-8822-135850187B42}"/>
              </a:ext>
            </a:extLst>
          </p:cNvPr>
          <p:cNvSpPr/>
          <p:nvPr/>
        </p:nvSpPr>
        <p:spPr>
          <a:xfrm>
            <a:off x="1424095" y="2420553"/>
            <a:ext cx="5133789" cy="359999"/>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pl-PL" kern="0" dirty="0">
              <a:solidFill>
                <a:srgbClr val="FFFFFF"/>
              </a:solidFill>
              <a:latin typeface="Arial"/>
            </a:endParaRPr>
          </a:p>
        </p:txBody>
      </p:sp>
      <p:sp>
        <p:nvSpPr>
          <p:cNvPr id="9" name="Prostokąt 39">
            <a:extLst>
              <a:ext uri="{FF2B5EF4-FFF2-40B4-BE49-F238E27FC236}">
                <a16:creationId xmlns:a16="http://schemas.microsoft.com/office/drawing/2014/main" xmlns="" id="{8B862CB1-556F-4820-9419-79F0876C51B5}"/>
              </a:ext>
            </a:extLst>
          </p:cNvPr>
          <p:cNvSpPr/>
          <p:nvPr/>
        </p:nvSpPr>
        <p:spPr>
          <a:xfrm>
            <a:off x="0" y="4754550"/>
            <a:ext cx="1396800" cy="360694"/>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pl-PL" kern="0" dirty="0">
              <a:solidFill>
                <a:srgbClr val="FFFFFF"/>
              </a:solidFill>
              <a:latin typeface="Arial"/>
            </a:endParaRPr>
          </a:p>
        </p:txBody>
      </p:sp>
      <p:sp>
        <p:nvSpPr>
          <p:cNvPr id="10" name="Symbol zastępczy tekstu 17">
            <a:extLst>
              <a:ext uri="{FF2B5EF4-FFF2-40B4-BE49-F238E27FC236}">
                <a16:creationId xmlns:a16="http://schemas.microsoft.com/office/drawing/2014/main" xmlns="" id="{78E2103D-3115-42B6-9DE2-2DB5142BBD70}"/>
              </a:ext>
            </a:extLst>
          </p:cNvPr>
          <p:cNvSpPr txBox="1">
            <a:spLocks noGrp="1"/>
          </p:cNvSpPr>
          <p:nvPr>
            <p:ph type="body" sz="quarter" idx="4294967295"/>
          </p:nvPr>
        </p:nvSpPr>
        <p:spPr>
          <a:xfrm>
            <a:off x="1816098" y="2438403"/>
            <a:ext cx="462280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a:tabLst/>
              <a:defRPr lang="pl-PL" sz="1500" b="0" i="0" u="none" strike="noStrike" cap="all" spc="0" baseline="0">
                <a:solidFill>
                  <a:srgbClr val="FFFFFF"/>
                </a:solidFill>
                <a:uFillTx/>
                <a:latin typeface="Arial"/>
              </a:defRPr>
            </a:lvl1pPr>
          </a:lstStyle>
          <a:p>
            <a:pPr lvl="0"/>
            <a:r>
              <a:rPr lang="pl-PL"/>
              <a:t>TEMAT</a:t>
            </a:r>
          </a:p>
        </p:txBody>
      </p:sp>
      <p:sp>
        <p:nvSpPr>
          <p:cNvPr id="11" name="Symbol zastępczy tekstu 17">
            <a:extLst>
              <a:ext uri="{FF2B5EF4-FFF2-40B4-BE49-F238E27FC236}">
                <a16:creationId xmlns:a16="http://schemas.microsoft.com/office/drawing/2014/main" xmlns="" id="{094BF705-4D2F-4663-B2E8-30884D1893C7}"/>
              </a:ext>
            </a:extLst>
          </p:cNvPr>
          <p:cNvSpPr txBox="1">
            <a:spLocks noGrp="1"/>
          </p:cNvSpPr>
          <p:nvPr>
            <p:ph type="body" sz="quarter" idx="4294967295"/>
          </p:nvPr>
        </p:nvSpPr>
        <p:spPr>
          <a:xfrm>
            <a:off x="1823551" y="3272738"/>
            <a:ext cx="372634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2"/>
              <a:tabLst/>
              <a:defRPr lang="pl-PL" sz="1500" b="0" i="0" u="none" strike="noStrike" cap="all" spc="0" baseline="0">
                <a:solidFill>
                  <a:srgbClr val="FFFFFF"/>
                </a:solidFill>
                <a:uFillTx/>
                <a:latin typeface="Arial"/>
              </a:defRPr>
            </a:lvl1pPr>
          </a:lstStyle>
          <a:p>
            <a:pPr lvl="0"/>
            <a:r>
              <a:rPr lang="pl-PL"/>
              <a:t>TEMAT</a:t>
            </a:r>
          </a:p>
        </p:txBody>
      </p:sp>
      <p:sp>
        <p:nvSpPr>
          <p:cNvPr id="12" name="Symbol zastępczy tekstu 17">
            <a:extLst>
              <a:ext uri="{FF2B5EF4-FFF2-40B4-BE49-F238E27FC236}">
                <a16:creationId xmlns:a16="http://schemas.microsoft.com/office/drawing/2014/main" xmlns="" id="{830E595F-01AE-4C3C-9F86-B84902725D8C}"/>
              </a:ext>
            </a:extLst>
          </p:cNvPr>
          <p:cNvSpPr txBox="1">
            <a:spLocks noGrp="1"/>
          </p:cNvSpPr>
          <p:nvPr>
            <p:ph type="body" sz="quarter" idx="4294967295"/>
          </p:nvPr>
        </p:nvSpPr>
        <p:spPr>
          <a:xfrm>
            <a:off x="1816098" y="3987798"/>
            <a:ext cx="462280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3"/>
              <a:tabLst/>
              <a:defRPr lang="pl-PL" sz="1500" b="0" i="0" u="none" strike="noStrike" cap="all" spc="0" baseline="0">
                <a:solidFill>
                  <a:srgbClr val="FFFFFF"/>
                </a:solidFill>
                <a:uFillTx/>
                <a:latin typeface="Arial"/>
              </a:defRPr>
            </a:lvl1pPr>
          </a:lstStyle>
          <a:p>
            <a:pPr lvl="0"/>
            <a:r>
              <a:rPr lang="pl-PL"/>
              <a:t>TEMAT</a:t>
            </a:r>
          </a:p>
        </p:txBody>
      </p:sp>
      <p:sp>
        <p:nvSpPr>
          <p:cNvPr id="13" name="Symbol zastępczy tekstu 17">
            <a:extLst>
              <a:ext uri="{FF2B5EF4-FFF2-40B4-BE49-F238E27FC236}">
                <a16:creationId xmlns:a16="http://schemas.microsoft.com/office/drawing/2014/main" xmlns="" id="{A12C69D1-F116-4D98-9EE9-84C25EF371EB}"/>
              </a:ext>
            </a:extLst>
          </p:cNvPr>
          <p:cNvSpPr txBox="1">
            <a:spLocks noGrp="1"/>
          </p:cNvSpPr>
          <p:nvPr>
            <p:ph type="body" sz="quarter" idx="4294967295"/>
          </p:nvPr>
        </p:nvSpPr>
        <p:spPr>
          <a:xfrm>
            <a:off x="1828800" y="4787898"/>
            <a:ext cx="3844210" cy="378342"/>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4"/>
              <a:tabLst/>
              <a:defRPr lang="pl-PL" sz="1500" b="0" i="0" u="none" strike="noStrike" cap="all" spc="0" baseline="0">
                <a:solidFill>
                  <a:srgbClr val="FFFFFF"/>
                </a:solidFill>
                <a:uFillTx/>
                <a:latin typeface="Arial"/>
              </a:defRPr>
            </a:lvl1pPr>
          </a:lstStyle>
          <a:p>
            <a:pPr lvl="0"/>
            <a:r>
              <a:rPr lang="pl-PL"/>
              <a:t>TEMAT</a:t>
            </a:r>
          </a:p>
        </p:txBody>
      </p:sp>
      <p:sp>
        <p:nvSpPr>
          <p:cNvPr id="14" name="Symbol zastępczy tekstu 10">
            <a:extLst>
              <a:ext uri="{FF2B5EF4-FFF2-40B4-BE49-F238E27FC236}">
                <a16:creationId xmlns:a16="http://schemas.microsoft.com/office/drawing/2014/main" xmlns="" id="{2A2AEC04-9FEA-478C-A7A6-245EF292E40D}"/>
              </a:ext>
            </a:extLst>
          </p:cNvPr>
          <p:cNvSpPr txBox="1">
            <a:spLocks noGrp="1"/>
          </p:cNvSpPr>
          <p:nvPr>
            <p:ph type="body" sz="quarter" idx="4294967295"/>
          </p:nvPr>
        </p:nvSpPr>
        <p:spPr>
          <a:xfrm>
            <a:off x="1816098" y="728667"/>
            <a:ext cx="4102098" cy="684208"/>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Tree>
    <p:extLst>
      <p:ext uri="{BB962C8B-B14F-4D97-AF65-F5344CB8AC3E}">
        <p14:creationId xmlns:p14="http://schemas.microsoft.com/office/powerpoint/2010/main" val="196454926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Nagłówek sekcji">
    <p:spTree>
      <p:nvGrpSpPr>
        <p:cNvPr id="1" name=""/>
        <p:cNvGrpSpPr/>
        <p:nvPr/>
      </p:nvGrpSpPr>
      <p:grpSpPr>
        <a:xfrm>
          <a:off x="0" y="0"/>
          <a:ext cx="0" cy="0"/>
          <a:chOff x="0" y="0"/>
          <a:chExt cx="0" cy="0"/>
        </a:xfrm>
      </p:grpSpPr>
      <p:pic>
        <p:nvPicPr>
          <p:cNvPr id="2" name="Obraz 6">
            <a:extLst>
              <a:ext uri="{FF2B5EF4-FFF2-40B4-BE49-F238E27FC236}">
                <a16:creationId xmlns:a16="http://schemas.microsoft.com/office/drawing/2014/main" xmlns="" id="{3FF9787C-D79B-4820-A584-DA70CAEC3DCF}"/>
              </a:ext>
            </a:extLst>
          </p:cNvPr>
          <p:cNvPicPr>
            <a:picLocks noChangeAspect="1"/>
          </p:cNvPicPr>
          <p:nvPr/>
        </p:nvPicPr>
        <p:blipFill>
          <a:blip r:embed="rId2"/>
          <a:stretch>
            <a:fillRect/>
          </a:stretch>
        </p:blipFill>
        <p:spPr>
          <a:xfrm>
            <a:off x="0" y="0"/>
            <a:ext cx="12191996" cy="6854571"/>
          </a:xfrm>
          <a:prstGeom prst="rect">
            <a:avLst/>
          </a:prstGeom>
          <a:noFill/>
          <a:ln cap="flat">
            <a:noFill/>
          </a:ln>
        </p:spPr>
      </p:pic>
      <p:pic>
        <p:nvPicPr>
          <p:cNvPr id="3" name="Obraz 7">
            <a:extLst>
              <a:ext uri="{FF2B5EF4-FFF2-40B4-BE49-F238E27FC236}">
                <a16:creationId xmlns:a16="http://schemas.microsoft.com/office/drawing/2014/main" xmlns="" id="{28131AFB-E152-43E8-8A83-56AA418BCAE5}"/>
              </a:ext>
            </a:extLst>
          </p:cNvPr>
          <p:cNvPicPr>
            <a:picLocks noChangeAspect="1"/>
          </p:cNvPicPr>
          <p:nvPr/>
        </p:nvPicPr>
        <p:blipFill>
          <a:blip r:embed="rId3"/>
          <a:stretch>
            <a:fillRect/>
          </a:stretch>
        </p:blipFill>
        <p:spPr>
          <a:xfrm>
            <a:off x="3095957" y="4024887"/>
            <a:ext cx="9096048" cy="708477"/>
          </a:xfrm>
          <a:prstGeom prst="rect">
            <a:avLst/>
          </a:prstGeom>
          <a:noFill/>
          <a:ln cap="flat">
            <a:noFill/>
          </a:ln>
        </p:spPr>
      </p:pic>
      <p:sp>
        <p:nvSpPr>
          <p:cNvPr id="4" name="Symbol zastępczy tekstu 12">
            <a:extLst>
              <a:ext uri="{FF2B5EF4-FFF2-40B4-BE49-F238E27FC236}">
                <a16:creationId xmlns:a16="http://schemas.microsoft.com/office/drawing/2014/main" xmlns="" id="{69A64A23-4E61-4E0E-B750-7492FD426CE1}"/>
              </a:ext>
            </a:extLst>
          </p:cNvPr>
          <p:cNvSpPr txBox="1">
            <a:spLocks noGrp="1"/>
          </p:cNvSpPr>
          <p:nvPr>
            <p:ph type="body" sz="quarter" idx="4294967295"/>
          </p:nvPr>
        </p:nvSpPr>
        <p:spPr>
          <a:xfrm>
            <a:off x="5820594" y="2246241"/>
            <a:ext cx="5311091" cy="100794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pic>
        <p:nvPicPr>
          <p:cNvPr id="5" name="Obraz 10">
            <a:extLst>
              <a:ext uri="{FF2B5EF4-FFF2-40B4-BE49-F238E27FC236}">
                <a16:creationId xmlns:a16="http://schemas.microsoft.com/office/drawing/2014/main" xmlns="" id="{7B319355-8B6B-42B4-9067-D30C6A356132}"/>
              </a:ext>
            </a:extLst>
          </p:cNvPr>
          <p:cNvPicPr>
            <a:picLocks noChangeAspect="1"/>
          </p:cNvPicPr>
          <p:nvPr/>
        </p:nvPicPr>
        <p:blipFill>
          <a:blip r:embed="rId4"/>
          <a:stretch>
            <a:fillRect/>
          </a:stretch>
        </p:blipFill>
        <p:spPr>
          <a:xfrm>
            <a:off x="2288468" y="3240743"/>
            <a:ext cx="5594427" cy="878281"/>
          </a:xfrm>
          <a:prstGeom prst="rect">
            <a:avLst/>
          </a:prstGeom>
          <a:noFill/>
          <a:ln cap="flat">
            <a:noFill/>
          </a:ln>
        </p:spPr>
      </p:pic>
      <p:sp>
        <p:nvSpPr>
          <p:cNvPr id="6" name="Symbol zastępczy tekstu 16">
            <a:extLst>
              <a:ext uri="{FF2B5EF4-FFF2-40B4-BE49-F238E27FC236}">
                <a16:creationId xmlns:a16="http://schemas.microsoft.com/office/drawing/2014/main" xmlns="" id="{6CCE995F-C687-4FA1-9A44-DD4EFAD0DDA0}"/>
              </a:ext>
            </a:extLst>
          </p:cNvPr>
          <p:cNvSpPr txBox="1">
            <a:spLocks noGrp="1"/>
          </p:cNvSpPr>
          <p:nvPr>
            <p:ph type="body" sz="quarter" idx="4294967295"/>
          </p:nvPr>
        </p:nvSpPr>
        <p:spPr>
          <a:xfrm>
            <a:off x="3496235" y="3373011"/>
            <a:ext cx="5272311" cy="890296"/>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160299865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Dwa elementy zawartości">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804773"/>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4_Nagłówek sekcji">
    <p:spTree>
      <p:nvGrpSpPr>
        <p:cNvPr id="1" name=""/>
        <p:cNvGrpSpPr/>
        <p:nvPr/>
      </p:nvGrpSpPr>
      <p:grpSpPr>
        <a:xfrm>
          <a:off x="0" y="0"/>
          <a:ext cx="0" cy="0"/>
          <a:chOff x="0" y="0"/>
          <a:chExt cx="0" cy="0"/>
        </a:xfrm>
      </p:grpSpPr>
      <p:pic>
        <p:nvPicPr>
          <p:cNvPr id="2" name="Obraz 16">
            <a:extLst>
              <a:ext uri="{FF2B5EF4-FFF2-40B4-BE49-F238E27FC236}">
                <a16:creationId xmlns="" xmlns:a16="http://schemas.microsoft.com/office/drawing/2014/main" id="{1F770ADB-264A-4740-B801-006E5B3DA1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az 7">
            <a:extLst>
              <a:ext uri="{FF2B5EF4-FFF2-40B4-BE49-F238E27FC236}">
                <a16:creationId xmlns="" xmlns:a16="http://schemas.microsoft.com/office/drawing/2014/main" id="{0A7E30FD-FB12-4624-8C4E-0332183451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14775"/>
            <a:ext cx="7929563"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az 10">
            <a:extLst>
              <a:ext uri="{FF2B5EF4-FFF2-40B4-BE49-F238E27FC236}">
                <a16:creationId xmlns="" xmlns:a16="http://schemas.microsoft.com/office/drawing/2014/main" id="{686E79EF-B020-42E0-B451-4A9246762A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7075" y="3597275"/>
            <a:ext cx="23241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az 5">
            <a:extLst>
              <a:ext uri="{FF2B5EF4-FFF2-40B4-BE49-F238E27FC236}">
                <a16:creationId xmlns="" xmlns:a16="http://schemas.microsoft.com/office/drawing/2014/main" id="{FEF998D1-6C56-416D-933A-3618C88D756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67938" y="4878388"/>
            <a:ext cx="1719262"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az 6">
            <a:extLst>
              <a:ext uri="{FF2B5EF4-FFF2-40B4-BE49-F238E27FC236}">
                <a16:creationId xmlns="" xmlns:a16="http://schemas.microsoft.com/office/drawing/2014/main" id="{550533D3-DC0F-44DD-A1B6-C5C56A040A5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741363"/>
            <a:ext cx="3736975"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rostokąt 6">
            <a:extLst>
              <a:ext uri="{FF2B5EF4-FFF2-40B4-BE49-F238E27FC236}">
                <a16:creationId xmlns="" xmlns:a16="http://schemas.microsoft.com/office/drawing/2014/main" id="{445301BC-AE00-4785-BBF7-C0C98CC31E5B}"/>
              </a:ext>
            </a:extLst>
          </p:cNvPr>
          <p:cNvSpPr>
            <a:spLocks noChangeArrowheads="1"/>
          </p:cNvSpPr>
          <p:nvPr/>
        </p:nvSpPr>
        <p:spPr bwMode="auto">
          <a:xfrm>
            <a:off x="9774238" y="1011238"/>
            <a:ext cx="186848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pl-PL" altLang="pl-PL" sz="1700" dirty="0">
                <a:solidFill>
                  <a:srgbClr val="FFFFFF"/>
                </a:solidFill>
                <a:latin typeface="Arial" panose="020B0604020202020204" pitchFamily="34" charset="0"/>
              </a:rPr>
              <a:t>www.smmlegal.pl</a:t>
            </a:r>
          </a:p>
        </p:txBody>
      </p:sp>
      <p:sp>
        <p:nvSpPr>
          <p:cNvPr id="8" name="pole tekstowe 12">
            <a:extLst>
              <a:ext uri="{FF2B5EF4-FFF2-40B4-BE49-F238E27FC236}">
                <a16:creationId xmlns="" xmlns:a16="http://schemas.microsoft.com/office/drawing/2014/main" id="{1A42894E-6546-47B1-A935-EA040A5F2F82}"/>
              </a:ext>
            </a:extLst>
          </p:cNvPr>
          <p:cNvSpPr txBox="1"/>
          <p:nvPr/>
        </p:nvSpPr>
        <p:spPr>
          <a:xfrm>
            <a:off x="3327400" y="3582988"/>
            <a:ext cx="2189163" cy="400050"/>
          </a:xfrm>
          <a:prstGeom prst="rect">
            <a:avLst/>
          </a:prstGeom>
          <a:noFill/>
          <a:ln cap="flat">
            <a:noFill/>
          </a:ln>
        </p:spPr>
        <p:txBody>
          <a:bodyPr anchorCtr="1">
            <a:spAutoFit/>
          </a:bodyPr>
          <a:lstStyle/>
          <a:p>
            <a:pPr algn="ctr" eaLnBrk="1" fontAlgn="auto" hangingPunct="1">
              <a:spcBef>
                <a:spcPts val="0"/>
              </a:spcBef>
              <a:spcAft>
                <a:spcPts val="0"/>
              </a:spcAft>
              <a:defRPr sz="1800" b="0" i="0" u="none" strike="noStrike" kern="0" cap="none" spc="0" baseline="0">
                <a:solidFill>
                  <a:srgbClr val="000000"/>
                </a:solidFill>
                <a:uFillTx/>
              </a:defRPr>
            </a:pPr>
            <a:r>
              <a:rPr lang="pl-PL" sz="2000" kern="0" cap="all" dirty="0">
                <a:solidFill>
                  <a:srgbClr val="FFFFFF"/>
                </a:solidFill>
                <a:latin typeface="Arial"/>
              </a:rPr>
              <a:t>zapraszamy</a:t>
            </a:r>
          </a:p>
        </p:txBody>
      </p:sp>
      <p:sp>
        <p:nvSpPr>
          <p:cNvPr id="9" name="pole tekstowe 13">
            <a:extLst>
              <a:ext uri="{FF2B5EF4-FFF2-40B4-BE49-F238E27FC236}">
                <a16:creationId xmlns="" xmlns:a16="http://schemas.microsoft.com/office/drawing/2014/main" id="{232EA3D5-D71C-462F-8A0F-C1C3E829840F}"/>
              </a:ext>
            </a:extLst>
          </p:cNvPr>
          <p:cNvSpPr txBox="1"/>
          <p:nvPr/>
        </p:nvSpPr>
        <p:spPr>
          <a:xfrm>
            <a:off x="1919288" y="3913188"/>
            <a:ext cx="5815012" cy="784225"/>
          </a:xfrm>
          <a:prstGeom prst="rect">
            <a:avLst/>
          </a:prstGeom>
          <a:noFill/>
          <a:ln cap="flat">
            <a:noFill/>
          </a:ln>
        </p:spPr>
        <p:txBody>
          <a:bodyPr>
            <a:spAutoFit/>
          </a:bodyPr>
          <a:lstStyle/>
          <a:p>
            <a:pPr eaLnBrk="1" fontAlgn="auto" hangingPunct="1">
              <a:spcBef>
                <a:spcPts val="0"/>
              </a:spcBef>
              <a:spcAft>
                <a:spcPts val="0"/>
              </a:spcAft>
              <a:defRPr sz="1800" b="0" i="0" u="none" strike="noStrike" kern="0" cap="none" spc="0" baseline="0">
                <a:solidFill>
                  <a:srgbClr val="000000"/>
                </a:solidFill>
                <a:uFillTx/>
              </a:defRPr>
            </a:pPr>
            <a:r>
              <a:rPr lang="pl-PL" sz="4500" kern="0" cap="all" dirty="0">
                <a:solidFill>
                  <a:srgbClr val="FFFFFF"/>
                </a:solidFill>
                <a:latin typeface="Arial"/>
              </a:rPr>
              <a:t>Do współpracy</a:t>
            </a:r>
          </a:p>
        </p:txBody>
      </p:sp>
      <p:sp>
        <p:nvSpPr>
          <p:cNvPr id="10" name="Prostokąt 14">
            <a:extLst>
              <a:ext uri="{FF2B5EF4-FFF2-40B4-BE49-F238E27FC236}">
                <a16:creationId xmlns="" xmlns:a16="http://schemas.microsoft.com/office/drawing/2014/main" id="{9390631A-55AB-4FF6-AFF4-6CB3BD99132C}"/>
              </a:ext>
            </a:extLst>
          </p:cNvPr>
          <p:cNvSpPr>
            <a:spLocks noChangeArrowheads="1"/>
          </p:cNvSpPr>
          <p:nvPr/>
        </p:nvSpPr>
        <p:spPr bwMode="auto">
          <a:xfrm>
            <a:off x="395288" y="5740400"/>
            <a:ext cx="18240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pl-PL" altLang="pl-PL" sz="1400" dirty="0">
                <a:solidFill>
                  <a:srgbClr val="FFFFFF"/>
                </a:solidFill>
                <a:latin typeface="ArialMT"/>
              </a:rPr>
              <a:t>Warsaw Office</a:t>
            </a:r>
          </a:p>
          <a:p>
            <a:pPr eaLnBrk="1" hangingPunct="1">
              <a:defRPr/>
            </a:pPr>
            <a:r>
              <a:rPr lang="pl-PL" altLang="pl-PL" sz="1400" dirty="0">
                <a:solidFill>
                  <a:srgbClr val="FFFFFF"/>
                </a:solidFill>
                <a:latin typeface="ArialMT"/>
              </a:rPr>
              <a:t>ul. Chłodna 52</a:t>
            </a:r>
          </a:p>
          <a:p>
            <a:pPr eaLnBrk="1" hangingPunct="1">
              <a:defRPr/>
            </a:pPr>
            <a:r>
              <a:rPr lang="pl-PL" altLang="pl-PL" sz="1400" dirty="0">
                <a:solidFill>
                  <a:srgbClr val="FFFFFF"/>
                </a:solidFill>
                <a:latin typeface="ArialMT"/>
              </a:rPr>
              <a:t>00-872 Warszawa</a:t>
            </a:r>
            <a:endParaRPr lang="pl-PL" altLang="pl-PL" sz="1400" dirty="0">
              <a:solidFill>
                <a:srgbClr val="000000"/>
              </a:solidFill>
              <a:latin typeface="Arial" panose="020B0604020202020204" pitchFamily="34" charset="0"/>
            </a:endParaRPr>
          </a:p>
        </p:txBody>
      </p:sp>
      <p:sp>
        <p:nvSpPr>
          <p:cNvPr id="11" name="Prostokąt 15">
            <a:extLst>
              <a:ext uri="{FF2B5EF4-FFF2-40B4-BE49-F238E27FC236}">
                <a16:creationId xmlns="" xmlns:a16="http://schemas.microsoft.com/office/drawing/2014/main" id="{982F2994-0E0B-40BC-B101-07552625E2D1}"/>
              </a:ext>
            </a:extLst>
          </p:cNvPr>
          <p:cNvSpPr>
            <a:spLocks noChangeArrowheads="1"/>
          </p:cNvSpPr>
          <p:nvPr/>
        </p:nvSpPr>
        <p:spPr bwMode="auto">
          <a:xfrm>
            <a:off x="2733675" y="5740400"/>
            <a:ext cx="6096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pl-PL" altLang="pl-PL" sz="1400" dirty="0">
                <a:solidFill>
                  <a:srgbClr val="FFFFFF"/>
                </a:solidFill>
                <a:latin typeface="Arial" panose="020B0604020202020204" pitchFamily="34" charset="0"/>
              </a:rPr>
              <a:t>Poznań Office</a:t>
            </a:r>
          </a:p>
          <a:p>
            <a:pPr eaLnBrk="1" hangingPunct="1">
              <a:defRPr/>
            </a:pPr>
            <a:r>
              <a:rPr lang="pl-PL" altLang="pl-PL" sz="1400" dirty="0">
                <a:solidFill>
                  <a:srgbClr val="FFFFFF"/>
                </a:solidFill>
                <a:latin typeface="Arial" panose="020B0604020202020204" pitchFamily="34" charset="0"/>
              </a:rPr>
              <a:t>ul. Litewska 3/1</a:t>
            </a:r>
          </a:p>
          <a:p>
            <a:pPr eaLnBrk="1" hangingPunct="1">
              <a:defRPr/>
            </a:pPr>
            <a:r>
              <a:rPr lang="pl-PL" altLang="pl-PL" sz="1400" dirty="0">
                <a:solidFill>
                  <a:srgbClr val="FFFFFF"/>
                </a:solidFill>
                <a:latin typeface="Arial" panose="020B0604020202020204" pitchFamily="34" charset="0"/>
              </a:rPr>
              <a:t>60-605 Poznań</a:t>
            </a:r>
            <a:endParaRPr lang="pl-PL" altLang="pl-PL" sz="1400" dirty="0">
              <a:solidFill>
                <a:srgbClr val="000000"/>
              </a:solidFill>
              <a:latin typeface="Arial" panose="020B0604020202020204" pitchFamily="34" charset="0"/>
            </a:endParaRPr>
          </a:p>
        </p:txBody>
      </p:sp>
      <p:cxnSp>
        <p:nvCxnSpPr>
          <p:cNvPr id="12" name="Łącznik prosty 18">
            <a:extLst>
              <a:ext uri="{FF2B5EF4-FFF2-40B4-BE49-F238E27FC236}">
                <a16:creationId xmlns="" xmlns:a16="http://schemas.microsoft.com/office/drawing/2014/main" id="{7F1B8140-0758-4261-A978-0D923EF9830C}"/>
              </a:ext>
            </a:extLst>
          </p:cNvPr>
          <p:cNvCxnSpPr>
            <a:cxnSpLocks noChangeShapeType="1"/>
          </p:cNvCxnSpPr>
          <p:nvPr/>
        </p:nvCxnSpPr>
        <p:spPr bwMode="auto">
          <a:xfrm>
            <a:off x="2219325" y="5770563"/>
            <a:ext cx="0" cy="720725"/>
          </a:xfrm>
          <a:prstGeom prst="straightConnector1">
            <a:avLst/>
          </a:prstGeom>
          <a:noFill/>
          <a:ln w="6345">
            <a:solidFill>
              <a:srgbClr val="FFFFFF"/>
            </a:solidFill>
            <a:miter lim="800000"/>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714089947"/>
      </p:ext>
    </p:extLst>
  </p:cSld>
  <p:clrMapOvr>
    <a:masterClrMapping/>
  </p:clrMapOvr>
  <p:hf sldNum="0" hdr="0" ftr="0" dt="0"/>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1_Dwa elementy zawartości">
    <p:spTree>
      <p:nvGrpSpPr>
        <p:cNvPr id="1" name=""/>
        <p:cNvGrpSpPr/>
        <p:nvPr/>
      </p:nvGrpSpPr>
      <p:grpSpPr>
        <a:xfrm>
          <a:off x="0" y="0"/>
          <a:ext cx="0" cy="0"/>
          <a:chOff x="0" y="0"/>
          <a:chExt cx="0" cy="0"/>
        </a:xfrm>
      </p:grpSpPr>
      <p:sp>
        <p:nvSpPr>
          <p:cNvPr id="2" name="Symbol zastępczy tekstu 10">
            <a:extLst>
              <a:ext uri="{FF2B5EF4-FFF2-40B4-BE49-F238E27FC236}">
                <a16:creationId xmlns:a16="http://schemas.microsoft.com/office/drawing/2014/main" xmlns="" id="{174DA265-5A00-4C10-8458-3A9C758984F8}"/>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3" name="Obraz 8">
            <a:extLst>
              <a:ext uri="{FF2B5EF4-FFF2-40B4-BE49-F238E27FC236}">
                <a16:creationId xmlns:a16="http://schemas.microsoft.com/office/drawing/2014/main" xmlns="" id="{178F7162-ED93-4D64-B064-106116ADCBEF}"/>
              </a:ext>
            </a:extLst>
          </p:cNvPr>
          <p:cNvPicPr>
            <a:picLocks noChangeAspect="1"/>
          </p:cNvPicPr>
          <p:nvPr/>
        </p:nvPicPr>
        <p:blipFill>
          <a:blip r:embed="rId2"/>
          <a:stretch>
            <a:fillRect/>
          </a:stretch>
        </p:blipFill>
        <p:spPr>
          <a:xfrm>
            <a:off x="1398017" y="2333749"/>
            <a:ext cx="1420374" cy="1453896"/>
          </a:xfrm>
          <a:prstGeom prst="rect">
            <a:avLst/>
          </a:prstGeom>
          <a:noFill/>
          <a:ln cap="flat">
            <a:noFill/>
          </a:ln>
        </p:spPr>
      </p:pic>
      <p:cxnSp>
        <p:nvCxnSpPr>
          <p:cNvPr id="4" name="Łącznik prosty 11">
            <a:extLst>
              <a:ext uri="{FF2B5EF4-FFF2-40B4-BE49-F238E27FC236}">
                <a16:creationId xmlns:a16="http://schemas.microsoft.com/office/drawing/2014/main" xmlns="" id="{8B8FC8BD-8F77-49C0-9152-CBD24D6D107E}"/>
              </a:ext>
            </a:extLst>
          </p:cNvPr>
          <p:cNvCxnSpPr>
            <a:endCxn id="3" idx="1"/>
          </p:cNvCxnSpPr>
          <p:nvPr/>
        </p:nvCxnSpPr>
        <p:spPr>
          <a:xfrm>
            <a:off x="0" y="3047996"/>
            <a:ext cx="1398017" cy="12701"/>
          </a:xfrm>
          <a:prstGeom prst="straightConnector1">
            <a:avLst/>
          </a:prstGeom>
          <a:noFill/>
          <a:ln w="6345" cap="flat">
            <a:solidFill>
              <a:srgbClr val="A43757"/>
            </a:solidFill>
            <a:prstDash val="solid"/>
            <a:miter/>
          </a:ln>
        </p:spPr>
      </p:cxnSp>
      <p:cxnSp>
        <p:nvCxnSpPr>
          <p:cNvPr id="5" name="Łącznik prosty 12">
            <a:extLst>
              <a:ext uri="{FF2B5EF4-FFF2-40B4-BE49-F238E27FC236}">
                <a16:creationId xmlns:a16="http://schemas.microsoft.com/office/drawing/2014/main" xmlns="" id="{FA84FBB0-5FEC-4991-B10C-F6378F96EFB5}"/>
              </a:ext>
            </a:extLst>
          </p:cNvPr>
          <p:cNvCxnSpPr/>
          <p:nvPr/>
        </p:nvCxnSpPr>
        <p:spPr>
          <a:xfrm>
            <a:off x="2792275" y="3060697"/>
            <a:ext cx="712921" cy="0"/>
          </a:xfrm>
          <a:prstGeom prst="straightConnector1">
            <a:avLst/>
          </a:prstGeom>
          <a:noFill/>
          <a:ln w="6345" cap="flat">
            <a:solidFill>
              <a:srgbClr val="A43757"/>
            </a:solidFill>
            <a:prstDash val="solid"/>
            <a:miter/>
          </a:ln>
        </p:spPr>
      </p:cxnSp>
      <p:sp>
        <p:nvSpPr>
          <p:cNvPr id="6" name="Symbol zastępczy tekstu 15">
            <a:extLst>
              <a:ext uri="{FF2B5EF4-FFF2-40B4-BE49-F238E27FC236}">
                <a16:creationId xmlns:a16="http://schemas.microsoft.com/office/drawing/2014/main" xmlns="" id="{307D6B21-D726-44FC-A9A3-99CF1933B9ED}"/>
              </a:ext>
            </a:extLst>
          </p:cNvPr>
          <p:cNvSpPr txBox="1">
            <a:spLocks noGrp="1"/>
          </p:cNvSpPr>
          <p:nvPr>
            <p:ph type="body" sz="quarter" idx="4294967295"/>
          </p:nvPr>
        </p:nvSpPr>
        <p:spPr>
          <a:xfrm>
            <a:off x="1485900" y="2565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 nr </a:t>
            </a:r>
          </a:p>
        </p:txBody>
      </p:sp>
      <p:sp>
        <p:nvSpPr>
          <p:cNvPr id="7" name="Symbol zastępczy tekstu 15">
            <a:extLst>
              <a:ext uri="{FF2B5EF4-FFF2-40B4-BE49-F238E27FC236}">
                <a16:creationId xmlns:a16="http://schemas.microsoft.com/office/drawing/2014/main" xmlns="" id="{63E5A8F2-C220-4F6E-A5AE-1C431DEF924F}"/>
              </a:ext>
            </a:extLst>
          </p:cNvPr>
          <p:cNvSpPr txBox="1">
            <a:spLocks noGrp="1"/>
          </p:cNvSpPr>
          <p:nvPr>
            <p:ph type="body" sz="quarter" idx="4294967295"/>
          </p:nvPr>
        </p:nvSpPr>
        <p:spPr>
          <a:xfrm>
            <a:off x="1421032" y="2895603"/>
            <a:ext cx="1371600"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§1</a:t>
            </a:r>
          </a:p>
        </p:txBody>
      </p:sp>
      <p:sp>
        <p:nvSpPr>
          <p:cNvPr id="8" name="Symbol zastępczy tekstu 19">
            <a:extLst>
              <a:ext uri="{FF2B5EF4-FFF2-40B4-BE49-F238E27FC236}">
                <a16:creationId xmlns:a16="http://schemas.microsoft.com/office/drawing/2014/main" xmlns="" id="{C359D4B3-3560-4C74-8277-0DE2A44D2B82}"/>
              </a:ext>
            </a:extLst>
          </p:cNvPr>
          <p:cNvSpPr txBox="1">
            <a:spLocks noGrp="1"/>
          </p:cNvSpPr>
          <p:nvPr>
            <p:ph type="body" sz="quarter" idx="4294967295"/>
          </p:nvPr>
        </p:nvSpPr>
        <p:spPr>
          <a:xfrm>
            <a:off x="3657600" y="2844798"/>
            <a:ext cx="6071012" cy="162226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BARDZO DŁUGI NAGŁÓWEK – W ZASADZIE MYŚL PRZEWODNIA SLAJDU, KTÓRA MOŻE ZAJMOWAĆ NAWET 4 LINIJKI TEKSTU.</a:t>
            </a:r>
          </a:p>
        </p:txBody>
      </p:sp>
      <p:sp>
        <p:nvSpPr>
          <p:cNvPr id="9" name="Symbol zastępczy tekstu 21">
            <a:extLst>
              <a:ext uri="{FF2B5EF4-FFF2-40B4-BE49-F238E27FC236}">
                <a16:creationId xmlns:a16="http://schemas.microsoft.com/office/drawing/2014/main" xmlns="" id="{3116717D-BDD8-4C04-9DCE-A2D75ABB1A27}"/>
              </a:ext>
            </a:extLst>
          </p:cNvPr>
          <p:cNvSpPr txBox="1">
            <a:spLocks noGrp="1"/>
          </p:cNvSpPr>
          <p:nvPr>
            <p:ph type="body" sz="quarter" idx="4294967295"/>
          </p:nvPr>
        </p:nvSpPr>
        <p:spPr>
          <a:xfrm>
            <a:off x="3670301" y="4646953"/>
            <a:ext cx="6058311" cy="169035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Tree>
    <p:extLst>
      <p:ext uri="{BB962C8B-B14F-4D97-AF65-F5344CB8AC3E}">
        <p14:creationId xmlns:p14="http://schemas.microsoft.com/office/powerpoint/2010/main" val="73481073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2_Dwa elementy zawartości">
    <p:spTree>
      <p:nvGrpSpPr>
        <p:cNvPr id="1" name=""/>
        <p:cNvGrpSpPr/>
        <p:nvPr/>
      </p:nvGrpSpPr>
      <p:grpSpPr>
        <a:xfrm>
          <a:off x="0" y="0"/>
          <a:ext cx="0" cy="0"/>
          <a:chOff x="0" y="0"/>
          <a:chExt cx="0" cy="0"/>
        </a:xfrm>
      </p:grpSpPr>
      <p:sp>
        <p:nvSpPr>
          <p:cNvPr id="2" name="Prostokąt 2">
            <a:extLst>
              <a:ext uri="{FF2B5EF4-FFF2-40B4-BE49-F238E27FC236}">
                <a16:creationId xmlns:a16="http://schemas.microsoft.com/office/drawing/2014/main" xmlns="" id="{83D37051-B8E2-4F88-937A-067D572F5C6D}"/>
              </a:ext>
            </a:extLst>
          </p:cNvPr>
          <p:cNvSpPr/>
          <p:nvPr/>
        </p:nvSpPr>
        <p:spPr>
          <a:xfrm>
            <a:off x="3669953" y="1679505"/>
            <a:ext cx="8522043" cy="1996747"/>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pl-PL" kern="0" dirty="0">
              <a:solidFill>
                <a:srgbClr val="FFFFFF"/>
              </a:solidFill>
              <a:latin typeface="Arial"/>
            </a:endParaRPr>
          </a:p>
        </p:txBody>
      </p:sp>
      <p:sp>
        <p:nvSpPr>
          <p:cNvPr id="3" name="Symbol zastępczy tekstu 10">
            <a:extLst>
              <a:ext uri="{FF2B5EF4-FFF2-40B4-BE49-F238E27FC236}">
                <a16:creationId xmlns:a16="http://schemas.microsoft.com/office/drawing/2014/main" xmlns="" id="{EFF90393-56B6-4C39-891B-EA9CF4D87CE7}"/>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cxnSp>
        <p:nvCxnSpPr>
          <p:cNvPr id="4" name="Łącznik prosty 11">
            <a:extLst>
              <a:ext uri="{FF2B5EF4-FFF2-40B4-BE49-F238E27FC236}">
                <a16:creationId xmlns:a16="http://schemas.microsoft.com/office/drawing/2014/main" xmlns="" id="{B9D55477-40EF-4A1A-A74D-2D22EA6F9468}"/>
              </a:ext>
            </a:extLst>
          </p:cNvPr>
          <p:cNvCxnSpPr/>
          <p:nvPr/>
        </p:nvCxnSpPr>
        <p:spPr>
          <a:xfrm>
            <a:off x="0" y="4190996"/>
            <a:ext cx="1398017" cy="12701"/>
          </a:xfrm>
          <a:prstGeom prst="straightConnector1">
            <a:avLst/>
          </a:prstGeom>
          <a:noFill/>
          <a:ln w="6345" cap="flat">
            <a:solidFill>
              <a:srgbClr val="A43757"/>
            </a:solidFill>
            <a:prstDash val="solid"/>
            <a:miter/>
          </a:ln>
        </p:spPr>
      </p:cxnSp>
      <p:cxnSp>
        <p:nvCxnSpPr>
          <p:cNvPr id="5" name="Łącznik prosty 12">
            <a:extLst>
              <a:ext uri="{FF2B5EF4-FFF2-40B4-BE49-F238E27FC236}">
                <a16:creationId xmlns:a16="http://schemas.microsoft.com/office/drawing/2014/main" xmlns="" id="{BE07169F-26D3-43CA-BAAC-69F6FF5D247C}"/>
              </a:ext>
            </a:extLst>
          </p:cNvPr>
          <p:cNvCxnSpPr/>
          <p:nvPr/>
        </p:nvCxnSpPr>
        <p:spPr>
          <a:xfrm>
            <a:off x="2792275" y="4203697"/>
            <a:ext cx="712921" cy="0"/>
          </a:xfrm>
          <a:prstGeom prst="straightConnector1">
            <a:avLst/>
          </a:prstGeom>
          <a:noFill/>
          <a:ln w="6345" cap="flat">
            <a:solidFill>
              <a:srgbClr val="A43757"/>
            </a:solidFill>
            <a:prstDash val="solid"/>
            <a:miter/>
          </a:ln>
        </p:spPr>
      </p:cxnSp>
      <p:sp>
        <p:nvSpPr>
          <p:cNvPr id="6" name="Symbol zastępczy tekstu 19">
            <a:extLst>
              <a:ext uri="{FF2B5EF4-FFF2-40B4-BE49-F238E27FC236}">
                <a16:creationId xmlns:a16="http://schemas.microsoft.com/office/drawing/2014/main" xmlns="" id="{B8CADACE-1430-4525-8FF8-5B256EBD0216}"/>
              </a:ext>
            </a:extLst>
          </p:cNvPr>
          <p:cNvSpPr txBox="1">
            <a:spLocks noGrp="1"/>
          </p:cNvSpPr>
          <p:nvPr>
            <p:ph type="body" sz="quarter" idx="4294967295"/>
          </p:nvPr>
        </p:nvSpPr>
        <p:spPr>
          <a:xfrm>
            <a:off x="3669953" y="3987798"/>
            <a:ext cx="7074246" cy="95489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Druga część tekstu może ZAJMOWAĆ NAWET 4 LINIJKI – ważne treści wyróżnione.</a:t>
            </a:r>
          </a:p>
        </p:txBody>
      </p:sp>
      <p:sp>
        <p:nvSpPr>
          <p:cNvPr id="7" name="Symbol zastępczy tekstu 21">
            <a:extLst>
              <a:ext uri="{FF2B5EF4-FFF2-40B4-BE49-F238E27FC236}">
                <a16:creationId xmlns:a16="http://schemas.microsoft.com/office/drawing/2014/main" xmlns="" id="{E00620F1-2F4E-4690-B27E-6FC1022CA3BC}"/>
              </a:ext>
            </a:extLst>
          </p:cNvPr>
          <p:cNvSpPr txBox="1">
            <a:spLocks noGrp="1"/>
          </p:cNvSpPr>
          <p:nvPr>
            <p:ph type="body" sz="quarter" idx="4294967295"/>
          </p:nvPr>
        </p:nvSpPr>
        <p:spPr>
          <a:xfrm>
            <a:off x="3670301" y="5152772"/>
            <a:ext cx="7092433" cy="1184532"/>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
        <p:nvSpPr>
          <p:cNvPr id="8" name="Symbol zastępczy tekstu 4">
            <a:extLst>
              <a:ext uri="{FF2B5EF4-FFF2-40B4-BE49-F238E27FC236}">
                <a16:creationId xmlns:a16="http://schemas.microsoft.com/office/drawing/2014/main" xmlns="" id="{5B6C492C-8164-4051-A812-1C4D455AFBE4}"/>
              </a:ext>
            </a:extLst>
          </p:cNvPr>
          <p:cNvSpPr txBox="1">
            <a:spLocks noGrp="1"/>
          </p:cNvSpPr>
          <p:nvPr>
            <p:ph type="body" sz="quarter" idx="4294967295"/>
          </p:nvPr>
        </p:nvSpPr>
        <p:spPr>
          <a:xfrm>
            <a:off x="4051304" y="2184401"/>
            <a:ext cx="6637291" cy="888997"/>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0"/>
              </a:spcBef>
              <a:spcAft>
                <a:spcPts val="0"/>
              </a:spcAft>
              <a:buNone/>
              <a:tabLst/>
              <a:defRPr lang="pl-PL" sz="1400" b="0" i="0" u="none" strike="noStrike" cap="none" spc="0" baseline="0">
                <a:solidFill>
                  <a:srgbClr val="FFFFFF"/>
                </a:solidFill>
                <a:uFillTx/>
                <a:latin typeface="Arial"/>
              </a:defRPr>
            </a:lvl1pPr>
          </a:lstStyle>
          <a:p>
            <a:pPr lvl="0"/>
            <a:r>
              <a:rPr lang="pl-PL"/>
              <a:t>Tekst artykułu</a:t>
            </a:r>
          </a:p>
        </p:txBody>
      </p:sp>
      <p:pic>
        <p:nvPicPr>
          <p:cNvPr id="9" name="Obraz 14">
            <a:extLst>
              <a:ext uri="{FF2B5EF4-FFF2-40B4-BE49-F238E27FC236}">
                <a16:creationId xmlns:a16="http://schemas.microsoft.com/office/drawing/2014/main" xmlns="" id="{EADE35E7-4C2E-4F9E-8739-DF09FF12B51C}"/>
              </a:ext>
            </a:extLst>
          </p:cNvPr>
          <p:cNvPicPr>
            <a:picLocks noChangeAspect="1"/>
          </p:cNvPicPr>
          <p:nvPr/>
        </p:nvPicPr>
        <p:blipFill>
          <a:blip r:embed="rId2"/>
          <a:stretch>
            <a:fillRect/>
          </a:stretch>
        </p:blipFill>
        <p:spPr>
          <a:xfrm>
            <a:off x="1538468" y="3510701"/>
            <a:ext cx="1386001" cy="1386001"/>
          </a:xfrm>
          <a:prstGeom prst="rect">
            <a:avLst/>
          </a:prstGeom>
          <a:noFill/>
          <a:ln cap="flat">
            <a:noFill/>
          </a:ln>
        </p:spPr>
      </p:pic>
    </p:spTree>
    <p:extLst>
      <p:ext uri="{BB962C8B-B14F-4D97-AF65-F5344CB8AC3E}">
        <p14:creationId xmlns:p14="http://schemas.microsoft.com/office/powerpoint/2010/main" val="222777031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14_Dwa elementy zawartości">
    <p:spTree>
      <p:nvGrpSpPr>
        <p:cNvPr id="1" name=""/>
        <p:cNvGrpSpPr/>
        <p:nvPr/>
      </p:nvGrpSpPr>
      <p:grpSpPr>
        <a:xfrm>
          <a:off x="0" y="0"/>
          <a:ext cx="0" cy="0"/>
          <a:chOff x="0" y="0"/>
          <a:chExt cx="0" cy="0"/>
        </a:xfrm>
      </p:grpSpPr>
      <p:sp>
        <p:nvSpPr>
          <p:cNvPr id="2" name="Prostokąt 2">
            <a:extLst>
              <a:ext uri="{FF2B5EF4-FFF2-40B4-BE49-F238E27FC236}">
                <a16:creationId xmlns:a16="http://schemas.microsoft.com/office/drawing/2014/main" xmlns="" id="{B3E97912-97F0-4E28-9845-F10C23AFDC10}"/>
              </a:ext>
            </a:extLst>
          </p:cNvPr>
          <p:cNvSpPr/>
          <p:nvPr/>
        </p:nvSpPr>
        <p:spPr>
          <a:xfrm>
            <a:off x="3682316" y="2057400"/>
            <a:ext cx="8509689" cy="1674339"/>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pl-PL" kern="0" dirty="0">
              <a:solidFill>
                <a:srgbClr val="FFFFFF"/>
              </a:solidFill>
              <a:latin typeface="Arial"/>
            </a:endParaRPr>
          </a:p>
        </p:txBody>
      </p:sp>
      <p:sp>
        <p:nvSpPr>
          <p:cNvPr id="3" name="Symbol zastępczy tekstu 10">
            <a:extLst>
              <a:ext uri="{FF2B5EF4-FFF2-40B4-BE49-F238E27FC236}">
                <a16:creationId xmlns:a16="http://schemas.microsoft.com/office/drawing/2014/main" xmlns="" id="{AA773BB9-034F-40C6-9F66-77DE1360C179}"/>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4" name="Obraz 8">
            <a:extLst>
              <a:ext uri="{FF2B5EF4-FFF2-40B4-BE49-F238E27FC236}">
                <a16:creationId xmlns:a16="http://schemas.microsoft.com/office/drawing/2014/main" xmlns="" id="{8C1A0229-2174-4099-94A3-53D64F84FFCA}"/>
              </a:ext>
            </a:extLst>
          </p:cNvPr>
          <p:cNvPicPr>
            <a:picLocks noChangeAspect="1"/>
          </p:cNvPicPr>
          <p:nvPr/>
        </p:nvPicPr>
        <p:blipFill>
          <a:blip r:embed="rId2"/>
          <a:stretch>
            <a:fillRect/>
          </a:stretch>
        </p:blipFill>
        <p:spPr>
          <a:xfrm>
            <a:off x="1398017" y="3476749"/>
            <a:ext cx="1420374" cy="1453896"/>
          </a:xfrm>
          <a:prstGeom prst="rect">
            <a:avLst/>
          </a:prstGeom>
          <a:noFill/>
          <a:ln cap="flat">
            <a:noFill/>
          </a:ln>
        </p:spPr>
      </p:pic>
      <p:cxnSp>
        <p:nvCxnSpPr>
          <p:cNvPr id="5" name="Łącznik prosty 11">
            <a:extLst>
              <a:ext uri="{FF2B5EF4-FFF2-40B4-BE49-F238E27FC236}">
                <a16:creationId xmlns:a16="http://schemas.microsoft.com/office/drawing/2014/main" xmlns="" id="{27974DD3-B118-439C-A7D0-8510C2F1643D}"/>
              </a:ext>
            </a:extLst>
          </p:cNvPr>
          <p:cNvCxnSpPr>
            <a:endCxn id="4" idx="1"/>
          </p:cNvCxnSpPr>
          <p:nvPr/>
        </p:nvCxnSpPr>
        <p:spPr>
          <a:xfrm>
            <a:off x="0" y="4190996"/>
            <a:ext cx="1398017" cy="12701"/>
          </a:xfrm>
          <a:prstGeom prst="straightConnector1">
            <a:avLst/>
          </a:prstGeom>
          <a:noFill/>
          <a:ln w="6345" cap="flat">
            <a:solidFill>
              <a:srgbClr val="A43757"/>
            </a:solidFill>
            <a:prstDash val="solid"/>
            <a:miter/>
          </a:ln>
        </p:spPr>
      </p:cxnSp>
      <p:cxnSp>
        <p:nvCxnSpPr>
          <p:cNvPr id="6" name="Łącznik prosty 12">
            <a:extLst>
              <a:ext uri="{FF2B5EF4-FFF2-40B4-BE49-F238E27FC236}">
                <a16:creationId xmlns:a16="http://schemas.microsoft.com/office/drawing/2014/main" xmlns="" id="{1BB00096-D241-43C9-B40A-572A1E4B6374}"/>
              </a:ext>
            </a:extLst>
          </p:cNvPr>
          <p:cNvCxnSpPr/>
          <p:nvPr/>
        </p:nvCxnSpPr>
        <p:spPr>
          <a:xfrm>
            <a:off x="2792275" y="4203697"/>
            <a:ext cx="712921" cy="0"/>
          </a:xfrm>
          <a:prstGeom prst="straightConnector1">
            <a:avLst/>
          </a:prstGeom>
          <a:noFill/>
          <a:ln w="6345" cap="flat">
            <a:solidFill>
              <a:srgbClr val="A43757"/>
            </a:solidFill>
            <a:prstDash val="solid"/>
            <a:miter/>
          </a:ln>
        </p:spPr>
      </p:cxnSp>
      <p:sp>
        <p:nvSpPr>
          <p:cNvPr id="7" name="Symbol zastępczy tekstu 15">
            <a:extLst>
              <a:ext uri="{FF2B5EF4-FFF2-40B4-BE49-F238E27FC236}">
                <a16:creationId xmlns:a16="http://schemas.microsoft.com/office/drawing/2014/main" xmlns="" id="{B44F3349-515E-4C56-BAFB-A903323917DF}"/>
              </a:ext>
            </a:extLst>
          </p:cNvPr>
          <p:cNvSpPr txBox="1">
            <a:spLocks noGrp="1"/>
          </p:cNvSpPr>
          <p:nvPr>
            <p:ph type="body" sz="quarter" idx="4294967295"/>
          </p:nvPr>
        </p:nvSpPr>
        <p:spPr>
          <a:xfrm>
            <a:off x="1485900" y="3708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 </a:t>
            </a:r>
          </a:p>
        </p:txBody>
      </p:sp>
      <p:sp>
        <p:nvSpPr>
          <p:cNvPr id="8" name="Symbol zastępczy tekstu 15">
            <a:extLst>
              <a:ext uri="{FF2B5EF4-FFF2-40B4-BE49-F238E27FC236}">
                <a16:creationId xmlns:a16="http://schemas.microsoft.com/office/drawing/2014/main" xmlns="" id="{3BB4C775-44A6-47DA-B11E-41C5B17F06FA}"/>
              </a:ext>
            </a:extLst>
          </p:cNvPr>
          <p:cNvSpPr txBox="1">
            <a:spLocks noGrp="1"/>
          </p:cNvSpPr>
          <p:nvPr>
            <p:ph type="body" sz="quarter" idx="4294967295"/>
          </p:nvPr>
        </p:nvSpPr>
        <p:spPr>
          <a:xfrm>
            <a:off x="1408669" y="4038603"/>
            <a:ext cx="1383953"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nr</a:t>
            </a:r>
          </a:p>
        </p:txBody>
      </p:sp>
      <p:sp>
        <p:nvSpPr>
          <p:cNvPr id="9" name="Symbol zastępczy tekstu 19">
            <a:extLst>
              <a:ext uri="{FF2B5EF4-FFF2-40B4-BE49-F238E27FC236}">
                <a16:creationId xmlns:a16="http://schemas.microsoft.com/office/drawing/2014/main" xmlns="" id="{BB1A60F3-0581-49D1-8323-984A85A2B756}"/>
              </a:ext>
            </a:extLst>
          </p:cNvPr>
          <p:cNvSpPr txBox="1">
            <a:spLocks noGrp="1"/>
          </p:cNvSpPr>
          <p:nvPr>
            <p:ph type="body" sz="quarter" idx="4294967295"/>
          </p:nvPr>
        </p:nvSpPr>
        <p:spPr>
          <a:xfrm>
            <a:off x="3695703" y="3987798"/>
            <a:ext cx="7048496" cy="95489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Druga część tekstu może ZAJMOWAĆ NAWET 4 LINIJKI – ważne treści wyróżnione.</a:t>
            </a:r>
          </a:p>
        </p:txBody>
      </p:sp>
      <p:sp>
        <p:nvSpPr>
          <p:cNvPr id="10" name="Symbol zastępczy tekstu 21">
            <a:extLst>
              <a:ext uri="{FF2B5EF4-FFF2-40B4-BE49-F238E27FC236}">
                <a16:creationId xmlns:a16="http://schemas.microsoft.com/office/drawing/2014/main" xmlns="" id="{9BA08610-8CF4-4FF3-B8D8-E6B8BF8C2882}"/>
              </a:ext>
            </a:extLst>
          </p:cNvPr>
          <p:cNvSpPr txBox="1">
            <a:spLocks noGrp="1"/>
          </p:cNvSpPr>
          <p:nvPr>
            <p:ph type="body" sz="quarter" idx="4294967295"/>
          </p:nvPr>
        </p:nvSpPr>
        <p:spPr>
          <a:xfrm>
            <a:off x="3670301" y="5152772"/>
            <a:ext cx="7092433" cy="1184532"/>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
        <p:nvSpPr>
          <p:cNvPr id="11" name="Symbol zastępczy tekstu 4">
            <a:extLst>
              <a:ext uri="{FF2B5EF4-FFF2-40B4-BE49-F238E27FC236}">
                <a16:creationId xmlns:a16="http://schemas.microsoft.com/office/drawing/2014/main" xmlns="" id="{018F0CF1-C93C-40A0-A1B6-0AD39A53F22F}"/>
              </a:ext>
            </a:extLst>
          </p:cNvPr>
          <p:cNvSpPr txBox="1">
            <a:spLocks noGrp="1"/>
          </p:cNvSpPr>
          <p:nvPr>
            <p:ph type="body" sz="quarter" idx="4294967295"/>
          </p:nvPr>
        </p:nvSpPr>
        <p:spPr>
          <a:xfrm>
            <a:off x="4051304" y="2184401"/>
            <a:ext cx="6637291" cy="130226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0"/>
              </a:spcBef>
              <a:spcAft>
                <a:spcPts val="0"/>
              </a:spcAft>
              <a:buNone/>
              <a:tabLst/>
              <a:defRPr lang="pl-PL" sz="1400" b="0" i="0" u="none" strike="noStrike" cap="none" spc="0" baseline="0">
                <a:solidFill>
                  <a:srgbClr val="FFFFFF"/>
                </a:solidFill>
                <a:uFillTx/>
                <a:latin typeface="Arial"/>
              </a:defRPr>
            </a:lvl1pPr>
          </a:lstStyle>
          <a:p>
            <a:pPr lvl="0"/>
            <a:r>
              <a:rPr lang="pl-PL"/>
              <a:t>Tekst artykułu</a:t>
            </a:r>
          </a:p>
        </p:txBody>
      </p:sp>
    </p:spTree>
    <p:extLst>
      <p:ext uri="{BB962C8B-B14F-4D97-AF65-F5344CB8AC3E}">
        <p14:creationId xmlns:p14="http://schemas.microsoft.com/office/powerpoint/2010/main" val="429354154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3_Dwa elementy zawartości">
    <p:spTree>
      <p:nvGrpSpPr>
        <p:cNvPr id="1" name=""/>
        <p:cNvGrpSpPr/>
        <p:nvPr/>
      </p:nvGrpSpPr>
      <p:grpSpPr>
        <a:xfrm>
          <a:off x="0" y="0"/>
          <a:ext cx="0" cy="0"/>
          <a:chOff x="0" y="0"/>
          <a:chExt cx="0" cy="0"/>
        </a:xfrm>
      </p:grpSpPr>
      <p:sp>
        <p:nvSpPr>
          <p:cNvPr id="2" name="Symbol zastępczy tekstu 10">
            <a:extLst>
              <a:ext uri="{FF2B5EF4-FFF2-40B4-BE49-F238E27FC236}">
                <a16:creationId xmlns:a16="http://schemas.microsoft.com/office/drawing/2014/main" xmlns="" id="{304D6706-8712-41E0-BE0D-BC10E8D6E74E}"/>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3" name="Obraz 8">
            <a:extLst>
              <a:ext uri="{FF2B5EF4-FFF2-40B4-BE49-F238E27FC236}">
                <a16:creationId xmlns:a16="http://schemas.microsoft.com/office/drawing/2014/main" xmlns="" id="{EC003FF8-FB90-4A62-93BF-E56E495DBFED}"/>
              </a:ext>
            </a:extLst>
          </p:cNvPr>
          <p:cNvPicPr>
            <a:picLocks noChangeAspect="1"/>
          </p:cNvPicPr>
          <p:nvPr/>
        </p:nvPicPr>
        <p:blipFill>
          <a:blip r:embed="rId2"/>
          <a:stretch>
            <a:fillRect/>
          </a:stretch>
        </p:blipFill>
        <p:spPr>
          <a:xfrm>
            <a:off x="1398017" y="2333749"/>
            <a:ext cx="1420374" cy="1453896"/>
          </a:xfrm>
          <a:prstGeom prst="rect">
            <a:avLst/>
          </a:prstGeom>
          <a:noFill/>
          <a:ln cap="flat">
            <a:noFill/>
          </a:ln>
        </p:spPr>
      </p:pic>
      <p:cxnSp>
        <p:nvCxnSpPr>
          <p:cNvPr id="4" name="Łącznik prosty 11">
            <a:extLst>
              <a:ext uri="{FF2B5EF4-FFF2-40B4-BE49-F238E27FC236}">
                <a16:creationId xmlns:a16="http://schemas.microsoft.com/office/drawing/2014/main" xmlns="" id="{DCDF4613-2776-400E-B808-392B613AC4A7}"/>
              </a:ext>
            </a:extLst>
          </p:cNvPr>
          <p:cNvCxnSpPr>
            <a:endCxn id="3" idx="1"/>
          </p:cNvCxnSpPr>
          <p:nvPr/>
        </p:nvCxnSpPr>
        <p:spPr>
          <a:xfrm>
            <a:off x="0" y="3047996"/>
            <a:ext cx="1398017" cy="12701"/>
          </a:xfrm>
          <a:prstGeom prst="straightConnector1">
            <a:avLst/>
          </a:prstGeom>
          <a:noFill/>
          <a:ln w="6345" cap="flat">
            <a:solidFill>
              <a:srgbClr val="A43757"/>
            </a:solidFill>
            <a:prstDash val="solid"/>
            <a:miter/>
          </a:ln>
        </p:spPr>
      </p:cxnSp>
      <p:cxnSp>
        <p:nvCxnSpPr>
          <p:cNvPr id="5" name="Łącznik prosty 12">
            <a:extLst>
              <a:ext uri="{FF2B5EF4-FFF2-40B4-BE49-F238E27FC236}">
                <a16:creationId xmlns:a16="http://schemas.microsoft.com/office/drawing/2014/main" xmlns="" id="{9FD37005-2BB2-4CBE-A5FC-D4AA66C468E5}"/>
              </a:ext>
            </a:extLst>
          </p:cNvPr>
          <p:cNvCxnSpPr/>
          <p:nvPr/>
        </p:nvCxnSpPr>
        <p:spPr>
          <a:xfrm>
            <a:off x="2792275" y="3060697"/>
            <a:ext cx="712921" cy="0"/>
          </a:xfrm>
          <a:prstGeom prst="straightConnector1">
            <a:avLst/>
          </a:prstGeom>
          <a:noFill/>
          <a:ln w="6345" cap="flat">
            <a:solidFill>
              <a:srgbClr val="A43757"/>
            </a:solidFill>
            <a:prstDash val="solid"/>
            <a:miter/>
          </a:ln>
        </p:spPr>
      </p:cxnSp>
      <p:sp>
        <p:nvSpPr>
          <p:cNvPr id="6" name="Symbol zastępczy tekstu 15">
            <a:extLst>
              <a:ext uri="{FF2B5EF4-FFF2-40B4-BE49-F238E27FC236}">
                <a16:creationId xmlns:a16="http://schemas.microsoft.com/office/drawing/2014/main" xmlns="" id="{2763D65A-C7A2-4552-86DA-7D1615889E93}"/>
              </a:ext>
            </a:extLst>
          </p:cNvPr>
          <p:cNvSpPr txBox="1">
            <a:spLocks noGrp="1"/>
          </p:cNvSpPr>
          <p:nvPr>
            <p:ph type="body" sz="quarter" idx="4294967295"/>
          </p:nvPr>
        </p:nvSpPr>
        <p:spPr>
          <a:xfrm>
            <a:off x="1485900" y="2565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a:t>
            </a:r>
          </a:p>
        </p:txBody>
      </p:sp>
      <p:sp>
        <p:nvSpPr>
          <p:cNvPr id="7" name="Symbol zastępczy tekstu 15">
            <a:extLst>
              <a:ext uri="{FF2B5EF4-FFF2-40B4-BE49-F238E27FC236}">
                <a16:creationId xmlns:a16="http://schemas.microsoft.com/office/drawing/2014/main" xmlns="" id="{8A2F66FB-122B-4727-A3FC-D33C12390040}"/>
              </a:ext>
            </a:extLst>
          </p:cNvPr>
          <p:cNvSpPr txBox="1">
            <a:spLocks noGrp="1"/>
          </p:cNvSpPr>
          <p:nvPr>
            <p:ph type="body" sz="quarter" idx="4294967295"/>
          </p:nvPr>
        </p:nvSpPr>
        <p:spPr>
          <a:xfrm>
            <a:off x="1433386" y="2895603"/>
            <a:ext cx="1359246"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nr</a:t>
            </a:r>
          </a:p>
        </p:txBody>
      </p:sp>
      <p:sp>
        <p:nvSpPr>
          <p:cNvPr id="8" name="Symbol zastępczy tekstu 21">
            <a:extLst>
              <a:ext uri="{FF2B5EF4-FFF2-40B4-BE49-F238E27FC236}">
                <a16:creationId xmlns:a16="http://schemas.microsoft.com/office/drawing/2014/main" xmlns="" id="{79E72D60-6ADF-47EE-9557-129E09D16A1A}"/>
              </a:ext>
            </a:extLst>
          </p:cNvPr>
          <p:cNvSpPr txBox="1">
            <a:spLocks noGrp="1"/>
          </p:cNvSpPr>
          <p:nvPr>
            <p:ph type="body" sz="quarter" idx="4294967295"/>
          </p:nvPr>
        </p:nvSpPr>
        <p:spPr>
          <a:xfrm>
            <a:off x="3670301" y="2857500"/>
            <a:ext cx="6692895" cy="2082802"/>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1200"/>
              </a:spcBef>
              <a:spcAft>
                <a:spcPts val="600"/>
              </a:spcAft>
              <a:buNone/>
              <a:tabLst/>
              <a:defRPr lang="pl-PL" sz="1400" b="0" i="0" u="none" strike="noStrike" cap="none" spc="0" baseline="0">
                <a:solidFill>
                  <a:srgbClr val="6D6E71"/>
                </a:solidFill>
                <a:uFillTx/>
                <a:latin typeface="Arial"/>
              </a:defRPr>
            </a:lvl1pPr>
          </a:lstStyle>
          <a:p>
            <a:pPr lvl="0"/>
            <a:r>
              <a:rPr lang="pl-PL"/>
              <a:t>Tutaj tekst, w którym oznaczamy najważniejsze fragmenty za pomocą bordowego zakreślenia. Te fragmenty mają też font większy o 2pkt.</a:t>
            </a:r>
          </a:p>
        </p:txBody>
      </p:sp>
    </p:spTree>
    <p:extLst>
      <p:ext uri="{BB962C8B-B14F-4D97-AF65-F5344CB8AC3E}">
        <p14:creationId xmlns:p14="http://schemas.microsoft.com/office/powerpoint/2010/main" val="124925999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4_Dwa elementy zawartości">
    <p:spTree>
      <p:nvGrpSpPr>
        <p:cNvPr id="1" name=""/>
        <p:cNvGrpSpPr/>
        <p:nvPr/>
      </p:nvGrpSpPr>
      <p:grpSpPr>
        <a:xfrm>
          <a:off x="0" y="0"/>
          <a:ext cx="0" cy="0"/>
          <a:chOff x="0" y="0"/>
          <a:chExt cx="0" cy="0"/>
        </a:xfrm>
      </p:grpSpPr>
      <p:sp>
        <p:nvSpPr>
          <p:cNvPr id="2" name="Symbol zastępczy tekstu 10">
            <a:extLst>
              <a:ext uri="{FF2B5EF4-FFF2-40B4-BE49-F238E27FC236}">
                <a16:creationId xmlns:a16="http://schemas.microsoft.com/office/drawing/2014/main" xmlns="" id="{A44F1EB1-950C-4BBC-BA43-0415C482CC9E}"/>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cxnSp>
        <p:nvCxnSpPr>
          <p:cNvPr id="3" name="Łącznik prosty 11">
            <a:extLst>
              <a:ext uri="{FF2B5EF4-FFF2-40B4-BE49-F238E27FC236}">
                <a16:creationId xmlns:a16="http://schemas.microsoft.com/office/drawing/2014/main" xmlns="" id="{2982752C-EA95-416A-B934-F9E62D9ED1CE}"/>
              </a:ext>
            </a:extLst>
          </p:cNvPr>
          <p:cNvCxnSpPr/>
          <p:nvPr/>
        </p:nvCxnSpPr>
        <p:spPr>
          <a:xfrm>
            <a:off x="0" y="3047996"/>
            <a:ext cx="1398017" cy="12701"/>
          </a:xfrm>
          <a:prstGeom prst="straightConnector1">
            <a:avLst/>
          </a:prstGeom>
          <a:noFill/>
          <a:ln w="6345" cap="flat">
            <a:solidFill>
              <a:srgbClr val="A43757"/>
            </a:solidFill>
            <a:prstDash val="solid"/>
            <a:miter/>
          </a:ln>
        </p:spPr>
      </p:cxnSp>
      <p:cxnSp>
        <p:nvCxnSpPr>
          <p:cNvPr id="4" name="Łącznik prosty 12">
            <a:extLst>
              <a:ext uri="{FF2B5EF4-FFF2-40B4-BE49-F238E27FC236}">
                <a16:creationId xmlns:a16="http://schemas.microsoft.com/office/drawing/2014/main" xmlns="" id="{ECD27FAD-1AA6-4704-8E03-C8509FA68669}"/>
              </a:ext>
            </a:extLst>
          </p:cNvPr>
          <p:cNvCxnSpPr/>
          <p:nvPr/>
        </p:nvCxnSpPr>
        <p:spPr>
          <a:xfrm>
            <a:off x="2792275" y="3060697"/>
            <a:ext cx="712921" cy="0"/>
          </a:xfrm>
          <a:prstGeom prst="straightConnector1">
            <a:avLst/>
          </a:prstGeom>
          <a:noFill/>
          <a:ln w="6345" cap="flat">
            <a:solidFill>
              <a:srgbClr val="A43757"/>
            </a:solidFill>
            <a:prstDash val="solid"/>
            <a:miter/>
          </a:ln>
        </p:spPr>
      </p:cxnSp>
      <p:sp>
        <p:nvSpPr>
          <p:cNvPr id="5" name="Symbol zastępczy tekstu 19">
            <a:extLst>
              <a:ext uri="{FF2B5EF4-FFF2-40B4-BE49-F238E27FC236}">
                <a16:creationId xmlns:a16="http://schemas.microsoft.com/office/drawing/2014/main" xmlns="" id="{51634A4F-8340-4EFC-A3F7-DA02E00CFC09}"/>
              </a:ext>
            </a:extLst>
          </p:cNvPr>
          <p:cNvSpPr txBox="1">
            <a:spLocks noGrp="1"/>
          </p:cNvSpPr>
          <p:nvPr>
            <p:ph type="body" sz="quarter" idx="4294967295"/>
          </p:nvPr>
        </p:nvSpPr>
        <p:spPr>
          <a:xfrm>
            <a:off x="3657600" y="2844798"/>
            <a:ext cx="7487509" cy="12573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Treść artykułu/paragrafu/etc.</a:t>
            </a:r>
          </a:p>
        </p:txBody>
      </p:sp>
      <p:cxnSp>
        <p:nvCxnSpPr>
          <p:cNvPr id="6" name="Łącznik prosty 13">
            <a:extLst>
              <a:ext uri="{FF2B5EF4-FFF2-40B4-BE49-F238E27FC236}">
                <a16:creationId xmlns:a16="http://schemas.microsoft.com/office/drawing/2014/main" xmlns="" id="{B353A92A-BDC8-41E4-B987-ABA10FAD9A5F}"/>
              </a:ext>
            </a:extLst>
          </p:cNvPr>
          <p:cNvCxnSpPr/>
          <p:nvPr/>
        </p:nvCxnSpPr>
        <p:spPr>
          <a:xfrm>
            <a:off x="0" y="5130798"/>
            <a:ext cx="1398017" cy="12701"/>
          </a:xfrm>
          <a:prstGeom prst="straightConnector1">
            <a:avLst/>
          </a:prstGeom>
          <a:noFill/>
          <a:ln w="6345" cap="flat">
            <a:solidFill>
              <a:srgbClr val="A43757"/>
            </a:solidFill>
            <a:prstDash val="solid"/>
            <a:miter/>
          </a:ln>
        </p:spPr>
      </p:cxnSp>
      <p:cxnSp>
        <p:nvCxnSpPr>
          <p:cNvPr id="7" name="Łącznik prosty 14">
            <a:extLst>
              <a:ext uri="{FF2B5EF4-FFF2-40B4-BE49-F238E27FC236}">
                <a16:creationId xmlns:a16="http://schemas.microsoft.com/office/drawing/2014/main" xmlns="" id="{2C3D19BB-8667-486B-B1E8-7C6679001369}"/>
              </a:ext>
            </a:extLst>
          </p:cNvPr>
          <p:cNvCxnSpPr/>
          <p:nvPr/>
        </p:nvCxnSpPr>
        <p:spPr>
          <a:xfrm>
            <a:off x="2792275" y="5143499"/>
            <a:ext cx="712921" cy="0"/>
          </a:xfrm>
          <a:prstGeom prst="straightConnector1">
            <a:avLst/>
          </a:prstGeom>
          <a:noFill/>
          <a:ln w="6345" cap="flat">
            <a:solidFill>
              <a:srgbClr val="A43757"/>
            </a:solidFill>
            <a:prstDash val="solid"/>
            <a:miter/>
          </a:ln>
        </p:spPr>
      </p:cxnSp>
      <p:sp>
        <p:nvSpPr>
          <p:cNvPr id="8" name="Symbol zastępczy tekstu 19">
            <a:extLst>
              <a:ext uri="{FF2B5EF4-FFF2-40B4-BE49-F238E27FC236}">
                <a16:creationId xmlns:a16="http://schemas.microsoft.com/office/drawing/2014/main" xmlns="" id="{A8AE9443-E63B-4568-86DE-6027A087711F}"/>
              </a:ext>
            </a:extLst>
          </p:cNvPr>
          <p:cNvSpPr txBox="1">
            <a:spLocks noGrp="1"/>
          </p:cNvSpPr>
          <p:nvPr>
            <p:ph type="body" sz="quarter" idx="4294967295"/>
          </p:nvPr>
        </p:nvSpPr>
        <p:spPr>
          <a:xfrm>
            <a:off x="3683002" y="4927601"/>
            <a:ext cx="7487509" cy="12573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Treść artykułu/paragrafu/etc.</a:t>
            </a:r>
          </a:p>
        </p:txBody>
      </p:sp>
    </p:spTree>
    <p:extLst>
      <p:ext uri="{BB962C8B-B14F-4D97-AF65-F5344CB8AC3E}">
        <p14:creationId xmlns:p14="http://schemas.microsoft.com/office/powerpoint/2010/main" val="108391683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Slajd przekładkowy_01">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xmlns="" id="{3CECC14B-385B-4814-A244-000191A7BFC5}"/>
              </a:ext>
            </a:extLst>
          </p:cNvPr>
          <p:cNvPicPr>
            <a:picLocks noChangeAspect="1"/>
          </p:cNvPicPr>
          <p:nvPr/>
        </p:nvPicPr>
        <p:blipFill>
          <a:blip r:embed="rId2"/>
          <a:stretch>
            <a:fillRect/>
          </a:stretch>
        </p:blipFill>
        <p:spPr>
          <a:xfrm>
            <a:off x="0" y="1709"/>
            <a:ext cx="12191996" cy="6854571"/>
          </a:xfrm>
          <a:prstGeom prst="rect">
            <a:avLst/>
          </a:prstGeom>
          <a:noFill/>
          <a:ln cap="flat">
            <a:noFill/>
          </a:ln>
        </p:spPr>
      </p:pic>
      <p:pic>
        <p:nvPicPr>
          <p:cNvPr id="3" name="Obraz 7">
            <a:extLst>
              <a:ext uri="{FF2B5EF4-FFF2-40B4-BE49-F238E27FC236}">
                <a16:creationId xmlns:a16="http://schemas.microsoft.com/office/drawing/2014/main" xmlns="" id="{FB0199E0-98BF-441A-A0B0-7E5D1B83DFFA}"/>
              </a:ext>
            </a:extLst>
          </p:cNvPr>
          <p:cNvPicPr>
            <a:picLocks noChangeAspect="1"/>
          </p:cNvPicPr>
          <p:nvPr/>
        </p:nvPicPr>
        <p:blipFill>
          <a:blip r:embed="rId3"/>
          <a:stretch>
            <a:fillRect/>
          </a:stretch>
        </p:blipFill>
        <p:spPr>
          <a:xfrm>
            <a:off x="7607" y="4155079"/>
            <a:ext cx="7011024" cy="807726"/>
          </a:xfrm>
          <a:prstGeom prst="rect">
            <a:avLst/>
          </a:prstGeom>
          <a:noFill/>
          <a:ln cap="flat">
            <a:noFill/>
          </a:ln>
        </p:spPr>
      </p:pic>
      <p:sp>
        <p:nvSpPr>
          <p:cNvPr id="4" name="Symbol zastępczy tekstu 12">
            <a:extLst>
              <a:ext uri="{FF2B5EF4-FFF2-40B4-BE49-F238E27FC236}">
                <a16:creationId xmlns:a16="http://schemas.microsoft.com/office/drawing/2014/main" xmlns="" id="{EDED5265-1EE6-4EA3-83FF-C370590C734B}"/>
              </a:ext>
            </a:extLst>
          </p:cNvPr>
          <p:cNvSpPr txBox="1">
            <a:spLocks noGrp="1"/>
          </p:cNvSpPr>
          <p:nvPr>
            <p:ph type="body" sz="quarter" idx="4294967295"/>
          </p:nvPr>
        </p:nvSpPr>
        <p:spPr>
          <a:xfrm>
            <a:off x="667265" y="4241801"/>
            <a:ext cx="5955953"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pic>
        <p:nvPicPr>
          <p:cNvPr id="5" name="Obraz 10">
            <a:extLst>
              <a:ext uri="{FF2B5EF4-FFF2-40B4-BE49-F238E27FC236}">
                <a16:creationId xmlns:a16="http://schemas.microsoft.com/office/drawing/2014/main" xmlns="" id="{4EB0E3C8-E11D-4313-BD07-5521881DD6EF}"/>
              </a:ext>
            </a:extLst>
          </p:cNvPr>
          <p:cNvPicPr>
            <a:picLocks noChangeAspect="1"/>
          </p:cNvPicPr>
          <p:nvPr/>
        </p:nvPicPr>
        <p:blipFill>
          <a:blip r:embed="rId4"/>
          <a:stretch>
            <a:fillRect/>
          </a:stretch>
        </p:blipFill>
        <p:spPr>
          <a:xfrm>
            <a:off x="1384794" y="3627872"/>
            <a:ext cx="2359298" cy="579116"/>
          </a:xfrm>
          <a:prstGeom prst="rect">
            <a:avLst/>
          </a:prstGeom>
          <a:noFill/>
          <a:ln cap="flat">
            <a:noFill/>
          </a:ln>
        </p:spPr>
      </p:pic>
      <p:sp>
        <p:nvSpPr>
          <p:cNvPr id="6" name="Symbol zastępczy tekstu 16">
            <a:extLst>
              <a:ext uri="{FF2B5EF4-FFF2-40B4-BE49-F238E27FC236}">
                <a16:creationId xmlns:a16="http://schemas.microsoft.com/office/drawing/2014/main" xmlns="" id="{35CF831D-94FB-4122-9933-62128E04A649}"/>
              </a:ext>
            </a:extLst>
          </p:cNvPr>
          <p:cNvSpPr txBox="1">
            <a:spLocks noGrp="1"/>
          </p:cNvSpPr>
          <p:nvPr>
            <p:ph type="body" sz="quarter" idx="4294967295"/>
          </p:nvPr>
        </p:nvSpPr>
        <p:spPr>
          <a:xfrm>
            <a:off x="1532122" y="3703822"/>
            <a:ext cx="2137839"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a:t>
            </a:r>
          </a:p>
        </p:txBody>
      </p:sp>
    </p:spTree>
    <p:extLst>
      <p:ext uri="{BB962C8B-B14F-4D97-AF65-F5344CB8AC3E}">
        <p14:creationId xmlns:p14="http://schemas.microsoft.com/office/powerpoint/2010/main" val="76901536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5_Dwa elementy zawartości">
    <p:spTree>
      <p:nvGrpSpPr>
        <p:cNvPr id="1" name=""/>
        <p:cNvGrpSpPr/>
        <p:nvPr/>
      </p:nvGrpSpPr>
      <p:grpSpPr>
        <a:xfrm>
          <a:off x="0" y="0"/>
          <a:ext cx="0" cy="0"/>
          <a:chOff x="0" y="0"/>
          <a:chExt cx="0" cy="0"/>
        </a:xfrm>
      </p:grpSpPr>
      <p:sp>
        <p:nvSpPr>
          <p:cNvPr id="2" name="Symbol zastępczy tekstu 10">
            <a:extLst>
              <a:ext uri="{FF2B5EF4-FFF2-40B4-BE49-F238E27FC236}">
                <a16:creationId xmlns:a16="http://schemas.microsoft.com/office/drawing/2014/main" xmlns="" id="{95E119F5-9B3E-4873-87FF-5AE2A286B4B7}"/>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3" name="Obraz 3">
            <a:extLst>
              <a:ext uri="{FF2B5EF4-FFF2-40B4-BE49-F238E27FC236}">
                <a16:creationId xmlns:a16="http://schemas.microsoft.com/office/drawing/2014/main" xmlns="" id="{6789E0D2-01DB-48EF-8376-E5202269EB1A}"/>
              </a:ext>
            </a:extLst>
          </p:cNvPr>
          <p:cNvPicPr>
            <a:picLocks noChangeAspect="1"/>
          </p:cNvPicPr>
          <p:nvPr/>
        </p:nvPicPr>
        <p:blipFill>
          <a:blip r:embed="rId2"/>
          <a:stretch>
            <a:fillRect/>
          </a:stretch>
        </p:blipFill>
        <p:spPr>
          <a:xfrm>
            <a:off x="1405121" y="1951229"/>
            <a:ext cx="2828550" cy="999750"/>
          </a:xfrm>
          <a:prstGeom prst="rect">
            <a:avLst/>
          </a:prstGeom>
          <a:noFill/>
          <a:ln cap="flat">
            <a:noFill/>
          </a:ln>
        </p:spPr>
      </p:pic>
      <p:pic>
        <p:nvPicPr>
          <p:cNvPr id="4" name="Obraz 21">
            <a:extLst>
              <a:ext uri="{FF2B5EF4-FFF2-40B4-BE49-F238E27FC236}">
                <a16:creationId xmlns:a16="http://schemas.microsoft.com/office/drawing/2014/main" xmlns="" id="{52653CFF-956B-4C67-8668-3CFD36D739DB}"/>
              </a:ext>
            </a:extLst>
          </p:cNvPr>
          <p:cNvPicPr>
            <a:picLocks noChangeAspect="1"/>
          </p:cNvPicPr>
          <p:nvPr/>
        </p:nvPicPr>
        <p:blipFill>
          <a:blip r:embed="rId2"/>
          <a:stretch>
            <a:fillRect/>
          </a:stretch>
        </p:blipFill>
        <p:spPr>
          <a:xfrm>
            <a:off x="1417822" y="3449830"/>
            <a:ext cx="2828550" cy="999750"/>
          </a:xfrm>
          <a:prstGeom prst="rect">
            <a:avLst/>
          </a:prstGeom>
          <a:noFill/>
          <a:ln cap="flat">
            <a:noFill/>
          </a:ln>
        </p:spPr>
      </p:pic>
      <p:pic>
        <p:nvPicPr>
          <p:cNvPr id="5" name="Obraz 23">
            <a:extLst>
              <a:ext uri="{FF2B5EF4-FFF2-40B4-BE49-F238E27FC236}">
                <a16:creationId xmlns:a16="http://schemas.microsoft.com/office/drawing/2014/main" xmlns="" id="{00FD0AE5-69A4-4FD0-B132-99F831E7090F}"/>
              </a:ext>
            </a:extLst>
          </p:cNvPr>
          <p:cNvPicPr>
            <a:picLocks noChangeAspect="1"/>
          </p:cNvPicPr>
          <p:nvPr/>
        </p:nvPicPr>
        <p:blipFill>
          <a:blip r:embed="rId2"/>
          <a:stretch>
            <a:fillRect/>
          </a:stretch>
        </p:blipFill>
        <p:spPr>
          <a:xfrm>
            <a:off x="4669026" y="1951229"/>
            <a:ext cx="2828550" cy="999750"/>
          </a:xfrm>
          <a:prstGeom prst="rect">
            <a:avLst/>
          </a:prstGeom>
          <a:noFill/>
          <a:ln cap="flat">
            <a:noFill/>
          </a:ln>
        </p:spPr>
      </p:pic>
      <p:pic>
        <p:nvPicPr>
          <p:cNvPr id="6" name="Obraz 24">
            <a:extLst>
              <a:ext uri="{FF2B5EF4-FFF2-40B4-BE49-F238E27FC236}">
                <a16:creationId xmlns:a16="http://schemas.microsoft.com/office/drawing/2014/main" xmlns="" id="{F8E654FF-EC3B-4033-9906-5CA604875300}"/>
              </a:ext>
            </a:extLst>
          </p:cNvPr>
          <p:cNvPicPr>
            <a:picLocks noChangeAspect="1"/>
          </p:cNvPicPr>
          <p:nvPr/>
        </p:nvPicPr>
        <p:blipFill>
          <a:blip r:embed="rId2"/>
          <a:stretch>
            <a:fillRect/>
          </a:stretch>
        </p:blipFill>
        <p:spPr>
          <a:xfrm>
            <a:off x="4681727" y="3462531"/>
            <a:ext cx="2828550" cy="999750"/>
          </a:xfrm>
          <a:prstGeom prst="rect">
            <a:avLst/>
          </a:prstGeom>
          <a:noFill/>
          <a:ln cap="flat">
            <a:noFill/>
          </a:ln>
        </p:spPr>
      </p:pic>
      <p:pic>
        <p:nvPicPr>
          <p:cNvPr id="7" name="Obraz 25">
            <a:extLst>
              <a:ext uri="{FF2B5EF4-FFF2-40B4-BE49-F238E27FC236}">
                <a16:creationId xmlns:a16="http://schemas.microsoft.com/office/drawing/2014/main" xmlns="" id="{74A9D0FA-9526-4F9F-844C-3A126335AD08}"/>
              </a:ext>
            </a:extLst>
          </p:cNvPr>
          <p:cNvPicPr>
            <a:picLocks noChangeAspect="1"/>
          </p:cNvPicPr>
          <p:nvPr/>
        </p:nvPicPr>
        <p:blipFill>
          <a:blip r:embed="rId2"/>
          <a:stretch>
            <a:fillRect/>
          </a:stretch>
        </p:blipFill>
        <p:spPr>
          <a:xfrm>
            <a:off x="7932922" y="1938528"/>
            <a:ext cx="2828550" cy="999750"/>
          </a:xfrm>
          <a:prstGeom prst="rect">
            <a:avLst/>
          </a:prstGeom>
          <a:noFill/>
          <a:ln cap="flat">
            <a:noFill/>
          </a:ln>
        </p:spPr>
      </p:pic>
      <p:pic>
        <p:nvPicPr>
          <p:cNvPr id="8" name="Obraz 26">
            <a:extLst>
              <a:ext uri="{FF2B5EF4-FFF2-40B4-BE49-F238E27FC236}">
                <a16:creationId xmlns:a16="http://schemas.microsoft.com/office/drawing/2014/main" xmlns="" id="{CF03105C-5EA9-4BCF-A42A-36776DF2F4AB}"/>
              </a:ext>
            </a:extLst>
          </p:cNvPr>
          <p:cNvPicPr>
            <a:picLocks noChangeAspect="1"/>
          </p:cNvPicPr>
          <p:nvPr/>
        </p:nvPicPr>
        <p:blipFill>
          <a:blip r:embed="rId2"/>
          <a:stretch>
            <a:fillRect/>
          </a:stretch>
        </p:blipFill>
        <p:spPr>
          <a:xfrm>
            <a:off x="7945623" y="3449830"/>
            <a:ext cx="2828550" cy="999750"/>
          </a:xfrm>
          <a:prstGeom prst="rect">
            <a:avLst/>
          </a:prstGeom>
          <a:noFill/>
          <a:ln cap="flat">
            <a:noFill/>
          </a:ln>
        </p:spPr>
      </p:pic>
      <p:pic>
        <p:nvPicPr>
          <p:cNvPr id="9" name="Obraz 4">
            <a:extLst>
              <a:ext uri="{FF2B5EF4-FFF2-40B4-BE49-F238E27FC236}">
                <a16:creationId xmlns:a16="http://schemas.microsoft.com/office/drawing/2014/main" xmlns="" id="{1FE9ABD4-8452-4F7C-8129-1E0CC2D1864F}"/>
              </a:ext>
            </a:extLst>
          </p:cNvPr>
          <p:cNvPicPr>
            <a:picLocks noChangeAspect="1"/>
          </p:cNvPicPr>
          <p:nvPr/>
        </p:nvPicPr>
        <p:blipFill>
          <a:blip r:embed="rId3"/>
          <a:stretch>
            <a:fillRect/>
          </a:stretch>
        </p:blipFill>
        <p:spPr>
          <a:xfrm>
            <a:off x="4211826" y="2377952"/>
            <a:ext cx="466344" cy="146304"/>
          </a:xfrm>
          <a:prstGeom prst="rect">
            <a:avLst/>
          </a:prstGeom>
          <a:noFill/>
          <a:ln cap="flat">
            <a:noFill/>
          </a:ln>
        </p:spPr>
      </p:pic>
      <p:pic>
        <p:nvPicPr>
          <p:cNvPr id="10" name="Obraz 27">
            <a:extLst>
              <a:ext uri="{FF2B5EF4-FFF2-40B4-BE49-F238E27FC236}">
                <a16:creationId xmlns:a16="http://schemas.microsoft.com/office/drawing/2014/main" xmlns="" id="{9DBD6340-EA4B-48CE-92EF-95ED10280E6D}"/>
              </a:ext>
            </a:extLst>
          </p:cNvPr>
          <p:cNvPicPr>
            <a:picLocks noChangeAspect="1"/>
          </p:cNvPicPr>
          <p:nvPr/>
        </p:nvPicPr>
        <p:blipFill>
          <a:blip r:embed="rId3"/>
          <a:stretch>
            <a:fillRect/>
          </a:stretch>
        </p:blipFill>
        <p:spPr>
          <a:xfrm>
            <a:off x="4224527" y="3876543"/>
            <a:ext cx="466344" cy="146304"/>
          </a:xfrm>
          <a:prstGeom prst="rect">
            <a:avLst/>
          </a:prstGeom>
          <a:noFill/>
          <a:ln cap="flat">
            <a:noFill/>
          </a:ln>
        </p:spPr>
      </p:pic>
      <p:pic>
        <p:nvPicPr>
          <p:cNvPr id="11" name="Obraz 28">
            <a:extLst>
              <a:ext uri="{FF2B5EF4-FFF2-40B4-BE49-F238E27FC236}">
                <a16:creationId xmlns:a16="http://schemas.microsoft.com/office/drawing/2014/main" xmlns="" id="{A824E1FB-175C-441B-B6D4-1DF8D53B0051}"/>
              </a:ext>
            </a:extLst>
          </p:cNvPr>
          <p:cNvPicPr>
            <a:picLocks noChangeAspect="1"/>
          </p:cNvPicPr>
          <p:nvPr/>
        </p:nvPicPr>
        <p:blipFill>
          <a:blip r:embed="rId3"/>
          <a:stretch>
            <a:fillRect/>
          </a:stretch>
        </p:blipFill>
        <p:spPr>
          <a:xfrm>
            <a:off x="7488423" y="3889244"/>
            <a:ext cx="466344" cy="146304"/>
          </a:xfrm>
          <a:prstGeom prst="rect">
            <a:avLst/>
          </a:prstGeom>
          <a:noFill/>
          <a:ln cap="flat">
            <a:noFill/>
          </a:ln>
        </p:spPr>
      </p:pic>
      <p:pic>
        <p:nvPicPr>
          <p:cNvPr id="12" name="Obraz 29">
            <a:extLst>
              <a:ext uri="{FF2B5EF4-FFF2-40B4-BE49-F238E27FC236}">
                <a16:creationId xmlns:a16="http://schemas.microsoft.com/office/drawing/2014/main" xmlns="" id="{5AC506EB-71B0-4556-BF27-F6AA57C6D302}"/>
              </a:ext>
            </a:extLst>
          </p:cNvPr>
          <p:cNvPicPr>
            <a:picLocks noChangeAspect="1"/>
          </p:cNvPicPr>
          <p:nvPr/>
        </p:nvPicPr>
        <p:blipFill>
          <a:blip r:embed="rId3"/>
          <a:stretch>
            <a:fillRect/>
          </a:stretch>
        </p:blipFill>
        <p:spPr>
          <a:xfrm>
            <a:off x="7475722" y="2377952"/>
            <a:ext cx="466344" cy="146304"/>
          </a:xfrm>
          <a:prstGeom prst="rect">
            <a:avLst/>
          </a:prstGeom>
          <a:noFill/>
          <a:ln cap="flat">
            <a:noFill/>
          </a:ln>
        </p:spPr>
      </p:pic>
      <p:pic>
        <p:nvPicPr>
          <p:cNvPr id="13" name="Obraz 30">
            <a:extLst>
              <a:ext uri="{FF2B5EF4-FFF2-40B4-BE49-F238E27FC236}">
                <a16:creationId xmlns:a16="http://schemas.microsoft.com/office/drawing/2014/main" xmlns="" id="{A823120D-E1AF-4099-9148-E584EAC6AE6A}"/>
              </a:ext>
            </a:extLst>
          </p:cNvPr>
          <p:cNvPicPr>
            <a:picLocks noChangeAspect="1"/>
          </p:cNvPicPr>
          <p:nvPr/>
        </p:nvPicPr>
        <p:blipFill>
          <a:blip r:embed="rId3"/>
          <a:stretch>
            <a:fillRect/>
          </a:stretch>
        </p:blipFill>
        <p:spPr>
          <a:xfrm>
            <a:off x="1417822" y="5546850"/>
            <a:ext cx="466344" cy="146304"/>
          </a:xfrm>
          <a:prstGeom prst="rect">
            <a:avLst/>
          </a:prstGeom>
          <a:noFill/>
          <a:ln cap="flat">
            <a:noFill/>
          </a:ln>
        </p:spPr>
      </p:pic>
      <p:pic>
        <p:nvPicPr>
          <p:cNvPr id="14" name="Obraz 5">
            <a:extLst>
              <a:ext uri="{FF2B5EF4-FFF2-40B4-BE49-F238E27FC236}">
                <a16:creationId xmlns:a16="http://schemas.microsoft.com/office/drawing/2014/main" xmlns="" id="{5848F56A-7787-4397-82A5-CEF592834E3E}"/>
              </a:ext>
            </a:extLst>
          </p:cNvPr>
          <p:cNvPicPr>
            <a:picLocks noChangeAspect="1"/>
          </p:cNvPicPr>
          <p:nvPr/>
        </p:nvPicPr>
        <p:blipFill>
          <a:blip r:embed="rId4"/>
          <a:stretch>
            <a:fillRect/>
          </a:stretch>
        </p:blipFill>
        <p:spPr>
          <a:xfrm>
            <a:off x="1884166" y="5069113"/>
            <a:ext cx="2813307" cy="990606"/>
          </a:xfrm>
          <a:prstGeom prst="rect">
            <a:avLst/>
          </a:prstGeom>
          <a:noFill/>
          <a:ln cap="flat">
            <a:noFill/>
          </a:ln>
        </p:spPr>
      </p:pic>
      <p:sp>
        <p:nvSpPr>
          <p:cNvPr id="15" name="Symbol zastępczy tekstu 34">
            <a:extLst>
              <a:ext uri="{FF2B5EF4-FFF2-40B4-BE49-F238E27FC236}">
                <a16:creationId xmlns:a16="http://schemas.microsoft.com/office/drawing/2014/main" xmlns="" id="{D0BA34E9-9FFE-44F7-B10B-C00EB4025459}"/>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a:tabLst/>
              <a:defRPr lang="pl-PL" sz="1600" b="0" i="0" u="none" strike="noStrike" cap="none" spc="0" baseline="0">
                <a:solidFill>
                  <a:srgbClr val="6D6E71"/>
                </a:solidFill>
                <a:uFillTx/>
                <a:latin typeface="Arial"/>
              </a:defRPr>
            </a:lvl1pPr>
          </a:lstStyle>
          <a:p>
            <a:pPr lvl="0"/>
            <a:endParaRPr lang="pl-PL"/>
          </a:p>
        </p:txBody>
      </p:sp>
      <p:sp>
        <p:nvSpPr>
          <p:cNvPr id="16" name="Symbol zastępczy tekstu 34">
            <a:extLst>
              <a:ext uri="{FF2B5EF4-FFF2-40B4-BE49-F238E27FC236}">
                <a16:creationId xmlns:a16="http://schemas.microsoft.com/office/drawing/2014/main" xmlns="" id="{441CE751-7248-4A43-9022-F59B9E0BDA76}"/>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2"/>
              <a:tabLst/>
              <a:defRPr lang="pl-PL" sz="1600" b="0" i="0" u="none" strike="noStrike" cap="none" spc="0" baseline="0">
                <a:solidFill>
                  <a:srgbClr val="6D6E71"/>
                </a:solidFill>
                <a:uFillTx/>
                <a:latin typeface="Arial"/>
              </a:defRPr>
            </a:lvl1pPr>
          </a:lstStyle>
          <a:p>
            <a:pPr lvl="0"/>
            <a:endParaRPr lang="pl-PL"/>
          </a:p>
        </p:txBody>
      </p:sp>
      <p:sp>
        <p:nvSpPr>
          <p:cNvPr id="17" name="Symbol zastępczy tekstu 34">
            <a:extLst>
              <a:ext uri="{FF2B5EF4-FFF2-40B4-BE49-F238E27FC236}">
                <a16:creationId xmlns:a16="http://schemas.microsoft.com/office/drawing/2014/main" xmlns="" id="{46614AF1-20B9-4AEF-9253-B7B93C1273DC}"/>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3"/>
              <a:tabLst/>
              <a:defRPr lang="pl-PL" sz="1600" b="0" i="0" u="none" strike="noStrike" cap="none" spc="0" baseline="0">
                <a:solidFill>
                  <a:srgbClr val="6D6E71"/>
                </a:solidFill>
                <a:uFillTx/>
                <a:latin typeface="Arial"/>
              </a:defRPr>
            </a:lvl1pPr>
          </a:lstStyle>
          <a:p>
            <a:pPr lvl="0"/>
            <a:endParaRPr lang="pl-PL"/>
          </a:p>
        </p:txBody>
      </p:sp>
      <p:sp>
        <p:nvSpPr>
          <p:cNvPr id="18" name="Symbol zastępczy tekstu 34">
            <a:extLst>
              <a:ext uri="{FF2B5EF4-FFF2-40B4-BE49-F238E27FC236}">
                <a16:creationId xmlns:a16="http://schemas.microsoft.com/office/drawing/2014/main" xmlns="" id="{F7B3725A-6C67-4151-978F-441A2ABD9248}"/>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4"/>
              <a:tabLst/>
              <a:defRPr lang="pl-PL" sz="1600" b="0" i="0" u="none" strike="noStrike" cap="none" spc="0" baseline="0">
                <a:solidFill>
                  <a:srgbClr val="6D6E71"/>
                </a:solidFill>
                <a:uFillTx/>
                <a:latin typeface="Arial"/>
              </a:defRPr>
            </a:lvl1pPr>
          </a:lstStyle>
          <a:p>
            <a:pPr lvl="0"/>
            <a:endParaRPr lang="pl-PL"/>
          </a:p>
        </p:txBody>
      </p:sp>
      <p:sp>
        <p:nvSpPr>
          <p:cNvPr id="19" name="Symbol zastępczy tekstu 34">
            <a:extLst>
              <a:ext uri="{FF2B5EF4-FFF2-40B4-BE49-F238E27FC236}">
                <a16:creationId xmlns:a16="http://schemas.microsoft.com/office/drawing/2014/main" xmlns="" id="{E4F28D5B-C762-4806-A765-DCB94F2D879A}"/>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5"/>
              <a:tabLst/>
              <a:defRPr lang="pl-PL" sz="1600" b="0"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a16="http://schemas.microsoft.com/office/drawing/2014/main" xmlns="" id="{63F1F02F-C030-4507-915C-E8A4F8DFF870}"/>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6"/>
              <a:tabLst/>
              <a:defRPr lang="pl-PL" sz="1600" b="0"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a16="http://schemas.microsoft.com/office/drawing/2014/main" xmlns="" id="{5CE960AF-9EC6-4964-A63B-6BC425B8219C}"/>
              </a:ext>
            </a:extLst>
          </p:cNvPr>
          <p:cNvSpPr txBox="1">
            <a:spLocks noGrp="1"/>
          </p:cNvSpPr>
          <p:nvPr>
            <p:ph type="body" sz="quarter" idx="4294967295"/>
          </p:nvPr>
        </p:nvSpPr>
        <p:spPr>
          <a:xfrm>
            <a:off x="1976375" y="5146800"/>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FFFFFF"/>
              </a:buClr>
              <a:buSzPct val="100000"/>
              <a:buFont typeface="Arial"/>
              <a:buAutoNum type="arabicPeriod" startAt="8"/>
              <a:tabLst/>
              <a:defRPr lang="pl-PL" sz="1600" b="0" i="0" u="none" strike="noStrike" cap="none" spc="0" baseline="0">
                <a:solidFill>
                  <a:srgbClr val="FFFFFF"/>
                </a:solidFill>
                <a:uFillTx/>
                <a:latin typeface="Arial"/>
              </a:defRPr>
            </a:lvl1pPr>
          </a:lstStyle>
          <a:p>
            <a:pPr lvl="0"/>
            <a:endParaRPr lang="pl-PL"/>
          </a:p>
        </p:txBody>
      </p:sp>
    </p:spTree>
    <p:extLst>
      <p:ext uri="{BB962C8B-B14F-4D97-AF65-F5344CB8AC3E}">
        <p14:creationId xmlns:p14="http://schemas.microsoft.com/office/powerpoint/2010/main" val="382129988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6_Dwa elementy zawartości">
    <p:spTree>
      <p:nvGrpSpPr>
        <p:cNvPr id="1" name=""/>
        <p:cNvGrpSpPr/>
        <p:nvPr/>
      </p:nvGrpSpPr>
      <p:grpSpPr>
        <a:xfrm>
          <a:off x="0" y="0"/>
          <a:ext cx="0" cy="0"/>
          <a:chOff x="0" y="0"/>
          <a:chExt cx="0" cy="0"/>
        </a:xfrm>
      </p:grpSpPr>
      <p:pic>
        <p:nvPicPr>
          <p:cNvPr id="2" name="Obraz 2">
            <a:extLst>
              <a:ext uri="{FF2B5EF4-FFF2-40B4-BE49-F238E27FC236}">
                <a16:creationId xmlns:a16="http://schemas.microsoft.com/office/drawing/2014/main" xmlns="" id="{AF90BDFE-E2BE-4953-9688-B4796D89FA9D}"/>
              </a:ext>
            </a:extLst>
          </p:cNvPr>
          <p:cNvPicPr>
            <a:picLocks noChangeAspect="1"/>
          </p:cNvPicPr>
          <p:nvPr/>
        </p:nvPicPr>
        <p:blipFill>
          <a:blip r:embed="rId2"/>
          <a:stretch>
            <a:fillRect/>
          </a:stretch>
        </p:blipFill>
        <p:spPr>
          <a:xfrm>
            <a:off x="1405121" y="1954786"/>
            <a:ext cx="2828550" cy="1018038"/>
          </a:xfrm>
          <a:prstGeom prst="rect">
            <a:avLst/>
          </a:prstGeom>
          <a:noFill/>
          <a:ln cap="flat">
            <a:noFill/>
          </a:ln>
        </p:spPr>
      </p:pic>
      <p:sp>
        <p:nvSpPr>
          <p:cNvPr id="3" name="Symbol zastępczy tekstu 10">
            <a:extLst>
              <a:ext uri="{FF2B5EF4-FFF2-40B4-BE49-F238E27FC236}">
                <a16:creationId xmlns:a16="http://schemas.microsoft.com/office/drawing/2014/main" xmlns="" id="{675C3A0A-1600-47E9-AA53-B2D7C26F586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4" name="Obraz 12">
            <a:extLst>
              <a:ext uri="{FF2B5EF4-FFF2-40B4-BE49-F238E27FC236}">
                <a16:creationId xmlns:a16="http://schemas.microsoft.com/office/drawing/2014/main" xmlns="" id="{FD698344-D0C6-4348-AD73-DE155DDE1DC0}"/>
              </a:ext>
            </a:extLst>
          </p:cNvPr>
          <p:cNvPicPr>
            <a:picLocks noChangeAspect="1"/>
          </p:cNvPicPr>
          <p:nvPr/>
        </p:nvPicPr>
        <p:blipFill>
          <a:blip r:embed="rId2"/>
          <a:stretch>
            <a:fillRect/>
          </a:stretch>
        </p:blipFill>
        <p:spPr>
          <a:xfrm>
            <a:off x="4669026" y="1942085"/>
            <a:ext cx="2828550" cy="1018038"/>
          </a:xfrm>
          <a:prstGeom prst="rect">
            <a:avLst/>
          </a:prstGeom>
          <a:noFill/>
          <a:ln cap="flat">
            <a:noFill/>
          </a:ln>
        </p:spPr>
      </p:pic>
      <p:pic>
        <p:nvPicPr>
          <p:cNvPr id="5" name="Obraz 13">
            <a:extLst>
              <a:ext uri="{FF2B5EF4-FFF2-40B4-BE49-F238E27FC236}">
                <a16:creationId xmlns:a16="http://schemas.microsoft.com/office/drawing/2014/main" xmlns="" id="{31EBE81F-C80D-4787-B9C2-AA438E509052}"/>
              </a:ext>
            </a:extLst>
          </p:cNvPr>
          <p:cNvPicPr>
            <a:picLocks noChangeAspect="1"/>
          </p:cNvPicPr>
          <p:nvPr/>
        </p:nvPicPr>
        <p:blipFill>
          <a:blip r:embed="rId2"/>
          <a:stretch>
            <a:fillRect/>
          </a:stretch>
        </p:blipFill>
        <p:spPr>
          <a:xfrm>
            <a:off x="7958324" y="1942085"/>
            <a:ext cx="2828550" cy="1018038"/>
          </a:xfrm>
          <a:prstGeom prst="rect">
            <a:avLst/>
          </a:prstGeom>
          <a:noFill/>
          <a:ln cap="flat">
            <a:noFill/>
          </a:ln>
        </p:spPr>
      </p:pic>
      <p:pic>
        <p:nvPicPr>
          <p:cNvPr id="6" name="Obraz 14">
            <a:extLst>
              <a:ext uri="{FF2B5EF4-FFF2-40B4-BE49-F238E27FC236}">
                <a16:creationId xmlns:a16="http://schemas.microsoft.com/office/drawing/2014/main" xmlns="" id="{D1563F32-E07C-4AA5-AE28-0761F2C1A027}"/>
              </a:ext>
            </a:extLst>
          </p:cNvPr>
          <p:cNvPicPr>
            <a:picLocks noChangeAspect="1"/>
          </p:cNvPicPr>
          <p:nvPr/>
        </p:nvPicPr>
        <p:blipFill>
          <a:blip r:embed="rId2"/>
          <a:stretch>
            <a:fillRect/>
          </a:stretch>
        </p:blipFill>
        <p:spPr>
          <a:xfrm>
            <a:off x="1405121" y="3453387"/>
            <a:ext cx="2828550" cy="1018038"/>
          </a:xfrm>
          <a:prstGeom prst="rect">
            <a:avLst/>
          </a:prstGeom>
          <a:noFill/>
          <a:ln cap="flat">
            <a:noFill/>
          </a:ln>
        </p:spPr>
      </p:pic>
      <p:pic>
        <p:nvPicPr>
          <p:cNvPr id="7" name="Obraz 15">
            <a:extLst>
              <a:ext uri="{FF2B5EF4-FFF2-40B4-BE49-F238E27FC236}">
                <a16:creationId xmlns:a16="http://schemas.microsoft.com/office/drawing/2014/main" xmlns="" id="{3939FAE8-D90E-438A-85FA-B70D9558E7DA}"/>
              </a:ext>
            </a:extLst>
          </p:cNvPr>
          <p:cNvPicPr>
            <a:picLocks noChangeAspect="1"/>
          </p:cNvPicPr>
          <p:nvPr/>
        </p:nvPicPr>
        <p:blipFill>
          <a:blip r:embed="rId2"/>
          <a:stretch>
            <a:fillRect/>
          </a:stretch>
        </p:blipFill>
        <p:spPr>
          <a:xfrm>
            <a:off x="4669026" y="3440686"/>
            <a:ext cx="2828550" cy="1018038"/>
          </a:xfrm>
          <a:prstGeom prst="rect">
            <a:avLst/>
          </a:prstGeom>
          <a:noFill/>
          <a:ln cap="flat">
            <a:noFill/>
          </a:ln>
        </p:spPr>
      </p:pic>
      <p:pic>
        <p:nvPicPr>
          <p:cNvPr id="8" name="Obraz 16">
            <a:extLst>
              <a:ext uri="{FF2B5EF4-FFF2-40B4-BE49-F238E27FC236}">
                <a16:creationId xmlns:a16="http://schemas.microsoft.com/office/drawing/2014/main" xmlns="" id="{25A19944-B7BD-43B1-8985-6F907FC9FC9D}"/>
              </a:ext>
            </a:extLst>
          </p:cNvPr>
          <p:cNvPicPr>
            <a:picLocks noChangeAspect="1"/>
          </p:cNvPicPr>
          <p:nvPr/>
        </p:nvPicPr>
        <p:blipFill>
          <a:blip r:embed="rId2"/>
          <a:stretch>
            <a:fillRect/>
          </a:stretch>
        </p:blipFill>
        <p:spPr>
          <a:xfrm>
            <a:off x="7958324" y="3440686"/>
            <a:ext cx="2828550" cy="1018038"/>
          </a:xfrm>
          <a:prstGeom prst="rect">
            <a:avLst/>
          </a:prstGeom>
          <a:noFill/>
          <a:ln cap="flat">
            <a:noFill/>
          </a:ln>
        </p:spPr>
      </p:pic>
      <p:pic>
        <p:nvPicPr>
          <p:cNvPr id="9" name="Obraz 20">
            <a:extLst>
              <a:ext uri="{FF2B5EF4-FFF2-40B4-BE49-F238E27FC236}">
                <a16:creationId xmlns:a16="http://schemas.microsoft.com/office/drawing/2014/main" xmlns="" id="{AE521724-0BAF-4FDF-84AE-938EBDBD5BED}"/>
              </a:ext>
            </a:extLst>
          </p:cNvPr>
          <p:cNvPicPr>
            <a:picLocks noChangeAspect="1"/>
          </p:cNvPicPr>
          <p:nvPr/>
        </p:nvPicPr>
        <p:blipFill>
          <a:blip r:embed="rId2"/>
          <a:stretch>
            <a:fillRect/>
          </a:stretch>
        </p:blipFill>
        <p:spPr>
          <a:xfrm>
            <a:off x="1392420" y="4951978"/>
            <a:ext cx="2828550" cy="1018038"/>
          </a:xfrm>
          <a:prstGeom prst="rect">
            <a:avLst/>
          </a:prstGeom>
          <a:noFill/>
          <a:ln cap="flat">
            <a:noFill/>
          </a:ln>
        </p:spPr>
      </p:pic>
      <p:pic>
        <p:nvPicPr>
          <p:cNvPr id="10" name="Obraz 3">
            <a:extLst>
              <a:ext uri="{FF2B5EF4-FFF2-40B4-BE49-F238E27FC236}">
                <a16:creationId xmlns:a16="http://schemas.microsoft.com/office/drawing/2014/main" xmlns="" id="{BDDEA5FB-54C2-43D8-8ED7-526093A76934}"/>
              </a:ext>
            </a:extLst>
          </p:cNvPr>
          <p:cNvPicPr>
            <a:picLocks noChangeAspect="1"/>
          </p:cNvPicPr>
          <p:nvPr/>
        </p:nvPicPr>
        <p:blipFill>
          <a:blip r:embed="rId3"/>
          <a:stretch>
            <a:fillRect/>
          </a:stretch>
        </p:blipFill>
        <p:spPr>
          <a:xfrm>
            <a:off x="4702045" y="4965694"/>
            <a:ext cx="2813307" cy="990606"/>
          </a:xfrm>
          <a:prstGeom prst="rect">
            <a:avLst/>
          </a:prstGeom>
          <a:noFill/>
          <a:ln cap="flat">
            <a:noFill/>
          </a:ln>
        </p:spPr>
      </p:pic>
      <p:cxnSp>
        <p:nvCxnSpPr>
          <p:cNvPr id="11" name="Łącznik prosty 8">
            <a:extLst>
              <a:ext uri="{FF2B5EF4-FFF2-40B4-BE49-F238E27FC236}">
                <a16:creationId xmlns:a16="http://schemas.microsoft.com/office/drawing/2014/main" xmlns="" id="{EB0F9CBE-C805-4B8E-852C-464E433A3528}"/>
              </a:ext>
            </a:extLst>
          </p:cNvPr>
          <p:cNvCxnSpPr>
            <a:endCxn id="2" idx="1"/>
          </p:cNvCxnSpPr>
          <p:nvPr/>
        </p:nvCxnSpPr>
        <p:spPr>
          <a:xfrm>
            <a:off x="0" y="2451104"/>
            <a:ext cx="1405121" cy="12691"/>
          </a:xfrm>
          <a:prstGeom prst="straightConnector1">
            <a:avLst/>
          </a:prstGeom>
          <a:noFill/>
          <a:ln w="6345" cap="flat">
            <a:solidFill>
              <a:srgbClr val="A43757"/>
            </a:solidFill>
            <a:prstDash val="solid"/>
            <a:miter/>
          </a:ln>
        </p:spPr>
      </p:cxnSp>
      <p:cxnSp>
        <p:nvCxnSpPr>
          <p:cNvPr id="12" name="Łącznik prosty ze strzałką 25">
            <a:extLst>
              <a:ext uri="{FF2B5EF4-FFF2-40B4-BE49-F238E27FC236}">
                <a16:creationId xmlns:a16="http://schemas.microsoft.com/office/drawing/2014/main" xmlns="" id="{7B1CFE85-FF7B-4356-9FF8-68377941E52B}"/>
              </a:ext>
            </a:extLst>
          </p:cNvPr>
          <p:cNvCxnSpPr/>
          <p:nvPr/>
        </p:nvCxnSpPr>
        <p:spPr>
          <a:xfrm>
            <a:off x="4214094" y="2438403"/>
            <a:ext cx="461818" cy="0"/>
          </a:xfrm>
          <a:prstGeom prst="straightConnector1">
            <a:avLst/>
          </a:prstGeom>
          <a:noFill/>
          <a:ln w="6345" cap="flat">
            <a:solidFill>
              <a:srgbClr val="A43757"/>
            </a:solidFill>
            <a:prstDash val="solid"/>
            <a:miter/>
            <a:tailEnd type="arrow"/>
          </a:ln>
        </p:spPr>
      </p:cxnSp>
      <p:cxnSp>
        <p:nvCxnSpPr>
          <p:cNvPr id="13" name="Łącznik prosty ze strzałką 42">
            <a:extLst>
              <a:ext uri="{FF2B5EF4-FFF2-40B4-BE49-F238E27FC236}">
                <a16:creationId xmlns:a16="http://schemas.microsoft.com/office/drawing/2014/main" xmlns="" id="{CC72A635-2347-47F7-BD57-3DEDD9FD6DA3}"/>
              </a:ext>
            </a:extLst>
          </p:cNvPr>
          <p:cNvCxnSpPr/>
          <p:nvPr/>
        </p:nvCxnSpPr>
        <p:spPr>
          <a:xfrm>
            <a:off x="7490691" y="2451104"/>
            <a:ext cx="461818" cy="0"/>
          </a:xfrm>
          <a:prstGeom prst="straightConnector1">
            <a:avLst/>
          </a:prstGeom>
          <a:noFill/>
          <a:ln w="6345" cap="flat">
            <a:solidFill>
              <a:srgbClr val="A43757"/>
            </a:solidFill>
            <a:prstDash val="solid"/>
            <a:miter/>
            <a:tailEnd type="arrow"/>
          </a:ln>
        </p:spPr>
      </p:cxnSp>
      <p:cxnSp>
        <p:nvCxnSpPr>
          <p:cNvPr id="14" name="Łącznik prosty ze strzałką 43">
            <a:extLst>
              <a:ext uri="{FF2B5EF4-FFF2-40B4-BE49-F238E27FC236}">
                <a16:creationId xmlns:a16="http://schemas.microsoft.com/office/drawing/2014/main" xmlns="" id="{9334EB13-06F4-40CE-BC23-1EBD65E3D72A}"/>
              </a:ext>
            </a:extLst>
          </p:cNvPr>
          <p:cNvCxnSpPr/>
          <p:nvPr/>
        </p:nvCxnSpPr>
        <p:spPr>
          <a:xfrm>
            <a:off x="9486900" y="2946397"/>
            <a:ext cx="0" cy="508005"/>
          </a:xfrm>
          <a:prstGeom prst="straightConnector1">
            <a:avLst/>
          </a:prstGeom>
          <a:noFill/>
          <a:ln w="6345" cap="flat">
            <a:solidFill>
              <a:srgbClr val="A43757"/>
            </a:solidFill>
            <a:prstDash val="solid"/>
            <a:miter/>
            <a:tailEnd type="arrow"/>
          </a:ln>
        </p:spPr>
      </p:cxnSp>
      <p:cxnSp>
        <p:nvCxnSpPr>
          <p:cNvPr id="15" name="Łącznik prosty ze strzałką 44">
            <a:extLst>
              <a:ext uri="{FF2B5EF4-FFF2-40B4-BE49-F238E27FC236}">
                <a16:creationId xmlns:a16="http://schemas.microsoft.com/office/drawing/2014/main" xmlns="" id="{10571280-E002-4DC8-BCDB-E89C4483A4A1}"/>
              </a:ext>
            </a:extLst>
          </p:cNvPr>
          <p:cNvCxnSpPr/>
          <p:nvPr/>
        </p:nvCxnSpPr>
        <p:spPr>
          <a:xfrm flipH="1">
            <a:off x="4203697" y="3949695"/>
            <a:ext cx="457200" cy="0"/>
          </a:xfrm>
          <a:prstGeom prst="straightConnector1">
            <a:avLst/>
          </a:prstGeom>
          <a:noFill/>
          <a:ln w="6345" cap="flat">
            <a:solidFill>
              <a:srgbClr val="A43757"/>
            </a:solidFill>
            <a:prstDash val="solid"/>
            <a:miter/>
            <a:tailEnd type="arrow"/>
          </a:ln>
        </p:spPr>
      </p:cxnSp>
      <p:cxnSp>
        <p:nvCxnSpPr>
          <p:cNvPr id="16" name="Łącznik prosty ze strzałką 45">
            <a:extLst>
              <a:ext uri="{FF2B5EF4-FFF2-40B4-BE49-F238E27FC236}">
                <a16:creationId xmlns:a16="http://schemas.microsoft.com/office/drawing/2014/main" xmlns="" id="{98B793D4-C324-470D-B2D9-2C9BFB15E73D}"/>
              </a:ext>
            </a:extLst>
          </p:cNvPr>
          <p:cNvCxnSpPr>
            <a:stCxn id="8" idx="1"/>
          </p:cNvCxnSpPr>
          <p:nvPr/>
        </p:nvCxnSpPr>
        <p:spPr>
          <a:xfrm flipH="1">
            <a:off x="7480304" y="3949695"/>
            <a:ext cx="478020" cy="0"/>
          </a:xfrm>
          <a:prstGeom prst="straightConnector1">
            <a:avLst/>
          </a:prstGeom>
          <a:noFill/>
          <a:ln w="6345" cap="flat">
            <a:solidFill>
              <a:srgbClr val="A43757"/>
            </a:solidFill>
            <a:prstDash val="solid"/>
            <a:miter/>
            <a:tailEnd type="arrow"/>
          </a:ln>
        </p:spPr>
      </p:cxnSp>
      <p:cxnSp>
        <p:nvCxnSpPr>
          <p:cNvPr id="17" name="Łącznik prosty ze strzałką 46">
            <a:extLst>
              <a:ext uri="{FF2B5EF4-FFF2-40B4-BE49-F238E27FC236}">
                <a16:creationId xmlns:a16="http://schemas.microsoft.com/office/drawing/2014/main" xmlns="" id="{CB1BAC07-5807-496D-B311-2AD322BDB2CE}"/>
              </a:ext>
            </a:extLst>
          </p:cNvPr>
          <p:cNvCxnSpPr/>
          <p:nvPr/>
        </p:nvCxnSpPr>
        <p:spPr>
          <a:xfrm>
            <a:off x="4165604" y="5448296"/>
            <a:ext cx="507994" cy="0"/>
          </a:xfrm>
          <a:prstGeom prst="straightConnector1">
            <a:avLst/>
          </a:prstGeom>
          <a:noFill/>
          <a:ln w="6345" cap="flat">
            <a:solidFill>
              <a:srgbClr val="A43757"/>
            </a:solidFill>
            <a:prstDash val="solid"/>
            <a:miter/>
            <a:tailEnd type="arrow"/>
          </a:ln>
        </p:spPr>
      </p:cxnSp>
      <p:cxnSp>
        <p:nvCxnSpPr>
          <p:cNvPr id="18" name="Łącznik prosty ze strzałką 52">
            <a:extLst>
              <a:ext uri="{FF2B5EF4-FFF2-40B4-BE49-F238E27FC236}">
                <a16:creationId xmlns:a16="http://schemas.microsoft.com/office/drawing/2014/main" xmlns="" id="{1F1542E2-874B-4A43-8CB9-64F326FE25F6}"/>
              </a:ext>
            </a:extLst>
          </p:cNvPr>
          <p:cNvCxnSpPr/>
          <p:nvPr/>
        </p:nvCxnSpPr>
        <p:spPr>
          <a:xfrm>
            <a:off x="2743200" y="4457700"/>
            <a:ext cx="0" cy="508004"/>
          </a:xfrm>
          <a:prstGeom prst="straightConnector1">
            <a:avLst/>
          </a:prstGeom>
          <a:noFill/>
          <a:ln w="6345" cap="flat">
            <a:solidFill>
              <a:srgbClr val="A43757"/>
            </a:solidFill>
            <a:prstDash val="solid"/>
            <a:miter/>
            <a:tailEnd type="arrow"/>
          </a:ln>
        </p:spPr>
      </p:cxnSp>
      <p:sp>
        <p:nvSpPr>
          <p:cNvPr id="19" name="Symbol zastępczy tekstu 34">
            <a:extLst>
              <a:ext uri="{FF2B5EF4-FFF2-40B4-BE49-F238E27FC236}">
                <a16:creationId xmlns:a16="http://schemas.microsoft.com/office/drawing/2014/main" xmlns="" id="{5EB71FFB-4A35-47BB-BEAD-3603D0EB3702}"/>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a16="http://schemas.microsoft.com/office/drawing/2014/main" xmlns="" id="{FA9595DF-4951-41E5-A31B-F271CD1ECDC9}"/>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a16="http://schemas.microsoft.com/office/drawing/2014/main" xmlns="" id="{25686BDF-7D35-461E-A2BD-F48816F576FF}"/>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2" name="Symbol zastępczy tekstu 34">
            <a:extLst>
              <a:ext uri="{FF2B5EF4-FFF2-40B4-BE49-F238E27FC236}">
                <a16:creationId xmlns:a16="http://schemas.microsoft.com/office/drawing/2014/main" xmlns="" id="{C301FD96-A5F1-49E7-82A0-984A60897302}"/>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3" name="Symbol zastępczy tekstu 34">
            <a:extLst>
              <a:ext uri="{FF2B5EF4-FFF2-40B4-BE49-F238E27FC236}">
                <a16:creationId xmlns:a16="http://schemas.microsoft.com/office/drawing/2014/main" xmlns="" id="{2386ED17-0EDA-4141-B8A2-A6E761D5D52E}"/>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4" name="Symbol zastępczy tekstu 34">
            <a:extLst>
              <a:ext uri="{FF2B5EF4-FFF2-40B4-BE49-F238E27FC236}">
                <a16:creationId xmlns:a16="http://schemas.microsoft.com/office/drawing/2014/main" xmlns="" id="{C03DD810-BDD5-445B-8594-4ECB0A8FB0B2}"/>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5" name="Symbol zastępczy tekstu 34">
            <a:extLst>
              <a:ext uri="{FF2B5EF4-FFF2-40B4-BE49-F238E27FC236}">
                <a16:creationId xmlns:a16="http://schemas.microsoft.com/office/drawing/2014/main" xmlns="" id="{35E22065-6ACF-4850-90E0-241283CB24DA}"/>
              </a:ext>
            </a:extLst>
          </p:cNvPr>
          <p:cNvSpPr txBox="1">
            <a:spLocks noGrp="1"/>
          </p:cNvSpPr>
          <p:nvPr>
            <p:ph type="body" sz="quarter" idx="4294967295"/>
          </p:nvPr>
        </p:nvSpPr>
        <p:spPr>
          <a:xfrm>
            <a:off x="1485900"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6" name="Symbol zastępczy tekstu 34">
            <a:extLst>
              <a:ext uri="{FF2B5EF4-FFF2-40B4-BE49-F238E27FC236}">
                <a16:creationId xmlns:a16="http://schemas.microsoft.com/office/drawing/2014/main" xmlns="" id="{2145FE43-53DD-4595-B8AA-BA21679E2DCE}"/>
              </a:ext>
            </a:extLst>
          </p:cNvPr>
          <p:cNvSpPr txBox="1">
            <a:spLocks noGrp="1"/>
          </p:cNvSpPr>
          <p:nvPr>
            <p:ph type="body" sz="quarter" idx="4294967295"/>
          </p:nvPr>
        </p:nvSpPr>
        <p:spPr>
          <a:xfrm>
            <a:off x="4782074" y="5054602"/>
            <a:ext cx="2628899" cy="8001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spTree>
    <p:extLst>
      <p:ext uri="{BB962C8B-B14F-4D97-AF65-F5344CB8AC3E}">
        <p14:creationId xmlns:p14="http://schemas.microsoft.com/office/powerpoint/2010/main" val="188995262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7_Dwa elementy zawartości">
    <p:spTree>
      <p:nvGrpSpPr>
        <p:cNvPr id="1" name=""/>
        <p:cNvGrpSpPr/>
        <p:nvPr/>
      </p:nvGrpSpPr>
      <p:grpSpPr>
        <a:xfrm>
          <a:off x="0" y="0"/>
          <a:ext cx="0" cy="0"/>
          <a:chOff x="0" y="0"/>
          <a:chExt cx="0" cy="0"/>
        </a:xfrm>
      </p:grpSpPr>
      <p:grpSp>
        <p:nvGrpSpPr>
          <p:cNvPr id="2" name="Grupa 55">
            <a:extLst>
              <a:ext uri="{FF2B5EF4-FFF2-40B4-BE49-F238E27FC236}">
                <a16:creationId xmlns:a16="http://schemas.microsoft.com/office/drawing/2014/main" xmlns="" id="{EB03D32B-A697-47B2-BEA7-CB0A123EC296}"/>
              </a:ext>
            </a:extLst>
          </p:cNvPr>
          <p:cNvGrpSpPr/>
          <p:nvPr/>
        </p:nvGrpSpPr>
        <p:grpSpPr>
          <a:xfrm>
            <a:off x="4669026" y="3440686"/>
            <a:ext cx="2828550" cy="1018038"/>
            <a:chOff x="4669026" y="3440686"/>
            <a:chExt cx="2828550" cy="1018038"/>
          </a:xfrm>
        </p:grpSpPr>
        <p:pic>
          <p:nvPicPr>
            <p:cNvPr id="3" name="Obraz 56">
              <a:extLst>
                <a:ext uri="{FF2B5EF4-FFF2-40B4-BE49-F238E27FC236}">
                  <a16:creationId xmlns:a16="http://schemas.microsoft.com/office/drawing/2014/main" xmlns="" id="{92A65B58-506D-4171-8585-656531ED77FB}"/>
                </a:ext>
              </a:extLst>
            </p:cNvPr>
            <p:cNvPicPr>
              <a:picLocks noChangeAspect="1"/>
            </p:cNvPicPr>
            <p:nvPr/>
          </p:nvPicPr>
          <p:blipFill>
            <a:blip r:embed="rId2"/>
            <a:stretch>
              <a:fillRect/>
            </a:stretch>
          </p:blipFill>
          <p:spPr>
            <a:xfrm>
              <a:off x="4685787" y="3463546"/>
              <a:ext cx="2795019" cy="972318"/>
            </a:xfrm>
            <a:prstGeom prst="rect">
              <a:avLst/>
            </a:prstGeom>
            <a:noFill/>
            <a:ln cap="flat">
              <a:noFill/>
            </a:ln>
          </p:spPr>
        </p:pic>
        <p:pic>
          <p:nvPicPr>
            <p:cNvPr id="4" name="Obraz 57">
              <a:extLst>
                <a:ext uri="{FF2B5EF4-FFF2-40B4-BE49-F238E27FC236}">
                  <a16:creationId xmlns:a16="http://schemas.microsoft.com/office/drawing/2014/main" xmlns="" id="{AF3685B8-FD5E-4448-928C-C57137617777}"/>
                </a:ext>
              </a:extLst>
            </p:cNvPr>
            <p:cNvPicPr>
              <a:picLocks noChangeAspect="1"/>
            </p:cNvPicPr>
            <p:nvPr/>
          </p:nvPicPr>
          <p:blipFill>
            <a:blip r:embed="rId3"/>
            <a:stretch>
              <a:fillRect/>
            </a:stretch>
          </p:blipFill>
          <p:spPr>
            <a:xfrm>
              <a:off x="4669026" y="3440686"/>
              <a:ext cx="2828550" cy="1018038"/>
            </a:xfrm>
            <a:prstGeom prst="rect">
              <a:avLst/>
            </a:prstGeom>
            <a:noFill/>
            <a:ln cap="flat">
              <a:noFill/>
            </a:ln>
          </p:spPr>
        </p:pic>
      </p:grpSp>
      <p:grpSp>
        <p:nvGrpSpPr>
          <p:cNvPr id="5" name="Grupa 58">
            <a:extLst>
              <a:ext uri="{FF2B5EF4-FFF2-40B4-BE49-F238E27FC236}">
                <a16:creationId xmlns:a16="http://schemas.microsoft.com/office/drawing/2014/main" xmlns="" id="{6FC17653-41CB-4419-AEE7-31F6D772140D}"/>
              </a:ext>
            </a:extLst>
          </p:cNvPr>
          <p:cNvGrpSpPr/>
          <p:nvPr/>
        </p:nvGrpSpPr>
        <p:grpSpPr>
          <a:xfrm>
            <a:off x="1392420" y="3453387"/>
            <a:ext cx="2828550" cy="1018038"/>
            <a:chOff x="1392420" y="3453387"/>
            <a:chExt cx="2828550" cy="1018038"/>
          </a:xfrm>
        </p:grpSpPr>
        <p:pic>
          <p:nvPicPr>
            <p:cNvPr id="6" name="Obraz 59">
              <a:extLst>
                <a:ext uri="{FF2B5EF4-FFF2-40B4-BE49-F238E27FC236}">
                  <a16:creationId xmlns:a16="http://schemas.microsoft.com/office/drawing/2014/main" xmlns="" id="{FCC8E7D0-2689-41DE-83B7-DBDFFEC7FEC3}"/>
                </a:ext>
              </a:extLst>
            </p:cNvPr>
            <p:cNvPicPr>
              <a:picLocks noChangeAspect="1"/>
            </p:cNvPicPr>
            <p:nvPr/>
          </p:nvPicPr>
          <p:blipFill>
            <a:blip r:embed="rId2"/>
            <a:stretch>
              <a:fillRect/>
            </a:stretch>
          </p:blipFill>
          <p:spPr>
            <a:xfrm>
              <a:off x="1409190" y="3476247"/>
              <a:ext cx="2795019" cy="972318"/>
            </a:xfrm>
            <a:prstGeom prst="rect">
              <a:avLst/>
            </a:prstGeom>
            <a:noFill/>
            <a:ln cap="flat">
              <a:noFill/>
            </a:ln>
          </p:spPr>
        </p:pic>
        <p:pic>
          <p:nvPicPr>
            <p:cNvPr id="7" name="Obraz 60">
              <a:extLst>
                <a:ext uri="{FF2B5EF4-FFF2-40B4-BE49-F238E27FC236}">
                  <a16:creationId xmlns:a16="http://schemas.microsoft.com/office/drawing/2014/main" xmlns="" id="{ABAFD97B-22E5-4163-8807-50E5F41B599F}"/>
                </a:ext>
              </a:extLst>
            </p:cNvPr>
            <p:cNvPicPr>
              <a:picLocks noChangeAspect="1"/>
            </p:cNvPicPr>
            <p:nvPr/>
          </p:nvPicPr>
          <p:blipFill>
            <a:blip r:embed="rId3"/>
            <a:stretch>
              <a:fillRect/>
            </a:stretch>
          </p:blipFill>
          <p:spPr>
            <a:xfrm>
              <a:off x="1392420" y="3453387"/>
              <a:ext cx="2828550" cy="1018038"/>
            </a:xfrm>
            <a:prstGeom prst="rect">
              <a:avLst/>
            </a:prstGeom>
            <a:noFill/>
            <a:ln cap="flat">
              <a:noFill/>
            </a:ln>
          </p:spPr>
        </p:pic>
      </p:grpSp>
      <p:grpSp>
        <p:nvGrpSpPr>
          <p:cNvPr id="8" name="Grupa 61">
            <a:extLst>
              <a:ext uri="{FF2B5EF4-FFF2-40B4-BE49-F238E27FC236}">
                <a16:creationId xmlns:a16="http://schemas.microsoft.com/office/drawing/2014/main" xmlns="" id="{F9D545DF-403B-4593-99E6-8DFA21001D42}"/>
              </a:ext>
            </a:extLst>
          </p:cNvPr>
          <p:cNvGrpSpPr/>
          <p:nvPr/>
        </p:nvGrpSpPr>
        <p:grpSpPr>
          <a:xfrm>
            <a:off x="1392420" y="4939287"/>
            <a:ext cx="2828550" cy="1018038"/>
            <a:chOff x="1392420" y="4939287"/>
            <a:chExt cx="2828550" cy="1018038"/>
          </a:xfrm>
        </p:grpSpPr>
        <p:pic>
          <p:nvPicPr>
            <p:cNvPr id="9" name="Obraz 62">
              <a:extLst>
                <a:ext uri="{FF2B5EF4-FFF2-40B4-BE49-F238E27FC236}">
                  <a16:creationId xmlns:a16="http://schemas.microsoft.com/office/drawing/2014/main" xmlns="" id="{8149B8A7-C6CB-4CB6-8B5E-B71DC280A005}"/>
                </a:ext>
              </a:extLst>
            </p:cNvPr>
            <p:cNvPicPr>
              <a:picLocks noChangeAspect="1"/>
            </p:cNvPicPr>
            <p:nvPr/>
          </p:nvPicPr>
          <p:blipFill>
            <a:blip r:embed="rId2"/>
            <a:stretch>
              <a:fillRect/>
            </a:stretch>
          </p:blipFill>
          <p:spPr>
            <a:xfrm>
              <a:off x="1409190" y="4962147"/>
              <a:ext cx="2795019" cy="972318"/>
            </a:xfrm>
            <a:prstGeom prst="rect">
              <a:avLst/>
            </a:prstGeom>
            <a:noFill/>
            <a:ln cap="flat">
              <a:noFill/>
            </a:ln>
          </p:spPr>
        </p:pic>
        <p:pic>
          <p:nvPicPr>
            <p:cNvPr id="10" name="Obraz 63">
              <a:extLst>
                <a:ext uri="{FF2B5EF4-FFF2-40B4-BE49-F238E27FC236}">
                  <a16:creationId xmlns:a16="http://schemas.microsoft.com/office/drawing/2014/main" xmlns="" id="{FE9AB035-CCE9-4F35-BC14-A79A419CE306}"/>
                </a:ext>
              </a:extLst>
            </p:cNvPr>
            <p:cNvPicPr>
              <a:picLocks noChangeAspect="1"/>
            </p:cNvPicPr>
            <p:nvPr/>
          </p:nvPicPr>
          <p:blipFill>
            <a:blip r:embed="rId3"/>
            <a:stretch>
              <a:fillRect/>
            </a:stretch>
          </p:blipFill>
          <p:spPr>
            <a:xfrm>
              <a:off x="1392420" y="4939287"/>
              <a:ext cx="2828550" cy="1018038"/>
            </a:xfrm>
            <a:prstGeom prst="rect">
              <a:avLst/>
            </a:prstGeom>
            <a:noFill/>
            <a:ln cap="flat">
              <a:noFill/>
            </a:ln>
          </p:spPr>
        </p:pic>
      </p:grpSp>
      <p:grpSp>
        <p:nvGrpSpPr>
          <p:cNvPr id="11" name="Grupa 18">
            <a:extLst>
              <a:ext uri="{FF2B5EF4-FFF2-40B4-BE49-F238E27FC236}">
                <a16:creationId xmlns:a16="http://schemas.microsoft.com/office/drawing/2014/main" xmlns="" id="{EF0B88C1-0443-4B05-97AF-15098EE154C0}"/>
              </a:ext>
            </a:extLst>
          </p:cNvPr>
          <p:cNvGrpSpPr/>
          <p:nvPr/>
        </p:nvGrpSpPr>
        <p:grpSpPr>
          <a:xfrm>
            <a:off x="7958324" y="1942085"/>
            <a:ext cx="2828550" cy="1018038"/>
            <a:chOff x="7958324" y="1942085"/>
            <a:chExt cx="2828550" cy="1018038"/>
          </a:xfrm>
        </p:grpSpPr>
        <p:pic>
          <p:nvPicPr>
            <p:cNvPr id="12" name="Obraz 10">
              <a:extLst>
                <a:ext uri="{FF2B5EF4-FFF2-40B4-BE49-F238E27FC236}">
                  <a16:creationId xmlns:a16="http://schemas.microsoft.com/office/drawing/2014/main" xmlns="" id="{48A230F0-DB91-4925-9F46-B57DE023D65A}"/>
                </a:ext>
              </a:extLst>
            </p:cNvPr>
            <p:cNvPicPr>
              <a:picLocks noChangeAspect="1"/>
            </p:cNvPicPr>
            <p:nvPr/>
          </p:nvPicPr>
          <p:blipFill>
            <a:blip r:embed="rId2"/>
            <a:stretch>
              <a:fillRect/>
            </a:stretch>
          </p:blipFill>
          <p:spPr>
            <a:xfrm>
              <a:off x="7975085" y="1964945"/>
              <a:ext cx="2795019" cy="972318"/>
            </a:xfrm>
            <a:prstGeom prst="rect">
              <a:avLst/>
            </a:prstGeom>
            <a:noFill/>
            <a:ln cap="flat">
              <a:noFill/>
            </a:ln>
          </p:spPr>
        </p:pic>
        <p:pic>
          <p:nvPicPr>
            <p:cNvPr id="13" name="Obraz 11">
              <a:extLst>
                <a:ext uri="{FF2B5EF4-FFF2-40B4-BE49-F238E27FC236}">
                  <a16:creationId xmlns:a16="http://schemas.microsoft.com/office/drawing/2014/main" xmlns="" id="{6A4BE643-F545-4E5E-BF8B-750231511918}"/>
                </a:ext>
              </a:extLst>
            </p:cNvPr>
            <p:cNvPicPr>
              <a:picLocks noChangeAspect="1"/>
            </p:cNvPicPr>
            <p:nvPr/>
          </p:nvPicPr>
          <p:blipFill>
            <a:blip r:embed="rId3"/>
            <a:stretch>
              <a:fillRect/>
            </a:stretch>
          </p:blipFill>
          <p:spPr>
            <a:xfrm>
              <a:off x="7958324" y="1942085"/>
              <a:ext cx="2828550" cy="1018038"/>
            </a:xfrm>
            <a:prstGeom prst="rect">
              <a:avLst/>
            </a:prstGeom>
            <a:noFill/>
            <a:ln cap="flat">
              <a:noFill/>
            </a:ln>
          </p:spPr>
        </p:pic>
      </p:grpSp>
      <p:grpSp>
        <p:nvGrpSpPr>
          <p:cNvPr id="14" name="Grupa 51">
            <a:extLst>
              <a:ext uri="{FF2B5EF4-FFF2-40B4-BE49-F238E27FC236}">
                <a16:creationId xmlns:a16="http://schemas.microsoft.com/office/drawing/2014/main" xmlns="" id="{31283229-CE93-417C-A47A-9718B6C3F3CA}"/>
              </a:ext>
            </a:extLst>
          </p:cNvPr>
          <p:cNvGrpSpPr/>
          <p:nvPr/>
        </p:nvGrpSpPr>
        <p:grpSpPr>
          <a:xfrm>
            <a:off x="7945623" y="3440686"/>
            <a:ext cx="2828550" cy="1018038"/>
            <a:chOff x="7945623" y="3440686"/>
            <a:chExt cx="2828550" cy="1018038"/>
          </a:xfrm>
        </p:grpSpPr>
        <p:pic>
          <p:nvPicPr>
            <p:cNvPr id="15" name="Obraz 53">
              <a:extLst>
                <a:ext uri="{FF2B5EF4-FFF2-40B4-BE49-F238E27FC236}">
                  <a16:creationId xmlns:a16="http://schemas.microsoft.com/office/drawing/2014/main" xmlns="" id="{30AE0985-B00F-485B-BE9D-E1A5741C23A5}"/>
                </a:ext>
              </a:extLst>
            </p:cNvPr>
            <p:cNvPicPr>
              <a:picLocks noChangeAspect="1"/>
            </p:cNvPicPr>
            <p:nvPr/>
          </p:nvPicPr>
          <p:blipFill>
            <a:blip r:embed="rId2"/>
            <a:stretch>
              <a:fillRect/>
            </a:stretch>
          </p:blipFill>
          <p:spPr>
            <a:xfrm>
              <a:off x="7962384" y="3463546"/>
              <a:ext cx="2795019" cy="972318"/>
            </a:xfrm>
            <a:prstGeom prst="rect">
              <a:avLst/>
            </a:prstGeom>
            <a:noFill/>
            <a:ln cap="flat">
              <a:noFill/>
            </a:ln>
          </p:spPr>
        </p:pic>
        <p:pic>
          <p:nvPicPr>
            <p:cNvPr id="16" name="Obraz 54">
              <a:extLst>
                <a:ext uri="{FF2B5EF4-FFF2-40B4-BE49-F238E27FC236}">
                  <a16:creationId xmlns:a16="http://schemas.microsoft.com/office/drawing/2014/main" xmlns="" id="{1EC6B7AA-9740-4AE9-9D3A-FD690BB32864}"/>
                </a:ext>
              </a:extLst>
            </p:cNvPr>
            <p:cNvPicPr>
              <a:picLocks noChangeAspect="1"/>
            </p:cNvPicPr>
            <p:nvPr/>
          </p:nvPicPr>
          <p:blipFill>
            <a:blip r:embed="rId3"/>
            <a:stretch>
              <a:fillRect/>
            </a:stretch>
          </p:blipFill>
          <p:spPr>
            <a:xfrm>
              <a:off x="7945623" y="3440686"/>
              <a:ext cx="2828550" cy="1018038"/>
            </a:xfrm>
            <a:prstGeom prst="rect">
              <a:avLst/>
            </a:prstGeom>
            <a:noFill/>
            <a:ln cap="flat">
              <a:noFill/>
            </a:ln>
          </p:spPr>
        </p:pic>
      </p:grpSp>
      <p:grpSp>
        <p:nvGrpSpPr>
          <p:cNvPr id="17" name="Grupa 64">
            <a:extLst>
              <a:ext uri="{FF2B5EF4-FFF2-40B4-BE49-F238E27FC236}">
                <a16:creationId xmlns:a16="http://schemas.microsoft.com/office/drawing/2014/main" xmlns="" id="{570A2B40-B662-4B6C-8CF8-EFE4D37A914E}"/>
              </a:ext>
            </a:extLst>
          </p:cNvPr>
          <p:cNvGrpSpPr/>
          <p:nvPr/>
        </p:nvGrpSpPr>
        <p:grpSpPr>
          <a:xfrm>
            <a:off x="4707120" y="1954786"/>
            <a:ext cx="2828550" cy="1018038"/>
            <a:chOff x="4707120" y="1954786"/>
            <a:chExt cx="2828550" cy="1018038"/>
          </a:xfrm>
        </p:grpSpPr>
        <p:pic>
          <p:nvPicPr>
            <p:cNvPr id="18" name="Obraz 65">
              <a:extLst>
                <a:ext uri="{FF2B5EF4-FFF2-40B4-BE49-F238E27FC236}">
                  <a16:creationId xmlns:a16="http://schemas.microsoft.com/office/drawing/2014/main" xmlns="" id="{D843F00C-D9B8-4D70-BE23-F09122B1C423}"/>
                </a:ext>
              </a:extLst>
            </p:cNvPr>
            <p:cNvPicPr>
              <a:picLocks noChangeAspect="1"/>
            </p:cNvPicPr>
            <p:nvPr/>
          </p:nvPicPr>
          <p:blipFill>
            <a:blip r:embed="rId2"/>
            <a:stretch>
              <a:fillRect/>
            </a:stretch>
          </p:blipFill>
          <p:spPr>
            <a:xfrm>
              <a:off x="4723890" y="1977646"/>
              <a:ext cx="2795019" cy="972318"/>
            </a:xfrm>
            <a:prstGeom prst="rect">
              <a:avLst/>
            </a:prstGeom>
            <a:noFill/>
            <a:ln cap="flat">
              <a:noFill/>
            </a:ln>
          </p:spPr>
        </p:pic>
        <p:pic>
          <p:nvPicPr>
            <p:cNvPr id="19" name="Obraz 66">
              <a:extLst>
                <a:ext uri="{FF2B5EF4-FFF2-40B4-BE49-F238E27FC236}">
                  <a16:creationId xmlns:a16="http://schemas.microsoft.com/office/drawing/2014/main" xmlns="" id="{88E40589-97A5-4982-8DC9-63A8D71A0FF3}"/>
                </a:ext>
              </a:extLst>
            </p:cNvPr>
            <p:cNvPicPr>
              <a:picLocks noChangeAspect="1"/>
            </p:cNvPicPr>
            <p:nvPr/>
          </p:nvPicPr>
          <p:blipFill>
            <a:blip r:embed="rId3"/>
            <a:stretch>
              <a:fillRect/>
            </a:stretch>
          </p:blipFill>
          <p:spPr>
            <a:xfrm>
              <a:off x="4707120" y="1954786"/>
              <a:ext cx="2828550" cy="1018038"/>
            </a:xfrm>
            <a:prstGeom prst="rect">
              <a:avLst/>
            </a:prstGeom>
            <a:noFill/>
            <a:ln cap="flat">
              <a:noFill/>
            </a:ln>
          </p:spPr>
        </p:pic>
      </p:grpSp>
      <p:pic>
        <p:nvPicPr>
          <p:cNvPr id="20" name="Obraz 5">
            <a:extLst>
              <a:ext uri="{FF2B5EF4-FFF2-40B4-BE49-F238E27FC236}">
                <a16:creationId xmlns:a16="http://schemas.microsoft.com/office/drawing/2014/main" xmlns="" id="{9FF107B8-B539-4213-A00A-F35ECBBF837C}"/>
              </a:ext>
            </a:extLst>
          </p:cNvPr>
          <p:cNvPicPr>
            <a:picLocks noChangeAspect="1"/>
          </p:cNvPicPr>
          <p:nvPr/>
        </p:nvPicPr>
        <p:blipFill>
          <a:blip r:embed="rId4"/>
          <a:stretch>
            <a:fillRect/>
          </a:stretch>
        </p:blipFill>
        <p:spPr>
          <a:xfrm>
            <a:off x="1400046" y="1968502"/>
            <a:ext cx="2813307" cy="990606"/>
          </a:xfrm>
          <a:prstGeom prst="rect">
            <a:avLst/>
          </a:prstGeom>
          <a:noFill/>
          <a:ln cap="flat">
            <a:noFill/>
          </a:ln>
        </p:spPr>
      </p:pic>
      <p:pic>
        <p:nvPicPr>
          <p:cNvPr id="21" name="Obraz 2">
            <a:extLst>
              <a:ext uri="{FF2B5EF4-FFF2-40B4-BE49-F238E27FC236}">
                <a16:creationId xmlns:a16="http://schemas.microsoft.com/office/drawing/2014/main" xmlns="" id="{C7024633-1BD2-4783-BE28-53B2CD2EB380}"/>
              </a:ext>
            </a:extLst>
          </p:cNvPr>
          <p:cNvPicPr>
            <a:picLocks noChangeAspect="1"/>
          </p:cNvPicPr>
          <p:nvPr/>
        </p:nvPicPr>
        <p:blipFill>
          <a:blip r:embed="rId3"/>
          <a:stretch>
            <a:fillRect/>
          </a:stretch>
        </p:blipFill>
        <p:spPr>
          <a:xfrm>
            <a:off x="1405121" y="1954786"/>
            <a:ext cx="2828550" cy="1018038"/>
          </a:xfrm>
          <a:prstGeom prst="rect">
            <a:avLst/>
          </a:prstGeom>
          <a:noFill/>
          <a:ln cap="flat">
            <a:noFill/>
          </a:ln>
        </p:spPr>
      </p:pic>
      <p:pic>
        <p:nvPicPr>
          <p:cNvPr id="22" name="Obraz 13">
            <a:extLst>
              <a:ext uri="{FF2B5EF4-FFF2-40B4-BE49-F238E27FC236}">
                <a16:creationId xmlns:a16="http://schemas.microsoft.com/office/drawing/2014/main" xmlns="" id="{2CCC1411-D289-44AF-A287-691CF7FF1333}"/>
              </a:ext>
            </a:extLst>
          </p:cNvPr>
          <p:cNvPicPr>
            <a:picLocks noChangeAspect="1"/>
          </p:cNvPicPr>
          <p:nvPr/>
        </p:nvPicPr>
        <p:blipFill>
          <a:blip r:embed="rId3"/>
          <a:stretch>
            <a:fillRect/>
          </a:stretch>
        </p:blipFill>
        <p:spPr>
          <a:xfrm>
            <a:off x="7958324" y="1942085"/>
            <a:ext cx="2828550" cy="1018038"/>
          </a:xfrm>
          <a:prstGeom prst="rect">
            <a:avLst/>
          </a:prstGeom>
          <a:noFill/>
          <a:ln cap="flat">
            <a:noFill/>
          </a:ln>
        </p:spPr>
      </p:pic>
      <p:pic>
        <p:nvPicPr>
          <p:cNvPr id="23" name="Obraz 14">
            <a:extLst>
              <a:ext uri="{FF2B5EF4-FFF2-40B4-BE49-F238E27FC236}">
                <a16:creationId xmlns:a16="http://schemas.microsoft.com/office/drawing/2014/main" xmlns="" id="{C39CC6D3-B491-41F4-BE1F-B131405FB09B}"/>
              </a:ext>
            </a:extLst>
          </p:cNvPr>
          <p:cNvPicPr>
            <a:picLocks noChangeAspect="1"/>
          </p:cNvPicPr>
          <p:nvPr/>
        </p:nvPicPr>
        <p:blipFill>
          <a:blip r:embed="rId3"/>
          <a:stretch>
            <a:fillRect/>
          </a:stretch>
        </p:blipFill>
        <p:spPr>
          <a:xfrm>
            <a:off x="1405121" y="3453387"/>
            <a:ext cx="2828550" cy="1018038"/>
          </a:xfrm>
          <a:prstGeom prst="rect">
            <a:avLst/>
          </a:prstGeom>
          <a:noFill/>
          <a:ln cap="flat">
            <a:noFill/>
          </a:ln>
        </p:spPr>
      </p:pic>
      <p:pic>
        <p:nvPicPr>
          <p:cNvPr id="24" name="Obraz 15">
            <a:extLst>
              <a:ext uri="{FF2B5EF4-FFF2-40B4-BE49-F238E27FC236}">
                <a16:creationId xmlns:a16="http://schemas.microsoft.com/office/drawing/2014/main" xmlns="" id="{829B7F92-203B-4FB3-BB3E-90D81992AA4F}"/>
              </a:ext>
            </a:extLst>
          </p:cNvPr>
          <p:cNvPicPr>
            <a:picLocks noChangeAspect="1"/>
          </p:cNvPicPr>
          <p:nvPr/>
        </p:nvPicPr>
        <p:blipFill>
          <a:blip r:embed="rId3"/>
          <a:stretch>
            <a:fillRect/>
          </a:stretch>
        </p:blipFill>
        <p:spPr>
          <a:xfrm>
            <a:off x="4669026" y="3440686"/>
            <a:ext cx="2828550" cy="1018038"/>
          </a:xfrm>
          <a:prstGeom prst="rect">
            <a:avLst/>
          </a:prstGeom>
          <a:noFill/>
          <a:ln cap="flat">
            <a:noFill/>
          </a:ln>
        </p:spPr>
      </p:pic>
      <p:pic>
        <p:nvPicPr>
          <p:cNvPr id="25" name="Obraz 16">
            <a:extLst>
              <a:ext uri="{FF2B5EF4-FFF2-40B4-BE49-F238E27FC236}">
                <a16:creationId xmlns:a16="http://schemas.microsoft.com/office/drawing/2014/main" xmlns="" id="{CCAA2A34-8CC3-4679-B783-AA0E48B1C9A7}"/>
              </a:ext>
            </a:extLst>
          </p:cNvPr>
          <p:cNvPicPr>
            <a:picLocks noChangeAspect="1"/>
          </p:cNvPicPr>
          <p:nvPr/>
        </p:nvPicPr>
        <p:blipFill>
          <a:blip r:embed="rId3"/>
          <a:stretch>
            <a:fillRect/>
          </a:stretch>
        </p:blipFill>
        <p:spPr>
          <a:xfrm>
            <a:off x="7958324" y="3440686"/>
            <a:ext cx="2828550" cy="1018038"/>
          </a:xfrm>
          <a:prstGeom prst="rect">
            <a:avLst/>
          </a:prstGeom>
          <a:noFill/>
          <a:ln cap="flat">
            <a:noFill/>
          </a:ln>
        </p:spPr>
      </p:pic>
      <p:pic>
        <p:nvPicPr>
          <p:cNvPr id="26" name="Obraz 20">
            <a:extLst>
              <a:ext uri="{FF2B5EF4-FFF2-40B4-BE49-F238E27FC236}">
                <a16:creationId xmlns:a16="http://schemas.microsoft.com/office/drawing/2014/main" xmlns="" id="{1313915B-7FF1-4112-B364-3B2F11513783}"/>
              </a:ext>
            </a:extLst>
          </p:cNvPr>
          <p:cNvPicPr>
            <a:picLocks noChangeAspect="1"/>
          </p:cNvPicPr>
          <p:nvPr/>
        </p:nvPicPr>
        <p:blipFill>
          <a:blip r:embed="rId3"/>
          <a:stretch>
            <a:fillRect/>
          </a:stretch>
        </p:blipFill>
        <p:spPr>
          <a:xfrm>
            <a:off x="1392420" y="4951978"/>
            <a:ext cx="2828550" cy="1018038"/>
          </a:xfrm>
          <a:prstGeom prst="rect">
            <a:avLst/>
          </a:prstGeom>
          <a:noFill/>
          <a:ln cap="flat">
            <a:noFill/>
          </a:ln>
        </p:spPr>
      </p:pic>
      <p:pic>
        <p:nvPicPr>
          <p:cNvPr id="27" name="Obraz 3">
            <a:extLst>
              <a:ext uri="{FF2B5EF4-FFF2-40B4-BE49-F238E27FC236}">
                <a16:creationId xmlns:a16="http://schemas.microsoft.com/office/drawing/2014/main" xmlns="" id="{E6404BCC-613A-454B-9A4A-EFE9CF5A0761}"/>
              </a:ext>
            </a:extLst>
          </p:cNvPr>
          <p:cNvPicPr>
            <a:picLocks noChangeAspect="1"/>
          </p:cNvPicPr>
          <p:nvPr/>
        </p:nvPicPr>
        <p:blipFill>
          <a:blip r:embed="rId4"/>
          <a:stretch>
            <a:fillRect/>
          </a:stretch>
        </p:blipFill>
        <p:spPr>
          <a:xfrm>
            <a:off x="4702045" y="4965694"/>
            <a:ext cx="2813307" cy="990606"/>
          </a:xfrm>
          <a:prstGeom prst="rect">
            <a:avLst/>
          </a:prstGeom>
          <a:noFill/>
          <a:ln cap="flat">
            <a:noFill/>
          </a:ln>
        </p:spPr>
      </p:pic>
      <p:sp>
        <p:nvSpPr>
          <p:cNvPr id="28" name="Symbol zastępczy tekstu 34">
            <a:extLst>
              <a:ext uri="{FF2B5EF4-FFF2-40B4-BE49-F238E27FC236}">
                <a16:creationId xmlns:a16="http://schemas.microsoft.com/office/drawing/2014/main" xmlns="" id="{336BADA2-EA46-40C6-AB25-19018F13CA9F}"/>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sp>
        <p:nvSpPr>
          <p:cNvPr id="29" name="Symbol zastępczy tekstu 34">
            <a:extLst>
              <a:ext uri="{FF2B5EF4-FFF2-40B4-BE49-F238E27FC236}">
                <a16:creationId xmlns:a16="http://schemas.microsoft.com/office/drawing/2014/main" xmlns="" id="{8BF9C997-BF85-4C89-BF45-EB9F0ECCBF33}"/>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0" name="Symbol zastępczy tekstu 34">
            <a:extLst>
              <a:ext uri="{FF2B5EF4-FFF2-40B4-BE49-F238E27FC236}">
                <a16:creationId xmlns:a16="http://schemas.microsoft.com/office/drawing/2014/main" xmlns="" id="{E7B6EC73-B5DE-4910-BD98-B47D03C0E7A8}"/>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1" name="Symbol zastępczy tekstu 34">
            <a:extLst>
              <a:ext uri="{FF2B5EF4-FFF2-40B4-BE49-F238E27FC236}">
                <a16:creationId xmlns:a16="http://schemas.microsoft.com/office/drawing/2014/main" xmlns="" id="{DE1B042D-9966-4D6F-A63D-134C0F6E2267}"/>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2" name="Symbol zastępczy tekstu 34">
            <a:extLst>
              <a:ext uri="{FF2B5EF4-FFF2-40B4-BE49-F238E27FC236}">
                <a16:creationId xmlns:a16="http://schemas.microsoft.com/office/drawing/2014/main" xmlns="" id="{8DE2102D-9C01-4AAC-885C-5A62415E06BF}"/>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3" name="Symbol zastępczy tekstu 34">
            <a:extLst>
              <a:ext uri="{FF2B5EF4-FFF2-40B4-BE49-F238E27FC236}">
                <a16:creationId xmlns:a16="http://schemas.microsoft.com/office/drawing/2014/main" xmlns="" id="{568987D6-A2A0-4F70-B92E-512029B97A7C}"/>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4" name="Symbol zastępczy tekstu 34">
            <a:extLst>
              <a:ext uri="{FF2B5EF4-FFF2-40B4-BE49-F238E27FC236}">
                <a16:creationId xmlns:a16="http://schemas.microsoft.com/office/drawing/2014/main" xmlns="" id="{88A06C28-38D7-4CD6-9427-CD4A8C205A3A}"/>
              </a:ext>
            </a:extLst>
          </p:cNvPr>
          <p:cNvSpPr txBox="1">
            <a:spLocks noGrp="1"/>
          </p:cNvSpPr>
          <p:nvPr>
            <p:ph type="body" sz="quarter" idx="4294967295"/>
          </p:nvPr>
        </p:nvSpPr>
        <p:spPr>
          <a:xfrm>
            <a:off x="1485900"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5" name="Symbol zastępczy tekstu 10">
            <a:extLst>
              <a:ext uri="{FF2B5EF4-FFF2-40B4-BE49-F238E27FC236}">
                <a16:creationId xmlns:a16="http://schemas.microsoft.com/office/drawing/2014/main" xmlns="" id="{3469B3A3-1269-4EAF-B137-9E95586311F3}"/>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36" name="Symbol zastępczy tekstu 34">
            <a:extLst>
              <a:ext uri="{FF2B5EF4-FFF2-40B4-BE49-F238E27FC236}">
                <a16:creationId xmlns:a16="http://schemas.microsoft.com/office/drawing/2014/main" xmlns="" id="{2EE1BFC4-6128-4398-A6F3-37C194A1840A}"/>
              </a:ext>
            </a:extLst>
          </p:cNvPr>
          <p:cNvSpPr txBox="1">
            <a:spLocks noGrp="1"/>
          </p:cNvSpPr>
          <p:nvPr>
            <p:ph type="body" sz="quarter" idx="4294967295"/>
          </p:nvPr>
        </p:nvSpPr>
        <p:spPr>
          <a:xfrm>
            <a:off x="4737104"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cxnSp>
        <p:nvCxnSpPr>
          <p:cNvPr id="37" name="Łącznik prosty 67">
            <a:extLst>
              <a:ext uri="{FF2B5EF4-FFF2-40B4-BE49-F238E27FC236}">
                <a16:creationId xmlns:a16="http://schemas.microsoft.com/office/drawing/2014/main" xmlns="" id="{0135BB85-36C2-4D55-889A-AEDAF4D9DCFE}"/>
              </a:ext>
            </a:extLst>
          </p:cNvPr>
          <p:cNvCxnSpPr/>
          <p:nvPr/>
        </p:nvCxnSpPr>
        <p:spPr>
          <a:xfrm>
            <a:off x="4236854" y="2445498"/>
            <a:ext cx="456578" cy="4627"/>
          </a:xfrm>
          <a:prstGeom prst="straightConnector1">
            <a:avLst/>
          </a:prstGeom>
          <a:noFill/>
          <a:ln w="6345" cap="flat">
            <a:solidFill>
              <a:srgbClr val="A43757"/>
            </a:solidFill>
            <a:prstDash val="solid"/>
            <a:miter/>
          </a:ln>
        </p:spPr>
      </p:cxnSp>
      <p:cxnSp>
        <p:nvCxnSpPr>
          <p:cNvPr id="38" name="Łącznik prosty 68">
            <a:extLst>
              <a:ext uri="{FF2B5EF4-FFF2-40B4-BE49-F238E27FC236}">
                <a16:creationId xmlns:a16="http://schemas.microsoft.com/office/drawing/2014/main" xmlns="" id="{F5B484AB-FDE4-4803-98DE-A9DFEE565D11}"/>
              </a:ext>
            </a:extLst>
          </p:cNvPr>
          <p:cNvCxnSpPr/>
          <p:nvPr/>
        </p:nvCxnSpPr>
        <p:spPr>
          <a:xfrm>
            <a:off x="4223000" y="5451927"/>
            <a:ext cx="456579" cy="4636"/>
          </a:xfrm>
          <a:prstGeom prst="straightConnector1">
            <a:avLst/>
          </a:prstGeom>
          <a:noFill/>
          <a:ln w="6345" cap="flat">
            <a:solidFill>
              <a:srgbClr val="A43757"/>
            </a:solidFill>
            <a:prstDash val="solid"/>
            <a:miter/>
          </a:ln>
        </p:spPr>
      </p:cxnSp>
      <p:cxnSp>
        <p:nvCxnSpPr>
          <p:cNvPr id="39" name="Łącznik prosty 69">
            <a:extLst>
              <a:ext uri="{FF2B5EF4-FFF2-40B4-BE49-F238E27FC236}">
                <a16:creationId xmlns:a16="http://schemas.microsoft.com/office/drawing/2014/main" xmlns="" id="{E5A86EA3-54E3-406B-BA15-2AADD5AF90C3}"/>
              </a:ext>
            </a:extLst>
          </p:cNvPr>
          <p:cNvCxnSpPr/>
          <p:nvPr/>
        </p:nvCxnSpPr>
        <p:spPr>
          <a:xfrm>
            <a:off x="7484720" y="2446925"/>
            <a:ext cx="466225" cy="5861"/>
          </a:xfrm>
          <a:prstGeom prst="straightConnector1">
            <a:avLst/>
          </a:prstGeom>
          <a:noFill/>
          <a:ln w="6345" cap="flat">
            <a:solidFill>
              <a:srgbClr val="6D6E71"/>
            </a:solidFill>
            <a:prstDash val="solid"/>
            <a:miter/>
          </a:ln>
        </p:spPr>
      </p:cxnSp>
      <p:cxnSp>
        <p:nvCxnSpPr>
          <p:cNvPr id="40" name="Łącznik prosty 70">
            <a:extLst>
              <a:ext uri="{FF2B5EF4-FFF2-40B4-BE49-F238E27FC236}">
                <a16:creationId xmlns:a16="http://schemas.microsoft.com/office/drawing/2014/main" xmlns="" id="{16CDDA56-4252-4FC8-B042-4DF2598DA25E}"/>
              </a:ext>
            </a:extLst>
          </p:cNvPr>
          <p:cNvCxnSpPr/>
          <p:nvPr/>
        </p:nvCxnSpPr>
        <p:spPr>
          <a:xfrm>
            <a:off x="7484720" y="3957075"/>
            <a:ext cx="466216" cy="5861"/>
          </a:xfrm>
          <a:prstGeom prst="straightConnector1">
            <a:avLst/>
          </a:prstGeom>
          <a:noFill/>
          <a:ln w="6345" cap="flat">
            <a:solidFill>
              <a:srgbClr val="6D6E71"/>
            </a:solidFill>
            <a:prstDash val="solid"/>
            <a:miter/>
          </a:ln>
        </p:spPr>
      </p:cxnSp>
      <p:cxnSp>
        <p:nvCxnSpPr>
          <p:cNvPr id="41" name="Łącznik prosty 71">
            <a:extLst>
              <a:ext uri="{FF2B5EF4-FFF2-40B4-BE49-F238E27FC236}">
                <a16:creationId xmlns:a16="http://schemas.microsoft.com/office/drawing/2014/main" xmlns="" id="{11141151-FC26-4A23-B075-F533E49058AE}"/>
              </a:ext>
            </a:extLst>
          </p:cNvPr>
          <p:cNvCxnSpPr/>
          <p:nvPr/>
        </p:nvCxnSpPr>
        <p:spPr>
          <a:xfrm>
            <a:off x="4201192" y="3970928"/>
            <a:ext cx="466225" cy="5861"/>
          </a:xfrm>
          <a:prstGeom prst="straightConnector1">
            <a:avLst/>
          </a:prstGeom>
          <a:noFill/>
          <a:ln w="6345" cap="flat">
            <a:solidFill>
              <a:srgbClr val="6D6E71"/>
            </a:solidFill>
            <a:prstDash val="solid"/>
            <a:miter/>
          </a:ln>
        </p:spPr>
      </p:cxnSp>
      <p:cxnSp>
        <p:nvCxnSpPr>
          <p:cNvPr id="42" name="Łącznik prosty 72">
            <a:extLst>
              <a:ext uri="{FF2B5EF4-FFF2-40B4-BE49-F238E27FC236}">
                <a16:creationId xmlns:a16="http://schemas.microsoft.com/office/drawing/2014/main" xmlns="" id="{B5881086-A9B0-4956-BC24-AF87140CF5F7}"/>
              </a:ext>
            </a:extLst>
          </p:cNvPr>
          <p:cNvCxnSpPr/>
          <p:nvPr/>
        </p:nvCxnSpPr>
        <p:spPr>
          <a:xfrm>
            <a:off x="2763453" y="4479142"/>
            <a:ext cx="0" cy="441509"/>
          </a:xfrm>
          <a:prstGeom prst="straightConnector1">
            <a:avLst/>
          </a:prstGeom>
          <a:noFill/>
          <a:ln w="6345" cap="flat">
            <a:solidFill>
              <a:srgbClr val="6D6E71"/>
            </a:solidFill>
            <a:prstDash val="solid"/>
            <a:miter/>
          </a:ln>
        </p:spPr>
      </p:cxnSp>
      <p:cxnSp>
        <p:nvCxnSpPr>
          <p:cNvPr id="43" name="Łącznik prosty 73">
            <a:extLst>
              <a:ext uri="{FF2B5EF4-FFF2-40B4-BE49-F238E27FC236}">
                <a16:creationId xmlns:a16="http://schemas.microsoft.com/office/drawing/2014/main" xmlns="" id="{F95E4148-9A6D-4CA8-887D-A57E15957B53}"/>
              </a:ext>
            </a:extLst>
          </p:cNvPr>
          <p:cNvCxnSpPr/>
          <p:nvPr/>
        </p:nvCxnSpPr>
        <p:spPr>
          <a:xfrm>
            <a:off x="9233519" y="2982855"/>
            <a:ext cx="0" cy="441499"/>
          </a:xfrm>
          <a:prstGeom prst="straightConnector1">
            <a:avLst/>
          </a:prstGeom>
          <a:noFill/>
          <a:ln w="6345" cap="flat">
            <a:solidFill>
              <a:srgbClr val="6D6E71"/>
            </a:solidFill>
            <a:prstDash val="solid"/>
            <a:miter/>
          </a:ln>
        </p:spPr>
      </p:cxnSp>
    </p:spTree>
    <p:extLst>
      <p:ext uri="{BB962C8B-B14F-4D97-AF65-F5344CB8AC3E}">
        <p14:creationId xmlns:p14="http://schemas.microsoft.com/office/powerpoint/2010/main" val="69557465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2_Nagłówek sekcji">
    <p:spTree>
      <p:nvGrpSpPr>
        <p:cNvPr id="1" name=""/>
        <p:cNvGrpSpPr/>
        <p:nvPr/>
      </p:nvGrpSpPr>
      <p:grpSpPr>
        <a:xfrm>
          <a:off x="0" y="0"/>
          <a:ext cx="0" cy="0"/>
          <a:chOff x="0" y="0"/>
          <a:chExt cx="0" cy="0"/>
        </a:xfrm>
      </p:grpSpPr>
      <p:pic>
        <p:nvPicPr>
          <p:cNvPr id="2" name="Obraz 2">
            <a:extLst>
              <a:ext uri="{FF2B5EF4-FFF2-40B4-BE49-F238E27FC236}">
                <a16:creationId xmlns:a16="http://schemas.microsoft.com/office/drawing/2014/main" xmlns="" id="{3A6E6A8E-CE39-4971-BE5B-8F8E88C177E5}"/>
              </a:ext>
            </a:extLst>
          </p:cNvPr>
          <p:cNvPicPr>
            <a:picLocks noChangeAspect="1"/>
          </p:cNvPicPr>
          <p:nvPr/>
        </p:nvPicPr>
        <p:blipFill>
          <a:blip r:embed="rId2"/>
          <a:stretch>
            <a:fillRect/>
          </a:stretch>
        </p:blipFill>
        <p:spPr>
          <a:xfrm>
            <a:off x="0" y="0"/>
            <a:ext cx="12191996" cy="6854571"/>
          </a:xfrm>
          <a:prstGeom prst="rect">
            <a:avLst/>
          </a:prstGeom>
          <a:noFill/>
          <a:ln cap="flat">
            <a:noFill/>
          </a:ln>
        </p:spPr>
      </p:pic>
      <p:pic>
        <p:nvPicPr>
          <p:cNvPr id="3" name="Obraz 7">
            <a:extLst>
              <a:ext uri="{FF2B5EF4-FFF2-40B4-BE49-F238E27FC236}">
                <a16:creationId xmlns:a16="http://schemas.microsoft.com/office/drawing/2014/main" xmlns="" id="{CDA0DF45-BAD4-4AA9-8929-C53095977A7F}"/>
              </a:ext>
            </a:extLst>
          </p:cNvPr>
          <p:cNvPicPr>
            <a:picLocks noChangeAspect="1"/>
          </p:cNvPicPr>
          <p:nvPr/>
        </p:nvPicPr>
        <p:blipFill>
          <a:blip r:embed="rId3"/>
          <a:stretch>
            <a:fillRect/>
          </a:stretch>
        </p:blipFill>
        <p:spPr>
          <a:xfrm>
            <a:off x="0" y="2173876"/>
            <a:ext cx="6575614" cy="807726"/>
          </a:xfrm>
          <a:prstGeom prst="rect">
            <a:avLst/>
          </a:prstGeom>
          <a:noFill/>
          <a:ln cap="flat">
            <a:noFill/>
          </a:ln>
        </p:spPr>
      </p:pic>
      <p:sp>
        <p:nvSpPr>
          <p:cNvPr id="4" name="Symbol zastępczy tekstu 12">
            <a:extLst>
              <a:ext uri="{FF2B5EF4-FFF2-40B4-BE49-F238E27FC236}">
                <a16:creationId xmlns:a16="http://schemas.microsoft.com/office/drawing/2014/main" xmlns="" id="{D79BFBC0-BEF5-4A5E-904A-ADD984EE289A}"/>
              </a:ext>
            </a:extLst>
          </p:cNvPr>
          <p:cNvSpPr txBox="1">
            <a:spLocks noGrp="1"/>
          </p:cNvSpPr>
          <p:nvPr>
            <p:ph type="body" sz="quarter" idx="4294967295"/>
          </p:nvPr>
        </p:nvSpPr>
        <p:spPr>
          <a:xfrm>
            <a:off x="914400" y="2260597"/>
            <a:ext cx="6320122"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pic>
        <p:nvPicPr>
          <p:cNvPr id="5" name="Obraz 10">
            <a:extLst>
              <a:ext uri="{FF2B5EF4-FFF2-40B4-BE49-F238E27FC236}">
                <a16:creationId xmlns:a16="http://schemas.microsoft.com/office/drawing/2014/main" xmlns="" id="{A282022B-55B2-46DA-AA6A-81A5990900BF}"/>
              </a:ext>
            </a:extLst>
          </p:cNvPr>
          <p:cNvPicPr>
            <a:picLocks noChangeAspect="1"/>
          </p:cNvPicPr>
          <p:nvPr/>
        </p:nvPicPr>
        <p:blipFill>
          <a:blip r:embed="rId4"/>
          <a:stretch>
            <a:fillRect/>
          </a:stretch>
        </p:blipFill>
        <p:spPr>
          <a:xfrm>
            <a:off x="1397495" y="1666237"/>
            <a:ext cx="4101257" cy="579116"/>
          </a:xfrm>
          <a:prstGeom prst="rect">
            <a:avLst/>
          </a:prstGeom>
          <a:noFill/>
          <a:ln cap="flat">
            <a:noFill/>
          </a:ln>
        </p:spPr>
      </p:pic>
      <p:sp>
        <p:nvSpPr>
          <p:cNvPr id="6" name="Symbol zastępczy tekstu 16">
            <a:extLst>
              <a:ext uri="{FF2B5EF4-FFF2-40B4-BE49-F238E27FC236}">
                <a16:creationId xmlns:a16="http://schemas.microsoft.com/office/drawing/2014/main" xmlns="" id="{2FDC690F-B50A-4932-8C05-691A4D8B3A61}"/>
              </a:ext>
            </a:extLst>
          </p:cNvPr>
          <p:cNvSpPr txBox="1">
            <a:spLocks noGrp="1"/>
          </p:cNvSpPr>
          <p:nvPr>
            <p:ph type="body" sz="quarter" idx="4294967295"/>
          </p:nvPr>
        </p:nvSpPr>
        <p:spPr>
          <a:xfrm>
            <a:off x="1574797" y="1727201"/>
            <a:ext cx="385688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19124631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04A9D435-006C-4AE0-8D24-1721504DB7DE}"/>
              </a:ext>
            </a:extLst>
          </p:cNvPr>
          <p:cNvSpPr txBox="1">
            <a:spLocks noGrp="1"/>
          </p:cNvSpPr>
          <p:nvPr>
            <p:ph type="title"/>
          </p:nvPr>
        </p:nvSpPr>
        <p:spPr>
          <a:xfrm>
            <a:off x="839784"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ekstu 2">
            <a:extLst>
              <a:ext uri="{FF2B5EF4-FFF2-40B4-BE49-F238E27FC236}">
                <a16:creationId xmlns="" xmlns:a16="http://schemas.microsoft.com/office/drawing/2014/main" id="{92396223-4143-45BB-A763-3B1B845CF1DA}"/>
              </a:ext>
            </a:extLst>
          </p:cNvPr>
          <p:cNvSpPr txBox="1">
            <a:spLocks noGrp="1"/>
          </p:cNvSpPr>
          <p:nvPr>
            <p:ph type="body" idx="1"/>
          </p:nvPr>
        </p:nvSpPr>
        <p:spPr>
          <a:xfrm>
            <a:off x="839784" y="1681160"/>
            <a:ext cx="5157782" cy="823910"/>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pl-PL" sz="2400" b="1" i="0" u="none" strike="noStrike" cap="none" spc="0" baseline="0">
                <a:solidFill>
                  <a:srgbClr val="000000"/>
                </a:solidFill>
                <a:uFillTx/>
                <a:latin typeface="Arial"/>
              </a:defRPr>
            </a:lvl1pPr>
          </a:lstStyle>
          <a:p>
            <a:pPr lvl="0"/>
            <a:r>
              <a:rPr lang="pl-PL"/>
              <a:t>Kliknij, aby edytować style wzorca tekstu</a:t>
            </a:r>
          </a:p>
        </p:txBody>
      </p:sp>
      <p:sp>
        <p:nvSpPr>
          <p:cNvPr id="4" name="Symbol zastępczy zawartości 3">
            <a:extLst>
              <a:ext uri="{FF2B5EF4-FFF2-40B4-BE49-F238E27FC236}">
                <a16:creationId xmlns="" xmlns:a16="http://schemas.microsoft.com/office/drawing/2014/main" id="{DF07B524-6A39-4045-920C-91ECFA3D6718}"/>
              </a:ext>
            </a:extLst>
          </p:cNvPr>
          <p:cNvSpPr txBox="1">
            <a:spLocks noGrp="1"/>
          </p:cNvSpPr>
          <p:nvPr>
            <p:ph sz="half" idx="2"/>
          </p:nvPr>
        </p:nvSpPr>
        <p:spPr>
          <a:xfrm>
            <a:off x="839784" y="2505071"/>
            <a:ext cx="5157782" cy="368458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 xmlns:a16="http://schemas.microsoft.com/office/drawing/2014/main" id="{44C123B0-46A4-4BCC-BA20-41976DEECD30}"/>
              </a:ext>
            </a:extLst>
          </p:cNvPr>
          <p:cNvSpPr txBox="1">
            <a:spLocks noGrp="1"/>
          </p:cNvSpPr>
          <p:nvPr>
            <p:ph type="body" sz="quarter" idx="3"/>
          </p:nvPr>
        </p:nvSpPr>
        <p:spPr>
          <a:xfrm>
            <a:off x="6172200" y="1681160"/>
            <a:ext cx="5183184" cy="823910"/>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pl-PL" sz="2400" b="1" i="0" u="none" strike="noStrike" cap="none" spc="0" baseline="0">
                <a:solidFill>
                  <a:srgbClr val="000000"/>
                </a:solidFill>
                <a:uFillTx/>
                <a:latin typeface="Arial"/>
              </a:defRPr>
            </a:lvl1pPr>
          </a:lstStyle>
          <a:p>
            <a:pPr lvl="0"/>
            <a:r>
              <a:rPr lang="pl-PL"/>
              <a:t>Kliknij, aby edytować style wzorca tekstu</a:t>
            </a:r>
          </a:p>
        </p:txBody>
      </p:sp>
      <p:sp>
        <p:nvSpPr>
          <p:cNvPr id="6" name="Symbol zastępczy zawartości 5">
            <a:extLst>
              <a:ext uri="{FF2B5EF4-FFF2-40B4-BE49-F238E27FC236}">
                <a16:creationId xmlns="" xmlns:a16="http://schemas.microsoft.com/office/drawing/2014/main" id="{6179ECAD-33A0-4FB4-AC38-3BDA4AEA4A48}"/>
              </a:ext>
            </a:extLst>
          </p:cNvPr>
          <p:cNvSpPr txBox="1">
            <a:spLocks noGrp="1"/>
          </p:cNvSpPr>
          <p:nvPr>
            <p:ph sz="quarter" idx="4"/>
          </p:nvPr>
        </p:nvSpPr>
        <p:spPr>
          <a:xfrm>
            <a:off x="6172200" y="2505071"/>
            <a:ext cx="5183184" cy="368458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 xmlns:a16="http://schemas.microsoft.com/office/drawing/2014/main" id="{036E4F72-A06C-457F-BFED-ABF94712908A}"/>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D621F477-741C-4BCE-8721-3BE9A3B78CA9}" type="datetime1">
              <a:rPr lang="pl-PL"/>
              <a:pPr>
                <a:defRPr/>
              </a:pPr>
              <a:t>2018-11-24</a:t>
            </a:fld>
            <a:endParaRPr dirty="0"/>
          </a:p>
        </p:txBody>
      </p:sp>
      <p:sp>
        <p:nvSpPr>
          <p:cNvPr id="8" name="Symbol zastępczy stopki 7">
            <a:extLst>
              <a:ext uri="{FF2B5EF4-FFF2-40B4-BE49-F238E27FC236}">
                <a16:creationId xmlns="" xmlns:a16="http://schemas.microsoft.com/office/drawing/2014/main" id="{0F5AEBF1-A98D-4A36-8A74-9129F15E3D92}"/>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9" name="Symbol zastępczy numeru slajdu 8">
            <a:extLst>
              <a:ext uri="{FF2B5EF4-FFF2-40B4-BE49-F238E27FC236}">
                <a16:creationId xmlns="" xmlns:a16="http://schemas.microsoft.com/office/drawing/2014/main" id="{DD62FB19-9D64-4792-878A-EA1FAFB04EBC}"/>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49F928A2-75AD-4425-B66B-770316A381EF}" type="slidenum">
              <a:rPr/>
              <a:pPr>
                <a:defRPr/>
              </a:pPr>
              <a:t>‹#›</a:t>
            </a:fld>
            <a:endParaRPr dirty="0"/>
          </a:p>
        </p:txBody>
      </p:sp>
    </p:spTree>
    <p:extLst>
      <p:ext uri="{BB962C8B-B14F-4D97-AF65-F5344CB8AC3E}">
        <p14:creationId xmlns:p14="http://schemas.microsoft.com/office/powerpoint/2010/main" val="157316577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8_Dwa elementy zawartości">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xmlns="" id="{1366936D-1442-4A62-992F-6EB76631A4DC}"/>
              </a:ext>
            </a:extLst>
          </p:cNvPr>
          <p:cNvSpPr/>
          <p:nvPr/>
        </p:nvSpPr>
        <p:spPr>
          <a:xfrm>
            <a:off x="-290285" y="682169"/>
            <a:ext cx="1248229" cy="957943"/>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pl-PL" kern="0" dirty="0">
              <a:solidFill>
                <a:srgbClr val="FFFFFF"/>
              </a:solidFill>
              <a:latin typeface="Arial"/>
            </a:endParaRPr>
          </a:p>
        </p:txBody>
      </p:sp>
      <p:pic>
        <p:nvPicPr>
          <p:cNvPr id="3" name="Obraz 53">
            <a:extLst>
              <a:ext uri="{FF2B5EF4-FFF2-40B4-BE49-F238E27FC236}">
                <a16:creationId xmlns:a16="http://schemas.microsoft.com/office/drawing/2014/main" xmlns="" id="{5BA7DE8F-20F6-43FF-B838-19F1895C37DF}"/>
              </a:ext>
            </a:extLst>
          </p:cNvPr>
          <p:cNvPicPr>
            <a:picLocks noChangeAspect="1"/>
          </p:cNvPicPr>
          <p:nvPr/>
        </p:nvPicPr>
        <p:blipFill>
          <a:blip r:embed="rId2"/>
          <a:stretch>
            <a:fillRect/>
          </a:stretch>
        </p:blipFill>
        <p:spPr>
          <a:xfrm>
            <a:off x="-101598" y="-9564"/>
            <a:ext cx="12395204" cy="6873700"/>
          </a:xfrm>
          <a:prstGeom prst="rect">
            <a:avLst/>
          </a:prstGeom>
          <a:noFill/>
          <a:ln cap="flat">
            <a:noFill/>
          </a:ln>
        </p:spPr>
      </p:pic>
    </p:spTree>
    <p:extLst>
      <p:ext uri="{BB962C8B-B14F-4D97-AF65-F5344CB8AC3E}">
        <p14:creationId xmlns:p14="http://schemas.microsoft.com/office/powerpoint/2010/main" val="410881520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9_Dwa elementy zawartości">
    <p:spTree>
      <p:nvGrpSpPr>
        <p:cNvPr id="1" name=""/>
        <p:cNvGrpSpPr/>
        <p:nvPr/>
      </p:nvGrpSpPr>
      <p:grpSpPr>
        <a:xfrm>
          <a:off x="0" y="0"/>
          <a:ext cx="0" cy="0"/>
          <a:chOff x="0" y="0"/>
          <a:chExt cx="0" cy="0"/>
        </a:xfrm>
      </p:grpSpPr>
      <p:pic>
        <p:nvPicPr>
          <p:cNvPr id="2" name="Obraz 86">
            <a:extLst>
              <a:ext uri="{FF2B5EF4-FFF2-40B4-BE49-F238E27FC236}">
                <a16:creationId xmlns:a16="http://schemas.microsoft.com/office/drawing/2014/main" xmlns="" id="{C49781EB-61AF-49F6-B91A-BB804245E303}"/>
              </a:ext>
            </a:extLst>
          </p:cNvPr>
          <p:cNvPicPr>
            <a:picLocks noChangeAspect="1"/>
          </p:cNvPicPr>
          <p:nvPr/>
        </p:nvPicPr>
        <p:blipFill>
          <a:blip r:embed="rId2"/>
          <a:stretch>
            <a:fillRect/>
          </a:stretch>
        </p:blipFill>
        <p:spPr>
          <a:xfrm>
            <a:off x="9363135" y="5428646"/>
            <a:ext cx="2353062" cy="1005840"/>
          </a:xfrm>
          <a:prstGeom prst="rect">
            <a:avLst/>
          </a:prstGeom>
          <a:noFill/>
          <a:ln cap="flat">
            <a:noFill/>
          </a:ln>
        </p:spPr>
      </p:pic>
      <p:pic>
        <p:nvPicPr>
          <p:cNvPr id="3" name="Obraz 3">
            <a:extLst>
              <a:ext uri="{FF2B5EF4-FFF2-40B4-BE49-F238E27FC236}">
                <a16:creationId xmlns:a16="http://schemas.microsoft.com/office/drawing/2014/main" xmlns="" id="{5F90CC8D-6374-4AAB-9A4F-5DACFF3C0276}"/>
              </a:ext>
            </a:extLst>
          </p:cNvPr>
          <p:cNvPicPr>
            <a:picLocks noChangeAspect="1"/>
          </p:cNvPicPr>
          <p:nvPr/>
        </p:nvPicPr>
        <p:blipFill>
          <a:blip r:embed="rId2"/>
          <a:stretch>
            <a:fillRect/>
          </a:stretch>
        </p:blipFill>
        <p:spPr>
          <a:xfrm>
            <a:off x="924979" y="1947507"/>
            <a:ext cx="2353062" cy="1005840"/>
          </a:xfrm>
          <a:prstGeom prst="rect">
            <a:avLst/>
          </a:prstGeom>
          <a:noFill/>
          <a:ln cap="flat">
            <a:noFill/>
          </a:ln>
        </p:spPr>
      </p:pic>
      <p:pic>
        <p:nvPicPr>
          <p:cNvPr id="4" name="Obraz 53">
            <a:extLst>
              <a:ext uri="{FF2B5EF4-FFF2-40B4-BE49-F238E27FC236}">
                <a16:creationId xmlns:a16="http://schemas.microsoft.com/office/drawing/2014/main" xmlns="" id="{90549729-135C-4CE8-AB2E-21351F127487}"/>
              </a:ext>
            </a:extLst>
          </p:cNvPr>
          <p:cNvPicPr>
            <a:picLocks noChangeAspect="1"/>
          </p:cNvPicPr>
          <p:nvPr/>
        </p:nvPicPr>
        <p:blipFill>
          <a:blip r:embed="rId2"/>
          <a:stretch>
            <a:fillRect/>
          </a:stretch>
        </p:blipFill>
        <p:spPr>
          <a:xfrm>
            <a:off x="3740371" y="1939488"/>
            <a:ext cx="2353062" cy="1005840"/>
          </a:xfrm>
          <a:prstGeom prst="rect">
            <a:avLst/>
          </a:prstGeom>
          <a:noFill/>
          <a:ln cap="flat">
            <a:noFill/>
          </a:ln>
        </p:spPr>
      </p:pic>
      <p:pic>
        <p:nvPicPr>
          <p:cNvPr id="5" name="Obraz 73">
            <a:extLst>
              <a:ext uri="{FF2B5EF4-FFF2-40B4-BE49-F238E27FC236}">
                <a16:creationId xmlns:a16="http://schemas.microsoft.com/office/drawing/2014/main" xmlns="" id="{AA2BF75A-74DA-4E32-8C2F-04881D7D887A}"/>
              </a:ext>
            </a:extLst>
          </p:cNvPr>
          <p:cNvPicPr>
            <a:picLocks noChangeAspect="1"/>
          </p:cNvPicPr>
          <p:nvPr/>
        </p:nvPicPr>
        <p:blipFill>
          <a:blip r:embed="rId2"/>
          <a:stretch>
            <a:fillRect/>
          </a:stretch>
        </p:blipFill>
        <p:spPr>
          <a:xfrm>
            <a:off x="6555763" y="1947507"/>
            <a:ext cx="2353062" cy="1005840"/>
          </a:xfrm>
          <a:prstGeom prst="rect">
            <a:avLst/>
          </a:prstGeom>
          <a:noFill/>
          <a:ln cap="flat">
            <a:noFill/>
          </a:ln>
        </p:spPr>
      </p:pic>
      <p:pic>
        <p:nvPicPr>
          <p:cNvPr id="6" name="Obraz 74">
            <a:extLst>
              <a:ext uri="{FF2B5EF4-FFF2-40B4-BE49-F238E27FC236}">
                <a16:creationId xmlns:a16="http://schemas.microsoft.com/office/drawing/2014/main" xmlns="" id="{316C89CA-E4C1-435C-915A-6226E42AC228}"/>
              </a:ext>
            </a:extLst>
          </p:cNvPr>
          <p:cNvPicPr>
            <a:picLocks noChangeAspect="1"/>
          </p:cNvPicPr>
          <p:nvPr/>
        </p:nvPicPr>
        <p:blipFill>
          <a:blip r:embed="rId2"/>
          <a:stretch>
            <a:fillRect/>
          </a:stretch>
        </p:blipFill>
        <p:spPr>
          <a:xfrm>
            <a:off x="9355107" y="1939488"/>
            <a:ext cx="2353062" cy="1005840"/>
          </a:xfrm>
          <a:prstGeom prst="rect">
            <a:avLst/>
          </a:prstGeom>
          <a:noFill/>
          <a:ln cap="flat">
            <a:noFill/>
          </a:ln>
        </p:spPr>
      </p:pic>
      <p:pic>
        <p:nvPicPr>
          <p:cNvPr id="7" name="Obraz 75">
            <a:extLst>
              <a:ext uri="{FF2B5EF4-FFF2-40B4-BE49-F238E27FC236}">
                <a16:creationId xmlns:a16="http://schemas.microsoft.com/office/drawing/2014/main" xmlns="" id="{AB5B41B5-66BB-4103-B3C7-E3A30EB1960E}"/>
              </a:ext>
            </a:extLst>
          </p:cNvPr>
          <p:cNvPicPr>
            <a:picLocks noChangeAspect="1"/>
          </p:cNvPicPr>
          <p:nvPr/>
        </p:nvPicPr>
        <p:blipFill>
          <a:blip r:embed="rId2"/>
          <a:stretch>
            <a:fillRect/>
          </a:stretch>
        </p:blipFill>
        <p:spPr>
          <a:xfrm>
            <a:off x="916960" y="3110560"/>
            <a:ext cx="2353062" cy="1005840"/>
          </a:xfrm>
          <a:prstGeom prst="rect">
            <a:avLst/>
          </a:prstGeom>
          <a:noFill/>
          <a:ln cap="flat">
            <a:noFill/>
          </a:ln>
        </p:spPr>
      </p:pic>
      <p:pic>
        <p:nvPicPr>
          <p:cNvPr id="8" name="Obraz 76">
            <a:extLst>
              <a:ext uri="{FF2B5EF4-FFF2-40B4-BE49-F238E27FC236}">
                <a16:creationId xmlns:a16="http://schemas.microsoft.com/office/drawing/2014/main" xmlns="" id="{AB2009D9-75E3-4754-B161-FB2CC869B64F}"/>
              </a:ext>
            </a:extLst>
          </p:cNvPr>
          <p:cNvPicPr>
            <a:picLocks noChangeAspect="1"/>
          </p:cNvPicPr>
          <p:nvPr/>
        </p:nvPicPr>
        <p:blipFill>
          <a:blip r:embed="rId2"/>
          <a:stretch>
            <a:fillRect/>
          </a:stretch>
        </p:blipFill>
        <p:spPr>
          <a:xfrm>
            <a:off x="3732352" y="3102540"/>
            <a:ext cx="2353062" cy="1005840"/>
          </a:xfrm>
          <a:prstGeom prst="rect">
            <a:avLst/>
          </a:prstGeom>
          <a:noFill/>
          <a:ln cap="flat">
            <a:noFill/>
          </a:ln>
        </p:spPr>
      </p:pic>
      <p:pic>
        <p:nvPicPr>
          <p:cNvPr id="9" name="Obraz 77">
            <a:extLst>
              <a:ext uri="{FF2B5EF4-FFF2-40B4-BE49-F238E27FC236}">
                <a16:creationId xmlns:a16="http://schemas.microsoft.com/office/drawing/2014/main" xmlns="" id="{4DF3524A-45BD-4C34-9E09-1E63FD344028}"/>
              </a:ext>
            </a:extLst>
          </p:cNvPr>
          <p:cNvPicPr>
            <a:picLocks noChangeAspect="1"/>
          </p:cNvPicPr>
          <p:nvPr/>
        </p:nvPicPr>
        <p:blipFill>
          <a:blip r:embed="rId2"/>
          <a:stretch>
            <a:fillRect/>
          </a:stretch>
        </p:blipFill>
        <p:spPr>
          <a:xfrm>
            <a:off x="6563782" y="3110560"/>
            <a:ext cx="2353062" cy="1005840"/>
          </a:xfrm>
          <a:prstGeom prst="rect">
            <a:avLst/>
          </a:prstGeom>
          <a:noFill/>
          <a:ln cap="flat">
            <a:noFill/>
          </a:ln>
        </p:spPr>
      </p:pic>
      <p:pic>
        <p:nvPicPr>
          <p:cNvPr id="10" name="Obraz 78">
            <a:extLst>
              <a:ext uri="{FF2B5EF4-FFF2-40B4-BE49-F238E27FC236}">
                <a16:creationId xmlns:a16="http://schemas.microsoft.com/office/drawing/2014/main" xmlns="" id="{78291DE8-D1BC-4D99-ACC0-6DB0C0351CD1}"/>
              </a:ext>
            </a:extLst>
          </p:cNvPr>
          <p:cNvPicPr>
            <a:picLocks noChangeAspect="1"/>
          </p:cNvPicPr>
          <p:nvPr/>
        </p:nvPicPr>
        <p:blipFill>
          <a:blip r:embed="rId2"/>
          <a:stretch>
            <a:fillRect/>
          </a:stretch>
        </p:blipFill>
        <p:spPr>
          <a:xfrm>
            <a:off x="9363135" y="3118579"/>
            <a:ext cx="2353062" cy="1005840"/>
          </a:xfrm>
          <a:prstGeom prst="rect">
            <a:avLst/>
          </a:prstGeom>
          <a:noFill/>
          <a:ln cap="flat">
            <a:noFill/>
          </a:ln>
        </p:spPr>
      </p:pic>
      <p:pic>
        <p:nvPicPr>
          <p:cNvPr id="11" name="Obraz 79">
            <a:extLst>
              <a:ext uri="{FF2B5EF4-FFF2-40B4-BE49-F238E27FC236}">
                <a16:creationId xmlns:a16="http://schemas.microsoft.com/office/drawing/2014/main" xmlns="" id="{A052C151-9B56-4D57-B39F-B54E640E28D6}"/>
              </a:ext>
            </a:extLst>
          </p:cNvPr>
          <p:cNvPicPr>
            <a:picLocks noChangeAspect="1"/>
          </p:cNvPicPr>
          <p:nvPr/>
        </p:nvPicPr>
        <p:blipFill>
          <a:blip r:embed="rId2"/>
          <a:stretch>
            <a:fillRect/>
          </a:stretch>
        </p:blipFill>
        <p:spPr>
          <a:xfrm>
            <a:off x="924979" y="4257574"/>
            <a:ext cx="2353062" cy="1005840"/>
          </a:xfrm>
          <a:prstGeom prst="rect">
            <a:avLst/>
          </a:prstGeom>
          <a:noFill/>
          <a:ln cap="flat">
            <a:noFill/>
          </a:ln>
        </p:spPr>
      </p:pic>
      <p:pic>
        <p:nvPicPr>
          <p:cNvPr id="12" name="Obraz 80">
            <a:extLst>
              <a:ext uri="{FF2B5EF4-FFF2-40B4-BE49-F238E27FC236}">
                <a16:creationId xmlns:a16="http://schemas.microsoft.com/office/drawing/2014/main" xmlns="" id="{6175CA2E-41F0-44E8-9419-BD8FEAC72D64}"/>
              </a:ext>
            </a:extLst>
          </p:cNvPr>
          <p:cNvPicPr>
            <a:picLocks noChangeAspect="1"/>
          </p:cNvPicPr>
          <p:nvPr/>
        </p:nvPicPr>
        <p:blipFill>
          <a:blip r:embed="rId2"/>
          <a:stretch>
            <a:fillRect/>
          </a:stretch>
        </p:blipFill>
        <p:spPr>
          <a:xfrm>
            <a:off x="3740371" y="4249555"/>
            <a:ext cx="2353062" cy="1005840"/>
          </a:xfrm>
          <a:prstGeom prst="rect">
            <a:avLst/>
          </a:prstGeom>
          <a:noFill/>
          <a:ln cap="flat">
            <a:noFill/>
          </a:ln>
        </p:spPr>
      </p:pic>
      <p:pic>
        <p:nvPicPr>
          <p:cNvPr id="13" name="Obraz 81">
            <a:extLst>
              <a:ext uri="{FF2B5EF4-FFF2-40B4-BE49-F238E27FC236}">
                <a16:creationId xmlns:a16="http://schemas.microsoft.com/office/drawing/2014/main" xmlns="" id="{ECC3089C-7614-4FDD-BBAF-D3A316CCB8A8}"/>
              </a:ext>
            </a:extLst>
          </p:cNvPr>
          <p:cNvPicPr>
            <a:picLocks noChangeAspect="1"/>
          </p:cNvPicPr>
          <p:nvPr/>
        </p:nvPicPr>
        <p:blipFill>
          <a:blip r:embed="rId2"/>
          <a:stretch>
            <a:fillRect/>
          </a:stretch>
        </p:blipFill>
        <p:spPr>
          <a:xfrm>
            <a:off x="6555763" y="4257574"/>
            <a:ext cx="2353062" cy="1005840"/>
          </a:xfrm>
          <a:prstGeom prst="rect">
            <a:avLst/>
          </a:prstGeom>
          <a:noFill/>
          <a:ln cap="flat">
            <a:noFill/>
          </a:ln>
        </p:spPr>
      </p:pic>
      <p:pic>
        <p:nvPicPr>
          <p:cNvPr id="14" name="Obraz 82">
            <a:extLst>
              <a:ext uri="{FF2B5EF4-FFF2-40B4-BE49-F238E27FC236}">
                <a16:creationId xmlns:a16="http://schemas.microsoft.com/office/drawing/2014/main" xmlns="" id="{F547545F-41B7-4408-AF88-76044493F366}"/>
              </a:ext>
            </a:extLst>
          </p:cNvPr>
          <p:cNvPicPr>
            <a:picLocks noChangeAspect="1"/>
          </p:cNvPicPr>
          <p:nvPr/>
        </p:nvPicPr>
        <p:blipFill>
          <a:blip r:embed="rId2"/>
          <a:stretch>
            <a:fillRect/>
          </a:stretch>
        </p:blipFill>
        <p:spPr>
          <a:xfrm>
            <a:off x="9371155" y="4249555"/>
            <a:ext cx="2353062" cy="1005840"/>
          </a:xfrm>
          <a:prstGeom prst="rect">
            <a:avLst/>
          </a:prstGeom>
          <a:noFill/>
          <a:ln cap="flat">
            <a:noFill/>
          </a:ln>
        </p:spPr>
      </p:pic>
      <p:pic>
        <p:nvPicPr>
          <p:cNvPr id="15" name="Obraz 84">
            <a:extLst>
              <a:ext uri="{FF2B5EF4-FFF2-40B4-BE49-F238E27FC236}">
                <a16:creationId xmlns:a16="http://schemas.microsoft.com/office/drawing/2014/main" xmlns="" id="{93154EF2-BA72-4AC9-A9D1-9B88266738D4}"/>
              </a:ext>
            </a:extLst>
          </p:cNvPr>
          <p:cNvPicPr>
            <a:picLocks noChangeAspect="1"/>
          </p:cNvPicPr>
          <p:nvPr/>
        </p:nvPicPr>
        <p:blipFill>
          <a:blip r:embed="rId2"/>
          <a:stretch>
            <a:fillRect/>
          </a:stretch>
        </p:blipFill>
        <p:spPr>
          <a:xfrm>
            <a:off x="3732352" y="5428646"/>
            <a:ext cx="2353062" cy="1005840"/>
          </a:xfrm>
          <a:prstGeom prst="rect">
            <a:avLst/>
          </a:prstGeom>
          <a:noFill/>
          <a:ln cap="flat">
            <a:noFill/>
          </a:ln>
        </p:spPr>
      </p:pic>
      <p:pic>
        <p:nvPicPr>
          <p:cNvPr id="16" name="Obraz 85">
            <a:extLst>
              <a:ext uri="{FF2B5EF4-FFF2-40B4-BE49-F238E27FC236}">
                <a16:creationId xmlns:a16="http://schemas.microsoft.com/office/drawing/2014/main" xmlns="" id="{DCAB5488-C0DA-4D05-B611-FD1108BB9C0F}"/>
              </a:ext>
            </a:extLst>
          </p:cNvPr>
          <p:cNvPicPr>
            <a:picLocks noChangeAspect="1"/>
          </p:cNvPicPr>
          <p:nvPr/>
        </p:nvPicPr>
        <p:blipFill>
          <a:blip r:embed="rId2"/>
          <a:stretch>
            <a:fillRect/>
          </a:stretch>
        </p:blipFill>
        <p:spPr>
          <a:xfrm>
            <a:off x="6563782" y="5420627"/>
            <a:ext cx="2353062" cy="1005840"/>
          </a:xfrm>
          <a:prstGeom prst="rect">
            <a:avLst/>
          </a:prstGeom>
          <a:noFill/>
          <a:ln cap="flat">
            <a:noFill/>
          </a:ln>
        </p:spPr>
      </p:pic>
      <p:pic>
        <p:nvPicPr>
          <p:cNvPr id="17" name="Obraz 6">
            <a:extLst>
              <a:ext uri="{FF2B5EF4-FFF2-40B4-BE49-F238E27FC236}">
                <a16:creationId xmlns:a16="http://schemas.microsoft.com/office/drawing/2014/main" xmlns="" id="{D3D1EDDF-15E8-49E5-9C3B-457F2A8940D5}"/>
              </a:ext>
            </a:extLst>
          </p:cNvPr>
          <p:cNvPicPr>
            <a:picLocks noChangeAspect="1"/>
          </p:cNvPicPr>
          <p:nvPr/>
        </p:nvPicPr>
        <p:blipFill>
          <a:blip r:embed="rId3"/>
          <a:stretch>
            <a:fillRect/>
          </a:stretch>
        </p:blipFill>
        <p:spPr>
          <a:xfrm>
            <a:off x="903408" y="5420224"/>
            <a:ext cx="2321058" cy="990606"/>
          </a:xfrm>
          <a:prstGeom prst="rect">
            <a:avLst/>
          </a:prstGeom>
          <a:noFill/>
          <a:ln cap="flat">
            <a:noFill/>
          </a:ln>
        </p:spPr>
      </p:pic>
      <p:sp>
        <p:nvSpPr>
          <p:cNvPr id="18" name="Symbol zastępczy tekstu 10">
            <a:extLst>
              <a:ext uri="{FF2B5EF4-FFF2-40B4-BE49-F238E27FC236}">
                <a16:creationId xmlns:a16="http://schemas.microsoft.com/office/drawing/2014/main" xmlns="" id="{94E44432-0E36-4449-BFB9-92AAB24204FC}"/>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19" name="Symbol zastępczy tekstu 34">
            <a:extLst>
              <a:ext uri="{FF2B5EF4-FFF2-40B4-BE49-F238E27FC236}">
                <a16:creationId xmlns:a16="http://schemas.microsoft.com/office/drawing/2014/main" xmlns="" id="{9AEDA3B1-DA50-46DB-898F-B03E8A5FF853}"/>
              </a:ext>
            </a:extLst>
          </p:cNvPr>
          <p:cNvSpPr txBox="1">
            <a:spLocks noGrp="1"/>
          </p:cNvSpPr>
          <p:nvPr>
            <p:ph type="body" sz="quarter" idx="4294967295"/>
          </p:nvPr>
        </p:nvSpPr>
        <p:spPr>
          <a:xfrm>
            <a:off x="1037011" y="2044698"/>
            <a:ext cx="212357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a16="http://schemas.microsoft.com/office/drawing/2014/main" xmlns="" id="{DA4ACBC9-003C-4A67-98FE-37385074AC10}"/>
              </a:ext>
            </a:extLst>
          </p:cNvPr>
          <p:cNvSpPr txBox="1">
            <a:spLocks noGrp="1"/>
          </p:cNvSpPr>
          <p:nvPr>
            <p:ph type="body" sz="quarter" idx="4294967295"/>
          </p:nvPr>
        </p:nvSpPr>
        <p:spPr>
          <a:xfrm>
            <a:off x="3851736" y="2044698"/>
            <a:ext cx="211622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a16="http://schemas.microsoft.com/office/drawing/2014/main" xmlns="" id="{1732D834-07B3-452A-B28E-1161C0DBAAB9}"/>
              </a:ext>
            </a:extLst>
          </p:cNvPr>
          <p:cNvSpPr txBox="1">
            <a:spLocks noGrp="1"/>
          </p:cNvSpPr>
          <p:nvPr>
            <p:ph type="body" sz="quarter" idx="4294967295"/>
          </p:nvPr>
        </p:nvSpPr>
        <p:spPr>
          <a:xfrm>
            <a:off x="6659767" y="2048045"/>
            <a:ext cx="211555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2" name="Symbol zastępczy tekstu 34">
            <a:extLst>
              <a:ext uri="{FF2B5EF4-FFF2-40B4-BE49-F238E27FC236}">
                <a16:creationId xmlns:a16="http://schemas.microsoft.com/office/drawing/2014/main" xmlns="" id="{A221CB8A-96FB-4215-84E9-64C4537568A4}"/>
              </a:ext>
            </a:extLst>
          </p:cNvPr>
          <p:cNvSpPr txBox="1">
            <a:spLocks noGrp="1"/>
          </p:cNvSpPr>
          <p:nvPr>
            <p:ph type="body" sz="quarter" idx="4294967295"/>
          </p:nvPr>
        </p:nvSpPr>
        <p:spPr>
          <a:xfrm>
            <a:off x="9465128" y="2051383"/>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3" name="Symbol zastępczy tekstu 34">
            <a:extLst>
              <a:ext uri="{FF2B5EF4-FFF2-40B4-BE49-F238E27FC236}">
                <a16:creationId xmlns:a16="http://schemas.microsoft.com/office/drawing/2014/main" xmlns="" id="{1E79D583-3F64-41EB-8DC4-95035EA1C070}"/>
              </a:ext>
            </a:extLst>
          </p:cNvPr>
          <p:cNvSpPr txBox="1">
            <a:spLocks noGrp="1"/>
          </p:cNvSpPr>
          <p:nvPr>
            <p:ph type="body" sz="quarter" idx="4294967295"/>
          </p:nvPr>
        </p:nvSpPr>
        <p:spPr>
          <a:xfrm>
            <a:off x="1037679" y="3203070"/>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4" name="Symbol zastępczy tekstu 34">
            <a:extLst>
              <a:ext uri="{FF2B5EF4-FFF2-40B4-BE49-F238E27FC236}">
                <a16:creationId xmlns:a16="http://schemas.microsoft.com/office/drawing/2014/main" xmlns="" id="{9622F878-1A19-4228-8DB4-55B7957D2E2C}"/>
              </a:ext>
            </a:extLst>
          </p:cNvPr>
          <p:cNvSpPr txBox="1">
            <a:spLocks noGrp="1"/>
          </p:cNvSpPr>
          <p:nvPr>
            <p:ph type="body" sz="quarter" idx="4294967295"/>
          </p:nvPr>
        </p:nvSpPr>
        <p:spPr>
          <a:xfrm>
            <a:off x="3855741" y="3206416"/>
            <a:ext cx="2160334"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5" name="Symbol zastępczy tekstu 34">
            <a:extLst>
              <a:ext uri="{FF2B5EF4-FFF2-40B4-BE49-F238E27FC236}">
                <a16:creationId xmlns:a16="http://schemas.microsoft.com/office/drawing/2014/main" xmlns="" id="{4C6C7359-337A-4C0E-A326-EFC6991E15D3}"/>
              </a:ext>
            </a:extLst>
          </p:cNvPr>
          <p:cNvSpPr txBox="1">
            <a:spLocks noGrp="1"/>
          </p:cNvSpPr>
          <p:nvPr>
            <p:ph type="body" sz="quarter" idx="4294967295"/>
          </p:nvPr>
        </p:nvSpPr>
        <p:spPr>
          <a:xfrm>
            <a:off x="6651747" y="3209754"/>
            <a:ext cx="21716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6" name="Symbol zastępczy tekstu 34">
            <a:extLst>
              <a:ext uri="{FF2B5EF4-FFF2-40B4-BE49-F238E27FC236}">
                <a16:creationId xmlns:a16="http://schemas.microsoft.com/office/drawing/2014/main" xmlns="" id="{CD7F0A7C-0831-41A2-8A3E-0E1DC559CD92}"/>
              </a:ext>
            </a:extLst>
          </p:cNvPr>
          <p:cNvSpPr txBox="1">
            <a:spLocks noGrp="1"/>
          </p:cNvSpPr>
          <p:nvPr>
            <p:ph type="body" sz="quarter" idx="4294967295"/>
          </p:nvPr>
        </p:nvSpPr>
        <p:spPr>
          <a:xfrm>
            <a:off x="9453771" y="3225802"/>
            <a:ext cx="219308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7" name="Symbol zastępczy tekstu 34">
            <a:extLst>
              <a:ext uri="{FF2B5EF4-FFF2-40B4-BE49-F238E27FC236}">
                <a16:creationId xmlns:a16="http://schemas.microsoft.com/office/drawing/2014/main" xmlns="" id="{1C96707A-EDF6-44D2-A968-BAE975CF10E5}"/>
              </a:ext>
            </a:extLst>
          </p:cNvPr>
          <p:cNvSpPr txBox="1">
            <a:spLocks noGrp="1"/>
          </p:cNvSpPr>
          <p:nvPr>
            <p:ph type="body" sz="quarter" idx="4294967295"/>
          </p:nvPr>
        </p:nvSpPr>
        <p:spPr>
          <a:xfrm>
            <a:off x="1028992" y="4378823"/>
            <a:ext cx="212357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8" name="Symbol zastępczy tekstu 34">
            <a:extLst>
              <a:ext uri="{FF2B5EF4-FFF2-40B4-BE49-F238E27FC236}">
                <a16:creationId xmlns:a16="http://schemas.microsoft.com/office/drawing/2014/main" xmlns="" id="{6ECA5A68-8FEA-4DBE-AB4B-AA547AC2C7C8}"/>
              </a:ext>
            </a:extLst>
          </p:cNvPr>
          <p:cNvSpPr txBox="1">
            <a:spLocks noGrp="1"/>
          </p:cNvSpPr>
          <p:nvPr>
            <p:ph type="body" sz="quarter" idx="4294967295"/>
          </p:nvPr>
        </p:nvSpPr>
        <p:spPr>
          <a:xfrm>
            <a:off x="3843707" y="4378823"/>
            <a:ext cx="211622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9" name="Symbol zastępczy tekstu 34">
            <a:extLst>
              <a:ext uri="{FF2B5EF4-FFF2-40B4-BE49-F238E27FC236}">
                <a16:creationId xmlns:a16="http://schemas.microsoft.com/office/drawing/2014/main" xmlns="" id="{02558F85-4C14-4FC1-BA09-1ED5B0F90A41}"/>
              </a:ext>
            </a:extLst>
          </p:cNvPr>
          <p:cNvSpPr txBox="1">
            <a:spLocks noGrp="1"/>
          </p:cNvSpPr>
          <p:nvPr>
            <p:ph type="body" sz="quarter" idx="4294967295"/>
          </p:nvPr>
        </p:nvSpPr>
        <p:spPr>
          <a:xfrm>
            <a:off x="6651747" y="4382170"/>
            <a:ext cx="211555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0" name="Symbol zastępczy tekstu 34">
            <a:extLst>
              <a:ext uri="{FF2B5EF4-FFF2-40B4-BE49-F238E27FC236}">
                <a16:creationId xmlns:a16="http://schemas.microsoft.com/office/drawing/2014/main" xmlns="" id="{087FA02E-C441-4AE5-8FD0-014FB1D6156A}"/>
              </a:ext>
            </a:extLst>
          </p:cNvPr>
          <p:cNvSpPr txBox="1">
            <a:spLocks noGrp="1"/>
          </p:cNvSpPr>
          <p:nvPr>
            <p:ph type="body" sz="quarter" idx="4294967295"/>
          </p:nvPr>
        </p:nvSpPr>
        <p:spPr>
          <a:xfrm>
            <a:off x="9457108" y="4385508"/>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1" name="Symbol zastępczy tekstu 34">
            <a:extLst>
              <a:ext uri="{FF2B5EF4-FFF2-40B4-BE49-F238E27FC236}">
                <a16:creationId xmlns:a16="http://schemas.microsoft.com/office/drawing/2014/main" xmlns="" id="{488AFE91-DCDE-429F-AF45-130D0A9BB2A8}"/>
              </a:ext>
            </a:extLst>
          </p:cNvPr>
          <p:cNvSpPr txBox="1">
            <a:spLocks noGrp="1"/>
          </p:cNvSpPr>
          <p:nvPr>
            <p:ph type="body" sz="quarter" idx="4294967295"/>
          </p:nvPr>
        </p:nvSpPr>
        <p:spPr>
          <a:xfrm>
            <a:off x="3847722" y="5540541"/>
            <a:ext cx="2160334"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2" name="Symbol zastępczy tekstu 34">
            <a:extLst>
              <a:ext uri="{FF2B5EF4-FFF2-40B4-BE49-F238E27FC236}">
                <a16:creationId xmlns:a16="http://schemas.microsoft.com/office/drawing/2014/main" xmlns="" id="{E248B204-ADFD-413B-AEC6-22B75135B267}"/>
              </a:ext>
            </a:extLst>
          </p:cNvPr>
          <p:cNvSpPr txBox="1">
            <a:spLocks noGrp="1"/>
          </p:cNvSpPr>
          <p:nvPr>
            <p:ph type="body" sz="quarter" idx="4294967295"/>
          </p:nvPr>
        </p:nvSpPr>
        <p:spPr>
          <a:xfrm>
            <a:off x="6643728" y="5543888"/>
            <a:ext cx="21716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cxnSp>
        <p:nvCxnSpPr>
          <p:cNvPr id="33" name="Łącznik prosty 14">
            <a:extLst>
              <a:ext uri="{FF2B5EF4-FFF2-40B4-BE49-F238E27FC236}">
                <a16:creationId xmlns:a16="http://schemas.microsoft.com/office/drawing/2014/main" xmlns="" id="{B1DF486E-BF97-45FB-BBD2-8E3A6B8B01BF}"/>
              </a:ext>
            </a:extLst>
          </p:cNvPr>
          <p:cNvCxnSpPr/>
          <p:nvPr/>
        </p:nvCxnSpPr>
        <p:spPr>
          <a:xfrm>
            <a:off x="0" y="2438403"/>
            <a:ext cx="978563" cy="0"/>
          </a:xfrm>
          <a:prstGeom prst="straightConnector1">
            <a:avLst/>
          </a:prstGeom>
          <a:noFill/>
          <a:ln w="6345" cap="flat">
            <a:solidFill>
              <a:srgbClr val="A43757"/>
            </a:solidFill>
            <a:prstDash val="solid"/>
            <a:miter/>
          </a:ln>
        </p:spPr>
      </p:cxnSp>
      <p:cxnSp>
        <p:nvCxnSpPr>
          <p:cNvPr id="34" name="Łącznik prosty ze strzałką 17">
            <a:extLst>
              <a:ext uri="{FF2B5EF4-FFF2-40B4-BE49-F238E27FC236}">
                <a16:creationId xmlns:a16="http://schemas.microsoft.com/office/drawing/2014/main" xmlns="" id="{7CD2EDAE-69A6-4EE8-BA0A-2590774904C5}"/>
              </a:ext>
            </a:extLst>
          </p:cNvPr>
          <p:cNvCxnSpPr/>
          <p:nvPr/>
        </p:nvCxnSpPr>
        <p:spPr>
          <a:xfrm>
            <a:off x="3272591" y="2438403"/>
            <a:ext cx="481258" cy="0"/>
          </a:xfrm>
          <a:prstGeom prst="straightConnector1">
            <a:avLst/>
          </a:prstGeom>
          <a:noFill/>
          <a:ln w="6345" cap="flat">
            <a:solidFill>
              <a:srgbClr val="A43757"/>
            </a:solidFill>
            <a:prstDash val="solid"/>
            <a:miter/>
            <a:tailEnd type="arrow"/>
          </a:ln>
        </p:spPr>
      </p:cxnSp>
      <p:cxnSp>
        <p:nvCxnSpPr>
          <p:cNvPr id="35" name="Łącznik prosty ze strzałką 88">
            <a:extLst>
              <a:ext uri="{FF2B5EF4-FFF2-40B4-BE49-F238E27FC236}">
                <a16:creationId xmlns:a16="http://schemas.microsoft.com/office/drawing/2014/main" xmlns="" id="{0B2BB9B8-5BFF-4654-A459-8A75C5193919}"/>
              </a:ext>
            </a:extLst>
          </p:cNvPr>
          <p:cNvCxnSpPr>
            <a:stCxn id="4" idx="3"/>
            <a:endCxn id="5" idx="1"/>
          </p:cNvCxnSpPr>
          <p:nvPr/>
        </p:nvCxnSpPr>
        <p:spPr>
          <a:xfrm>
            <a:off x="6093433" y="2442408"/>
            <a:ext cx="462330" cy="8019"/>
          </a:xfrm>
          <a:prstGeom prst="straightConnector1">
            <a:avLst/>
          </a:prstGeom>
          <a:noFill/>
          <a:ln w="6345" cap="flat">
            <a:solidFill>
              <a:srgbClr val="A43757"/>
            </a:solidFill>
            <a:prstDash val="solid"/>
            <a:miter/>
            <a:tailEnd type="arrow"/>
          </a:ln>
        </p:spPr>
      </p:cxnSp>
      <p:cxnSp>
        <p:nvCxnSpPr>
          <p:cNvPr id="36" name="Łącznik prosty ze strzałką 89">
            <a:extLst>
              <a:ext uri="{FF2B5EF4-FFF2-40B4-BE49-F238E27FC236}">
                <a16:creationId xmlns:a16="http://schemas.microsoft.com/office/drawing/2014/main" xmlns="" id="{C044E821-74F1-4E8B-B915-21D1B234BFC1}"/>
              </a:ext>
            </a:extLst>
          </p:cNvPr>
          <p:cNvCxnSpPr>
            <a:stCxn id="5" idx="3"/>
            <a:endCxn id="6" idx="1"/>
          </p:cNvCxnSpPr>
          <p:nvPr/>
        </p:nvCxnSpPr>
        <p:spPr>
          <a:xfrm flipV="1">
            <a:off x="8908825" y="2442408"/>
            <a:ext cx="446282" cy="8019"/>
          </a:xfrm>
          <a:prstGeom prst="straightConnector1">
            <a:avLst/>
          </a:prstGeom>
          <a:noFill/>
          <a:ln w="6345" cap="flat">
            <a:solidFill>
              <a:srgbClr val="A43757"/>
            </a:solidFill>
            <a:prstDash val="solid"/>
            <a:miter/>
            <a:tailEnd type="arrow"/>
          </a:ln>
        </p:spPr>
      </p:cxnSp>
      <p:cxnSp>
        <p:nvCxnSpPr>
          <p:cNvPr id="37" name="Łącznik prosty ze strzałką 90">
            <a:extLst>
              <a:ext uri="{FF2B5EF4-FFF2-40B4-BE49-F238E27FC236}">
                <a16:creationId xmlns:a16="http://schemas.microsoft.com/office/drawing/2014/main" xmlns="" id="{CDBA24B6-E796-4105-991B-20008587C47C}"/>
              </a:ext>
            </a:extLst>
          </p:cNvPr>
          <p:cNvCxnSpPr/>
          <p:nvPr/>
        </p:nvCxnSpPr>
        <p:spPr>
          <a:xfrm>
            <a:off x="3264563" y="4756480"/>
            <a:ext cx="473248" cy="8028"/>
          </a:xfrm>
          <a:prstGeom prst="straightConnector1">
            <a:avLst/>
          </a:prstGeom>
          <a:noFill/>
          <a:ln w="6345" cap="flat">
            <a:solidFill>
              <a:srgbClr val="A43757"/>
            </a:solidFill>
            <a:prstDash val="solid"/>
            <a:miter/>
            <a:tailEnd type="arrow"/>
          </a:ln>
        </p:spPr>
      </p:cxnSp>
      <p:cxnSp>
        <p:nvCxnSpPr>
          <p:cNvPr id="38" name="Łącznik prosty ze strzałką 91">
            <a:extLst>
              <a:ext uri="{FF2B5EF4-FFF2-40B4-BE49-F238E27FC236}">
                <a16:creationId xmlns:a16="http://schemas.microsoft.com/office/drawing/2014/main" xmlns="" id="{8402DEF2-2023-4404-A6F8-0FFBE39D0C39}"/>
              </a:ext>
            </a:extLst>
          </p:cNvPr>
          <p:cNvCxnSpPr>
            <a:stCxn id="12" idx="3"/>
            <a:endCxn id="13" idx="1"/>
          </p:cNvCxnSpPr>
          <p:nvPr/>
        </p:nvCxnSpPr>
        <p:spPr>
          <a:xfrm>
            <a:off x="6093433" y="4752475"/>
            <a:ext cx="462330" cy="8019"/>
          </a:xfrm>
          <a:prstGeom prst="straightConnector1">
            <a:avLst/>
          </a:prstGeom>
          <a:noFill/>
          <a:ln w="6345" cap="flat">
            <a:solidFill>
              <a:srgbClr val="A43757"/>
            </a:solidFill>
            <a:prstDash val="solid"/>
            <a:miter/>
            <a:tailEnd type="arrow"/>
          </a:ln>
        </p:spPr>
      </p:cxnSp>
      <p:cxnSp>
        <p:nvCxnSpPr>
          <p:cNvPr id="39" name="Łącznik prosty ze strzałką 92">
            <a:extLst>
              <a:ext uri="{FF2B5EF4-FFF2-40B4-BE49-F238E27FC236}">
                <a16:creationId xmlns:a16="http://schemas.microsoft.com/office/drawing/2014/main" xmlns="" id="{0D5FDA0D-47CF-46A2-B5E9-E396820322F7}"/>
              </a:ext>
            </a:extLst>
          </p:cNvPr>
          <p:cNvCxnSpPr>
            <a:stCxn id="13" idx="3"/>
            <a:endCxn id="14" idx="1"/>
          </p:cNvCxnSpPr>
          <p:nvPr/>
        </p:nvCxnSpPr>
        <p:spPr>
          <a:xfrm flipV="1">
            <a:off x="8908825" y="4752475"/>
            <a:ext cx="462330" cy="8019"/>
          </a:xfrm>
          <a:prstGeom prst="straightConnector1">
            <a:avLst/>
          </a:prstGeom>
          <a:noFill/>
          <a:ln w="6345" cap="flat">
            <a:solidFill>
              <a:srgbClr val="A43757"/>
            </a:solidFill>
            <a:prstDash val="solid"/>
            <a:miter/>
            <a:tailEnd type="arrow"/>
          </a:ln>
        </p:spPr>
      </p:cxnSp>
      <p:cxnSp>
        <p:nvCxnSpPr>
          <p:cNvPr id="40" name="Łącznik prosty ze strzałką 23">
            <a:extLst>
              <a:ext uri="{FF2B5EF4-FFF2-40B4-BE49-F238E27FC236}">
                <a16:creationId xmlns:a16="http://schemas.microsoft.com/office/drawing/2014/main" xmlns="" id="{93B28CFA-E098-418A-BB2F-FB1592F45ECF}"/>
              </a:ext>
            </a:extLst>
          </p:cNvPr>
          <p:cNvCxnSpPr/>
          <p:nvPr/>
        </p:nvCxnSpPr>
        <p:spPr>
          <a:xfrm flipH="1">
            <a:off x="3288630" y="3625513"/>
            <a:ext cx="433133" cy="0"/>
          </a:xfrm>
          <a:prstGeom prst="straightConnector1">
            <a:avLst/>
          </a:prstGeom>
          <a:noFill/>
          <a:ln w="6345" cap="flat">
            <a:solidFill>
              <a:srgbClr val="A43757"/>
            </a:solidFill>
            <a:prstDash val="solid"/>
            <a:miter/>
            <a:tailEnd type="arrow"/>
          </a:ln>
        </p:spPr>
      </p:cxnSp>
      <p:cxnSp>
        <p:nvCxnSpPr>
          <p:cNvPr id="41" name="Łącznik prosty ze strzałką 93">
            <a:extLst>
              <a:ext uri="{FF2B5EF4-FFF2-40B4-BE49-F238E27FC236}">
                <a16:creationId xmlns:a16="http://schemas.microsoft.com/office/drawing/2014/main" xmlns="" id="{6560525A-C543-448A-9A4A-7CFB0B860923}"/>
              </a:ext>
            </a:extLst>
          </p:cNvPr>
          <p:cNvCxnSpPr>
            <a:stCxn id="9" idx="1"/>
            <a:endCxn id="8" idx="3"/>
          </p:cNvCxnSpPr>
          <p:nvPr/>
        </p:nvCxnSpPr>
        <p:spPr>
          <a:xfrm flipH="1" flipV="1">
            <a:off x="6085414" y="3605460"/>
            <a:ext cx="478368" cy="8020"/>
          </a:xfrm>
          <a:prstGeom prst="straightConnector1">
            <a:avLst/>
          </a:prstGeom>
          <a:noFill/>
          <a:ln w="6345" cap="flat">
            <a:solidFill>
              <a:srgbClr val="A43757"/>
            </a:solidFill>
            <a:prstDash val="solid"/>
            <a:miter/>
            <a:tailEnd type="arrow"/>
          </a:ln>
        </p:spPr>
      </p:cxnSp>
      <p:cxnSp>
        <p:nvCxnSpPr>
          <p:cNvPr id="42" name="Łącznik prosty ze strzałką 94">
            <a:extLst>
              <a:ext uri="{FF2B5EF4-FFF2-40B4-BE49-F238E27FC236}">
                <a16:creationId xmlns:a16="http://schemas.microsoft.com/office/drawing/2014/main" xmlns="" id="{92B60AED-8B4E-496B-8137-FD55AC5A9FDC}"/>
              </a:ext>
            </a:extLst>
          </p:cNvPr>
          <p:cNvCxnSpPr/>
          <p:nvPr/>
        </p:nvCxnSpPr>
        <p:spPr>
          <a:xfrm flipH="1">
            <a:off x="8903366" y="3601455"/>
            <a:ext cx="457200" cy="8020"/>
          </a:xfrm>
          <a:prstGeom prst="straightConnector1">
            <a:avLst/>
          </a:prstGeom>
          <a:noFill/>
          <a:ln w="6345" cap="flat">
            <a:solidFill>
              <a:srgbClr val="A43757"/>
            </a:solidFill>
            <a:prstDash val="solid"/>
            <a:miter/>
            <a:tailEnd type="arrow"/>
          </a:ln>
        </p:spPr>
      </p:cxnSp>
      <p:cxnSp>
        <p:nvCxnSpPr>
          <p:cNvPr id="43" name="Łącznik prosty ze strzałką 102">
            <a:extLst>
              <a:ext uri="{FF2B5EF4-FFF2-40B4-BE49-F238E27FC236}">
                <a16:creationId xmlns:a16="http://schemas.microsoft.com/office/drawing/2014/main" xmlns="" id="{A8BF1D6F-7633-4296-9C29-8B5340F299FF}"/>
              </a:ext>
            </a:extLst>
          </p:cNvPr>
          <p:cNvCxnSpPr>
            <a:stCxn id="15" idx="1"/>
            <a:endCxn id="17" idx="3"/>
          </p:cNvCxnSpPr>
          <p:nvPr/>
        </p:nvCxnSpPr>
        <p:spPr>
          <a:xfrm flipH="1" flipV="1">
            <a:off x="3224466" y="5915527"/>
            <a:ext cx="507886" cy="16039"/>
          </a:xfrm>
          <a:prstGeom prst="straightConnector1">
            <a:avLst/>
          </a:prstGeom>
          <a:noFill/>
          <a:ln w="6345" cap="flat">
            <a:solidFill>
              <a:srgbClr val="A43757"/>
            </a:solidFill>
            <a:prstDash val="solid"/>
            <a:miter/>
            <a:tailEnd type="arrow"/>
          </a:ln>
        </p:spPr>
      </p:cxnSp>
      <p:cxnSp>
        <p:nvCxnSpPr>
          <p:cNvPr id="44" name="Łącznik prosty ze strzałką 103">
            <a:extLst>
              <a:ext uri="{FF2B5EF4-FFF2-40B4-BE49-F238E27FC236}">
                <a16:creationId xmlns:a16="http://schemas.microsoft.com/office/drawing/2014/main" xmlns="" id="{EBD507D8-A3FC-4025-8997-87BEFA0E1B6F}"/>
              </a:ext>
            </a:extLst>
          </p:cNvPr>
          <p:cNvCxnSpPr>
            <a:stCxn id="16" idx="1"/>
            <a:endCxn id="15" idx="3"/>
          </p:cNvCxnSpPr>
          <p:nvPr/>
        </p:nvCxnSpPr>
        <p:spPr>
          <a:xfrm flipH="1">
            <a:off x="6085414" y="5923547"/>
            <a:ext cx="478368" cy="8019"/>
          </a:xfrm>
          <a:prstGeom prst="straightConnector1">
            <a:avLst/>
          </a:prstGeom>
          <a:noFill/>
          <a:ln w="6345" cap="flat">
            <a:solidFill>
              <a:srgbClr val="A43757"/>
            </a:solidFill>
            <a:prstDash val="solid"/>
            <a:miter/>
            <a:tailEnd type="arrow"/>
          </a:ln>
        </p:spPr>
      </p:cxnSp>
      <p:cxnSp>
        <p:nvCxnSpPr>
          <p:cNvPr id="45" name="Łącznik prosty ze strzałką 104">
            <a:extLst>
              <a:ext uri="{FF2B5EF4-FFF2-40B4-BE49-F238E27FC236}">
                <a16:creationId xmlns:a16="http://schemas.microsoft.com/office/drawing/2014/main" xmlns="" id="{75907FF2-C01E-474E-A052-3D6290E90DCB}"/>
              </a:ext>
            </a:extLst>
          </p:cNvPr>
          <p:cNvCxnSpPr>
            <a:endCxn id="16" idx="3"/>
          </p:cNvCxnSpPr>
          <p:nvPr/>
        </p:nvCxnSpPr>
        <p:spPr>
          <a:xfrm flipH="1">
            <a:off x="8916844" y="5919532"/>
            <a:ext cx="435703" cy="4015"/>
          </a:xfrm>
          <a:prstGeom prst="straightConnector1">
            <a:avLst/>
          </a:prstGeom>
          <a:noFill/>
          <a:ln w="6345" cap="flat">
            <a:solidFill>
              <a:srgbClr val="A43757"/>
            </a:solidFill>
            <a:prstDash val="solid"/>
            <a:miter/>
            <a:tailEnd type="arrow"/>
          </a:ln>
        </p:spPr>
      </p:cxnSp>
      <p:cxnSp>
        <p:nvCxnSpPr>
          <p:cNvPr id="46" name="Łącznik prosty ze strzałką 29">
            <a:extLst>
              <a:ext uri="{FF2B5EF4-FFF2-40B4-BE49-F238E27FC236}">
                <a16:creationId xmlns:a16="http://schemas.microsoft.com/office/drawing/2014/main" xmlns="" id="{24C6B5B7-640C-4E46-8322-E899514F1329}"/>
              </a:ext>
            </a:extLst>
          </p:cNvPr>
          <p:cNvCxnSpPr/>
          <p:nvPr/>
        </p:nvCxnSpPr>
        <p:spPr>
          <a:xfrm>
            <a:off x="10555705" y="2928484"/>
            <a:ext cx="0" cy="183685"/>
          </a:xfrm>
          <a:prstGeom prst="straightConnector1">
            <a:avLst/>
          </a:prstGeom>
          <a:noFill/>
          <a:ln w="6345" cap="flat">
            <a:solidFill>
              <a:srgbClr val="A43757"/>
            </a:solidFill>
            <a:prstDash val="solid"/>
            <a:miter/>
            <a:tailEnd type="arrow"/>
          </a:ln>
        </p:spPr>
      </p:cxnSp>
      <p:cxnSp>
        <p:nvCxnSpPr>
          <p:cNvPr id="47" name="Łącznik prosty ze strzałką 106">
            <a:extLst>
              <a:ext uri="{FF2B5EF4-FFF2-40B4-BE49-F238E27FC236}">
                <a16:creationId xmlns:a16="http://schemas.microsoft.com/office/drawing/2014/main" xmlns="" id="{58533E80-7797-4D85-91BE-2EEBE2F7ED2F}"/>
              </a:ext>
            </a:extLst>
          </p:cNvPr>
          <p:cNvCxnSpPr/>
          <p:nvPr/>
        </p:nvCxnSpPr>
        <p:spPr>
          <a:xfrm>
            <a:off x="10547686" y="5262618"/>
            <a:ext cx="0" cy="183676"/>
          </a:xfrm>
          <a:prstGeom prst="straightConnector1">
            <a:avLst/>
          </a:prstGeom>
          <a:noFill/>
          <a:ln w="6345" cap="flat">
            <a:solidFill>
              <a:srgbClr val="A43757"/>
            </a:solidFill>
            <a:prstDash val="solid"/>
            <a:miter/>
            <a:tailEnd type="arrow"/>
          </a:ln>
        </p:spPr>
      </p:cxnSp>
      <p:cxnSp>
        <p:nvCxnSpPr>
          <p:cNvPr id="48" name="Łącznik prosty ze strzałką 107">
            <a:extLst>
              <a:ext uri="{FF2B5EF4-FFF2-40B4-BE49-F238E27FC236}">
                <a16:creationId xmlns:a16="http://schemas.microsoft.com/office/drawing/2014/main" xmlns="" id="{7D0BD117-AD89-4D97-94CB-48BDE4FEB0CF}"/>
              </a:ext>
            </a:extLst>
          </p:cNvPr>
          <p:cNvCxnSpPr/>
          <p:nvPr/>
        </p:nvCxnSpPr>
        <p:spPr>
          <a:xfrm>
            <a:off x="2109529" y="4075489"/>
            <a:ext cx="0" cy="183685"/>
          </a:xfrm>
          <a:prstGeom prst="straightConnector1">
            <a:avLst/>
          </a:prstGeom>
          <a:noFill/>
          <a:ln w="6345" cap="flat">
            <a:solidFill>
              <a:srgbClr val="A43757"/>
            </a:solidFill>
            <a:prstDash val="solid"/>
            <a:miter/>
            <a:tailEnd type="arrow"/>
          </a:ln>
        </p:spPr>
      </p:cxnSp>
      <p:sp>
        <p:nvSpPr>
          <p:cNvPr id="49" name="Symbol zastępczy tekstu 34">
            <a:extLst>
              <a:ext uri="{FF2B5EF4-FFF2-40B4-BE49-F238E27FC236}">
                <a16:creationId xmlns:a16="http://schemas.microsoft.com/office/drawing/2014/main" xmlns="" id="{DFD15D93-33D8-49AB-9BB0-FADE3A132253}"/>
              </a:ext>
            </a:extLst>
          </p:cNvPr>
          <p:cNvSpPr txBox="1">
            <a:spLocks noGrp="1"/>
          </p:cNvSpPr>
          <p:nvPr>
            <p:ph type="body" sz="quarter" idx="4294967295"/>
          </p:nvPr>
        </p:nvSpPr>
        <p:spPr>
          <a:xfrm>
            <a:off x="9465137" y="5532522"/>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pic>
        <p:nvPicPr>
          <p:cNvPr id="50" name="Obraz 120">
            <a:extLst>
              <a:ext uri="{FF2B5EF4-FFF2-40B4-BE49-F238E27FC236}">
                <a16:creationId xmlns:a16="http://schemas.microsoft.com/office/drawing/2014/main" xmlns="" id="{E5BC5E80-9DC9-47D9-AAE6-AA3F135CB522}"/>
              </a:ext>
            </a:extLst>
          </p:cNvPr>
          <p:cNvPicPr>
            <a:picLocks noChangeAspect="1"/>
          </p:cNvPicPr>
          <p:nvPr/>
        </p:nvPicPr>
        <p:blipFill>
          <a:blip r:embed="rId4"/>
          <a:stretch>
            <a:fillRect/>
          </a:stretch>
        </p:blipFill>
        <p:spPr>
          <a:xfrm>
            <a:off x="1729971" y="5569281"/>
            <a:ext cx="643124" cy="643124"/>
          </a:xfrm>
          <a:prstGeom prst="rect">
            <a:avLst/>
          </a:prstGeom>
          <a:noFill/>
          <a:ln cap="flat">
            <a:noFill/>
          </a:ln>
        </p:spPr>
      </p:pic>
    </p:spTree>
    <p:extLst>
      <p:ext uri="{BB962C8B-B14F-4D97-AF65-F5344CB8AC3E}">
        <p14:creationId xmlns:p14="http://schemas.microsoft.com/office/powerpoint/2010/main" val="282314361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10_Dwa elementy zawartości">
    <p:spTree>
      <p:nvGrpSpPr>
        <p:cNvPr id="1" name=""/>
        <p:cNvGrpSpPr/>
        <p:nvPr/>
      </p:nvGrpSpPr>
      <p:grpSpPr>
        <a:xfrm>
          <a:off x="0" y="0"/>
          <a:ext cx="0" cy="0"/>
          <a:chOff x="0" y="0"/>
          <a:chExt cx="0" cy="0"/>
        </a:xfrm>
      </p:grpSpPr>
      <p:pic>
        <p:nvPicPr>
          <p:cNvPr id="2" name="Obraz 83">
            <a:extLst>
              <a:ext uri="{FF2B5EF4-FFF2-40B4-BE49-F238E27FC236}">
                <a16:creationId xmlns:a16="http://schemas.microsoft.com/office/drawing/2014/main" xmlns="" id="{59796353-0AA4-412F-9518-7D26737D9488}"/>
              </a:ext>
            </a:extLst>
          </p:cNvPr>
          <p:cNvPicPr>
            <a:picLocks noChangeAspect="1"/>
          </p:cNvPicPr>
          <p:nvPr/>
        </p:nvPicPr>
        <p:blipFill>
          <a:blip r:embed="rId2"/>
          <a:stretch>
            <a:fillRect/>
          </a:stretch>
        </p:blipFill>
        <p:spPr>
          <a:xfrm>
            <a:off x="935147" y="3112590"/>
            <a:ext cx="2350017" cy="984507"/>
          </a:xfrm>
          <a:prstGeom prst="rect">
            <a:avLst/>
          </a:prstGeom>
          <a:noFill/>
          <a:ln cap="flat">
            <a:noFill/>
          </a:ln>
        </p:spPr>
      </p:pic>
      <p:pic>
        <p:nvPicPr>
          <p:cNvPr id="3" name="Obraz 51">
            <a:extLst>
              <a:ext uri="{FF2B5EF4-FFF2-40B4-BE49-F238E27FC236}">
                <a16:creationId xmlns:a16="http://schemas.microsoft.com/office/drawing/2014/main" xmlns="" id="{9A3EB3DA-B7BD-451D-A7BC-ED243F08BB54}"/>
              </a:ext>
            </a:extLst>
          </p:cNvPr>
          <p:cNvPicPr>
            <a:picLocks noChangeAspect="1"/>
          </p:cNvPicPr>
          <p:nvPr/>
        </p:nvPicPr>
        <p:blipFill>
          <a:blip r:embed="rId3"/>
          <a:stretch>
            <a:fillRect/>
          </a:stretch>
        </p:blipFill>
        <p:spPr>
          <a:xfrm>
            <a:off x="950299" y="1950195"/>
            <a:ext cx="2321058" cy="990606"/>
          </a:xfrm>
          <a:prstGeom prst="rect">
            <a:avLst/>
          </a:prstGeom>
          <a:noFill/>
          <a:ln cap="flat">
            <a:noFill/>
          </a:ln>
        </p:spPr>
      </p:pic>
      <p:pic>
        <p:nvPicPr>
          <p:cNvPr id="4" name="Obraz 2">
            <a:extLst>
              <a:ext uri="{FF2B5EF4-FFF2-40B4-BE49-F238E27FC236}">
                <a16:creationId xmlns:a16="http://schemas.microsoft.com/office/drawing/2014/main" xmlns="" id="{32961696-E1AB-4ACD-B8D3-0118F2BB75B3}"/>
              </a:ext>
            </a:extLst>
          </p:cNvPr>
          <p:cNvPicPr>
            <a:picLocks noChangeAspect="1"/>
          </p:cNvPicPr>
          <p:nvPr/>
        </p:nvPicPr>
        <p:blipFill>
          <a:blip r:embed="rId2"/>
          <a:stretch>
            <a:fillRect/>
          </a:stretch>
        </p:blipFill>
        <p:spPr>
          <a:xfrm>
            <a:off x="3736960" y="1963728"/>
            <a:ext cx="2350017" cy="984507"/>
          </a:xfrm>
          <a:prstGeom prst="rect">
            <a:avLst/>
          </a:prstGeom>
          <a:noFill/>
          <a:ln cap="flat">
            <a:noFill/>
          </a:ln>
        </p:spPr>
      </p:pic>
      <p:pic>
        <p:nvPicPr>
          <p:cNvPr id="5" name="Obraz 54">
            <a:extLst>
              <a:ext uri="{FF2B5EF4-FFF2-40B4-BE49-F238E27FC236}">
                <a16:creationId xmlns:a16="http://schemas.microsoft.com/office/drawing/2014/main" xmlns="" id="{D9605E34-F4AF-4E60-80E2-790055FC8692}"/>
              </a:ext>
            </a:extLst>
          </p:cNvPr>
          <p:cNvPicPr>
            <a:picLocks noChangeAspect="1"/>
          </p:cNvPicPr>
          <p:nvPr/>
        </p:nvPicPr>
        <p:blipFill>
          <a:blip r:embed="rId2"/>
          <a:stretch>
            <a:fillRect/>
          </a:stretch>
        </p:blipFill>
        <p:spPr>
          <a:xfrm>
            <a:off x="3748683" y="3124312"/>
            <a:ext cx="2350017" cy="984507"/>
          </a:xfrm>
          <a:prstGeom prst="rect">
            <a:avLst/>
          </a:prstGeom>
          <a:noFill/>
          <a:ln cap="flat">
            <a:noFill/>
          </a:ln>
        </p:spPr>
      </p:pic>
      <p:pic>
        <p:nvPicPr>
          <p:cNvPr id="6" name="Obraz 55">
            <a:extLst>
              <a:ext uri="{FF2B5EF4-FFF2-40B4-BE49-F238E27FC236}">
                <a16:creationId xmlns:a16="http://schemas.microsoft.com/office/drawing/2014/main" xmlns="" id="{C899D340-A84F-49D4-B277-89809E9CC5BD}"/>
              </a:ext>
            </a:extLst>
          </p:cNvPr>
          <p:cNvPicPr>
            <a:picLocks noChangeAspect="1"/>
          </p:cNvPicPr>
          <p:nvPr/>
        </p:nvPicPr>
        <p:blipFill>
          <a:blip r:embed="rId2"/>
          <a:stretch>
            <a:fillRect/>
          </a:stretch>
        </p:blipFill>
        <p:spPr>
          <a:xfrm>
            <a:off x="3736960" y="4273183"/>
            <a:ext cx="2350017" cy="984507"/>
          </a:xfrm>
          <a:prstGeom prst="rect">
            <a:avLst/>
          </a:prstGeom>
          <a:noFill/>
          <a:ln cap="flat">
            <a:noFill/>
          </a:ln>
        </p:spPr>
      </p:pic>
      <p:pic>
        <p:nvPicPr>
          <p:cNvPr id="7" name="Obraz 56">
            <a:extLst>
              <a:ext uri="{FF2B5EF4-FFF2-40B4-BE49-F238E27FC236}">
                <a16:creationId xmlns:a16="http://schemas.microsoft.com/office/drawing/2014/main" xmlns="" id="{426EDFD4-D402-402C-93A9-F774D1A7659E}"/>
              </a:ext>
            </a:extLst>
          </p:cNvPr>
          <p:cNvPicPr>
            <a:picLocks noChangeAspect="1"/>
          </p:cNvPicPr>
          <p:nvPr/>
        </p:nvPicPr>
        <p:blipFill>
          <a:blip r:embed="rId2"/>
          <a:stretch>
            <a:fillRect/>
          </a:stretch>
        </p:blipFill>
        <p:spPr>
          <a:xfrm>
            <a:off x="3760405" y="5433767"/>
            <a:ext cx="2350017" cy="984507"/>
          </a:xfrm>
          <a:prstGeom prst="rect">
            <a:avLst/>
          </a:prstGeom>
          <a:noFill/>
          <a:ln cap="flat">
            <a:noFill/>
          </a:ln>
        </p:spPr>
      </p:pic>
      <p:pic>
        <p:nvPicPr>
          <p:cNvPr id="8" name="Obraz 57">
            <a:extLst>
              <a:ext uri="{FF2B5EF4-FFF2-40B4-BE49-F238E27FC236}">
                <a16:creationId xmlns:a16="http://schemas.microsoft.com/office/drawing/2014/main" xmlns="" id="{4A91EE0C-E015-49C8-8D60-59BDB0C6382B}"/>
              </a:ext>
            </a:extLst>
          </p:cNvPr>
          <p:cNvPicPr>
            <a:picLocks noChangeAspect="1"/>
          </p:cNvPicPr>
          <p:nvPr/>
        </p:nvPicPr>
        <p:blipFill>
          <a:blip r:embed="rId2"/>
          <a:stretch>
            <a:fillRect/>
          </a:stretch>
        </p:blipFill>
        <p:spPr>
          <a:xfrm>
            <a:off x="6538773" y="1963728"/>
            <a:ext cx="2350017" cy="984507"/>
          </a:xfrm>
          <a:prstGeom prst="rect">
            <a:avLst/>
          </a:prstGeom>
          <a:noFill/>
          <a:ln cap="flat">
            <a:noFill/>
          </a:ln>
        </p:spPr>
      </p:pic>
      <p:pic>
        <p:nvPicPr>
          <p:cNvPr id="9" name="Obraz 58">
            <a:extLst>
              <a:ext uri="{FF2B5EF4-FFF2-40B4-BE49-F238E27FC236}">
                <a16:creationId xmlns:a16="http://schemas.microsoft.com/office/drawing/2014/main" xmlns="" id="{2EB7BC59-A9AB-4DAD-8B99-792E0372C336}"/>
              </a:ext>
            </a:extLst>
          </p:cNvPr>
          <p:cNvPicPr>
            <a:picLocks noChangeAspect="1"/>
          </p:cNvPicPr>
          <p:nvPr/>
        </p:nvPicPr>
        <p:blipFill>
          <a:blip r:embed="rId2"/>
          <a:stretch>
            <a:fillRect/>
          </a:stretch>
        </p:blipFill>
        <p:spPr>
          <a:xfrm>
            <a:off x="6550496" y="3124312"/>
            <a:ext cx="2350017" cy="984507"/>
          </a:xfrm>
          <a:prstGeom prst="rect">
            <a:avLst/>
          </a:prstGeom>
          <a:noFill/>
          <a:ln cap="flat">
            <a:noFill/>
          </a:ln>
        </p:spPr>
      </p:pic>
      <p:pic>
        <p:nvPicPr>
          <p:cNvPr id="10" name="Obraz 59">
            <a:extLst>
              <a:ext uri="{FF2B5EF4-FFF2-40B4-BE49-F238E27FC236}">
                <a16:creationId xmlns:a16="http://schemas.microsoft.com/office/drawing/2014/main" xmlns="" id="{364E89DB-B0CA-4D4E-BC36-0B4D8FC7633A}"/>
              </a:ext>
            </a:extLst>
          </p:cNvPr>
          <p:cNvPicPr>
            <a:picLocks noChangeAspect="1"/>
          </p:cNvPicPr>
          <p:nvPr/>
        </p:nvPicPr>
        <p:blipFill>
          <a:blip r:embed="rId2"/>
          <a:stretch>
            <a:fillRect/>
          </a:stretch>
        </p:blipFill>
        <p:spPr>
          <a:xfrm>
            <a:off x="6538773" y="4273183"/>
            <a:ext cx="2350017" cy="984507"/>
          </a:xfrm>
          <a:prstGeom prst="rect">
            <a:avLst/>
          </a:prstGeom>
          <a:noFill/>
          <a:ln cap="flat">
            <a:noFill/>
          </a:ln>
        </p:spPr>
      </p:pic>
      <p:pic>
        <p:nvPicPr>
          <p:cNvPr id="11" name="Obraz 60">
            <a:extLst>
              <a:ext uri="{FF2B5EF4-FFF2-40B4-BE49-F238E27FC236}">
                <a16:creationId xmlns:a16="http://schemas.microsoft.com/office/drawing/2014/main" xmlns="" id="{F39CD75B-9183-4AAC-8373-A1FB95BDCAE1}"/>
              </a:ext>
            </a:extLst>
          </p:cNvPr>
          <p:cNvPicPr>
            <a:picLocks noChangeAspect="1"/>
          </p:cNvPicPr>
          <p:nvPr/>
        </p:nvPicPr>
        <p:blipFill>
          <a:blip r:embed="rId2"/>
          <a:stretch>
            <a:fillRect/>
          </a:stretch>
        </p:blipFill>
        <p:spPr>
          <a:xfrm>
            <a:off x="6562219" y="5433767"/>
            <a:ext cx="2350017" cy="984507"/>
          </a:xfrm>
          <a:prstGeom prst="rect">
            <a:avLst/>
          </a:prstGeom>
          <a:noFill/>
          <a:ln cap="flat">
            <a:noFill/>
          </a:ln>
        </p:spPr>
      </p:pic>
      <p:pic>
        <p:nvPicPr>
          <p:cNvPr id="12" name="Obraz 61">
            <a:extLst>
              <a:ext uri="{FF2B5EF4-FFF2-40B4-BE49-F238E27FC236}">
                <a16:creationId xmlns:a16="http://schemas.microsoft.com/office/drawing/2014/main" xmlns="" id="{D62019B9-B15D-4581-BFBF-CBCEF2965B23}"/>
              </a:ext>
            </a:extLst>
          </p:cNvPr>
          <p:cNvPicPr>
            <a:picLocks noChangeAspect="1"/>
          </p:cNvPicPr>
          <p:nvPr/>
        </p:nvPicPr>
        <p:blipFill>
          <a:blip r:embed="rId2"/>
          <a:stretch>
            <a:fillRect/>
          </a:stretch>
        </p:blipFill>
        <p:spPr>
          <a:xfrm>
            <a:off x="9399209" y="1952006"/>
            <a:ext cx="2350017" cy="984507"/>
          </a:xfrm>
          <a:prstGeom prst="rect">
            <a:avLst/>
          </a:prstGeom>
          <a:noFill/>
          <a:ln cap="flat">
            <a:noFill/>
          </a:ln>
        </p:spPr>
      </p:pic>
      <p:pic>
        <p:nvPicPr>
          <p:cNvPr id="13" name="Obraz 62">
            <a:extLst>
              <a:ext uri="{FF2B5EF4-FFF2-40B4-BE49-F238E27FC236}">
                <a16:creationId xmlns:a16="http://schemas.microsoft.com/office/drawing/2014/main" xmlns="" id="{85147159-9749-4D10-86E3-C85C00864B5A}"/>
              </a:ext>
            </a:extLst>
          </p:cNvPr>
          <p:cNvPicPr>
            <a:picLocks noChangeAspect="1"/>
          </p:cNvPicPr>
          <p:nvPr/>
        </p:nvPicPr>
        <p:blipFill>
          <a:blip r:embed="rId2"/>
          <a:stretch>
            <a:fillRect/>
          </a:stretch>
        </p:blipFill>
        <p:spPr>
          <a:xfrm>
            <a:off x="9410931" y="3112590"/>
            <a:ext cx="2350017" cy="984507"/>
          </a:xfrm>
          <a:prstGeom prst="rect">
            <a:avLst/>
          </a:prstGeom>
          <a:noFill/>
          <a:ln cap="flat">
            <a:noFill/>
          </a:ln>
        </p:spPr>
      </p:pic>
      <p:pic>
        <p:nvPicPr>
          <p:cNvPr id="14" name="Obraz 63">
            <a:extLst>
              <a:ext uri="{FF2B5EF4-FFF2-40B4-BE49-F238E27FC236}">
                <a16:creationId xmlns:a16="http://schemas.microsoft.com/office/drawing/2014/main" xmlns="" id="{F5CE2698-A532-4E6F-8957-B495122C9667}"/>
              </a:ext>
            </a:extLst>
          </p:cNvPr>
          <p:cNvPicPr>
            <a:picLocks noChangeAspect="1"/>
          </p:cNvPicPr>
          <p:nvPr/>
        </p:nvPicPr>
        <p:blipFill>
          <a:blip r:embed="rId2"/>
          <a:stretch>
            <a:fillRect/>
          </a:stretch>
        </p:blipFill>
        <p:spPr>
          <a:xfrm>
            <a:off x="9399209" y="4261451"/>
            <a:ext cx="2350017" cy="984507"/>
          </a:xfrm>
          <a:prstGeom prst="rect">
            <a:avLst/>
          </a:prstGeom>
          <a:noFill/>
          <a:ln cap="flat">
            <a:noFill/>
          </a:ln>
        </p:spPr>
      </p:pic>
      <p:pic>
        <p:nvPicPr>
          <p:cNvPr id="15" name="Obraz 64">
            <a:extLst>
              <a:ext uri="{FF2B5EF4-FFF2-40B4-BE49-F238E27FC236}">
                <a16:creationId xmlns:a16="http://schemas.microsoft.com/office/drawing/2014/main" xmlns="" id="{23B946A5-2F15-4F04-AB2B-E567A17F7BF0}"/>
              </a:ext>
            </a:extLst>
          </p:cNvPr>
          <p:cNvPicPr>
            <a:picLocks noChangeAspect="1"/>
          </p:cNvPicPr>
          <p:nvPr/>
        </p:nvPicPr>
        <p:blipFill>
          <a:blip r:embed="rId2"/>
          <a:stretch>
            <a:fillRect/>
          </a:stretch>
        </p:blipFill>
        <p:spPr>
          <a:xfrm>
            <a:off x="9422654" y="5422044"/>
            <a:ext cx="2350017" cy="984507"/>
          </a:xfrm>
          <a:prstGeom prst="rect">
            <a:avLst/>
          </a:prstGeom>
          <a:noFill/>
          <a:ln cap="flat">
            <a:noFill/>
          </a:ln>
        </p:spPr>
      </p:pic>
      <p:pic>
        <p:nvPicPr>
          <p:cNvPr id="16" name="Obraz 87">
            <a:extLst>
              <a:ext uri="{FF2B5EF4-FFF2-40B4-BE49-F238E27FC236}">
                <a16:creationId xmlns:a16="http://schemas.microsoft.com/office/drawing/2014/main" xmlns="" id="{42BEA1EC-D811-418E-A689-BC1E3B8B708D}"/>
              </a:ext>
            </a:extLst>
          </p:cNvPr>
          <p:cNvPicPr>
            <a:picLocks noChangeAspect="1"/>
          </p:cNvPicPr>
          <p:nvPr/>
        </p:nvPicPr>
        <p:blipFill>
          <a:blip r:embed="rId2"/>
          <a:stretch>
            <a:fillRect/>
          </a:stretch>
        </p:blipFill>
        <p:spPr>
          <a:xfrm>
            <a:off x="923425" y="4261451"/>
            <a:ext cx="2350017" cy="984507"/>
          </a:xfrm>
          <a:prstGeom prst="rect">
            <a:avLst/>
          </a:prstGeom>
          <a:noFill/>
          <a:ln cap="flat">
            <a:noFill/>
          </a:ln>
        </p:spPr>
      </p:pic>
      <p:pic>
        <p:nvPicPr>
          <p:cNvPr id="17" name="Obraz 6">
            <a:extLst>
              <a:ext uri="{FF2B5EF4-FFF2-40B4-BE49-F238E27FC236}">
                <a16:creationId xmlns:a16="http://schemas.microsoft.com/office/drawing/2014/main" xmlns="" id="{67971A1D-C8EE-45E0-9FDA-37DF9530DF76}"/>
              </a:ext>
            </a:extLst>
          </p:cNvPr>
          <p:cNvPicPr>
            <a:picLocks noChangeAspect="1"/>
          </p:cNvPicPr>
          <p:nvPr/>
        </p:nvPicPr>
        <p:blipFill>
          <a:blip r:embed="rId3"/>
          <a:stretch>
            <a:fillRect/>
          </a:stretch>
        </p:blipFill>
        <p:spPr>
          <a:xfrm>
            <a:off x="903408" y="5420224"/>
            <a:ext cx="2321058" cy="990606"/>
          </a:xfrm>
          <a:prstGeom prst="rect">
            <a:avLst/>
          </a:prstGeom>
          <a:noFill/>
          <a:ln cap="flat">
            <a:noFill/>
          </a:ln>
        </p:spPr>
      </p:pic>
      <p:sp>
        <p:nvSpPr>
          <p:cNvPr id="18" name="Symbol zastępczy tekstu 10">
            <a:extLst>
              <a:ext uri="{FF2B5EF4-FFF2-40B4-BE49-F238E27FC236}">
                <a16:creationId xmlns:a16="http://schemas.microsoft.com/office/drawing/2014/main" xmlns="" id="{2D6B4EC9-3FCD-46E7-AD72-7ED4FB4AC7E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19" name="Obraz 120">
            <a:extLst>
              <a:ext uri="{FF2B5EF4-FFF2-40B4-BE49-F238E27FC236}">
                <a16:creationId xmlns:a16="http://schemas.microsoft.com/office/drawing/2014/main" xmlns="" id="{5B702439-230F-446E-AF9E-69DDA293F2D3}"/>
              </a:ext>
            </a:extLst>
          </p:cNvPr>
          <p:cNvPicPr>
            <a:picLocks noChangeAspect="1"/>
          </p:cNvPicPr>
          <p:nvPr/>
        </p:nvPicPr>
        <p:blipFill>
          <a:blip r:embed="rId4"/>
          <a:stretch>
            <a:fillRect/>
          </a:stretch>
        </p:blipFill>
        <p:spPr>
          <a:xfrm>
            <a:off x="1729971" y="5569281"/>
            <a:ext cx="643124" cy="643124"/>
          </a:xfrm>
          <a:prstGeom prst="rect">
            <a:avLst/>
          </a:prstGeom>
          <a:noFill/>
          <a:ln cap="flat">
            <a:noFill/>
          </a:ln>
        </p:spPr>
      </p:pic>
      <p:cxnSp>
        <p:nvCxnSpPr>
          <p:cNvPr id="20" name="Łącznik prosty 5">
            <a:extLst>
              <a:ext uri="{FF2B5EF4-FFF2-40B4-BE49-F238E27FC236}">
                <a16:creationId xmlns:a16="http://schemas.microsoft.com/office/drawing/2014/main" xmlns="" id="{D264F934-E90B-43F8-AE15-0E168C4A616C}"/>
              </a:ext>
            </a:extLst>
          </p:cNvPr>
          <p:cNvCxnSpPr/>
          <p:nvPr/>
        </p:nvCxnSpPr>
        <p:spPr>
          <a:xfrm>
            <a:off x="3280876" y="2445498"/>
            <a:ext cx="456587" cy="4627"/>
          </a:xfrm>
          <a:prstGeom prst="straightConnector1">
            <a:avLst/>
          </a:prstGeom>
          <a:noFill/>
          <a:ln w="6345" cap="flat">
            <a:solidFill>
              <a:srgbClr val="A43757"/>
            </a:solidFill>
            <a:prstDash val="solid"/>
            <a:miter/>
          </a:ln>
        </p:spPr>
      </p:cxnSp>
      <p:cxnSp>
        <p:nvCxnSpPr>
          <p:cNvPr id="21" name="Łącznik prosty 99">
            <a:extLst>
              <a:ext uri="{FF2B5EF4-FFF2-40B4-BE49-F238E27FC236}">
                <a16:creationId xmlns:a16="http://schemas.microsoft.com/office/drawing/2014/main" xmlns="" id="{A16E8FCD-1B62-45B9-B0F8-E33EA91A9EC5}"/>
              </a:ext>
            </a:extLst>
          </p:cNvPr>
          <p:cNvCxnSpPr/>
          <p:nvPr/>
        </p:nvCxnSpPr>
        <p:spPr>
          <a:xfrm>
            <a:off x="3251825" y="5931877"/>
            <a:ext cx="512842" cy="5861"/>
          </a:xfrm>
          <a:prstGeom prst="straightConnector1">
            <a:avLst/>
          </a:prstGeom>
          <a:noFill/>
          <a:ln w="6345" cap="flat">
            <a:solidFill>
              <a:srgbClr val="A43757"/>
            </a:solidFill>
            <a:prstDash val="solid"/>
            <a:miter/>
          </a:ln>
        </p:spPr>
      </p:cxnSp>
      <p:cxnSp>
        <p:nvCxnSpPr>
          <p:cNvPr id="22" name="Łącznik prosty 105">
            <a:extLst>
              <a:ext uri="{FF2B5EF4-FFF2-40B4-BE49-F238E27FC236}">
                <a16:creationId xmlns:a16="http://schemas.microsoft.com/office/drawing/2014/main" xmlns="" id="{EB40273F-EE6C-469C-90FE-D34A3DD507ED}"/>
              </a:ext>
            </a:extLst>
          </p:cNvPr>
          <p:cNvCxnSpPr/>
          <p:nvPr/>
        </p:nvCxnSpPr>
        <p:spPr>
          <a:xfrm>
            <a:off x="3272939" y="3610709"/>
            <a:ext cx="466225" cy="5861"/>
          </a:xfrm>
          <a:prstGeom prst="straightConnector1">
            <a:avLst/>
          </a:prstGeom>
          <a:noFill/>
          <a:ln w="6345" cap="flat">
            <a:solidFill>
              <a:srgbClr val="6D6E71"/>
            </a:solidFill>
            <a:prstDash val="solid"/>
            <a:miter/>
          </a:ln>
        </p:spPr>
      </p:cxnSp>
      <p:cxnSp>
        <p:nvCxnSpPr>
          <p:cNvPr id="23" name="Łącznik prosty 108">
            <a:extLst>
              <a:ext uri="{FF2B5EF4-FFF2-40B4-BE49-F238E27FC236}">
                <a16:creationId xmlns:a16="http://schemas.microsoft.com/office/drawing/2014/main" xmlns="" id="{6D5C0BCD-B6B8-4949-8834-C5C36260E756}"/>
              </a:ext>
            </a:extLst>
          </p:cNvPr>
          <p:cNvCxnSpPr/>
          <p:nvPr/>
        </p:nvCxnSpPr>
        <p:spPr>
          <a:xfrm>
            <a:off x="3259013" y="4771293"/>
            <a:ext cx="466225" cy="5861"/>
          </a:xfrm>
          <a:prstGeom prst="straightConnector1">
            <a:avLst/>
          </a:prstGeom>
          <a:noFill/>
          <a:ln w="6345" cap="flat">
            <a:solidFill>
              <a:srgbClr val="6D6E71"/>
            </a:solidFill>
            <a:prstDash val="solid"/>
            <a:miter/>
          </a:ln>
        </p:spPr>
      </p:cxnSp>
      <p:cxnSp>
        <p:nvCxnSpPr>
          <p:cNvPr id="24" name="Łącznik prosty 110">
            <a:extLst>
              <a:ext uri="{FF2B5EF4-FFF2-40B4-BE49-F238E27FC236}">
                <a16:creationId xmlns:a16="http://schemas.microsoft.com/office/drawing/2014/main" xmlns="" id="{642925B0-11EB-40A6-B485-3ACC1F06D9B6}"/>
              </a:ext>
            </a:extLst>
          </p:cNvPr>
          <p:cNvCxnSpPr/>
          <p:nvPr/>
        </p:nvCxnSpPr>
        <p:spPr>
          <a:xfrm>
            <a:off x="6084280" y="3598986"/>
            <a:ext cx="466225" cy="5862"/>
          </a:xfrm>
          <a:prstGeom prst="straightConnector1">
            <a:avLst/>
          </a:prstGeom>
          <a:noFill/>
          <a:ln w="6345" cap="flat">
            <a:solidFill>
              <a:srgbClr val="6D6E71"/>
            </a:solidFill>
            <a:prstDash val="solid"/>
            <a:miter/>
          </a:ln>
        </p:spPr>
      </p:cxnSp>
      <p:cxnSp>
        <p:nvCxnSpPr>
          <p:cNvPr id="25" name="Łącznik prosty 111">
            <a:extLst>
              <a:ext uri="{FF2B5EF4-FFF2-40B4-BE49-F238E27FC236}">
                <a16:creationId xmlns:a16="http://schemas.microsoft.com/office/drawing/2014/main" xmlns="" id="{16FEF829-B010-4E14-A2E0-856A1A21F1FB}"/>
              </a:ext>
            </a:extLst>
          </p:cNvPr>
          <p:cNvCxnSpPr/>
          <p:nvPr/>
        </p:nvCxnSpPr>
        <p:spPr>
          <a:xfrm>
            <a:off x="6070354" y="4750042"/>
            <a:ext cx="466225" cy="5862"/>
          </a:xfrm>
          <a:prstGeom prst="straightConnector1">
            <a:avLst/>
          </a:prstGeom>
          <a:noFill/>
          <a:ln w="6345" cap="flat">
            <a:solidFill>
              <a:srgbClr val="6D6E71"/>
            </a:solidFill>
            <a:prstDash val="solid"/>
            <a:miter/>
          </a:ln>
        </p:spPr>
      </p:cxnSp>
      <p:cxnSp>
        <p:nvCxnSpPr>
          <p:cNvPr id="26" name="Łącznik prosty 112">
            <a:extLst>
              <a:ext uri="{FF2B5EF4-FFF2-40B4-BE49-F238E27FC236}">
                <a16:creationId xmlns:a16="http://schemas.microsoft.com/office/drawing/2014/main" xmlns="" id="{781A381D-AB77-4E48-99A1-1932A7AC2817}"/>
              </a:ext>
            </a:extLst>
          </p:cNvPr>
          <p:cNvCxnSpPr/>
          <p:nvPr/>
        </p:nvCxnSpPr>
        <p:spPr>
          <a:xfrm>
            <a:off x="8886230" y="3598986"/>
            <a:ext cx="512841" cy="5862"/>
          </a:xfrm>
          <a:prstGeom prst="straightConnector1">
            <a:avLst/>
          </a:prstGeom>
          <a:noFill/>
          <a:ln w="6345" cap="flat">
            <a:solidFill>
              <a:srgbClr val="6D6E71"/>
            </a:solidFill>
            <a:prstDash val="solid"/>
            <a:miter/>
          </a:ln>
        </p:spPr>
      </p:cxnSp>
      <p:cxnSp>
        <p:nvCxnSpPr>
          <p:cNvPr id="27" name="Łącznik prosty 113">
            <a:extLst>
              <a:ext uri="{FF2B5EF4-FFF2-40B4-BE49-F238E27FC236}">
                <a16:creationId xmlns:a16="http://schemas.microsoft.com/office/drawing/2014/main" xmlns="" id="{2A9CA44A-A13E-4A85-8D06-E9433D18CB07}"/>
              </a:ext>
            </a:extLst>
          </p:cNvPr>
          <p:cNvCxnSpPr/>
          <p:nvPr/>
        </p:nvCxnSpPr>
        <p:spPr>
          <a:xfrm>
            <a:off x="8881832" y="4759570"/>
            <a:ext cx="512841" cy="5862"/>
          </a:xfrm>
          <a:prstGeom prst="straightConnector1">
            <a:avLst/>
          </a:prstGeom>
          <a:noFill/>
          <a:ln w="6345" cap="flat">
            <a:solidFill>
              <a:srgbClr val="6D6E71"/>
            </a:solidFill>
            <a:prstDash val="solid"/>
            <a:miter/>
          </a:ln>
        </p:spPr>
      </p:cxnSp>
      <p:cxnSp>
        <p:nvCxnSpPr>
          <p:cNvPr id="28" name="Łącznik prosty 114">
            <a:extLst>
              <a:ext uri="{FF2B5EF4-FFF2-40B4-BE49-F238E27FC236}">
                <a16:creationId xmlns:a16="http://schemas.microsoft.com/office/drawing/2014/main" xmlns="" id="{B14DE86C-8F9B-4E81-A1E1-99BA9D13716A}"/>
              </a:ext>
            </a:extLst>
          </p:cNvPr>
          <p:cNvCxnSpPr/>
          <p:nvPr/>
        </p:nvCxnSpPr>
        <p:spPr>
          <a:xfrm>
            <a:off x="6084280" y="2438403"/>
            <a:ext cx="466225" cy="5861"/>
          </a:xfrm>
          <a:prstGeom prst="straightConnector1">
            <a:avLst/>
          </a:prstGeom>
          <a:noFill/>
          <a:ln w="6345" cap="flat">
            <a:solidFill>
              <a:srgbClr val="6D6E71"/>
            </a:solidFill>
            <a:prstDash val="solid"/>
            <a:miter/>
          </a:ln>
        </p:spPr>
      </p:cxnSp>
      <p:cxnSp>
        <p:nvCxnSpPr>
          <p:cNvPr id="29" name="Łącznik prosty 115">
            <a:extLst>
              <a:ext uri="{FF2B5EF4-FFF2-40B4-BE49-F238E27FC236}">
                <a16:creationId xmlns:a16="http://schemas.microsoft.com/office/drawing/2014/main" xmlns="" id="{3F70A990-C995-44E0-826B-8E24D3A5E2FF}"/>
              </a:ext>
            </a:extLst>
          </p:cNvPr>
          <p:cNvCxnSpPr/>
          <p:nvPr/>
        </p:nvCxnSpPr>
        <p:spPr>
          <a:xfrm>
            <a:off x="6084280" y="5931877"/>
            <a:ext cx="466225" cy="5861"/>
          </a:xfrm>
          <a:prstGeom prst="straightConnector1">
            <a:avLst/>
          </a:prstGeom>
          <a:noFill/>
          <a:ln w="6345" cap="flat">
            <a:solidFill>
              <a:srgbClr val="6D6E71"/>
            </a:solidFill>
            <a:prstDash val="solid"/>
            <a:miter/>
          </a:ln>
        </p:spPr>
      </p:cxnSp>
      <p:cxnSp>
        <p:nvCxnSpPr>
          <p:cNvPr id="30" name="Łącznik prosty 116">
            <a:extLst>
              <a:ext uri="{FF2B5EF4-FFF2-40B4-BE49-F238E27FC236}">
                <a16:creationId xmlns:a16="http://schemas.microsoft.com/office/drawing/2014/main" xmlns="" id="{528A6302-0308-4A23-B4C2-02771833C3BA}"/>
              </a:ext>
            </a:extLst>
          </p:cNvPr>
          <p:cNvCxnSpPr/>
          <p:nvPr/>
        </p:nvCxnSpPr>
        <p:spPr>
          <a:xfrm>
            <a:off x="8886230" y="2438403"/>
            <a:ext cx="512841" cy="5861"/>
          </a:xfrm>
          <a:prstGeom prst="straightConnector1">
            <a:avLst/>
          </a:prstGeom>
          <a:noFill/>
          <a:ln w="6345" cap="flat">
            <a:solidFill>
              <a:srgbClr val="6D6E71"/>
            </a:solidFill>
            <a:prstDash val="solid"/>
            <a:miter/>
          </a:ln>
        </p:spPr>
      </p:cxnSp>
      <p:cxnSp>
        <p:nvCxnSpPr>
          <p:cNvPr id="31" name="Łącznik prosty 117">
            <a:extLst>
              <a:ext uri="{FF2B5EF4-FFF2-40B4-BE49-F238E27FC236}">
                <a16:creationId xmlns:a16="http://schemas.microsoft.com/office/drawing/2014/main" xmlns="" id="{6221B32B-426A-4CC8-954A-8D5992E8A3B2}"/>
              </a:ext>
            </a:extLst>
          </p:cNvPr>
          <p:cNvCxnSpPr/>
          <p:nvPr/>
        </p:nvCxnSpPr>
        <p:spPr>
          <a:xfrm>
            <a:off x="8909538" y="5920154"/>
            <a:ext cx="466225" cy="5862"/>
          </a:xfrm>
          <a:prstGeom prst="straightConnector1">
            <a:avLst/>
          </a:prstGeom>
          <a:noFill/>
          <a:ln w="6345" cap="flat">
            <a:solidFill>
              <a:srgbClr val="6D6E71"/>
            </a:solidFill>
            <a:prstDash val="solid"/>
            <a:miter/>
          </a:ln>
        </p:spPr>
      </p:cxnSp>
      <p:cxnSp>
        <p:nvCxnSpPr>
          <p:cNvPr id="32" name="Łącznik prosty 118">
            <a:extLst>
              <a:ext uri="{FF2B5EF4-FFF2-40B4-BE49-F238E27FC236}">
                <a16:creationId xmlns:a16="http://schemas.microsoft.com/office/drawing/2014/main" xmlns="" id="{69563CAC-AE93-4DC0-9187-E6CD26A5E389}"/>
              </a:ext>
            </a:extLst>
          </p:cNvPr>
          <p:cNvCxnSpPr/>
          <p:nvPr/>
        </p:nvCxnSpPr>
        <p:spPr>
          <a:xfrm>
            <a:off x="10539045" y="2926537"/>
            <a:ext cx="0" cy="187241"/>
          </a:xfrm>
          <a:prstGeom prst="straightConnector1">
            <a:avLst/>
          </a:prstGeom>
          <a:noFill/>
          <a:ln w="6345" cap="flat">
            <a:solidFill>
              <a:srgbClr val="6D6E71"/>
            </a:solidFill>
            <a:prstDash val="solid"/>
            <a:miter/>
          </a:ln>
        </p:spPr>
      </p:cxnSp>
      <p:cxnSp>
        <p:nvCxnSpPr>
          <p:cNvPr id="33" name="Łącznik prosty 119">
            <a:extLst>
              <a:ext uri="{FF2B5EF4-FFF2-40B4-BE49-F238E27FC236}">
                <a16:creationId xmlns:a16="http://schemas.microsoft.com/office/drawing/2014/main" xmlns="" id="{781FC92B-71DC-4760-8D1F-7676801AB507}"/>
              </a:ext>
            </a:extLst>
          </p:cNvPr>
          <p:cNvCxnSpPr/>
          <p:nvPr/>
        </p:nvCxnSpPr>
        <p:spPr>
          <a:xfrm>
            <a:off x="10550767" y="5253282"/>
            <a:ext cx="0" cy="170225"/>
          </a:xfrm>
          <a:prstGeom prst="straightConnector1">
            <a:avLst/>
          </a:prstGeom>
          <a:noFill/>
          <a:ln w="6345" cap="flat">
            <a:solidFill>
              <a:srgbClr val="6D6E71"/>
            </a:solidFill>
            <a:prstDash val="solid"/>
            <a:miter/>
          </a:ln>
        </p:spPr>
      </p:cxnSp>
      <p:cxnSp>
        <p:nvCxnSpPr>
          <p:cNvPr id="34" name="Łącznik prosty 121">
            <a:extLst>
              <a:ext uri="{FF2B5EF4-FFF2-40B4-BE49-F238E27FC236}">
                <a16:creationId xmlns:a16="http://schemas.microsoft.com/office/drawing/2014/main" xmlns="" id="{CF528A9A-861D-4308-8A6F-35AB4AF32B04}"/>
              </a:ext>
            </a:extLst>
          </p:cNvPr>
          <p:cNvCxnSpPr/>
          <p:nvPr/>
        </p:nvCxnSpPr>
        <p:spPr>
          <a:xfrm>
            <a:off x="2098429" y="4096045"/>
            <a:ext cx="0" cy="154744"/>
          </a:xfrm>
          <a:prstGeom prst="straightConnector1">
            <a:avLst/>
          </a:prstGeom>
          <a:noFill/>
          <a:ln w="6345" cap="flat">
            <a:solidFill>
              <a:srgbClr val="6D6E71"/>
            </a:solidFill>
            <a:prstDash val="solid"/>
            <a:miter/>
          </a:ln>
        </p:spPr>
      </p:cxnSp>
      <p:sp>
        <p:nvSpPr>
          <p:cNvPr id="35" name="Symbol zastępczy tekstu 34">
            <a:extLst>
              <a:ext uri="{FF2B5EF4-FFF2-40B4-BE49-F238E27FC236}">
                <a16:creationId xmlns:a16="http://schemas.microsoft.com/office/drawing/2014/main" xmlns="" id="{387B022F-71DE-45D7-831A-2578A704CD79}"/>
              </a:ext>
            </a:extLst>
          </p:cNvPr>
          <p:cNvSpPr txBox="1">
            <a:spLocks noGrp="1"/>
          </p:cNvSpPr>
          <p:nvPr>
            <p:ph type="body" sz="quarter" idx="4294967295"/>
          </p:nvPr>
        </p:nvSpPr>
        <p:spPr>
          <a:xfrm>
            <a:off x="1020680" y="2044698"/>
            <a:ext cx="212357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FFFFFF"/>
              </a:buClr>
              <a:buSzPct val="100000"/>
              <a:buFont typeface="Arial"/>
              <a:buAutoNum type="arabicPeriod"/>
              <a:tabLst/>
              <a:defRPr lang="pl-PL" sz="1200" b="0" i="0" u="none" strike="noStrike" cap="none" spc="0" baseline="0">
                <a:solidFill>
                  <a:srgbClr val="FFFFFF"/>
                </a:solidFill>
                <a:uFillTx/>
                <a:latin typeface="Arial"/>
              </a:defRPr>
            </a:lvl1pPr>
          </a:lstStyle>
          <a:p>
            <a:pPr lvl="0"/>
            <a:endParaRPr lang="pl-PL"/>
          </a:p>
        </p:txBody>
      </p:sp>
      <p:sp>
        <p:nvSpPr>
          <p:cNvPr id="36" name="Symbol zastępczy tekstu 34">
            <a:extLst>
              <a:ext uri="{FF2B5EF4-FFF2-40B4-BE49-F238E27FC236}">
                <a16:creationId xmlns:a16="http://schemas.microsoft.com/office/drawing/2014/main" xmlns="" id="{348F226D-9659-44C7-B5DA-4C001697457B}"/>
              </a:ext>
            </a:extLst>
          </p:cNvPr>
          <p:cNvSpPr txBox="1">
            <a:spLocks noGrp="1"/>
          </p:cNvSpPr>
          <p:nvPr>
            <p:ph type="body" sz="quarter" idx="4294967295"/>
          </p:nvPr>
        </p:nvSpPr>
        <p:spPr>
          <a:xfrm>
            <a:off x="3835395" y="2044698"/>
            <a:ext cx="211622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2"/>
              <a:tabLst/>
              <a:defRPr lang="pl-PL" sz="1200" b="0" i="0" u="none" strike="noStrike" cap="none" spc="0" baseline="0">
                <a:solidFill>
                  <a:srgbClr val="6D6E71"/>
                </a:solidFill>
                <a:uFillTx/>
                <a:latin typeface="Arial"/>
              </a:defRPr>
            </a:lvl1pPr>
          </a:lstStyle>
          <a:p>
            <a:pPr lvl="0"/>
            <a:endParaRPr lang="pl-PL"/>
          </a:p>
        </p:txBody>
      </p:sp>
      <p:sp>
        <p:nvSpPr>
          <p:cNvPr id="37" name="Symbol zastępczy tekstu 34">
            <a:extLst>
              <a:ext uri="{FF2B5EF4-FFF2-40B4-BE49-F238E27FC236}">
                <a16:creationId xmlns:a16="http://schemas.microsoft.com/office/drawing/2014/main" xmlns="" id="{A6D6C77E-3C17-49DD-A5B6-5F03B01A59C7}"/>
              </a:ext>
            </a:extLst>
          </p:cNvPr>
          <p:cNvSpPr txBox="1">
            <a:spLocks noGrp="1"/>
          </p:cNvSpPr>
          <p:nvPr>
            <p:ph type="body" sz="quarter" idx="4294967295"/>
          </p:nvPr>
        </p:nvSpPr>
        <p:spPr>
          <a:xfrm>
            <a:off x="6643436" y="2048045"/>
            <a:ext cx="211555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3"/>
              <a:tabLst/>
              <a:defRPr lang="pl-PL" sz="1200" b="0" i="0" u="none" strike="noStrike" cap="none" spc="0" baseline="0">
                <a:solidFill>
                  <a:srgbClr val="6D6E71"/>
                </a:solidFill>
                <a:uFillTx/>
                <a:latin typeface="Arial"/>
              </a:defRPr>
            </a:lvl1pPr>
          </a:lstStyle>
          <a:p>
            <a:pPr lvl="0"/>
            <a:endParaRPr lang="pl-PL"/>
          </a:p>
        </p:txBody>
      </p:sp>
      <p:sp>
        <p:nvSpPr>
          <p:cNvPr id="38" name="Symbol zastępczy tekstu 34">
            <a:extLst>
              <a:ext uri="{FF2B5EF4-FFF2-40B4-BE49-F238E27FC236}">
                <a16:creationId xmlns:a16="http://schemas.microsoft.com/office/drawing/2014/main" xmlns="" id="{16E9F502-7F24-443A-B434-FAE5994C5F78}"/>
              </a:ext>
            </a:extLst>
          </p:cNvPr>
          <p:cNvSpPr txBox="1">
            <a:spLocks noGrp="1"/>
          </p:cNvSpPr>
          <p:nvPr>
            <p:ph type="body" sz="quarter" idx="4294967295"/>
          </p:nvPr>
        </p:nvSpPr>
        <p:spPr>
          <a:xfrm>
            <a:off x="9448796" y="2051383"/>
            <a:ext cx="2181721"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4"/>
              <a:tabLst/>
              <a:defRPr lang="pl-PL" sz="1200" b="0" i="0" u="none" strike="noStrike" cap="none" spc="0" baseline="0">
                <a:solidFill>
                  <a:srgbClr val="6D6E71"/>
                </a:solidFill>
                <a:uFillTx/>
                <a:latin typeface="Arial"/>
              </a:defRPr>
            </a:lvl1pPr>
          </a:lstStyle>
          <a:p>
            <a:pPr lvl="0"/>
            <a:endParaRPr lang="pl-PL"/>
          </a:p>
        </p:txBody>
      </p:sp>
      <p:sp>
        <p:nvSpPr>
          <p:cNvPr id="39" name="Symbol zastępczy tekstu 34">
            <a:extLst>
              <a:ext uri="{FF2B5EF4-FFF2-40B4-BE49-F238E27FC236}">
                <a16:creationId xmlns:a16="http://schemas.microsoft.com/office/drawing/2014/main" xmlns="" id="{BA594A16-FF8C-495F-9168-85FEDA1EBF3F}"/>
              </a:ext>
            </a:extLst>
          </p:cNvPr>
          <p:cNvSpPr txBox="1">
            <a:spLocks noGrp="1"/>
          </p:cNvSpPr>
          <p:nvPr>
            <p:ph type="body" sz="quarter" idx="4294967295"/>
          </p:nvPr>
        </p:nvSpPr>
        <p:spPr>
          <a:xfrm>
            <a:off x="3836794" y="3237469"/>
            <a:ext cx="2171699"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7"/>
              <a:tabLst/>
              <a:defRPr lang="pl-PL" sz="1200" b="0" i="0" u="none" strike="noStrike" cap="none" spc="0" baseline="0">
                <a:solidFill>
                  <a:srgbClr val="6D6E71"/>
                </a:solidFill>
                <a:uFillTx/>
                <a:latin typeface="Arial"/>
              </a:defRPr>
            </a:lvl1pPr>
          </a:lstStyle>
          <a:p>
            <a:pPr lvl="0"/>
            <a:endParaRPr lang="pl-PL"/>
          </a:p>
        </p:txBody>
      </p:sp>
      <p:sp>
        <p:nvSpPr>
          <p:cNvPr id="40" name="Symbol zastępczy tekstu 34">
            <a:extLst>
              <a:ext uri="{FF2B5EF4-FFF2-40B4-BE49-F238E27FC236}">
                <a16:creationId xmlns:a16="http://schemas.microsoft.com/office/drawing/2014/main" xmlns="" id="{3C6D7070-87FF-4F9A-B81E-99B75478A9D8}"/>
              </a:ext>
            </a:extLst>
          </p:cNvPr>
          <p:cNvSpPr txBox="1">
            <a:spLocks noGrp="1"/>
          </p:cNvSpPr>
          <p:nvPr>
            <p:ph type="body" sz="quarter" idx="4294967295"/>
          </p:nvPr>
        </p:nvSpPr>
        <p:spPr>
          <a:xfrm>
            <a:off x="1013868" y="3198086"/>
            <a:ext cx="2193087"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8"/>
              <a:tabLst/>
              <a:defRPr lang="pl-PL" sz="1200" b="0" i="0" u="none" strike="noStrike" cap="none" spc="0" baseline="0">
                <a:solidFill>
                  <a:srgbClr val="6D6E71"/>
                </a:solidFill>
                <a:uFillTx/>
                <a:latin typeface="Arial"/>
              </a:defRPr>
            </a:lvl1pPr>
          </a:lstStyle>
          <a:p>
            <a:pPr lvl="0"/>
            <a:endParaRPr lang="pl-PL"/>
          </a:p>
        </p:txBody>
      </p:sp>
      <p:sp>
        <p:nvSpPr>
          <p:cNvPr id="41" name="Symbol zastępczy tekstu 34">
            <a:extLst>
              <a:ext uri="{FF2B5EF4-FFF2-40B4-BE49-F238E27FC236}">
                <a16:creationId xmlns:a16="http://schemas.microsoft.com/office/drawing/2014/main" xmlns="" id="{01C4A748-6DE2-4B80-88A7-0867A9A07293}"/>
              </a:ext>
            </a:extLst>
          </p:cNvPr>
          <p:cNvSpPr txBox="1">
            <a:spLocks noGrp="1"/>
          </p:cNvSpPr>
          <p:nvPr>
            <p:ph type="body" sz="quarter" idx="4294967295"/>
          </p:nvPr>
        </p:nvSpPr>
        <p:spPr>
          <a:xfrm>
            <a:off x="1012661" y="4378823"/>
            <a:ext cx="212357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9"/>
              <a:tabLst/>
              <a:defRPr lang="pl-PL" sz="1200" b="0" i="0" u="none" strike="noStrike" cap="none" spc="0" baseline="0">
                <a:solidFill>
                  <a:srgbClr val="6D6E71"/>
                </a:solidFill>
                <a:uFillTx/>
                <a:latin typeface="Arial"/>
              </a:defRPr>
            </a:lvl1pPr>
          </a:lstStyle>
          <a:p>
            <a:pPr lvl="0"/>
            <a:endParaRPr lang="pl-PL"/>
          </a:p>
        </p:txBody>
      </p:sp>
      <p:sp>
        <p:nvSpPr>
          <p:cNvPr id="42" name="Symbol zastępczy tekstu 34">
            <a:extLst>
              <a:ext uri="{FF2B5EF4-FFF2-40B4-BE49-F238E27FC236}">
                <a16:creationId xmlns:a16="http://schemas.microsoft.com/office/drawing/2014/main" xmlns="" id="{E371748F-0F3C-45C3-BEE5-7855736DF726}"/>
              </a:ext>
            </a:extLst>
          </p:cNvPr>
          <p:cNvSpPr txBox="1">
            <a:spLocks noGrp="1"/>
          </p:cNvSpPr>
          <p:nvPr>
            <p:ph type="body" sz="quarter" idx="4294967295"/>
          </p:nvPr>
        </p:nvSpPr>
        <p:spPr>
          <a:xfrm>
            <a:off x="3827376" y="4378823"/>
            <a:ext cx="211622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0"/>
              <a:tabLst/>
              <a:defRPr lang="pl-PL" sz="1200" b="0" i="0" u="none" strike="noStrike" cap="none" spc="0" baseline="0">
                <a:solidFill>
                  <a:srgbClr val="6D6E71"/>
                </a:solidFill>
                <a:uFillTx/>
                <a:latin typeface="Arial"/>
              </a:defRPr>
            </a:lvl1pPr>
          </a:lstStyle>
          <a:p>
            <a:pPr lvl="0"/>
            <a:endParaRPr lang="pl-PL"/>
          </a:p>
        </p:txBody>
      </p:sp>
      <p:sp>
        <p:nvSpPr>
          <p:cNvPr id="43" name="Symbol zastępczy tekstu 34">
            <a:extLst>
              <a:ext uri="{FF2B5EF4-FFF2-40B4-BE49-F238E27FC236}">
                <a16:creationId xmlns:a16="http://schemas.microsoft.com/office/drawing/2014/main" xmlns="" id="{1F8DBE29-2EAE-4228-9463-491CA16E96BB}"/>
              </a:ext>
            </a:extLst>
          </p:cNvPr>
          <p:cNvSpPr txBox="1">
            <a:spLocks noGrp="1"/>
          </p:cNvSpPr>
          <p:nvPr>
            <p:ph type="body" sz="quarter" idx="4294967295"/>
          </p:nvPr>
        </p:nvSpPr>
        <p:spPr>
          <a:xfrm>
            <a:off x="6635416" y="4382170"/>
            <a:ext cx="211555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1"/>
              <a:tabLst/>
              <a:defRPr lang="pl-PL" sz="1200" b="0" i="0" u="none" strike="noStrike" cap="none" spc="0" baseline="0">
                <a:solidFill>
                  <a:srgbClr val="6D6E71"/>
                </a:solidFill>
                <a:uFillTx/>
                <a:latin typeface="Arial"/>
              </a:defRPr>
            </a:lvl1pPr>
          </a:lstStyle>
          <a:p>
            <a:pPr lvl="0"/>
            <a:endParaRPr lang="pl-PL"/>
          </a:p>
        </p:txBody>
      </p:sp>
      <p:sp>
        <p:nvSpPr>
          <p:cNvPr id="44" name="Symbol zastępczy tekstu 34">
            <a:extLst>
              <a:ext uri="{FF2B5EF4-FFF2-40B4-BE49-F238E27FC236}">
                <a16:creationId xmlns:a16="http://schemas.microsoft.com/office/drawing/2014/main" xmlns="" id="{FE721418-F402-4C46-8816-A64A72CC10FB}"/>
              </a:ext>
            </a:extLst>
          </p:cNvPr>
          <p:cNvSpPr txBox="1">
            <a:spLocks noGrp="1"/>
          </p:cNvSpPr>
          <p:nvPr>
            <p:ph type="body" sz="quarter" idx="4294967295"/>
          </p:nvPr>
        </p:nvSpPr>
        <p:spPr>
          <a:xfrm>
            <a:off x="9440777" y="4385508"/>
            <a:ext cx="2181721"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2"/>
              <a:tabLst/>
              <a:defRPr lang="pl-PL" sz="1200" b="0" i="0" u="none" strike="noStrike" cap="none" spc="0" baseline="0">
                <a:solidFill>
                  <a:srgbClr val="6D6E71"/>
                </a:solidFill>
                <a:uFillTx/>
                <a:latin typeface="Arial"/>
              </a:defRPr>
            </a:lvl1pPr>
          </a:lstStyle>
          <a:p>
            <a:pPr lvl="0"/>
            <a:endParaRPr lang="pl-PL"/>
          </a:p>
        </p:txBody>
      </p:sp>
      <p:sp>
        <p:nvSpPr>
          <p:cNvPr id="45" name="Symbol zastępczy tekstu 34">
            <a:extLst>
              <a:ext uri="{FF2B5EF4-FFF2-40B4-BE49-F238E27FC236}">
                <a16:creationId xmlns:a16="http://schemas.microsoft.com/office/drawing/2014/main" xmlns="" id="{EEFCD437-4E42-432C-96E3-633CBBE085FD}"/>
              </a:ext>
            </a:extLst>
          </p:cNvPr>
          <p:cNvSpPr txBox="1">
            <a:spLocks noGrp="1"/>
          </p:cNvSpPr>
          <p:nvPr>
            <p:ph type="body" sz="quarter" idx="4294967295"/>
          </p:nvPr>
        </p:nvSpPr>
        <p:spPr>
          <a:xfrm>
            <a:off x="9547725" y="5551057"/>
            <a:ext cx="215499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3"/>
              <a:tabLst/>
              <a:defRPr lang="pl-PL" sz="1200" b="0" i="0" u="none" strike="noStrike" cap="none" spc="0" baseline="0">
                <a:solidFill>
                  <a:srgbClr val="6D6E71"/>
                </a:solidFill>
                <a:uFillTx/>
                <a:latin typeface="Arial"/>
              </a:defRPr>
            </a:lvl1pPr>
          </a:lstStyle>
          <a:p>
            <a:pPr lvl="0"/>
            <a:endParaRPr lang="pl-PL"/>
          </a:p>
        </p:txBody>
      </p:sp>
      <p:sp>
        <p:nvSpPr>
          <p:cNvPr id="46" name="Symbol zastępczy tekstu 34">
            <a:extLst>
              <a:ext uri="{FF2B5EF4-FFF2-40B4-BE49-F238E27FC236}">
                <a16:creationId xmlns:a16="http://schemas.microsoft.com/office/drawing/2014/main" xmlns="" id="{CF415927-48AB-44D3-AB95-956B44502649}"/>
              </a:ext>
            </a:extLst>
          </p:cNvPr>
          <p:cNvSpPr txBox="1">
            <a:spLocks noGrp="1"/>
          </p:cNvSpPr>
          <p:nvPr>
            <p:ph type="body" sz="quarter" idx="4294967295"/>
          </p:nvPr>
        </p:nvSpPr>
        <p:spPr>
          <a:xfrm>
            <a:off x="6643865" y="5554394"/>
            <a:ext cx="2160334"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4"/>
              <a:tabLst/>
              <a:defRPr lang="pl-PL" sz="1200" b="0" i="0" u="none" strike="noStrike" cap="none" spc="0" baseline="0">
                <a:solidFill>
                  <a:srgbClr val="6D6E71"/>
                </a:solidFill>
                <a:uFillTx/>
                <a:latin typeface="Arial"/>
              </a:defRPr>
            </a:lvl1pPr>
          </a:lstStyle>
          <a:p>
            <a:pPr lvl="0"/>
            <a:endParaRPr lang="pl-PL"/>
          </a:p>
        </p:txBody>
      </p:sp>
      <p:sp>
        <p:nvSpPr>
          <p:cNvPr id="47" name="Symbol zastępczy tekstu 34">
            <a:extLst>
              <a:ext uri="{FF2B5EF4-FFF2-40B4-BE49-F238E27FC236}">
                <a16:creationId xmlns:a16="http://schemas.microsoft.com/office/drawing/2014/main" xmlns="" id="{98271E4F-B7EF-4112-ABD0-E2BCC33C3660}"/>
              </a:ext>
            </a:extLst>
          </p:cNvPr>
          <p:cNvSpPr txBox="1">
            <a:spLocks noGrp="1"/>
          </p:cNvSpPr>
          <p:nvPr>
            <p:ph type="body" sz="quarter" idx="4294967295"/>
          </p:nvPr>
        </p:nvSpPr>
        <p:spPr>
          <a:xfrm>
            <a:off x="3828775" y="5531425"/>
            <a:ext cx="2171699"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5"/>
              <a:tabLst/>
              <a:defRPr lang="pl-PL" sz="1200" b="0" i="0" u="none" strike="noStrike" cap="none" spc="0" baseline="0">
                <a:solidFill>
                  <a:srgbClr val="6D6E71"/>
                </a:solidFill>
                <a:uFillTx/>
                <a:latin typeface="Arial"/>
              </a:defRPr>
            </a:lvl1pPr>
          </a:lstStyle>
          <a:p>
            <a:pPr lvl="0"/>
            <a:endParaRPr lang="pl-PL"/>
          </a:p>
        </p:txBody>
      </p:sp>
      <p:sp>
        <p:nvSpPr>
          <p:cNvPr id="48" name="Symbol zastępczy tekstu 34">
            <a:extLst>
              <a:ext uri="{FF2B5EF4-FFF2-40B4-BE49-F238E27FC236}">
                <a16:creationId xmlns:a16="http://schemas.microsoft.com/office/drawing/2014/main" xmlns="" id="{FD2619D8-D60A-4245-9E6C-AB0162782E52}"/>
              </a:ext>
            </a:extLst>
          </p:cNvPr>
          <p:cNvSpPr txBox="1">
            <a:spLocks noGrp="1"/>
          </p:cNvSpPr>
          <p:nvPr>
            <p:ph type="body" sz="quarter" idx="4294967295"/>
          </p:nvPr>
        </p:nvSpPr>
        <p:spPr>
          <a:xfrm>
            <a:off x="9514185" y="3230785"/>
            <a:ext cx="215499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5"/>
              <a:tabLst/>
              <a:defRPr lang="pl-PL" sz="1200" b="0" i="0" u="none" strike="noStrike" cap="none" spc="0" baseline="0">
                <a:solidFill>
                  <a:srgbClr val="6D6E71"/>
                </a:solidFill>
                <a:uFillTx/>
                <a:latin typeface="Arial"/>
              </a:defRPr>
            </a:lvl1pPr>
          </a:lstStyle>
          <a:p>
            <a:pPr lvl="0"/>
            <a:endParaRPr lang="pl-PL"/>
          </a:p>
        </p:txBody>
      </p:sp>
      <p:sp>
        <p:nvSpPr>
          <p:cNvPr id="49" name="Symbol zastępczy tekstu 34">
            <a:extLst>
              <a:ext uri="{FF2B5EF4-FFF2-40B4-BE49-F238E27FC236}">
                <a16:creationId xmlns:a16="http://schemas.microsoft.com/office/drawing/2014/main" xmlns="" id="{EA2BA212-B5DF-4747-A450-62F053ED497B}"/>
              </a:ext>
            </a:extLst>
          </p:cNvPr>
          <p:cNvSpPr txBox="1">
            <a:spLocks noGrp="1"/>
          </p:cNvSpPr>
          <p:nvPr>
            <p:ph type="body" sz="quarter" idx="4294967295"/>
          </p:nvPr>
        </p:nvSpPr>
        <p:spPr>
          <a:xfrm>
            <a:off x="6624178" y="3234123"/>
            <a:ext cx="2160334"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6"/>
              <a:tabLst/>
              <a:defRPr lang="pl-PL" sz="1200" b="0" i="0" u="none" strike="noStrike" cap="none" spc="0" baseline="0">
                <a:solidFill>
                  <a:srgbClr val="6D6E71"/>
                </a:solidFill>
                <a:uFillTx/>
                <a:latin typeface="Arial"/>
              </a:defRPr>
            </a:lvl1pPr>
          </a:lstStyle>
          <a:p>
            <a:pPr lvl="0"/>
            <a:endParaRPr lang="pl-PL"/>
          </a:p>
        </p:txBody>
      </p:sp>
    </p:spTree>
    <p:extLst>
      <p:ext uri="{BB962C8B-B14F-4D97-AF65-F5344CB8AC3E}">
        <p14:creationId xmlns:p14="http://schemas.microsoft.com/office/powerpoint/2010/main" val="259810657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3_Nagłówek sekcji">
    <p:spTree>
      <p:nvGrpSpPr>
        <p:cNvPr id="1" name=""/>
        <p:cNvGrpSpPr/>
        <p:nvPr/>
      </p:nvGrpSpPr>
      <p:grpSpPr>
        <a:xfrm>
          <a:off x="0" y="0"/>
          <a:ext cx="0" cy="0"/>
          <a:chOff x="0" y="0"/>
          <a:chExt cx="0" cy="0"/>
        </a:xfrm>
      </p:grpSpPr>
      <p:pic>
        <p:nvPicPr>
          <p:cNvPr id="2" name="Obraz 3">
            <a:extLst>
              <a:ext uri="{FF2B5EF4-FFF2-40B4-BE49-F238E27FC236}">
                <a16:creationId xmlns:a16="http://schemas.microsoft.com/office/drawing/2014/main" xmlns="" id="{9EFC02DB-B770-489E-AAE3-AAEA5872045B}"/>
              </a:ext>
            </a:extLst>
          </p:cNvPr>
          <p:cNvPicPr>
            <a:picLocks noChangeAspect="1"/>
          </p:cNvPicPr>
          <p:nvPr/>
        </p:nvPicPr>
        <p:blipFill>
          <a:blip r:embed="rId2"/>
          <a:stretch>
            <a:fillRect/>
          </a:stretch>
        </p:blipFill>
        <p:spPr>
          <a:xfrm>
            <a:off x="0" y="1709"/>
            <a:ext cx="12191996" cy="6854571"/>
          </a:xfrm>
          <a:prstGeom prst="rect">
            <a:avLst/>
          </a:prstGeom>
          <a:noFill/>
          <a:ln cap="flat">
            <a:noFill/>
          </a:ln>
        </p:spPr>
      </p:pic>
      <p:pic>
        <p:nvPicPr>
          <p:cNvPr id="3" name="Obraz 7">
            <a:extLst>
              <a:ext uri="{FF2B5EF4-FFF2-40B4-BE49-F238E27FC236}">
                <a16:creationId xmlns:a16="http://schemas.microsoft.com/office/drawing/2014/main" xmlns="" id="{81CFB999-254A-4FC3-9A7B-E8BEA98872C8}"/>
              </a:ext>
            </a:extLst>
          </p:cNvPr>
          <p:cNvPicPr>
            <a:picLocks noChangeAspect="1"/>
          </p:cNvPicPr>
          <p:nvPr/>
        </p:nvPicPr>
        <p:blipFill>
          <a:blip r:embed="rId3"/>
          <a:stretch>
            <a:fillRect/>
          </a:stretch>
        </p:blipFill>
        <p:spPr>
          <a:xfrm>
            <a:off x="0" y="4155088"/>
            <a:ext cx="5523725" cy="807726"/>
          </a:xfrm>
          <a:prstGeom prst="rect">
            <a:avLst/>
          </a:prstGeom>
          <a:noFill/>
          <a:ln cap="flat">
            <a:noFill/>
          </a:ln>
        </p:spPr>
      </p:pic>
      <p:sp>
        <p:nvSpPr>
          <p:cNvPr id="4" name="Symbol zastępczy tekstu 12">
            <a:extLst>
              <a:ext uri="{FF2B5EF4-FFF2-40B4-BE49-F238E27FC236}">
                <a16:creationId xmlns:a16="http://schemas.microsoft.com/office/drawing/2014/main" xmlns="" id="{F3444566-B5A6-4CCE-8389-2ABB2B6C33FF}"/>
              </a:ext>
            </a:extLst>
          </p:cNvPr>
          <p:cNvSpPr txBox="1">
            <a:spLocks noGrp="1"/>
          </p:cNvSpPr>
          <p:nvPr>
            <p:ph type="body" sz="quarter" idx="4294967295"/>
          </p:nvPr>
        </p:nvSpPr>
        <p:spPr>
          <a:xfrm>
            <a:off x="914400" y="4241810"/>
            <a:ext cx="6252520"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197639243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11_Dwa elementy zawartości">
    <p:spTree>
      <p:nvGrpSpPr>
        <p:cNvPr id="1" name=""/>
        <p:cNvGrpSpPr/>
        <p:nvPr/>
      </p:nvGrpSpPr>
      <p:grpSpPr>
        <a:xfrm>
          <a:off x="0" y="0"/>
          <a:ext cx="0" cy="0"/>
          <a:chOff x="0" y="0"/>
          <a:chExt cx="0" cy="0"/>
        </a:xfrm>
      </p:grpSpPr>
      <p:sp>
        <p:nvSpPr>
          <p:cNvPr id="2" name="Symbol zastępczy tekstu 10">
            <a:extLst>
              <a:ext uri="{FF2B5EF4-FFF2-40B4-BE49-F238E27FC236}">
                <a16:creationId xmlns:a16="http://schemas.microsoft.com/office/drawing/2014/main" xmlns="" id="{DE76E607-24AF-4AFB-A0AF-D29C2E397CA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3" name="Obraz 3">
            <a:extLst>
              <a:ext uri="{FF2B5EF4-FFF2-40B4-BE49-F238E27FC236}">
                <a16:creationId xmlns:a16="http://schemas.microsoft.com/office/drawing/2014/main" xmlns="" id="{7AC2A0B7-A2EB-428B-8E0E-F67082B81486}"/>
              </a:ext>
            </a:extLst>
          </p:cNvPr>
          <p:cNvPicPr>
            <a:picLocks noChangeAspect="1"/>
          </p:cNvPicPr>
          <p:nvPr/>
        </p:nvPicPr>
        <p:blipFill>
          <a:blip r:embed="rId2"/>
          <a:stretch>
            <a:fillRect/>
          </a:stretch>
        </p:blipFill>
        <p:spPr>
          <a:xfrm>
            <a:off x="1876870" y="1963884"/>
            <a:ext cx="3277017" cy="990606"/>
          </a:xfrm>
          <a:prstGeom prst="rect">
            <a:avLst/>
          </a:prstGeom>
          <a:noFill/>
          <a:ln cap="flat">
            <a:noFill/>
          </a:ln>
        </p:spPr>
      </p:pic>
      <p:pic>
        <p:nvPicPr>
          <p:cNvPr id="4" name="Obraz 4">
            <a:extLst>
              <a:ext uri="{FF2B5EF4-FFF2-40B4-BE49-F238E27FC236}">
                <a16:creationId xmlns:a16="http://schemas.microsoft.com/office/drawing/2014/main" xmlns="" id="{279A3F60-64BF-40FB-9F32-75E92F0BBC69}"/>
              </a:ext>
            </a:extLst>
          </p:cNvPr>
          <p:cNvPicPr>
            <a:picLocks noChangeAspect="1"/>
          </p:cNvPicPr>
          <p:nvPr/>
        </p:nvPicPr>
        <p:blipFill>
          <a:blip r:embed="rId3"/>
          <a:stretch>
            <a:fillRect/>
          </a:stretch>
        </p:blipFill>
        <p:spPr>
          <a:xfrm>
            <a:off x="915506" y="3426366"/>
            <a:ext cx="2353062" cy="1002795"/>
          </a:xfrm>
          <a:prstGeom prst="rect">
            <a:avLst/>
          </a:prstGeom>
          <a:noFill/>
          <a:ln cap="flat">
            <a:noFill/>
          </a:ln>
        </p:spPr>
      </p:pic>
      <p:pic>
        <p:nvPicPr>
          <p:cNvPr id="5" name="Obraz 53">
            <a:extLst>
              <a:ext uri="{FF2B5EF4-FFF2-40B4-BE49-F238E27FC236}">
                <a16:creationId xmlns:a16="http://schemas.microsoft.com/office/drawing/2014/main" xmlns="" id="{D898CA77-47D8-45FC-8352-93EACBF4996A}"/>
              </a:ext>
            </a:extLst>
          </p:cNvPr>
          <p:cNvPicPr>
            <a:picLocks noChangeAspect="1"/>
          </p:cNvPicPr>
          <p:nvPr/>
        </p:nvPicPr>
        <p:blipFill>
          <a:blip r:embed="rId3"/>
          <a:stretch>
            <a:fillRect/>
          </a:stretch>
        </p:blipFill>
        <p:spPr>
          <a:xfrm>
            <a:off x="901653" y="4867241"/>
            <a:ext cx="2353062" cy="1002795"/>
          </a:xfrm>
          <a:prstGeom prst="rect">
            <a:avLst/>
          </a:prstGeom>
          <a:noFill/>
          <a:ln cap="flat">
            <a:noFill/>
          </a:ln>
        </p:spPr>
      </p:pic>
      <p:pic>
        <p:nvPicPr>
          <p:cNvPr id="6" name="Obraz 73">
            <a:extLst>
              <a:ext uri="{FF2B5EF4-FFF2-40B4-BE49-F238E27FC236}">
                <a16:creationId xmlns:a16="http://schemas.microsoft.com/office/drawing/2014/main" xmlns="" id="{9591B0D9-4657-4C34-909F-962AF6D38089}"/>
              </a:ext>
            </a:extLst>
          </p:cNvPr>
          <p:cNvPicPr>
            <a:picLocks noChangeAspect="1"/>
          </p:cNvPicPr>
          <p:nvPr/>
        </p:nvPicPr>
        <p:blipFill>
          <a:blip r:embed="rId3"/>
          <a:stretch>
            <a:fillRect/>
          </a:stretch>
        </p:blipFill>
        <p:spPr>
          <a:xfrm>
            <a:off x="3727981" y="3426366"/>
            <a:ext cx="2353062" cy="1002795"/>
          </a:xfrm>
          <a:prstGeom prst="rect">
            <a:avLst/>
          </a:prstGeom>
          <a:noFill/>
          <a:ln cap="flat">
            <a:noFill/>
          </a:ln>
        </p:spPr>
      </p:pic>
      <p:pic>
        <p:nvPicPr>
          <p:cNvPr id="7" name="Obraz 74">
            <a:extLst>
              <a:ext uri="{FF2B5EF4-FFF2-40B4-BE49-F238E27FC236}">
                <a16:creationId xmlns:a16="http://schemas.microsoft.com/office/drawing/2014/main" xmlns="" id="{9E1CF5A6-A4C1-4D0A-B707-3CB6D6216ED8}"/>
              </a:ext>
            </a:extLst>
          </p:cNvPr>
          <p:cNvPicPr>
            <a:picLocks noChangeAspect="1"/>
          </p:cNvPicPr>
          <p:nvPr/>
        </p:nvPicPr>
        <p:blipFill>
          <a:blip r:embed="rId3"/>
          <a:stretch>
            <a:fillRect/>
          </a:stretch>
        </p:blipFill>
        <p:spPr>
          <a:xfrm>
            <a:off x="3714119" y="4867241"/>
            <a:ext cx="2353062" cy="1002795"/>
          </a:xfrm>
          <a:prstGeom prst="rect">
            <a:avLst/>
          </a:prstGeom>
          <a:noFill/>
          <a:ln cap="flat">
            <a:noFill/>
          </a:ln>
        </p:spPr>
      </p:pic>
      <p:grpSp>
        <p:nvGrpSpPr>
          <p:cNvPr id="8" name="Grupa 13">
            <a:extLst>
              <a:ext uri="{FF2B5EF4-FFF2-40B4-BE49-F238E27FC236}">
                <a16:creationId xmlns:a16="http://schemas.microsoft.com/office/drawing/2014/main" xmlns="" id="{580B7D86-8185-4557-8A3E-727E704EA393}"/>
              </a:ext>
            </a:extLst>
          </p:cNvPr>
          <p:cNvGrpSpPr/>
          <p:nvPr/>
        </p:nvGrpSpPr>
        <p:grpSpPr>
          <a:xfrm>
            <a:off x="2078184" y="2962143"/>
            <a:ext cx="2826328" cy="485099"/>
            <a:chOff x="2078184" y="2962143"/>
            <a:chExt cx="2826328" cy="485099"/>
          </a:xfrm>
        </p:grpSpPr>
        <p:cxnSp>
          <p:nvCxnSpPr>
            <p:cNvPr id="9" name="Łącznik prosty 6">
              <a:extLst>
                <a:ext uri="{FF2B5EF4-FFF2-40B4-BE49-F238E27FC236}">
                  <a16:creationId xmlns:a16="http://schemas.microsoft.com/office/drawing/2014/main" xmlns="" id="{34D07435-51CA-4D63-BC51-9CE6EC948444}"/>
                </a:ext>
              </a:extLst>
            </p:cNvPr>
            <p:cNvCxnSpPr/>
            <p:nvPr/>
          </p:nvCxnSpPr>
          <p:spPr>
            <a:xfrm>
              <a:off x="2078184" y="3206837"/>
              <a:ext cx="2826328" cy="0"/>
            </a:xfrm>
            <a:prstGeom prst="straightConnector1">
              <a:avLst/>
            </a:prstGeom>
            <a:noFill/>
            <a:ln w="6345" cap="flat">
              <a:solidFill>
                <a:srgbClr val="A43757"/>
              </a:solidFill>
              <a:prstDash val="solid"/>
              <a:miter/>
            </a:ln>
          </p:spPr>
        </p:cxnSp>
        <p:cxnSp>
          <p:nvCxnSpPr>
            <p:cNvPr id="10" name="Łącznik prosty 12">
              <a:extLst>
                <a:ext uri="{FF2B5EF4-FFF2-40B4-BE49-F238E27FC236}">
                  <a16:creationId xmlns:a16="http://schemas.microsoft.com/office/drawing/2014/main" xmlns="" id="{E16DE119-6226-41E4-974F-07FB04BB230B}"/>
                </a:ext>
              </a:extLst>
            </p:cNvPr>
            <p:cNvCxnSpPr/>
            <p:nvPr/>
          </p:nvCxnSpPr>
          <p:spPr>
            <a:xfrm>
              <a:off x="3503057" y="2962143"/>
              <a:ext cx="6437" cy="238257"/>
            </a:xfrm>
            <a:prstGeom prst="straightConnector1">
              <a:avLst/>
            </a:prstGeom>
            <a:noFill/>
            <a:ln w="6345" cap="flat">
              <a:solidFill>
                <a:srgbClr val="A43757"/>
              </a:solidFill>
              <a:prstDash val="solid"/>
              <a:miter/>
            </a:ln>
          </p:spPr>
        </p:cxnSp>
        <p:cxnSp>
          <p:nvCxnSpPr>
            <p:cNvPr id="11" name="Łącznik prosty 75">
              <a:extLst>
                <a:ext uri="{FF2B5EF4-FFF2-40B4-BE49-F238E27FC236}">
                  <a16:creationId xmlns:a16="http://schemas.microsoft.com/office/drawing/2014/main" xmlns="" id="{20D28301-3022-403F-8292-C9CB4302BF55}"/>
                </a:ext>
              </a:extLst>
            </p:cNvPr>
            <p:cNvCxnSpPr/>
            <p:nvPr/>
          </p:nvCxnSpPr>
          <p:spPr>
            <a:xfrm>
              <a:off x="4891829" y="3204688"/>
              <a:ext cx="6438" cy="238265"/>
            </a:xfrm>
            <a:prstGeom prst="straightConnector1">
              <a:avLst/>
            </a:prstGeom>
            <a:noFill/>
            <a:ln w="6345" cap="flat">
              <a:solidFill>
                <a:srgbClr val="A43757"/>
              </a:solidFill>
              <a:prstDash val="solid"/>
              <a:miter/>
            </a:ln>
          </p:spPr>
        </p:cxnSp>
        <p:cxnSp>
          <p:nvCxnSpPr>
            <p:cNvPr id="12" name="Łącznik prosty 76">
              <a:extLst>
                <a:ext uri="{FF2B5EF4-FFF2-40B4-BE49-F238E27FC236}">
                  <a16:creationId xmlns:a16="http://schemas.microsoft.com/office/drawing/2014/main" xmlns="" id="{7F851F8B-0E8A-40B5-978B-FC904CDFB78F}"/>
                </a:ext>
              </a:extLst>
            </p:cNvPr>
            <p:cNvCxnSpPr/>
            <p:nvPr/>
          </p:nvCxnSpPr>
          <p:spPr>
            <a:xfrm>
              <a:off x="2082088" y="3208986"/>
              <a:ext cx="6438" cy="238256"/>
            </a:xfrm>
            <a:prstGeom prst="straightConnector1">
              <a:avLst/>
            </a:prstGeom>
            <a:noFill/>
            <a:ln w="6345" cap="flat">
              <a:solidFill>
                <a:srgbClr val="A43757"/>
              </a:solidFill>
              <a:prstDash val="solid"/>
              <a:miter/>
            </a:ln>
          </p:spPr>
        </p:cxnSp>
      </p:grpSp>
      <p:cxnSp>
        <p:nvCxnSpPr>
          <p:cNvPr id="13" name="Łącznik prosty 77">
            <a:extLst>
              <a:ext uri="{FF2B5EF4-FFF2-40B4-BE49-F238E27FC236}">
                <a16:creationId xmlns:a16="http://schemas.microsoft.com/office/drawing/2014/main" xmlns="" id="{1C491945-3406-4F3E-8448-B83D38A6388A}"/>
              </a:ext>
            </a:extLst>
          </p:cNvPr>
          <p:cNvCxnSpPr/>
          <p:nvPr/>
        </p:nvCxnSpPr>
        <p:spPr>
          <a:xfrm>
            <a:off x="2082472" y="4647127"/>
            <a:ext cx="2826328" cy="0"/>
          </a:xfrm>
          <a:prstGeom prst="straightConnector1">
            <a:avLst/>
          </a:prstGeom>
          <a:noFill/>
          <a:ln w="6345" cap="flat">
            <a:solidFill>
              <a:srgbClr val="A43757"/>
            </a:solidFill>
            <a:prstDash val="solid"/>
            <a:miter/>
          </a:ln>
        </p:spPr>
      </p:cxnSp>
      <p:cxnSp>
        <p:nvCxnSpPr>
          <p:cNvPr id="14" name="Łącznik prosty 78">
            <a:extLst>
              <a:ext uri="{FF2B5EF4-FFF2-40B4-BE49-F238E27FC236}">
                <a16:creationId xmlns:a16="http://schemas.microsoft.com/office/drawing/2014/main" xmlns="" id="{480EB3E5-6395-47FC-9D35-1EB7882CFD37}"/>
              </a:ext>
            </a:extLst>
          </p:cNvPr>
          <p:cNvCxnSpPr/>
          <p:nvPr/>
        </p:nvCxnSpPr>
        <p:spPr>
          <a:xfrm>
            <a:off x="4896118" y="4651415"/>
            <a:ext cx="6437" cy="238265"/>
          </a:xfrm>
          <a:prstGeom prst="straightConnector1">
            <a:avLst/>
          </a:prstGeom>
          <a:noFill/>
          <a:ln w="6345" cap="flat">
            <a:solidFill>
              <a:srgbClr val="A43757"/>
            </a:solidFill>
            <a:prstDash val="solid"/>
            <a:miter/>
          </a:ln>
        </p:spPr>
      </p:cxnSp>
      <p:cxnSp>
        <p:nvCxnSpPr>
          <p:cNvPr id="15" name="Łącznik prosty 79">
            <a:extLst>
              <a:ext uri="{FF2B5EF4-FFF2-40B4-BE49-F238E27FC236}">
                <a16:creationId xmlns:a16="http://schemas.microsoft.com/office/drawing/2014/main" xmlns="" id="{F10F0DD8-9D05-4848-BA8C-C3317A6DF6DF}"/>
              </a:ext>
            </a:extLst>
          </p:cNvPr>
          <p:cNvCxnSpPr/>
          <p:nvPr/>
        </p:nvCxnSpPr>
        <p:spPr>
          <a:xfrm>
            <a:off x="2086377" y="4422129"/>
            <a:ext cx="6437" cy="422087"/>
          </a:xfrm>
          <a:prstGeom prst="straightConnector1">
            <a:avLst/>
          </a:prstGeom>
          <a:noFill/>
          <a:ln w="6345" cap="flat">
            <a:solidFill>
              <a:srgbClr val="A43757"/>
            </a:solidFill>
            <a:prstDash val="solid"/>
            <a:miter/>
          </a:ln>
        </p:spPr>
      </p:cxnSp>
      <p:cxnSp>
        <p:nvCxnSpPr>
          <p:cNvPr id="16" name="Łącznik prosty 80">
            <a:extLst>
              <a:ext uri="{FF2B5EF4-FFF2-40B4-BE49-F238E27FC236}">
                <a16:creationId xmlns:a16="http://schemas.microsoft.com/office/drawing/2014/main" xmlns="" id="{EC3961E4-5528-49A1-B60F-7287E2D299BD}"/>
              </a:ext>
            </a:extLst>
          </p:cNvPr>
          <p:cNvCxnSpPr/>
          <p:nvPr/>
        </p:nvCxnSpPr>
        <p:spPr>
          <a:xfrm flipV="1">
            <a:off x="5606341" y="2435550"/>
            <a:ext cx="1640489" cy="9290"/>
          </a:xfrm>
          <a:prstGeom prst="straightConnector1">
            <a:avLst/>
          </a:prstGeom>
          <a:noFill/>
          <a:ln w="6345" cap="flat">
            <a:solidFill>
              <a:srgbClr val="A43757"/>
            </a:solidFill>
            <a:prstDash val="solid"/>
            <a:miter/>
          </a:ln>
        </p:spPr>
      </p:cxnSp>
      <p:sp>
        <p:nvSpPr>
          <p:cNvPr id="17" name="Symbol zastępczy tekstu 34">
            <a:extLst>
              <a:ext uri="{FF2B5EF4-FFF2-40B4-BE49-F238E27FC236}">
                <a16:creationId xmlns:a16="http://schemas.microsoft.com/office/drawing/2014/main" xmlns="" id="{CF26216F-39B6-40E3-A45D-FF4FE199D515}"/>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8" name="Symbol zastępczy tekstu 34">
            <a:extLst>
              <a:ext uri="{FF2B5EF4-FFF2-40B4-BE49-F238E27FC236}">
                <a16:creationId xmlns:a16="http://schemas.microsoft.com/office/drawing/2014/main" xmlns="" id="{09A13029-9CDF-4F27-AD05-376794BEFA3E}"/>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9" name="Symbol zastępczy tekstu 34">
            <a:extLst>
              <a:ext uri="{FF2B5EF4-FFF2-40B4-BE49-F238E27FC236}">
                <a16:creationId xmlns:a16="http://schemas.microsoft.com/office/drawing/2014/main" xmlns="" id="{A2CA2E34-4982-4AD2-AF39-A4B580BB5C0D}"/>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a16="http://schemas.microsoft.com/office/drawing/2014/main" xmlns="" id="{28ED2120-D167-4BE6-AA76-8DEB895C88B7}"/>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a16="http://schemas.microsoft.com/office/drawing/2014/main" xmlns="" id="{BBFFE84D-86B8-46D5-8BE6-B1C3288A846C}"/>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22" name="Symbol zastępczy tekstu 16">
            <a:extLst>
              <a:ext uri="{FF2B5EF4-FFF2-40B4-BE49-F238E27FC236}">
                <a16:creationId xmlns:a16="http://schemas.microsoft.com/office/drawing/2014/main" xmlns="" id="{9DE2A291-C1E3-4301-8408-27C58E2B4FB5}"/>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23" name="Symbol zastępczy tekstu 18">
            <a:extLst>
              <a:ext uri="{FF2B5EF4-FFF2-40B4-BE49-F238E27FC236}">
                <a16:creationId xmlns:a16="http://schemas.microsoft.com/office/drawing/2014/main" xmlns="" id="{A7DC6EE5-089A-4EAC-8A4D-4D259DFC4772}"/>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spTree>
    <p:extLst>
      <p:ext uri="{BB962C8B-B14F-4D97-AF65-F5344CB8AC3E}">
        <p14:creationId xmlns:p14="http://schemas.microsoft.com/office/powerpoint/2010/main" val="246417125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12_Dwa elementy zawartości">
    <p:spTree>
      <p:nvGrpSpPr>
        <p:cNvPr id="1" name=""/>
        <p:cNvGrpSpPr/>
        <p:nvPr/>
      </p:nvGrpSpPr>
      <p:grpSpPr>
        <a:xfrm>
          <a:off x="0" y="0"/>
          <a:ext cx="0" cy="0"/>
          <a:chOff x="0" y="0"/>
          <a:chExt cx="0" cy="0"/>
        </a:xfrm>
      </p:grpSpPr>
      <p:pic>
        <p:nvPicPr>
          <p:cNvPr id="2" name="Obraz 2">
            <a:extLst>
              <a:ext uri="{FF2B5EF4-FFF2-40B4-BE49-F238E27FC236}">
                <a16:creationId xmlns:a16="http://schemas.microsoft.com/office/drawing/2014/main" xmlns="" id="{F22376CA-52CE-4D5D-9873-6E9460B3CACF}"/>
              </a:ext>
            </a:extLst>
          </p:cNvPr>
          <p:cNvPicPr>
            <a:picLocks noChangeAspect="1"/>
          </p:cNvPicPr>
          <p:nvPr/>
        </p:nvPicPr>
        <p:blipFill>
          <a:blip r:embed="rId2"/>
          <a:stretch>
            <a:fillRect/>
          </a:stretch>
        </p:blipFill>
        <p:spPr>
          <a:xfrm>
            <a:off x="918971" y="3414003"/>
            <a:ext cx="2353062" cy="1005840"/>
          </a:xfrm>
          <a:prstGeom prst="rect">
            <a:avLst/>
          </a:prstGeom>
          <a:noFill/>
          <a:ln cap="flat">
            <a:noFill/>
          </a:ln>
        </p:spPr>
      </p:pic>
      <p:pic>
        <p:nvPicPr>
          <p:cNvPr id="3" name="Obraz 25">
            <a:extLst>
              <a:ext uri="{FF2B5EF4-FFF2-40B4-BE49-F238E27FC236}">
                <a16:creationId xmlns:a16="http://schemas.microsoft.com/office/drawing/2014/main" xmlns="" id="{C60C0D0D-53EE-41DD-934C-741C99330C92}"/>
              </a:ext>
            </a:extLst>
          </p:cNvPr>
          <p:cNvPicPr>
            <a:picLocks noChangeAspect="1"/>
          </p:cNvPicPr>
          <p:nvPr/>
        </p:nvPicPr>
        <p:blipFill>
          <a:blip r:embed="rId2"/>
          <a:stretch>
            <a:fillRect/>
          </a:stretch>
        </p:blipFill>
        <p:spPr>
          <a:xfrm>
            <a:off x="911345" y="4857987"/>
            <a:ext cx="2353062" cy="1005840"/>
          </a:xfrm>
          <a:prstGeom prst="rect">
            <a:avLst/>
          </a:prstGeom>
          <a:noFill/>
          <a:ln cap="flat">
            <a:noFill/>
          </a:ln>
        </p:spPr>
      </p:pic>
      <p:pic>
        <p:nvPicPr>
          <p:cNvPr id="4" name="Obraz 26">
            <a:extLst>
              <a:ext uri="{FF2B5EF4-FFF2-40B4-BE49-F238E27FC236}">
                <a16:creationId xmlns:a16="http://schemas.microsoft.com/office/drawing/2014/main" xmlns="" id="{7EE5A0A4-4AAA-44CC-A3FF-5C59CFB7329C}"/>
              </a:ext>
            </a:extLst>
          </p:cNvPr>
          <p:cNvPicPr>
            <a:picLocks noChangeAspect="1"/>
          </p:cNvPicPr>
          <p:nvPr/>
        </p:nvPicPr>
        <p:blipFill>
          <a:blip r:embed="rId2"/>
          <a:stretch>
            <a:fillRect/>
          </a:stretch>
        </p:blipFill>
        <p:spPr>
          <a:xfrm>
            <a:off x="3692648" y="4850370"/>
            <a:ext cx="2353062" cy="1005840"/>
          </a:xfrm>
          <a:prstGeom prst="rect">
            <a:avLst/>
          </a:prstGeom>
          <a:noFill/>
          <a:ln cap="flat">
            <a:noFill/>
          </a:ln>
        </p:spPr>
      </p:pic>
      <p:pic>
        <p:nvPicPr>
          <p:cNvPr id="5" name="Obraz 27">
            <a:extLst>
              <a:ext uri="{FF2B5EF4-FFF2-40B4-BE49-F238E27FC236}">
                <a16:creationId xmlns:a16="http://schemas.microsoft.com/office/drawing/2014/main" xmlns="" id="{CEDD6A52-557C-4354-8559-97B7812447DE}"/>
              </a:ext>
            </a:extLst>
          </p:cNvPr>
          <p:cNvPicPr>
            <a:picLocks noChangeAspect="1"/>
          </p:cNvPicPr>
          <p:nvPr/>
        </p:nvPicPr>
        <p:blipFill>
          <a:blip r:embed="rId2"/>
          <a:stretch>
            <a:fillRect/>
          </a:stretch>
        </p:blipFill>
        <p:spPr>
          <a:xfrm>
            <a:off x="3742181" y="3402573"/>
            <a:ext cx="2353062" cy="1005840"/>
          </a:xfrm>
          <a:prstGeom prst="rect">
            <a:avLst/>
          </a:prstGeom>
          <a:noFill/>
          <a:ln cap="flat">
            <a:noFill/>
          </a:ln>
        </p:spPr>
      </p:pic>
      <p:pic>
        <p:nvPicPr>
          <p:cNvPr id="6" name="Obraz 9">
            <a:extLst>
              <a:ext uri="{FF2B5EF4-FFF2-40B4-BE49-F238E27FC236}">
                <a16:creationId xmlns:a16="http://schemas.microsoft.com/office/drawing/2014/main" xmlns="" id="{4C39BCB0-07CA-4090-8FED-A80FC2804E93}"/>
              </a:ext>
            </a:extLst>
          </p:cNvPr>
          <p:cNvPicPr>
            <a:picLocks noChangeAspect="1"/>
          </p:cNvPicPr>
          <p:nvPr/>
        </p:nvPicPr>
        <p:blipFill>
          <a:blip r:embed="rId3"/>
          <a:stretch>
            <a:fillRect/>
          </a:stretch>
        </p:blipFill>
        <p:spPr>
          <a:xfrm>
            <a:off x="1866134" y="1935720"/>
            <a:ext cx="3265935" cy="990606"/>
          </a:xfrm>
          <a:prstGeom prst="rect">
            <a:avLst/>
          </a:prstGeom>
          <a:noFill/>
          <a:ln cap="flat">
            <a:noFill/>
          </a:ln>
        </p:spPr>
      </p:pic>
      <p:sp>
        <p:nvSpPr>
          <p:cNvPr id="7" name="Symbol zastępczy tekstu 10">
            <a:extLst>
              <a:ext uri="{FF2B5EF4-FFF2-40B4-BE49-F238E27FC236}">
                <a16:creationId xmlns:a16="http://schemas.microsoft.com/office/drawing/2014/main" xmlns="" id="{CDACB757-CD0E-4820-8E56-0FAB9F39D39C}"/>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cxnSp>
        <p:nvCxnSpPr>
          <p:cNvPr id="8" name="Łącznik prosty 6">
            <a:extLst>
              <a:ext uri="{FF2B5EF4-FFF2-40B4-BE49-F238E27FC236}">
                <a16:creationId xmlns:a16="http://schemas.microsoft.com/office/drawing/2014/main" xmlns="" id="{0CD1468F-9DFD-4A90-9620-0271207E7AE7}"/>
              </a:ext>
            </a:extLst>
          </p:cNvPr>
          <p:cNvCxnSpPr/>
          <p:nvPr/>
        </p:nvCxnSpPr>
        <p:spPr>
          <a:xfrm>
            <a:off x="2078184" y="3206837"/>
            <a:ext cx="2826328" cy="0"/>
          </a:xfrm>
          <a:prstGeom prst="straightConnector1">
            <a:avLst/>
          </a:prstGeom>
          <a:noFill/>
          <a:ln w="6345" cap="flat">
            <a:solidFill>
              <a:srgbClr val="A43757"/>
            </a:solidFill>
            <a:prstDash val="solid"/>
            <a:miter/>
          </a:ln>
        </p:spPr>
      </p:cxnSp>
      <p:cxnSp>
        <p:nvCxnSpPr>
          <p:cNvPr id="9" name="Łącznik prosty 12">
            <a:extLst>
              <a:ext uri="{FF2B5EF4-FFF2-40B4-BE49-F238E27FC236}">
                <a16:creationId xmlns:a16="http://schemas.microsoft.com/office/drawing/2014/main" xmlns="" id="{6F002230-591C-4DF6-A098-E4923D3E5D09}"/>
              </a:ext>
            </a:extLst>
          </p:cNvPr>
          <p:cNvCxnSpPr/>
          <p:nvPr/>
        </p:nvCxnSpPr>
        <p:spPr>
          <a:xfrm>
            <a:off x="3503057" y="2962143"/>
            <a:ext cx="6437" cy="238257"/>
          </a:xfrm>
          <a:prstGeom prst="straightConnector1">
            <a:avLst/>
          </a:prstGeom>
          <a:noFill/>
          <a:ln w="6345" cap="flat">
            <a:solidFill>
              <a:srgbClr val="A43757"/>
            </a:solidFill>
            <a:prstDash val="solid"/>
            <a:miter/>
          </a:ln>
        </p:spPr>
      </p:cxnSp>
      <p:cxnSp>
        <p:nvCxnSpPr>
          <p:cNvPr id="10" name="Łącznik prosty 77">
            <a:extLst>
              <a:ext uri="{FF2B5EF4-FFF2-40B4-BE49-F238E27FC236}">
                <a16:creationId xmlns:a16="http://schemas.microsoft.com/office/drawing/2014/main" xmlns="" id="{B250126B-5882-4A12-A661-EB1683255421}"/>
              </a:ext>
            </a:extLst>
          </p:cNvPr>
          <p:cNvCxnSpPr/>
          <p:nvPr/>
        </p:nvCxnSpPr>
        <p:spPr>
          <a:xfrm>
            <a:off x="2082472" y="4647127"/>
            <a:ext cx="2826328" cy="0"/>
          </a:xfrm>
          <a:prstGeom prst="straightConnector1">
            <a:avLst/>
          </a:prstGeom>
          <a:noFill/>
          <a:ln w="6345" cap="flat">
            <a:solidFill>
              <a:srgbClr val="A43757"/>
            </a:solidFill>
            <a:prstDash val="solid"/>
            <a:miter/>
          </a:ln>
        </p:spPr>
      </p:cxnSp>
      <p:cxnSp>
        <p:nvCxnSpPr>
          <p:cNvPr id="11" name="Łącznik prosty 79">
            <a:extLst>
              <a:ext uri="{FF2B5EF4-FFF2-40B4-BE49-F238E27FC236}">
                <a16:creationId xmlns:a16="http://schemas.microsoft.com/office/drawing/2014/main" xmlns="" id="{6EE85E32-F0AB-4A99-88CA-A9BAF1AF2C66}"/>
              </a:ext>
            </a:extLst>
          </p:cNvPr>
          <p:cNvCxnSpPr/>
          <p:nvPr/>
        </p:nvCxnSpPr>
        <p:spPr>
          <a:xfrm>
            <a:off x="2080625" y="4387519"/>
            <a:ext cx="6968" cy="305254"/>
          </a:xfrm>
          <a:prstGeom prst="straightConnector1">
            <a:avLst/>
          </a:prstGeom>
          <a:noFill/>
          <a:ln w="6345" cap="flat">
            <a:solidFill>
              <a:srgbClr val="A43757"/>
            </a:solidFill>
            <a:prstDash val="solid"/>
            <a:miter/>
          </a:ln>
        </p:spPr>
      </p:cxnSp>
      <p:cxnSp>
        <p:nvCxnSpPr>
          <p:cNvPr id="12" name="Łącznik prosty 80">
            <a:extLst>
              <a:ext uri="{FF2B5EF4-FFF2-40B4-BE49-F238E27FC236}">
                <a16:creationId xmlns:a16="http://schemas.microsoft.com/office/drawing/2014/main" xmlns="" id="{0D9805C7-3B7A-44D1-A09D-FD02DFED67F4}"/>
              </a:ext>
            </a:extLst>
          </p:cNvPr>
          <p:cNvCxnSpPr/>
          <p:nvPr/>
        </p:nvCxnSpPr>
        <p:spPr>
          <a:xfrm flipV="1">
            <a:off x="5606341" y="2435550"/>
            <a:ext cx="1640489" cy="9290"/>
          </a:xfrm>
          <a:prstGeom prst="straightConnector1">
            <a:avLst/>
          </a:prstGeom>
          <a:noFill/>
          <a:ln w="6345" cap="flat">
            <a:solidFill>
              <a:srgbClr val="A43757"/>
            </a:solidFill>
            <a:prstDash val="solid"/>
            <a:miter/>
          </a:ln>
        </p:spPr>
      </p:cxnSp>
      <p:sp>
        <p:nvSpPr>
          <p:cNvPr id="13" name="Symbol zastępczy tekstu 34">
            <a:extLst>
              <a:ext uri="{FF2B5EF4-FFF2-40B4-BE49-F238E27FC236}">
                <a16:creationId xmlns:a16="http://schemas.microsoft.com/office/drawing/2014/main" xmlns="" id="{285136D6-5D82-43C9-994F-F207C92A9B3F}"/>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4" name="Symbol zastępczy tekstu 34">
            <a:extLst>
              <a:ext uri="{FF2B5EF4-FFF2-40B4-BE49-F238E27FC236}">
                <a16:creationId xmlns:a16="http://schemas.microsoft.com/office/drawing/2014/main" xmlns="" id="{CCCF03BB-5F5B-4C0C-9242-43CE0B8556D1}"/>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5" name="Symbol zastępczy tekstu 34">
            <a:extLst>
              <a:ext uri="{FF2B5EF4-FFF2-40B4-BE49-F238E27FC236}">
                <a16:creationId xmlns:a16="http://schemas.microsoft.com/office/drawing/2014/main" xmlns="" id="{7B47C0B3-6B4C-4C18-9688-94DF7E03988E}"/>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6" name="Symbol zastępczy tekstu 34">
            <a:extLst>
              <a:ext uri="{FF2B5EF4-FFF2-40B4-BE49-F238E27FC236}">
                <a16:creationId xmlns:a16="http://schemas.microsoft.com/office/drawing/2014/main" xmlns="" id="{519D6E91-E2F4-4410-A0E1-F51A1F82B66E}"/>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7" name="Symbol zastępczy tekstu 34">
            <a:extLst>
              <a:ext uri="{FF2B5EF4-FFF2-40B4-BE49-F238E27FC236}">
                <a16:creationId xmlns:a16="http://schemas.microsoft.com/office/drawing/2014/main" xmlns="" id="{489E6622-C796-4337-BBE2-F5FE2CC098E0}"/>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18" name="Symbol zastępczy tekstu 16">
            <a:extLst>
              <a:ext uri="{FF2B5EF4-FFF2-40B4-BE49-F238E27FC236}">
                <a16:creationId xmlns:a16="http://schemas.microsoft.com/office/drawing/2014/main" xmlns="" id="{BB32D035-E829-4FA9-9163-16F04295FB4A}"/>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19" name="Symbol zastępczy tekstu 18">
            <a:extLst>
              <a:ext uri="{FF2B5EF4-FFF2-40B4-BE49-F238E27FC236}">
                <a16:creationId xmlns:a16="http://schemas.microsoft.com/office/drawing/2014/main" xmlns="" id="{03966490-7065-41AF-99F6-C0AEF8169F95}"/>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cxnSp>
        <p:nvCxnSpPr>
          <p:cNvPr id="20" name="Łącznik prosty ze strzałką 8">
            <a:extLst>
              <a:ext uri="{FF2B5EF4-FFF2-40B4-BE49-F238E27FC236}">
                <a16:creationId xmlns:a16="http://schemas.microsoft.com/office/drawing/2014/main" xmlns="" id="{15850BD1-5410-47EE-9D4F-AC2740883CE4}"/>
              </a:ext>
            </a:extLst>
          </p:cNvPr>
          <p:cNvCxnSpPr/>
          <p:nvPr/>
        </p:nvCxnSpPr>
        <p:spPr>
          <a:xfrm>
            <a:off x="2068830" y="3200400"/>
            <a:ext cx="0" cy="205740"/>
          </a:xfrm>
          <a:prstGeom prst="straightConnector1">
            <a:avLst/>
          </a:prstGeom>
          <a:noFill/>
          <a:ln w="6345" cap="flat">
            <a:solidFill>
              <a:srgbClr val="A43757"/>
            </a:solidFill>
            <a:prstDash val="solid"/>
            <a:miter/>
            <a:tailEnd type="arrow"/>
          </a:ln>
        </p:spPr>
      </p:cxnSp>
      <p:cxnSp>
        <p:nvCxnSpPr>
          <p:cNvPr id="21" name="Łącznik prosty ze strzałką 30">
            <a:extLst>
              <a:ext uri="{FF2B5EF4-FFF2-40B4-BE49-F238E27FC236}">
                <a16:creationId xmlns:a16="http://schemas.microsoft.com/office/drawing/2014/main" xmlns="" id="{B50CA651-4C8B-4F9A-9AF6-2340DA6A6B85}"/>
              </a:ext>
            </a:extLst>
          </p:cNvPr>
          <p:cNvCxnSpPr/>
          <p:nvPr/>
        </p:nvCxnSpPr>
        <p:spPr>
          <a:xfrm>
            <a:off x="4907283" y="3215643"/>
            <a:ext cx="0" cy="205740"/>
          </a:xfrm>
          <a:prstGeom prst="straightConnector1">
            <a:avLst/>
          </a:prstGeom>
          <a:noFill/>
          <a:ln w="6345" cap="flat">
            <a:solidFill>
              <a:srgbClr val="A43757"/>
            </a:solidFill>
            <a:prstDash val="solid"/>
            <a:miter/>
            <a:tailEnd type="arrow"/>
          </a:ln>
        </p:spPr>
      </p:cxnSp>
      <p:cxnSp>
        <p:nvCxnSpPr>
          <p:cNvPr id="22" name="Łącznik prosty ze strzałką 31">
            <a:extLst>
              <a:ext uri="{FF2B5EF4-FFF2-40B4-BE49-F238E27FC236}">
                <a16:creationId xmlns:a16="http://schemas.microsoft.com/office/drawing/2014/main" xmlns="" id="{BEA3A845-A91B-419E-9040-D2A70ACA3F86}"/>
              </a:ext>
            </a:extLst>
          </p:cNvPr>
          <p:cNvCxnSpPr/>
          <p:nvPr/>
        </p:nvCxnSpPr>
        <p:spPr>
          <a:xfrm>
            <a:off x="2089751" y="4644393"/>
            <a:ext cx="0" cy="205740"/>
          </a:xfrm>
          <a:prstGeom prst="straightConnector1">
            <a:avLst/>
          </a:prstGeom>
          <a:noFill/>
          <a:ln w="6345" cap="flat">
            <a:solidFill>
              <a:srgbClr val="A43757"/>
            </a:solidFill>
            <a:prstDash val="solid"/>
            <a:miter/>
            <a:tailEnd type="arrow"/>
          </a:ln>
        </p:spPr>
      </p:cxnSp>
      <p:cxnSp>
        <p:nvCxnSpPr>
          <p:cNvPr id="23" name="Łącznik prosty ze strzałką 32">
            <a:extLst>
              <a:ext uri="{FF2B5EF4-FFF2-40B4-BE49-F238E27FC236}">
                <a16:creationId xmlns:a16="http://schemas.microsoft.com/office/drawing/2014/main" xmlns="" id="{B5CF9EDB-955A-4D2C-9FBD-B297953F107E}"/>
              </a:ext>
            </a:extLst>
          </p:cNvPr>
          <p:cNvCxnSpPr/>
          <p:nvPr/>
        </p:nvCxnSpPr>
        <p:spPr>
          <a:xfrm>
            <a:off x="4899656" y="4648270"/>
            <a:ext cx="0" cy="205740"/>
          </a:xfrm>
          <a:prstGeom prst="straightConnector1">
            <a:avLst/>
          </a:prstGeom>
          <a:noFill/>
          <a:ln w="6345" cap="flat">
            <a:solidFill>
              <a:srgbClr val="A43757"/>
            </a:solidFill>
            <a:prstDash val="solid"/>
            <a:miter/>
            <a:tailEnd type="arrow"/>
          </a:ln>
        </p:spPr>
      </p:cxnSp>
    </p:spTree>
    <p:extLst>
      <p:ext uri="{BB962C8B-B14F-4D97-AF65-F5344CB8AC3E}">
        <p14:creationId xmlns:p14="http://schemas.microsoft.com/office/powerpoint/2010/main" val="318830178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13_Dwa elementy zawartości">
    <p:spTree>
      <p:nvGrpSpPr>
        <p:cNvPr id="1" name=""/>
        <p:cNvGrpSpPr/>
        <p:nvPr/>
      </p:nvGrpSpPr>
      <p:grpSpPr>
        <a:xfrm>
          <a:off x="0" y="0"/>
          <a:ext cx="0" cy="0"/>
          <a:chOff x="0" y="0"/>
          <a:chExt cx="0" cy="0"/>
        </a:xfrm>
      </p:grpSpPr>
      <p:pic>
        <p:nvPicPr>
          <p:cNvPr id="2" name="Obraz 9">
            <a:extLst>
              <a:ext uri="{FF2B5EF4-FFF2-40B4-BE49-F238E27FC236}">
                <a16:creationId xmlns:a16="http://schemas.microsoft.com/office/drawing/2014/main" xmlns="" id="{D17E3AD6-B481-486B-900F-588189B71628}"/>
              </a:ext>
            </a:extLst>
          </p:cNvPr>
          <p:cNvPicPr>
            <a:picLocks noChangeAspect="1"/>
          </p:cNvPicPr>
          <p:nvPr/>
        </p:nvPicPr>
        <p:blipFill>
          <a:blip r:embed="rId2"/>
          <a:stretch>
            <a:fillRect/>
          </a:stretch>
        </p:blipFill>
        <p:spPr>
          <a:xfrm>
            <a:off x="1866134" y="1935720"/>
            <a:ext cx="3265935" cy="990606"/>
          </a:xfrm>
          <a:prstGeom prst="rect">
            <a:avLst/>
          </a:prstGeom>
          <a:noFill/>
          <a:ln cap="flat">
            <a:noFill/>
          </a:ln>
        </p:spPr>
      </p:pic>
      <p:sp>
        <p:nvSpPr>
          <p:cNvPr id="3" name="Symbol zastępczy tekstu 10">
            <a:extLst>
              <a:ext uri="{FF2B5EF4-FFF2-40B4-BE49-F238E27FC236}">
                <a16:creationId xmlns:a16="http://schemas.microsoft.com/office/drawing/2014/main" xmlns="" id="{02C75697-A93B-4CEE-A32E-6209E65871C1}"/>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cxnSp>
        <p:nvCxnSpPr>
          <p:cNvPr id="4" name="Łącznik prosty 80">
            <a:extLst>
              <a:ext uri="{FF2B5EF4-FFF2-40B4-BE49-F238E27FC236}">
                <a16:creationId xmlns:a16="http://schemas.microsoft.com/office/drawing/2014/main" xmlns="" id="{525BFD9D-D84F-40C3-BCE7-2312B18690D7}"/>
              </a:ext>
            </a:extLst>
          </p:cNvPr>
          <p:cNvCxnSpPr/>
          <p:nvPr/>
        </p:nvCxnSpPr>
        <p:spPr>
          <a:xfrm flipV="1">
            <a:off x="5606341" y="2435550"/>
            <a:ext cx="1640489" cy="9290"/>
          </a:xfrm>
          <a:prstGeom prst="straightConnector1">
            <a:avLst/>
          </a:prstGeom>
          <a:noFill/>
          <a:ln w="6345" cap="flat">
            <a:solidFill>
              <a:srgbClr val="A43757"/>
            </a:solidFill>
            <a:prstDash val="solid"/>
            <a:miter/>
          </a:ln>
        </p:spPr>
      </p:cxnSp>
      <p:sp>
        <p:nvSpPr>
          <p:cNvPr id="5" name="Symbol zastępczy tekstu 34">
            <a:extLst>
              <a:ext uri="{FF2B5EF4-FFF2-40B4-BE49-F238E27FC236}">
                <a16:creationId xmlns:a16="http://schemas.microsoft.com/office/drawing/2014/main" xmlns="" id="{18C23841-6523-46FE-BA31-F80C239C25F2}"/>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6" name="Symbol zastępczy tekstu 34">
            <a:extLst>
              <a:ext uri="{FF2B5EF4-FFF2-40B4-BE49-F238E27FC236}">
                <a16:creationId xmlns:a16="http://schemas.microsoft.com/office/drawing/2014/main" xmlns="" id="{4D5A8955-0062-41DD-81D6-9A6DD748AA99}"/>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7" name="Symbol zastępczy tekstu 34">
            <a:extLst>
              <a:ext uri="{FF2B5EF4-FFF2-40B4-BE49-F238E27FC236}">
                <a16:creationId xmlns:a16="http://schemas.microsoft.com/office/drawing/2014/main" xmlns="" id="{716B17AC-FFF2-425A-91F1-9F95BA6B268D}"/>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8" name="Symbol zastępczy tekstu 34">
            <a:extLst>
              <a:ext uri="{FF2B5EF4-FFF2-40B4-BE49-F238E27FC236}">
                <a16:creationId xmlns:a16="http://schemas.microsoft.com/office/drawing/2014/main" xmlns="" id="{E028E6A1-0F78-46B9-AFF3-F53942804075}"/>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9" name="Symbol zastępczy tekstu 34">
            <a:extLst>
              <a:ext uri="{FF2B5EF4-FFF2-40B4-BE49-F238E27FC236}">
                <a16:creationId xmlns:a16="http://schemas.microsoft.com/office/drawing/2014/main" xmlns="" id="{EFD7A915-EC6D-4851-BA45-92D9DB169493}"/>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10" name="Symbol zastępczy tekstu 16">
            <a:extLst>
              <a:ext uri="{FF2B5EF4-FFF2-40B4-BE49-F238E27FC236}">
                <a16:creationId xmlns:a16="http://schemas.microsoft.com/office/drawing/2014/main" xmlns="" id="{B4EED3F3-ED7D-4C5B-8FC3-90C0E6FB75F5}"/>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11" name="Symbol zastępczy tekstu 18">
            <a:extLst>
              <a:ext uri="{FF2B5EF4-FFF2-40B4-BE49-F238E27FC236}">
                <a16:creationId xmlns:a16="http://schemas.microsoft.com/office/drawing/2014/main" xmlns="" id="{9227BA91-10E5-4437-9715-30C47D7ABE36}"/>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pic>
        <p:nvPicPr>
          <p:cNvPr id="12" name="Obraz 3">
            <a:extLst>
              <a:ext uri="{FF2B5EF4-FFF2-40B4-BE49-F238E27FC236}">
                <a16:creationId xmlns:a16="http://schemas.microsoft.com/office/drawing/2014/main" xmlns="" id="{A4A07384-A1ED-47F6-816A-10C8DEA2EC74}"/>
              </a:ext>
            </a:extLst>
          </p:cNvPr>
          <p:cNvPicPr>
            <a:picLocks noChangeAspect="1"/>
          </p:cNvPicPr>
          <p:nvPr/>
        </p:nvPicPr>
        <p:blipFill>
          <a:blip r:embed="rId3"/>
          <a:stretch>
            <a:fillRect/>
          </a:stretch>
        </p:blipFill>
        <p:spPr>
          <a:xfrm>
            <a:off x="886026" y="3415722"/>
            <a:ext cx="2350017" cy="984507"/>
          </a:xfrm>
          <a:prstGeom prst="rect">
            <a:avLst/>
          </a:prstGeom>
          <a:noFill/>
          <a:ln cap="flat">
            <a:noFill/>
          </a:ln>
        </p:spPr>
      </p:pic>
      <p:pic>
        <p:nvPicPr>
          <p:cNvPr id="13" name="Obraz 28">
            <a:extLst>
              <a:ext uri="{FF2B5EF4-FFF2-40B4-BE49-F238E27FC236}">
                <a16:creationId xmlns:a16="http://schemas.microsoft.com/office/drawing/2014/main" xmlns="" id="{5C888964-5A5D-40F6-919D-04BCE033DFE0}"/>
              </a:ext>
            </a:extLst>
          </p:cNvPr>
          <p:cNvPicPr>
            <a:picLocks noChangeAspect="1"/>
          </p:cNvPicPr>
          <p:nvPr/>
        </p:nvPicPr>
        <p:blipFill>
          <a:blip r:embed="rId3"/>
          <a:stretch>
            <a:fillRect/>
          </a:stretch>
        </p:blipFill>
        <p:spPr>
          <a:xfrm>
            <a:off x="3756903" y="3407484"/>
            <a:ext cx="2350017" cy="984507"/>
          </a:xfrm>
          <a:prstGeom prst="rect">
            <a:avLst/>
          </a:prstGeom>
          <a:noFill/>
          <a:ln cap="flat">
            <a:noFill/>
          </a:ln>
        </p:spPr>
      </p:pic>
      <p:pic>
        <p:nvPicPr>
          <p:cNvPr id="14" name="Obraz 29">
            <a:extLst>
              <a:ext uri="{FF2B5EF4-FFF2-40B4-BE49-F238E27FC236}">
                <a16:creationId xmlns:a16="http://schemas.microsoft.com/office/drawing/2014/main" xmlns="" id="{B109A0DD-7C19-48C9-902D-1B13153D558C}"/>
              </a:ext>
            </a:extLst>
          </p:cNvPr>
          <p:cNvPicPr>
            <a:picLocks noChangeAspect="1"/>
          </p:cNvPicPr>
          <p:nvPr/>
        </p:nvPicPr>
        <p:blipFill>
          <a:blip r:embed="rId3"/>
          <a:stretch>
            <a:fillRect/>
          </a:stretch>
        </p:blipFill>
        <p:spPr>
          <a:xfrm>
            <a:off x="890140" y="4853223"/>
            <a:ext cx="2350017" cy="984507"/>
          </a:xfrm>
          <a:prstGeom prst="rect">
            <a:avLst/>
          </a:prstGeom>
          <a:noFill/>
          <a:ln cap="flat">
            <a:noFill/>
          </a:ln>
        </p:spPr>
      </p:pic>
      <p:pic>
        <p:nvPicPr>
          <p:cNvPr id="15" name="Obraz 33">
            <a:extLst>
              <a:ext uri="{FF2B5EF4-FFF2-40B4-BE49-F238E27FC236}">
                <a16:creationId xmlns:a16="http://schemas.microsoft.com/office/drawing/2014/main" xmlns="" id="{11F88474-2F17-4922-8011-37E1576B4918}"/>
              </a:ext>
            </a:extLst>
          </p:cNvPr>
          <p:cNvPicPr>
            <a:picLocks noChangeAspect="1"/>
          </p:cNvPicPr>
          <p:nvPr/>
        </p:nvPicPr>
        <p:blipFill>
          <a:blip r:embed="rId3"/>
          <a:stretch>
            <a:fillRect/>
          </a:stretch>
        </p:blipFill>
        <p:spPr>
          <a:xfrm>
            <a:off x="3748674" y="4857338"/>
            <a:ext cx="2350017" cy="984507"/>
          </a:xfrm>
          <a:prstGeom prst="rect">
            <a:avLst/>
          </a:prstGeom>
          <a:noFill/>
          <a:ln cap="flat">
            <a:noFill/>
          </a:ln>
        </p:spPr>
      </p:pic>
      <p:grpSp>
        <p:nvGrpSpPr>
          <p:cNvPr id="16" name="Grupa 34">
            <a:extLst>
              <a:ext uri="{FF2B5EF4-FFF2-40B4-BE49-F238E27FC236}">
                <a16:creationId xmlns:a16="http://schemas.microsoft.com/office/drawing/2014/main" xmlns="" id="{2F87C5C3-3BD2-46D1-B359-28538B6AFBA1}"/>
              </a:ext>
            </a:extLst>
          </p:cNvPr>
          <p:cNvGrpSpPr/>
          <p:nvPr/>
        </p:nvGrpSpPr>
        <p:grpSpPr>
          <a:xfrm>
            <a:off x="2078184" y="2962143"/>
            <a:ext cx="2826328" cy="485099"/>
            <a:chOff x="2078184" y="2962143"/>
            <a:chExt cx="2826328" cy="485099"/>
          </a:xfrm>
        </p:grpSpPr>
        <p:cxnSp>
          <p:nvCxnSpPr>
            <p:cNvPr id="17" name="Łącznik prosty 35">
              <a:extLst>
                <a:ext uri="{FF2B5EF4-FFF2-40B4-BE49-F238E27FC236}">
                  <a16:creationId xmlns:a16="http://schemas.microsoft.com/office/drawing/2014/main" xmlns="" id="{174170DD-EAB0-433F-8A11-EB4905BFD4EF}"/>
                </a:ext>
              </a:extLst>
            </p:cNvPr>
            <p:cNvCxnSpPr/>
            <p:nvPr/>
          </p:nvCxnSpPr>
          <p:spPr>
            <a:xfrm>
              <a:off x="2078184" y="3206837"/>
              <a:ext cx="2826328" cy="0"/>
            </a:xfrm>
            <a:prstGeom prst="straightConnector1">
              <a:avLst/>
            </a:prstGeom>
            <a:noFill/>
            <a:ln w="6345" cap="flat">
              <a:solidFill>
                <a:srgbClr val="D1D3D4"/>
              </a:solidFill>
              <a:prstDash val="solid"/>
              <a:miter/>
            </a:ln>
          </p:spPr>
        </p:cxnSp>
        <p:cxnSp>
          <p:nvCxnSpPr>
            <p:cNvPr id="18" name="Łącznik prosty 36">
              <a:extLst>
                <a:ext uri="{FF2B5EF4-FFF2-40B4-BE49-F238E27FC236}">
                  <a16:creationId xmlns:a16="http://schemas.microsoft.com/office/drawing/2014/main" xmlns="" id="{18A0ED95-9926-4CF6-AC86-A77E132F65AA}"/>
                </a:ext>
              </a:extLst>
            </p:cNvPr>
            <p:cNvCxnSpPr/>
            <p:nvPr/>
          </p:nvCxnSpPr>
          <p:spPr>
            <a:xfrm>
              <a:off x="3503057" y="2962143"/>
              <a:ext cx="6437" cy="238257"/>
            </a:xfrm>
            <a:prstGeom prst="straightConnector1">
              <a:avLst/>
            </a:prstGeom>
            <a:noFill/>
            <a:ln w="6345" cap="flat">
              <a:solidFill>
                <a:srgbClr val="D1D3D4"/>
              </a:solidFill>
              <a:prstDash val="solid"/>
              <a:miter/>
            </a:ln>
          </p:spPr>
        </p:cxnSp>
        <p:cxnSp>
          <p:nvCxnSpPr>
            <p:cNvPr id="19" name="Łącznik prosty 37">
              <a:extLst>
                <a:ext uri="{FF2B5EF4-FFF2-40B4-BE49-F238E27FC236}">
                  <a16:creationId xmlns:a16="http://schemas.microsoft.com/office/drawing/2014/main" xmlns="" id="{28992DFB-AA0B-4D4A-BC9D-83C947E0998E}"/>
                </a:ext>
              </a:extLst>
            </p:cNvPr>
            <p:cNvCxnSpPr/>
            <p:nvPr/>
          </p:nvCxnSpPr>
          <p:spPr>
            <a:xfrm>
              <a:off x="4891829" y="3204688"/>
              <a:ext cx="6438" cy="238265"/>
            </a:xfrm>
            <a:prstGeom prst="straightConnector1">
              <a:avLst/>
            </a:prstGeom>
            <a:noFill/>
            <a:ln w="6345" cap="flat">
              <a:solidFill>
                <a:srgbClr val="D1D3D4"/>
              </a:solidFill>
              <a:prstDash val="solid"/>
              <a:miter/>
            </a:ln>
          </p:spPr>
        </p:cxnSp>
        <p:cxnSp>
          <p:nvCxnSpPr>
            <p:cNvPr id="20" name="Łącznik prosty 38">
              <a:extLst>
                <a:ext uri="{FF2B5EF4-FFF2-40B4-BE49-F238E27FC236}">
                  <a16:creationId xmlns:a16="http://schemas.microsoft.com/office/drawing/2014/main" xmlns="" id="{29932940-6AD8-4DD7-AFFB-4D6354ECDA15}"/>
                </a:ext>
              </a:extLst>
            </p:cNvPr>
            <p:cNvCxnSpPr/>
            <p:nvPr/>
          </p:nvCxnSpPr>
          <p:spPr>
            <a:xfrm>
              <a:off x="2082088" y="3208986"/>
              <a:ext cx="6438" cy="238256"/>
            </a:xfrm>
            <a:prstGeom prst="straightConnector1">
              <a:avLst/>
            </a:prstGeom>
            <a:noFill/>
            <a:ln w="6345" cap="flat">
              <a:solidFill>
                <a:srgbClr val="D1D3D4"/>
              </a:solidFill>
              <a:prstDash val="solid"/>
              <a:miter/>
            </a:ln>
          </p:spPr>
        </p:cxnSp>
      </p:grpSp>
      <p:cxnSp>
        <p:nvCxnSpPr>
          <p:cNvPr id="21" name="Łącznik prosty 39">
            <a:extLst>
              <a:ext uri="{FF2B5EF4-FFF2-40B4-BE49-F238E27FC236}">
                <a16:creationId xmlns:a16="http://schemas.microsoft.com/office/drawing/2014/main" xmlns="" id="{DCAA81AB-FFC3-4A81-9EDB-0FAEBF394509}"/>
              </a:ext>
            </a:extLst>
          </p:cNvPr>
          <p:cNvCxnSpPr/>
          <p:nvPr/>
        </p:nvCxnSpPr>
        <p:spPr>
          <a:xfrm>
            <a:off x="2082472" y="4647127"/>
            <a:ext cx="2826328" cy="0"/>
          </a:xfrm>
          <a:prstGeom prst="straightConnector1">
            <a:avLst/>
          </a:prstGeom>
          <a:noFill/>
          <a:ln w="6345" cap="flat">
            <a:solidFill>
              <a:srgbClr val="D1D3D4"/>
            </a:solidFill>
            <a:prstDash val="solid"/>
            <a:miter/>
          </a:ln>
        </p:spPr>
      </p:cxnSp>
      <p:cxnSp>
        <p:nvCxnSpPr>
          <p:cNvPr id="22" name="Łącznik prosty 40">
            <a:extLst>
              <a:ext uri="{FF2B5EF4-FFF2-40B4-BE49-F238E27FC236}">
                <a16:creationId xmlns:a16="http://schemas.microsoft.com/office/drawing/2014/main" xmlns="" id="{E6B041C7-0D43-47E9-8DB9-B39F94E2D529}"/>
              </a:ext>
            </a:extLst>
          </p:cNvPr>
          <p:cNvCxnSpPr/>
          <p:nvPr/>
        </p:nvCxnSpPr>
        <p:spPr>
          <a:xfrm>
            <a:off x="4896118" y="4651415"/>
            <a:ext cx="6437" cy="238265"/>
          </a:xfrm>
          <a:prstGeom prst="straightConnector1">
            <a:avLst/>
          </a:prstGeom>
          <a:noFill/>
          <a:ln w="6345" cap="flat">
            <a:solidFill>
              <a:srgbClr val="D1D3D4"/>
            </a:solidFill>
            <a:prstDash val="solid"/>
            <a:miter/>
          </a:ln>
        </p:spPr>
      </p:cxnSp>
      <p:cxnSp>
        <p:nvCxnSpPr>
          <p:cNvPr id="23" name="Łącznik prosty 41">
            <a:extLst>
              <a:ext uri="{FF2B5EF4-FFF2-40B4-BE49-F238E27FC236}">
                <a16:creationId xmlns:a16="http://schemas.microsoft.com/office/drawing/2014/main" xmlns="" id="{ECA36A80-1B2E-4577-8C87-7CB5A06F9D7A}"/>
              </a:ext>
            </a:extLst>
          </p:cNvPr>
          <p:cNvCxnSpPr/>
          <p:nvPr/>
        </p:nvCxnSpPr>
        <p:spPr>
          <a:xfrm>
            <a:off x="2086377" y="4401025"/>
            <a:ext cx="6437" cy="464305"/>
          </a:xfrm>
          <a:prstGeom prst="straightConnector1">
            <a:avLst/>
          </a:prstGeom>
          <a:noFill/>
          <a:ln w="6345" cap="flat">
            <a:solidFill>
              <a:srgbClr val="D1D3D4"/>
            </a:solidFill>
            <a:prstDash val="solid"/>
            <a:miter/>
          </a:ln>
        </p:spPr>
      </p:cxnSp>
    </p:spTree>
    <p:extLst>
      <p:ext uri="{BB962C8B-B14F-4D97-AF65-F5344CB8AC3E}">
        <p14:creationId xmlns:p14="http://schemas.microsoft.com/office/powerpoint/2010/main" val="65522298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4_Nagłówek sekcji">
    <p:spTree>
      <p:nvGrpSpPr>
        <p:cNvPr id="1" name=""/>
        <p:cNvGrpSpPr/>
        <p:nvPr/>
      </p:nvGrpSpPr>
      <p:grpSpPr>
        <a:xfrm>
          <a:off x="0" y="0"/>
          <a:ext cx="0" cy="0"/>
          <a:chOff x="0" y="0"/>
          <a:chExt cx="0" cy="0"/>
        </a:xfrm>
      </p:grpSpPr>
      <p:pic>
        <p:nvPicPr>
          <p:cNvPr id="2" name="Obraz 16">
            <a:extLst>
              <a:ext uri="{FF2B5EF4-FFF2-40B4-BE49-F238E27FC236}">
                <a16:creationId xmlns:a16="http://schemas.microsoft.com/office/drawing/2014/main" xmlns="" id="{2A0C2756-12AB-4FD9-9FC9-50705FBA36BD}"/>
              </a:ext>
            </a:extLst>
          </p:cNvPr>
          <p:cNvPicPr>
            <a:picLocks noChangeAspect="1"/>
          </p:cNvPicPr>
          <p:nvPr/>
        </p:nvPicPr>
        <p:blipFill>
          <a:blip r:embed="rId2"/>
          <a:stretch>
            <a:fillRect/>
          </a:stretch>
        </p:blipFill>
        <p:spPr>
          <a:xfrm>
            <a:off x="0" y="3145"/>
            <a:ext cx="12191996" cy="6856290"/>
          </a:xfrm>
          <a:prstGeom prst="rect">
            <a:avLst/>
          </a:prstGeom>
          <a:noFill/>
          <a:ln cap="flat">
            <a:noFill/>
          </a:ln>
        </p:spPr>
      </p:pic>
      <p:pic>
        <p:nvPicPr>
          <p:cNvPr id="3" name="Obraz 7">
            <a:extLst>
              <a:ext uri="{FF2B5EF4-FFF2-40B4-BE49-F238E27FC236}">
                <a16:creationId xmlns:a16="http://schemas.microsoft.com/office/drawing/2014/main" xmlns="" id="{D4F2B813-AF08-4267-B9BD-3B964B0585D4}"/>
              </a:ext>
            </a:extLst>
          </p:cNvPr>
          <p:cNvPicPr>
            <a:picLocks noChangeAspect="1"/>
          </p:cNvPicPr>
          <p:nvPr/>
        </p:nvPicPr>
        <p:blipFill>
          <a:blip r:embed="rId3"/>
          <a:stretch>
            <a:fillRect/>
          </a:stretch>
        </p:blipFill>
        <p:spPr>
          <a:xfrm>
            <a:off x="0" y="3915241"/>
            <a:ext cx="7929795" cy="807726"/>
          </a:xfrm>
          <a:prstGeom prst="rect">
            <a:avLst/>
          </a:prstGeom>
          <a:noFill/>
          <a:ln cap="flat">
            <a:noFill/>
          </a:ln>
        </p:spPr>
      </p:pic>
      <p:pic>
        <p:nvPicPr>
          <p:cNvPr id="4" name="Obraz 10">
            <a:extLst>
              <a:ext uri="{FF2B5EF4-FFF2-40B4-BE49-F238E27FC236}">
                <a16:creationId xmlns:a16="http://schemas.microsoft.com/office/drawing/2014/main" xmlns="" id="{EDF9B3E5-A6F5-4349-9946-1646ACF58F06}"/>
              </a:ext>
            </a:extLst>
          </p:cNvPr>
          <p:cNvPicPr>
            <a:picLocks noChangeAspect="1"/>
          </p:cNvPicPr>
          <p:nvPr/>
        </p:nvPicPr>
        <p:blipFill>
          <a:blip r:embed="rId4"/>
          <a:stretch>
            <a:fillRect/>
          </a:stretch>
        </p:blipFill>
        <p:spPr>
          <a:xfrm>
            <a:off x="3267855" y="3597642"/>
            <a:ext cx="2323472" cy="359761"/>
          </a:xfrm>
          <a:prstGeom prst="rect">
            <a:avLst/>
          </a:prstGeom>
          <a:noFill/>
          <a:ln cap="flat">
            <a:noFill/>
          </a:ln>
        </p:spPr>
      </p:pic>
      <p:pic>
        <p:nvPicPr>
          <p:cNvPr id="5" name="Obraz 4">
            <a:extLst>
              <a:ext uri="{FF2B5EF4-FFF2-40B4-BE49-F238E27FC236}">
                <a16:creationId xmlns:a16="http://schemas.microsoft.com/office/drawing/2014/main" xmlns="" id="{BE961E82-FD2E-4338-86CD-2D1DC970B40B}"/>
              </a:ext>
            </a:extLst>
          </p:cNvPr>
          <p:cNvPicPr>
            <a:picLocks noChangeAspect="1"/>
          </p:cNvPicPr>
          <p:nvPr/>
        </p:nvPicPr>
        <p:blipFill>
          <a:blip r:embed="rId5"/>
          <a:stretch>
            <a:fillRect/>
          </a:stretch>
        </p:blipFill>
        <p:spPr>
          <a:xfrm>
            <a:off x="10168228" y="4877949"/>
            <a:ext cx="1719072" cy="1719072"/>
          </a:xfrm>
          <a:prstGeom prst="rect">
            <a:avLst/>
          </a:prstGeom>
          <a:noFill/>
          <a:ln cap="flat">
            <a:noFill/>
          </a:ln>
        </p:spPr>
      </p:pic>
      <p:pic>
        <p:nvPicPr>
          <p:cNvPr id="6" name="Obraz 5">
            <a:extLst>
              <a:ext uri="{FF2B5EF4-FFF2-40B4-BE49-F238E27FC236}">
                <a16:creationId xmlns:a16="http://schemas.microsoft.com/office/drawing/2014/main" xmlns="" id="{D9E0ACAC-7BC4-4676-9B01-0D4C9FD44756}"/>
              </a:ext>
            </a:extLst>
          </p:cNvPr>
          <p:cNvPicPr>
            <a:picLocks noChangeAspect="1"/>
          </p:cNvPicPr>
          <p:nvPr/>
        </p:nvPicPr>
        <p:blipFill>
          <a:blip r:embed="rId6"/>
          <a:stretch>
            <a:fillRect/>
          </a:stretch>
        </p:blipFill>
        <p:spPr>
          <a:xfrm>
            <a:off x="0" y="741560"/>
            <a:ext cx="3736860" cy="877824"/>
          </a:xfrm>
          <a:prstGeom prst="rect">
            <a:avLst/>
          </a:prstGeom>
          <a:noFill/>
          <a:ln cap="flat">
            <a:noFill/>
          </a:ln>
        </p:spPr>
      </p:pic>
      <p:sp>
        <p:nvSpPr>
          <p:cNvPr id="7" name="Prostokąt 6">
            <a:extLst>
              <a:ext uri="{FF2B5EF4-FFF2-40B4-BE49-F238E27FC236}">
                <a16:creationId xmlns:a16="http://schemas.microsoft.com/office/drawing/2014/main" xmlns="" id="{C86D41B1-6522-4705-BC50-C3B19EB58FBB}"/>
              </a:ext>
            </a:extLst>
          </p:cNvPr>
          <p:cNvSpPr/>
          <p:nvPr/>
        </p:nvSpPr>
        <p:spPr>
          <a:xfrm>
            <a:off x="9774305" y="1010796"/>
            <a:ext cx="1868585" cy="353945"/>
          </a:xfrm>
          <a:prstGeom prst="rect">
            <a:avLst/>
          </a:prstGeom>
          <a:noFill/>
          <a:ln cap="flat">
            <a:noFill/>
            <a:prstDash val="solid"/>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pl-PL" sz="1700" kern="0" dirty="0">
                <a:solidFill>
                  <a:srgbClr val="FFFFFF"/>
                </a:solidFill>
                <a:latin typeface="Arial"/>
              </a:rPr>
              <a:t>www.smmlegal.pl</a:t>
            </a:r>
          </a:p>
        </p:txBody>
      </p:sp>
      <p:sp>
        <p:nvSpPr>
          <p:cNvPr id="8" name="pole tekstowe 12">
            <a:extLst>
              <a:ext uri="{FF2B5EF4-FFF2-40B4-BE49-F238E27FC236}">
                <a16:creationId xmlns:a16="http://schemas.microsoft.com/office/drawing/2014/main" xmlns="" id="{2FA9B514-23C3-46F8-AC12-AC8D88652882}"/>
              </a:ext>
            </a:extLst>
          </p:cNvPr>
          <p:cNvSpPr txBox="1"/>
          <p:nvPr/>
        </p:nvSpPr>
        <p:spPr>
          <a:xfrm>
            <a:off x="3327812" y="3582646"/>
            <a:ext cx="2188561" cy="400114"/>
          </a:xfrm>
          <a:prstGeom prst="rect">
            <a:avLst/>
          </a:prstGeom>
          <a:noFill/>
          <a:ln cap="flat">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pl-PL" sz="2000" kern="0" cap="all" dirty="0">
                <a:solidFill>
                  <a:srgbClr val="FFFFFF"/>
                </a:solidFill>
                <a:latin typeface="Arial"/>
              </a:rPr>
              <a:t>zapraszamy</a:t>
            </a:r>
          </a:p>
        </p:txBody>
      </p:sp>
      <p:sp>
        <p:nvSpPr>
          <p:cNvPr id="9" name="pole tekstowe 13">
            <a:extLst>
              <a:ext uri="{FF2B5EF4-FFF2-40B4-BE49-F238E27FC236}">
                <a16:creationId xmlns:a16="http://schemas.microsoft.com/office/drawing/2014/main" xmlns="" id="{AB6CE8AA-806B-43F9-93E7-D9BC1501E0FF}"/>
              </a:ext>
            </a:extLst>
          </p:cNvPr>
          <p:cNvSpPr txBox="1"/>
          <p:nvPr/>
        </p:nvSpPr>
        <p:spPr>
          <a:xfrm>
            <a:off x="1918740" y="3912434"/>
            <a:ext cx="5816187" cy="784829"/>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pl-PL" sz="4500" kern="0" cap="all" dirty="0">
                <a:solidFill>
                  <a:srgbClr val="FFFFFF"/>
                </a:solidFill>
                <a:latin typeface="Arial"/>
              </a:rPr>
              <a:t>Do współpracy</a:t>
            </a:r>
          </a:p>
        </p:txBody>
      </p:sp>
      <p:sp>
        <p:nvSpPr>
          <p:cNvPr id="10" name="Prostokąt 14">
            <a:extLst>
              <a:ext uri="{FF2B5EF4-FFF2-40B4-BE49-F238E27FC236}">
                <a16:creationId xmlns:a16="http://schemas.microsoft.com/office/drawing/2014/main" xmlns="" id="{15A8FD3D-4D73-4663-A98E-C468241F2FAF}"/>
              </a:ext>
            </a:extLst>
          </p:cNvPr>
          <p:cNvSpPr/>
          <p:nvPr/>
        </p:nvSpPr>
        <p:spPr>
          <a:xfrm>
            <a:off x="394737" y="5740511"/>
            <a:ext cx="1823807" cy="738661"/>
          </a:xfrm>
          <a:prstGeom prst="rect">
            <a:avLst/>
          </a:prstGeom>
          <a:noFill/>
          <a:ln cap="flat">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pl-PL" sz="1400" kern="0" dirty="0">
                <a:solidFill>
                  <a:srgbClr val="FFFFFF"/>
                </a:solidFill>
                <a:latin typeface="ArialMT"/>
              </a:rPr>
              <a:t>Warsaw Office</a:t>
            </a:r>
          </a:p>
          <a:p>
            <a:pPr>
              <a:defRPr sz="1800" b="0" i="0" u="none" strike="noStrike" kern="0" cap="none" spc="0" baseline="0">
                <a:solidFill>
                  <a:srgbClr val="000000"/>
                </a:solidFill>
                <a:uFillTx/>
              </a:defRPr>
            </a:pPr>
            <a:r>
              <a:rPr lang="pl-PL" sz="1400" kern="0" dirty="0">
                <a:solidFill>
                  <a:srgbClr val="FFFFFF"/>
                </a:solidFill>
                <a:latin typeface="ArialMT"/>
              </a:rPr>
              <a:t>ul. Chłodna 52</a:t>
            </a:r>
          </a:p>
          <a:p>
            <a:pPr>
              <a:defRPr sz="1800" b="0" i="0" u="none" strike="noStrike" kern="0" cap="none" spc="0" baseline="0">
                <a:solidFill>
                  <a:srgbClr val="000000"/>
                </a:solidFill>
                <a:uFillTx/>
              </a:defRPr>
            </a:pPr>
            <a:r>
              <a:rPr lang="pl-PL" sz="1400" kern="0" dirty="0">
                <a:solidFill>
                  <a:srgbClr val="FFFFFF"/>
                </a:solidFill>
                <a:latin typeface="ArialMT"/>
              </a:rPr>
              <a:t>00-872 Warszawa</a:t>
            </a:r>
            <a:endParaRPr lang="pl-PL" sz="1400" kern="0" dirty="0">
              <a:solidFill>
                <a:srgbClr val="000000"/>
              </a:solidFill>
              <a:latin typeface="Arial"/>
            </a:endParaRPr>
          </a:p>
        </p:txBody>
      </p:sp>
      <p:sp>
        <p:nvSpPr>
          <p:cNvPr id="11" name="Prostokąt 15">
            <a:extLst>
              <a:ext uri="{FF2B5EF4-FFF2-40B4-BE49-F238E27FC236}">
                <a16:creationId xmlns:a16="http://schemas.microsoft.com/office/drawing/2014/main" xmlns="" id="{32D25495-BCEA-4BF7-8488-424743C8F81C}"/>
              </a:ext>
            </a:extLst>
          </p:cNvPr>
          <p:cNvSpPr/>
          <p:nvPr/>
        </p:nvSpPr>
        <p:spPr>
          <a:xfrm>
            <a:off x="2733205" y="5740511"/>
            <a:ext cx="6096003" cy="738661"/>
          </a:xfrm>
          <a:prstGeom prst="rect">
            <a:avLst/>
          </a:prstGeom>
          <a:noFill/>
          <a:ln cap="flat">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pl-PL" sz="1400" kern="0" dirty="0">
                <a:solidFill>
                  <a:srgbClr val="FFFFFF"/>
                </a:solidFill>
                <a:latin typeface="Arial"/>
              </a:rPr>
              <a:t>Poznań Office</a:t>
            </a:r>
          </a:p>
          <a:p>
            <a:pPr>
              <a:defRPr sz="1800" b="0" i="0" u="none" strike="noStrike" kern="0" cap="none" spc="0" baseline="0">
                <a:solidFill>
                  <a:srgbClr val="000000"/>
                </a:solidFill>
                <a:uFillTx/>
              </a:defRPr>
            </a:pPr>
            <a:r>
              <a:rPr lang="pl-PL" sz="1400" kern="0" dirty="0">
                <a:solidFill>
                  <a:srgbClr val="FFFFFF"/>
                </a:solidFill>
                <a:latin typeface="Arial"/>
              </a:rPr>
              <a:t>ul. Litewska 3/1</a:t>
            </a:r>
          </a:p>
          <a:p>
            <a:pPr>
              <a:defRPr sz="1800" b="0" i="0" u="none" strike="noStrike" kern="0" cap="none" spc="0" baseline="0">
                <a:solidFill>
                  <a:srgbClr val="000000"/>
                </a:solidFill>
                <a:uFillTx/>
              </a:defRPr>
            </a:pPr>
            <a:r>
              <a:rPr lang="pl-PL" sz="1400" kern="0" dirty="0">
                <a:solidFill>
                  <a:srgbClr val="FFFFFF"/>
                </a:solidFill>
                <a:latin typeface="Arial"/>
              </a:rPr>
              <a:t>60-605 Poznań</a:t>
            </a:r>
            <a:endParaRPr lang="pl-PL" sz="1400" kern="0" dirty="0">
              <a:solidFill>
                <a:srgbClr val="000000"/>
              </a:solidFill>
              <a:latin typeface="Arial"/>
            </a:endParaRPr>
          </a:p>
        </p:txBody>
      </p:sp>
      <p:cxnSp>
        <p:nvCxnSpPr>
          <p:cNvPr id="12" name="Łącznik prosty 18">
            <a:extLst>
              <a:ext uri="{FF2B5EF4-FFF2-40B4-BE49-F238E27FC236}">
                <a16:creationId xmlns:a16="http://schemas.microsoft.com/office/drawing/2014/main" xmlns="" id="{E8107533-5110-4C86-8183-60E312F8C41D}"/>
              </a:ext>
            </a:extLst>
          </p:cNvPr>
          <p:cNvCxnSpPr/>
          <p:nvPr/>
        </p:nvCxnSpPr>
        <p:spPr>
          <a:xfrm>
            <a:off x="2218544" y="5771217"/>
            <a:ext cx="0" cy="719523"/>
          </a:xfrm>
          <a:prstGeom prst="straightConnector1">
            <a:avLst/>
          </a:prstGeom>
          <a:noFill/>
          <a:ln w="6345" cap="flat">
            <a:solidFill>
              <a:srgbClr val="FFFFFF"/>
            </a:solidFill>
            <a:prstDash val="solid"/>
            <a:miter/>
          </a:ln>
        </p:spPr>
      </p:cxnSp>
    </p:spTree>
    <p:extLst>
      <p:ext uri="{BB962C8B-B14F-4D97-AF65-F5344CB8AC3E}">
        <p14:creationId xmlns:p14="http://schemas.microsoft.com/office/powerpoint/2010/main" val="3635088917"/>
      </p:ext>
    </p:extLst>
  </p:cSld>
  <p:clrMapOvr>
    <a:masterClrMapping/>
  </p:clrMapOvr>
  <p:hf sldNum="0" hdr="0" ftr="0" dt="0"/>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04A9D435-006C-4AE0-8D24-1721504DB7DE}"/>
              </a:ext>
            </a:extLst>
          </p:cNvPr>
          <p:cNvSpPr txBox="1">
            <a:spLocks noGrp="1"/>
          </p:cNvSpPr>
          <p:nvPr>
            <p:ph type="title"/>
          </p:nvPr>
        </p:nvSpPr>
        <p:spPr>
          <a:xfrm>
            <a:off x="839784"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ekstu 2">
            <a:extLst>
              <a:ext uri="{FF2B5EF4-FFF2-40B4-BE49-F238E27FC236}">
                <a16:creationId xmlns:a16="http://schemas.microsoft.com/office/drawing/2014/main" xmlns="" id="{92396223-4143-45BB-A763-3B1B845CF1DA}"/>
              </a:ext>
            </a:extLst>
          </p:cNvPr>
          <p:cNvSpPr txBox="1">
            <a:spLocks noGrp="1"/>
          </p:cNvSpPr>
          <p:nvPr>
            <p:ph type="body" idx="1"/>
          </p:nvPr>
        </p:nvSpPr>
        <p:spPr>
          <a:xfrm>
            <a:off x="839784" y="1681160"/>
            <a:ext cx="5157782" cy="823910"/>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pl-PL" sz="2400" b="1" i="0" u="none" strike="noStrike" cap="none" spc="0" baseline="0">
                <a:solidFill>
                  <a:srgbClr val="000000"/>
                </a:solidFill>
                <a:uFillTx/>
                <a:latin typeface="Arial"/>
              </a:defRPr>
            </a:lvl1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xmlns="" id="{DF07B524-6A39-4045-920C-91ECFA3D6718}"/>
              </a:ext>
            </a:extLst>
          </p:cNvPr>
          <p:cNvSpPr txBox="1">
            <a:spLocks noGrp="1"/>
          </p:cNvSpPr>
          <p:nvPr>
            <p:ph sz="half" idx="2"/>
          </p:nvPr>
        </p:nvSpPr>
        <p:spPr>
          <a:xfrm>
            <a:off x="839784" y="2505071"/>
            <a:ext cx="5157782" cy="368458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xmlns="" id="{44C123B0-46A4-4BCC-BA20-41976DEECD30}"/>
              </a:ext>
            </a:extLst>
          </p:cNvPr>
          <p:cNvSpPr txBox="1">
            <a:spLocks noGrp="1"/>
          </p:cNvSpPr>
          <p:nvPr>
            <p:ph type="body" sz="quarter" idx="3"/>
          </p:nvPr>
        </p:nvSpPr>
        <p:spPr>
          <a:xfrm>
            <a:off x="6172200" y="1681160"/>
            <a:ext cx="5183184" cy="823910"/>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pl-PL" sz="2400" b="1" i="0" u="none" strike="noStrike" cap="none" spc="0" baseline="0">
                <a:solidFill>
                  <a:srgbClr val="000000"/>
                </a:solidFill>
                <a:uFillTx/>
                <a:latin typeface="Arial"/>
              </a:defRPr>
            </a:lvl1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xmlns="" id="{6179ECAD-33A0-4FB4-AC38-3BDA4AEA4A48}"/>
              </a:ext>
            </a:extLst>
          </p:cNvPr>
          <p:cNvSpPr txBox="1">
            <a:spLocks noGrp="1"/>
          </p:cNvSpPr>
          <p:nvPr>
            <p:ph sz="quarter" idx="4"/>
          </p:nvPr>
        </p:nvSpPr>
        <p:spPr>
          <a:xfrm>
            <a:off x="6172200" y="2505071"/>
            <a:ext cx="5183184" cy="368458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xmlns="" id="{7AF96B67-5D46-49B0-8389-36ADE4E226EB}"/>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DB6EC5A6-C0BE-4049-B1D0-D2AF55BA54A9}" type="datetime1">
              <a:rPr lang="pl-PL"/>
              <a:pPr/>
              <a:t>2018-11-24</a:t>
            </a:fld>
            <a:endParaRPr dirty="0"/>
          </a:p>
        </p:txBody>
      </p:sp>
      <p:sp>
        <p:nvSpPr>
          <p:cNvPr id="8" name="Symbol zastępczy stopki 7">
            <a:extLst>
              <a:ext uri="{FF2B5EF4-FFF2-40B4-BE49-F238E27FC236}">
                <a16:creationId xmlns:a16="http://schemas.microsoft.com/office/drawing/2014/main" xmlns="" id="{1C81117F-51E4-496F-B233-C55C8595249A}"/>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endParaRPr dirty="0"/>
          </a:p>
        </p:txBody>
      </p:sp>
      <p:sp>
        <p:nvSpPr>
          <p:cNvPr id="9" name="Symbol zastępczy numeru slajdu 8">
            <a:extLst>
              <a:ext uri="{FF2B5EF4-FFF2-40B4-BE49-F238E27FC236}">
                <a16:creationId xmlns:a16="http://schemas.microsoft.com/office/drawing/2014/main" xmlns="" id="{618C1F7B-D838-45F2-9585-206E58DA056D}"/>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D28EA662-BFD6-4694-AE46-976F5EA95AF5}" type="slidenum">
              <a:rPr/>
              <a:pPr/>
              <a:t>‹#›</a:t>
            </a:fld>
            <a:endParaRPr dirty="0"/>
          </a:p>
        </p:txBody>
      </p:sp>
    </p:spTree>
    <p:extLst>
      <p:ext uri="{BB962C8B-B14F-4D97-AF65-F5344CB8AC3E}">
        <p14:creationId xmlns:p14="http://schemas.microsoft.com/office/powerpoint/2010/main" val="298440671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84913D0A-CD9C-4D07-873E-BF07400A4FC6}"/>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daty 2">
            <a:extLst>
              <a:ext uri="{FF2B5EF4-FFF2-40B4-BE49-F238E27FC236}">
                <a16:creationId xmlns:a16="http://schemas.microsoft.com/office/drawing/2014/main" xmlns="" id="{39CE0202-EA24-40BF-BFF4-17E99A957DC5}"/>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9B24F45B-4FE7-4D9C-B415-9D7DB5E81821}" type="datetime1">
              <a:rPr lang="pl-PL"/>
              <a:pPr/>
              <a:t>2018-11-24</a:t>
            </a:fld>
            <a:endParaRPr dirty="0"/>
          </a:p>
        </p:txBody>
      </p:sp>
      <p:sp>
        <p:nvSpPr>
          <p:cNvPr id="4" name="Symbol zastępczy stopki 3">
            <a:extLst>
              <a:ext uri="{FF2B5EF4-FFF2-40B4-BE49-F238E27FC236}">
                <a16:creationId xmlns:a16="http://schemas.microsoft.com/office/drawing/2014/main" xmlns="" id="{A19DA995-1CBC-40D6-8BFE-D36F53C6AD66}"/>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endParaRPr dirty="0"/>
          </a:p>
        </p:txBody>
      </p:sp>
      <p:sp>
        <p:nvSpPr>
          <p:cNvPr id="5" name="Symbol zastępczy numeru slajdu 4">
            <a:extLst>
              <a:ext uri="{FF2B5EF4-FFF2-40B4-BE49-F238E27FC236}">
                <a16:creationId xmlns:a16="http://schemas.microsoft.com/office/drawing/2014/main" xmlns="" id="{CF72FAC8-A800-469E-BDB2-4A6118192DF5}"/>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045C7131-6C13-4094-9318-685303C61D3C}" type="slidenum">
              <a:rPr/>
              <a:pPr/>
              <a:t>‹#›</a:t>
            </a:fld>
            <a:endParaRPr dirty="0"/>
          </a:p>
        </p:txBody>
      </p:sp>
    </p:spTree>
    <p:extLst>
      <p:ext uri="{BB962C8B-B14F-4D97-AF65-F5344CB8AC3E}">
        <p14:creationId xmlns:p14="http://schemas.microsoft.com/office/powerpoint/2010/main" val="1309191257"/>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84913D0A-CD9C-4D07-873E-BF07400A4FC6}"/>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daty 2">
            <a:extLst>
              <a:ext uri="{FF2B5EF4-FFF2-40B4-BE49-F238E27FC236}">
                <a16:creationId xmlns="" xmlns:a16="http://schemas.microsoft.com/office/drawing/2014/main" id="{7BE8C33A-ACB9-403A-B03E-AE33F5B79F88}"/>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ABFC494F-B0B1-46C0-A93C-381CB0248C04}" type="datetime1">
              <a:rPr lang="pl-PL"/>
              <a:pPr>
                <a:defRPr/>
              </a:pPr>
              <a:t>2018-11-24</a:t>
            </a:fld>
            <a:endParaRPr dirty="0"/>
          </a:p>
        </p:txBody>
      </p:sp>
      <p:sp>
        <p:nvSpPr>
          <p:cNvPr id="4" name="Symbol zastępczy stopki 3">
            <a:extLst>
              <a:ext uri="{FF2B5EF4-FFF2-40B4-BE49-F238E27FC236}">
                <a16:creationId xmlns="" xmlns:a16="http://schemas.microsoft.com/office/drawing/2014/main" id="{853FE805-B5BC-43BF-A1FE-DE4566FD17F4}"/>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5" name="Symbol zastępczy numeru slajdu 4">
            <a:extLst>
              <a:ext uri="{FF2B5EF4-FFF2-40B4-BE49-F238E27FC236}">
                <a16:creationId xmlns="" xmlns:a16="http://schemas.microsoft.com/office/drawing/2014/main" id="{8A934989-76C2-49FD-B61C-2D1B6452953E}"/>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2D13448D-3651-49C1-A408-A3E451C7175F}" type="slidenum">
              <a:rPr/>
              <a:pPr>
                <a:defRPr/>
              </a:pPr>
              <a:t>‹#›</a:t>
            </a:fld>
            <a:endParaRPr dirty="0"/>
          </a:p>
        </p:txBody>
      </p:sp>
    </p:spTree>
    <p:extLst>
      <p:ext uri="{BB962C8B-B14F-4D97-AF65-F5344CB8AC3E}">
        <p14:creationId xmlns:p14="http://schemas.microsoft.com/office/powerpoint/2010/main" val="3328294062"/>
      </p:ext>
    </p:extLst>
  </p:cSld>
  <p:clrMapOvr>
    <a:masterClrMapping/>
  </p:clrMapOvr>
  <p:hf sldNum="0" hdr="0" ftr="0" dt="0"/>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xmlns="" id="{733CB9B9-73F3-4F46-B2EA-963A3256F474}"/>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BCC13E7C-F679-42C2-B154-DAA3FB8EBB4A}" type="datetime1">
              <a:rPr lang="pl-PL"/>
              <a:pPr/>
              <a:t>2018-11-24</a:t>
            </a:fld>
            <a:endParaRPr dirty="0"/>
          </a:p>
        </p:txBody>
      </p:sp>
      <p:sp>
        <p:nvSpPr>
          <p:cNvPr id="3" name="Symbol zastępczy stopki 2">
            <a:extLst>
              <a:ext uri="{FF2B5EF4-FFF2-40B4-BE49-F238E27FC236}">
                <a16:creationId xmlns:a16="http://schemas.microsoft.com/office/drawing/2014/main" xmlns="" id="{2D34D442-CDEB-479F-A12F-3F26CCAEB2F4}"/>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endParaRPr dirty="0"/>
          </a:p>
        </p:txBody>
      </p:sp>
      <p:sp>
        <p:nvSpPr>
          <p:cNvPr id="4" name="Symbol zastępczy numeru slajdu 3">
            <a:extLst>
              <a:ext uri="{FF2B5EF4-FFF2-40B4-BE49-F238E27FC236}">
                <a16:creationId xmlns:a16="http://schemas.microsoft.com/office/drawing/2014/main" xmlns="" id="{6601CD63-3BB1-4BC7-87D6-77D338539318}"/>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EB0331D5-7A65-4BCA-8AA6-8934F1CC1B30}" type="slidenum">
              <a:rPr/>
              <a:pPr/>
              <a:t>‹#›</a:t>
            </a:fld>
            <a:endParaRPr dirty="0"/>
          </a:p>
        </p:txBody>
      </p:sp>
    </p:spTree>
    <p:extLst>
      <p:ext uri="{BB962C8B-B14F-4D97-AF65-F5344CB8AC3E}">
        <p14:creationId xmlns:p14="http://schemas.microsoft.com/office/powerpoint/2010/main" val="2018728105"/>
      </p:ext>
    </p:extLst>
  </p:cSld>
  <p:clrMapOvr>
    <a:masterClrMapping/>
  </p:clrMapOvr>
  <p:hf sldNum="0" hdr="0" ftr="0" dt="0"/>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36070E2B-9CC7-4224-8A2D-EE70AE0E7A0C}"/>
              </a:ext>
            </a:extLst>
          </p:cNvPr>
          <p:cNvSpPr txBox="1">
            <a:spLocks noGrp="1"/>
          </p:cNvSpPr>
          <p:nvPr>
            <p:ph type="title"/>
          </p:nvPr>
        </p:nvSpPr>
        <p:spPr>
          <a:xfrm>
            <a:off x="839784" y="457200"/>
            <a:ext cx="3932240" cy="1600200"/>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pl-PL" sz="3200" b="0" i="0" u="none" strike="noStrike" cap="none" spc="0" baseline="0">
                <a:solidFill>
                  <a:srgbClr val="000000"/>
                </a:solidFill>
                <a:uFillTx/>
                <a:latin typeface="Arial"/>
              </a:defRPr>
            </a:lvl1pPr>
          </a:lstStyle>
          <a:p>
            <a:pPr lvl="0"/>
            <a:r>
              <a:rPr lang="pl-PL"/>
              <a:t>Kliknij, aby edytować styl</a:t>
            </a:r>
          </a:p>
        </p:txBody>
      </p:sp>
      <p:sp>
        <p:nvSpPr>
          <p:cNvPr id="3" name="Symbol zastępczy zawartości 2">
            <a:extLst>
              <a:ext uri="{FF2B5EF4-FFF2-40B4-BE49-F238E27FC236}">
                <a16:creationId xmlns:a16="http://schemas.microsoft.com/office/drawing/2014/main" xmlns="" id="{F340F1F7-8759-4119-9376-9F6C723F22C8}"/>
              </a:ext>
            </a:extLst>
          </p:cNvPr>
          <p:cNvSpPr txBox="1">
            <a:spLocks noGrp="1"/>
          </p:cNvSpPr>
          <p:nvPr>
            <p:ph idx="1"/>
          </p:nvPr>
        </p:nvSpPr>
        <p:spPr>
          <a:xfrm>
            <a:off x="5183184" y="987423"/>
            <a:ext cx="6172200" cy="487362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3200"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sz="2800"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sz="2400"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sz="2000"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sz="2000"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xmlns="" id="{61DB52BF-A834-422B-BBE4-1783F6BA7EC8}"/>
              </a:ext>
            </a:extLst>
          </p:cNvPr>
          <p:cNvSpPr txBox="1">
            <a:spLocks noGrp="1"/>
          </p:cNvSpPr>
          <p:nvPr>
            <p:ph type="body" sz="half" idx="2"/>
          </p:nvPr>
        </p:nvSpPr>
        <p:spPr>
          <a:xfrm>
            <a:off x="839784" y="2057400"/>
            <a:ext cx="3932240" cy="381158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600" b="0" i="0" u="none" strike="noStrike" cap="none" spc="0" baseline="0">
                <a:solidFill>
                  <a:srgbClr val="000000"/>
                </a:solidFill>
                <a:uFillTx/>
                <a:latin typeface="Arial"/>
              </a:defRPr>
            </a:lvl1pPr>
          </a:lstStyle>
          <a:p>
            <a:pPr lvl="0"/>
            <a:r>
              <a:rPr lang="pl-PL"/>
              <a:t>Kliknij, aby edytować style wzorca tekstu</a:t>
            </a:r>
          </a:p>
        </p:txBody>
      </p:sp>
      <p:sp>
        <p:nvSpPr>
          <p:cNvPr id="5" name="Symbol zastępczy daty 4">
            <a:extLst>
              <a:ext uri="{FF2B5EF4-FFF2-40B4-BE49-F238E27FC236}">
                <a16:creationId xmlns:a16="http://schemas.microsoft.com/office/drawing/2014/main" xmlns="" id="{946A17B3-E80C-4B31-B984-F4ED3E46A81F}"/>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E4D3EBD0-4121-4C47-AF14-172B3B993A65}" type="datetime1">
              <a:rPr lang="pl-PL"/>
              <a:pPr/>
              <a:t>2018-11-24</a:t>
            </a:fld>
            <a:endParaRPr dirty="0"/>
          </a:p>
        </p:txBody>
      </p:sp>
      <p:sp>
        <p:nvSpPr>
          <p:cNvPr id="6" name="Symbol zastępczy stopki 5">
            <a:extLst>
              <a:ext uri="{FF2B5EF4-FFF2-40B4-BE49-F238E27FC236}">
                <a16:creationId xmlns:a16="http://schemas.microsoft.com/office/drawing/2014/main" xmlns="" id="{8A98C2E6-665F-4B9D-9C8F-C268E95CB350}"/>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endParaRPr dirty="0"/>
          </a:p>
        </p:txBody>
      </p:sp>
      <p:sp>
        <p:nvSpPr>
          <p:cNvPr id="7" name="Symbol zastępczy numeru slajdu 6">
            <a:extLst>
              <a:ext uri="{FF2B5EF4-FFF2-40B4-BE49-F238E27FC236}">
                <a16:creationId xmlns:a16="http://schemas.microsoft.com/office/drawing/2014/main" xmlns="" id="{C82F5E8A-F89A-4518-8914-ED2033242F7A}"/>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9DC14874-293C-41AB-A328-8A401A667A10}" type="slidenum">
              <a:rPr/>
              <a:pPr/>
              <a:t>‹#›</a:t>
            </a:fld>
            <a:endParaRPr dirty="0"/>
          </a:p>
        </p:txBody>
      </p:sp>
    </p:spTree>
    <p:extLst>
      <p:ext uri="{BB962C8B-B14F-4D97-AF65-F5344CB8AC3E}">
        <p14:creationId xmlns:p14="http://schemas.microsoft.com/office/powerpoint/2010/main" val="239192377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1EE97AEE-0465-4CCE-AFBA-6DC2DFA555FF}"/>
              </a:ext>
            </a:extLst>
          </p:cNvPr>
          <p:cNvSpPr txBox="1">
            <a:spLocks noGrp="1"/>
          </p:cNvSpPr>
          <p:nvPr>
            <p:ph type="title"/>
          </p:nvPr>
        </p:nvSpPr>
        <p:spPr>
          <a:xfrm>
            <a:off x="839784" y="457200"/>
            <a:ext cx="3932240" cy="1600200"/>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pl-PL" sz="3200" b="0" i="0" u="none" strike="noStrike" cap="none" spc="0" baseline="0">
                <a:solidFill>
                  <a:srgbClr val="000000"/>
                </a:solidFill>
                <a:uFillTx/>
                <a:latin typeface="Arial"/>
              </a:defRPr>
            </a:lvl1pPr>
          </a:lstStyle>
          <a:p>
            <a:pPr lvl="0"/>
            <a:r>
              <a:rPr lang="pl-PL"/>
              <a:t>Kliknij, aby edytować styl</a:t>
            </a:r>
          </a:p>
        </p:txBody>
      </p:sp>
      <p:sp>
        <p:nvSpPr>
          <p:cNvPr id="3" name="Symbol zastępczy obrazu 2">
            <a:extLst>
              <a:ext uri="{FF2B5EF4-FFF2-40B4-BE49-F238E27FC236}">
                <a16:creationId xmlns:a16="http://schemas.microsoft.com/office/drawing/2014/main" xmlns="" id="{7A840D69-5CA8-48AF-B0B9-E673713682BE}"/>
              </a:ext>
            </a:extLst>
          </p:cNvPr>
          <p:cNvSpPr txBox="1">
            <a:spLocks noGrp="1"/>
          </p:cNvSpPr>
          <p:nvPr>
            <p:ph type="pic" idx="1"/>
          </p:nvPr>
        </p:nvSpPr>
        <p:spPr>
          <a:xfrm>
            <a:off x="5183184" y="987423"/>
            <a:ext cx="6172200" cy="487362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3200" b="0" i="0" u="none" strike="noStrike" cap="none" spc="0" baseline="0">
                <a:solidFill>
                  <a:srgbClr val="000000"/>
                </a:solidFill>
                <a:uFillTx/>
                <a:latin typeface="Arial"/>
              </a:defRPr>
            </a:lvl1pPr>
          </a:lstStyle>
          <a:p>
            <a:pPr lvl="0"/>
            <a:endParaRPr lang="pl-PL" dirty="0"/>
          </a:p>
        </p:txBody>
      </p:sp>
      <p:sp>
        <p:nvSpPr>
          <p:cNvPr id="4" name="Symbol zastępczy tekstu 3">
            <a:extLst>
              <a:ext uri="{FF2B5EF4-FFF2-40B4-BE49-F238E27FC236}">
                <a16:creationId xmlns:a16="http://schemas.microsoft.com/office/drawing/2014/main" xmlns="" id="{10CD53DA-B55F-41B3-9B42-4CEB83D527A8}"/>
              </a:ext>
            </a:extLst>
          </p:cNvPr>
          <p:cNvSpPr txBox="1">
            <a:spLocks noGrp="1"/>
          </p:cNvSpPr>
          <p:nvPr>
            <p:ph type="body" sz="half" idx="2"/>
          </p:nvPr>
        </p:nvSpPr>
        <p:spPr>
          <a:xfrm>
            <a:off x="839784" y="2057400"/>
            <a:ext cx="3932240" cy="381158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600" b="0" i="0" u="none" strike="noStrike" cap="none" spc="0" baseline="0">
                <a:solidFill>
                  <a:srgbClr val="000000"/>
                </a:solidFill>
                <a:uFillTx/>
                <a:latin typeface="Arial"/>
              </a:defRPr>
            </a:lvl1pPr>
          </a:lstStyle>
          <a:p>
            <a:pPr lvl="0"/>
            <a:r>
              <a:rPr lang="pl-PL"/>
              <a:t>Kliknij, aby edytować style wzorca tekstu</a:t>
            </a:r>
          </a:p>
        </p:txBody>
      </p:sp>
      <p:sp>
        <p:nvSpPr>
          <p:cNvPr id="5" name="Symbol zastępczy daty 4">
            <a:extLst>
              <a:ext uri="{FF2B5EF4-FFF2-40B4-BE49-F238E27FC236}">
                <a16:creationId xmlns:a16="http://schemas.microsoft.com/office/drawing/2014/main" xmlns="" id="{147F559D-50E9-4579-8568-02058DD6400B}"/>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90773372-5E1B-411F-A0B0-563DA6C786B0}" type="datetime1">
              <a:rPr lang="pl-PL"/>
              <a:pPr/>
              <a:t>2018-11-24</a:t>
            </a:fld>
            <a:endParaRPr dirty="0"/>
          </a:p>
        </p:txBody>
      </p:sp>
      <p:sp>
        <p:nvSpPr>
          <p:cNvPr id="6" name="Symbol zastępczy stopki 5">
            <a:extLst>
              <a:ext uri="{FF2B5EF4-FFF2-40B4-BE49-F238E27FC236}">
                <a16:creationId xmlns:a16="http://schemas.microsoft.com/office/drawing/2014/main" xmlns="" id="{30772F96-DFA3-4D53-872C-AF3A05BC18F6}"/>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endParaRPr dirty="0"/>
          </a:p>
        </p:txBody>
      </p:sp>
      <p:sp>
        <p:nvSpPr>
          <p:cNvPr id="7" name="Symbol zastępczy numeru slajdu 6">
            <a:extLst>
              <a:ext uri="{FF2B5EF4-FFF2-40B4-BE49-F238E27FC236}">
                <a16:creationId xmlns:a16="http://schemas.microsoft.com/office/drawing/2014/main" xmlns="" id="{0E3B6629-DD8B-4949-B332-A4B7991936D8}"/>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972DC3D2-F4FB-4F60-B770-CC1B09F42209}" type="slidenum">
              <a:rPr/>
              <a:pPr/>
              <a:t>‹#›</a:t>
            </a:fld>
            <a:endParaRPr dirty="0"/>
          </a:p>
        </p:txBody>
      </p:sp>
    </p:spTree>
    <p:extLst>
      <p:ext uri="{BB962C8B-B14F-4D97-AF65-F5344CB8AC3E}">
        <p14:creationId xmlns:p14="http://schemas.microsoft.com/office/powerpoint/2010/main" val="96710449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2BAB9DCA-35CB-4A71-996D-3FDF2EEDD819}"/>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ytułu pionowego 2">
            <a:extLst>
              <a:ext uri="{FF2B5EF4-FFF2-40B4-BE49-F238E27FC236}">
                <a16:creationId xmlns:a16="http://schemas.microsoft.com/office/drawing/2014/main" xmlns="" id="{FE4C73A6-FEBD-4B88-A371-5C4E29573F00}"/>
              </a:ext>
            </a:extLst>
          </p:cNvPr>
          <p:cNvSpPr txBox="1">
            <a:spLocks noGrp="1"/>
          </p:cNvSpPr>
          <p:nvPr>
            <p:ph type="body" orient="vert" idx="1"/>
          </p:nvPr>
        </p:nvSpPr>
        <p:spPr>
          <a:xfrm>
            <a:off x="838203" y="1825627"/>
            <a:ext cx="10515600" cy="4351336"/>
          </a:xfrm>
          <a:prstGeom prst="rect">
            <a:avLst/>
          </a:prstGeom>
          <a:noFill/>
          <a:ln>
            <a:noFill/>
          </a:ln>
        </p:spPr>
        <p:txBody>
          <a:bodyPr vert="eaVert"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AEE14B1A-61E2-4EF3-9D2A-6939B832BE98}"/>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E4898927-A024-4D2A-8A12-71EA4BF0EFE6}" type="datetime1">
              <a:rPr lang="pl-PL"/>
              <a:pPr/>
              <a:t>2018-11-24</a:t>
            </a:fld>
            <a:endParaRPr dirty="0"/>
          </a:p>
        </p:txBody>
      </p:sp>
      <p:sp>
        <p:nvSpPr>
          <p:cNvPr id="5" name="Symbol zastępczy stopki 4">
            <a:extLst>
              <a:ext uri="{FF2B5EF4-FFF2-40B4-BE49-F238E27FC236}">
                <a16:creationId xmlns:a16="http://schemas.microsoft.com/office/drawing/2014/main" xmlns="" id="{E9ACCB58-F110-4116-A50F-1331CA32FEC1}"/>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endParaRPr dirty="0"/>
          </a:p>
        </p:txBody>
      </p:sp>
      <p:sp>
        <p:nvSpPr>
          <p:cNvPr id="6" name="Symbol zastępczy numeru slajdu 5">
            <a:extLst>
              <a:ext uri="{FF2B5EF4-FFF2-40B4-BE49-F238E27FC236}">
                <a16:creationId xmlns:a16="http://schemas.microsoft.com/office/drawing/2014/main" xmlns="" id="{F8CA4E4F-90DC-4461-BA8A-252D42C8863D}"/>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AB726CF9-A2BD-42AF-9C3E-900F96AB9DD2}" type="slidenum">
              <a:rPr/>
              <a:pPr/>
              <a:t>‹#›</a:t>
            </a:fld>
            <a:endParaRPr dirty="0"/>
          </a:p>
        </p:txBody>
      </p:sp>
    </p:spTree>
    <p:extLst>
      <p:ext uri="{BB962C8B-B14F-4D97-AF65-F5344CB8AC3E}">
        <p14:creationId xmlns:p14="http://schemas.microsoft.com/office/powerpoint/2010/main" val="349643098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xmlns="" id="{A3FE8BBB-B068-4437-9E56-E8555CB921E6}"/>
              </a:ext>
            </a:extLst>
          </p:cNvPr>
          <p:cNvSpPr txBox="1">
            <a:spLocks noGrp="1"/>
          </p:cNvSpPr>
          <p:nvPr>
            <p:ph type="title" orient="vert"/>
          </p:nvPr>
        </p:nvSpPr>
        <p:spPr>
          <a:xfrm>
            <a:off x="8724903" y="365129"/>
            <a:ext cx="2628899" cy="5811834"/>
          </a:xfrm>
          <a:prstGeom prst="rect">
            <a:avLst/>
          </a:prstGeom>
          <a:noFill/>
          <a:ln>
            <a:noFill/>
          </a:ln>
        </p:spPr>
        <p:txBody>
          <a:bodyPr vert="eaVert"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ytułu pionowego 2">
            <a:extLst>
              <a:ext uri="{FF2B5EF4-FFF2-40B4-BE49-F238E27FC236}">
                <a16:creationId xmlns:a16="http://schemas.microsoft.com/office/drawing/2014/main" xmlns="" id="{306FF918-4DE5-4473-A935-DF32D6BBB2A0}"/>
              </a:ext>
            </a:extLst>
          </p:cNvPr>
          <p:cNvSpPr txBox="1">
            <a:spLocks noGrp="1"/>
          </p:cNvSpPr>
          <p:nvPr>
            <p:ph type="body" orient="vert" idx="1"/>
          </p:nvPr>
        </p:nvSpPr>
        <p:spPr>
          <a:xfrm>
            <a:off x="838203" y="365129"/>
            <a:ext cx="7734296" cy="5811834"/>
          </a:xfrm>
          <a:prstGeom prst="rect">
            <a:avLst/>
          </a:prstGeom>
          <a:noFill/>
          <a:ln>
            <a:noFill/>
          </a:ln>
        </p:spPr>
        <p:txBody>
          <a:bodyPr vert="eaVert"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5AD7B43D-1191-4CDB-A67B-85548A0C42B1}"/>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19D573B1-6E02-4EF6-9BA6-7E69D8C01EFA}" type="datetime1">
              <a:rPr lang="pl-PL"/>
              <a:pPr/>
              <a:t>2018-11-24</a:t>
            </a:fld>
            <a:endParaRPr dirty="0"/>
          </a:p>
        </p:txBody>
      </p:sp>
      <p:sp>
        <p:nvSpPr>
          <p:cNvPr id="5" name="Symbol zastępczy stopki 4">
            <a:extLst>
              <a:ext uri="{FF2B5EF4-FFF2-40B4-BE49-F238E27FC236}">
                <a16:creationId xmlns:a16="http://schemas.microsoft.com/office/drawing/2014/main" xmlns="" id="{11F655B3-CB6E-4667-A19A-5B94BDC23E26}"/>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endParaRPr dirty="0"/>
          </a:p>
        </p:txBody>
      </p:sp>
      <p:sp>
        <p:nvSpPr>
          <p:cNvPr id="6" name="Symbol zastępczy numeru slajdu 5">
            <a:extLst>
              <a:ext uri="{FF2B5EF4-FFF2-40B4-BE49-F238E27FC236}">
                <a16:creationId xmlns:a16="http://schemas.microsoft.com/office/drawing/2014/main" xmlns="" id="{5972FA69-CDBC-44CE-A15D-655DC8C8BD65}"/>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CF910C0E-05F4-435C-8C20-7787BB9B1327}" type="slidenum">
              <a:rPr/>
              <a:pPr/>
              <a:t>‹#›</a:t>
            </a:fld>
            <a:endParaRPr dirty="0"/>
          </a:p>
        </p:txBody>
      </p:sp>
    </p:spTree>
    <p:extLst>
      <p:ext uri="{BB962C8B-B14F-4D97-AF65-F5344CB8AC3E}">
        <p14:creationId xmlns:p14="http://schemas.microsoft.com/office/powerpoint/2010/main" val="395996891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Układ niestandardowy">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858001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3_Slajd tytułowy">
    <p:spTree>
      <p:nvGrpSpPr>
        <p:cNvPr id="1" name=""/>
        <p:cNvGrpSpPr/>
        <p:nvPr/>
      </p:nvGrpSpPr>
      <p:grpSpPr>
        <a:xfrm>
          <a:off x="0" y="0"/>
          <a:ext cx="0" cy="0"/>
          <a:chOff x="0" y="0"/>
          <a:chExt cx="0" cy="0"/>
        </a:xfrm>
      </p:grpSpPr>
      <p:sp>
        <p:nvSpPr>
          <p:cNvPr id="2" name="Prostokąt 6">
            <a:extLst>
              <a:ext uri="{FF2B5EF4-FFF2-40B4-BE49-F238E27FC236}">
                <a16:creationId xmlns:a16="http://schemas.microsoft.com/office/drawing/2014/main" xmlns="" id="{FEAB8E33-DCFA-4A58-9088-588C8FE68E16}"/>
              </a:ext>
            </a:extLst>
          </p:cNvPr>
          <p:cNvSpPr/>
          <p:nvPr/>
        </p:nvSpPr>
        <p:spPr>
          <a:xfrm>
            <a:off x="0" y="2559561"/>
            <a:ext cx="7492995" cy="374145"/>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pl-PL" kern="0" dirty="0">
              <a:solidFill>
                <a:srgbClr val="FFFFFF"/>
              </a:solidFill>
              <a:latin typeface="Arial"/>
            </a:endParaRPr>
          </a:p>
        </p:txBody>
      </p:sp>
      <p:sp>
        <p:nvSpPr>
          <p:cNvPr id="3" name="Prostokąt 7">
            <a:extLst>
              <a:ext uri="{FF2B5EF4-FFF2-40B4-BE49-F238E27FC236}">
                <a16:creationId xmlns:a16="http://schemas.microsoft.com/office/drawing/2014/main" xmlns="" id="{76B1B6D6-B02C-459F-A40A-014DA851A07D}"/>
              </a:ext>
            </a:extLst>
          </p:cNvPr>
          <p:cNvSpPr/>
          <p:nvPr/>
        </p:nvSpPr>
        <p:spPr>
          <a:xfrm>
            <a:off x="8013701" y="2569930"/>
            <a:ext cx="4178305" cy="374145"/>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pl-PL" kern="0" dirty="0">
              <a:solidFill>
                <a:srgbClr val="FFFFFF"/>
              </a:solidFill>
              <a:latin typeface="Arial"/>
            </a:endParaRPr>
          </a:p>
        </p:txBody>
      </p:sp>
      <p:sp>
        <p:nvSpPr>
          <p:cNvPr id="4" name="Symbol zastępczy tekstu 10">
            <a:extLst>
              <a:ext uri="{FF2B5EF4-FFF2-40B4-BE49-F238E27FC236}">
                <a16:creationId xmlns:a16="http://schemas.microsoft.com/office/drawing/2014/main" xmlns="" id="{90C63AFC-0FB6-419A-A57D-412AD021F22F}"/>
              </a:ext>
            </a:extLst>
          </p:cNvPr>
          <p:cNvSpPr txBox="1">
            <a:spLocks noGrp="1"/>
          </p:cNvSpPr>
          <p:nvPr>
            <p:ph type="body" sz="quarter" idx="4294967295"/>
          </p:nvPr>
        </p:nvSpPr>
        <p:spPr>
          <a:xfrm>
            <a:off x="1816098" y="812801"/>
            <a:ext cx="9563096"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5" name="Symbol zastępczy tekstu 19">
            <a:extLst>
              <a:ext uri="{FF2B5EF4-FFF2-40B4-BE49-F238E27FC236}">
                <a16:creationId xmlns:a16="http://schemas.microsoft.com/office/drawing/2014/main" xmlns="" id="{0C0CAAD8-7A2D-46C6-A44D-4FFA533790E2}"/>
              </a:ext>
            </a:extLst>
          </p:cNvPr>
          <p:cNvSpPr txBox="1">
            <a:spLocks noGrp="1"/>
          </p:cNvSpPr>
          <p:nvPr>
            <p:ph type="body" sz="quarter" idx="4294967295"/>
          </p:nvPr>
        </p:nvSpPr>
        <p:spPr>
          <a:xfrm>
            <a:off x="3657600" y="3237780"/>
            <a:ext cx="3835405" cy="61031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1" i="0" u="none" strike="noStrike" cap="none" spc="0" baseline="0">
                <a:solidFill>
                  <a:srgbClr val="000000"/>
                </a:solidFill>
                <a:uFillTx/>
                <a:latin typeface="Arial"/>
              </a:defRPr>
            </a:lvl1pPr>
          </a:lstStyle>
          <a:p>
            <a:pPr lvl="0"/>
            <a:r>
              <a:rPr lang="pl-PL"/>
              <a:t>Funkcja</a:t>
            </a:r>
          </a:p>
        </p:txBody>
      </p:sp>
      <p:sp>
        <p:nvSpPr>
          <p:cNvPr id="6" name="Symbol zastępczy tekstu 19">
            <a:extLst>
              <a:ext uri="{FF2B5EF4-FFF2-40B4-BE49-F238E27FC236}">
                <a16:creationId xmlns:a16="http://schemas.microsoft.com/office/drawing/2014/main" xmlns="" id="{DD747674-6DE1-41AE-BED6-2F2F268F1980}"/>
              </a:ext>
            </a:extLst>
          </p:cNvPr>
          <p:cNvSpPr txBox="1">
            <a:spLocks noGrp="1"/>
          </p:cNvSpPr>
          <p:nvPr>
            <p:ph type="body" sz="quarter" idx="4294967295"/>
          </p:nvPr>
        </p:nvSpPr>
        <p:spPr>
          <a:xfrm>
            <a:off x="8115300" y="3242544"/>
            <a:ext cx="3822704" cy="1585917"/>
          </a:xfrm>
          <a:prstGeom prst="rect">
            <a:avLst/>
          </a:prstGeom>
          <a:noFill/>
          <a:ln>
            <a:noFill/>
          </a:ln>
        </p:spPr>
        <p:txBody>
          <a:bodyPr vert="horz" wrap="square" lIns="91440" tIns="45720" rIns="91440" bIns="45720" anchor="t" anchorCtr="0" compatLnSpc="1">
            <a:noAutofit/>
          </a:bodyPr>
          <a:lstStyle>
            <a:lvl1pPr marL="285750" marR="0" lvl="0" indent="-285750" fontAlgn="auto">
              <a:spcAft>
                <a:spcPts val="0"/>
              </a:spcAft>
              <a:buClr>
                <a:srgbClr val="5B9BD5"/>
              </a:buClr>
              <a:buSzPct val="100000"/>
              <a:buFont typeface="Arial" pitchFamily="34"/>
              <a:tabLst/>
              <a:defRPr lang="pl-PL" sz="1500" b="0" i="0" u="none" strike="noStrike" cap="none" spc="0" baseline="0">
                <a:solidFill>
                  <a:srgbClr val="000000"/>
                </a:solidFill>
                <a:uFillTx/>
                <a:latin typeface="Arial"/>
              </a:defRPr>
            </a:lvl1pPr>
          </a:lstStyle>
          <a:p>
            <a:pPr lvl="0"/>
            <a:endParaRPr lang="pl-PL"/>
          </a:p>
        </p:txBody>
      </p:sp>
      <p:sp>
        <p:nvSpPr>
          <p:cNvPr id="7" name="Symbol zastępczy tekstu 25">
            <a:extLst>
              <a:ext uri="{FF2B5EF4-FFF2-40B4-BE49-F238E27FC236}">
                <a16:creationId xmlns:a16="http://schemas.microsoft.com/office/drawing/2014/main" xmlns="" id="{0E0BBE1F-6ED3-4397-ADC0-A73AC92A3B4E}"/>
              </a:ext>
            </a:extLst>
          </p:cNvPr>
          <p:cNvSpPr txBox="1">
            <a:spLocks noGrp="1"/>
          </p:cNvSpPr>
          <p:nvPr>
            <p:ph type="body" sz="quarter" idx="4294967295"/>
          </p:nvPr>
        </p:nvSpPr>
        <p:spPr>
          <a:xfrm>
            <a:off x="3657600" y="2583070"/>
            <a:ext cx="3746497" cy="335603"/>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1500" b="1" i="0" u="none" strike="noStrike" cap="all" spc="0" baseline="0">
                <a:solidFill>
                  <a:srgbClr val="E7E6E6"/>
                </a:solidFill>
                <a:uFillTx/>
                <a:latin typeface="Arial"/>
              </a:defRPr>
            </a:lvl1pPr>
          </a:lstStyle>
          <a:p>
            <a:pPr lvl="0"/>
            <a:r>
              <a:rPr lang="pl-PL"/>
              <a:t>Imię i nazwisko | funkcja</a:t>
            </a:r>
          </a:p>
        </p:txBody>
      </p:sp>
      <p:sp>
        <p:nvSpPr>
          <p:cNvPr id="8" name="pole tekstowe 15">
            <a:extLst>
              <a:ext uri="{FF2B5EF4-FFF2-40B4-BE49-F238E27FC236}">
                <a16:creationId xmlns:a16="http://schemas.microsoft.com/office/drawing/2014/main" xmlns="" id="{C0B8BEF1-A89A-4B89-A5D6-37DD716B46E9}"/>
              </a:ext>
            </a:extLst>
          </p:cNvPr>
          <p:cNvSpPr txBox="1"/>
          <p:nvPr/>
        </p:nvSpPr>
        <p:spPr>
          <a:xfrm>
            <a:off x="8115300" y="2595332"/>
            <a:ext cx="2340754" cy="323167"/>
          </a:xfrm>
          <a:prstGeom prst="rect">
            <a:avLst/>
          </a:prstGeom>
          <a:noFill/>
          <a:ln w="9528" cap="flat">
            <a:solidFill>
              <a:srgbClr val="A43757"/>
            </a:solidFill>
            <a:prstDash val="solid"/>
            <a:miter/>
          </a:ln>
        </p:spPr>
        <p:txBody>
          <a:bodyPr vert="horz" wrap="square" lIns="91440" tIns="45720" rIns="91440" bIns="45720" anchor="ctr" anchorCtr="0" compatLnSpc="1">
            <a:spAutoFit/>
          </a:bodyPr>
          <a:lstStyle/>
          <a:p>
            <a:pPr>
              <a:defRPr sz="1800" b="0" i="0" u="none" strike="noStrike" kern="0" cap="none" spc="0" baseline="0">
                <a:solidFill>
                  <a:srgbClr val="000000"/>
                </a:solidFill>
                <a:uFillTx/>
              </a:defRPr>
            </a:pPr>
            <a:r>
              <a:rPr lang="pl-PL" sz="1500" kern="0" dirty="0">
                <a:solidFill>
                  <a:srgbClr val="FFFFFF"/>
                </a:solidFill>
                <a:latin typeface="Arial"/>
              </a:rPr>
              <a:t>Specjalizacje:</a:t>
            </a:r>
          </a:p>
        </p:txBody>
      </p:sp>
      <p:sp>
        <p:nvSpPr>
          <p:cNvPr id="9" name="Symbol zastępczy obrazu 2">
            <a:extLst>
              <a:ext uri="{FF2B5EF4-FFF2-40B4-BE49-F238E27FC236}">
                <a16:creationId xmlns:a16="http://schemas.microsoft.com/office/drawing/2014/main" xmlns="" id="{0B81DB3E-8631-4F98-B82F-3AB21749A08D}"/>
              </a:ext>
            </a:extLst>
          </p:cNvPr>
          <p:cNvSpPr txBox="1">
            <a:spLocks noGrp="1"/>
          </p:cNvSpPr>
          <p:nvPr>
            <p:ph type="pic" sz="quarter" idx="4294967295"/>
          </p:nvPr>
        </p:nvSpPr>
        <p:spPr>
          <a:xfrm>
            <a:off x="485775" y="1899153"/>
            <a:ext cx="2787648" cy="2799837"/>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0" i="0" u="none" strike="noStrike" cap="all" spc="0" baseline="0">
                <a:solidFill>
                  <a:srgbClr val="000000"/>
                </a:solidFill>
                <a:uFillTx/>
                <a:latin typeface="Arial"/>
              </a:defRPr>
            </a:lvl1pPr>
          </a:lstStyle>
          <a:p>
            <a:pPr lvl="0"/>
            <a:r>
              <a:rPr lang="pl-PL" dirty="0"/>
              <a:t>Zdjęcie mecenasa</a:t>
            </a:r>
          </a:p>
        </p:txBody>
      </p:sp>
      <p:sp>
        <p:nvSpPr>
          <p:cNvPr id="10" name="Symbol zastępczy tekstu 19">
            <a:extLst>
              <a:ext uri="{FF2B5EF4-FFF2-40B4-BE49-F238E27FC236}">
                <a16:creationId xmlns:a16="http://schemas.microsoft.com/office/drawing/2014/main" xmlns="" id="{FDD570F6-8838-4383-A95D-4A2382FF7F2D}"/>
              </a:ext>
            </a:extLst>
          </p:cNvPr>
          <p:cNvSpPr txBox="1">
            <a:spLocks noGrp="1"/>
          </p:cNvSpPr>
          <p:nvPr>
            <p:ph type="body" sz="quarter" idx="4294967295"/>
          </p:nvPr>
        </p:nvSpPr>
        <p:spPr>
          <a:xfrm>
            <a:off x="3657600" y="3911602"/>
            <a:ext cx="3835405" cy="91685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Opis</a:t>
            </a:r>
          </a:p>
        </p:txBody>
      </p:sp>
      <p:cxnSp>
        <p:nvCxnSpPr>
          <p:cNvPr id="11" name="Łącznik prosty 20">
            <a:extLst>
              <a:ext uri="{FF2B5EF4-FFF2-40B4-BE49-F238E27FC236}">
                <a16:creationId xmlns:a16="http://schemas.microsoft.com/office/drawing/2014/main" xmlns="" id="{10335539-F220-4DE5-A750-ECA80EF5978B}"/>
              </a:ext>
            </a:extLst>
          </p:cNvPr>
          <p:cNvCxnSpPr/>
          <p:nvPr/>
        </p:nvCxnSpPr>
        <p:spPr>
          <a:xfrm>
            <a:off x="0" y="5206995"/>
            <a:ext cx="12191996" cy="0"/>
          </a:xfrm>
          <a:prstGeom prst="straightConnector1">
            <a:avLst/>
          </a:prstGeom>
          <a:noFill/>
          <a:ln w="6345" cap="flat">
            <a:solidFill>
              <a:srgbClr val="44546A"/>
            </a:solidFill>
            <a:prstDash val="solid"/>
            <a:miter/>
          </a:ln>
        </p:spPr>
      </p:cxnSp>
      <p:pic>
        <p:nvPicPr>
          <p:cNvPr id="12" name="Obraz 21">
            <a:extLst>
              <a:ext uri="{FF2B5EF4-FFF2-40B4-BE49-F238E27FC236}">
                <a16:creationId xmlns:a16="http://schemas.microsoft.com/office/drawing/2014/main" xmlns="" id="{B1C2A58D-9C7E-4B9B-8697-8A624CEB2400}"/>
              </a:ext>
            </a:extLst>
          </p:cNvPr>
          <p:cNvPicPr>
            <a:picLocks noChangeAspect="1"/>
          </p:cNvPicPr>
          <p:nvPr/>
        </p:nvPicPr>
        <p:blipFill>
          <a:blip r:embed="rId2"/>
          <a:stretch>
            <a:fillRect/>
          </a:stretch>
        </p:blipFill>
        <p:spPr>
          <a:xfrm>
            <a:off x="7832722" y="5649638"/>
            <a:ext cx="3051727" cy="649562"/>
          </a:xfrm>
          <a:prstGeom prst="rect">
            <a:avLst/>
          </a:prstGeom>
          <a:noFill/>
          <a:ln cap="flat">
            <a:noFill/>
          </a:ln>
        </p:spPr>
      </p:pic>
      <p:pic>
        <p:nvPicPr>
          <p:cNvPr id="13" name="Obraz 22">
            <a:extLst>
              <a:ext uri="{FF2B5EF4-FFF2-40B4-BE49-F238E27FC236}">
                <a16:creationId xmlns:a16="http://schemas.microsoft.com/office/drawing/2014/main" xmlns="" id="{99E6113D-3049-43FE-ACCD-8AEB425F2245}"/>
              </a:ext>
            </a:extLst>
          </p:cNvPr>
          <p:cNvPicPr>
            <a:picLocks noChangeAspect="1"/>
          </p:cNvPicPr>
          <p:nvPr/>
        </p:nvPicPr>
        <p:blipFill>
          <a:blip r:embed="rId3"/>
          <a:stretch>
            <a:fillRect/>
          </a:stretch>
        </p:blipFill>
        <p:spPr>
          <a:xfrm>
            <a:off x="411937" y="5676768"/>
            <a:ext cx="690573" cy="708742"/>
          </a:xfrm>
          <a:prstGeom prst="rect">
            <a:avLst/>
          </a:prstGeom>
          <a:noFill/>
          <a:ln cap="flat">
            <a:noFill/>
          </a:ln>
        </p:spPr>
      </p:pic>
      <p:pic>
        <p:nvPicPr>
          <p:cNvPr id="14" name="Obraz 23">
            <a:extLst>
              <a:ext uri="{FF2B5EF4-FFF2-40B4-BE49-F238E27FC236}">
                <a16:creationId xmlns:a16="http://schemas.microsoft.com/office/drawing/2014/main" xmlns="" id="{19551C2C-A05E-4DBF-A992-83FD9C9E55EC}"/>
              </a:ext>
            </a:extLst>
          </p:cNvPr>
          <p:cNvPicPr>
            <a:picLocks noChangeAspect="1"/>
          </p:cNvPicPr>
          <p:nvPr/>
        </p:nvPicPr>
        <p:blipFill>
          <a:blip r:embed="rId4"/>
          <a:stretch>
            <a:fillRect/>
          </a:stretch>
        </p:blipFill>
        <p:spPr>
          <a:xfrm>
            <a:off x="3632197" y="5613273"/>
            <a:ext cx="778273" cy="772238"/>
          </a:xfrm>
          <a:prstGeom prst="rect">
            <a:avLst/>
          </a:prstGeom>
          <a:noFill/>
          <a:ln cap="flat">
            <a:noFill/>
          </a:ln>
        </p:spPr>
      </p:pic>
      <p:sp>
        <p:nvSpPr>
          <p:cNvPr id="15" name="Symbol zastępczy tekstu 19">
            <a:extLst>
              <a:ext uri="{FF2B5EF4-FFF2-40B4-BE49-F238E27FC236}">
                <a16:creationId xmlns:a16="http://schemas.microsoft.com/office/drawing/2014/main" xmlns="" id="{2349FF69-291B-4E01-AA48-A02239FEB522}"/>
              </a:ext>
            </a:extLst>
          </p:cNvPr>
          <p:cNvSpPr txBox="1">
            <a:spLocks noGrp="1"/>
          </p:cNvSpPr>
          <p:nvPr>
            <p:ph type="body" sz="quarter" idx="4294967295"/>
          </p:nvPr>
        </p:nvSpPr>
        <p:spPr>
          <a:xfrm>
            <a:off x="1144179" y="5840766"/>
            <a:ext cx="1891116" cy="35682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Numer tel.</a:t>
            </a:r>
          </a:p>
        </p:txBody>
      </p:sp>
      <p:sp>
        <p:nvSpPr>
          <p:cNvPr id="16" name="Symbol zastępczy tekstu 19">
            <a:extLst>
              <a:ext uri="{FF2B5EF4-FFF2-40B4-BE49-F238E27FC236}">
                <a16:creationId xmlns:a16="http://schemas.microsoft.com/office/drawing/2014/main" xmlns="" id="{7436C755-7D6B-4487-AACB-E3F3B6CDCE59}"/>
              </a:ext>
            </a:extLst>
          </p:cNvPr>
          <p:cNvSpPr txBox="1">
            <a:spLocks noGrp="1"/>
          </p:cNvSpPr>
          <p:nvPr>
            <p:ph type="body" sz="quarter" idx="4294967295"/>
          </p:nvPr>
        </p:nvSpPr>
        <p:spPr>
          <a:xfrm>
            <a:off x="4410471" y="5853339"/>
            <a:ext cx="2701521" cy="35682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E-mail</a:t>
            </a:r>
          </a:p>
        </p:txBody>
      </p:sp>
    </p:spTree>
    <p:extLst>
      <p:ext uri="{BB962C8B-B14F-4D97-AF65-F5344CB8AC3E}">
        <p14:creationId xmlns:p14="http://schemas.microsoft.com/office/powerpoint/2010/main" val="810813206"/>
      </p:ext>
    </p:extLst>
  </p:cSld>
  <p:clrMapOvr>
    <a:masterClrMapping/>
  </p:clrMapOvr>
  <p:hf sldNum="0" hdr="0" ftr="0" dt="0"/>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15_Dwa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2327581"/>
      </p:ext>
    </p:extLst>
  </p:cSld>
  <p:clrMapOvr>
    <a:masterClrMapping/>
  </p:clrMapOvr>
  <p:hf sldNum="0" hdr="0" ftr="0" dt="0"/>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11_Tytuł i zawartoś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8004125"/>
      </p:ext>
    </p:extLst>
  </p:cSld>
  <p:clrMapOvr>
    <a:masterClrMapping/>
  </p:clrMapOvr>
  <p:hf sldNum="0" hdr="0" ftr="0" dt="0"/>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1_Tytuł i zawartość">
    <p:spTree>
      <p:nvGrpSpPr>
        <p:cNvPr id="1" name=""/>
        <p:cNvGrpSpPr/>
        <p:nvPr/>
      </p:nvGrpSpPr>
      <p:grpSpPr>
        <a:xfrm>
          <a:off x="0" y="0"/>
          <a:ext cx="0" cy="0"/>
          <a:chOff x="0" y="0"/>
          <a:chExt cx="0" cy="0"/>
        </a:xfrm>
      </p:grpSpPr>
      <p:sp>
        <p:nvSpPr>
          <p:cNvPr id="2" name="Symbol zastępczy tekstu 10">
            <a:extLst>
              <a:ext uri="{FF2B5EF4-FFF2-40B4-BE49-F238E27FC236}">
                <a16:creationId xmlns:a16="http://schemas.microsoft.com/office/drawing/2014/main" xmlns="" id="{4C44D14F-F880-4E8C-A630-5E541FF4B244}"/>
              </a:ext>
            </a:extLst>
          </p:cNvPr>
          <p:cNvSpPr txBox="1">
            <a:spLocks noGrp="1"/>
          </p:cNvSpPr>
          <p:nvPr>
            <p:ph type="body" sz="quarter" idx="4294967295"/>
          </p:nvPr>
        </p:nvSpPr>
        <p:spPr>
          <a:xfrm>
            <a:off x="1816098" y="728667"/>
            <a:ext cx="4102098" cy="684208"/>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Calibri"/>
              </a:defRPr>
            </a:lvl1pPr>
          </a:lstStyle>
          <a:p>
            <a:pPr lvl="0"/>
            <a:r>
              <a:rPr lang="pl-PL"/>
              <a:t>tytuł</a:t>
            </a:r>
          </a:p>
        </p:txBody>
      </p:sp>
    </p:spTree>
    <p:extLst>
      <p:ext uri="{BB962C8B-B14F-4D97-AF65-F5344CB8AC3E}">
        <p14:creationId xmlns:p14="http://schemas.microsoft.com/office/powerpoint/2010/main" val="1144364773"/>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 xmlns:a16="http://schemas.microsoft.com/office/drawing/2014/main" id="{CD56C545-3FCA-4307-89DF-CC3101033251}"/>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B2378810-AD0E-44DA-9C3E-2A2CA40199DB}" type="datetime1">
              <a:rPr lang="pl-PL"/>
              <a:pPr>
                <a:defRPr/>
              </a:pPr>
              <a:t>2018-11-24</a:t>
            </a:fld>
            <a:endParaRPr dirty="0"/>
          </a:p>
        </p:txBody>
      </p:sp>
      <p:sp>
        <p:nvSpPr>
          <p:cNvPr id="3" name="Symbol zastępczy stopki 2">
            <a:extLst>
              <a:ext uri="{FF2B5EF4-FFF2-40B4-BE49-F238E27FC236}">
                <a16:creationId xmlns="" xmlns:a16="http://schemas.microsoft.com/office/drawing/2014/main" id="{9D75113C-12C7-4F60-BA5D-69A07FE35972}"/>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4" name="Symbol zastępczy numeru slajdu 3">
            <a:extLst>
              <a:ext uri="{FF2B5EF4-FFF2-40B4-BE49-F238E27FC236}">
                <a16:creationId xmlns="" xmlns:a16="http://schemas.microsoft.com/office/drawing/2014/main" id="{0C1C39B9-2974-4F2B-BC25-662A2C6CCFBF}"/>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D44116E4-F2A0-4B60-9180-78658F260356}" type="slidenum">
              <a:rPr/>
              <a:pPr>
                <a:defRPr/>
              </a:pPr>
              <a:t>‹#›</a:t>
            </a:fld>
            <a:endParaRPr dirty="0"/>
          </a:p>
        </p:txBody>
      </p:sp>
    </p:spTree>
    <p:extLst>
      <p:ext uri="{BB962C8B-B14F-4D97-AF65-F5344CB8AC3E}">
        <p14:creationId xmlns:p14="http://schemas.microsoft.com/office/powerpoint/2010/main" val="3220907650"/>
      </p:ext>
    </p:extLst>
  </p:cSld>
  <p:clrMapOvr>
    <a:masterClrMapping/>
  </p:clrMapOvr>
  <p:hf sldNum="0" hdr="0" ftr="0" dt="0"/>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4_Slajd tytułowy">
    <p:spTree>
      <p:nvGrpSpPr>
        <p:cNvPr id="1" name=""/>
        <p:cNvGrpSpPr/>
        <p:nvPr/>
      </p:nvGrpSpPr>
      <p:grpSpPr>
        <a:xfrm>
          <a:off x="0" y="0"/>
          <a:ext cx="0" cy="0"/>
          <a:chOff x="0" y="0"/>
          <a:chExt cx="0" cy="0"/>
        </a:xfrm>
      </p:grpSpPr>
      <p:sp>
        <p:nvSpPr>
          <p:cNvPr id="2" name="Prostokąt 6">
            <a:extLst>
              <a:ext uri="{FF2B5EF4-FFF2-40B4-BE49-F238E27FC236}">
                <a16:creationId xmlns:a16="http://schemas.microsoft.com/office/drawing/2014/main" xmlns="" id="{FEAB8E33-DCFA-4A58-9088-588C8FE68E16}"/>
              </a:ext>
            </a:extLst>
          </p:cNvPr>
          <p:cNvSpPr/>
          <p:nvPr/>
        </p:nvSpPr>
        <p:spPr>
          <a:xfrm>
            <a:off x="1" y="2559562"/>
            <a:ext cx="7492995" cy="374145"/>
          </a:xfrm>
          <a:prstGeom prst="rect">
            <a:avLst/>
          </a:prstGeom>
          <a:solidFill>
            <a:schemeClr val="accent1"/>
          </a:solidFill>
          <a:ln w="12701" cap="flat">
            <a:solidFill>
              <a:schemeClr val="accent1"/>
            </a:solidFill>
            <a:prstDash val="solid"/>
            <a:miter/>
          </a:ln>
        </p:spPr>
        <p:txBody>
          <a:bodyPr vert="horz" wrap="square" lIns="91440" tIns="45720" rIns="91440" bIns="45720" anchor="ctr" anchorCtr="1" compatLnSpc="1">
            <a:noAutofit/>
          </a:bodyPr>
          <a:lstStyle/>
          <a:p>
            <a:pPr algn="ctr" defTabSz="914446">
              <a:defRPr sz="1800" b="0" i="0" u="none" strike="noStrike" kern="0" cap="none" spc="0" baseline="0">
                <a:solidFill>
                  <a:srgbClr val="000000"/>
                </a:solidFill>
                <a:uFillTx/>
              </a:defRPr>
            </a:pPr>
            <a:endParaRPr lang="pl-PL" kern="0" dirty="0">
              <a:solidFill>
                <a:srgbClr val="FFFFFF"/>
              </a:solidFill>
              <a:latin typeface="Arial"/>
            </a:endParaRPr>
          </a:p>
        </p:txBody>
      </p:sp>
      <p:sp>
        <p:nvSpPr>
          <p:cNvPr id="3" name="Prostokąt 7">
            <a:extLst>
              <a:ext uri="{FF2B5EF4-FFF2-40B4-BE49-F238E27FC236}">
                <a16:creationId xmlns:a16="http://schemas.microsoft.com/office/drawing/2014/main" xmlns="" id="{76B1B6D6-B02C-459F-A40A-014DA851A07D}"/>
              </a:ext>
            </a:extLst>
          </p:cNvPr>
          <p:cNvSpPr/>
          <p:nvPr/>
        </p:nvSpPr>
        <p:spPr>
          <a:xfrm>
            <a:off x="8013702" y="2569931"/>
            <a:ext cx="4178305" cy="374145"/>
          </a:xfrm>
          <a:prstGeom prst="rect">
            <a:avLst/>
          </a:prstGeom>
          <a:solidFill>
            <a:schemeClr val="accent1"/>
          </a:solidFill>
          <a:ln w="12701" cap="flat">
            <a:solidFill>
              <a:schemeClr val="accent1"/>
            </a:solidFill>
            <a:prstDash val="solid"/>
            <a:miter/>
          </a:ln>
        </p:spPr>
        <p:txBody>
          <a:bodyPr vert="horz" wrap="square" lIns="91440" tIns="45720" rIns="91440" bIns="45720" anchor="ctr" anchorCtr="1" compatLnSpc="1">
            <a:noAutofit/>
          </a:bodyPr>
          <a:lstStyle/>
          <a:p>
            <a:pPr algn="ctr" defTabSz="914446">
              <a:defRPr sz="1800" b="0" i="0" u="none" strike="noStrike" kern="0" cap="none" spc="0" baseline="0">
                <a:solidFill>
                  <a:srgbClr val="000000"/>
                </a:solidFill>
                <a:uFillTx/>
              </a:defRPr>
            </a:pPr>
            <a:endParaRPr lang="pl-PL" kern="0" dirty="0">
              <a:solidFill>
                <a:srgbClr val="FFFFFF"/>
              </a:solidFill>
              <a:latin typeface="Arial"/>
            </a:endParaRPr>
          </a:p>
        </p:txBody>
      </p:sp>
      <p:sp>
        <p:nvSpPr>
          <p:cNvPr id="4" name="Symbol zastępczy tekstu 10">
            <a:extLst>
              <a:ext uri="{FF2B5EF4-FFF2-40B4-BE49-F238E27FC236}">
                <a16:creationId xmlns:a16="http://schemas.microsoft.com/office/drawing/2014/main" xmlns="" id="{90C63AFC-0FB6-419A-A57D-412AD021F22F}"/>
              </a:ext>
            </a:extLst>
          </p:cNvPr>
          <p:cNvSpPr txBox="1">
            <a:spLocks noGrp="1"/>
          </p:cNvSpPr>
          <p:nvPr>
            <p:ph type="body" sz="quarter" idx="4294967295"/>
          </p:nvPr>
        </p:nvSpPr>
        <p:spPr>
          <a:xfrm>
            <a:off x="1816098" y="812802"/>
            <a:ext cx="9563096"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5" name="Symbol zastępczy tekstu 19">
            <a:extLst>
              <a:ext uri="{FF2B5EF4-FFF2-40B4-BE49-F238E27FC236}">
                <a16:creationId xmlns:a16="http://schemas.microsoft.com/office/drawing/2014/main" xmlns="" id="{0C0CAAD8-7A2D-46C6-A44D-4FFA533790E2}"/>
              </a:ext>
            </a:extLst>
          </p:cNvPr>
          <p:cNvSpPr txBox="1">
            <a:spLocks noGrp="1"/>
          </p:cNvSpPr>
          <p:nvPr>
            <p:ph type="body" sz="quarter" idx="4294967295"/>
          </p:nvPr>
        </p:nvSpPr>
        <p:spPr>
          <a:xfrm>
            <a:off x="3657601" y="3237780"/>
            <a:ext cx="3835405" cy="61031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1" i="0" u="none" strike="noStrike" cap="none" spc="0" baseline="0">
                <a:solidFill>
                  <a:srgbClr val="000000"/>
                </a:solidFill>
                <a:uFillTx/>
                <a:latin typeface="Arial"/>
              </a:defRPr>
            </a:lvl1pPr>
          </a:lstStyle>
          <a:p>
            <a:pPr lvl="0"/>
            <a:r>
              <a:rPr lang="pl-PL"/>
              <a:t>Funkcja</a:t>
            </a:r>
          </a:p>
        </p:txBody>
      </p:sp>
      <p:sp>
        <p:nvSpPr>
          <p:cNvPr id="6" name="Symbol zastępczy tekstu 19">
            <a:extLst>
              <a:ext uri="{FF2B5EF4-FFF2-40B4-BE49-F238E27FC236}">
                <a16:creationId xmlns:a16="http://schemas.microsoft.com/office/drawing/2014/main" xmlns="" id="{DD747674-6DE1-41AE-BED6-2F2F268F1980}"/>
              </a:ext>
            </a:extLst>
          </p:cNvPr>
          <p:cNvSpPr txBox="1">
            <a:spLocks noGrp="1"/>
          </p:cNvSpPr>
          <p:nvPr>
            <p:ph type="body" sz="quarter" idx="4294967295"/>
          </p:nvPr>
        </p:nvSpPr>
        <p:spPr>
          <a:xfrm>
            <a:off x="8115300" y="3242545"/>
            <a:ext cx="3822704" cy="1585917"/>
          </a:xfrm>
          <a:prstGeom prst="rect">
            <a:avLst/>
          </a:prstGeom>
          <a:noFill/>
          <a:ln>
            <a:noFill/>
          </a:ln>
        </p:spPr>
        <p:txBody>
          <a:bodyPr vert="horz" wrap="square" lIns="91440" tIns="45720" rIns="91440" bIns="45720" anchor="t" anchorCtr="0" compatLnSpc="1">
            <a:noAutofit/>
          </a:bodyPr>
          <a:lstStyle>
            <a:lvl1pPr marL="285764" marR="0" lvl="0" indent="-285764" fontAlgn="auto">
              <a:spcAft>
                <a:spcPts val="0"/>
              </a:spcAft>
              <a:buClr>
                <a:srgbClr val="5B9BD5"/>
              </a:buClr>
              <a:buSzPct val="100000"/>
              <a:buFont typeface="Arial" pitchFamily="34"/>
              <a:tabLst/>
              <a:defRPr lang="pl-PL" sz="1500" b="0" i="0" u="none" strike="noStrike" cap="none" spc="0" baseline="0">
                <a:solidFill>
                  <a:srgbClr val="000000"/>
                </a:solidFill>
                <a:uFillTx/>
                <a:latin typeface="Arial"/>
              </a:defRPr>
            </a:lvl1pPr>
          </a:lstStyle>
          <a:p>
            <a:pPr lvl="0"/>
            <a:endParaRPr lang="pl-PL"/>
          </a:p>
        </p:txBody>
      </p:sp>
      <p:sp>
        <p:nvSpPr>
          <p:cNvPr id="7" name="Symbol zastępczy tekstu 25">
            <a:extLst>
              <a:ext uri="{FF2B5EF4-FFF2-40B4-BE49-F238E27FC236}">
                <a16:creationId xmlns:a16="http://schemas.microsoft.com/office/drawing/2014/main" xmlns="" id="{0E0BBE1F-6ED3-4397-ADC0-A73AC92A3B4E}"/>
              </a:ext>
            </a:extLst>
          </p:cNvPr>
          <p:cNvSpPr txBox="1">
            <a:spLocks noGrp="1"/>
          </p:cNvSpPr>
          <p:nvPr>
            <p:ph type="body" sz="quarter" idx="4294967295"/>
          </p:nvPr>
        </p:nvSpPr>
        <p:spPr>
          <a:xfrm>
            <a:off x="3657601" y="2583071"/>
            <a:ext cx="3746497" cy="335603"/>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1500" b="1" i="0" u="none" strike="noStrike" cap="all" spc="0" baseline="0">
                <a:solidFill>
                  <a:schemeClr val="bg2"/>
                </a:solidFill>
                <a:uFillTx/>
                <a:latin typeface="Arial"/>
              </a:defRPr>
            </a:lvl1pPr>
          </a:lstStyle>
          <a:p>
            <a:pPr lvl="0"/>
            <a:r>
              <a:rPr lang="pl-PL" dirty="0"/>
              <a:t>Imię i nazwisko | funkcja</a:t>
            </a:r>
          </a:p>
        </p:txBody>
      </p:sp>
      <p:sp>
        <p:nvSpPr>
          <p:cNvPr id="8" name="pole tekstowe 15">
            <a:extLst>
              <a:ext uri="{FF2B5EF4-FFF2-40B4-BE49-F238E27FC236}">
                <a16:creationId xmlns:a16="http://schemas.microsoft.com/office/drawing/2014/main" xmlns="" id="{C0B8BEF1-A89A-4B89-A5D6-37DD716B46E9}"/>
              </a:ext>
            </a:extLst>
          </p:cNvPr>
          <p:cNvSpPr txBox="1"/>
          <p:nvPr/>
        </p:nvSpPr>
        <p:spPr>
          <a:xfrm>
            <a:off x="8115300" y="2595334"/>
            <a:ext cx="2340754" cy="323165"/>
          </a:xfrm>
          <a:prstGeom prst="rect">
            <a:avLst/>
          </a:prstGeom>
          <a:noFill/>
          <a:ln w="9528" cap="flat">
            <a:solidFill>
              <a:schemeClr val="accent1"/>
            </a:solidFill>
            <a:prstDash val="solid"/>
            <a:miter/>
          </a:ln>
        </p:spPr>
        <p:txBody>
          <a:bodyPr vert="horz" wrap="square" lIns="91440" tIns="45720" rIns="91440" bIns="45720" anchor="ctr" anchorCtr="0" compatLnSpc="1">
            <a:spAutoFit/>
          </a:bodyPr>
          <a:lstStyle/>
          <a:p>
            <a:pPr defTabSz="914446">
              <a:defRPr sz="1800" b="0" i="0" u="none" strike="noStrike" kern="0" cap="none" spc="0" baseline="0">
                <a:solidFill>
                  <a:srgbClr val="000000"/>
                </a:solidFill>
                <a:uFillTx/>
              </a:defRPr>
            </a:pPr>
            <a:r>
              <a:rPr lang="pl-PL" sz="1500" kern="0" dirty="0">
                <a:solidFill>
                  <a:srgbClr val="FFFFFF"/>
                </a:solidFill>
                <a:latin typeface="Arial"/>
              </a:rPr>
              <a:t>Specjalizacje:</a:t>
            </a:r>
          </a:p>
        </p:txBody>
      </p:sp>
      <p:sp>
        <p:nvSpPr>
          <p:cNvPr id="9" name="Symbol zastępczy obrazu 2">
            <a:extLst>
              <a:ext uri="{FF2B5EF4-FFF2-40B4-BE49-F238E27FC236}">
                <a16:creationId xmlns:a16="http://schemas.microsoft.com/office/drawing/2014/main" xmlns="" id="{0B81DB3E-8631-4F98-B82F-3AB21749A08D}"/>
              </a:ext>
            </a:extLst>
          </p:cNvPr>
          <p:cNvSpPr txBox="1">
            <a:spLocks noGrp="1"/>
          </p:cNvSpPr>
          <p:nvPr>
            <p:ph type="pic" sz="quarter" idx="4294967295"/>
          </p:nvPr>
        </p:nvSpPr>
        <p:spPr>
          <a:xfrm>
            <a:off x="485775" y="1899154"/>
            <a:ext cx="2787648" cy="2799837"/>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0" i="0" u="none" strike="noStrike" cap="all" spc="0" baseline="0">
                <a:solidFill>
                  <a:srgbClr val="000000"/>
                </a:solidFill>
                <a:uFillTx/>
                <a:latin typeface="Arial"/>
              </a:defRPr>
            </a:lvl1pPr>
          </a:lstStyle>
          <a:p>
            <a:pPr lvl="0"/>
            <a:r>
              <a:rPr lang="pl-PL" dirty="0"/>
              <a:t>Zdjęcie mecenasa</a:t>
            </a:r>
          </a:p>
        </p:txBody>
      </p:sp>
      <p:sp>
        <p:nvSpPr>
          <p:cNvPr id="10" name="Symbol zastępczy tekstu 19">
            <a:extLst>
              <a:ext uri="{FF2B5EF4-FFF2-40B4-BE49-F238E27FC236}">
                <a16:creationId xmlns:a16="http://schemas.microsoft.com/office/drawing/2014/main" xmlns="" id="{FDD570F6-8838-4383-A95D-4A2382FF7F2D}"/>
              </a:ext>
            </a:extLst>
          </p:cNvPr>
          <p:cNvSpPr txBox="1">
            <a:spLocks noGrp="1"/>
          </p:cNvSpPr>
          <p:nvPr>
            <p:ph type="body" sz="quarter" idx="4294967295"/>
          </p:nvPr>
        </p:nvSpPr>
        <p:spPr>
          <a:xfrm>
            <a:off x="3657601" y="3911603"/>
            <a:ext cx="3835405" cy="91685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Opis</a:t>
            </a:r>
          </a:p>
        </p:txBody>
      </p:sp>
      <p:cxnSp>
        <p:nvCxnSpPr>
          <p:cNvPr id="11" name="Łącznik prosty 20">
            <a:extLst>
              <a:ext uri="{FF2B5EF4-FFF2-40B4-BE49-F238E27FC236}">
                <a16:creationId xmlns:a16="http://schemas.microsoft.com/office/drawing/2014/main" xmlns="" id="{10335539-F220-4DE5-A750-ECA80EF5978B}"/>
              </a:ext>
            </a:extLst>
          </p:cNvPr>
          <p:cNvCxnSpPr/>
          <p:nvPr/>
        </p:nvCxnSpPr>
        <p:spPr>
          <a:xfrm>
            <a:off x="0" y="5206995"/>
            <a:ext cx="12191996" cy="0"/>
          </a:xfrm>
          <a:prstGeom prst="straightConnector1">
            <a:avLst/>
          </a:prstGeom>
          <a:noFill/>
          <a:ln w="6345" cap="flat">
            <a:solidFill>
              <a:srgbClr val="44546A"/>
            </a:solidFill>
            <a:prstDash val="solid"/>
            <a:miter/>
          </a:ln>
        </p:spPr>
      </p:cxnSp>
    </p:spTree>
    <p:extLst>
      <p:ext uri="{BB962C8B-B14F-4D97-AF65-F5344CB8AC3E}">
        <p14:creationId xmlns:p14="http://schemas.microsoft.com/office/powerpoint/2010/main" val="1539057486"/>
      </p:ext>
    </p:extLst>
  </p:cSld>
  <p:clrMapOvr>
    <a:masterClrMapping/>
  </p:clrMapOvr>
  <p:hf sldNum="0" hdr="0" ftr="0" dt="0"/>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Slajd tytułowy">
    <p:spTree>
      <p:nvGrpSpPr>
        <p:cNvPr id="1" name=""/>
        <p:cNvGrpSpPr/>
        <p:nvPr/>
      </p:nvGrpSpPr>
      <p:grpSpPr>
        <a:xfrm>
          <a:off x="0" y="0"/>
          <a:ext cx="0" cy="0"/>
          <a:chOff x="0" y="0"/>
          <a:chExt cx="0" cy="0"/>
        </a:xfrm>
      </p:grpSpPr>
      <p:sp>
        <p:nvSpPr>
          <p:cNvPr id="2" name="Symbol zastępczy tekstu 12">
            <a:extLst>
              <a:ext uri="{FF2B5EF4-FFF2-40B4-BE49-F238E27FC236}">
                <a16:creationId xmlns="" xmlns:a16="http://schemas.microsoft.com/office/drawing/2014/main" id="{DB5AB15A-092B-4CB5-BB6E-3E2C59EB133C}"/>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3" name="Symbol zastępczy tekstu 16">
            <a:extLst>
              <a:ext uri="{FF2B5EF4-FFF2-40B4-BE49-F238E27FC236}">
                <a16:creationId xmlns="" xmlns:a16="http://schemas.microsoft.com/office/drawing/2014/main" id="{51D8ECD5-7DC1-4E08-A125-3CDD87CED8ED}"/>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4" name="Symbol zastępczy tekstu 16">
            <a:extLst>
              <a:ext uri="{FF2B5EF4-FFF2-40B4-BE49-F238E27FC236}">
                <a16:creationId xmlns="" xmlns:a16="http://schemas.microsoft.com/office/drawing/2014/main" id="{B209F716-4347-49F0-ACFD-C2DABFF6BF0E}"/>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Tree>
    <p:extLst>
      <p:ext uri="{BB962C8B-B14F-4D97-AF65-F5344CB8AC3E}">
        <p14:creationId xmlns:p14="http://schemas.microsoft.com/office/powerpoint/2010/main" val="955927936"/>
      </p:ext>
    </p:extLst>
  </p:cSld>
  <p:clrMapOvr>
    <a:masterClrMapping/>
  </p:clrMapOvr>
  <p:hf sldNum="0" hdr="0" ftr="0" dt="0"/>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2_Slajd tytułowy">
    <p:spTree>
      <p:nvGrpSpPr>
        <p:cNvPr id="1" name=""/>
        <p:cNvGrpSpPr/>
        <p:nvPr/>
      </p:nvGrpSpPr>
      <p:grpSpPr>
        <a:xfrm>
          <a:off x="0" y="0"/>
          <a:ext cx="0" cy="0"/>
          <a:chOff x="0" y="0"/>
          <a:chExt cx="0" cy="0"/>
        </a:xfrm>
      </p:grpSpPr>
      <p:sp>
        <p:nvSpPr>
          <p:cNvPr id="5" name="Prostokąt 3">
            <a:extLst>
              <a:ext uri="{FF2B5EF4-FFF2-40B4-BE49-F238E27FC236}">
                <a16:creationId xmlns="" xmlns:a16="http://schemas.microsoft.com/office/drawing/2014/main" id="{139EEE21-3238-40B0-B472-0B107ECE71D3}"/>
              </a:ext>
            </a:extLst>
          </p:cNvPr>
          <p:cNvSpPr>
            <a:spLocks noChangeArrowheads="1"/>
          </p:cNvSpPr>
          <p:nvPr/>
        </p:nvSpPr>
        <p:spPr bwMode="auto">
          <a:xfrm>
            <a:off x="0" y="685800"/>
            <a:ext cx="1625600" cy="1117600"/>
          </a:xfrm>
          <a:prstGeom prst="rect">
            <a:avLst/>
          </a:prstGeom>
          <a:solidFill>
            <a:srgbClr val="FFFFFF"/>
          </a:solidFill>
          <a:ln w="12701">
            <a:solidFill>
              <a:srgbClr val="FFFFFF"/>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2" name="Symbol zastępczy tekstu 12">
            <a:extLst>
              <a:ext uri="{FF2B5EF4-FFF2-40B4-BE49-F238E27FC236}">
                <a16:creationId xmlns="" xmlns:a16="http://schemas.microsoft.com/office/drawing/2014/main" id="{706758D7-9C0F-47B1-9436-C8B06A948CE6}"/>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3" name="Symbol zastępczy tekstu 16">
            <a:extLst>
              <a:ext uri="{FF2B5EF4-FFF2-40B4-BE49-F238E27FC236}">
                <a16:creationId xmlns="" xmlns:a16="http://schemas.microsoft.com/office/drawing/2014/main" id="{7B4DD4B1-B280-4A05-967B-B51BEF436CCA}"/>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4" name="Symbol zastępczy tekstu 16">
            <a:extLst>
              <a:ext uri="{FF2B5EF4-FFF2-40B4-BE49-F238E27FC236}">
                <a16:creationId xmlns="" xmlns:a16="http://schemas.microsoft.com/office/drawing/2014/main" id="{8F988432-F637-417F-B57B-6B19810095CA}"/>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Tree>
    <p:extLst>
      <p:ext uri="{BB962C8B-B14F-4D97-AF65-F5344CB8AC3E}">
        <p14:creationId xmlns:p14="http://schemas.microsoft.com/office/powerpoint/2010/main" val="282825907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1_Slajd tytułowy">
    <p:spTree>
      <p:nvGrpSpPr>
        <p:cNvPr id="1" name=""/>
        <p:cNvGrpSpPr/>
        <p:nvPr/>
      </p:nvGrpSpPr>
      <p:grpSpPr>
        <a:xfrm>
          <a:off x="0" y="0"/>
          <a:ext cx="0" cy="0"/>
          <a:chOff x="0" y="0"/>
          <a:chExt cx="0" cy="0"/>
        </a:xfrm>
      </p:grpSpPr>
      <p:pic>
        <p:nvPicPr>
          <p:cNvPr id="5" name="Obraz 18">
            <a:extLst>
              <a:ext uri="{FF2B5EF4-FFF2-40B4-BE49-F238E27FC236}">
                <a16:creationId xmlns="" xmlns:a16="http://schemas.microsoft.com/office/drawing/2014/main" id="{52850DB3-98B6-416A-BED4-D3E365A3FC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az 10">
            <a:extLst>
              <a:ext uri="{FF2B5EF4-FFF2-40B4-BE49-F238E27FC236}">
                <a16:creationId xmlns="" xmlns:a16="http://schemas.microsoft.com/office/drawing/2014/main" id="{AEC7FC51-38F1-4BE7-A610-35532C840B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50363" y="5821363"/>
            <a:ext cx="29416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az 4">
            <a:extLst>
              <a:ext uri="{FF2B5EF4-FFF2-40B4-BE49-F238E27FC236}">
                <a16:creationId xmlns="" xmlns:a16="http://schemas.microsoft.com/office/drawing/2014/main" id="{1F732486-5C7D-4A28-8E98-A27501D389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700" y="4930775"/>
            <a:ext cx="939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7">
            <a:extLst>
              <a:ext uri="{FF2B5EF4-FFF2-40B4-BE49-F238E27FC236}">
                <a16:creationId xmlns="" xmlns:a16="http://schemas.microsoft.com/office/drawing/2014/main" id="{4394A888-5B77-423D-80DA-CDEE2C7E4F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8" y="420688"/>
            <a:ext cx="3736976"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8">
            <a:extLst>
              <a:ext uri="{FF2B5EF4-FFF2-40B4-BE49-F238E27FC236}">
                <a16:creationId xmlns="" xmlns:a16="http://schemas.microsoft.com/office/drawing/2014/main" id="{B0123B0E-0EC2-434F-903C-2A0B40D4BA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3" y="4141788"/>
            <a:ext cx="7513638"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ymbol zastępczy tekstu 12">
            <a:extLst>
              <a:ext uri="{FF2B5EF4-FFF2-40B4-BE49-F238E27FC236}">
                <a16:creationId xmlns="" xmlns:a16="http://schemas.microsoft.com/office/drawing/2014/main" id="{AD5114B9-5F3F-4CEE-8EF1-A3BFBAA3444E}"/>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8" name="Symbol zastępczy tekstu 16">
            <a:extLst>
              <a:ext uri="{FF2B5EF4-FFF2-40B4-BE49-F238E27FC236}">
                <a16:creationId xmlns="" xmlns:a16="http://schemas.microsoft.com/office/drawing/2014/main" id="{2A27ECBD-1A29-4BC5-A278-5C30709EAC99}"/>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9" name="Symbol zastępczy tekstu 16">
            <a:extLst>
              <a:ext uri="{FF2B5EF4-FFF2-40B4-BE49-F238E27FC236}">
                <a16:creationId xmlns="" xmlns:a16="http://schemas.microsoft.com/office/drawing/2014/main" id="{854A4B3D-5DDF-43AA-A980-0101B1E378D2}"/>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Tree>
    <p:extLst>
      <p:ext uri="{BB962C8B-B14F-4D97-AF65-F5344CB8AC3E}">
        <p14:creationId xmlns:p14="http://schemas.microsoft.com/office/powerpoint/2010/main" val="148590580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Tytuł i zawartość">
    <p:spTree>
      <p:nvGrpSpPr>
        <p:cNvPr id="1" name=""/>
        <p:cNvGrpSpPr/>
        <p:nvPr/>
      </p:nvGrpSpPr>
      <p:grpSpPr>
        <a:xfrm>
          <a:off x="0" y="0"/>
          <a:ext cx="0" cy="0"/>
          <a:chOff x="0" y="0"/>
          <a:chExt cx="0" cy="0"/>
        </a:xfrm>
      </p:grpSpPr>
      <p:sp>
        <p:nvSpPr>
          <p:cNvPr id="7" name="Prostokąt 30">
            <a:extLst>
              <a:ext uri="{FF2B5EF4-FFF2-40B4-BE49-F238E27FC236}">
                <a16:creationId xmlns="" xmlns:a16="http://schemas.microsoft.com/office/drawing/2014/main" id="{9C803FEF-826C-47D0-AD85-A8D44C46CDFA}"/>
              </a:ext>
            </a:extLst>
          </p:cNvPr>
          <p:cNvSpPr>
            <a:spLocks noChangeArrowheads="1"/>
          </p:cNvSpPr>
          <p:nvPr/>
        </p:nvSpPr>
        <p:spPr bwMode="auto">
          <a:xfrm>
            <a:off x="1419225" y="4752975"/>
            <a:ext cx="4403725" cy="361950"/>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8" name="Prostokąt 31">
            <a:extLst>
              <a:ext uri="{FF2B5EF4-FFF2-40B4-BE49-F238E27FC236}">
                <a16:creationId xmlns="" xmlns:a16="http://schemas.microsoft.com/office/drawing/2014/main" id="{C7F54FD5-7806-4C4F-ACC7-6EBBE50F22BC}"/>
              </a:ext>
            </a:extLst>
          </p:cNvPr>
          <p:cNvSpPr>
            <a:spLocks noChangeArrowheads="1"/>
          </p:cNvSpPr>
          <p:nvPr/>
        </p:nvSpPr>
        <p:spPr bwMode="auto">
          <a:xfrm>
            <a:off x="0" y="2416175"/>
            <a:ext cx="1397000" cy="360363"/>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9" name="Prostokąt 32">
            <a:extLst>
              <a:ext uri="{FF2B5EF4-FFF2-40B4-BE49-F238E27FC236}">
                <a16:creationId xmlns="" xmlns:a16="http://schemas.microsoft.com/office/drawing/2014/main" id="{38ED0470-9B85-460E-BFE6-17D899414E24}"/>
              </a:ext>
            </a:extLst>
          </p:cNvPr>
          <p:cNvSpPr>
            <a:spLocks noChangeArrowheads="1"/>
          </p:cNvSpPr>
          <p:nvPr/>
        </p:nvSpPr>
        <p:spPr bwMode="auto">
          <a:xfrm>
            <a:off x="0" y="3243263"/>
            <a:ext cx="1397000" cy="358775"/>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5" name="Prostokąt 33">
            <a:extLst>
              <a:ext uri="{FF2B5EF4-FFF2-40B4-BE49-F238E27FC236}">
                <a16:creationId xmlns="" xmlns:a16="http://schemas.microsoft.com/office/drawing/2014/main" id="{93BB9D87-1EBC-4D34-AF74-E2280055E4DB}"/>
              </a:ext>
            </a:extLst>
          </p:cNvPr>
          <p:cNvSpPr>
            <a:spLocks noChangeArrowheads="1"/>
          </p:cNvSpPr>
          <p:nvPr/>
        </p:nvSpPr>
        <p:spPr bwMode="auto">
          <a:xfrm>
            <a:off x="0" y="3963988"/>
            <a:ext cx="1397000" cy="360362"/>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6" name="Prostokąt 36">
            <a:extLst>
              <a:ext uri="{FF2B5EF4-FFF2-40B4-BE49-F238E27FC236}">
                <a16:creationId xmlns="" xmlns:a16="http://schemas.microsoft.com/office/drawing/2014/main" id="{FC1CF9FA-2740-4325-BD9E-F85CE8A7AF69}"/>
              </a:ext>
            </a:extLst>
          </p:cNvPr>
          <p:cNvSpPr>
            <a:spLocks noChangeArrowheads="1"/>
          </p:cNvSpPr>
          <p:nvPr/>
        </p:nvSpPr>
        <p:spPr bwMode="auto">
          <a:xfrm>
            <a:off x="1423988" y="3965575"/>
            <a:ext cx="7515225" cy="393700"/>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7" name="Prostokąt 37">
            <a:extLst>
              <a:ext uri="{FF2B5EF4-FFF2-40B4-BE49-F238E27FC236}">
                <a16:creationId xmlns="" xmlns:a16="http://schemas.microsoft.com/office/drawing/2014/main" id="{7453AFDD-38A3-4D69-BFA1-ECE8F9E4246F}"/>
              </a:ext>
            </a:extLst>
          </p:cNvPr>
          <p:cNvSpPr>
            <a:spLocks noChangeArrowheads="1"/>
          </p:cNvSpPr>
          <p:nvPr/>
        </p:nvSpPr>
        <p:spPr bwMode="auto">
          <a:xfrm>
            <a:off x="1423988" y="3240088"/>
            <a:ext cx="5565775" cy="361950"/>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8" name="Prostokąt 38">
            <a:extLst>
              <a:ext uri="{FF2B5EF4-FFF2-40B4-BE49-F238E27FC236}">
                <a16:creationId xmlns="" xmlns:a16="http://schemas.microsoft.com/office/drawing/2014/main" id="{DA9B8B56-C342-4F40-8BB3-79CADBD64D91}"/>
              </a:ext>
            </a:extLst>
          </p:cNvPr>
          <p:cNvSpPr>
            <a:spLocks noChangeArrowheads="1"/>
          </p:cNvSpPr>
          <p:nvPr/>
        </p:nvSpPr>
        <p:spPr bwMode="auto">
          <a:xfrm>
            <a:off x="1423988" y="2420938"/>
            <a:ext cx="5133975" cy="360362"/>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9" name="Prostokąt 39">
            <a:extLst>
              <a:ext uri="{FF2B5EF4-FFF2-40B4-BE49-F238E27FC236}">
                <a16:creationId xmlns="" xmlns:a16="http://schemas.microsoft.com/office/drawing/2014/main" id="{D5BA70A5-20A1-403E-AABA-2DA125FEEC44}"/>
              </a:ext>
            </a:extLst>
          </p:cNvPr>
          <p:cNvSpPr>
            <a:spLocks noChangeArrowheads="1"/>
          </p:cNvSpPr>
          <p:nvPr/>
        </p:nvSpPr>
        <p:spPr bwMode="auto">
          <a:xfrm>
            <a:off x="0" y="4754563"/>
            <a:ext cx="1397000" cy="360362"/>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0" name="Symbol zastępczy tekstu 17">
            <a:extLst>
              <a:ext uri="{FF2B5EF4-FFF2-40B4-BE49-F238E27FC236}">
                <a16:creationId xmlns="" xmlns:a16="http://schemas.microsoft.com/office/drawing/2014/main" id="{78E2103D-3115-42B6-9DE2-2DB5142BBD70}"/>
              </a:ext>
            </a:extLst>
          </p:cNvPr>
          <p:cNvSpPr txBox="1">
            <a:spLocks noGrp="1"/>
          </p:cNvSpPr>
          <p:nvPr>
            <p:ph type="body" sz="quarter" idx="4294967295"/>
          </p:nvPr>
        </p:nvSpPr>
        <p:spPr>
          <a:xfrm>
            <a:off x="1816098" y="2438403"/>
            <a:ext cx="462280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a:tabLst/>
              <a:defRPr lang="pl-PL" sz="1500" b="0" i="0" u="none" strike="noStrike" cap="all" spc="0" baseline="0">
                <a:solidFill>
                  <a:srgbClr val="FFFFFF"/>
                </a:solidFill>
                <a:uFillTx/>
                <a:latin typeface="Arial"/>
              </a:defRPr>
            </a:lvl1pPr>
          </a:lstStyle>
          <a:p>
            <a:pPr lvl="0"/>
            <a:r>
              <a:rPr lang="pl-PL"/>
              <a:t>TEMAT</a:t>
            </a:r>
          </a:p>
        </p:txBody>
      </p:sp>
      <p:sp>
        <p:nvSpPr>
          <p:cNvPr id="11" name="Symbol zastępczy tekstu 17">
            <a:extLst>
              <a:ext uri="{FF2B5EF4-FFF2-40B4-BE49-F238E27FC236}">
                <a16:creationId xmlns="" xmlns:a16="http://schemas.microsoft.com/office/drawing/2014/main" id="{094BF705-4D2F-4663-B2E8-30884D1893C7}"/>
              </a:ext>
            </a:extLst>
          </p:cNvPr>
          <p:cNvSpPr txBox="1">
            <a:spLocks noGrp="1"/>
          </p:cNvSpPr>
          <p:nvPr>
            <p:ph type="body" sz="quarter" idx="4294967295"/>
          </p:nvPr>
        </p:nvSpPr>
        <p:spPr>
          <a:xfrm>
            <a:off x="1823551" y="3272738"/>
            <a:ext cx="372634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2"/>
              <a:tabLst/>
              <a:defRPr lang="pl-PL" sz="1500" b="0" i="0" u="none" strike="noStrike" cap="all" spc="0" baseline="0">
                <a:solidFill>
                  <a:srgbClr val="FFFFFF"/>
                </a:solidFill>
                <a:uFillTx/>
                <a:latin typeface="Arial"/>
              </a:defRPr>
            </a:lvl1pPr>
          </a:lstStyle>
          <a:p>
            <a:pPr lvl="0"/>
            <a:r>
              <a:rPr lang="pl-PL"/>
              <a:t>TEMAT</a:t>
            </a:r>
          </a:p>
        </p:txBody>
      </p:sp>
      <p:sp>
        <p:nvSpPr>
          <p:cNvPr id="12" name="Symbol zastępczy tekstu 17">
            <a:extLst>
              <a:ext uri="{FF2B5EF4-FFF2-40B4-BE49-F238E27FC236}">
                <a16:creationId xmlns="" xmlns:a16="http://schemas.microsoft.com/office/drawing/2014/main" id="{830E595F-01AE-4C3C-9F86-B84902725D8C}"/>
              </a:ext>
            </a:extLst>
          </p:cNvPr>
          <p:cNvSpPr txBox="1">
            <a:spLocks noGrp="1"/>
          </p:cNvSpPr>
          <p:nvPr>
            <p:ph type="body" sz="quarter" idx="4294967295"/>
          </p:nvPr>
        </p:nvSpPr>
        <p:spPr>
          <a:xfrm>
            <a:off x="1816098" y="3987798"/>
            <a:ext cx="462280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3"/>
              <a:tabLst/>
              <a:defRPr lang="pl-PL" sz="1500" b="0" i="0" u="none" strike="noStrike" cap="all" spc="0" baseline="0">
                <a:solidFill>
                  <a:srgbClr val="FFFFFF"/>
                </a:solidFill>
                <a:uFillTx/>
                <a:latin typeface="Arial"/>
              </a:defRPr>
            </a:lvl1pPr>
          </a:lstStyle>
          <a:p>
            <a:pPr lvl="0"/>
            <a:r>
              <a:rPr lang="pl-PL"/>
              <a:t>TEMAT</a:t>
            </a:r>
          </a:p>
        </p:txBody>
      </p:sp>
      <p:sp>
        <p:nvSpPr>
          <p:cNvPr id="13" name="Symbol zastępczy tekstu 17">
            <a:extLst>
              <a:ext uri="{FF2B5EF4-FFF2-40B4-BE49-F238E27FC236}">
                <a16:creationId xmlns="" xmlns:a16="http://schemas.microsoft.com/office/drawing/2014/main" id="{A12C69D1-F116-4D98-9EE9-84C25EF371EB}"/>
              </a:ext>
            </a:extLst>
          </p:cNvPr>
          <p:cNvSpPr txBox="1">
            <a:spLocks noGrp="1"/>
          </p:cNvSpPr>
          <p:nvPr>
            <p:ph type="body" sz="quarter" idx="4294967295"/>
          </p:nvPr>
        </p:nvSpPr>
        <p:spPr>
          <a:xfrm>
            <a:off x="1828800" y="4787898"/>
            <a:ext cx="3844210" cy="378342"/>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4"/>
              <a:tabLst/>
              <a:defRPr lang="pl-PL" sz="1500" b="0" i="0" u="none" strike="noStrike" cap="all" spc="0" baseline="0">
                <a:solidFill>
                  <a:srgbClr val="FFFFFF"/>
                </a:solidFill>
                <a:uFillTx/>
                <a:latin typeface="Arial"/>
              </a:defRPr>
            </a:lvl1pPr>
          </a:lstStyle>
          <a:p>
            <a:pPr lvl="0"/>
            <a:r>
              <a:rPr lang="pl-PL"/>
              <a:t>TEMAT</a:t>
            </a:r>
          </a:p>
        </p:txBody>
      </p:sp>
      <p:sp>
        <p:nvSpPr>
          <p:cNvPr id="14" name="Symbol zastępczy tekstu 10">
            <a:extLst>
              <a:ext uri="{FF2B5EF4-FFF2-40B4-BE49-F238E27FC236}">
                <a16:creationId xmlns="" xmlns:a16="http://schemas.microsoft.com/office/drawing/2014/main" id="{2A2AEC04-9FEA-478C-A7A6-245EF292E40D}"/>
              </a:ext>
            </a:extLst>
          </p:cNvPr>
          <p:cNvSpPr txBox="1">
            <a:spLocks noGrp="1"/>
          </p:cNvSpPr>
          <p:nvPr>
            <p:ph type="body" sz="quarter" idx="4294967295"/>
          </p:nvPr>
        </p:nvSpPr>
        <p:spPr>
          <a:xfrm>
            <a:off x="1816098" y="728667"/>
            <a:ext cx="4102098" cy="684208"/>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Tree>
    <p:extLst>
      <p:ext uri="{BB962C8B-B14F-4D97-AF65-F5344CB8AC3E}">
        <p14:creationId xmlns:p14="http://schemas.microsoft.com/office/powerpoint/2010/main" val="426117140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Nagłówek sekcji">
    <p:spTree>
      <p:nvGrpSpPr>
        <p:cNvPr id="1" name=""/>
        <p:cNvGrpSpPr/>
        <p:nvPr/>
      </p:nvGrpSpPr>
      <p:grpSpPr>
        <a:xfrm>
          <a:off x="0" y="0"/>
          <a:ext cx="0" cy="0"/>
          <a:chOff x="0" y="0"/>
          <a:chExt cx="0" cy="0"/>
        </a:xfrm>
      </p:grpSpPr>
      <p:pic>
        <p:nvPicPr>
          <p:cNvPr id="5" name="Obraz 6">
            <a:extLst>
              <a:ext uri="{FF2B5EF4-FFF2-40B4-BE49-F238E27FC236}">
                <a16:creationId xmlns="" xmlns:a16="http://schemas.microsoft.com/office/drawing/2014/main" id="{29F50F53-734E-43E1-A2EF-79610BD497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7">
            <a:extLst>
              <a:ext uri="{FF2B5EF4-FFF2-40B4-BE49-F238E27FC236}">
                <a16:creationId xmlns="" xmlns:a16="http://schemas.microsoft.com/office/drawing/2014/main" id="{1BF9CEBC-764F-4641-AA1C-BFDE4CC09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25" y="4024313"/>
            <a:ext cx="909637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10">
            <a:extLst>
              <a:ext uri="{FF2B5EF4-FFF2-40B4-BE49-F238E27FC236}">
                <a16:creationId xmlns="" xmlns:a16="http://schemas.microsoft.com/office/drawing/2014/main" id="{243EBB5E-B829-4A3C-B5BC-E5895836F5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9175" y="3240088"/>
            <a:ext cx="559435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ymbol zastępczy tekstu 12">
            <a:extLst>
              <a:ext uri="{FF2B5EF4-FFF2-40B4-BE49-F238E27FC236}">
                <a16:creationId xmlns="" xmlns:a16="http://schemas.microsoft.com/office/drawing/2014/main" id="{69A64A23-4E61-4E0E-B750-7492FD426CE1}"/>
              </a:ext>
            </a:extLst>
          </p:cNvPr>
          <p:cNvSpPr txBox="1">
            <a:spLocks noGrp="1"/>
          </p:cNvSpPr>
          <p:nvPr>
            <p:ph type="body" sz="quarter" idx="4294967295"/>
          </p:nvPr>
        </p:nvSpPr>
        <p:spPr>
          <a:xfrm>
            <a:off x="5820594" y="2246241"/>
            <a:ext cx="5311091" cy="100794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sp>
        <p:nvSpPr>
          <p:cNvPr id="6" name="Symbol zastępczy tekstu 16">
            <a:extLst>
              <a:ext uri="{FF2B5EF4-FFF2-40B4-BE49-F238E27FC236}">
                <a16:creationId xmlns="" xmlns:a16="http://schemas.microsoft.com/office/drawing/2014/main" id="{6CCE995F-C687-4FA1-9A44-DD4EFAD0DDA0}"/>
              </a:ext>
            </a:extLst>
          </p:cNvPr>
          <p:cNvSpPr txBox="1">
            <a:spLocks noGrp="1"/>
          </p:cNvSpPr>
          <p:nvPr>
            <p:ph type="body" sz="quarter" idx="4294967295"/>
          </p:nvPr>
        </p:nvSpPr>
        <p:spPr>
          <a:xfrm>
            <a:off x="3496235" y="3373011"/>
            <a:ext cx="5272311" cy="890296"/>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429078324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Dwa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452310271"/>
      </p:ext>
    </p:extLst>
  </p:cSld>
  <p:clrMapOvr>
    <a:masterClrMapping/>
  </p:clrMapOvr>
  <p:hf sldNum="0" hdr="0" ftr="0" dt="0"/>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1_Dwa elementy zawartości">
    <p:spTree>
      <p:nvGrpSpPr>
        <p:cNvPr id="1" name=""/>
        <p:cNvGrpSpPr/>
        <p:nvPr/>
      </p:nvGrpSpPr>
      <p:grpSpPr>
        <a:xfrm>
          <a:off x="0" y="0"/>
          <a:ext cx="0" cy="0"/>
          <a:chOff x="0" y="0"/>
          <a:chExt cx="0" cy="0"/>
        </a:xfrm>
      </p:grpSpPr>
      <p:pic>
        <p:nvPicPr>
          <p:cNvPr id="10" name="Obraz 8">
            <a:extLst>
              <a:ext uri="{FF2B5EF4-FFF2-40B4-BE49-F238E27FC236}">
                <a16:creationId xmlns="" xmlns:a16="http://schemas.microsoft.com/office/drawing/2014/main" id="{036D83C9-1F6E-4AFF-989C-65B7206E9F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8588" y="2333625"/>
            <a:ext cx="141922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Łącznik prosty 11">
            <a:extLst>
              <a:ext uri="{FF2B5EF4-FFF2-40B4-BE49-F238E27FC236}">
                <a16:creationId xmlns="" xmlns:a16="http://schemas.microsoft.com/office/drawing/2014/main" id="{80407A04-B717-43B2-B424-13F7CEBA1C79}"/>
              </a:ext>
            </a:extLst>
          </p:cNvPr>
          <p:cNvCxnSpPr>
            <a:cxnSpLocks noChangeShapeType="1"/>
          </p:cNvCxnSpPr>
          <p:nvPr/>
        </p:nvCxnSpPr>
        <p:spPr bwMode="auto">
          <a:xfrm>
            <a:off x="0" y="3048000"/>
            <a:ext cx="139858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12" name="Łącznik prosty 12">
            <a:extLst>
              <a:ext uri="{FF2B5EF4-FFF2-40B4-BE49-F238E27FC236}">
                <a16:creationId xmlns="" xmlns:a16="http://schemas.microsoft.com/office/drawing/2014/main" id="{8A7EB211-FD83-451A-8E31-E6620B9D656A}"/>
              </a:ext>
            </a:extLst>
          </p:cNvPr>
          <p:cNvCxnSpPr>
            <a:cxnSpLocks noChangeShapeType="1"/>
          </p:cNvCxnSpPr>
          <p:nvPr/>
        </p:nvCxnSpPr>
        <p:spPr bwMode="auto">
          <a:xfrm>
            <a:off x="2792413" y="3060700"/>
            <a:ext cx="712787"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sp>
        <p:nvSpPr>
          <p:cNvPr id="2" name="Symbol zastępczy tekstu 10">
            <a:extLst>
              <a:ext uri="{FF2B5EF4-FFF2-40B4-BE49-F238E27FC236}">
                <a16:creationId xmlns="" xmlns:a16="http://schemas.microsoft.com/office/drawing/2014/main" id="{174DA265-5A00-4C10-8458-3A9C758984F8}"/>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6" name="Symbol zastępczy tekstu 15">
            <a:extLst>
              <a:ext uri="{FF2B5EF4-FFF2-40B4-BE49-F238E27FC236}">
                <a16:creationId xmlns="" xmlns:a16="http://schemas.microsoft.com/office/drawing/2014/main" id="{307D6B21-D726-44FC-A9A3-99CF1933B9ED}"/>
              </a:ext>
            </a:extLst>
          </p:cNvPr>
          <p:cNvSpPr txBox="1">
            <a:spLocks noGrp="1"/>
          </p:cNvSpPr>
          <p:nvPr>
            <p:ph type="body" sz="quarter" idx="4294967295"/>
          </p:nvPr>
        </p:nvSpPr>
        <p:spPr>
          <a:xfrm>
            <a:off x="1485900" y="2565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 nr </a:t>
            </a:r>
          </a:p>
        </p:txBody>
      </p:sp>
      <p:sp>
        <p:nvSpPr>
          <p:cNvPr id="7" name="Symbol zastępczy tekstu 15">
            <a:extLst>
              <a:ext uri="{FF2B5EF4-FFF2-40B4-BE49-F238E27FC236}">
                <a16:creationId xmlns="" xmlns:a16="http://schemas.microsoft.com/office/drawing/2014/main" id="{63E5A8F2-C220-4F6E-A5AE-1C431DEF924F}"/>
              </a:ext>
            </a:extLst>
          </p:cNvPr>
          <p:cNvSpPr txBox="1">
            <a:spLocks noGrp="1"/>
          </p:cNvSpPr>
          <p:nvPr>
            <p:ph type="body" sz="quarter" idx="4294967295"/>
          </p:nvPr>
        </p:nvSpPr>
        <p:spPr>
          <a:xfrm>
            <a:off x="1421032" y="2895603"/>
            <a:ext cx="1371600"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§1</a:t>
            </a:r>
          </a:p>
        </p:txBody>
      </p:sp>
      <p:sp>
        <p:nvSpPr>
          <p:cNvPr id="8" name="Symbol zastępczy tekstu 19">
            <a:extLst>
              <a:ext uri="{FF2B5EF4-FFF2-40B4-BE49-F238E27FC236}">
                <a16:creationId xmlns="" xmlns:a16="http://schemas.microsoft.com/office/drawing/2014/main" id="{C359D4B3-3560-4C74-8277-0DE2A44D2B82}"/>
              </a:ext>
            </a:extLst>
          </p:cNvPr>
          <p:cNvSpPr txBox="1">
            <a:spLocks noGrp="1"/>
          </p:cNvSpPr>
          <p:nvPr>
            <p:ph type="body" sz="quarter" idx="4294967295"/>
          </p:nvPr>
        </p:nvSpPr>
        <p:spPr>
          <a:xfrm>
            <a:off x="3657600" y="2844798"/>
            <a:ext cx="6071012" cy="162226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BARDZO DŁUGI NAGŁÓWEK – W ZASADZIE MYŚL PRZEWODNIA SLAJDU, KTÓRA MOŻE ZAJMOWAĆ NAWET 4 LINIJKI TEKSTU.</a:t>
            </a:r>
          </a:p>
        </p:txBody>
      </p:sp>
      <p:sp>
        <p:nvSpPr>
          <p:cNvPr id="9" name="Symbol zastępczy tekstu 21">
            <a:extLst>
              <a:ext uri="{FF2B5EF4-FFF2-40B4-BE49-F238E27FC236}">
                <a16:creationId xmlns="" xmlns:a16="http://schemas.microsoft.com/office/drawing/2014/main" id="{3116717D-BDD8-4C04-9DCE-A2D75ABB1A27}"/>
              </a:ext>
            </a:extLst>
          </p:cNvPr>
          <p:cNvSpPr txBox="1">
            <a:spLocks noGrp="1"/>
          </p:cNvSpPr>
          <p:nvPr>
            <p:ph type="body" sz="quarter" idx="4294967295"/>
          </p:nvPr>
        </p:nvSpPr>
        <p:spPr>
          <a:xfrm>
            <a:off x="3670301" y="4646953"/>
            <a:ext cx="6058311" cy="169035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Tree>
    <p:extLst>
      <p:ext uri="{BB962C8B-B14F-4D97-AF65-F5344CB8AC3E}">
        <p14:creationId xmlns:p14="http://schemas.microsoft.com/office/powerpoint/2010/main" val="165988559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2_Dwa elementy zawartości">
    <p:spTree>
      <p:nvGrpSpPr>
        <p:cNvPr id="1" name=""/>
        <p:cNvGrpSpPr/>
        <p:nvPr/>
      </p:nvGrpSpPr>
      <p:grpSpPr>
        <a:xfrm>
          <a:off x="0" y="0"/>
          <a:ext cx="0" cy="0"/>
          <a:chOff x="0" y="0"/>
          <a:chExt cx="0" cy="0"/>
        </a:xfrm>
      </p:grpSpPr>
      <p:sp>
        <p:nvSpPr>
          <p:cNvPr id="9" name="Prostokąt 8">
            <a:extLst>
              <a:ext uri="{FF2B5EF4-FFF2-40B4-BE49-F238E27FC236}">
                <a16:creationId xmlns="" xmlns:a16="http://schemas.microsoft.com/office/drawing/2014/main" id="{1A5CE07D-1C05-4477-806C-F26D85E56E36}"/>
              </a:ext>
            </a:extLst>
          </p:cNvPr>
          <p:cNvSpPr>
            <a:spLocks noChangeArrowheads="1"/>
          </p:cNvSpPr>
          <p:nvPr/>
        </p:nvSpPr>
        <p:spPr bwMode="auto">
          <a:xfrm>
            <a:off x="3670300" y="1679575"/>
            <a:ext cx="8521700" cy="1997075"/>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cxnSp>
        <p:nvCxnSpPr>
          <p:cNvPr id="10" name="Łącznik prosty 11">
            <a:extLst>
              <a:ext uri="{FF2B5EF4-FFF2-40B4-BE49-F238E27FC236}">
                <a16:creationId xmlns="" xmlns:a16="http://schemas.microsoft.com/office/drawing/2014/main" id="{2B3B32C1-2399-4882-9947-182320FFC502}"/>
              </a:ext>
            </a:extLst>
          </p:cNvPr>
          <p:cNvCxnSpPr>
            <a:cxnSpLocks noChangeShapeType="1"/>
          </p:cNvCxnSpPr>
          <p:nvPr/>
        </p:nvCxnSpPr>
        <p:spPr bwMode="auto">
          <a:xfrm>
            <a:off x="0" y="4191000"/>
            <a:ext cx="139858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11" name="Łącznik prosty 12">
            <a:extLst>
              <a:ext uri="{FF2B5EF4-FFF2-40B4-BE49-F238E27FC236}">
                <a16:creationId xmlns="" xmlns:a16="http://schemas.microsoft.com/office/drawing/2014/main" id="{4F2573EE-07C5-474A-9851-F56B2C5B6949}"/>
              </a:ext>
            </a:extLst>
          </p:cNvPr>
          <p:cNvCxnSpPr>
            <a:cxnSpLocks noChangeShapeType="1"/>
          </p:cNvCxnSpPr>
          <p:nvPr/>
        </p:nvCxnSpPr>
        <p:spPr bwMode="auto">
          <a:xfrm>
            <a:off x="2792413" y="4203700"/>
            <a:ext cx="712787"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pic>
        <p:nvPicPr>
          <p:cNvPr id="12" name="Obraz 14">
            <a:extLst>
              <a:ext uri="{FF2B5EF4-FFF2-40B4-BE49-F238E27FC236}">
                <a16:creationId xmlns="" xmlns:a16="http://schemas.microsoft.com/office/drawing/2014/main" id="{AB4EE818-3503-4FA1-AD3B-5C42057B02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288" y="3509963"/>
            <a:ext cx="1385887"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ymbol zastępczy tekstu 10">
            <a:extLst>
              <a:ext uri="{FF2B5EF4-FFF2-40B4-BE49-F238E27FC236}">
                <a16:creationId xmlns="" xmlns:a16="http://schemas.microsoft.com/office/drawing/2014/main" id="{EFF90393-56B6-4C39-891B-EA9CF4D87CE7}"/>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6" name="Symbol zastępczy tekstu 19">
            <a:extLst>
              <a:ext uri="{FF2B5EF4-FFF2-40B4-BE49-F238E27FC236}">
                <a16:creationId xmlns="" xmlns:a16="http://schemas.microsoft.com/office/drawing/2014/main" id="{B8CADACE-1430-4525-8FF8-5B256EBD0216}"/>
              </a:ext>
            </a:extLst>
          </p:cNvPr>
          <p:cNvSpPr txBox="1">
            <a:spLocks noGrp="1"/>
          </p:cNvSpPr>
          <p:nvPr>
            <p:ph type="body" sz="quarter" idx="4294967295"/>
          </p:nvPr>
        </p:nvSpPr>
        <p:spPr>
          <a:xfrm>
            <a:off x="3669953" y="3987798"/>
            <a:ext cx="7074246" cy="95489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Druga część tekstu może ZAJMOWAĆ NAWET 4 LINIJKI – ważne treści wyróżnione.</a:t>
            </a:r>
          </a:p>
        </p:txBody>
      </p:sp>
      <p:sp>
        <p:nvSpPr>
          <p:cNvPr id="7" name="Symbol zastępczy tekstu 21">
            <a:extLst>
              <a:ext uri="{FF2B5EF4-FFF2-40B4-BE49-F238E27FC236}">
                <a16:creationId xmlns="" xmlns:a16="http://schemas.microsoft.com/office/drawing/2014/main" id="{E00620F1-2F4E-4690-B27E-6FC1022CA3BC}"/>
              </a:ext>
            </a:extLst>
          </p:cNvPr>
          <p:cNvSpPr txBox="1">
            <a:spLocks noGrp="1"/>
          </p:cNvSpPr>
          <p:nvPr>
            <p:ph type="body" sz="quarter" idx="4294967295"/>
          </p:nvPr>
        </p:nvSpPr>
        <p:spPr>
          <a:xfrm>
            <a:off x="3670301" y="5152772"/>
            <a:ext cx="7092433" cy="1184532"/>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
        <p:nvSpPr>
          <p:cNvPr id="8" name="Symbol zastępczy tekstu 4">
            <a:extLst>
              <a:ext uri="{FF2B5EF4-FFF2-40B4-BE49-F238E27FC236}">
                <a16:creationId xmlns="" xmlns:a16="http://schemas.microsoft.com/office/drawing/2014/main" id="{5B6C492C-8164-4051-A812-1C4D455AFBE4}"/>
              </a:ext>
            </a:extLst>
          </p:cNvPr>
          <p:cNvSpPr txBox="1">
            <a:spLocks noGrp="1"/>
          </p:cNvSpPr>
          <p:nvPr>
            <p:ph type="body" sz="quarter" idx="4294967295"/>
          </p:nvPr>
        </p:nvSpPr>
        <p:spPr>
          <a:xfrm>
            <a:off x="4051304" y="2184401"/>
            <a:ext cx="6637291" cy="888997"/>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0"/>
              </a:spcBef>
              <a:spcAft>
                <a:spcPts val="0"/>
              </a:spcAft>
              <a:buNone/>
              <a:tabLst/>
              <a:defRPr lang="pl-PL" sz="1400" b="0" i="0" u="none" strike="noStrike" cap="none" spc="0" baseline="0">
                <a:solidFill>
                  <a:srgbClr val="FFFFFF"/>
                </a:solidFill>
                <a:uFillTx/>
                <a:latin typeface="Arial"/>
              </a:defRPr>
            </a:lvl1pPr>
          </a:lstStyle>
          <a:p>
            <a:pPr lvl="0"/>
            <a:r>
              <a:rPr lang="pl-PL"/>
              <a:t>Tekst artykułu</a:t>
            </a:r>
          </a:p>
        </p:txBody>
      </p:sp>
    </p:spTree>
    <p:extLst>
      <p:ext uri="{BB962C8B-B14F-4D97-AF65-F5344CB8AC3E}">
        <p14:creationId xmlns:p14="http://schemas.microsoft.com/office/powerpoint/2010/main" val="232377008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14_Dwa elementy zawartości">
    <p:spTree>
      <p:nvGrpSpPr>
        <p:cNvPr id="1" name=""/>
        <p:cNvGrpSpPr/>
        <p:nvPr/>
      </p:nvGrpSpPr>
      <p:grpSpPr>
        <a:xfrm>
          <a:off x="0" y="0"/>
          <a:ext cx="0" cy="0"/>
          <a:chOff x="0" y="0"/>
          <a:chExt cx="0" cy="0"/>
        </a:xfrm>
      </p:grpSpPr>
      <p:sp>
        <p:nvSpPr>
          <p:cNvPr id="12" name="Prostokąt 11">
            <a:extLst>
              <a:ext uri="{FF2B5EF4-FFF2-40B4-BE49-F238E27FC236}">
                <a16:creationId xmlns="" xmlns:a16="http://schemas.microsoft.com/office/drawing/2014/main" id="{298F0008-9AE5-4548-8401-CCAF84BE8895}"/>
              </a:ext>
            </a:extLst>
          </p:cNvPr>
          <p:cNvSpPr>
            <a:spLocks noChangeArrowheads="1"/>
          </p:cNvSpPr>
          <p:nvPr/>
        </p:nvSpPr>
        <p:spPr bwMode="auto">
          <a:xfrm>
            <a:off x="3683000" y="2057400"/>
            <a:ext cx="8509000" cy="1674813"/>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pic>
        <p:nvPicPr>
          <p:cNvPr id="13" name="Obraz 8">
            <a:extLst>
              <a:ext uri="{FF2B5EF4-FFF2-40B4-BE49-F238E27FC236}">
                <a16:creationId xmlns="" xmlns:a16="http://schemas.microsoft.com/office/drawing/2014/main" id="{504FD97D-3F06-4C65-A741-E6E343FF1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8588" y="3476625"/>
            <a:ext cx="141922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Łącznik prosty 11">
            <a:extLst>
              <a:ext uri="{FF2B5EF4-FFF2-40B4-BE49-F238E27FC236}">
                <a16:creationId xmlns="" xmlns:a16="http://schemas.microsoft.com/office/drawing/2014/main" id="{5047629C-4CE0-4834-9006-F3388D5F1634}"/>
              </a:ext>
            </a:extLst>
          </p:cNvPr>
          <p:cNvCxnSpPr>
            <a:cxnSpLocks noChangeShapeType="1"/>
          </p:cNvCxnSpPr>
          <p:nvPr/>
        </p:nvCxnSpPr>
        <p:spPr bwMode="auto">
          <a:xfrm>
            <a:off x="0" y="4191000"/>
            <a:ext cx="139858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15" name="Łącznik prosty 12">
            <a:extLst>
              <a:ext uri="{FF2B5EF4-FFF2-40B4-BE49-F238E27FC236}">
                <a16:creationId xmlns="" xmlns:a16="http://schemas.microsoft.com/office/drawing/2014/main" id="{B3FF3E3D-15E0-4E0F-9C31-6B258010EDD9}"/>
              </a:ext>
            </a:extLst>
          </p:cNvPr>
          <p:cNvCxnSpPr>
            <a:cxnSpLocks noChangeShapeType="1"/>
          </p:cNvCxnSpPr>
          <p:nvPr/>
        </p:nvCxnSpPr>
        <p:spPr bwMode="auto">
          <a:xfrm>
            <a:off x="2792413" y="4203700"/>
            <a:ext cx="712787"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sp>
        <p:nvSpPr>
          <p:cNvPr id="3" name="Symbol zastępczy tekstu 10">
            <a:extLst>
              <a:ext uri="{FF2B5EF4-FFF2-40B4-BE49-F238E27FC236}">
                <a16:creationId xmlns="" xmlns:a16="http://schemas.microsoft.com/office/drawing/2014/main" id="{AA773BB9-034F-40C6-9F66-77DE1360C179}"/>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7" name="Symbol zastępczy tekstu 15">
            <a:extLst>
              <a:ext uri="{FF2B5EF4-FFF2-40B4-BE49-F238E27FC236}">
                <a16:creationId xmlns="" xmlns:a16="http://schemas.microsoft.com/office/drawing/2014/main" id="{B44F3349-515E-4C56-BAFB-A903323917DF}"/>
              </a:ext>
            </a:extLst>
          </p:cNvPr>
          <p:cNvSpPr txBox="1">
            <a:spLocks noGrp="1"/>
          </p:cNvSpPr>
          <p:nvPr>
            <p:ph type="body" sz="quarter" idx="4294967295"/>
          </p:nvPr>
        </p:nvSpPr>
        <p:spPr>
          <a:xfrm>
            <a:off x="1485900" y="3708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 </a:t>
            </a:r>
          </a:p>
        </p:txBody>
      </p:sp>
      <p:sp>
        <p:nvSpPr>
          <p:cNvPr id="8" name="Symbol zastępczy tekstu 15">
            <a:extLst>
              <a:ext uri="{FF2B5EF4-FFF2-40B4-BE49-F238E27FC236}">
                <a16:creationId xmlns="" xmlns:a16="http://schemas.microsoft.com/office/drawing/2014/main" id="{3BB4C775-44A6-47DA-B11E-41C5B17F06FA}"/>
              </a:ext>
            </a:extLst>
          </p:cNvPr>
          <p:cNvSpPr txBox="1">
            <a:spLocks noGrp="1"/>
          </p:cNvSpPr>
          <p:nvPr>
            <p:ph type="body" sz="quarter" idx="4294967295"/>
          </p:nvPr>
        </p:nvSpPr>
        <p:spPr>
          <a:xfrm>
            <a:off x="1408669" y="4038603"/>
            <a:ext cx="1383953"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nr</a:t>
            </a:r>
          </a:p>
        </p:txBody>
      </p:sp>
      <p:sp>
        <p:nvSpPr>
          <p:cNvPr id="9" name="Symbol zastępczy tekstu 19">
            <a:extLst>
              <a:ext uri="{FF2B5EF4-FFF2-40B4-BE49-F238E27FC236}">
                <a16:creationId xmlns="" xmlns:a16="http://schemas.microsoft.com/office/drawing/2014/main" id="{BB1A60F3-0581-49D1-8323-984A85A2B756}"/>
              </a:ext>
            </a:extLst>
          </p:cNvPr>
          <p:cNvSpPr txBox="1">
            <a:spLocks noGrp="1"/>
          </p:cNvSpPr>
          <p:nvPr>
            <p:ph type="body" sz="quarter" idx="4294967295"/>
          </p:nvPr>
        </p:nvSpPr>
        <p:spPr>
          <a:xfrm>
            <a:off x="3695703" y="3987798"/>
            <a:ext cx="7048496" cy="95489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Druga część tekstu może ZAJMOWAĆ NAWET 4 LINIJKI – ważne treści wyróżnione.</a:t>
            </a:r>
          </a:p>
        </p:txBody>
      </p:sp>
      <p:sp>
        <p:nvSpPr>
          <p:cNvPr id="10" name="Symbol zastępczy tekstu 21">
            <a:extLst>
              <a:ext uri="{FF2B5EF4-FFF2-40B4-BE49-F238E27FC236}">
                <a16:creationId xmlns="" xmlns:a16="http://schemas.microsoft.com/office/drawing/2014/main" id="{9BA08610-8CF4-4FF3-B8D8-E6B8BF8C2882}"/>
              </a:ext>
            </a:extLst>
          </p:cNvPr>
          <p:cNvSpPr txBox="1">
            <a:spLocks noGrp="1"/>
          </p:cNvSpPr>
          <p:nvPr>
            <p:ph type="body" sz="quarter" idx="4294967295"/>
          </p:nvPr>
        </p:nvSpPr>
        <p:spPr>
          <a:xfrm>
            <a:off x="3670301" y="5152772"/>
            <a:ext cx="7092433" cy="1184532"/>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
        <p:nvSpPr>
          <p:cNvPr id="11" name="Symbol zastępczy tekstu 4">
            <a:extLst>
              <a:ext uri="{FF2B5EF4-FFF2-40B4-BE49-F238E27FC236}">
                <a16:creationId xmlns="" xmlns:a16="http://schemas.microsoft.com/office/drawing/2014/main" id="{018F0CF1-C93C-40A0-A1B6-0AD39A53F22F}"/>
              </a:ext>
            </a:extLst>
          </p:cNvPr>
          <p:cNvSpPr txBox="1">
            <a:spLocks noGrp="1"/>
          </p:cNvSpPr>
          <p:nvPr>
            <p:ph type="body" sz="quarter" idx="4294967295"/>
          </p:nvPr>
        </p:nvSpPr>
        <p:spPr>
          <a:xfrm>
            <a:off x="4051304" y="2184401"/>
            <a:ext cx="6637291" cy="130226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0"/>
              </a:spcBef>
              <a:spcAft>
                <a:spcPts val="0"/>
              </a:spcAft>
              <a:buNone/>
              <a:tabLst/>
              <a:defRPr lang="pl-PL" sz="1400" b="0" i="0" u="none" strike="noStrike" cap="none" spc="0" baseline="0">
                <a:solidFill>
                  <a:srgbClr val="FFFFFF"/>
                </a:solidFill>
                <a:uFillTx/>
                <a:latin typeface="Arial"/>
              </a:defRPr>
            </a:lvl1pPr>
          </a:lstStyle>
          <a:p>
            <a:pPr lvl="0"/>
            <a:r>
              <a:rPr lang="pl-PL"/>
              <a:t>Tekst artykułu</a:t>
            </a:r>
          </a:p>
        </p:txBody>
      </p:sp>
    </p:spTree>
    <p:extLst>
      <p:ext uri="{BB962C8B-B14F-4D97-AF65-F5344CB8AC3E}">
        <p14:creationId xmlns:p14="http://schemas.microsoft.com/office/powerpoint/2010/main" val="603846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36070E2B-9CC7-4224-8A2D-EE70AE0E7A0C}"/>
              </a:ext>
            </a:extLst>
          </p:cNvPr>
          <p:cNvSpPr txBox="1">
            <a:spLocks noGrp="1"/>
          </p:cNvSpPr>
          <p:nvPr>
            <p:ph type="title"/>
          </p:nvPr>
        </p:nvSpPr>
        <p:spPr>
          <a:xfrm>
            <a:off x="839784" y="457200"/>
            <a:ext cx="3932240" cy="1600200"/>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pl-PL" sz="3200" b="0" i="0" u="none" strike="noStrike" cap="none" spc="0" baseline="0">
                <a:solidFill>
                  <a:srgbClr val="000000"/>
                </a:solidFill>
                <a:uFillTx/>
                <a:latin typeface="Arial"/>
              </a:defRPr>
            </a:lvl1pPr>
          </a:lstStyle>
          <a:p>
            <a:pPr lvl="0"/>
            <a:r>
              <a:rPr lang="pl-PL"/>
              <a:t>Kliknij, aby edytować styl</a:t>
            </a:r>
          </a:p>
        </p:txBody>
      </p:sp>
      <p:sp>
        <p:nvSpPr>
          <p:cNvPr id="3" name="Symbol zastępczy zawartości 2">
            <a:extLst>
              <a:ext uri="{FF2B5EF4-FFF2-40B4-BE49-F238E27FC236}">
                <a16:creationId xmlns="" xmlns:a16="http://schemas.microsoft.com/office/drawing/2014/main" id="{F340F1F7-8759-4119-9376-9F6C723F22C8}"/>
              </a:ext>
            </a:extLst>
          </p:cNvPr>
          <p:cNvSpPr txBox="1">
            <a:spLocks noGrp="1"/>
          </p:cNvSpPr>
          <p:nvPr>
            <p:ph idx="1"/>
          </p:nvPr>
        </p:nvSpPr>
        <p:spPr>
          <a:xfrm>
            <a:off x="5183184" y="987423"/>
            <a:ext cx="6172200" cy="487362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3200"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sz="2800"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sz="2400"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sz="2000"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sz="2000"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 xmlns:a16="http://schemas.microsoft.com/office/drawing/2014/main" id="{61DB52BF-A834-422B-BBE4-1783F6BA7EC8}"/>
              </a:ext>
            </a:extLst>
          </p:cNvPr>
          <p:cNvSpPr txBox="1">
            <a:spLocks noGrp="1"/>
          </p:cNvSpPr>
          <p:nvPr>
            <p:ph type="body" sz="half" idx="2"/>
          </p:nvPr>
        </p:nvSpPr>
        <p:spPr>
          <a:xfrm>
            <a:off x="839784" y="2057400"/>
            <a:ext cx="3932240" cy="381158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600" b="0" i="0" u="none" strike="noStrike" cap="none" spc="0" baseline="0">
                <a:solidFill>
                  <a:srgbClr val="000000"/>
                </a:solidFill>
                <a:uFillTx/>
                <a:latin typeface="Arial"/>
              </a:defRPr>
            </a:lvl1pPr>
          </a:lstStyle>
          <a:p>
            <a:pPr lvl="0"/>
            <a:r>
              <a:rPr lang="pl-PL"/>
              <a:t>Kliknij, aby edytować style wzorca tekstu</a:t>
            </a:r>
          </a:p>
        </p:txBody>
      </p:sp>
      <p:sp>
        <p:nvSpPr>
          <p:cNvPr id="5" name="Symbol zastępczy daty 4">
            <a:extLst>
              <a:ext uri="{FF2B5EF4-FFF2-40B4-BE49-F238E27FC236}">
                <a16:creationId xmlns="" xmlns:a16="http://schemas.microsoft.com/office/drawing/2014/main" id="{A375CC31-C449-42BC-B155-B384918FA8F0}"/>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6616F3DB-6AD3-498F-BBD4-51516A4C4F5B}" type="datetime1">
              <a:rPr lang="pl-PL"/>
              <a:pPr>
                <a:defRPr/>
              </a:pPr>
              <a:t>2018-11-24</a:t>
            </a:fld>
            <a:endParaRPr dirty="0"/>
          </a:p>
        </p:txBody>
      </p:sp>
      <p:sp>
        <p:nvSpPr>
          <p:cNvPr id="6" name="Symbol zastępczy stopki 5">
            <a:extLst>
              <a:ext uri="{FF2B5EF4-FFF2-40B4-BE49-F238E27FC236}">
                <a16:creationId xmlns="" xmlns:a16="http://schemas.microsoft.com/office/drawing/2014/main" id="{99E06F87-9DF7-4C6F-8957-8AEEDBDFC48A}"/>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7" name="Symbol zastępczy numeru slajdu 6">
            <a:extLst>
              <a:ext uri="{FF2B5EF4-FFF2-40B4-BE49-F238E27FC236}">
                <a16:creationId xmlns="" xmlns:a16="http://schemas.microsoft.com/office/drawing/2014/main" id="{DF169726-7BD6-4BB2-960E-63D56429F46D}"/>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593B1B21-2B67-48FE-9CAB-22BCED391A71}" type="slidenum">
              <a:rPr/>
              <a:pPr>
                <a:defRPr/>
              </a:pPr>
              <a:t>‹#›</a:t>
            </a:fld>
            <a:endParaRPr dirty="0"/>
          </a:p>
        </p:txBody>
      </p:sp>
    </p:spTree>
    <p:extLst>
      <p:ext uri="{BB962C8B-B14F-4D97-AF65-F5344CB8AC3E}">
        <p14:creationId xmlns:p14="http://schemas.microsoft.com/office/powerpoint/2010/main" val="285239507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3_Dwa elementy zawartości">
    <p:spTree>
      <p:nvGrpSpPr>
        <p:cNvPr id="1" name=""/>
        <p:cNvGrpSpPr/>
        <p:nvPr/>
      </p:nvGrpSpPr>
      <p:grpSpPr>
        <a:xfrm>
          <a:off x="0" y="0"/>
          <a:ext cx="0" cy="0"/>
          <a:chOff x="0" y="0"/>
          <a:chExt cx="0" cy="0"/>
        </a:xfrm>
      </p:grpSpPr>
      <p:pic>
        <p:nvPicPr>
          <p:cNvPr id="9" name="Obraz 2">
            <a:extLst>
              <a:ext uri="{FF2B5EF4-FFF2-40B4-BE49-F238E27FC236}">
                <a16:creationId xmlns="" xmlns:a16="http://schemas.microsoft.com/office/drawing/2014/main" id="{F01515F4-24C5-4FC7-897D-8F9B1307BB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8588" y="2333625"/>
            <a:ext cx="141922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Łącznik prosty 11">
            <a:extLst>
              <a:ext uri="{FF2B5EF4-FFF2-40B4-BE49-F238E27FC236}">
                <a16:creationId xmlns="" xmlns:a16="http://schemas.microsoft.com/office/drawing/2014/main" id="{73487BE5-9CBC-475E-8F70-2CA68BE131BF}"/>
              </a:ext>
            </a:extLst>
          </p:cNvPr>
          <p:cNvCxnSpPr>
            <a:cxnSpLocks noChangeShapeType="1"/>
          </p:cNvCxnSpPr>
          <p:nvPr/>
        </p:nvCxnSpPr>
        <p:spPr bwMode="auto">
          <a:xfrm>
            <a:off x="0" y="3048000"/>
            <a:ext cx="139858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11" name="Łącznik prosty 12">
            <a:extLst>
              <a:ext uri="{FF2B5EF4-FFF2-40B4-BE49-F238E27FC236}">
                <a16:creationId xmlns="" xmlns:a16="http://schemas.microsoft.com/office/drawing/2014/main" id="{8ED6A0ED-D2C1-473D-BBB3-D6D9572937DB}"/>
              </a:ext>
            </a:extLst>
          </p:cNvPr>
          <p:cNvCxnSpPr>
            <a:cxnSpLocks noChangeShapeType="1"/>
          </p:cNvCxnSpPr>
          <p:nvPr/>
        </p:nvCxnSpPr>
        <p:spPr bwMode="auto">
          <a:xfrm>
            <a:off x="2792413" y="3060700"/>
            <a:ext cx="712787"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sp>
        <p:nvSpPr>
          <p:cNvPr id="2" name="Symbol zastępczy tekstu 10">
            <a:extLst>
              <a:ext uri="{FF2B5EF4-FFF2-40B4-BE49-F238E27FC236}">
                <a16:creationId xmlns="" xmlns:a16="http://schemas.microsoft.com/office/drawing/2014/main" id="{304D6706-8712-41E0-BE0D-BC10E8D6E74E}"/>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6" name="Symbol zastępczy tekstu 15">
            <a:extLst>
              <a:ext uri="{FF2B5EF4-FFF2-40B4-BE49-F238E27FC236}">
                <a16:creationId xmlns="" xmlns:a16="http://schemas.microsoft.com/office/drawing/2014/main" id="{2763D65A-C7A2-4552-86DA-7D1615889E93}"/>
              </a:ext>
            </a:extLst>
          </p:cNvPr>
          <p:cNvSpPr txBox="1">
            <a:spLocks noGrp="1"/>
          </p:cNvSpPr>
          <p:nvPr>
            <p:ph type="body" sz="quarter" idx="4294967295"/>
          </p:nvPr>
        </p:nvSpPr>
        <p:spPr>
          <a:xfrm>
            <a:off x="1485900" y="2565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a:t>
            </a:r>
          </a:p>
        </p:txBody>
      </p:sp>
      <p:sp>
        <p:nvSpPr>
          <p:cNvPr id="7" name="Symbol zastępczy tekstu 15">
            <a:extLst>
              <a:ext uri="{FF2B5EF4-FFF2-40B4-BE49-F238E27FC236}">
                <a16:creationId xmlns="" xmlns:a16="http://schemas.microsoft.com/office/drawing/2014/main" id="{8A2F66FB-122B-4727-A3FC-D33C12390040}"/>
              </a:ext>
            </a:extLst>
          </p:cNvPr>
          <p:cNvSpPr txBox="1">
            <a:spLocks noGrp="1"/>
          </p:cNvSpPr>
          <p:nvPr>
            <p:ph type="body" sz="quarter" idx="4294967295"/>
          </p:nvPr>
        </p:nvSpPr>
        <p:spPr>
          <a:xfrm>
            <a:off x="1433386" y="2895603"/>
            <a:ext cx="1359246"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nr</a:t>
            </a:r>
          </a:p>
        </p:txBody>
      </p:sp>
      <p:sp>
        <p:nvSpPr>
          <p:cNvPr id="8" name="Symbol zastępczy tekstu 21">
            <a:extLst>
              <a:ext uri="{FF2B5EF4-FFF2-40B4-BE49-F238E27FC236}">
                <a16:creationId xmlns="" xmlns:a16="http://schemas.microsoft.com/office/drawing/2014/main" id="{79E72D60-6ADF-47EE-9557-129E09D16A1A}"/>
              </a:ext>
            </a:extLst>
          </p:cNvPr>
          <p:cNvSpPr txBox="1">
            <a:spLocks noGrp="1"/>
          </p:cNvSpPr>
          <p:nvPr>
            <p:ph type="body" sz="quarter" idx="4294967295"/>
          </p:nvPr>
        </p:nvSpPr>
        <p:spPr>
          <a:xfrm>
            <a:off x="3670301" y="2857500"/>
            <a:ext cx="6692895" cy="2082802"/>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1200"/>
              </a:spcBef>
              <a:spcAft>
                <a:spcPts val="600"/>
              </a:spcAft>
              <a:buNone/>
              <a:tabLst/>
              <a:defRPr lang="pl-PL" sz="1400" b="0" i="0" u="none" strike="noStrike" cap="none" spc="0" baseline="0">
                <a:solidFill>
                  <a:srgbClr val="6D6E71"/>
                </a:solidFill>
                <a:uFillTx/>
                <a:latin typeface="Arial"/>
              </a:defRPr>
            </a:lvl1pPr>
          </a:lstStyle>
          <a:p>
            <a:pPr lvl="0"/>
            <a:r>
              <a:rPr lang="pl-PL"/>
              <a:t>Tutaj tekst, w którym oznaczamy najważniejsze fragmenty za pomocą bordowego zakreślenia. Te fragmenty mają też font większy o 2pkt.</a:t>
            </a:r>
          </a:p>
        </p:txBody>
      </p:sp>
    </p:spTree>
    <p:extLst>
      <p:ext uri="{BB962C8B-B14F-4D97-AF65-F5344CB8AC3E}">
        <p14:creationId xmlns:p14="http://schemas.microsoft.com/office/powerpoint/2010/main" val="275715445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4_Dwa elementy zawartości">
    <p:spTree>
      <p:nvGrpSpPr>
        <p:cNvPr id="1" name=""/>
        <p:cNvGrpSpPr/>
        <p:nvPr/>
      </p:nvGrpSpPr>
      <p:grpSpPr>
        <a:xfrm>
          <a:off x="0" y="0"/>
          <a:ext cx="0" cy="0"/>
          <a:chOff x="0" y="0"/>
          <a:chExt cx="0" cy="0"/>
        </a:xfrm>
      </p:grpSpPr>
      <p:cxnSp>
        <p:nvCxnSpPr>
          <p:cNvPr id="6" name="Łącznik prosty 11">
            <a:extLst>
              <a:ext uri="{FF2B5EF4-FFF2-40B4-BE49-F238E27FC236}">
                <a16:creationId xmlns="" xmlns:a16="http://schemas.microsoft.com/office/drawing/2014/main" id="{C9DBB140-5884-48BE-9A70-3964C8214CD7}"/>
              </a:ext>
            </a:extLst>
          </p:cNvPr>
          <p:cNvCxnSpPr>
            <a:cxnSpLocks noChangeShapeType="1"/>
          </p:cNvCxnSpPr>
          <p:nvPr/>
        </p:nvCxnSpPr>
        <p:spPr bwMode="auto">
          <a:xfrm>
            <a:off x="0" y="3048000"/>
            <a:ext cx="139858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7" name="Łącznik prosty 12">
            <a:extLst>
              <a:ext uri="{FF2B5EF4-FFF2-40B4-BE49-F238E27FC236}">
                <a16:creationId xmlns="" xmlns:a16="http://schemas.microsoft.com/office/drawing/2014/main" id="{2C90BBD5-2426-44AF-A67E-43CB36DDD1BF}"/>
              </a:ext>
            </a:extLst>
          </p:cNvPr>
          <p:cNvCxnSpPr>
            <a:cxnSpLocks noChangeShapeType="1"/>
          </p:cNvCxnSpPr>
          <p:nvPr/>
        </p:nvCxnSpPr>
        <p:spPr bwMode="auto">
          <a:xfrm>
            <a:off x="2792413" y="3060700"/>
            <a:ext cx="712787"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9" name="Łącznik prosty 13">
            <a:extLst>
              <a:ext uri="{FF2B5EF4-FFF2-40B4-BE49-F238E27FC236}">
                <a16:creationId xmlns="" xmlns:a16="http://schemas.microsoft.com/office/drawing/2014/main" id="{31121D64-3EB6-436F-B38E-D1B346EA7D01}"/>
              </a:ext>
            </a:extLst>
          </p:cNvPr>
          <p:cNvCxnSpPr>
            <a:cxnSpLocks noChangeShapeType="1"/>
          </p:cNvCxnSpPr>
          <p:nvPr/>
        </p:nvCxnSpPr>
        <p:spPr bwMode="auto">
          <a:xfrm>
            <a:off x="0" y="5130800"/>
            <a:ext cx="139858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10" name="Łącznik prosty 14">
            <a:extLst>
              <a:ext uri="{FF2B5EF4-FFF2-40B4-BE49-F238E27FC236}">
                <a16:creationId xmlns="" xmlns:a16="http://schemas.microsoft.com/office/drawing/2014/main" id="{D1D0BEA1-8618-4213-8F57-BA3DF9844DF5}"/>
              </a:ext>
            </a:extLst>
          </p:cNvPr>
          <p:cNvCxnSpPr>
            <a:cxnSpLocks noChangeShapeType="1"/>
          </p:cNvCxnSpPr>
          <p:nvPr/>
        </p:nvCxnSpPr>
        <p:spPr bwMode="auto">
          <a:xfrm>
            <a:off x="2792413" y="5143500"/>
            <a:ext cx="712787"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sp>
        <p:nvSpPr>
          <p:cNvPr id="2" name="Symbol zastępczy tekstu 10">
            <a:extLst>
              <a:ext uri="{FF2B5EF4-FFF2-40B4-BE49-F238E27FC236}">
                <a16:creationId xmlns="" xmlns:a16="http://schemas.microsoft.com/office/drawing/2014/main" id="{A44F1EB1-950C-4BBC-BA43-0415C482CC9E}"/>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5" name="Symbol zastępczy tekstu 19">
            <a:extLst>
              <a:ext uri="{FF2B5EF4-FFF2-40B4-BE49-F238E27FC236}">
                <a16:creationId xmlns="" xmlns:a16="http://schemas.microsoft.com/office/drawing/2014/main" id="{51634A4F-8340-4EFC-A3F7-DA02E00CFC09}"/>
              </a:ext>
            </a:extLst>
          </p:cNvPr>
          <p:cNvSpPr txBox="1">
            <a:spLocks noGrp="1"/>
          </p:cNvSpPr>
          <p:nvPr>
            <p:ph type="body" sz="quarter" idx="4294967295"/>
          </p:nvPr>
        </p:nvSpPr>
        <p:spPr>
          <a:xfrm>
            <a:off x="3657600" y="2844798"/>
            <a:ext cx="7487509" cy="12573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Treść artykułu/paragrafu/etc.</a:t>
            </a:r>
          </a:p>
        </p:txBody>
      </p:sp>
      <p:sp>
        <p:nvSpPr>
          <p:cNvPr id="8" name="Symbol zastępczy tekstu 19">
            <a:extLst>
              <a:ext uri="{FF2B5EF4-FFF2-40B4-BE49-F238E27FC236}">
                <a16:creationId xmlns="" xmlns:a16="http://schemas.microsoft.com/office/drawing/2014/main" id="{A8AE9443-E63B-4568-86DE-6027A087711F}"/>
              </a:ext>
            </a:extLst>
          </p:cNvPr>
          <p:cNvSpPr txBox="1">
            <a:spLocks noGrp="1"/>
          </p:cNvSpPr>
          <p:nvPr>
            <p:ph type="body" sz="quarter" idx="4294967295"/>
          </p:nvPr>
        </p:nvSpPr>
        <p:spPr>
          <a:xfrm>
            <a:off x="3683002" y="4927601"/>
            <a:ext cx="7487509" cy="12573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Treść artykułu/paragrafu/etc.</a:t>
            </a:r>
          </a:p>
        </p:txBody>
      </p:sp>
    </p:spTree>
    <p:extLst>
      <p:ext uri="{BB962C8B-B14F-4D97-AF65-F5344CB8AC3E}">
        <p14:creationId xmlns:p14="http://schemas.microsoft.com/office/powerpoint/2010/main" val="322320265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Slajd przekładkowy_01">
    <p:spTree>
      <p:nvGrpSpPr>
        <p:cNvPr id="1" name=""/>
        <p:cNvGrpSpPr/>
        <p:nvPr/>
      </p:nvGrpSpPr>
      <p:grpSpPr>
        <a:xfrm>
          <a:off x="0" y="0"/>
          <a:ext cx="0" cy="0"/>
          <a:chOff x="0" y="0"/>
          <a:chExt cx="0" cy="0"/>
        </a:xfrm>
      </p:grpSpPr>
      <p:pic>
        <p:nvPicPr>
          <p:cNvPr id="5" name="Obraz 2">
            <a:extLst>
              <a:ext uri="{FF2B5EF4-FFF2-40B4-BE49-F238E27FC236}">
                <a16:creationId xmlns="" xmlns:a16="http://schemas.microsoft.com/office/drawing/2014/main" id="{A440548B-2F3F-42F1-AF10-6699FC60F6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7">
            <a:extLst>
              <a:ext uri="{FF2B5EF4-FFF2-40B4-BE49-F238E27FC236}">
                <a16:creationId xmlns="" xmlns:a16="http://schemas.microsoft.com/office/drawing/2014/main" id="{96E48870-451E-489B-8F91-C7982CC34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4154488"/>
            <a:ext cx="701040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10">
            <a:extLst>
              <a:ext uri="{FF2B5EF4-FFF2-40B4-BE49-F238E27FC236}">
                <a16:creationId xmlns="" xmlns:a16="http://schemas.microsoft.com/office/drawing/2014/main" id="{54C83569-C74B-48B1-9C30-5243D6B07C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4300" y="3627438"/>
            <a:ext cx="23590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ymbol zastępczy tekstu 12">
            <a:extLst>
              <a:ext uri="{FF2B5EF4-FFF2-40B4-BE49-F238E27FC236}">
                <a16:creationId xmlns="" xmlns:a16="http://schemas.microsoft.com/office/drawing/2014/main" id="{EDED5265-1EE6-4EA3-83FF-C370590C734B}"/>
              </a:ext>
            </a:extLst>
          </p:cNvPr>
          <p:cNvSpPr txBox="1">
            <a:spLocks noGrp="1"/>
          </p:cNvSpPr>
          <p:nvPr>
            <p:ph type="body" sz="quarter" idx="4294967295"/>
          </p:nvPr>
        </p:nvSpPr>
        <p:spPr>
          <a:xfrm>
            <a:off x="667265" y="4241801"/>
            <a:ext cx="5955953"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sp>
        <p:nvSpPr>
          <p:cNvPr id="6" name="Symbol zastępczy tekstu 16">
            <a:extLst>
              <a:ext uri="{FF2B5EF4-FFF2-40B4-BE49-F238E27FC236}">
                <a16:creationId xmlns="" xmlns:a16="http://schemas.microsoft.com/office/drawing/2014/main" id="{35CF831D-94FB-4122-9933-62128E04A649}"/>
              </a:ext>
            </a:extLst>
          </p:cNvPr>
          <p:cNvSpPr txBox="1">
            <a:spLocks noGrp="1"/>
          </p:cNvSpPr>
          <p:nvPr>
            <p:ph type="body" sz="quarter" idx="4294967295"/>
          </p:nvPr>
        </p:nvSpPr>
        <p:spPr>
          <a:xfrm>
            <a:off x="1532122" y="3703822"/>
            <a:ext cx="2137839"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a:t>
            </a:r>
          </a:p>
        </p:txBody>
      </p:sp>
    </p:spTree>
    <p:extLst>
      <p:ext uri="{BB962C8B-B14F-4D97-AF65-F5344CB8AC3E}">
        <p14:creationId xmlns:p14="http://schemas.microsoft.com/office/powerpoint/2010/main" val="281751666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5_Dwa elementy zawartości">
    <p:spTree>
      <p:nvGrpSpPr>
        <p:cNvPr id="1" name=""/>
        <p:cNvGrpSpPr/>
        <p:nvPr/>
      </p:nvGrpSpPr>
      <p:grpSpPr>
        <a:xfrm>
          <a:off x="0" y="0"/>
          <a:ext cx="0" cy="0"/>
          <a:chOff x="0" y="0"/>
          <a:chExt cx="0" cy="0"/>
        </a:xfrm>
      </p:grpSpPr>
      <p:pic>
        <p:nvPicPr>
          <p:cNvPr id="10" name="Obraz 3">
            <a:extLst>
              <a:ext uri="{FF2B5EF4-FFF2-40B4-BE49-F238E27FC236}">
                <a16:creationId xmlns="" xmlns:a16="http://schemas.microsoft.com/office/drawing/2014/main" id="{BCEA47E9-6ABF-49CF-9F97-CD7A042A6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938" y="1951038"/>
            <a:ext cx="28289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21">
            <a:extLst>
              <a:ext uri="{FF2B5EF4-FFF2-40B4-BE49-F238E27FC236}">
                <a16:creationId xmlns="" xmlns:a16="http://schemas.microsoft.com/office/drawing/2014/main" id="{4F8A4435-209C-4223-94DF-6B44EF0025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638" y="3449638"/>
            <a:ext cx="28289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23">
            <a:extLst>
              <a:ext uri="{FF2B5EF4-FFF2-40B4-BE49-F238E27FC236}">
                <a16:creationId xmlns="" xmlns:a16="http://schemas.microsoft.com/office/drawing/2014/main" id="{2EC3FD65-C9E7-4B70-BCF2-B22C97FF79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8838" y="1951038"/>
            <a:ext cx="28289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az 24">
            <a:extLst>
              <a:ext uri="{FF2B5EF4-FFF2-40B4-BE49-F238E27FC236}">
                <a16:creationId xmlns="" xmlns:a16="http://schemas.microsoft.com/office/drawing/2014/main" id="{EE1E3547-ECAB-4D56-BFF4-847AD2C0F4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1538" y="3462338"/>
            <a:ext cx="28289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az 25">
            <a:extLst>
              <a:ext uri="{FF2B5EF4-FFF2-40B4-BE49-F238E27FC236}">
                <a16:creationId xmlns="" xmlns:a16="http://schemas.microsoft.com/office/drawing/2014/main" id="{7F5B7B77-6C1E-4491-868B-35F9B1D22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2738" y="1938338"/>
            <a:ext cx="28289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Obraz 26">
            <a:extLst>
              <a:ext uri="{FF2B5EF4-FFF2-40B4-BE49-F238E27FC236}">
                <a16:creationId xmlns="" xmlns:a16="http://schemas.microsoft.com/office/drawing/2014/main" id="{4D99148A-1723-4145-AEC0-7FDE9C19BC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5438" y="3449638"/>
            <a:ext cx="28289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Obraz 4">
            <a:extLst>
              <a:ext uri="{FF2B5EF4-FFF2-40B4-BE49-F238E27FC236}">
                <a16:creationId xmlns="" xmlns:a16="http://schemas.microsoft.com/office/drawing/2014/main" id="{85104A60-23BA-4AAB-A635-453DEDB79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2378075"/>
            <a:ext cx="4667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Obraz 27">
            <a:extLst>
              <a:ext uri="{FF2B5EF4-FFF2-40B4-BE49-F238E27FC236}">
                <a16:creationId xmlns="" xmlns:a16="http://schemas.microsoft.com/office/drawing/2014/main" id="{C360266B-EFF9-422C-BB79-C29B13A384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338" y="3876675"/>
            <a:ext cx="4667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Obraz 28">
            <a:extLst>
              <a:ext uri="{FF2B5EF4-FFF2-40B4-BE49-F238E27FC236}">
                <a16:creationId xmlns="" xmlns:a16="http://schemas.microsoft.com/office/drawing/2014/main" id="{8435CE2E-A212-4EC7-A154-D5F3F8F0C1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8238" y="3889375"/>
            <a:ext cx="4667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Obraz 29">
            <a:extLst>
              <a:ext uri="{FF2B5EF4-FFF2-40B4-BE49-F238E27FC236}">
                <a16:creationId xmlns="" xmlns:a16="http://schemas.microsoft.com/office/drawing/2014/main" id="{41F95FB1-414E-4041-8CA5-76FCBF4F4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5538" y="2378075"/>
            <a:ext cx="4667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Obraz 30">
            <a:extLst>
              <a:ext uri="{FF2B5EF4-FFF2-40B4-BE49-F238E27FC236}">
                <a16:creationId xmlns="" xmlns:a16="http://schemas.microsoft.com/office/drawing/2014/main" id="{D11AB5E6-3325-44DF-B5FF-060933285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638" y="5546725"/>
            <a:ext cx="4667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Obraz 5">
            <a:extLst>
              <a:ext uri="{FF2B5EF4-FFF2-40B4-BE49-F238E27FC236}">
                <a16:creationId xmlns="" xmlns:a16="http://schemas.microsoft.com/office/drawing/2014/main" id="{30D23FB8-32BA-4E64-AF74-46C8F0A871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4363" y="5068888"/>
            <a:ext cx="28130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ymbol zastępczy tekstu 10">
            <a:extLst>
              <a:ext uri="{FF2B5EF4-FFF2-40B4-BE49-F238E27FC236}">
                <a16:creationId xmlns="" xmlns:a16="http://schemas.microsoft.com/office/drawing/2014/main" id="{95E119F5-9B3E-4873-87FF-5AE2A286B4B7}"/>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15" name="Symbol zastępczy tekstu 34">
            <a:extLst>
              <a:ext uri="{FF2B5EF4-FFF2-40B4-BE49-F238E27FC236}">
                <a16:creationId xmlns="" xmlns:a16="http://schemas.microsoft.com/office/drawing/2014/main" id="{D0BA34E9-9FFE-44F7-B10B-C00EB4025459}"/>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a:tabLst/>
              <a:defRPr lang="pl-PL" sz="1600" b="0" i="0" u="none" strike="noStrike" cap="none" spc="0" baseline="0">
                <a:solidFill>
                  <a:srgbClr val="6D6E71"/>
                </a:solidFill>
                <a:uFillTx/>
                <a:latin typeface="Arial"/>
              </a:defRPr>
            </a:lvl1pPr>
          </a:lstStyle>
          <a:p>
            <a:pPr lvl="0"/>
            <a:endParaRPr lang="pl-PL"/>
          </a:p>
        </p:txBody>
      </p:sp>
      <p:sp>
        <p:nvSpPr>
          <p:cNvPr id="16" name="Symbol zastępczy tekstu 34">
            <a:extLst>
              <a:ext uri="{FF2B5EF4-FFF2-40B4-BE49-F238E27FC236}">
                <a16:creationId xmlns="" xmlns:a16="http://schemas.microsoft.com/office/drawing/2014/main" id="{441CE751-7248-4A43-9022-F59B9E0BDA76}"/>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2"/>
              <a:tabLst/>
              <a:defRPr lang="pl-PL" sz="1600" b="0" i="0" u="none" strike="noStrike" cap="none" spc="0" baseline="0">
                <a:solidFill>
                  <a:srgbClr val="6D6E71"/>
                </a:solidFill>
                <a:uFillTx/>
                <a:latin typeface="Arial"/>
              </a:defRPr>
            </a:lvl1pPr>
          </a:lstStyle>
          <a:p>
            <a:pPr lvl="0"/>
            <a:endParaRPr lang="pl-PL"/>
          </a:p>
        </p:txBody>
      </p:sp>
      <p:sp>
        <p:nvSpPr>
          <p:cNvPr id="17" name="Symbol zastępczy tekstu 34">
            <a:extLst>
              <a:ext uri="{FF2B5EF4-FFF2-40B4-BE49-F238E27FC236}">
                <a16:creationId xmlns="" xmlns:a16="http://schemas.microsoft.com/office/drawing/2014/main" id="{46614AF1-20B9-4AEF-9253-B7B93C1273DC}"/>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3"/>
              <a:tabLst/>
              <a:defRPr lang="pl-PL" sz="1600" b="0" i="0" u="none" strike="noStrike" cap="none" spc="0" baseline="0">
                <a:solidFill>
                  <a:srgbClr val="6D6E71"/>
                </a:solidFill>
                <a:uFillTx/>
                <a:latin typeface="Arial"/>
              </a:defRPr>
            </a:lvl1pPr>
          </a:lstStyle>
          <a:p>
            <a:pPr lvl="0"/>
            <a:endParaRPr lang="pl-PL"/>
          </a:p>
        </p:txBody>
      </p:sp>
      <p:sp>
        <p:nvSpPr>
          <p:cNvPr id="18" name="Symbol zastępczy tekstu 34">
            <a:extLst>
              <a:ext uri="{FF2B5EF4-FFF2-40B4-BE49-F238E27FC236}">
                <a16:creationId xmlns="" xmlns:a16="http://schemas.microsoft.com/office/drawing/2014/main" id="{F7B3725A-6C67-4151-978F-441A2ABD9248}"/>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4"/>
              <a:tabLst/>
              <a:defRPr lang="pl-PL" sz="1600" b="0" i="0" u="none" strike="noStrike" cap="none" spc="0" baseline="0">
                <a:solidFill>
                  <a:srgbClr val="6D6E71"/>
                </a:solidFill>
                <a:uFillTx/>
                <a:latin typeface="Arial"/>
              </a:defRPr>
            </a:lvl1pPr>
          </a:lstStyle>
          <a:p>
            <a:pPr lvl="0"/>
            <a:endParaRPr lang="pl-PL"/>
          </a:p>
        </p:txBody>
      </p:sp>
      <p:sp>
        <p:nvSpPr>
          <p:cNvPr id="19" name="Symbol zastępczy tekstu 34">
            <a:extLst>
              <a:ext uri="{FF2B5EF4-FFF2-40B4-BE49-F238E27FC236}">
                <a16:creationId xmlns="" xmlns:a16="http://schemas.microsoft.com/office/drawing/2014/main" id="{E4F28D5B-C762-4806-A765-DCB94F2D879A}"/>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5"/>
              <a:tabLst/>
              <a:defRPr lang="pl-PL" sz="1600" b="0"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 xmlns:a16="http://schemas.microsoft.com/office/drawing/2014/main" id="{63F1F02F-C030-4507-915C-E8A4F8DFF870}"/>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6"/>
              <a:tabLst/>
              <a:defRPr lang="pl-PL" sz="1600" b="0"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 xmlns:a16="http://schemas.microsoft.com/office/drawing/2014/main" id="{5CE960AF-9EC6-4964-A63B-6BC425B8219C}"/>
              </a:ext>
            </a:extLst>
          </p:cNvPr>
          <p:cNvSpPr txBox="1">
            <a:spLocks noGrp="1"/>
          </p:cNvSpPr>
          <p:nvPr>
            <p:ph type="body" sz="quarter" idx="4294967295"/>
          </p:nvPr>
        </p:nvSpPr>
        <p:spPr>
          <a:xfrm>
            <a:off x="1976375" y="5146800"/>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FFFFFF"/>
              </a:buClr>
              <a:buSzPct val="100000"/>
              <a:buFont typeface="Arial"/>
              <a:buAutoNum type="arabicPeriod" startAt="8"/>
              <a:tabLst/>
              <a:defRPr lang="pl-PL" sz="1600" b="0" i="0" u="none" strike="noStrike" cap="none" spc="0" baseline="0">
                <a:solidFill>
                  <a:srgbClr val="FFFFFF"/>
                </a:solidFill>
                <a:uFillTx/>
                <a:latin typeface="Arial"/>
              </a:defRPr>
            </a:lvl1pPr>
          </a:lstStyle>
          <a:p>
            <a:pPr lvl="0"/>
            <a:endParaRPr lang="pl-PL"/>
          </a:p>
        </p:txBody>
      </p:sp>
    </p:spTree>
    <p:extLst>
      <p:ext uri="{BB962C8B-B14F-4D97-AF65-F5344CB8AC3E}">
        <p14:creationId xmlns:p14="http://schemas.microsoft.com/office/powerpoint/2010/main" val="3747510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6_Dwa elementy zawartości">
    <p:spTree>
      <p:nvGrpSpPr>
        <p:cNvPr id="1" name=""/>
        <p:cNvGrpSpPr/>
        <p:nvPr/>
      </p:nvGrpSpPr>
      <p:grpSpPr>
        <a:xfrm>
          <a:off x="0" y="0"/>
          <a:ext cx="0" cy="0"/>
          <a:chOff x="0" y="0"/>
          <a:chExt cx="0" cy="0"/>
        </a:xfrm>
      </p:grpSpPr>
      <p:pic>
        <p:nvPicPr>
          <p:cNvPr id="11" name="Obraz 2">
            <a:extLst>
              <a:ext uri="{FF2B5EF4-FFF2-40B4-BE49-F238E27FC236}">
                <a16:creationId xmlns="" xmlns:a16="http://schemas.microsoft.com/office/drawing/2014/main" id="{302BE202-7D8F-41DC-A940-895D4F0055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938" y="19542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12">
            <a:extLst>
              <a:ext uri="{FF2B5EF4-FFF2-40B4-BE49-F238E27FC236}">
                <a16:creationId xmlns="" xmlns:a16="http://schemas.microsoft.com/office/drawing/2014/main" id="{04B9FE4C-49EB-4A5A-9451-6EC5E47168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8838" y="19415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az 13">
            <a:extLst>
              <a:ext uri="{FF2B5EF4-FFF2-40B4-BE49-F238E27FC236}">
                <a16:creationId xmlns="" xmlns:a16="http://schemas.microsoft.com/office/drawing/2014/main" id="{69AD54CC-E3E9-4483-95D9-AF15D1D2BC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8138" y="19415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az 14">
            <a:extLst>
              <a:ext uri="{FF2B5EF4-FFF2-40B4-BE49-F238E27FC236}">
                <a16:creationId xmlns="" xmlns:a16="http://schemas.microsoft.com/office/drawing/2014/main" id="{179B52D3-C70E-4BD8-B720-BB6F177F57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938" y="34528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Obraz 15">
            <a:extLst>
              <a:ext uri="{FF2B5EF4-FFF2-40B4-BE49-F238E27FC236}">
                <a16:creationId xmlns="" xmlns:a16="http://schemas.microsoft.com/office/drawing/2014/main" id="{57FF9547-5509-4579-89E8-0CC252EB14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8838" y="34401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Obraz 16">
            <a:extLst>
              <a:ext uri="{FF2B5EF4-FFF2-40B4-BE49-F238E27FC236}">
                <a16:creationId xmlns="" xmlns:a16="http://schemas.microsoft.com/office/drawing/2014/main" id="{FB9D9EC8-E33B-445B-9A23-9DB1596918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8138" y="34401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Obraz 20">
            <a:extLst>
              <a:ext uri="{FF2B5EF4-FFF2-40B4-BE49-F238E27FC236}">
                <a16:creationId xmlns="" xmlns:a16="http://schemas.microsoft.com/office/drawing/2014/main" id="{DFEA8E77-A3F8-470C-A4B0-30C3A15B13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238" y="49514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Obraz 3">
            <a:extLst>
              <a:ext uri="{FF2B5EF4-FFF2-40B4-BE49-F238E27FC236}">
                <a16:creationId xmlns="" xmlns:a16="http://schemas.microsoft.com/office/drawing/2014/main" id="{826CEFCF-77F6-4FD0-B387-AE71DDC639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175" y="4965700"/>
            <a:ext cx="28130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Łącznik prosty 8">
            <a:extLst>
              <a:ext uri="{FF2B5EF4-FFF2-40B4-BE49-F238E27FC236}">
                <a16:creationId xmlns="" xmlns:a16="http://schemas.microsoft.com/office/drawing/2014/main" id="{ACFEE39A-A6CB-4F1D-9FD5-0FA1206E342E}"/>
              </a:ext>
            </a:extLst>
          </p:cNvPr>
          <p:cNvCxnSpPr>
            <a:cxnSpLocks noChangeShapeType="1"/>
          </p:cNvCxnSpPr>
          <p:nvPr/>
        </p:nvCxnSpPr>
        <p:spPr bwMode="auto">
          <a:xfrm>
            <a:off x="0" y="2451100"/>
            <a:ext cx="140493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8" name="Łącznik prosty ze strzałką 25">
            <a:extLst>
              <a:ext uri="{FF2B5EF4-FFF2-40B4-BE49-F238E27FC236}">
                <a16:creationId xmlns="" xmlns:a16="http://schemas.microsoft.com/office/drawing/2014/main" id="{85161E51-E0AA-4EA5-917C-2322A3D46F62}"/>
              </a:ext>
            </a:extLst>
          </p:cNvPr>
          <p:cNvCxnSpPr>
            <a:cxnSpLocks noChangeShapeType="1"/>
          </p:cNvCxnSpPr>
          <p:nvPr/>
        </p:nvCxnSpPr>
        <p:spPr bwMode="auto">
          <a:xfrm>
            <a:off x="4214813" y="2438400"/>
            <a:ext cx="460375"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29" name="Łącznik prosty ze strzałką 42">
            <a:extLst>
              <a:ext uri="{FF2B5EF4-FFF2-40B4-BE49-F238E27FC236}">
                <a16:creationId xmlns="" xmlns:a16="http://schemas.microsoft.com/office/drawing/2014/main" id="{15638757-4C1D-4FF6-A36E-F4B15CE1A987}"/>
              </a:ext>
            </a:extLst>
          </p:cNvPr>
          <p:cNvCxnSpPr>
            <a:cxnSpLocks noChangeShapeType="1"/>
          </p:cNvCxnSpPr>
          <p:nvPr/>
        </p:nvCxnSpPr>
        <p:spPr bwMode="auto">
          <a:xfrm>
            <a:off x="7491413" y="2451100"/>
            <a:ext cx="460375"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30" name="Łącznik prosty ze strzałką 43">
            <a:extLst>
              <a:ext uri="{FF2B5EF4-FFF2-40B4-BE49-F238E27FC236}">
                <a16:creationId xmlns="" xmlns:a16="http://schemas.microsoft.com/office/drawing/2014/main" id="{E40518F8-3E00-43B0-ACFD-5A3BB6861C35}"/>
              </a:ext>
            </a:extLst>
          </p:cNvPr>
          <p:cNvCxnSpPr>
            <a:cxnSpLocks noChangeShapeType="1"/>
          </p:cNvCxnSpPr>
          <p:nvPr/>
        </p:nvCxnSpPr>
        <p:spPr bwMode="auto">
          <a:xfrm>
            <a:off x="9486900" y="2946400"/>
            <a:ext cx="0" cy="50800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31" name="Łącznik prosty ze strzałką 44">
            <a:extLst>
              <a:ext uri="{FF2B5EF4-FFF2-40B4-BE49-F238E27FC236}">
                <a16:creationId xmlns="" xmlns:a16="http://schemas.microsoft.com/office/drawing/2014/main" id="{D503B920-C478-44C6-8D6E-68A3B0F5B3D7}"/>
              </a:ext>
            </a:extLst>
          </p:cNvPr>
          <p:cNvCxnSpPr>
            <a:cxnSpLocks noChangeShapeType="1"/>
          </p:cNvCxnSpPr>
          <p:nvPr/>
        </p:nvCxnSpPr>
        <p:spPr bwMode="auto">
          <a:xfrm flipH="1">
            <a:off x="4203700" y="3949700"/>
            <a:ext cx="457200"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32" name="Łącznik prosty ze strzałką 45">
            <a:extLst>
              <a:ext uri="{FF2B5EF4-FFF2-40B4-BE49-F238E27FC236}">
                <a16:creationId xmlns="" xmlns:a16="http://schemas.microsoft.com/office/drawing/2014/main" id="{7BE44214-0406-4D57-B39D-01FA8115590E}"/>
              </a:ext>
            </a:extLst>
          </p:cNvPr>
          <p:cNvCxnSpPr>
            <a:cxnSpLocks noChangeShapeType="1"/>
          </p:cNvCxnSpPr>
          <p:nvPr/>
        </p:nvCxnSpPr>
        <p:spPr bwMode="auto">
          <a:xfrm flipH="1">
            <a:off x="7480300" y="3949700"/>
            <a:ext cx="477838"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33" name="Łącznik prosty ze strzałką 46">
            <a:extLst>
              <a:ext uri="{FF2B5EF4-FFF2-40B4-BE49-F238E27FC236}">
                <a16:creationId xmlns="" xmlns:a16="http://schemas.microsoft.com/office/drawing/2014/main" id="{FAB939AF-A383-46F3-A8CE-DA1117ECF96E}"/>
              </a:ext>
            </a:extLst>
          </p:cNvPr>
          <p:cNvCxnSpPr>
            <a:cxnSpLocks noChangeShapeType="1"/>
          </p:cNvCxnSpPr>
          <p:nvPr/>
        </p:nvCxnSpPr>
        <p:spPr bwMode="auto">
          <a:xfrm>
            <a:off x="4165600" y="5448300"/>
            <a:ext cx="508000"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34" name="Łącznik prosty ze strzałką 52">
            <a:extLst>
              <a:ext uri="{FF2B5EF4-FFF2-40B4-BE49-F238E27FC236}">
                <a16:creationId xmlns="" xmlns:a16="http://schemas.microsoft.com/office/drawing/2014/main" id="{464B95FA-7B3E-452B-B00B-D205F534B68F}"/>
              </a:ext>
            </a:extLst>
          </p:cNvPr>
          <p:cNvCxnSpPr>
            <a:cxnSpLocks noChangeShapeType="1"/>
          </p:cNvCxnSpPr>
          <p:nvPr/>
        </p:nvCxnSpPr>
        <p:spPr bwMode="auto">
          <a:xfrm>
            <a:off x="2743200" y="4457700"/>
            <a:ext cx="0" cy="50800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sp>
        <p:nvSpPr>
          <p:cNvPr id="3" name="Symbol zastępczy tekstu 10">
            <a:extLst>
              <a:ext uri="{FF2B5EF4-FFF2-40B4-BE49-F238E27FC236}">
                <a16:creationId xmlns="" xmlns:a16="http://schemas.microsoft.com/office/drawing/2014/main" id="{675C3A0A-1600-47E9-AA53-B2D7C26F586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19" name="Symbol zastępczy tekstu 34">
            <a:extLst>
              <a:ext uri="{FF2B5EF4-FFF2-40B4-BE49-F238E27FC236}">
                <a16:creationId xmlns="" xmlns:a16="http://schemas.microsoft.com/office/drawing/2014/main" id="{5EB71FFB-4A35-47BB-BEAD-3603D0EB3702}"/>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 xmlns:a16="http://schemas.microsoft.com/office/drawing/2014/main" id="{FA9595DF-4951-41E5-A31B-F271CD1ECDC9}"/>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 xmlns:a16="http://schemas.microsoft.com/office/drawing/2014/main" id="{25686BDF-7D35-461E-A2BD-F48816F576FF}"/>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2" name="Symbol zastępczy tekstu 34">
            <a:extLst>
              <a:ext uri="{FF2B5EF4-FFF2-40B4-BE49-F238E27FC236}">
                <a16:creationId xmlns="" xmlns:a16="http://schemas.microsoft.com/office/drawing/2014/main" id="{C301FD96-A5F1-49E7-82A0-984A60897302}"/>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3" name="Symbol zastępczy tekstu 34">
            <a:extLst>
              <a:ext uri="{FF2B5EF4-FFF2-40B4-BE49-F238E27FC236}">
                <a16:creationId xmlns="" xmlns:a16="http://schemas.microsoft.com/office/drawing/2014/main" id="{2386ED17-0EDA-4141-B8A2-A6E761D5D52E}"/>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4" name="Symbol zastępczy tekstu 34">
            <a:extLst>
              <a:ext uri="{FF2B5EF4-FFF2-40B4-BE49-F238E27FC236}">
                <a16:creationId xmlns="" xmlns:a16="http://schemas.microsoft.com/office/drawing/2014/main" id="{C03DD810-BDD5-445B-8594-4ECB0A8FB0B2}"/>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5" name="Symbol zastępczy tekstu 34">
            <a:extLst>
              <a:ext uri="{FF2B5EF4-FFF2-40B4-BE49-F238E27FC236}">
                <a16:creationId xmlns="" xmlns:a16="http://schemas.microsoft.com/office/drawing/2014/main" id="{35E22065-6ACF-4850-90E0-241283CB24DA}"/>
              </a:ext>
            </a:extLst>
          </p:cNvPr>
          <p:cNvSpPr txBox="1">
            <a:spLocks noGrp="1"/>
          </p:cNvSpPr>
          <p:nvPr>
            <p:ph type="body" sz="quarter" idx="4294967295"/>
          </p:nvPr>
        </p:nvSpPr>
        <p:spPr>
          <a:xfrm>
            <a:off x="1485900"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6" name="Symbol zastępczy tekstu 34">
            <a:extLst>
              <a:ext uri="{FF2B5EF4-FFF2-40B4-BE49-F238E27FC236}">
                <a16:creationId xmlns="" xmlns:a16="http://schemas.microsoft.com/office/drawing/2014/main" id="{2145FE43-53DD-4595-B8AA-BA21679E2DCE}"/>
              </a:ext>
            </a:extLst>
          </p:cNvPr>
          <p:cNvSpPr txBox="1">
            <a:spLocks noGrp="1"/>
          </p:cNvSpPr>
          <p:nvPr>
            <p:ph type="body" sz="quarter" idx="4294967295"/>
          </p:nvPr>
        </p:nvSpPr>
        <p:spPr>
          <a:xfrm>
            <a:off x="4782074" y="5054602"/>
            <a:ext cx="2628899" cy="8001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spTree>
    <p:extLst>
      <p:ext uri="{BB962C8B-B14F-4D97-AF65-F5344CB8AC3E}">
        <p14:creationId xmlns:p14="http://schemas.microsoft.com/office/powerpoint/2010/main" val="233489826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7_Dwa elementy zawartości">
    <p:spTree>
      <p:nvGrpSpPr>
        <p:cNvPr id="1" name=""/>
        <p:cNvGrpSpPr/>
        <p:nvPr/>
      </p:nvGrpSpPr>
      <p:grpSpPr>
        <a:xfrm>
          <a:off x="0" y="0"/>
          <a:ext cx="0" cy="0"/>
          <a:chOff x="0" y="0"/>
          <a:chExt cx="0" cy="0"/>
        </a:xfrm>
      </p:grpSpPr>
      <p:grpSp>
        <p:nvGrpSpPr>
          <p:cNvPr id="11" name="Grupa 55">
            <a:extLst>
              <a:ext uri="{FF2B5EF4-FFF2-40B4-BE49-F238E27FC236}">
                <a16:creationId xmlns="" xmlns:a16="http://schemas.microsoft.com/office/drawing/2014/main" id="{1DC61224-27A8-4AFB-A2A9-300406043E23}"/>
              </a:ext>
            </a:extLst>
          </p:cNvPr>
          <p:cNvGrpSpPr>
            <a:grpSpLocks/>
          </p:cNvGrpSpPr>
          <p:nvPr/>
        </p:nvGrpSpPr>
        <p:grpSpPr bwMode="auto">
          <a:xfrm>
            <a:off x="4668838" y="3440113"/>
            <a:ext cx="2828925" cy="1019175"/>
            <a:chOff x="4669026" y="3440686"/>
            <a:chExt cx="2828550" cy="1018038"/>
          </a:xfrm>
        </p:grpSpPr>
        <p:pic>
          <p:nvPicPr>
            <p:cNvPr id="12" name="Obraz 56">
              <a:extLst>
                <a:ext uri="{FF2B5EF4-FFF2-40B4-BE49-F238E27FC236}">
                  <a16:creationId xmlns="" xmlns:a16="http://schemas.microsoft.com/office/drawing/2014/main" id="{30B5008D-E6A3-4041-9273-BD7ADEC0FE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5787" y="3463546"/>
              <a:ext cx="2795019" cy="97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az 57">
              <a:extLst>
                <a:ext uri="{FF2B5EF4-FFF2-40B4-BE49-F238E27FC236}">
                  <a16:creationId xmlns="" xmlns:a16="http://schemas.microsoft.com/office/drawing/2014/main" id="{8DC1E2D3-FB2E-479A-9F95-E6DE872356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9026" y="3440686"/>
              <a:ext cx="2828550" cy="10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upa 58">
            <a:extLst>
              <a:ext uri="{FF2B5EF4-FFF2-40B4-BE49-F238E27FC236}">
                <a16:creationId xmlns="" xmlns:a16="http://schemas.microsoft.com/office/drawing/2014/main" id="{16071F31-D896-4A4F-B867-297255DE73DD}"/>
              </a:ext>
            </a:extLst>
          </p:cNvPr>
          <p:cNvGrpSpPr>
            <a:grpSpLocks/>
          </p:cNvGrpSpPr>
          <p:nvPr/>
        </p:nvGrpSpPr>
        <p:grpSpPr bwMode="auto">
          <a:xfrm>
            <a:off x="1392238" y="3452813"/>
            <a:ext cx="2828925" cy="1019175"/>
            <a:chOff x="1392420" y="3453387"/>
            <a:chExt cx="2828550" cy="1018038"/>
          </a:xfrm>
        </p:grpSpPr>
        <p:pic>
          <p:nvPicPr>
            <p:cNvPr id="15" name="Obraz 59">
              <a:extLst>
                <a:ext uri="{FF2B5EF4-FFF2-40B4-BE49-F238E27FC236}">
                  <a16:creationId xmlns="" xmlns:a16="http://schemas.microsoft.com/office/drawing/2014/main" id="{384B176A-F220-4D1E-9D9C-24F20D45DD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190" y="3476247"/>
              <a:ext cx="2795019" cy="97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Obraz 60">
              <a:extLst>
                <a:ext uri="{FF2B5EF4-FFF2-40B4-BE49-F238E27FC236}">
                  <a16:creationId xmlns="" xmlns:a16="http://schemas.microsoft.com/office/drawing/2014/main" id="{526BE559-6D25-4AE2-B232-2A92429F85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420" y="3453387"/>
              <a:ext cx="2828550" cy="10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upa 61">
            <a:extLst>
              <a:ext uri="{FF2B5EF4-FFF2-40B4-BE49-F238E27FC236}">
                <a16:creationId xmlns="" xmlns:a16="http://schemas.microsoft.com/office/drawing/2014/main" id="{C407A5A5-39AE-42BC-930E-B58B8F8F811B}"/>
              </a:ext>
            </a:extLst>
          </p:cNvPr>
          <p:cNvGrpSpPr>
            <a:grpSpLocks/>
          </p:cNvGrpSpPr>
          <p:nvPr/>
        </p:nvGrpSpPr>
        <p:grpSpPr bwMode="auto">
          <a:xfrm>
            <a:off x="1392238" y="4938713"/>
            <a:ext cx="2828925" cy="1019175"/>
            <a:chOff x="1392420" y="4939287"/>
            <a:chExt cx="2828550" cy="1018038"/>
          </a:xfrm>
        </p:grpSpPr>
        <p:pic>
          <p:nvPicPr>
            <p:cNvPr id="18" name="Obraz 62">
              <a:extLst>
                <a:ext uri="{FF2B5EF4-FFF2-40B4-BE49-F238E27FC236}">
                  <a16:creationId xmlns="" xmlns:a16="http://schemas.microsoft.com/office/drawing/2014/main" id="{D738C155-F412-4482-9B7D-9B1E47B61F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190" y="4962147"/>
              <a:ext cx="2795019" cy="97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Obraz 63">
              <a:extLst>
                <a:ext uri="{FF2B5EF4-FFF2-40B4-BE49-F238E27FC236}">
                  <a16:creationId xmlns="" xmlns:a16="http://schemas.microsoft.com/office/drawing/2014/main" id="{DE45562F-8AED-4676-ACA1-02FD93669C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420" y="4939287"/>
              <a:ext cx="2828550" cy="10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Grupa 18">
            <a:extLst>
              <a:ext uri="{FF2B5EF4-FFF2-40B4-BE49-F238E27FC236}">
                <a16:creationId xmlns="" xmlns:a16="http://schemas.microsoft.com/office/drawing/2014/main" id="{ADE78EFF-DD07-4C45-B074-597963C3F26C}"/>
              </a:ext>
            </a:extLst>
          </p:cNvPr>
          <p:cNvGrpSpPr>
            <a:grpSpLocks/>
          </p:cNvGrpSpPr>
          <p:nvPr/>
        </p:nvGrpSpPr>
        <p:grpSpPr bwMode="auto">
          <a:xfrm>
            <a:off x="7958138" y="1941513"/>
            <a:ext cx="2828925" cy="1019175"/>
            <a:chOff x="7958324" y="1942085"/>
            <a:chExt cx="2828550" cy="1018038"/>
          </a:xfrm>
        </p:grpSpPr>
        <p:pic>
          <p:nvPicPr>
            <p:cNvPr id="21" name="Obraz 10">
              <a:extLst>
                <a:ext uri="{FF2B5EF4-FFF2-40B4-BE49-F238E27FC236}">
                  <a16:creationId xmlns="" xmlns:a16="http://schemas.microsoft.com/office/drawing/2014/main" id="{0E9754D8-5A2C-4887-8DA3-6A8C51B51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5085" y="1964945"/>
              <a:ext cx="2795019" cy="97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Obraz 11">
              <a:extLst>
                <a:ext uri="{FF2B5EF4-FFF2-40B4-BE49-F238E27FC236}">
                  <a16:creationId xmlns="" xmlns:a16="http://schemas.microsoft.com/office/drawing/2014/main" id="{1DD80BB2-4EF7-4352-A51C-3C623DE618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8324" y="1942085"/>
              <a:ext cx="2828550" cy="10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Grupa 51">
            <a:extLst>
              <a:ext uri="{FF2B5EF4-FFF2-40B4-BE49-F238E27FC236}">
                <a16:creationId xmlns="" xmlns:a16="http://schemas.microsoft.com/office/drawing/2014/main" id="{65C6B8F6-F686-40D8-B0FF-8EDBD4B7A895}"/>
              </a:ext>
            </a:extLst>
          </p:cNvPr>
          <p:cNvGrpSpPr>
            <a:grpSpLocks/>
          </p:cNvGrpSpPr>
          <p:nvPr/>
        </p:nvGrpSpPr>
        <p:grpSpPr bwMode="auto">
          <a:xfrm>
            <a:off x="7945438" y="3440113"/>
            <a:ext cx="2828925" cy="1019175"/>
            <a:chOff x="7945623" y="3440686"/>
            <a:chExt cx="2828550" cy="1018038"/>
          </a:xfrm>
        </p:grpSpPr>
        <p:pic>
          <p:nvPicPr>
            <p:cNvPr id="24" name="Obraz 53">
              <a:extLst>
                <a:ext uri="{FF2B5EF4-FFF2-40B4-BE49-F238E27FC236}">
                  <a16:creationId xmlns="" xmlns:a16="http://schemas.microsoft.com/office/drawing/2014/main" id="{0CEDE12C-BE6D-4C25-A27F-DCB57E9C0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2384" y="3463546"/>
              <a:ext cx="2795019" cy="97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Obraz 54">
              <a:extLst>
                <a:ext uri="{FF2B5EF4-FFF2-40B4-BE49-F238E27FC236}">
                  <a16:creationId xmlns="" xmlns:a16="http://schemas.microsoft.com/office/drawing/2014/main" id="{E4901FA0-B6CF-4B87-BE7D-6242A9A099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5623" y="3440686"/>
              <a:ext cx="2828550" cy="10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Grupa 64">
            <a:extLst>
              <a:ext uri="{FF2B5EF4-FFF2-40B4-BE49-F238E27FC236}">
                <a16:creationId xmlns="" xmlns:a16="http://schemas.microsoft.com/office/drawing/2014/main" id="{CCDB24E4-4C0D-40A3-B81C-2776A5C74687}"/>
              </a:ext>
            </a:extLst>
          </p:cNvPr>
          <p:cNvGrpSpPr>
            <a:grpSpLocks/>
          </p:cNvGrpSpPr>
          <p:nvPr/>
        </p:nvGrpSpPr>
        <p:grpSpPr bwMode="auto">
          <a:xfrm>
            <a:off x="4706938" y="1954213"/>
            <a:ext cx="2828925" cy="1019175"/>
            <a:chOff x="4707120" y="1954786"/>
            <a:chExt cx="2828550" cy="1018038"/>
          </a:xfrm>
        </p:grpSpPr>
        <p:pic>
          <p:nvPicPr>
            <p:cNvPr id="27" name="Obraz 65">
              <a:extLst>
                <a:ext uri="{FF2B5EF4-FFF2-40B4-BE49-F238E27FC236}">
                  <a16:creationId xmlns="" xmlns:a16="http://schemas.microsoft.com/office/drawing/2014/main" id="{1E4E7FA4-9350-4E94-8E3E-D6AE03E169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3890" y="1977646"/>
              <a:ext cx="2795019" cy="97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Obraz 66">
              <a:extLst>
                <a:ext uri="{FF2B5EF4-FFF2-40B4-BE49-F238E27FC236}">
                  <a16:creationId xmlns="" xmlns:a16="http://schemas.microsoft.com/office/drawing/2014/main" id="{048BB329-5999-48B2-8FC4-E0C0F0E2E5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7120" y="1954786"/>
              <a:ext cx="2828550" cy="10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8" name="Obraz 5">
            <a:extLst>
              <a:ext uri="{FF2B5EF4-FFF2-40B4-BE49-F238E27FC236}">
                <a16:creationId xmlns="" xmlns:a16="http://schemas.microsoft.com/office/drawing/2014/main" id="{BD980F08-2EA2-408D-90F3-2B7AEC670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1968500"/>
            <a:ext cx="28130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Obraz 2">
            <a:extLst>
              <a:ext uri="{FF2B5EF4-FFF2-40B4-BE49-F238E27FC236}">
                <a16:creationId xmlns="" xmlns:a16="http://schemas.microsoft.com/office/drawing/2014/main" id="{F1D32C56-A02E-441D-A1E4-12921B276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938" y="19542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Obraz 13">
            <a:extLst>
              <a:ext uri="{FF2B5EF4-FFF2-40B4-BE49-F238E27FC236}">
                <a16:creationId xmlns="" xmlns:a16="http://schemas.microsoft.com/office/drawing/2014/main" id="{900068D8-B0D9-4ADB-A1A6-6C1808B77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8138" y="19415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Obraz 14">
            <a:extLst>
              <a:ext uri="{FF2B5EF4-FFF2-40B4-BE49-F238E27FC236}">
                <a16:creationId xmlns="" xmlns:a16="http://schemas.microsoft.com/office/drawing/2014/main" id="{89A5E1B7-395A-4C4A-8F41-51C557116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938" y="34528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Obraz 15">
            <a:extLst>
              <a:ext uri="{FF2B5EF4-FFF2-40B4-BE49-F238E27FC236}">
                <a16:creationId xmlns="" xmlns:a16="http://schemas.microsoft.com/office/drawing/2014/main" id="{341113B5-B042-4AE4-BFDE-5B5411D0B7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8838" y="34401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Obraz 16">
            <a:extLst>
              <a:ext uri="{FF2B5EF4-FFF2-40B4-BE49-F238E27FC236}">
                <a16:creationId xmlns="" xmlns:a16="http://schemas.microsoft.com/office/drawing/2014/main" id="{4EA7E707-C2BA-4C6C-96A0-D2E921086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8138" y="34401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Obraz 20">
            <a:extLst>
              <a:ext uri="{FF2B5EF4-FFF2-40B4-BE49-F238E27FC236}">
                <a16:creationId xmlns="" xmlns:a16="http://schemas.microsoft.com/office/drawing/2014/main" id="{17D3C8E9-F492-4CD6-8009-1B753B22F6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238" y="49514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Obraz 3">
            <a:extLst>
              <a:ext uri="{FF2B5EF4-FFF2-40B4-BE49-F238E27FC236}">
                <a16:creationId xmlns="" xmlns:a16="http://schemas.microsoft.com/office/drawing/2014/main" id="{3A5F484F-CC41-456B-B4DD-6E144C37A7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2175" y="4965700"/>
            <a:ext cx="28130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6" name="Łącznik prosty 67">
            <a:extLst>
              <a:ext uri="{FF2B5EF4-FFF2-40B4-BE49-F238E27FC236}">
                <a16:creationId xmlns="" xmlns:a16="http://schemas.microsoft.com/office/drawing/2014/main" id="{A498AACD-900B-4975-9965-FD9FC9656DBC}"/>
              </a:ext>
            </a:extLst>
          </p:cNvPr>
          <p:cNvCxnSpPr>
            <a:cxnSpLocks noChangeShapeType="1"/>
          </p:cNvCxnSpPr>
          <p:nvPr/>
        </p:nvCxnSpPr>
        <p:spPr bwMode="auto">
          <a:xfrm>
            <a:off x="4237038" y="2444750"/>
            <a:ext cx="455612" cy="4763"/>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47" name="Łącznik prosty 68">
            <a:extLst>
              <a:ext uri="{FF2B5EF4-FFF2-40B4-BE49-F238E27FC236}">
                <a16:creationId xmlns="" xmlns:a16="http://schemas.microsoft.com/office/drawing/2014/main" id="{C994757E-97BF-4AEE-9A83-F67B7D8E83DD}"/>
              </a:ext>
            </a:extLst>
          </p:cNvPr>
          <p:cNvCxnSpPr>
            <a:cxnSpLocks noChangeShapeType="1"/>
          </p:cNvCxnSpPr>
          <p:nvPr/>
        </p:nvCxnSpPr>
        <p:spPr bwMode="auto">
          <a:xfrm>
            <a:off x="4222750" y="5451475"/>
            <a:ext cx="457200" cy="4763"/>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48" name="Łącznik prosty 69">
            <a:extLst>
              <a:ext uri="{FF2B5EF4-FFF2-40B4-BE49-F238E27FC236}">
                <a16:creationId xmlns="" xmlns:a16="http://schemas.microsoft.com/office/drawing/2014/main" id="{3E1B54D3-A1B6-4986-9598-11798AC094FE}"/>
              </a:ext>
            </a:extLst>
          </p:cNvPr>
          <p:cNvCxnSpPr>
            <a:cxnSpLocks noChangeShapeType="1"/>
          </p:cNvCxnSpPr>
          <p:nvPr/>
        </p:nvCxnSpPr>
        <p:spPr bwMode="auto">
          <a:xfrm>
            <a:off x="7485063" y="2446338"/>
            <a:ext cx="465137"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49" name="Łącznik prosty 70">
            <a:extLst>
              <a:ext uri="{FF2B5EF4-FFF2-40B4-BE49-F238E27FC236}">
                <a16:creationId xmlns="" xmlns:a16="http://schemas.microsoft.com/office/drawing/2014/main" id="{87E8F5EB-8E3A-4400-A048-9AE22ACBF807}"/>
              </a:ext>
            </a:extLst>
          </p:cNvPr>
          <p:cNvCxnSpPr>
            <a:cxnSpLocks noChangeShapeType="1"/>
          </p:cNvCxnSpPr>
          <p:nvPr/>
        </p:nvCxnSpPr>
        <p:spPr bwMode="auto">
          <a:xfrm>
            <a:off x="7485063" y="3957638"/>
            <a:ext cx="465137" cy="4762"/>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0" name="Łącznik prosty 71">
            <a:extLst>
              <a:ext uri="{FF2B5EF4-FFF2-40B4-BE49-F238E27FC236}">
                <a16:creationId xmlns="" xmlns:a16="http://schemas.microsoft.com/office/drawing/2014/main" id="{762F1C6A-D4F2-4502-BE13-4686B5447598}"/>
              </a:ext>
            </a:extLst>
          </p:cNvPr>
          <p:cNvCxnSpPr>
            <a:cxnSpLocks noChangeShapeType="1"/>
          </p:cNvCxnSpPr>
          <p:nvPr/>
        </p:nvCxnSpPr>
        <p:spPr bwMode="auto">
          <a:xfrm>
            <a:off x="4200525" y="3970338"/>
            <a:ext cx="466725"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1" name="Łącznik prosty 72">
            <a:extLst>
              <a:ext uri="{FF2B5EF4-FFF2-40B4-BE49-F238E27FC236}">
                <a16:creationId xmlns="" xmlns:a16="http://schemas.microsoft.com/office/drawing/2014/main" id="{44E5C27A-BFCB-4178-866A-FAB8C8C71A52}"/>
              </a:ext>
            </a:extLst>
          </p:cNvPr>
          <p:cNvCxnSpPr>
            <a:cxnSpLocks noChangeShapeType="1"/>
          </p:cNvCxnSpPr>
          <p:nvPr/>
        </p:nvCxnSpPr>
        <p:spPr bwMode="auto">
          <a:xfrm>
            <a:off x="2763838" y="4479925"/>
            <a:ext cx="0" cy="441325"/>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2" name="Łącznik prosty 73">
            <a:extLst>
              <a:ext uri="{FF2B5EF4-FFF2-40B4-BE49-F238E27FC236}">
                <a16:creationId xmlns="" xmlns:a16="http://schemas.microsoft.com/office/drawing/2014/main" id="{16F5156D-F85A-4268-9B31-55195EE9865D}"/>
              </a:ext>
            </a:extLst>
          </p:cNvPr>
          <p:cNvCxnSpPr>
            <a:cxnSpLocks noChangeShapeType="1"/>
          </p:cNvCxnSpPr>
          <p:nvPr/>
        </p:nvCxnSpPr>
        <p:spPr bwMode="auto">
          <a:xfrm>
            <a:off x="9232900" y="2982913"/>
            <a:ext cx="0" cy="441325"/>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sp>
        <p:nvSpPr>
          <p:cNvPr id="28" name="Symbol zastępczy tekstu 34">
            <a:extLst>
              <a:ext uri="{FF2B5EF4-FFF2-40B4-BE49-F238E27FC236}">
                <a16:creationId xmlns="" xmlns:a16="http://schemas.microsoft.com/office/drawing/2014/main" id="{336BADA2-EA46-40C6-AB25-19018F13CA9F}"/>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sp>
        <p:nvSpPr>
          <p:cNvPr id="29" name="Symbol zastępczy tekstu 34">
            <a:extLst>
              <a:ext uri="{FF2B5EF4-FFF2-40B4-BE49-F238E27FC236}">
                <a16:creationId xmlns="" xmlns:a16="http://schemas.microsoft.com/office/drawing/2014/main" id="{8BF9C997-BF85-4C89-BF45-EB9F0ECCBF33}"/>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0" name="Symbol zastępczy tekstu 34">
            <a:extLst>
              <a:ext uri="{FF2B5EF4-FFF2-40B4-BE49-F238E27FC236}">
                <a16:creationId xmlns="" xmlns:a16="http://schemas.microsoft.com/office/drawing/2014/main" id="{E7B6EC73-B5DE-4910-BD98-B47D03C0E7A8}"/>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1" name="Symbol zastępczy tekstu 34">
            <a:extLst>
              <a:ext uri="{FF2B5EF4-FFF2-40B4-BE49-F238E27FC236}">
                <a16:creationId xmlns="" xmlns:a16="http://schemas.microsoft.com/office/drawing/2014/main" id="{DE1B042D-9966-4D6F-A63D-134C0F6E2267}"/>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2" name="Symbol zastępczy tekstu 34">
            <a:extLst>
              <a:ext uri="{FF2B5EF4-FFF2-40B4-BE49-F238E27FC236}">
                <a16:creationId xmlns="" xmlns:a16="http://schemas.microsoft.com/office/drawing/2014/main" id="{8DE2102D-9C01-4AAC-885C-5A62415E06BF}"/>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3" name="Symbol zastępczy tekstu 34">
            <a:extLst>
              <a:ext uri="{FF2B5EF4-FFF2-40B4-BE49-F238E27FC236}">
                <a16:creationId xmlns="" xmlns:a16="http://schemas.microsoft.com/office/drawing/2014/main" id="{568987D6-A2A0-4F70-B92E-512029B97A7C}"/>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4" name="Symbol zastępczy tekstu 34">
            <a:extLst>
              <a:ext uri="{FF2B5EF4-FFF2-40B4-BE49-F238E27FC236}">
                <a16:creationId xmlns="" xmlns:a16="http://schemas.microsoft.com/office/drawing/2014/main" id="{88A06C28-38D7-4CD6-9427-CD4A8C205A3A}"/>
              </a:ext>
            </a:extLst>
          </p:cNvPr>
          <p:cNvSpPr txBox="1">
            <a:spLocks noGrp="1"/>
          </p:cNvSpPr>
          <p:nvPr>
            <p:ph type="body" sz="quarter" idx="4294967295"/>
          </p:nvPr>
        </p:nvSpPr>
        <p:spPr>
          <a:xfrm>
            <a:off x="1485900"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5" name="Symbol zastępczy tekstu 10">
            <a:extLst>
              <a:ext uri="{FF2B5EF4-FFF2-40B4-BE49-F238E27FC236}">
                <a16:creationId xmlns="" xmlns:a16="http://schemas.microsoft.com/office/drawing/2014/main" id="{3469B3A3-1269-4EAF-B137-9E95586311F3}"/>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36" name="Symbol zastępczy tekstu 34">
            <a:extLst>
              <a:ext uri="{FF2B5EF4-FFF2-40B4-BE49-F238E27FC236}">
                <a16:creationId xmlns="" xmlns:a16="http://schemas.microsoft.com/office/drawing/2014/main" id="{2EE1BFC4-6128-4398-A6F3-37C194A1840A}"/>
              </a:ext>
            </a:extLst>
          </p:cNvPr>
          <p:cNvSpPr txBox="1">
            <a:spLocks noGrp="1"/>
          </p:cNvSpPr>
          <p:nvPr>
            <p:ph type="body" sz="quarter" idx="4294967295"/>
          </p:nvPr>
        </p:nvSpPr>
        <p:spPr>
          <a:xfrm>
            <a:off x="4737104"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spTree>
    <p:extLst>
      <p:ext uri="{BB962C8B-B14F-4D97-AF65-F5344CB8AC3E}">
        <p14:creationId xmlns:p14="http://schemas.microsoft.com/office/powerpoint/2010/main" val="334965139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2_Nagłówek sekcji">
    <p:spTree>
      <p:nvGrpSpPr>
        <p:cNvPr id="1" name=""/>
        <p:cNvGrpSpPr/>
        <p:nvPr/>
      </p:nvGrpSpPr>
      <p:grpSpPr>
        <a:xfrm>
          <a:off x="0" y="0"/>
          <a:ext cx="0" cy="0"/>
          <a:chOff x="0" y="0"/>
          <a:chExt cx="0" cy="0"/>
        </a:xfrm>
      </p:grpSpPr>
      <p:pic>
        <p:nvPicPr>
          <p:cNvPr id="5" name="Obraz 2">
            <a:extLst>
              <a:ext uri="{FF2B5EF4-FFF2-40B4-BE49-F238E27FC236}">
                <a16:creationId xmlns="" xmlns:a16="http://schemas.microsoft.com/office/drawing/2014/main" id="{EE362C2A-6B4B-482C-87F0-048BBCD98F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7">
            <a:extLst>
              <a:ext uri="{FF2B5EF4-FFF2-40B4-BE49-F238E27FC236}">
                <a16:creationId xmlns="" xmlns:a16="http://schemas.microsoft.com/office/drawing/2014/main" id="{CEB49351-D126-40B6-9E40-361AA8ADA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73288"/>
            <a:ext cx="6575425"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10">
            <a:extLst>
              <a:ext uri="{FF2B5EF4-FFF2-40B4-BE49-F238E27FC236}">
                <a16:creationId xmlns="" xmlns:a16="http://schemas.microsoft.com/office/drawing/2014/main" id="{376F7752-40A6-4851-A919-F0860031D3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7000" y="1666875"/>
            <a:ext cx="41021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ymbol zastępczy tekstu 12">
            <a:extLst>
              <a:ext uri="{FF2B5EF4-FFF2-40B4-BE49-F238E27FC236}">
                <a16:creationId xmlns="" xmlns:a16="http://schemas.microsoft.com/office/drawing/2014/main" id="{D79BFBC0-BEF5-4A5E-904A-ADD984EE289A}"/>
              </a:ext>
            </a:extLst>
          </p:cNvPr>
          <p:cNvSpPr txBox="1">
            <a:spLocks noGrp="1"/>
          </p:cNvSpPr>
          <p:nvPr>
            <p:ph type="body" sz="quarter" idx="4294967295"/>
          </p:nvPr>
        </p:nvSpPr>
        <p:spPr>
          <a:xfrm>
            <a:off x="914400" y="2260597"/>
            <a:ext cx="6320122"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sp>
        <p:nvSpPr>
          <p:cNvPr id="6" name="Symbol zastępczy tekstu 16">
            <a:extLst>
              <a:ext uri="{FF2B5EF4-FFF2-40B4-BE49-F238E27FC236}">
                <a16:creationId xmlns="" xmlns:a16="http://schemas.microsoft.com/office/drawing/2014/main" id="{2FDC690F-B50A-4932-8C05-691A4D8B3A61}"/>
              </a:ext>
            </a:extLst>
          </p:cNvPr>
          <p:cNvSpPr txBox="1">
            <a:spLocks noGrp="1"/>
          </p:cNvSpPr>
          <p:nvPr>
            <p:ph type="body" sz="quarter" idx="4294967295"/>
          </p:nvPr>
        </p:nvSpPr>
        <p:spPr>
          <a:xfrm>
            <a:off x="1574797" y="1727201"/>
            <a:ext cx="385688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376498068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8_Dwa elementy zawartości">
    <p:spTree>
      <p:nvGrpSpPr>
        <p:cNvPr id="1" name=""/>
        <p:cNvGrpSpPr/>
        <p:nvPr/>
      </p:nvGrpSpPr>
      <p:grpSpPr>
        <a:xfrm>
          <a:off x="0" y="0"/>
          <a:ext cx="0" cy="0"/>
          <a:chOff x="0" y="0"/>
          <a:chExt cx="0" cy="0"/>
        </a:xfrm>
      </p:grpSpPr>
      <p:sp>
        <p:nvSpPr>
          <p:cNvPr id="2" name="Prostokąt 1">
            <a:extLst>
              <a:ext uri="{FF2B5EF4-FFF2-40B4-BE49-F238E27FC236}">
                <a16:creationId xmlns="" xmlns:a16="http://schemas.microsoft.com/office/drawing/2014/main" id="{C6F57B04-504C-414A-9611-4D2645C77B1C}"/>
              </a:ext>
            </a:extLst>
          </p:cNvPr>
          <p:cNvSpPr>
            <a:spLocks noChangeArrowheads="1"/>
          </p:cNvSpPr>
          <p:nvPr/>
        </p:nvSpPr>
        <p:spPr bwMode="auto">
          <a:xfrm>
            <a:off x="-290513" y="682625"/>
            <a:ext cx="1247776" cy="957263"/>
          </a:xfrm>
          <a:prstGeom prst="rect">
            <a:avLst/>
          </a:prstGeom>
          <a:solidFill>
            <a:srgbClr val="FFFFFF"/>
          </a:solidFill>
          <a:ln w="12701">
            <a:solidFill>
              <a:srgbClr val="FFFFFF"/>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pic>
        <p:nvPicPr>
          <p:cNvPr id="3" name="Obraz 53">
            <a:extLst>
              <a:ext uri="{FF2B5EF4-FFF2-40B4-BE49-F238E27FC236}">
                <a16:creationId xmlns="" xmlns:a16="http://schemas.microsoft.com/office/drawing/2014/main" id="{F211DB4C-E637-4464-B2EE-ABE766CE90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9525"/>
            <a:ext cx="123952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814613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9_Dwa elementy zawartości">
    <p:spTree>
      <p:nvGrpSpPr>
        <p:cNvPr id="1" name=""/>
        <p:cNvGrpSpPr/>
        <p:nvPr/>
      </p:nvGrpSpPr>
      <p:grpSpPr>
        <a:xfrm>
          <a:off x="0" y="0"/>
          <a:ext cx="0" cy="0"/>
          <a:chOff x="0" y="0"/>
          <a:chExt cx="0" cy="0"/>
        </a:xfrm>
      </p:grpSpPr>
      <p:pic>
        <p:nvPicPr>
          <p:cNvPr id="33" name="Obraz 86">
            <a:extLst>
              <a:ext uri="{FF2B5EF4-FFF2-40B4-BE49-F238E27FC236}">
                <a16:creationId xmlns="" xmlns:a16="http://schemas.microsoft.com/office/drawing/2014/main" id="{D71D8235-15C0-4306-B011-7B79071B68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3075" y="5429250"/>
            <a:ext cx="23526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Obraz 3">
            <a:extLst>
              <a:ext uri="{FF2B5EF4-FFF2-40B4-BE49-F238E27FC236}">
                <a16:creationId xmlns="" xmlns:a16="http://schemas.microsoft.com/office/drawing/2014/main" id="{76AF9C4E-ABDD-461F-860F-135D09073F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513" y="1947863"/>
            <a:ext cx="23526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Obraz 53">
            <a:extLst>
              <a:ext uri="{FF2B5EF4-FFF2-40B4-BE49-F238E27FC236}">
                <a16:creationId xmlns="" xmlns:a16="http://schemas.microsoft.com/office/drawing/2014/main" id="{DEE20D0C-3F52-469E-A2F0-C17BA9EC8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0150" y="1939925"/>
            <a:ext cx="23526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Obraz 73">
            <a:extLst>
              <a:ext uri="{FF2B5EF4-FFF2-40B4-BE49-F238E27FC236}">
                <a16:creationId xmlns="" xmlns:a16="http://schemas.microsoft.com/office/drawing/2014/main" id="{4FEB6E22-DA48-4426-9292-E08CBB1017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375" y="1947863"/>
            <a:ext cx="23526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Obraz 74">
            <a:extLst>
              <a:ext uri="{FF2B5EF4-FFF2-40B4-BE49-F238E27FC236}">
                <a16:creationId xmlns="" xmlns:a16="http://schemas.microsoft.com/office/drawing/2014/main" id="{AAFB3F37-02AA-4C3C-8163-076D51AE30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5138" y="1939925"/>
            <a:ext cx="23526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Obraz 75">
            <a:extLst>
              <a:ext uri="{FF2B5EF4-FFF2-40B4-BE49-F238E27FC236}">
                <a16:creationId xmlns="" xmlns:a16="http://schemas.microsoft.com/office/drawing/2014/main" id="{39F3FA8F-9565-4B89-9E0D-3E04F48D2C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575" y="3109913"/>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Obraz 76">
            <a:extLst>
              <a:ext uri="{FF2B5EF4-FFF2-40B4-BE49-F238E27FC236}">
                <a16:creationId xmlns="" xmlns:a16="http://schemas.microsoft.com/office/drawing/2014/main" id="{2E31730C-EA39-4673-AB5C-E56163DEA8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2213" y="3101975"/>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Obraz 77">
            <a:extLst>
              <a:ext uri="{FF2B5EF4-FFF2-40B4-BE49-F238E27FC236}">
                <a16:creationId xmlns="" xmlns:a16="http://schemas.microsoft.com/office/drawing/2014/main" id="{08B1FF10-47E2-4156-A9FA-48CF540254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4313" y="3109913"/>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Obraz 78">
            <a:extLst>
              <a:ext uri="{FF2B5EF4-FFF2-40B4-BE49-F238E27FC236}">
                <a16:creationId xmlns="" xmlns:a16="http://schemas.microsoft.com/office/drawing/2014/main" id="{BFEF7064-89B9-458C-BA21-781E5B8A2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3075" y="3117850"/>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Obraz 79">
            <a:extLst>
              <a:ext uri="{FF2B5EF4-FFF2-40B4-BE49-F238E27FC236}">
                <a16:creationId xmlns="" xmlns:a16="http://schemas.microsoft.com/office/drawing/2014/main" id="{C68B506C-6940-4461-A6DE-B7A97ECE24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513" y="4257675"/>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Obraz 80">
            <a:extLst>
              <a:ext uri="{FF2B5EF4-FFF2-40B4-BE49-F238E27FC236}">
                <a16:creationId xmlns="" xmlns:a16="http://schemas.microsoft.com/office/drawing/2014/main" id="{493512FB-9F99-41CB-BF75-0E28A87B66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0150" y="4249738"/>
            <a:ext cx="23526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Obraz 81">
            <a:extLst>
              <a:ext uri="{FF2B5EF4-FFF2-40B4-BE49-F238E27FC236}">
                <a16:creationId xmlns="" xmlns:a16="http://schemas.microsoft.com/office/drawing/2014/main" id="{DECF8CA2-44DE-4699-A683-F2C2359C5F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375" y="4257675"/>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Obraz 82">
            <a:extLst>
              <a:ext uri="{FF2B5EF4-FFF2-40B4-BE49-F238E27FC236}">
                <a16:creationId xmlns="" xmlns:a16="http://schemas.microsoft.com/office/drawing/2014/main" id="{E284B97F-A506-4626-81FC-31E74E0DD8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1013" y="4249738"/>
            <a:ext cx="23526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Obraz 84">
            <a:extLst>
              <a:ext uri="{FF2B5EF4-FFF2-40B4-BE49-F238E27FC236}">
                <a16:creationId xmlns="" xmlns:a16="http://schemas.microsoft.com/office/drawing/2014/main" id="{B125BE26-08F0-4F32-8B24-CDBDAB50DA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2213" y="5429250"/>
            <a:ext cx="23526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Obraz 85">
            <a:extLst>
              <a:ext uri="{FF2B5EF4-FFF2-40B4-BE49-F238E27FC236}">
                <a16:creationId xmlns="" xmlns:a16="http://schemas.microsoft.com/office/drawing/2014/main" id="{FA99142D-92D0-427F-AA2E-1B09E044E8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4313" y="5421313"/>
            <a:ext cx="23526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Obraz 6">
            <a:extLst>
              <a:ext uri="{FF2B5EF4-FFF2-40B4-BE49-F238E27FC236}">
                <a16:creationId xmlns="" xmlns:a16="http://schemas.microsoft.com/office/drawing/2014/main" id="{CFDDBCD7-76CC-4FDA-A20A-C38192E60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88" y="5419725"/>
            <a:ext cx="23209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0" name="Łącznik prosty 14">
            <a:extLst>
              <a:ext uri="{FF2B5EF4-FFF2-40B4-BE49-F238E27FC236}">
                <a16:creationId xmlns="" xmlns:a16="http://schemas.microsoft.com/office/drawing/2014/main" id="{C12A6422-350C-4BBD-9DF9-D620D4626B3D}"/>
              </a:ext>
            </a:extLst>
          </p:cNvPr>
          <p:cNvCxnSpPr>
            <a:cxnSpLocks noChangeShapeType="1"/>
          </p:cNvCxnSpPr>
          <p:nvPr/>
        </p:nvCxnSpPr>
        <p:spPr bwMode="auto">
          <a:xfrm>
            <a:off x="0" y="2438400"/>
            <a:ext cx="977900"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51" name="Łącznik prosty ze strzałką 17">
            <a:extLst>
              <a:ext uri="{FF2B5EF4-FFF2-40B4-BE49-F238E27FC236}">
                <a16:creationId xmlns="" xmlns:a16="http://schemas.microsoft.com/office/drawing/2014/main" id="{4636C0B2-529C-4DAD-B279-8959981F0F03}"/>
              </a:ext>
            </a:extLst>
          </p:cNvPr>
          <p:cNvCxnSpPr>
            <a:cxnSpLocks noChangeShapeType="1"/>
          </p:cNvCxnSpPr>
          <p:nvPr/>
        </p:nvCxnSpPr>
        <p:spPr bwMode="auto">
          <a:xfrm>
            <a:off x="3271838" y="2438400"/>
            <a:ext cx="482600"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2" name="Łącznik prosty ze strzałką 88">
            <a:extLst>
              <a:ext uri="{FF2B5EF4-FFF2-40B4-BE49-F238E27FC236}">
                <a16:creationId xmlns="" xmlns:a16="http://schemas.microsoft.com/office/drawing/2014/main" id="{2B7B5E25-304D-43FF-AE57-CA3D22DCC3CB}"/>
              </a:ext>
            </a:extLst>
          </p:cNvPr>
          <p:cNvCxnSpPr>
            <a:cxnSpLocks noChangeShapeType="1"/>
          </p:cNvCxnSpPr>
          <p:nvPr/>
        </p:nvCxnSpPr>
        <p:spPr bwMode="auto">
          <a:xfrm>
            <a:off x="6092825" y="2443163"/>
            <a:ext cx="463550" cy="7937"/>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3" name="Łącznik prosty ze strzałką 89">
            <a:extLst>
              <a:ext uri="{FF2B5EF4-FFF2-40B4-BE49-F238E27FC236}">
                <a16:creationId xmlns="" xmlns:a16="http://schemas.microsoft.com/office/drawing/2014/main" id="{15241A6C-214A-4B98-B609-10359C9A45C8}"/>
              </a:ext>
            </a:extLst>
          </p:cNvPr>
          <p:cNvCxnSpPr>
            <a:cxnSpLocks noChangeShapeType="1"/>
          </p:cNvCxnSpPr>
          <p:nvPr/>
        </p:nvCxnSpPr>
        <p:spPr bwMode="auto">
          <a:xfrm flipV="1">
            <a:off x="8909050" y="2443163"/>
            <a:ext cx="446088" cy="7937"/>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4" name="Łącznik prosty ze strzałką 90">
            <a:extLst>
              <a:ext uri="{FF2B5EF4-FFF2-40B4-BE49-F238E27FC236}">
                <a16:creationId xmlns="" xmlns:a16="http://schemas.microsoft.com/office/drawing/2014/main" id="{19EF322D-07B7-42A8-9C43-A4DE85DC406D}"/>
              </a:ext>
            </a:extLst>
          </p:cNvPr>
          <p:cNvCxnSpPr>
            <a:cxnSpLocks noChangeShapeType="1"/>
          </p:cNvCxnSpPr>
          <p:nvPr/>
        </p:nvCxnSpPr>
        <p:spPr bwMode="auto">
          <a:xfrm>
            <a:off x="3263900" y="4756150"/>
            <a:ext cx="474663" cy="7938"/>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5" name="Łącznik prosty ze strzałką 91">
            <a:extLst>
              <a:ext uri="{FF2B5EF4-FFF2-40B4-BE49-F238E27FC236}">
                <a16:creationId xmlns="" xmlns:a16="http://schemas.microsoft.com/office/drawing/2014/main" id="{D977A53C-FF33-4F5E-ABD4-B477DAEBDA07}"/>
              </a:ext>
            </a:extLst>
          </p:cNvPr>
          <p:cNvCxnSpPr>
            <a:cxnSpLocks noChangeShapeType="1"/>
          </p:cNvCxnSpPr>
          <p:nvPr/>
        </p:nvCxnSpPr>
        <p:spPr bwMode="auto">
          <a:xfrm>
            <a:off x="6092825" y="4752975"/>
            <a:ext cx="463550" cy="7938"/>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6" name="Łącznik prosty ze strzałką 92">
            <a:extLst>
              <a:ext uri="{FF2B5EF4-FFF2-40B4-BE49-F238E27FC236}">
                <a16:creationId xmlns="" xmlns:a16="http://schemas.microsoft.com/office/drawing/2014/main" id="{621D6F9D-6FB2-4376-B2EA-B6A9AA51F5D8}"/>
              </a:ext>
            </a:extLst>
          </p:cNvPr>
          <p:cNvCxnSpPr>
            <a:cxnSpLocks noChangeShapeType="1"/>
          </p:cNvCxnSpPr>
          <p:nvPr/>
        </p:nvCxnSpPr>
        <p:spPr bwMode="auto">
          <a:xfrm flipV="1">
            <a:off x="8909050" y="4752975"/>
            <a:ext cx="461963" cy="7938"/>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7" name="Łącznik prosty ze strzałką 23">
            <a:extLst>
              <a:ext uri="{FF2B5EF4-FFF2-40B4-BE49-F238E27FC236}">
                <a16:creationId xmlns="" xmlns:a16="http://schemas.microsoft.com/office/drawing/2014/main" id="{710C3089-3216-48E9-B318-92F0141DDECB}"/>
              </a:ext>
            </a:extLst>
          </p:cNvPr>
          <p:cNvCxnSpPr>
            <a:cxnSpLocks noChangeShapeType="1"/>
          </p:cNvCxnSpPr>
          <p:nvPr/>
        </p:nvCxnSpPr>
        <p:spPr bwMode="auto">
          <a:xfrm flipH="1">
            <a:off x="3289300" y="3625850"/>
            <a:ext cx="431800"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8" name="Łącznik prosty ze strzałką 93">
            <a:extLst>
              <a:ext uri="{FF2B5EF4-FFF2-40B4-BE49-F238E27FC236}">
                <a16:creationId xmlns="" xmlns:a16="http://schemas.microsoft.com/office/drawing/2014/main" id="{CD29353C-4DF5-42E0-B500-5FACB02CEF30}"/>
              </a:ext>
            </a:extLst>
          </p:cNvPr>
          <p:cNvCxnSpPr>
            <a:cxnSpLocks noChangeShapeType="1"/>
          </p:cNvCxnSpPr>
          <p:nvPr/>
        </p:nvCxnSpPr>
        <p:spPr bwMode="auto">
          <a:xfrm flipH="1" flipV="1">
            <a:off x="6084888" y="3605213"/>
            <a:ext cx="479425" cy="7937"/>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9" name="Łącznik prosty ze strzałką 94">
            <a:extLst>
              <a:ext uri="{FF2B5EF4-FFF2-40B4-BE49-F238E27FC236}">
                <a16:creationId xmlns="" xmlns:a16="http://schemas.microsoft.com/office/drawing/2014/main" id="{F3C57F25-45EA-4ACA-B737-30A366A11F85}"/>
              </a:ext>
            </a:extLst>
          </p:cNvPr>
          <p:cNvCxnSpPr>
            <a:cxnSpLocks noChangeShapeType="1"/>
          </p:cNvCxnSpPr>
          <p:nvPr/>
        </p:nvCxnSpPr>
        <p:spPr bwMode="auto">
          <a:xfrm flipH="1">
            <a:off x="8902700" y="3602038"/>
            <a:ext cx="457200" cy="7937"/>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60" name="Łącznik prosty ze strzałką 102">
            <a:extLst>
              <a:ext uri="{FF2B5EF4-FFF2-40B4-BE49-F238E27FC236}">
                <a16:creationId xmlns="" xmlns:a16="http://schemas.microsoft.com/office/drawing/2014/main" id="{F5D4588E-05D0-4C1D-9AA6-5F43593EF58A}"/>
              </a:ext>
            </a:extLst>
          </p:cNvPr>
          <p:cNvCxnSpPr>
            <a:cxnSpLocks noChangeShapeType="1"/>
          </p:cNvCxnSpPr>
          <p:nvPr/>
        </p:nvCxnSpPr>
        <p:spPr bwMode="auto">
          <a:xfrm flipH="1" flipV="1">
            <a:off x="3224213" y="5915025"/>
            <a:ext cx="508000" cy="15875"/>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61" name="Łącznik prosty ze strzałką 103">
            <a:extLst>
              <a:ext uri="{FF2B5EF4-FFF2-40B4-BE49-F238E27FC236}">
                <a16:creationId xmlns="" xmlns:a16="http://schemas.microsoft.com/office/drawing/2014/main" id="{CF47EA93-76CF-4CB9-9B39-BE719BDC3455}"/>
              </a:ext>
            </a:extLst>
          </p:cNvPr>
          <p:cNvCxnSpPr>
            <a:cxnSpLocks noChangeShapeType="1"/>
          </p:cNvCxnSpPr>
          <p:nvPr/>
        </p:nvCxnSpPr>
        <p:spPr bwMode="auto">
          <a:xfrm flipH="1">
            <a:off x="6084888" y="5922963"/>
            <a:ext cx="479425" cy="7937"/>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62" name="Łącznik prosty ze strzałką 104">
            <a:extLst>
              <a:ext uri="{FF2B5EF4-FFF2-40B4-BE49-F238E27FC236}">
                <a16:creationId xmlns="" xmlns:a16="http://schemas.microsoft.com/office/drawing/2014/main" id="{D1B40FAB-5F5D-4B8D-9F2D-31507FB97FBD}"/>
              </a:ext>
            </a:extLst>
          </p:cNvPr>
          <p:cNvCxnSpPr>
            <a:cxnSpLocks noChangeShapeType="1"/>
          </p:cNvCxnSpPr>
          <p:nvPr/>
        </p:nvCxnSpPr>
        <p:spPr bwMode="auto">
          <a:xfrm flipH="1">
            <a:off x="8916988" y="5919788"/>
            <a:ext cx="434975" cy="3175"/>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63" name="Łącznik prosty ze strzałką 29">
            <a:extLst>
              <a:ext uri="{FF2B5EF4-FFF2-40B4-BE49-F238E27FC236}">
                <a16:creationId xmlns="" xmlns:a16="http://schemas.microsoft.com/office/drawing/2014/main" id="{6541E407-00DE-4B49-86CA-3BC253BA260A}"/>
              </a:ext>
            </a:extLst>
          </p:cNvPr>
          <p:cNvCxnSpPr>
            <a:cxnSpLocks noChangeShapeType="1"/>
          </p:cNvCxnSpPr>
          <p:nvPr/>
        </p:nvCxnSpPr>
        <p:spPr bwMode="auto">
          <a:xfrm>
            <a:off x="10555288" y="2928938"/>
            <a:ext cx="0" cy="182562"/>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64" name="Łącznik prosty ze strzałką 106">
            <a:extLst>
              <a:ext uri="{FF2B5EF4-FFF2-40B4-BE49-F238E27FC236}">
                <a16:creationId xmlns="" xmlns:a16="http://schemas.microsoft.com/office/drawing/2014/main" id="{34AAA47E-BA32-448F-BC2C-1F5A038AEDC4}"/>
              </a:ext>
            </a:extLst>
          </p:cNvPr>
          <p:cNvCxnSpPr>
            <a:cxnSpLocks noChangeShapeType="1"/>
          </p:cNvCxnSpPr>
          <p:nvPr/>
        </p:nvCxnSpPr>
        <p:spPr bwMode="auto">
          <a:xfrm>
            <a:off x="10547350" y="5262563"/>
            <a:ext cx="0" cy="18415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65" name="Łącznik prosty ze strzałką 107">
            <a:extLst>
              <a:ext uri="{FF2B5EF4-FFF2-40B4-BE49-F238E27FC236}">
                <a16:creationId xmlns="" xmlns:a16="http://schemas.microsoft.com/office/drawing/2014/main" id="{AFD0D860-072D-45C2-83AD-C033EBCB4C16}"/>
              </a:ext>
            </a:extLst>
          </p:cNvPr>
          <p:cNvCxnSpPr>
            <a:cxnSpLocks noChangeShapeType="1"/>
          </p:cNvCxnSpPr>
          <p:nvPr/>
        </p:nvCxnSpPr>
        <p:spPr bwMode="auto">
          <a:xfrm>
            <a:off x="2109788" y="4075113"/>
            <a:ext cx="0" cy="18415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pic>
        <p:nvPicPr>
          <p:cNvPr id="66" name="Obraz 120">
            <a:extLst>
              <a:ext uri="{FF2B5EF4-FFF2-40B4-BE49-F238E27FC236}">
                <a16:creationId xmlns="" xmlns:a16="http://schemas.microsoft.com/office/drawing/2014/main" id="{E4144AC6-61E7-4482-B27D-FE16170039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75" y="5568950"/>
            <a:ext cx="6429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Symbol zastępczy tekstu 10">
            <a:extLst>
              <a:ext uri="{FF2B5EF4-FFF2-40B4-BE49-F238E27FC236}">
                <a16:creationId xmlns="" xmlns:a16="http://schemas.microsoft.com/office/drawing/2014/main" id="{94E44432-0E36-4449-BFB9-92AAB24204FC}"/>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19" name="Symbol zastępczy tekstu 34">
            <a:extLst>
              <a:ext uri="{FF2B5EF4-FFF2-40B4-BE49-F238E27FC236}">
                <a16:creationId xmlns="" xmlns:a16="http://schemas.microsoft.com/office/drawing/2014/main" id="{9AEDA3B1-DA50-46DB-898F-B03E8A5FF853}"/>
              </a:ext>
            </a:extLst>
          </p:cNvPr>
          <p:cNvSpPr txBox="1">
            <a:spLocks noGrp="1"/>
          </p:cNvSpPr>
          <p:nvPr>
            <p:ph type="body" sz="quarter" idx="4294967295"/>
          </p:nvPr>
        </p:nvSpPr>
        <p:spPr>
          <a:xfrm>
            <a:off x="1037011" y="2044698"/>
            <a:ext cx="212357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 xmlns:a16="http://schemas.microsoft.com/office/drawing/2014/main" id="{DA4ACBC9-003C-4A67-98FE-37385074AC10}"/>
              </a:ext>
            </a:extLst>
          </p:cNvPr>
          <p:cNvSpPr txBox="1">
            <a:spLocks noGrp="1"/>
          </p:cNvSpPr>
          <p:nvPr>
            <p:ph type="body" sz="quarter" idx="4294967295"/>
          </p:nvPr>
        </p:nvSpPr>
        <p:spPr>
          <a:xfrm>
            <a:off x="3851736" y="2044698"/>
            <a:ext cx="211622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 xmlns:a16="http://schemas.microsoft.com/office/drawing/2014/main" id="{1732D834-07B3-452A-B28E-1161C0DBAAB9}"/>
              </a:ext>
            </a:extLst>
          </p:cNvPr>
          <p:cNvSpPr txBox="1">
            <a:spLocks noGrp="1"/>
          </p:cNvSpPr>
          <p:nvPr>
            <p:ph type="body" sz="quarter" idx="4294967295"/>
          </p:nvPr>
        </p:nvSpPr>
        <p:spPr>
          <a:xfrm>
            <a:off x="6659767" y="2048045"/>
            <a:ext cx="211555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2" name="Symbol zastępczy tekstu 34">
            <a:extLst>
              <a:ext uri="{FF2B5EF4-FFF2-40B4-BE49-F238E27FC236}">
                <a16:creationId xmlns="" xmlns:a16="http://schemas.microsoft.com/office/drawing/2014/main" id="{A221CB8A-96FB-4215-84E9-64C4537568A4}"/>
              </a:ext>
            </a:extLst>
          </p:cNvPr>
          <p:cNvSpPr txBox="1">
            <a:spLocks noGrp="1"/>
          </p:cNvSpPr>
          <p:nvPr>
            <p:ph type="body" sz="quarter" idx="4294967295"/>
          </p:nvPr>
        </p:nvSpPr>
        <p:spPr>
          <a:xfrm>
            <a:off x="9465128" y="2051383"/>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3" name="Symbol zastępczy tekstu 34">
            <a:extLst>
              <a:ext uri="{FF2B5EF4-FFF2-40B4-BE49-F238E27FC236}">
                <a16:creationId xmlns="" xmlns:a16="http://schemas.microsoft.com/office/drawing/2014/main" id="{1E79D583-3F64-41EB-8DC4-95035EA1C070}"/>
              </a:ext>
            </a:extLst>
          </p:cNvPr>
          <p:cNvSpPr txBox="1">
            <a:spLocks noGrp="1"/>
          </p:cNvSpPr>
          <p:nvPr>
            <p:ph type="body" sz="quarter" idx="4294967295"/>
          </p:nvPr>
        </p:nvSpPr>
        <p:spPr>
          <a:xfrm>
            <a:off x="1037679" y="3203070"/>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4" name="Symbol zastępczy tekstu 34">
            <a:extLst>
              <a:ext uri="{FF2B5EF4-FFF2-40B4-BE49-F238E27FC236}">
                <a16:creationId xmlns="" xmlns:a16="http://schemas.microsoft.com/office/drawing/2014/main" id="{9622F878-1A19-4228-8DB4-55B7957D2E2C}"/>
              </a:ext>
            </a:extLst>
          </p:cNvPr>
          <p:cNvSpPr txBox="1">
            <a:spLocks noGrp="1"/>
          </p:cNvSpPr>
          <p:nvPr>
            <p:ph type="body" sz="quarter" idx="4294967295"/>
          </p:nvPr>
        </p:nvSpPr>
        <p:spPr>
          <a:xfrm>
            <a:off x="3855741" y="3206416"/>
            <a:ext cx="2160334"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5" name="Symbol zastępczy tekstu 34">
            <a:extLst>
              <a:ext uri="{FF2B5EF4-FFF2-40B4-BE49-F238E27FC236}">
                <a16:creationId xmlns="" xmlns:a16="http://schemas.microsoft.com/office/drawing/2014/main" id="{4C6C7359-337A-4C0E-A326-EFC6991E15D3}"/>
              </a:ext>
            </a:extLst>
          </p:cNvPr>
          <p:cNvSpPr txBox="1">
            <a:spLocks noGrp="1"/>
          </p:cNvSpPr>
          <p:nvPr>
            <p:ph type="body" sz="quarter" idx="4294967295"/>
          </p:nvPr>
        </p:nvSpPr>
        <p:spPr>
          <a:xfrm>
            <a:off x="6651747" y="3209754"/>
            <a:ext cx="21716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6" name="Symbol zastępczy tekstu 34">
            <a:extLst>
              <a:ext uri="{FF2B5EF4-FFF2-40B4-BE49-F238E27FC236}">
                <a16:creationId xmlns="" xmlns:a16="http://schemas.microsoft.com/office/drawing/2014/main" id="{CD7F0A7C-0831-41A2-8A3E-0E1DC559CD92}"/>
              </a:ext>
            </a:extLst>
          </p:cNvPr>
          <p:cNvSpPr txBox="1">
            <a:spLocks noGrp="1"/>
          </p:cNvSpPr>
          <p:nvPr>
            <p:ph type="body" sz="quarter" idx="4294967295"/>
          </p:nvPr>
        </p:nvSpPr>
        <p:spPr>
          <a:xfrm>
            <a:off x="9453771" y="3225802"/>
            <a:ext cx="219308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7" name="Symbol zastępczy tekstu 34">
            <a:extLst>
              <a:ext uri="{FF2B5EF4-FFF2-40B4-BE49-F238E27FC236}">
                <a16:creationId xmlns="" xmlns:a16="http://schemas.microsoft.com/office/drawing/2014/main" id="{1C96707A-EDF6-44D2-A968-BAE975CF10E5}"/>
              </a:ext>
            </a:extLst>
          </p:cNvPr>
          <p:cNvSpPr txBox="1">
            <a:spLocks noGrp="1"/>
          </p:cNvSpPr>
          <p:nvPr>
            <p:ph type="body" sz="quarter" idx="4294967295"/>
          </p:nvPr>
        </p:nvSpPr>
        <p:spPr>
          <a:xfrm>
            <a:off x="1028992" y="4378823"/>
            <a:ext cx="212357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8" name="Symbol zastępczy tekstu 34">
            <a:extLst>
              <a:ext uri="{FF2B5EF4-FFF2-40B4-BE49-F238E27FC236}">
                <a16:creationId xmlns="" xmlns:a16="http://schemas.microsoft.com/office/drawing/2014/main" id="{6ECA5A68-8FEA-4DBE-AB4B-AA547AC2C7C8}"/>
              </a:ext>
            </a:extLst>
          </p:cNvPr>
          <p:cNvSpPr txBox="1">
            <a:spLocks noGrp="1"/>
          </p:cNvSpPr>
          <p:nvPr>
            <p:ph type="body" sz="quarter" idx="4294967295"/>
          </p:nvPr>
        </p:nvSpPr>
        <p:spPr>
          <a:xfrm>
            <a:off x="3843707" y="4378823"/>
            <a:ext cx="211622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9" name="Symbol zastępczy tekstu 34">
            <a:extLst>
              <a:ext uri="{FF2B5EF4-FFF2-40B4-BE49-F238E27FC236}">
                <a16:creationId xmlns="" xmlns:a16="http://schemas.microsoft.com/office/drawing/2014/main" id="{02558F85-4C14-4FC1-BA09-1ED5B0F90A41}"/>
              </a:ext>
            </a:extLst>
          </p:cNvPr>
          <p:cNvSpPr txBox="1">
            <a:spLocks noGrp="1"/>
          </p:cNvSpPr>
          <p:nvPr>
            <p:ph type="body" sz="quarter" idx="4294967295"/>
          </p:nvPr>
        </p:nvSpPr>
        <p:spPr>
          <a:xfrm>
            <a:off x="6651747" y="4382170"/>
            <a:ext cx="211555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0" name="Symbol zastępczy tekstu 34">
            <a:extLst>
              <a:ext uri="{FF2B5EF4-FFF2-40B4-BE49-F238E27FC236}">
                <a16:creationId xmlns="" xmlns:a16="http://schemas.microsoft.com/office/drawing/2014/main" id="{087FA02E-C441-4AE5-8FD0-014FB1D6156A}"/>
              </a:ext>
            </a:extLst>
          </p:cNvPr>
          <p:cNvSpPr txBox="1">
            <a:spLocks noGrp="1"/>
          </p:cNvSpPr>
          <p:nvPr>
            <p:ph type="body" sz="quarter" idx="4294967295"/>
          </p:nvPr>
        </p:nvSpPr>
        <p:spPr>
          <a:xfrm>
            <a:off x="9457108" y="4385508"/>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1" name="Symbol zastępczy tekstu 34">
            <a:extLst>
              <a:ext uri="{FF2B5EF4-FFF2-40B4-BE49-F238E27FC236}">
                <a16:creationId xmlns="" xmlns:a16="http://schemas.microsoft.com/office/drawing/2014/main" id="{488AFE91-DCDE-429F-AF45-130D0A9BB2A8}"/>
              </a:ext>
            </a:extLst>
          </p:cNvPr>
          <p:cNvSpPr txBox="1">
            <a:spLocks noGrp="1"/>
          </p:cNvSpPr>
          <p:nvPr>
            <p:ph type="body" sz="quarter" idx="4294967295"/>
          </p:nvPr>
        </p:nvSpPr>
        <p:spPr>
          <a:xfrm>
            <a:off x="3847722" y="5540541"/>
            <a:ext cx="2160334"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2" name="Symbol zastępczy tekstu 34">
            <a:extLst>
              <a:ext uri="{FF2B5EF4-FFF2-40B4-BE49-F238E27FC236}">
                <a16:creationId xmlns="" xmlns:a16="http://schemas.microsoft.com/office/drawing/2014/main" id="{E248B204-ADFD-413B-AEC6-22B75135B267}"/>
              </a:ext>
            </a:extLst>
          </p:cNvPr>
          <p:cNvSpPr txBox="1">
            <a:spLocks noGrp="1"/>
          </p:cNvSpPr>
          <p:nvPr>
            <p:ph type="body" sz="quarter" idx="4294967295"/>
          </p:nvPr>
        </p:nvSpPr>
        <p:spPr>
          <a:xfrm>
            <a:off x="6643728" y="5543888"/>
            <a:ext cx="21716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49" name="Symbol zastępczy tekstu 34">
            <a:extLst>
              <a:ext uri="{FF2B5EF4-FFF2-40B4-BE49-F238E27FC236}">
                <a16:creationId xmlns="" xmlns:a16="http://schemas.microsoft.com/office/drawing/2014/main" id="{DFD15D93-33D8-49AB-9BB0-FADE3A132253}"/>
              </a:ext>
            </a:extLst>
          </p:cNvPr>
          <p:cNvSpPr txBox="1">
            <a:spLocks noGrp="1"/>
          </p:cNvSpPr>
          <p:nvPr>
            <p:ph type="body" sz="quarter" idx="4294967295"/>
          </p:nvPr>
        </p:nvSpPr>
        <p:spPr>
          <a:xfrm>
            <a:off x="9465137" y="5532522"/>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Tree>
    <p:extLst>
      <p:ext uri="{BB962C8B-B14F-4D97-AF65-F5344CB8AC3E}">
        <p14:creationId xmlns:p14="http://schemas.microsoft.com/office/powerpoint/2010/main" val="269410594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10_Dwa elementy zawartości">
    <p:spTree>
      <p:nvGrpSpPr>
        <p:cNvPr id="1" name=""/>
        <p:cNvGrpSpPr/>
        <p:nvPr/>
      </p:nvGrpSpPr>
      <p:grpSpPr>
        <a:xfrm>
          <a:off x="0" y="0"/>
          <a:ext cx="0" cy="0"/>
          <a:chOff x="0" y="0"/>
          <a:chExt cx="0" cy="0"/>
        </a:xfrm>
      </p:grpSpPr>
      <p:pic>
        <p:nvPicPr>
          <p:cNvPr id="19" name="Obraz 83">
            <a:extLst>
              <a:ext uri="{FF2B5EF4-FFF2-40B4-BE49-F238E27FC236}">
                <a16:creationId xmlns="" xmlns:a16="http://schemas.microsoft.com/office/drawing/2014/main" id="{849208B9-989B-47E8-A16D-A8A3573A5A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038" y="3113088"/>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Obraz 51">
            <a:extLst>
              <a:ext uri="{FF2B5EF4-FFF2-40B4-BE49-F238E27FC236}">
                <a16:creationId xmlns="" xmlns:a16="http://schemas.microsoft.com/office/drawing/2014/main" id="{13631690-63B8-4409-ABFE-FDB380B409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913" y="1949450"/>
            <a:ext cx="23209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Obraz 2">
            <a:extLst>
              <a:ext uri="{FF2B5EF4-FFF2-40B4-BE49-F238E27FC236}">
                <a16:creationId xmlns="" xmlns:a16="http://schemas.microsoft.com/office/drawing/2014/main" id="{545AFC02-99CD-42A5-8A41-AD1DC6E045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6975" y="1963738"/>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Obraz 54">
            <a:extLst>
              <a:ext uri="{FF2B5EF4-FFF2-40B4-BE49-F238E27FC236}">
                <a16:creationId xmlns="" xmlns:a16="http://schemas.microsoft.com/office/drawing/2014/main" id="{2ED6F117-9E8F-4536-977D-51A6046468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8088" y="3124200"/>
            <a:ext cx="2351087"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Obraz 55">
            <a:extLst>
              <a:ext uri="{FF2B5EF4-FFF2-40B4-BE49-F238E27FC236}">
                <a16:creationId xmlns="" xmlns:a16="http://schemas.microsoft.com/office/drawing/2014/main" id="{FCC4150C-F3D2-4273-9F7A-24AA0B289B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6975" y="4273550"/>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Obraz 56">
            <a:extLst>
              <a:ext uri="{FF2B5EF4-FFF2-40B4-BE49-F238E27FC236}">
                <a16:creationId xmlns="" xmlns:a16="http://schemas.microsoft.com/office/drawing/2014/main" id="{6ECB269A-32BC-4044-A82E-20FB28D0E9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0788" y="5434013"/>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Obraz 57">
            <a:extLst>
              <a:ext uri="{FF2B5EF4-FFF2-40B4-BE49-F238E27FC236}">
                <a16:creationId xmlns="" xmlns:a16="http://schemas.microsoft.com/office/drawing/2014/main" id="{3C08BBB1-5254-4F73-B073-7AE93A941C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8913" y="1963738"/>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Obraz 58">
            <a:extLst>
              <a:ext uri="{FF2B5EF4-FFF2-40B4-BE49-F238E27FC236}">
                <a16:creationId xmlns="" xmlns:a16="http://schemas.microsoft.com/office/drawing/2014/main" id="{F8A075F3-0431-4351-AFCE-A5BF690095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0025" y="3124200"/>
            <a:ext cx="2351088"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Obraz 59">
            <a:extLst>
              <a:ext uri="{FF2B5EF4-FFF2-40B4-BE49-F238E27FC236}">
                <a16:creationId xmlns="" xmlns:a16="http://schemas.microsoft.com/office/drawing/2014/main" id="{42A9D61C-8C9B-4E28-88CA-07EB9DD169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8913" y="4273550"/>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Obraz 60">
            <a:extLst>
              <a:ext uri="{FF2B5EF4-FFF2-40B4-BE49-F238E27FC236}">
                <a16:creationId xmlns="" xmlns:a16="http://schemas.microsoft.com/office/drawing/2014/main" id="{552D5E86-5DB2-404C-BC31-EA69502834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2725" y="5434013"/>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Obraz 61">
            <a:extLst>
              <a:ext uri="{FF2B5EF4-FFF2-40B4-BE49-F238E27FC236}">
                <a16:creationId xmlns="" xmlns:a16="http://schemas.microsoft.com/office/drawing/2014/main" id="{F0B77D72-E712-4AFB-BE30-455CE427DE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9588" y="1952625"/>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Obraz 62">
            <a:extLst>
              <a:ext uri="{FF2B5EF4-FFF2-40B4-BE49-F238E27FC236}">
                <a16:creationId xmlns="" xmlns:a16="http://schemas.microsoft.com/office/drawing/2014/main" id="{BB9D8DAA-6224-4B70-8528-84B2ADB8B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0700" y="3113088"/>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Obraz 63">
            <a:extLst>
              <a:ext uri="{FF2B5EF4-FFF2-40B4-BE49-F238E27FC236}">
                <a16:creationId xmlns="" xmlns:a16="http://schemas.microsoft.com/office/drawing/2014/main" id="{709A7E73-2E40-4FE3-BA14-A0DBBBB53A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9588" y="4260850"/>
            <a:ext cx="23495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Obraz 64">
            <a:extLst>
              <a:ext uri="{FF2B5EF4-FFF2-40B4-BE49-F238E27FC236}">
                <a16:creationId xmlns="" xmlns:a16="http://schemas.microsoft.com/office/drawing/2014/main" id="{0A83A43D-DD84-4948-8233-D22767B5AE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3400" y="5421313"/>
            <a:ext cx="234950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Obraz 87">
            <a:extLst>
              <a:ext uri="{FF2B5EF4-FFF2-40B4-BE49-F238E27FC236}">
                <a16:creationId xmlns="" xmlns:a16="http://schemas.microsoft.com/office/drawing/2014/main" id="{2ABBD3AE-3410-45DD-913F-04D60E9BE9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925" y="4260850"/>
            <a:ext cx="23495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Obraz 6">
            <a:extLst>
              <a:ext uri="{FF2B5EF4-FFF2-40B4-BE49-F238E27FC236}">
                <a16:creationId xmlns="" xmlns:a16="http://schemas.microsoft.com/office/drawing/2014/main" id="{54DE8B53-273B-42DE-AD01-E99747476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88" y="5419725"/>
            <a:ext cx="23209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Obraz 120">
            <a:extLst>
              <a:ext uri="{FF2B5EF4-FFF2-40B4-BE49-F238E27FC236}">
                <a16:creationId xmlns="" xmlns:a16="http://schemas.microsoft.com/office/drawing/2014/main" id="{CD28EFE1-D4A1-40DC-BABC-3414F7EB65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75" y="5568950"/>
            <a:ext cx="6429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 name="Łącznik prosty 5">
            <a:extLst>
              <a:ext uri="{FF2B5EF4-FFF2-40B4-BE49-F238E27FC236}">
                <a16:creationId xmlns="" xmlns:a16="http://schemas.microsoft.com/office/drawing/2014/main" id="{4F2331E6-96F2-4B93-B6EA-7A070BE28034}"/>
              </a:ext>
            </a:extLst>
          </p:cNvPr>
          <p:cNvCxnSpPr>
            <a:cxnSpLocks noChangeShapeType="1"/>
          </p:cNvCxnSpPr>
          <p:nvPr/>
        </p:nvCxnSpPr>
        <p:spPr bwMode="auto">
          <a:xfrm>
            <a:off x="3281363" y="2444750"/>
            <a:ext cx="455612" cy="4763"/>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52" name="Łącznik prosty 99">
            <a:extLst>
              <a:ext uri="{FF2B5EF4-FFF2-40B4-BE49-F238E27FC236}">
                <a16:creationId xmlns="" xmlns:a16="http://schemas.microsoft.com/office/drawing/2014/main" id="{195ED87A-A430-444B-B75D-F642C9489771}"/>
              </a:ext>
            </a:extLst>
          </p:cNvPr>
          <p:cNvCxnSpPr>
            <a:cxnSpLocks noChangeShapeType="1"/>
          </p:cNvCxnSpPr>
          <p:nvPr/>
        </p:nvCxnSpPr>
        <p:spPr bwMode="auto">
          <a:xfrm>
            <a:off x="3251200" y="5932488"/>
            <a:ext cx="512763" cy="4762"/>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53" name="Łącznik prosty 105">
            <a:extLst>
              <a:ext uri="{FF2B5EF4-FFF2-40B4-BE49-F238E27FC236}">
                <a16:creationId xmlns="" xmlns:a16="http://schemas.microsoft.com/office/drawing/2014/main" id="{46CBBDD6-6014-4BF8-94B3-E45D71B97AC1}"/>
              </a:ext>
            </a:extLst>
          </p:cNvPr>
          <p:cNvCxnSpPr>
            <a:cxnSpLocks noChangeShapeType="1"/>
          </p:cNvCxnSpPr>
          <p:nvPr/>
        </p:nvCxnSpPr>
        <p:spPr bwMode="auto">
          <a:xfrm>
            <a:off x="3273425" y="3609975"/>
            <a:ext cx="465138"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4" name="Łącznik prosty 108">
            <a:extLst>
              <a:ext uri="{FF2B5EF4-FFF2-40B4-BE49-F238E27FC236}">
                <a16:creationId xmlns="" xmlns:a16="http://schemas.microsoft.com/office/drawing/2014/main" id="{681CF6DF-73ED-4835-B45F-EC2BDBDC744C}"/>
              </a:ext>
            </a:extLst>
          </p:cNvPr>
          <p:cNvCxnSpPr>
            <a:cxnSpLocks noChangeShapeType="1"/>
          </p:cNvCxnSpPr>
          <p:nvPr/>
        </p:nvCxnSpPr>
        <p:spPr bwMode="auto">
          <a:xfrm>
            <a:off x="3259138" y="4772025"/>
            <a:ext cx="466725" cy="4763"/>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5" name="Łącznik prosty 110">
            <a:extLst>
              <a:ext uri="{FF2B5EF4-FFF2-40B4-BE49-F238E27FC236}">
                <a16:creationId xmlns="" xmlns:a16="http://schemas.microsoft.com/office/drawing/2014/main" id="{5D5D4C63-7973-441A-B7D5-AF369E0F0F63}"/>
              </a:ext>
            </a:extLst>
          </p:cNvPr>
          <p:cNvCxnSpPr>
            <a:cxnSpLocks noChangeShapeType="1"/>
          </p:cNvCxnSpPr>
          <p:nvPr/>
        </p:nvCxnSpPr>
        <p:spPr bwMode="auto">
          <a:xfrm>
            <a:off x="6084888" y="3598863"/>
            <a:ext cx="465137"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6" name="Łącznik prosty 111">
            <a:extLst>
              <a:ext uri="{FF2B5EF4-FFF2-40B4-BE49-F238E27FC236}">
                <a16:creationId xmlns="" xmlns:a16="http://schemas.microsoft.com/office/drawing/2014/main" id="{7C73A02D-FA13-4870-B569-DB8B42E42079}"/>
              </a:ext>
            </a:extLst>
          </p:cNvPr>
          <p:cNvCxnSpPr>
            <a:cxnSpLocks noChangeShapeType="1"/>
          </p:cNvCxnSpPr>
          <p:nvPr/>
        </p:nvCxnSpPr>
        <p:spPr bwMode="auto">
          <a:xfrm>
            <a:off x="6070600" y="4749800"/>
            <a:ext cx="466725"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7" name="Łącznik prosty 112">
            <a:extLst>
              <a:ext uri="{FF2B5EF4-FFF2-40B4-BE49-F238E27FC236}">
                <a16:creationId xmlns="" xmlns:a16="http://schemas.microsoft.com/office/drawing/2014/main" id="{2068D2AD-085E-47F9-A6E1-1B6F8C859004}"/>
              </a:ext>
            </a:extLst>
          </p:cNvPr>
          <p:cNvCxnSpPr>
            <a:cxnSpLocks noChangeShapeType="1"/>
          </p:cNvCxnSpPr>
          <p:nvPr/>
        </p:nvCxnSpPr>
        <p:spPr bwMode="auto">
          <a:xfrm>
            <a:off x="8886825" y="3598863"/>
            <a:ext cx="512763"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8" name="Łącznik prosty 113">
            <a:extLst>
              <a:ext uri="{FF2B5EF4-FFF2-40B4-BE49-F238E27FC236}">
                <a16:creationId xmlns="" xmlns:a16="http://schemas.microsoft.com/office/drawing/2014/main" id="{C07DBDC3-C307-4392-94F3-9B439AD96F4A}"/>
              </a:ext>
            </a:extLst>
          </p:cNvPr>
          <p:cNvCxnSpPr>
            <a:cxnSpLocks noChangeShapeType="1"/>
          </p:cNvCxnSpPr>
          <p:nvPr/>
        </p:nvCxnSpPr>
        <p:spPr bwMode="auto">
          <a:xfrm>
            <a:off x="8882063" y="4759325"/>
            <a:ext cx="512762"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9" name="Łącznik prosty 114">
            <a:extLst>
              <a:ext uri="{FF2B5EF4-FFF2-40B4-BE49-F238E27FC236}">
                <a16:creationId xmlns="" xmlns:a16="http://schemas.microsoft.com/office/drawing/2014/main" id="{4351A7C1-B42F-4B81-BA9E-A06E422AD8F7}"/>
              </a:ext>
            </a:extLst>
          </p:cNvPr>
          <p:cNvCxnSpPr>
            <a:cxnSpLocks noChangeShapeType="1"/>
          </p:cNvCxnSpPr>
          <p:nvPr/>
        </p:nvCxnSpPr>
        <p:spPr bwMode="auto">
          <a:xfrm>
            <a:off x="6084888" y="2438400"/>
            <a:ext cx="465137"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60" name="Łącznik prosty 115">
            <a:extLst>
              <a:ext uri="{FF2B5EF4-FFF2-40B4-BE49-F238E27FC236}">
                <a16:creationId xmlns="" xmlns:a16="http://schemas.microsoft.com/office/drawing/2014/main" id="{479C3150-34A9-42E4-86B3-131EF45C5CBB}"/>
              </a:ext>
            </a:extLst>
          </p:cNvPr>
          <p:cNvCxnSpPr>
            <a:cxnSpLocks noChangeShapeType="1"/>
          </p:cNvCxnSpPr>
          <p:nvPr/>
        </p:nvCxnSpPr>
        <p:spPr bwMode="auto">
          <a:xfrm>
            <a:off x="6084888" y="5932488"/>
            <a:ext cx="465137" cy="4762"/>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61" name="Łącznik prosty 116">
            <a:extLst>
              <a:ext uri="{FF2B5EF4-FFF2-40B4-BE49-F238E27FC236}">
                <a16:creationId xmlns="" xmlns:a16="http://schemas.microsoft.com/office/drawing/2014/main" id="{7939CADC-2D22-443A-A9A8-17EA576AB8D6}"/>
              </a:ext>
            </a:extLst>
          </p:cNvPr>
          <p:cNvCxnSpPr>
            <a:cxnSpLocks noChangeShapeType="1"/>
          </p:cNvCxnSpPr>
          <p:nvPr/>
        </p:nvCxnSpPr>
        <p:spPr bwMode="auto">
          <a:xfrm>
            <a:off x="8886825" y="2438400"/>
            <a:ext cx="512763"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62" name="Łącznik prosty 117">
            <a:extLst>
              <a:ext uri="{FF2B5EF4-FFF2-40B4-BE49-F238E27FC236}">
                <a16:creationId xmlns="" xmlns:a16="http://schemas.microsoft.com/office/drawing/2014/main" id="{C2F3ACD1-4F17-4220-83FE-D2C7499BC332}"/>
              </a:ext>
            </a:extLst>
          </p:cNvPr>
          <p:cNvCxnSpPr>
            <a:cxnSpLocks noChangeShapeType="1"/>
          </p:cNvCxnSpPr>
          <p:nvPr/>
        </p:nvCxnSpPr>
        <p:spPr bwMode="auto">
          <a:xfrm>
            <a:off x="8909050" y="5919788"/>
            <a:ext cx="466725"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63" name="Łącznik prosty 118">
            <a:extLst>
              <a:ext uri="{FF2B5EF4-FFF2-40B4-BE49-F238E27FC236}">
                <a16:creationId xmlns="" xmlns:a16="http://schemas.microsoft.com/office/drawing/2014/main" id="{6A059C9F-A2BF-4100-A55C-323CDC6A8DF2}"/>
              </a:ext>
            </a:extLst>
          </p:cNvPr>
          <p:cNvCxnSpPr>
            <a:cxnSpLocks noChangeShapeType="1"/>
          </p:cNvCxnSpPr>
          <p:nvPr/>
        </p:nvCxnSpPr>
        <p:spPr bwMode="auto">
          <a:xfrm>
            <a:off x="10539413" y="2925763"/>
            <a:ext cx="0" cy="187325"/>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64" name="Łącznik prosty 119">
            <a:extLst>
              <a:ext uri="{FF2B5EF4-FFF2-40B4-BE49-F238E27FC236}">
                <a16:creationId xmlns="" xmlns:a16="http://schemas.microsoft.com/office/drawing/2014/main" id="{7E630DF8-61F3-475B-8F6C-AE502452FE1D}"/>
              </a:ext>
            </a:extLst>
          </p:cNvPr>
          <p:cNvCxnSpPr>
            <a:cxnSpLocks noChangeShapeType="1"/>
          </p:cNvCxnSpPr>
          <p:nvPr/>
        </p:nvCxnSpPr>
        <p:spPr bwMode="auto">
          <a:xfrm>
            <a:off x="10550525" y="5253038"/>
            <a:ext cx="0" cy="169862"/>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65" name="Łącznik prosty 121">
            <a:extLst>
              <a:ext uri="{FF2B5EF4-FFF2-40B4-BE49-F238E27FC236}">
                <a16:creationId xmlns="" xmlns:a16="http://schemas.microsoft.com/office/drawing/2014/main" id="{6CAEC00F-53DE-4EE6-B0E3-80CC01B71794}"/>
              </a:ext>
            </a:extLst>
          </p:cNvPr>
          <p:cNvCxnSpPr>
            <a:cxnSpLocks noChangeShapeType="1"/>
          </p:cNvCxnSpPr>
          <p:nvPr/>
        </p:nvCxnSpPr>
        <p:spPr bwMode="auto">
          <a:xfrm>
            <a:off x="2098675" y="4095750"/>
            <a:ext cx="0" cy="155575"/>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sp>
        <p:nvSpPr>
          <p:cNvPr id="18" name="Symbol zastępczy tekstu 10">
            <a:extLst>
              <a:ext uri="{FF2B5EF4-FFF2-40B4-BE49-F238E27FC236}">
                <a16:creationId xmlns="" xmlns:a16="http://schemas.microsoft.com/office/drawing/2014/main" id="{2D6B4EC9-3FCD-46E7-AD72-7ED4FB4AC7E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35" name="Symbol zastępczy tekstu 34">
            <a:extLst>
              <a:ext uri="{FF2B5EF4-FFF2-40B4-BE49-F238E27FC236}">
                <a16:creationId xmlns="" xmlns:a16="http://schemas.microsoft.com/office/drawing/2014/main" id="{387B022F-71DE-45D7-831A-2578A704CD79}"/>
              </a:ext>
            </a:extLst>
          </p:cNvPr>
          <p:cNvSpPr txBox="1">
            <a:spLocks noGrp="1"/>
          </p:cNvSpPr>
          <p:nvPr>
            <p:ph type="body" sz="quarter" idx="4294967295"/>
          </p:nvPr>
        </p:nvSpPr>
        <p:spPr>
          <a:xfrm>
            <a:off x="1020680" y="2044698"/>
            <a:ext cx="212357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FFFFFF"/>
              </a:buClr>
              <a:buSzPct val="100000"/>
              <a:buFont typeface="Arial"/>
              <a:buAutoNum type="arabicPeriod"/>
              <a:tabLst/>
              <a:defRPr lang="pl-PL" sz="1200" b="0" i="0" u="none" strike="noStrike" cap="none" spc="0" baseline="0">
                <a:solidFill>
                  <a:srgbClr val="FFFFFF"/>
                </a:solidFill>
                <a:uFillTx/>
                <a:latin typeface="Arial"/>
              </a:defRPr>
            </a:lvl1pPr>
          </a:lstStyle>
          <a:p>
            <a:pPr lvl="0"/>
            <a:endParaRPr lang="pl-PL"/>
          </a:p>
        </p:txBody>
      </p:sp>
      <p:sp>
        <p:nvSpPr>
          <p:cNvPr id="36" name="Symbol zastępczy tekstu 34">
            <a:extLst>
              <a:ext uri="{FF2B5EF4-FFF2-40B4-BE49-F238E27FC236}">
                <a16:creationId xmlns="" xmlns:a16="http://schemas.microsoft.com/office/drawing/2014/main" id="{348F226D-9659-44C7-B5DA-4C001697457B}"/>
              </a:ext>
            </a:extLst>
          </p:cNvPr>
          <p:cNvSpPr txBox="1">
            <a:spLocks noGrp="1"/>
          </p:cNvSpPr>
          <p:nvPr>
            <p:ph type="body" sz="quarter" idx="4294967295"/>
          </p:nvPr>
        </p:nvSpPr>
        <p:spPr>
          <a:xfrm>
            <a:off x="3835395" y="2044698"/>
            <a:ext cx="211622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2"/>
              <a:tabLst/>
              <a:defRPr lang="pl-PL" sz="1200" b="0" i="0" u="none" strike="noStrike" cap="none" spc="0" baseline="0">
                <a:solidFill>
                  <a:srgbClr val="6D6E71"/>
                </a:solidFill>
                <a:uFillTx/>
                <a:latin typeface="Arial"/>
              </a:defRPr>
            </a:lvl1pPr>
          </a:lstStyle>
          <a:p>
            <a:pPr lvl="0"/>
            <a:endParaRPr lang="pl-PL"/>
          </a:p>
        </p:txBody>
      </p:sp>
      <p:sp>
        <p:nvSpPr>
          <p:cNvPr id="37" name="Symbol zastępczy tekstu 34">
            <a:extLst>
              <a:ext uri="{FF2B5EF4-FFF2-40B4-BE49-F238E27FC236}">
                <a16:creationId xmlns="" xmlns:a16="http://schemas.microsoft.com/office/drawing/2014/main" id="{A6D6C77E-3C17-49DD-A5B6-5F03B01A59C7}"/>
              </a:ext>
            </a:extLst>
          </p:cNvPr>
          <p:cNvSpPr txBox="1">
            <a:spLocks noGrp="1"/>
          </p:cNvSpPr>
          <p:nvPr>
            <p:ph type="body" sz="quarter" idx="4294967295"/>
          </p:nvPr>
        </p:nvSpPr>
        <p:spPr>
          <a:xfrm>
            <a:off x="6643436" y="2048045"/>
            <a:ext cx="211555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3"/>
              <a:tabLst/>
              <a:defRPr lang="pl-PL" sz="1200" b="0" i="0" u="none" strike="noStrike" cap="none" spc="0" baseline="0">
                <a:solidFill>
                  <a:srgbClr val="6D6E71"/>
                </a:solidFill>
                <a:uFillTx/>
                <a:latin typeface="Arial"/>
              </a:defRPr>
            </a:lvl1pPr>
          </a:lstStyle>
          <a:p>
            <a:pPr lvl="0"/>
            <a:endParaRPr lang="pl-PL"/>
          </a:p>
        </p:txBody>
      </p:sp>
      <p:sp>
        <p:nvSpPr>
          <p:cNvPr id="38" name="Symbol zastępczy tekstu 34">
            <a:extLst>
              <a:ext uri="{FF2B5EF4-FFF2-40B4-BE49-F238E27FC236}">
                <a16:creationId xmlns="" xmlns:a16="http://schemas.microsoft.com/office/drawing/2014/main" id="{16E9F502-7F24-443A-B434-FAE5994C5F78}"/>
              </a:ext>
            </a:extLst>
          </p:cNvPr>
          <p:cNvSpPr txBox="1">
            <a:spLocks noGrp="1"/>
          </p:cNvSpPr>
          <p:nvPr>
            <p:ph type="body" sz="quarter" idx="4294967295"/>
          </p:nvPr>
        </p:nvSpPr>
        <p:spPr>
          <a:xfrm>
            <a:off x="9448796" y="2051383"/>
            <a:ext cx="2181721"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4"/>
              <a:tabLst/>
              <a:defRPr lang="pl-PL" sz="1200" b="0" i="0" u="none" strike="noStrike" cap="none" spc="0" baseline="0">
                <a:solidFill>
                  <a:srgbClr val="6D6E71"/>
                </a:solidFill>
                <a:uFillTx/>
                <a:latin typeface="Arial"/>
              </a:defRPr>
            </a:lvl1pPr>
          </a:lstStyle>
          <a:p>
            <a:pPr lvl="0"/>
            <a:endParaRPr lang="pl-PL"/>
          </a:p>
        </p:txBody>
      </p:sp>
      <p:sp>
        <p:nvSpPr>
          <p:cNvPr id="39" name="Symbol zastępczy tekstu 34">
            <a:extLst>
              <a:ext uri="{FF2B5EF4-FFF2-40B4-BE49-F238E27FC236}">
                <a16:creationId xmlns="" xmlns:a16="http://schemas.microsoft.com/office/drawing/2014/main" id="{BA594A16-FF8C-495F-9168-85FEDA1EBF3F}"/>
              </a:ext>
            </a:extLst>
          </p:cNvPr>
          <p:cNvSpPr txBox="1">
            <a:spLocks noGrp="1"/>
          </p:cNvSpPr>
          <p:nvPr>
            <p:ph type="body" sz="quarter" idx="4294967295"/>
          </p:nvPr>
        </p:nvSpPr>
        <p:spPr>
          <a:xfrm>
            <a:off x="3836794" y="3237469"/>
            <a:ext cx="2171699"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7"/>
              <a:tabLst/>
              <a:defRPr lang="pl-PL" sz="1200" b="0" i="0" u="none" strike="noStrike" cap="none" spc="0" baseline="0">
                <a:solidFill>
                  <a:srgbClr val="6D6E71"/>
                </a:solidFill>
                <a:uFillTx/>
                <a:latin typeface="Arial"/>
              </a:defRPr>
            </a:lvl1pPr>
          </a:lstStyle>
          <a:p>
            <a:pPr lvl="0"/>
            <a:endParaRPr lang="pl-PL"/>
          </a:p>
        </p:txBody>
      </p:sp>
      <p:sp>
        <p:nvSpPr>
          <p:cNvPr id="40" name="Symbol zastępczy tekstu 34">
            <a:extLst>
              <a:ext uri="{FF2B5EF4-FFF2-40B4-BE49-F238E27FC236}">
                <a16:creationId xmlns="" xmlns:a16="http://schemas.microsoft.com/office/drawing/2014/main" id="{3C6D7070-87FF-4F9A-B81E-99B75478A9D8}"/>
              </a:ext>
            </a:extLst>
          </p:cNvPr>
          <p:cNvSpPr txBox="1">
            <a:spLocks noGrp="1"/>
          </p:cNvSpPr>
          <p:nvPr>
            <p:ph type="body" sz="quarter" idx="4294967295"/>
          </p:nvPr>
        </p:nvSpPr>
        <p:spPr>
          <a:xfrm>
            <a:off x="1013868" y="3198086"/>
            <a:ext cx="2193087"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8"/>
              <a:tabLst/>
              <a:defRPr lang="pl-PL" sz="1200" b="0" i="0" u="none" strike="noStrike" cap="none" spc="0" baseline="0">
                <a:solidFill>
                  <a:srgbClr val="6D6E71"/>
                </a:solidFill>
                <a:uFillTx/>
                <a:latin typeface="Arial"/>
              </a:defRPr>
            </a:lvl1pPr>
          </a:lstStyle>
          <a:p>
            <a:pPr lvl="0"/>
            <a:endParaRPr lang="pl-PL"/>
          </a:p>
        </p:txBody>
      </p:sp>
      <p:sp>
        <p:nvSpPr>
          <p:cNvPr id="41" name="Symbol zastępczy tekstu 34">
            <a:extLst>
              <a:ext uri="{FF2B5EF4-FFF2-40B4-BE49-F238E27FC236}">
                <a16:creationId xmlns="" xmlns:a16="http://schemas.microsoft.com/office/drawing/2014/main" id="{01C4A748-6DE2-4B80-88A7-0867A9A07293}"/>
              </a:ext>
            </a:extLst>
          </p:cNvPr>
          <p:cNvSpPr txBox="1">
            <a:spLocks noGrp="1"/>
          </p:cNvSpPr>
          <p:nvPr>
            <p:ph type="body" sz="quarter" idx="4294967295"/>
          </p:nvPr>
        </p:nvSpPr>
        <p:spPr>
          <a:xfrm>
            <a:off x="1012661" y="4378823"/>
            <a:ext cx="212357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9"/>
              <a:tabLst/>
              <a:defRPr lang="pl-PL" sz="1200" b="0" i="0" u="none" strike="noStrike" cap="none" spc="0" baseline="0">
                <a:solidFill>
                  <a:srgbClr val="6D6E71"/>
                </a:solidFill>
                <a:uFillTx/>
                <a:latin typeface="Arial"/>
              </a:defRPr>
            </a:lvl1pPr>
          </a:lstStyle>
          <a:p>
            <a:pPr lvl="0"/>
            <a:endParaRPr lang="pl-PL"/>
          </a:p>
        </p:txBody>
      </p:sp>
      <p:sp>
        <p:nvSpPr>
          <p:cNvPr id="42" name="Symbol zastępczy tekstu 34">
            <a:extLst>
              <a:ext uri="{FF2B5EF4-FFF2-40B4-BE49-F238E27FC236}">
                <a16:creationId xmlns="" xmlns:a16="http://schemas.microsoft.com/office/drawing/2014/main" id="{E371748F-0F3C-45C3-BEE5-7855736DF726}"/>
              </a:ext>
            </a:extLst>
          </p:cNvPr>
          <p:cNvSpPr txBox="1">
            <a:spLocks noGrp="1"/>
          </p:cNvSpPr>
          <p:nvPr>
            <p:ph type="body" sz="quarter" idx="4294967295"/>
          </p:nvPr>
        </p:nvSpPr>
        <p:spPr>
          <a:xfrm>
            <a:off x="3827376" y="4378823"/>
            <a:ext cx="211622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0"/>
              <a:tabLst/>
              <a:defRPr lang="pl-PL" sz="1200" b="0" i="0" u="none" strike="noStrike" cap="none" spc="0" baseline="0">
                <a:solidFill>
                  <a:srgbClr val="6D6E71"/>
                </a:solidFill>
                <a:uFillTx/>
                <a:latin typeface="Arial"/>
              </a:defRPr>
            </a:lvl1pPr>
          </a:lstStyle>
          <a:p>
            <a:pPr lvl="0"/>
            <a:endParaRPr lang="pl-PL"/>
          </a:p>
        </p:txBody>
      </p:sp>
      <p:sp>
        <p:nvSpPr>
          <p:cNvPr id="43" name="Symbol zastępczy tekstu 34">
            <a:extLst>
              <a:ext uri="{FF2B5EF4-FFF2-40B4-BE49-F238E27FC236}">
                <a16:creationId xmlns="" xmlns:a16="http://schemas.microsoft.com/office/drawing/2014/main" id="{1F8DBE29-2EAE-4228-9463-491CA16E96BB}"/>
              </a:ext>
            </a:extLst>
          </p:cNvPr>
          <p:cNvSpPr txBox="1">
            <a:spLocks noGrp="1"/>
          </p:cNvSpPr>
          <p:nvPr>
            <p:ph type="body" sz="quarter" idx="4294967295"/>
          </p:nvPr>
        </p:nvSpPr>
        <p:spPr>
          <a:xfrm>
            <a:off x="6635416" y="4382170"/>
            <a:ext cx="211555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1"/>
              <a:tabLst/>
              <a:defRPr lang="pl-PL" sz="1200" b="0" i="0" u="none" strike="noStrike" cap="none" spc="0" baseline="0">
                <a:solidFill>
                  <a:srgbClr val="6D6E71"/>
                </a:solidFill>
                <a:uFillTx/>
                <a:latin typeface="Arial"/>
              </a:defRPr>
            </a:lvl1pPr>
          </a:lstStyle>
          <a:p>
            <a:pPr lvl="0"/>
            <a:endParaRPr lang="pl-PL"/>
          </a:p>
        </p:txBody>
      </p:sp>
      <p:sp>
        <p:nvSpPr>
          <p:cNvPr id="44" name="Symbol zastępczy tekstu 34">
            <a:extLst>
              <a:ext uri="{FF2B5EF4-FFF2-40B4-BE49-F238E27FC236}">
                <a16:creationId xmlns="" xmlns:a16="http://schemas.microsoft.com/office/drawing/2014/main" id="{FE721418-F402-4C46-8816-A64A72CC10FB}"/>
              </a:ext>
            </a:extLst>
          </p:cNvPr>
          <p:cNvSpPr txBox="1">
            <a:spLocks noGrp="1"/>
          </p:cNvSpPr>
          <p:nvPr>
            <p:ph type="body" sz="quarter" idx="4294967295"/>
          </p:nvPr>
        </p:nvSpPr>
        <p:spPr>
          <a:xfrm>
            <a:off x="9440777" y="4385508"/>
            <a:ext cx="2181721"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2"/>
              <a:tabLst/>
              <a:defRPr lang="pl-PL" sz="1200" b="0" i="0" u="none" strike="noStrike" cap="none" spc="0" baseline="0">
                <a:solidFill>
                  <a:srgbClr val="6D6E71"/>
                </a:solidFill>
                <a:uFillTx/>
                <a:latin typeface="Arial"/>
              </a:defRPr>
            </a:lvl1pPr>
          </a:lstStyle>
          <a:p>
            <a:pPr lvl="0"/>
            <a:endParaRPr lang="pl-PL"/>
          </a:p>
        </p:txBody>
      </p:sp>
      <p:sp>
        <p:nvSpPr>
          <p:cNvPr id="45" name="Symbol zastępczy tekstu 34">
            <a:extLst>
              <a:ext uri="{FF2B5EF4-FFF2-40B4-BE49-F238E27FC236}">
                <a16:creationId xmlns="" xmlns:a16="http://schemas.microsoft.com/office/drawing/2014/main" id="{EEFCD437-4E42-432C-96E3-633CBBE085FD}"/>
              </a:ext>
            </a:extLst>
          </p:cNvPr>
          <p:cNvSpPr txBox="1">
            <a:spLocks noGrp="1"/>
          </p:cNvSpPr>
          <p:nvPr>
            <p:ph type="body" sz="quarter" idx="4294967295"/>
          </p:nvPr>
        </p:nvSpPr>
        <p:spPr>
          <a:xfrm>
            <a:off x="9547725" y="5551057"/>
            <a:ext cx="215499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3"/>
              <a:tabLst/>
              <a:defRPr lang="pl-PL" sz="1200" b="0" i="0" u="none" strike="noStrike" cap="none" spc="0" baseline="0">
                <a:solidFill>
                  <a:srgbClr val="6D6E71"/>
                </a:solidFill>
                <a:uFillTx/>
                <a:latin typeface="Arial"/>
              </a:defRPr>
            </a:lvl1pPr>
          </a:lstStyle>
          <a:p>
            <a:pPr lvl="0"/>
            <a:endParaRPr lang="pl-PL"/>
          </a:p>
        </p:txBody>
      </p:sp>
      <p:sp>
        <p:nvSpPr>
          <p:cNvPr id="46" name="Symbol zastępczy tekstu 34">
            <a:extLst>
              <a:ext uri="{FF2B5EF4-FFF2-40B4-BE49-F238E27FC236}">
                <a16:creationId xmlns="" xmlns:a16="http://schemas.microsoft.com/office/drawing/2014/main" id="{CF415927-48AB-44D3-AB95-956B44502649}"/>
              </a:ext>
            </a:extLst>
          </p:cNvPr>
          <p:cNvSpPr txBox="1">
            <a:spLocks noGrp="1"/>
          </p:cNvSpPr>
          <p:nvPr>
            <p:ph type="body" sz="quarter" idx="4294967295"/>
          </p:nvPr>
        </p:nvSpPr>
        <p:spPr>
          <a:xfrm>
            <a:off x="6643865" y="5554394"/>
            <a:ext cx="2160334"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4"/>
              <a:tabLst/>
              <a:defRPr lang="pl-PL" sz="1200" b="0" i="0" u="none" strike="noStrike" cap="none" spc="0" baseline="0">
                <a:solidFill>
                  <a:srgbClr val="6D6E71"/>
                </a:solidFill>
                <a:uFillTx/>
                <a:latin typeface="Arial"/>
              </a:defRPr>
            </a:lvl1pPr>
          </a:lstStyle>
          <a:p>
            <a:pPr lvl="0"/>
            <a:endParaRPr lang="pl-PL"/>
          </a:p>
        </p:txBody>
      </p:sp>
      <p:sp>
        <p:nvSpPr>
          <p:cNvPr id="47" name="Symbol zastępczy tekstu 34">
            <a:extLst>
              <a:ext uri="{FF2B5EF4-FFF2-40B4-BE49-F238E27FC236}">
                <a16:creationId xmlns="" xmlns:a16="http://schemas.microsoft.com/office/drawing/2014/main" id="{98271E4F-B7EF-4112-ABD0-E2BCC33C3660}"/>
              </a:ext>
            </a:extLst>
          </p:cNvPr>
          <p:cNvSpPr txBox="1">
            <a:spLocks noGrp="1"/>
          </p:cNvSpPr>
          <p:nvPr>
            <p:ph type="body" sz="quarter" idx="4294967295"/>
          </p:nvPr>
        </p:nvSpPr>
        <p:spPr>
          <a:xfrm>
            <a:off x="3828775" y="5531425"/>
            <a:ext cx="2171699"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5"/>
              <a:tabLst/>
              <a:defRPr lang="pl-PL" sz="1200" b="0" i="0" u="none" strike="noStrike" cap="none" spc="0" baseline="0">
                <a:solidFill>
                  <a:srgbClr val="6D6E71"/>
                </a:solidFill>
                <a:uFillTx/>
                <a:latin typeface="Arial"/>
              </a:defRPr>
            </a:lvl1pPr>
          </a:lstStyle>
          <a:p>
            <a:pPr lvl="0"/>
            <a:endParaRPr lang="pl-PL"/>
          </a:p>
        </p:txBody>
      </p:sp>
      <p:sp>
        <p:nvSpPr>
          <p:cNvPr id="48" name="Symbol zastępczy tekstu 34">
            <a:extLst>
              <a:ext uri="{FF2B5EF4-FFF2-40B4-BE49-F238E27FC236}">
                <a16:creationId xmlns="" xmlns:a16="http://schemas.microsoft.com/office/drawing/2014/main" id="{FD2619D8-D60A-4245-9E6C-AB0162782E52}"/>
              </a:ext>
            </a:extLst>
          </p:cNvPr>
          <p:cNvSpPr txBox="1">
            <a:spLocks noGrp="1"/>
          </p:cNvSpPr>
          <p:nvPr>
            <p:ph type="body" sz="quarter" idx="4294967295"/>
          </p:nvPr>
        </p:nvSpPr>
        <p:spPr>
          <a:xfrm>
            <a:off x="9514185" y="3230785"/>
            <a:ext cx="215499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5"/>
              <a:tabLst/>
              <a:defRPr lang="pl-PL" sz="1200" b="0" i="0" u="none" strike="noStrike" cap="none" spc="0" baseline="0">
                <a:solidFill>
                  <a:srgbClr val="6D6E71"/>
                </a:solidFill>
                <a:uFillTx/>
                <a:latin typeface="Arial"/>
              </a:defRPr>
            </a:lvl1pPr>
          </a:lstStyle>
          <a:p>
            <a:pPr lvl="0"/>
            <a:endParaRPr lang="pl-PL"/>
          </a:p>
        </p:txBody>
      </p:sp>
      <p:sp>
        <p:nvSpPr>
          <p:cNvPr id="49" name="Symbol zastępczy tekstu 34">
            <a:extLst>
              <a:ext uri="{FF2B5EF4-FFF2-40B4-BE49-F238E27FC236}">
                <a16:creationId xmlns="" xmlns:a16="http://schemas.microsoft.com/office/drawing/2014/main" id="{EA2BA212-B5DF-4747-A450-62F053ED497B}"/>
              </a:ext>
            </a:extLst>
          </p:cNvPr>
          <p:cNvSpPr txBox="1">
            <a:spLocks noGrp="1"/>
          </p:cNvSpPr>
          <p:nvPr>
            <p:ph type="body" sz="quarter" idx="4294967295"/>
          </p:nvPr>
        </p:nvSpPr>
        <p:spPr>
          <a:xfrm>
            <a:off x="6624178" y="3234123"/>
            <a:ext cx="2160334"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6"/>
              <a:tabLst/>
              <a:defRPr lang="pl-PL" sz="1200" b="0" i="0" u="none" strike="noStrike" cap="none" spc="0" baseline="0">
                <a:solidFill>
                  <a:srgbClr val="6D6E71"/>
                </a:solidFill>
                <a:uFillTx/>
                <a:latin typeface="Arial"/>
              </a:defRPr>
            </a:lvl1pPr>
          </a:lstStyle>
          <a:p>
            <a:pPr lvl="0"/>
            <a:endParaRPr lang="pl-PL"/>
          </a:p>
        </p:txBody>
      </p:sp>
    </p:spTree>
    <p:extLst>
      <p:ext uri="{BB962C8B-B14F-4D97-AF65-F5344CB8AC3E}">
        <p14:creationId xmlns:p14="http://schemas.microsoft.com/office/powerpoint/2010/main" val="28956824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1EE97AEE-0465-4CCE-AFBA-6DC2DFA555FF}"/>
              </a:ext>
            </a:extLst>
          </p:cNvPr>
          <p:cNvSpPr txBox="1">
            <a:spLocks noGrp="1"/>
          </p:cNvSpPr>
          <p:nvPr>
            <p:ph type="title"/>
          </p:nvPr>
        </p:nvSpPr>
        <p:spPr>
          <a:xfrm>
            <a:off x="839784" y="457200"/>
            <a:ext cx="3932240" cy="1600200"/>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pl-PL" sz="3200" b="0" i="0" u="none" strike="noStrike" cap="none" spc="0" baseline="0">
                <a:solidFill>
                  <a:srgbClr val="000000"/>
                </a:solidFill>
                <a:uFillTx/>
                <a:latin typeface="Arial"/>
              </a:defRPr>
            </a:lvl1pPr>
          </a:lstStyle>
          <a:p>
            <a:pPr lvl="0"/>
            <a:r>
              <a:rPr lang="pl-PL"/>
              <a:t>Kliknij, aby edytować styl</a:t>
            </a:r>
          </a:p>
        </p:txBody>
      </p:sp>
      <p:sp>
        <p:nvSpPr>
          <p:cNvPr id="3" name="Symbol zastępczy obrazu 2">
            <a:extLst>
              <a:ext uri="{FF2B5EF4-FFF2-40B4-BE49-F238E27FC236}">
                <a16:creationId xmlns="" xmlns:a16="http://schemas.microsoft.com/office/drawing/2014/main" id="{7A840D69-5CA8-48AF-B0B9-E673713682BE}"/>
              </a:ext>
            </a:extLst>
          </p:cNvPr>
          <p:cNvSpPr txBox="1">
            <a:spLocks noGrp="1"/>
          </p:cNvSpPr>
          <p:nvPr>
            <p:ph type="pic" idx="1"/>
          </p:nvPr>
        </p:nvSpPr>
        <p:spPr>
          <a:xfrm>
            <a:off x="5183184" y="987423"/>
            <a:ext cx="6172200" cy="487362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3200" b="0" i="0" u="none" strike="noStrike" cap="none" spc="0" baseline="0">
                <a:solidFill>
                  <a:srgbClr val="000000"/>
                </a:solidFill>
                <a:uFillTx/>
                <a:latin typeface="Arial"/>
              </a:defRPr>
            </a:lvl1pPr>
          </a:lstStyle>
          <a:p>
            <a:pPr lvl="0"/>
            <a:endParaRPr lang="pl-PL" noProof="0" dirty="0"/>
          </a:p>
        </p:txBody>
      </p:sp>
      <p:sp>
        <p:nvSpPr>
          <p:cNvPr id="4" name="Symbol zastępczy tekstu 3">
            <a:extLst>
              <a:ext uri="{FF2B5EF4-FFF2-40B4-BE49-F238E27FC236}">
                <a16:creationId xmlns="" xmlns:a16="http://schemas.microsoft.com/office/drawing/2014/main" id="{10CD53DA-B55F-41B3-9B42-4CEB83D527A8}"/>
              </a:ext>
            </a:extLst>
          </p:cNvPr>
          <p:cNvSpPr txBox="1">
            <a:spLocks noGrp="1"/>
          </p:cNvSpPr>
          <p:nvPr>
            <p:ph type="body" sz="half" idx="2"/>
          </p:nvPr>
        </p:nvSpPr>
        <p:spPr>
          <a:xfrm>
            <a:off x="839784" y="2057400"/>
            <a:ext cx="3932240" cy="381158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600" b="0" i="0" u="none" strike="noStrike" cap="none" spc="0" baseline="0">
                <a:solidFill>
                  <a:srgbClr val="000000"/>
                </a:solidFill>
                <a:uFillTx/>
                <a:latin typeface="Arial"/>
              </a:defRPr>
            </a:lvl1pPr>
          </a:lstStyle>
          <a:p>
            <a:pPr lvl="0"/>
            <a:r>
              <a:rPr lang="pl-PL"/>
              <a:t>Kliknij, aby edytować style wzorca tekstu</a:t>
            </a:r>
          </a:p>
        </p:txBody>
      </p:sp>
      <p:sp>
        <p:nvSpPr>
          <p:cNvPr id="5" name="Symbol zastępczy daty 4">
            <a:extLst>
              <a:ext uri="{FF2B5EF4-FFF2-40B4-BE49-F238E27FC236}">
                <a16:creationId xmlns="" xmlns:a16="http://schemas.microsoft.com/office/drawing/2014/main" id="{10945B34-F4F9-47AC-A468-EFC6176AF204}"/>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480548C5-74C1-46BB-80D3-7363A91B87FF}" type="datetime1">
              <a:rPr lang="pl-PL"/>
              <a:pPr>
                <a:defRPr/>
              </a:pPr>
              <a:t>2018-11-24</a:t>
            </a:fld>
            <a:endParaRPr dirty="0"/>
          </a:p>
        </p:txBody>
      </p:sp>
      <p:sp>
        <p:nvSpPr>
          <p:cNvPr id="6" name="Symbol zastępczy stopki 5">
            <a:extLst>
              <a:ext uri="{FF2B5EF4-FFF2-40B4-BE49-F238E27FC236}">
                <a16:creationId xmlns="" xmlns:a16="http://schemas.microsoft.com/office/drawing/2014/main" id="{72632CB2-1F99-43B5-B486-0ADAEEB14F28}"/>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7" name="Symbol zastępczy numeru slajdu 6">
            <a:extLst>
              <a:ext uri="{FF2B5EF4-FFF2-40B4-BE49-F238E27FC236}">
                <a16:creationId xmlns="" xmlns:a16="http://schemas.microsoft.com/office/drawing/2014/main" id="{F497BF79-DD90-4C1E-A9A2-25B794DE2D5D}"/>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E7652AAC-64D1-4071-9654-B9AC83F60931}" type="slidenum">
              <a:rPr/>
              <a:pPr>
                <a:defRPr/>
              </a:pPr>
              <a:t>‹#›</a:t>
            </a:fld>
            <a:endParaRPr dirty="0"/>
          </a:p>
        </p:txBody>
      </p:sp>
    </p:spTree>
    <p:extLst>
      <p:ext uri="{BB962C8B-B14F-4D97-AF65-F5344CB8AC3E}">
        <p14:creationId xmlns:p14="http://schemas.microsoft.com/office/powerpoint/2010/main" val="311644117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3_Nagłówek sekcji">
    <p:spTree>
      <p:nvGrpSpPr>
        <p:cNvPr id="1" name=""/>
        <p:cNvGrpSpPr/>
        <p:nvPr/>
      </p:nvGrpSpPr>
      <p:grpSpPr>
        <a:xfrm>
          <a:off x="0" y="0"/>
          <a:ext cx="0" cy="0"/>
          <a:chOff x="0" y="0"/>
          <a:chExt cx="0" cy="0"/>
        </a:xfrm>
      </p:grpSpPr>
      <p:pic>
        <p:nvPicPr>
          <p:cNvPr id="3" name="Obraz 3">
            <a:extLst>
              <a:ext uri="{FF2B5EF4-FFF2-40B4-BE49-F238E27FC236}">
                <a16:creationId xmlns="" xmlns:a16="http://schemas.microsoft.com/office/drawing/2014/main" id="{38B16B6C-4529-4CF0-9F59-E95A2A7AF9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az 7">
            <a:extLst>
              <a:ext uri="{FF2B5EF4-FFF2-40B4-BE49-F238E27FC236}">
                <a16:creationId xmlns="" xmlns:a16="http://schemas.microsoft.com/office/drawing/2014/main" id="{CF5F258B-E5C4-4341-978D-5E14878E3B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54488"/>
            <a:ext cx="552450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ymbol zastępczy tekstu 12">
            <a:extLst>
              <a:ext uri="{FF2B5EF4-FFF2-40B4-BE49-F238E27FC236}">
                <a16:creationId xmlns="" xmlns:a16="http://schemas.microsoft.com/office/drawing/2014/main" id="{F3444566-B5A6-4CCE-8389-2ABB2B6C33FF}"/>
              </a:ext>
            </a:extLst>
          </p:cNvPr>
          <p:cNvSpPr txBox="1">
            <a:spLocks noGrp="1"/>
          </p:cNvSpPr>
          <p:nvPr>
            <p:ph type="body" sz="quarter" idx="4294967295"/>
          </p:nvPr>
        </p:nvSpPr>
        <p:spPr>
          <a:xfrm>
            <a:off x="914400" y="4241810"/>
            <a:ext cx="6252520"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39002184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11_Dwa elementy zawartości">
    <p:spTree>
      <p:nvGrpSpPr>
        <p:cNvPr id="1" name=""/>
        <p:cNvGrpSpPr/>
        <p:nvPr/>
      </p:nvGrpSpPr>
      <p:grpSpPr>
        <a:xfrm>
          <a:off x="0" y="0"/>
          <a:ext cx="0" cy="0"/>
          <a:chOff x="0" y="0"/>
          <a:chExt cx="0" cy="0"/>
        </a:xfrm>
      </p:grpSpPr>
      <p:pic>
        <p:nvPicPr>
          <p:cNvPr id="10" name="Obraz 3">
            <a:extLst>
              <a:ext uri="{FF2B5EF4-FFF2-40B4-BE49-F238E27FC236}">
                <a16:creationId xmlns="" xmlns:a16="http://schemas.microsoft.com/office/drawing/2014/main" id="{5229EEA0-0AAA-43C5-AA5C-BB73A08BF1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425" y="1963738"/>
            <a:ext cx="32781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4">
            <a:extLst>
              <a:ext uri="{FF2B5EF4-FFF2-40B4-BE49-F238E27FC236}">
                <a16:creationId xmlns="" xmlns:a16="http://schemas.microsoft.com/office/drawing/2014/main" id="{EAC24148-7AB8-4400-BB9E-462DEB8CD9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988" y="3425825"/>
            <a:ext cx="235267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53">
            <a:extLst>
              <a:ext uri="{FF2B5EF4-FFF2-40B4-BE49-F238E27FC236}">
                <a16:creationId xmlns="" xmlns:a16="http://schemas.microsoft.com/office/drawing/2014/main" id="{389E27F5-639D-4109-BB1F-DCE105D0C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700" y="4867275"/>
            <a:ext cx="235267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az 73">
            <a:extLst>
              <a:ext uri="{FF2B5EF4-FFF2-40B4-BE49-F238E27FC236}">
                <a16:creationId xmlns="" xmlns:a16="http://schemas.microsoft.com/office/drawing/2014/main" id="{D7372D53-D75E-4053-A8E9-092DCAE34C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7450" y="3425825"/>
            <a:ext cx="2354263"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az 74">
            <a:extLst>
              <a:ext uri="{FF2B5EF4-FFF2-40B4-BE49-F238E27FC236}">
                <a16:creationId xmlns="" xmlns:a16="http://schemas.microsoft.com/office/drawing/2014/main" id="{FAB0F879-E4F7-4CC5-A6A7-428957615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4867275"/>
            <a:ext cx="235267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upa 13">
            <a:extLst>
              <a:ext uri="{FF2B5EF4-FFF2-40B4-BE49-F238E27FC236}">
                <a16:creationId xmlns="" xmlns:a16="http://schemas.microsoft.com/office/drawing/2014/main" id="{387274B4-D94B-4F8F-924E-7733CAB452F8}"/>
              </a:ext>
            </a:extLst>
          </p:cNvPr>
          <p:cNvGrpSpPr>
            <a:grpSpLocks/>
          </p:cNvGrpSpPr>
          <p:nvPr/>
        </p:nvGrpSpPr>
        <p:grpSpPr bwMode="auto">
          <a:xfrm>
            <a:off x="2078038" y="2962275"/>
            <a:ext cx="2825750" cy="484188"/>
            <a:chOff x="2078184" y="2962143"/>
            <a:chExt cx="2826328" cy="485099"/>
          </a:xfrm>
        </p:grpSpPr>
        <p:cxnSp>
          <p:nvCxnSpPr>
            <p:cNvPr id="16" name="Łącznik prosty 6">
              <a:extLst>
                <a:ext uri="{FF2B5EF4-FFF2-40B4-BE49-F238E27FC236}">
                  <a16:creationId xmlns="" xmlns:a16="http://schemas.microsoft.com/office/drawing/2014/main" id="{67F79148-1E66-4683-B08B-97E77330F684}"/>
                </a:ext>
              </a:extLst>
            </p:cNvPr>
            <p:cNvCxnSpPr>
              <a:cxnSpLocks noChangeShapeType="1"/>
            </p:cNvCxnSpPr>
            <p:nvPr/>
          </p:nvCxnSpPr>
          <p:spPr bwMode="auto">
            <a:xfrm>
              <a:off x="2078184" y="3206837"/>
              <a:ext cx="2826328"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4" name="Łącznik prosty 12">
              <a:extLst>
                <a:ext uri="{FF2B5EF4-FFF2-40B4-BE49-F238E27FC236}">
                  <a16:creationId xmlns="" xmlns:a16="http://schemas.microsoft.com/office/drawing/2014/main" id="{01973A28-44F0-4D41-B76B-6F45F2D66925}"/>
                </a:ext>
              </a:extLst>
            </p:cNvPr>
            <p:cNvCxnSpPr>
              <a:cxnSpLocks noChangeShapeType="1"/>
            </p:cNvCxnSpPr>
            <p:nvPr/>
          </p:nvCxnSpPr>
          <p:spPr bwMode="auto">
            <a:xfrm>
              <a:off x="3503057" y="2962143"/>
              <a:ext cx="6437" cy="238257"/>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5" name="Łącznik prosty 75">
              <a:extLst>
                <a:ext uri="{FF2B5EF4-FFF2-40B4-BE49-F238E27FC236}">
                  <a16:creationId xmlns="" xmlns:a16="http://schemas.microsoft.com/office/drawing/2014/main" id="{435881E5-6CB5-40B2-812F-77337C6E7E1E}"/>
                </a:ext>
              </a:extLst>
            </p:cNvPr>
            <p:cNvCxnSpPr>
              <a:cxnSpLocks noChangeShapeType="1"/>
            </p:cNvCxnSpPr>
            <p:nvPr/>
          </p:nvCxnSpPr>
          <p:spPr bwMode="auto">
            <a:xfrm>
              <a:off x="4891829" y="3204688"/>
              <a:ext cx="6438" cy="238265"/>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6" name="Łącznik prosty 76">
              <a:extLst>
                <a:ext uri="{FF2B5EF4-FFF2-40B4-BE49-F238E27FC236}">
                  <a16:creationId xmlns="" xmlns:a16="http://schemas.microsoft.com/office/drawing/2014/main" id="{C07D6340-35FD-4581-AFDE-13AD957EC06E}"/>
                </a:ext>
              </a:extLst>
            </p:cNvPr>
            <p:cNvCxnSpPr>
              <a:cxnSpLocks noChangeShapeType="1"/>
            </p:cNvCxnSpPr>
            <p:nvPr/>
          </p:nvCxnSpPr>
          <p:spPr bwMode="auto">
            <a:xfrm>
              <a:off x="2082088" y="3208986"/>
              <a:ext cx="6438" cy="238256"/>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grpSp>
      <p:cxnSp>
        <p:nvCxnSpPr>
          <p:cNvPr id="27" name="Łącznik prosty 77">
            <a:extLst>
              <a:ext uri="{FF2B5EF4-FFF2-40B4-BE49-F238E27FC236}">
                <a16:creationId xmlns="" xmlns:a16="http://schemas.microsoft.com/office/drawing/2014/main" id="{0C021655-B525-41FB-B78D-E3FE123045BB}"/>
              </a:ext>
            </a:extLst>
          </p:cNvPr>
          <p:cNvCxnSpPr>
            <a:cxnSpLocks noChangeShapeType="1"/>
          </p:cNvCxnSpPr>
          <p:nvPr/>
        </p:nvCxnSpPr>
        <p:spPr bwMode="auto">
          <a:xfrm>
            <a:off x="2082800" y="4646613"/>
            <a:ext cx="2825750"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8" name="Łącznik prosty 78">
            <a:extLst>
              <a:ext uri="{FF2B5EF4-FFF2-40B4-BE49-F238E27FC236}">
                <a16:creationId xmlns="" xmlns:a16="http://schemas.microsoft.com/office/drawing/2014/main" id="{4DFC247D-F3E9-418E-B0DB-4948B877FCEA}"/>
              </a:ext>
            </a:extLst>
          </p:cNvPr>
          <p:cNvCxnSpPr>
            <a:cxnSpLocks noChangeShapeType="1"/>
          </p:cNvCxnSpPr>
          <p:nvPr/>
        </p:nvCxnSpPr>
        <p:spPr bwMode="auto">
          <a:xfrm>
            <a:off x="4895850" y="4651375"/>
            <a:ext cx="6350" cy="238125"/>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9" name="Łącznik prosty 79">
            <a:extLst>
              <a:ext uri="{FF2B5EF4-FFF2-40B4-BE49-F238E27FC236}">
                <a16:creationId xmlns="" xmlns:a16="http://schemas.microsoft.com/office/drawing/2014/main" id="{CF11804A-CFF7-4A82-A6E5-B3B22059C53D}"/>
              </a:ext>
            </a:extLst>
          </p:cNvPr>
          <p:cNvCxnSpPr>
            <a:cxnSpLocks noChangeShapeType="1"/>
          </p:cNvCxnSpPr>
          <p:nvPr/>
        </p:nvCxnSpPr>
        <p:spPr bwMode="auto">
          <a:xfrm>
            <a:off x="2085975" y="4422775"/>
            <a:ext cx="6350" cy="420688"/>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30" name="Łącznik prosty 80">
            <a:extLst>
              <a:ext uri="{FF2B5EF4-FFF2-40B4-BE49-F238E27FC236}">
                <a16:creationId xmlns="" xmlns:a16="http://schemas.microsoft.com/office/drawing/2014/main" id="{751F4457-F43A-453C-BAEB-7991880A6C72}"/>
              </a:ext>
            </a:extLst>
          </p:cNvPr>
          <p:cNvCxnSpPr>
            <a:cxnSpLocks noChangeShapeType="1"/>
          </p:cNvCxnSpPr>
          <p:nvPr/>
        </p:nvCxnSpPr>
        <p:spPr bwMode="auto">
          <a:xfrm flipV="1">
            <a:off x="5607050" y="2435225"/>
            <a:ext cx="1639888" cy="9525"/>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sp>
        <p:nvSpPr>
          <p:cNvPr id="2" name="Symbol zastępczy tekstu 10">
            <a:extLst>
              <a:ext uri="{FF2B5EF4-FFF2-40B4-BE49-F238E27FC236}">
                <a16:creationId xmlns="" xmlns:a16="http://schemas.microsoft.com/office/drawing/2014/main" id="{DE76E607-24AF-4AFB-A0AF-D29C2E397CA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17" name="Symbol zastępczy tekstu 34">
            <a:extLst>
              <a:ext uri="{FF2B5EF4-FFF2-40B4-BE49-F238E27FC236}">
                <a16:creationId xmlns="" xmlns:a16="http://schemas.microsoft.com/office/drawing/2014/main" id="{CF26216F-39B6-40E3-A45D-FF4FE199D515}"/>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8" name="Symbol zastępczy tekstu 34">
            <a:extLst>
              <a:ext uri="{FF2B5EF4-FFF2-40B4-BE49-F238E27FC236}">
                <a16:creationId xmlns="" xmlns:a16="http://schemas.microsoft.com/office/drawing/2014/main" id="{09A13029-9CDF-4F27-AD05-376794BEFA3E}"/>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9" name="Symbol zastępczy tekstu 34">
            <a:extLst>
              <a:ext uri="{FF2B5EF4-FFF2-40B4-BE49-F238E27FC236}">
                <a16:creationId xmlns="" xmlns:a16="http://schemas.microsoft.com/office/drawing/2014/main" id="{A2CA2E34-4982-4AD2-AF39-A4B580BB5C0D}"/>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 xmlns:a16="http://schemas.microsoft.com/office/drawing/2014/main" id="{28ED2120-D167-4BE6-AA76-8DEB895C88B7}"/>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 xmlns:a16="http://schemas.microsoft.com/office/drawing/2014/main" id="{BBFFE84D-86B8-46D5-8BE6-B1C3288A846C}"/>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22" name="Symbol zastępczy tekstu 16">
            <a:extLst>
              <a:ext uri="{FF2B5EF4-FFF2-40B4-BE49-F238E27FC236}">
                <a16:creationId xmlns="" xmlns:a16="http://schemas.microsoft.com/office/drawing/2014/main" id="{9DE2A291-C1E3-4301-8408-27C58E2B4FB5}"/>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23" name="Symbol zastępczy tekstu 18">
            <a:extLst>
              <a:ext uri="{FF2B5EF4-FFF2-40B4-BE49-F238E27FC236}">
                <a16:creationId xmlns="" xmlns:a16="http://schemas.microsoft.com/office/drawing/2014/main" id="{A7DC6EE5-089A-4EAC-8A4D-4D259DFC4772}"/>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spTree>
    <p:extLst>
      <p:ext uri="{BB962C8B-B14F-4D97-AF65-F5344CB8AC3E}">
        <p14:creationId xmlns:p14="http://schemas.microsoft.com/office/powerpoint/2010/main" val="135829861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12_Dwa elementy zawartości">
    <p:spTree>
      <p:nvGrpSpPr>
        <p:cNvPr id="1" name=""/>
        <p:cNvGrpSpPr/>
        <p:nvPr/>
      </p:nvGrpSpPr>
      <p:grpSpPr>
        <a:xfrm>
          <a:off x="0" y="0"/>
          <a:ext cx="0" cy="0"/>
          <a:chOff x="0" y="0"/>
          <a:chExt cx="0" cy="0"/>
        </a:xfrm>
      </p:grpSpPr>
      <p:pic>
        <p:nvPicPr>
          <p:cNvPr id="10" name="Obraz 2">
            <a:extLst>
              <a:ext uri="{FF2B5EF4-FFF2-40B4-BE49-F238E27FC236}">
                <a16:creationId xmlns="" xmlns:a16="http://schemas.microsoft.com/office/drawing/2014/main" id="{0840DD24-0BDB-4E1C-83EC-8E9DE61F4E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163" y="3414713"/>
            <a:ext cx="23526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25">
            <a:extLst>
              <a:ext uri="{FF2B5EF4-FFF2-40B4-BE49-F238E27FC236}">
                <a16:creationId xmlns="" xmlns:a16="http://schemas.microsoft.com/office/drawing/2014/main" id="{573B1723-BEC9-4153-A072-C2B76F2351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225" y="4857750"/>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26">
            <a:extLst>
              <a:ext uri="{FF2B5EF4-FFF2-40B4-BE49-F238E27FC236}">
                <a16:creationId xmlns="" xmlns:a16="http://schemas.microsoft.com/office/drawing/2014/main" id="{DAEDBEDD-7448-467C-9EAB-9ED2B5FE9D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2525" y="4849813"/>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Obraz 27">
            <a:extLst>
              <a:ext uri="{FF2B5EF4-FFF2-40B4-BE49-F238E27FC236}">
                <a16:creationId xmlns="" xmlns:a16="http://schemas.microsoft.com/office/drawing/2014/main" id="{08B91957-00D7-4A98-86DF-C4B07014C0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1738" y="3402013"/>
            <a:ext cx="23542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Obraz 9">
            <a:extLst>
              <a:ext uri="{FF2B5EF4-FFF2-40B4-BE49-F238E27FC236}">
                <a16:creationId xmlns="" xmlns:a16="http://schemas.microsoft.com/office/drawing/2014/main" id="{74606535-97FF-426A-96FA-0CF83DB65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900" y="1935163"/>
            <a:ext cx="32654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Łącznik prosty 6">
            <a:extLst>
              <a:ext uri="{FF2B5EF4-FFF2-40B4-BE49-F238E27FC236}">
                <a16:creationId xmlns="" xmlns:a16="http://schemas.microsoft.com/office/drawing/2014/main" id="{CD899487-7B32-451D-A1BE-935BA6BE526B}"/>
              </a:ext>
            </a:extLst>
          </p:cNvPr>
          <p:cNvCxnSpPr>
            <a:cxnSpLocks noChangeShapeType="1"/>
          </p:cNvCxnSpPr>
          <p:nvPr/>
        </p:nvCxnSpPr>
        <p:spPr bwMode="auto">
          <a:xfrm>
            <a:off x="2078038" y="3206750"/>
            <a:ext cx="2825750"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3" name="Łącznik prosty 12">
            <a:extLst>
              <a:ext uri="{FF2B5EF4-FFF2-40B4-BE49-F238E27FC236}">
                <a16:creationId xmlns="" xmlns:a16="http://schemas.microsoft.com/office/drawing/2014/main" id="{95CF5465-50FF-4EDD-BC0D-BE6B668002E6}"/>
              </a:ext>
            </a:extLst>
          </p:cNvPr>
          <p:cNvCxnSpPr>
            <a:cxnSpLocks noChangeShapeType="1"/>
          </p:cNvCxnSpPr>
          <p:nvPr/>
        </p:nvCxnSpPr>
        <p:spPr bwMode="auto">
          <a:xfrm>
            <a:off x="3503613" y="2962275"/>
            <a:ext cx="6350" cy="238125"/>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4" name="Łącznik prosty 77">
            <a:extLst>
              <a:ext uri="{FF2B5EF4-FFF2-40B4-BE49-F238E27FC236}">
                <a16:creationId xmlns="" xmlns:a16="http://schemas.microsoft.com/office/drawing/2014/main" id="{130E6A6C-74F8-4E62-9C2F-275334F35FB4}"/>
              </a:ext>
            </a:extLst>
          </p:cNvPr>
          <p:cNvCxnSpPr>
            <a:cxnSpLocks noChangeShapeType="1"/>
          </p:cNvCxnSpPr>
          <p:nvPr/>
        </p:nvCxnSpPr>
        <p:spPr bwMode="auto">
          <a:xfrm>
            <a:off x="2082800" y="4646613"/>
            <a:ext cx="2825750"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5" name="Łącznik prosty 79">
            <a:extLst>
              <a:ext uri="{FF2B5EF4-FFF2-40B4-BE49-F238E27FC236}">
                <a16:creationId xmlns="" xmlns:a16="http://schemas.microsoft.com/office/drawing/2014/main" id="{734370F5-F03B-4045-92A3-FA06D584C5C0}"/>
              </a:ext>
            </a:extLst>
          </p:cNvPr>
          <p:cNvCxnSpPr>
            <a:cxnSpLocks noChangeShapeType="1"/>
          </p:cNvCxnSpPr>
          <p:nvPr/>
        </p:nvCxnSpPr>
        <p:spPr bwMode="auto">
          <a:xfrm>
            <a:off x="2081213" y="4387850"/>
            <a:ext cx="6350" cy="3048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6" name="Łącznik prosty 80">
            <a:extLst>
              <a:ext uri="{FF2B5EF4-FFF2-40B4-BE49-F238E27FC236}">
                <a16:creationId xmlns="" xmlns:a16="http://schemas.microsoft.com/office/drawing/2014/main" id="{65C2D106-0929-4D8B-823C-016B06855313}"/>
              </a:ext>
            </a:extLst>
          </p:cNvPr>
          <p:cNvCxnSpPr>
            <a:cxnSpLocks noChangeShapeType="1"/>
          </p:cNvCxnSpPr>
          <p:nvPr/>
        </p:nvCxnSpPr>
        <p:spPr bwMode="auto">
          <a:xfrm flipV="1">
            <a:off x="5607050" y="2435225"/>
            <a:ext cx="1639888" cy="9525"/>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7" name="Łącznik prosty ze strzałką 8">
            <a:extLst>
              <a:ext uri="{FF2B5EF4-FFF2-40B4-BE49-F238E27FC236}">
                <a16:creationId xmlns="" xmlns:a16="http://schemas.microsoft.com/office/drawing/2014/main" id="{7116379D-7424-4A80-B424-ECA1B6F09C5A}"/>
              </a:ext>
            </a:extLst>
          </p:cNvPr>
          <p:cNvCxnSpPr>
            <a:cxnSpLocks noChangeShapeType="1"/>
          </p:cNvCxnSpPr>
          <p:nvPr/>
        </p:nvCxnSpPr>
        <p:spPr bwMode="auto">
          <a:xfrm>
            <a:off x="2068513" y="3200400"/>
            <a:ext cx="0" cy="206375"/>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28" name="Łącznik prosty ze strzałką 30">
            <a:extLst>
              <a:ext uri="{FF2B5EF4-FFF2-40B4-BE49-F238E27FC236}">
                <a16:creationId xmlns="" xmlns:a16="http://schemas.microsoft.com/office/drawing/2014/main" id="{6BD5424E-9338-4682-B5A8-14545BB8C37A}"/>
              </a:ext>
            </a:extLst>
          </p:cNvPr>
          <p:cNvCxnSpPr>
            <a:cxnSpLocks noChangeShapeType="1"/>
          </p:cNvCxnSpPr>
          <p:nvPr/>
        </p:nvCxnSpPr>
        <p:spPr bwMode="auto">
          <a:xfrm>
            <a:off x="4906963" y="3216275"/>
            <a:ext cx="0" cy="204788"/>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29" name="Łącznik prosty ze strzałką 31">
            <a:extLst>
              <a:ext uri="{FF2B5EF4-FFF2-40B4-BE49-F238E27FC236}">
                <a16:creationId xmlns="" xmlns:a16="http://schemas.microsoft.com/office/drawing/2014/main" id="{3D18382A-F7A5-4105-9457-6C5A8A86A714}"/>
              </a:ext>
            </a:extLst>
          </p:cNvPr>
          <p:cNvCxnSpPr>
            <a:cxnSpLocks noChangeShapeType="1"/>
          </p:cNvCxnSpPr>
          <p:nvPr/>
        </p:nvCxnSpPr>
        <p:spPr bwMode="auto">
          <a:xfrm>
            <a:off x="2089150" y="4645025"/>
            <a:ext cx="0" cy="204788"/>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30" name="Łącznik prosty ze strzałką 32">
            <a:extLst>
              <a:ext uri="{FF2B5EF4-FFF2-40B4-BE49-F238E27FC236}">
                <a16:creationId xmlns="" xmlns:a16="http://schemas.microsoft.com/office/drawing/2014/main" id="{BEF50520-F71F-48CB-B54E-E574DCE98931}"/>
              </a:ext>
            </a:extLst>
          </p:cNvPr>
          <p:cNvCxnSpPr>
            <a:cxnSpLocks noChangeShapeType="1"/>
          </p:cNvCxnSpPr>
          <p:nvPr/>
        </p:nvCxnSpPr>
        <p:spPr bwMode="auto">
          <a:xfrm>
            <a:off x="4899025" y="4648200"/>
            <a:ext cx="0" cy="206375"/>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sp>
        <p:nvSpPr>
          <p:cNvPr id="7" name="Symbol zastępczy tekstu 10">
            <a:extLst>
              <a:ext uri="{FF2B5EF4-FFF2-40B4-BE49-F238E27FC236}">
                <a16:creationId xmlns="" xmlns:a16="http://schemas.microsoft.com/office/drawing/2014/main" id="{CDACB757-CD0E-4820-8E56-0FAB9F39D39C}"/>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13" name="Symbol zastępczy tekstu 34">
            <a:extLst>
              <a:ext uri="{FF2B5EF4-FFF2-40B4-BE49-F238E27FC236}">
                <a16:creationId xmlns="" xmlns:a16="http://schemas.microsoft.com/office/drawing/2014/main" id="{285136D6-5D82-43C9-994F-F207C92A9B3F}"/>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4" name="Symbol zastępczy tekstu 34">
            <a:extLst>
              <a:ext uri="{FF2B5EF4-FFF2-40B4-BE49-F238E27FC236}">
                <a16:creationId xmlns="" xmlns:a16="http://schemas.microsoft.com/office/drawing/2014/main" id="{CCCF03BB-5F5B-4C0C-9242-43CE0B8556D1}"/>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5" name="Symbol zastępczy tekstu 34">
            <a:extLst>
              <a:ext uri="{FF2B5EF4-FFF2-40B4-BE49-F238E27FC236}">
                <a16:creationId xmlns="" xmlns:a16="http://schemas.microsoft.com/office/drawing/2014/main" id="{7B47C0B3-6B4C-4C18-9688-94DF7E03988E}"/>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6" name="Symbol zastępczy tekstu 34">
            <a:extLst>
              <a:ext uri="{FF2B5EF4-FFF2-40B4-BE49-F238E27FC236}">
                <a16:creationId xmlns="" xmlns:a16="http://schemas.microsoft.com/office/drawing/2014/main" id="{519D6E91-E2F4-4410-A0E1-F51A1F82B66E}"/>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7" name="Symbol zastępczy tekstu 34">
            <a:extLst>
              <a:ext uri="{FF2B5EF4-FFF2-40B4-BE49-F238E27FC236}">
                <a16:creationId xmlns="" xmlns:a16="http://schemas.microsoft.com/office/drawing/2014/main" id="{489E6622-C796-4337-BBE2-F5FE2CC098E0}"/>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18" name="Symbol zastępczy tekstu 16">
            <a:extLst>
              <a:ext uri="{FF2B5EF4-FFF2-40B4-BE49-F238E27FC236}">
                <a16:creationId xmlns="" xmlns:a16="http://schemas.microsoft.com/office/drawing/2014/main" id="{BB32D035-E829-4FA9-9163-16F04295FB4A}"/>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19" name="Symbol zastępczy tekstu 18">
            <a:extLst>
              <a:ext uri="{FF2B5EF4-FFF2-40B4-BE49-F238E27FC236}">
                <a16:creationId xmlns="" xmlns:a16="http://schemas.microsoft.com/office/drawing/2014/main" id="{03966490-7065-41AF-99F6-C0AEF8169F95}"/>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spTree>
    <p:extLst>
      <p:ext uri="{BB962C8B-B14F-4D97-AF65-F5344CB8AC3E}">
        <p14:creationId xmlns:p14="http://schemas.microsoft.com/office/powerpoint/2010/main" val="51880299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13_Dwa elementy zawartości">
    <p:spTree>
      <p:nvGrpSpPr>
        <p:cNvPr id="1" name=""/>
        <p:cNvGrpSpPr/>
        <p:nvPr/>
      </p:nvGrpSpPr>
      <p:grpSpPr>
        <a:xfrm>
          <a:off x="0" y="0"/>
          <a:ext cx="0" cy="0"/>
          <a:chOff x="0" y="0"/>
          <a:chExt cx="0" cy="0"/>
        </a:xfrm>
      </p:grpSpPr>
      <p:pic>
        <p:nvPicPr>
          <p:cNvPr id="12" name="Obraz 9">
            <a:extLst>
              <a:ext uri="{FF2B5EF4-FFF2-40B4-BE49-F238E27FC236}">
                <a16:creationId xmlns="" xmlns:a16="http://schemas.microsoft.com/office/drawing/2014/main" id="{7E746D01-2A87-4E59-83A1-972659493B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1935163"/>
            <a:ext cx="32654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Łącznik prosty 80">
            <a:extLst>
              <a:ext uri="{FF2B5EF4-FFF2-40B4-BE49-F238E27FC236}">
                <a16:creationId xmlns="" xmlns:a16="http://schemas.microsoft.com/office/drawing/2014/main" id="{C9062364-5860-4409-A0C9-FD9C775D1130}"/>
              </a:ext>
            </a:extLst>
          </p:cNvPr>
          <p:cNvCxnSpPr>
            <a:cxnSpLocks noChangeShapeType="1"/>
          </p:cNvCxnSpPr>
          <p:nvPr/>
        </p:nvCxnSpPr>
        <p:spPr bwMode="auto">
          <a:xfrm flipV="1">
            <a:off x="5607050" y="2435225"/>
            <a:ext cx="1639888" cy="9525"/>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pic>
        <p:nvPicPr>
          <p:cNvPr id="14" name="Obraz 3">
            <a:extLst>
              <a:ext uri="{FF2B5EF4-FFF2-40B4-BE49-F238E27FC236}">
                <a16:creationId xmlns="" xmlns:a16="http://schemas.microsoft.com/office/drawing/2014/main" id="{B3E602CF-C2AF-4FC9-B88B-0C6EDE3E9C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825" y="3416300"/>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Obraz 28">
            <a:extLst>
              <a:ext uri="{FF2B5EF4-FFF2-40B4-BE49-F238E27FC236}">
                <a16:creationId xmlns="" xmlns:a16="http://schemas.microsoft.com/office/drawing/2014/main" id="{41DA83BF-B0D0-4929-B1E8-66DABA9D5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7613" y="3406775"/>
            <a:ext cx="23495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Obraz 29">
            <a:extLst>
              <a:ext uri="{FF2B5EF4-FFF2-40B4-BE49-F238E27FC236}">
                <a16:creationId xmlns="" xmlns:a16="http://schemas.microsoft.com/office/drawing/2014/main" id="{FB7A6084-FE0D-4307-A659-85DA1C528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588" y="4852988"/>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Obraz 33">
            <a:extLst>
              <a:ext uri="{FF2B5EF4-FFF2-40B4-BE49-F238E27FC236}">
                <a16:creationId xmlns="" xmlns:a16="http://schemas.microsoft.com/office/drawing/2014/main" id="{8FEE4B71-5FCE-448D-9A1F-3CDBFA7A5D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8088" y="4857750"/>
            <a:ext cx="2351087"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upa 34">
            <a:extLst>
              <a:ext uri="{FF2B5EF4-FFF2-40B4-BE49-F238E27FC236}">
                <a16:creationId xmlns="" xmlns:a16="http://schemas.microsoft.com/office/drawing/2014/main" id="{14218DCC-67F7-4CD0-A78C-39165BBEEC27}"/>
              </a:ext>
            </a:extLst>
          </p:cNvPr>
          <p:cNvGrpSpPr>
            <a:grpSpLocks/>
          </p:cNvGrpSpPr>
          <p:nvPr/>
        </p:nvGrpSpPr>
        <p:grpSpPr bwMode="auto">
          <a:xfrm>
            <a:off x="2078038" y="2962275"/>
            <a:ext cx="2825750" cy="484188"/>
            <a:chOff x="2078184" y="2962143"/>
            <a:chExt cx="2826328" cy="485099"/>
          </a:xfrm>
        </p:grpSpPr>
        <p:cxnSp>
          <p:nvCxnSpPr>
            <p:cNvPr id="19" name="Łącznik prosty 35">
              <a:extLst>
                <a:ext uri="{FF2B5EF4-FFF2-40B4-BE49-F238E27FC236}">
                  <a16:creationId xmlns="" xmlns:a16="http://schemas.microsoft.com/office/drawing/2014/main" id="{6172BBB4-AFA1-4A16-B3C4-4813F07336B6}"/>
                </a:ext>
              </a:extLst>
            </p:cNvPr>
            <p:cNvCxnSpPr>
              <a:cxnSpLocks noChangeShapeType="1"/>
            </p:cNvCxnSpPr>
            <p:nvPr/>
          </p:nvCxnSpPr>
          <p:spPr bwMode="auto">
            <a:xfrm>
              <a:off x="2078184" y="3206837"/>
              <a:ext cx="2826328" cy="0"/>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cxnSp>
          <p:nvCxnSpPr>
            <p:cNvPr id="20" name="Łącznik prosty 36">
              <a:extLst>
                <a:ext uri="{FF2B5EF4-FFF2-40B4-BE49-F238E27FC236}">
                  <a16:creationId xmlns="" xmlns:a16="http://schemas.microsoft.com/office/drawing/2014/main" id="{8E9806A9-E865-4DCA-8F35-400D2824FC12}"/>
                </a:ext>
              </a:extLst>
            </p:cNvPr>
            <p:cNvCxnSpPr>
              <a:cxnSpLocks noChangeShapeType="1"/>
            </p:cNvCxnSpPr>
            <p:nvPr/>
          </p:nvCxnSpPr>
          <p:spPr bwMode="auto">
            <a:xfrm>
              <a:off x="3503057" y="2962143"/>
              <a:ext cx="6437" cy="238257"/>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cxnSp>
          <p:nvCxnSpPr>
            <p:cNvPr id="21" name="Łącznik prosty 37">
              <a:extLst>
                <a:ext uri="{FF2B5EF4-FFF2-40B4-BE49-F238E27FC236}">
                  <a16:creationId xmlns="" xmlns:a16="http://schemas.microsoft.com/office/drawing/2014/main" id="{6E5E4647-7572-4C3D-B22D-02B7828B5512}"/>
                </a:ext>
              </a:extLst>
            </p:cNvPr>
            <p:cNvCxnSpPr>
              <a:cxnSpLocks noChangeShapeType="1"/>
            </p:cNvCxnSpPr>
            <p:nvPr/>
          </p:nvCxnSpPr>
          <p:spPr bwMode="auto">
            <a:xfrm>
              <a:off x="4891829" y="3204688"/>
              <a:ext cx="6438" cy="238265"/>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cxnSp>
          <p:nvCxnSpPr>
            <p:cNvPr id="22" name="Łącznik prosty 38">
              <a:extLst>
                <a:ext uri="{FF2B5EF4-FFF2-40B4-BE49-F238E27FC236}">
                  <a16:creationId xmlns="" xmlns:a16="http://schemas.microsoft.com/office/drawing/2014/main" id="{85451693-B22A-454B-8235-E860126EE54F}"/>
                </a:ext>
              </a:extLst>
            </p:cNvPr>
            <p:cNvCxnSpPr>
              <a:cxnSpLocks noChangeShapeType="1"/>
            </p:cNvCxnSpPr>
            <p:nvPr/>
          </p:nvCxnSpPr>
          <p:spPr bwMode="auto">
            <a:xfrm>
              <a:off x="2082088" y="3208986"/>
              <a:ext cx="6438" cy="238256"/>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grpSp>
      <p:cxnSp>
        <p:nvCxnSpPr>
          <p:cNvPr id="23" name="Łącznik prosty 39">
            <a:extLst>
              <a:ext uri="{FF2B5EF4-FFF2-40B4-BE49-F238E27FC236}">
                <a16:creationId xmlns="" xmlns:a16="http://schemas.microsoft.com/office/drawing/2014/main" id="{98352BF9-3F7D-46F2-827F-EDC23113F80D}"/>
              </a:ext>
            </a:extLst>
          </p:cNvPr>
          <p:cNvCxnSpPr>
            <a:cxnSpLocks noChangeShapeType="1"/>
          </p:cNvCxnSpPr>
          <p:nvPr/>
        </p:nvCxnSpPr>
        <p:spPr bwMode="auto">
          <a:xfrm>
            <a:off x="2082800" y="4646613"/>
            <a:ext cx="2825750" cy="0"/>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cxnSp>
        <p:nvCxnSpPr>
          <p:cNvPr id="24" name="Łącznik prosty 40">
            <a:extLst>
              <a:ext uri="{FF2B5EF4-FFF2-40B4-BE49-F238E27FC236}">
                <a16:creationId xmlns="" xmlns:a16="http://schemas.microsoft.com/office/drawing/2014/main" id="{29CF8630-844B-44A9-8E90-13A22A128DD7}"/>
              </a:ext>
            </a:extLst>
          </p:cNvPr>
          <p:cNvCxnSpPr>
            <a:cxnSpLocks noChangeShapeType="1"/>
          </p:cNvCxnSpPr>
          <p:nvPr/>
        </p:nvCxnSpPr>
        <p:spPr bwMode="auto">
          <a:xfrm>
            <a:off x="4895850" y="4651375"/>
            <a:ext cx="6350" cy="238125"/>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cxnSp>
        <p:nvCxnSpPr>
          <p:cNvPr id="25" name="Łącznik prosty 41">
            <a:extLst>
              <a:ext uri="{FF2B5EF4-FFF2-40B4-BE49-F238E27FC236}">
                <a16:creationId xmlns="" xmlns:a16="http://schemas.microsoft.com/office/drawing/2014/main" id="{5486DB8B-2A4F-4FD3-9D92-8F440B0F1EB3}"/>
              </a:ext>
            </a:extLst>
          </p:cNvPr>
          <p:cNvCxnSpPr>
            <a:cxnSpLocks noChangeShapeType="1"/>
          </p:cNvCxnSpPr>
          <p:nvPr/>
        </p:nvCxnSpPr>
        <p:spPr bwMode="auto">
          <a:xfrm>
            <a:off x="2085975" y="4400550"/>
            <a:ext cx="6350" cy="465138"/>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sp>
        <p:nvSpPr>
          <p:cNvPr id="3" name="Symbol zastępczy tekstu 10">
            <a:extLst>
              <a:ext uri="{FF2B5EF4-FFF2-40B4-BE49-F238E27FC236}">
                <a16:creationId xmlns="" xmlns:a16="http://schemas.microsoft.com/office/drawing/2014/main" id="{02C75697-A93B-4CEE-A32E-6209E65871C1}"/>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5" name="Symbol zastępczy tekstu 34">
            <a:extLst>
              <a:ext uri="{FF2B5EF4-FFF2-40B4-BE49-F238E27FC236}">
                <a16:creationId xmlns="" xmlns:a16="http://schemas.microsoft.com/office/drawing/2014/main" id="{18C23841-6523-46FE-BA31-F80C239C25F2}"/>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6" name="Symbol zastępczy tekstu 34">
            <a:extLst>
              <a:ext uri="{FF2B5EF4-FFF2-40B4-BE49-F238E27FC236}">
                <a16:creationId xmlns="" xmlns:a16="http://schemas.microsoft.com/office/drawing/2014/main" id="{4D5A8955-0062-41DD-81D6-9A6DD748AA99}"/>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7" name="Symbol zastępczy tekstu 34">
            <a:extLst>
              <a:ext uri="{FF2B5EF4-FFF2-40B4-BE49-F238E27FC236}">
                <a16:creationId xmlns="" xmlns:a16="http://schemas.microsoft.com/office/drawing/2014/main" id="{716B17AC-FFF2-425A-91F1-9F95BA6B268D}"/>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8" name="Symbol zastępczy tekstu 34">
            <a:extLst>
              <a:ext uri="{FF2B5EF4-FFF2-40B4-BE49-F238E27FC236}">
                <a16:creationId xmlns="" xmlns:a16="http://schemas.microsoft.com/office/drawing/2014/main" id="{E028E6A1-0F78-46B9-AFF3-F53942804075}"/>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9" name="Symbol zastępczy tekstu 34">
            <a:extLst>
              <a:ext uri="{FF2B5EF4-FFF2-40B4-BE49-F238E27FC236}">
                <a16:creationId xmlns="" xmlns:a16="http://schemas.microsoft.com/office/drawing/2014/main" id="{EFD7A915-EC6D-4851-BA45-92D9DB169493}"/>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10" name="Symbol zastępczy tekstu 16">
            <a:extLst>
              <a:ext uri="{FF2B5EF4-FFF2-40B4-BE49-F238E27FC236}">
                <a16:creationId xmlns="" xmlns:a16="http://schemas.microsoft.com/office/drawing/2014/main" id="{B4EED3F3-ED7D-4C5B-8FC3-90C0E6FB75F5}"/>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11" name="Symbol zastępczy tekstu 18">
            <a:extLst>
              <a:ext uri="{FF2B5EF4-FFF2-40B4-BE49-F238E27FC236}">
                <a16:creationId xmlns="" xmlns:a16="http://schemas.microsoft.com/office/drawing/2014/main" id="{9227BA91-10E5-4437-9715-30C47D7ABE36}"/>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spTree>
    <p:extLst>
      <p:ext uri="{BB962C8B-B14F-4D97-AF65-F5344CB8AC3E}">
        <p14:creationId xmlns:p14="http://schemas.microsoft.com/office/powerpoint/2010/main" val="121936343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4_Nagłówek sekcji">
    <p:spTree>
      <p:nvGrpSpPr>
        <p:cNvPr id="1" name=""/>
        <p:cNvGrpSpPr/>
        <p:nvPr/>
      </p:nvGrpSpPr>
      <p:grpSpPr>
        <a:xfrm>
          <a:off x="0" y="0"/>
          <a:ext cx="0" cy="0"/>
          <a:chOff x="0" y="0"/>
          <a:chExt cx="0" cy="0"/>
        </a:xfrm>
      </p:grpSpPr>
      <p:pic>
        <p:nvPicPr>
          <p:cNvPr id="2" name="Obraz 16">
            <a:extLst>
              <a:ext uri="{FF2B5EF4-FFF2-40B4-BE49-F238E27FC236}">
                <a16:creationId xmlns="" xmlns:a16="http://schemas.microsoft.com/office/drawing/2014/main" id="{1F770ADB-264A-4740-B801-006E5B3DA1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az 7">
            <a:extLst>
              <a:ext uri="{FF2B5EF4-FFF2-40B4-BE49-F238E27FC236}">
                <a16:creationId xmlns="" xmlns:a16="http://schemas.microsoft.com/office/drawing/2014/main" id="{0A7E30FD-FB12-4624-8C4E-0332183451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14775"/>
            <a:ext cx="7929563"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az 10">
            <a:extLst>
              <a:ext uri="{FF2B5EF4-FFF2-40B4-BE49-F238E27FC236}">
                <a16:creationId xmlns="" xmlns:a16="http://schemas.microsoft.com/office/drawing/2014/main" id="{686E79EF-B020-42E0-B451-4A9246762A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7075" y="3597275"/>
            <a:ext cx="23241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az 5">
            <a:extLst>
              <a:ext uri="{FF2B5EF4-FFF2-40B4-BE49-F238E27FC236}">
                <a16:creationId xmlns="" xmlns:a16="http://schemas.microsoft.com/office/drawing/2014/main" id="{FEF998D1-6C56-416D-933A-3618C88D756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67938" y="4878388"/>
            <a:ext cx="1719262"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az 6">
            <a:extLst>
              <a:ext uri="{FF2B5EF4-FFF2-40B4-BE49-F238E27FC236}">
                <a16:creationId xmlns="" xmlns:a16="http://schemas.microsoft.com/office/drawing/2014/main" id="{550533D3-DC0F-44DD-A1B6-C5C56A040A5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741363"/>
            <a:ext cx="3736975"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rostokąt 6">
            <a:extLst>
              <a:ext uri="{FF2B5EF4-FFF2-40B4-BE49-F238E27FC236}">
                <a16:creationId xmlns="" xmlns:a16="http://schemas.microsoft.com/office/drawing/2014/main" id="{445301BC-AE00-4785-BBF7-C0C98CC31E5B}"/>
              </a:ext>
            </a:extLst>
          </p:cNvPr>
          <p:cNvSpPr>
            <a:spLocks noChangeArrowheads="1"/>
          </p:cNvSpPr>
          <p:nvPr/>
        </p:nvSpPr>
        <p:spPr bwMode="auto">
          <a:xfrm>
            <a:off x="9774238" y="1011238"/>
            <a:ext cx="186848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pl-PL" altLang="pl-PL" sz="1700" dirty="0">
                <a:solidFill>
                  <a:srgbClr val="FFFFFF"/>
                </a:solidFill>
                <a:latin typeface="Arial" panose="020B0604020202020204" pitchFamily="34" charset="0"/>
              </a:rPr>
              <a:t>www.smmlegal.pl</a:t>
            </a:r>
          </a:p>
        </p:txBody>
      </p:sp>
      <p:sp>
        <p:nvSpPr>
          <p:cNvPr id="8" name="pole tekstowe 12">
            <a:extLst>
              <a:ext uri="{FF2B5EF4-FFF2-40B4-BE49-F238E27FC236}">
                <a16:creationId xmlns="" xmlns:a16="http://schemas.microsoft.com/office/drawing/2014/main" id="{1A42894E-6546-47B1-A935-EA040A5F2F82}"/>
              </a:ext>
            </a:extLst>
          </p:cNvPr>
          <p:cNvSpPr txBox="1"/>
          <p:nvPr/>
        </p:nvSpPr>
        <p:spPr>
          <a:xfrm>
            <a:off x="3327400" y="3582988"/>
            <a:ext cx="2189163" cy="400050"/>
          </a:xfrm>
          <a:prstGeom prst="rect">
            <a:avLst/>
          </a:prstGeom>
          <a:noFill/>
          <a:ln cap="flat">
            <a:noFill/>
          </a:ln>
        </p:spPr>
        <p:txBody>
          <a:bodyPr anchorCtr="1">
            <a:spAutoFit/>
          </a:bodyPr>
          <a:lstStyle/>
          <a:p>
            <a:pPr algn="ctr" eaLnBrk="1" fontAlgn="auto" hangingPunct="1">
              <a:spcBef>
                <a:spcPts val="0"/>
              </a:spcBef>
              <a:spcAft>
                <a:spcPts val="0"/>
              </a:spcAft>
              <a:defRPr sz="1800" b="0" i="0" u="none" strike="noStrike" kern="0" cap="none" spc="0" baseline="0">
                <a:solidFill>
                  <a:srgbClr val="000000"/>
                </a:solidFill>
                <a:uFillTx/>
              </a:defRPr>
            </a:pPr>
            <a:r>
              <a:rPr lang="pl-PL" sz="2000" kern="0" cap="all" dirty="0">
                <a:solidFill>
                  <a:srgbClr val="FFFFFF"/>
                </a:solidFill>
                <a:latin typeface="Arial"/>
              </a:rPr>
              <a:t>zapraszamy</a:t>
            </a:r>
          </a:p>
        </p:txBody>
      </p:sp>
      <p:sp>
        <p:nvSpPr>
          <p:cNvPr id="9" name="pole tekstowe 13">
            <a:extLst>
              <a:ext uri="{FF2B5EF4-FFF2-40B4-BE49-F238E27FC236}">
                <a16:creationId xmlns="" xmlns:a16="http://schemas.microsoft.com/office/drawing/2014/main" id="{232EA3D5-D71C-462F-8A0F-C1C3E829840F}"/>
              </a:ext>
            </a:extLst>
          </p:cNvPr>
          <p:cNvSpPr txBox="1"/>
          <p:nvPr/>
        </p:nvSpPr>
        <p:spPr>
          <a:xfrm>
            <a:off x="1919288" y="3913188"/>
            <a:ext cx="5815012" cy="784225"/>
          </a:xfrm>
          <a:prstGeom prst="rect">
            <a:avLst/>
          </a:prstGeom>
          <a:noFill/>
          <a:ln cap="flat">
            <a:noFill/>
          </a:ln>
        </p:spPr>
        <p:txBody>
          <a:bodyPr>
            <a:spAutoFit/>
          </a:bodyPr>
          <a:lstStyle/>
          <a:p>
            <a:pPr eaLnBrk="1" fontAlgn="auto" hangingPunct="1">
              <a:spcBef>
                <a:spcPts val="0"/>
              </a:spcBef>
              <a:spcAft>
                <a:spcPts val="0"/>
              </a:spcAft>
              <a:defRPr sz="1800" b="0" i="0" u="none" strike="noStrike" kern="0" cap="none" spc="0" baseline="0">
                <a:solidFill>
                  <a:srgbClr val="000000"/>
                </a:solidFill>
                <a:uFillTx/>
              </a:defRPr>
            </a:pPr>
            <a:r>
              <a:rPr lang="pl-PL" sz="4500" kern="0" cap="all" dirty="0">
                <a:solidFill>
                  <a:srgbClr val="FFFFFF"/>
                </a:solidFill>
                <a:latin typeface="Arial"/>
              </a:rPr>
              <a:t>Do współpracy</a:t>
            </a:r>
          </a:p>
        </p:txBody>
      </p:sp>
      <p:sp>
        <p:nvSpPr>
          <p:cNvPr id="10" name="Prostokąt 14">
            <a:extLst>
              <a:ext uri="{FF2B5EF4-FFF2-40B4-BE49-F238E27FC236}">
                <a16:creationId xmlns="" xmlns:a16="http://schemas.microsoft.com/office/drawing/2014/main" id="{9390631A-55AB-4FF6-AFF4-6CB3BD99132C}"/>
              </a:ext>
            </a:extLst>
          </p:cNvPr>
          <p:cNvSpPr>
            <a:spLocks noChangeArrowheads="1"/>
          </p:cNvSpPr>
          <p:nvPr/>
        </p:nvSpPr>
        <p:spPr bwMode="auto">
          <a:xfrm>
            <a:off x="395288" y="5740400"/>
            <a:ext cx="18240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pl-PL" altLang="pl-PL" sz="1400" dirty="0">
                <a:solidFill>
                  <a:srgbClr val="FFFFFF"/>
                </a:solidFill>
                <a:latin typeface="ArialMT"/>
              </a:rPr>
              <a:t>Warsaw Office</a:t>
            </a:r>
          </a:p>
          <a:p>
            <a:pPr eaLnBrk="1" hangingPunct="1">
              <a:defRPr/>
            </a:pPr>
            <a:r>
              <a:rPr lang="pl-PL" altLang="pl-PL" sz="1400" dirty="0">
                <a:solidFill>
                  <a:srgbClr val="FFFFFF"/>
                </a:solidFill>
                <a:latin typeface="ArialMT"/>
              </a:rPr>
              <a:t>ul. Chłodna 52</a:t>
            </a:r>
          </a:p>
          <a:p>
            <a:pPr eaLnBrk="1" hangingPunct="1">
              <a:defRPr/>
            </a:pPr>
            <a:r>
              <a:rPr lang="pl-PL" altLang="pl-PL" sz="1400" dirty="0">
                <a:solidFill>
                  <a:srgbClr val="FFFFFF"/>
                </a:solidFill>
                <a:latin typeface="ArialMT"/>
              </a:rPr>
              <a:t>00-872 Warszawa</a:t>
            </a:r>
            <a:endParaRPr lang="pl-PL" altLang="pl-PL" sz="1400" dirty="0">
              <a:solidFill>
                <a:srgbClr val="000000"/>
              </a:solidFill>
              <a:latin typeface="Arial" panose="020B0604020202020204" pitchFamily="34" charset="0"/>
            </a:endParaRPr>
          </a:p>
        </p:txBody>
      </p:sp>
      <p:sp>
        <p:nvSpPr>
          <p:cNvPr id="11" name="Prostokąt 15">
            <a:extLst>
              <a:ext uri="{FF2B5EF4-FFF2-40B4-BE49-F238E27FC236}">
                <a16:creationId xmlns="" xmlns:a16="http://schemas.microsoft.com/office/drawing/2014/main" id="{982F2994-0E0B-40BC-B101-07552625E2D1}"/>
              </a:ext>
            </a:extLst>
          </p:cNvPr>
          <p:cNvSpPr>
            <a:spLocks noChangeArrowheads="1"/>
          </p:cNvSpPr>
          <p:nvPr/>
        </p:nvSpPr>
        <p:spPr bwMode="auto">
          <a:xfrm>
            <a:off x="2733675" y="5740400"/>
            <a:ext cx="6096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pl-PL" altLang="pl-PL" sz="1400" dirty="0">
                <a:solidFill>
                  <a:srgbClr val="FFFFFF"/>
                </a:solidFill>
                <a:latin typeface="Arial" panose="020B0604020202020204" pitchFamily="34" charset="0"/>
              </a:rPr>
              <a:t>Poznań Office</a:t>
            </a:r>
          </a:p>
          <a:p>
            <a:pPr eaLnBrk="1" hangingPunct="1">
              <a:defRPr/>
            </a:pPr>
            <a:r>
              <a:rPr lang="pl-PL" altLang="pl-PL" sz="1400" dirty="0">
                <a:solidFill>
                  <a:srgbClr val="FFFFFF"/>
                </a:solidFill>
                <a:latin typeface="Arial" panose="020B0604020202020204" pitchFamily="34" charset="0"/>
              </a:rPr>
              <a:t>ul. Litewska 3/1</a:t>
            </a:r>
          </a:p>
          <a:p>
            <a:pPr eaLnBrk="1" hangingPunct="1">
              <a:defRPr/>
            </a:pPr>
            <a:r>
              <a:rPr lang="pl-PL" altLang="pl-PL" sz="1400" dirty="0">
                <a:solidFill>
                  <a:srgbClr val="FFFFFF"/>
                </a:solidFill>
                <a:latin typeface="Arial" panose="020B0604020202020204" pitchFamily="34" charset="0"/>
              </a:rPr>
              <a:t>60-605 Poznań</a:t>
            </a:r>
            <a:endParaRPr lang="pl-PL" altLang="pl-PL" sz="1400" dirty="0">
              <a:solidFill>
                <a:srgbClr val="000000"/>
              </a:solidFill>
              <a:latin typeface="Arial" panose="020B0604020202020204" pitchFamily="34" charset="0"/>
            </a:endParaRPr>
          </a:p>
        </p:txBody>
      </p:sp>
      <p:cxnSp>
        <p:nvCxnSpPr>
          <p:cNvPr id="12" name="Łącznik prosty 18">
            <a:extLst>
              <a:ext uri="{FF2B5EF4-FFF2-40B4-BE49-F238E27FC236}">
                <a16:creationId xmlns="" xmlns:a16="http://schemas.microsoft.com/office/drawing/2014/main" id="{7F1B8140-0758-4261-A978-0D923EF9830C}"/>
              </a:ext>
            </a:extLst>
          </p:cNvPr>
          <p:cNvCxnSpPr>
            <a:cxnSpLocks noChangeShapeType="1"/>
          </p:cNvCxnSpPr>
          <p:nvPr/>
        </p:nvCxnSpPr>
        <p:spPr bwMode="auto">
          <a:xfrm>
            <a:off x="2219325" y="5770563"/>
            <a:ext cx="0" cy="720725"/>
          </a:xfrm>
          <a:prstGeom prst="straightConnector1">
            <a:avLst/>
          </a:prstGeom>
          <a:noFill/>
          <a:ln w="6345">
            <a:solidFill>
              <a:srgbClr val="FFFFFF"/>
            </a:solidFill>
            <a:miter lim="800000"/>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987888676"/>
      </p:ext>
    </p:extLst>
  </p:cSld>
  <p:clrMapOvr>
    <a:masterClrMapping/>
  </p:clrMapOvr>
  <p:hf sldNum="0" hdr="0" ftr="0" dt="0"/>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04A9D435-006C-4AE0-8D24-1721504DB7DE}"/>
              </a:ext>
            </a:extLst>
          </p:cNvPr>
          <p:cNvSpPr txBox="1">
            <a:spLocks noGrp="1"/>
          </p:cNvSpPr>
          <p:nvPr>
            <p:ph type="title"/>
          </p:nvPr>
        </p:nvSpPr>
        <p:spPr>
          <a:xfrm>
            <a:off x="839784"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ekstu 2">
            <a:extLst>
              <a:ext uri="{FF2B5EF4-FFF2-40B4-BE49-F238E27FC236}">
                <a16:creationId xmlns="" xmlns:a16="http://schemas.microsoft.com/office/drawing/2014/main" id="{92396223-4143-45BB-A763-3B1B845CF1DA}"/>
              </a:ext>
            </a:extLst>
          </p:cNvPr>
          <p:cNvSpPr txBox="1">
            <a:spLocks noGrp="1"/>
          </p:cNvSpPr>
          <p:nvPr>
            <p:ph type="body" idx="1"/>
          </p:nvPr>
        </p:nvSpPr>
        <p:spPr>
          <a:xfrm>
            <a:off x="839784" y="1681160"/>
            <a:ext cx="5157782" cy="823910"/>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pl-PL" sz="2400" b="1" i="0" u="none" strike="noStrike" cap="none" spc="0" baseline="0">
                <a:solidFill>
                  <a:srgbClr val="000000"/>
                </a:solidFill>
                <a:uFillTx/>
                <a:latin typeface="Arial"/>
              </a:defRPr>
            </a:lvl1pPr>
          </a:lstStyle>
          <a:p>
            <a:pPr lvl="0"/>
            <a:r>
              <a:rPr lang="pl-PL"/>
              <a:t>Kliknij, aby edytować style wzorca tekstu</a:t>
            </a:r>
          </a:p>
        </p:txBody>
      </p:sp>
      <p:sp>
        <p:nvSpPr>
          <p:cNvPr id="4" name="Symbol zastępczy zawartości 3">
            <a:extLst>
              <a:ext uri="{FF2B5EF4-FFF2-40B4-BE49-F238E27FC236}">
                <a16:creationId xmlns="" xmlns:a16="http://schemas.microsoft.com/office/drawing/2014/main" id="{DF07B524-6A39-4045-920C-91ECFA3D6718}"/>
              </a:ext>
            </a:extLst>
          </p:cNvPr>
          <p:cNvSpPr txBox="1">
            <a:spLocks noGrp="1"/>
          </p:cNvSpPr>
          <p:nvPr>
            <p:ph sz="half" idx="2"/>
          </p:nvPr>
        </p:nvSpPr>
        <p:spPr>
          <a:xfrm>
            <a:off x="839784" y="2505071"/>
            <a:ext cx="5157782" cy="368458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 xmlns:a16="http://schemas.microsoft.com/office/drawing/2014/main" id="{44C123B0-46A4-4BCC-BA20-41976DEECD30}"/>
              </a:ext>
            </a:extLst>
          </p:cNvPr>
          <p:cNvSpPr txBox="1">
            <a:spLocks noGrp="1"/>
          </p:cNvSpPr>
          <p:nvPr>
            <p:ph type="body" sz="quarter" idx="3"/>
          </p:nvPr>
        </p:nvSpPr>
        <p:spPr>
          <a:xfrm>
            <a:off x="6172200" y="1681160"/>
            <a:ext cx="5183184" cy="823910"/>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pl-PL" sz="2400" b="1" i="0" u="none" strike="noStrike" cap="none" spc="0" baseline="0">
                <a:solidFill>
                  <a:srgbClr val="000000"/>
                </a:solidFill>
                <a:uFillTx/>
                <a:latin typeface="Arial"/>
              </a:defRPr>
            </a:lvl1pPr>
          </a:lstStyle>
          <a:p>
            <a:pPr lvl="0"/>
            <a:r>
              <a:rPr lang="pl-PL"/>
              <a:t>Kliknij, aby edytować style wzorca tekstu</a:t>
            </a:r>
          </a:p>
        </p:txBody>
      </p:sp>
      <p:sp>
        <p:nvSpPr>
          <p:cNvPr id="6" name="Symbol zastępczy zawartości 5">
            <a:extLst>
              <a:ext uri="{FF2B5EF4-FFF2-40B4-BE49-F238E27FC236}">
                <a16:creationId xmlns="" xmlns:a16="http://schemas.microsoft.com/office/drawing/2014/main" id="{6179ECAD-33A0-4FB4-AC38-3BDA4AEA4A48}"/>
              </a:ext>
            </a:extLst>
          </p:cNvPr>
          <p:cNvSpPr txBox="1">
            <a:spLocks noGrp="1"/>
          </p:cNvSpPr>
          <p:nvPr>
            <p:ph sz="quarter" idx="4"/>
          </p:nvPr>
        </p:nvSpPr>
        <p:spPr>
          <a:xfrm>
            <a:off x="6172200" y="2505071"/>
            <a:ext cx="5183184" cy="368458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 xmlns:a16="http://schemas.microsoft.com/office/drawing/2014/main" id="{036E4F72-A06C-457F-BFED-ABF94712908A}"/>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D621F477-741C-4BCE-8721-3BE9A3B78CA9}" type="datetime1">
              <a:rPr lang="pl-PL"/>
              <a:pPr>
                <a:defRPr/>
              </a:pPr>
              <a:t>2018-11-24</a:t>
            </a:fld>
            <a:endParaRPr dirty="0"/>
          </a:p>
        </p:txBody>
      </p:sp>
      <p:sp>
        <p:nvSpPr>
          <p:cNvPr id="8" name="Symbol zastępczy stopki 7">
            <a:extLst>
              <a:ext uri="{FF2B5EF4-FFF2-40B4-BE49-F238E27FC236}">
                <a16:creationId xmlns="" xmlns:a16="http://schemas.microsoft.com/office/drawing/2014/main" id="{0F5AEBF1-A98D-4A36-8A74-9129F15E3D92}"/>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9" name="Symbol zastępczy numeru slajdu 8">
            <a:extLst>
              <a:ext uri="{FF2B5EF4-FFF2-40B4-BE49-F238E27FC236}">
                <a16:creationId xmlns="" xmlns:a16="http://schemas.microsoft.com/office/drawing/2014/main" id="{DD62FB19-9D64-4792-878A-EA1FAFB04EBC}"/>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49F928A2-75AD-4425-B66B-770316A381EF}" type="slidenum">
              <a:rPr/>
              <a:pPr>
                <a:defRPr/>
              </a:pPr>
              <a:t>‹#›</a:t>
            </a:fld>
            <a:endParaRPr dirty="0"/>
          </a:p>
        </p:txBody>
      </p:sp>
    </p:spTree>
    <p:extLst>
      <p:ext uri="{BB962C8B-B14F-4D97-AF65-F5344CB8AC3E}">
        <p14:creationId xmlns:p14="http://schemas.microsoft.com/office/powerpoint/2010/main" val="212220906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84913D0A-CD9C-4D07-873E-BF07400A4FC6}"/>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daty 2">
            <a:extLst>
              <a:ext uri="{FF2B5EF4-FFF2-40B4-BE49-F238E27FC236}">
                <a16:creationId xmlns="" xmlns:a16="http://schemas.microsoft.com/office/drawing/2014/main" id="{7BE8C33A-ACB9-403A-B03E-AE33F5B79F88}"/>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ABFC494F-B0B1-46C0-A93C-381CB0248C04}" type="datetime1">
              <a:rPr lang="pl-PL"/>
              <a:pPr>
                <a:defRPr/>
              </a:pPr>
              <a:t>2018-11-24</a:t>
            </a:fld>
            <a:endParaRPr dirty="0"/>
          </a:p>
        </p:txBody>
      </p:sp>
      <p:sp>
        <p:nvSpPr>
          <p:cNvPr id="4" name="Symbol zastępczy stopki 3">
            <a:extLst>
              <a:ext uri="{FF2B5EF4-FFF2-40B4-BE49-F238E27FC236}">
                <a16:creationId xmlns="" xmlns:a16="http://schemas.microsoft.com/office/drawing/2014/main" id="{853FE805-B5BC-43BF-A1FE-DE4566FD17F4}"/>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5" name="Symbol zastępczy numeru slajdu 4">
            <a:extLst>
              <a:ext uri="{FF2B5EF4-FFF2-40B4-BE49-F238E27FC236}">
                <a16:creationId xmlns="" xmlns:a16="http://schemas.microsoft.com/office/drawing/2014/main" id="{8A934989-76C2-49FD-B61C-2D1B6452953E}"/>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2D13448D-3651-49C1-A408-A3E451C7175F}" type="slidenum">
              <a:rPr/>
              <a:pPr>
                <a:defRPr/>
              </a:pPr>
              <a:t>‹#›</a:t>
            </a:fld>
            <a:endParaRPr dirty="0"/>
          </a:p>
        </p:txBody>
      </p:sp>
    </p:spTree>
    <p:extLst>
      <p:ext uri="{BB962C8B-B14F-4D97-AF65-F5344CB8AC3E}">
        <p14:creationId xmlns:p14="http://schemas.microsoft.com/office/powerpoint/2010/main" val="727608877"/>
      </p:ext>
    </p:extLst>
  </p:cSld>
  <p:clrMapOvr>
    <a:masterClrMapping/>
  </p:clrMapOvr>
  <p:hf sldNum="0" hdr="0" ftr="0" dt="0"/>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 xmlns:a16="http://schemas.microsoft.com/office/drawing/2014/main" id="{CD56C545-3FCA-4307-89DF-CC3101033251}"/>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B2378810-AD0E-44DA-9C3E-2A2CA40199DB}" type="datetime1">
              <a:rPr lang="pl-PL"/>
              <a:pPr>
                <a:defRPr/>
              </a:pPr>
              <a:t>2018-11-24</a:t>
            </a:fld>
            <a:endParaRPr dirty="0"/>
          </a:p>
        </p:txBody>
      </p:sp>
      <p:sp>
        <p:nvSpPr>
          <p:cNvPr id="3" name="Symbol zastępczy stopki 2">
            <a:extLst>
              <a:ext uri="{FF2B5EF4-FFF2-40B4-BE49-F238E27FC236}">
                <a16:creationId xmlns="" xmlns:a16="http://schemas.microsoft.com/office/drawing/2014/main" id="{9D75113C-12C7-4F60-BA5D-69A07FE35972}"/>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4" name="Symbol zastępczy numeru slajdu 3">
            <a:extLst>
              <a:ext uri="{FF2B5EF4-FFF2-40B4-BE49-F238E27FC236}">
                <a16:creationId xmlns="" xmlns:a16="http://schemas.microsoft.com/office/drawing/2014/main" id="{0C1C39B9-2974-4F2B-BC25-662A2C6CCFBF}"/>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D44116E4-F2A0-4B60-9180-78658F260356}" type="slidenum">
              <a:rPr/>
              <a:pPr>
                <a:defRPr/>
              </a:pPr>
              <a:t>‹#›</a:t>
            </a:fld>
            <a:endParaRPr dirty="0"/>
          </a:p>
        </p:txBody>
      </p:sp>
    </p:spTree>
    <p:extLst>
      <p:ext uri="{BB962C8B-B14F-4D97-AF65-F5344CB8AC3E}">
        <p14:creationId xmlns:p14="http://schemas.microsoft.com/office/powerpoint/2010/main" val="4217007706"/>
      </p:ext>
    </p:extLst>
  </p:cSld>
  <p:clrMapOvr>
    <a:masterClrMapping/>
  </p:clrMapOvr>
  <p:hf sldNum="0" hdr="0" ftr="0" dt="0"/>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36070E2B-9CC7-4224-8A2D-EE70AE0E7A0C}"/>
              </a:ext>
            </a:extLst>
          </p:cNvPr>
          <p:cNvSpPr txBox="1">
            <a:spLocks noGrp="1"/>
          </p:cNvSpPr>
          <p:nvPr>
            <p:ph type="title"/>
          </p:nvPr>
        </p:nvSpPr>
        <p:spPr>
          <a:xfrm>
            <a:off x="839784" y="457200"/>
            <a:ext cx="3932240" cy="1600200"/>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pl-PL" sz="3200" b="0" i="0" u="none" strike="noStrike" cap="none" spc="0" baseline="0">
                <a:solidFill>
                  <a:srgbClr val="000000"/>
                </a:solidFill>
                <a:uFillTx/>
                <a:latin typeface="Arial"/>
              </a:defRPr>
            </a:lvl1pPr>
          </a:lstStyle>
          <a:p>
            <a:pPr lvl="0"/>
            <a:r>
              <a:rPr lang="pl-PL"/>
              <a:t>Kliknij, aby edytować styl</a:t>
            </a:r>
          </a:p>
        </p:txBody>
      </p:sp>
      <p:sp>
        <p:nvSpPr>
          <p:cNvPr id="3" name="Symbol zastępczy zawartości 2">
            <a:extLst>
              <a:ext uri="{FF2B5EF4-FFF2-40B4-BE49-F238E27FC236}">
                <a16:creationId xmlns="" xmlns:a16="http://schemas.microsoft.com/office/drawing/2014/main" id="{F340F1F7-8759-4119-9376-9F6C723F22C8}"/>
              </a:ext>
            </a:extLst>
          </p:cNvPr>
          <p:cNvSpPr txBox="1">
            <a:spLocks noGrp="1"/>
          </p:cNvSpPr>
          <p:nvPr>
            <p:ph idx="1"/>
          </p:nvPr>
        </p:nvSpPr>
        <p:spPr>
          <a:xfrm>
            <a:off x="5183184" y="987423"/>
            <a:ext cx="6172200" cy="487362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3200"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sz="2800"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sz="2400"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sz="2000"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sz="2000"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 xmlns:a16="http://schemas.microsoft.com/office/drawing/2014/main" id="{61DB52BF-A834-422B-BBE4-1783F6BA7EC8}"/>
              </a:ext>
            </a:extLst>
          </p:cNvPr>
          <p:cNvSpPr txBox="1">
            <a:spLocks noGrp="1"/>
          </p:cNvSpPr>
          <p:nvPr>
            <p:ph type="body" sz="half" idx="2"/>
          </p:nvPr>
        </p:nvSpPr>
        <p:spPr>
          <a:xfrm>
            <a:off x="839784" y="2057400"/>
            <a:ext cx="3932240" cy="381158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600" b="0" i="0" u="none" strike="noStrike" cap="none" spc="0" baseline="0">
                <a:solidFill>
                  <a:srgbClr val="000000"/>
                </a:solidFill>
                <a:uFillTx/>
                <a:latin typeface="Arial"/>
              </a:defRPr>
            </a:lvl1pPr>
          </a:lstStyle>
          <a:p>
            <a:pPr lvl="0"/>
            <a:r>
              <a:rPr lang="pl-PL"/>
              <a:t>Kliknij, aby edytować style wzorca tekstu</a:t>
            </a:r>
          </a:p>
        </p:txBody>
      </p:sp>
      <p:sp>
        <p:nvSpPr>
          <p:cNvPr id="5" name="Symbol zastępczy daty 4">
            <a:extLst>
              <a:ext uri="{FF2B5EF4-FFF2-40B4-BE49-F238E27FC236}">
                <a16:creationId xmlns="" xmlns:a16="http://schemas.microsoft.com/office/drawing/2014/main" id="{A375CC31-C449-42BC-B155-B384918FA8F0}"/>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6616F3DB-6AD3-498F-BBD4-51516A4C4F5B}" type="datetime1">
              <a:rPr lang="pl-PL"/>
              <a:pPr>
                <a:defRPr/>
              </a:pPr>
              <a:t>2018-11-24</a:t>
            </a:fld>
            <a:endParaRPr dirty="0"/>
          </a:p>
        </p:txBody>
      </p:sp>
      <p:sp>
        <p:nvSpPr>
          <p:cNvPr id="6" name="Symbol zastępczy stopki 5">
            <a:extLst>
              <a:ext uri="{FF2B5EF4-FFF2-40B4-BE49-F238E27FC236}">
                <a16:creationId xmlns="" xmlns:a16="http://schemas.microsoft.com/office/drawing/2014/main" id="{99E06F87-9DF7-4C6F-8957-8AEEDBDFC48A}"/>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7" name="Symbol zastępczy numeru slajdu 6">
            <a:extLst>
              <a:ext uri="{FF2B5EF4-FFF2-40B4-BE49-F238E27FC236}">
                <a16:creationId xmlns="" xmlns:a16="http://schemas.microsoft.com/office/drawing/2014/main" id="{DF169726-7BD6-4BB2-960E-63D56429F46D}"/>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593B1B21-2B67-48FE-9CAB-22BCED391A71}" type="slidenum">
              <a:rPr/>
              <a:pPr>
                <a:defRPr/>
              </a:pPr>
              <a:t>‹#›</a:t>
            </a:fld>
            <a:endParaRPr dirty="0"/>
          </a:p>
        </p:txBody>
      </p:sp>
    </p:spTree>
    <p:extLst>
      <p:ext uri="{BB962C8B-B14F-4D97-AF65-F5344CB8AC3E}">
        <p14:creationId xmlns:p14="http://schemas.microsoft.com/office/powerpoint/2010/main" val="282789611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1EE97AEE-0465-4CCE-AFBA-6DC2DFA555FF}"/>
              </a:ext>
            </a:extLst>
          </p:cNvPr>
          <p:cNvSpPr txBox="1">
            <a:spLocks noGrp="1"/>
          </p:cNvSpPr>
          <p:nvPr>
            <p:ph type="title"/>
          </p:nvPr>
        </p:nvSpPr>
        <p:spPr>
          <a:xfrm>
            <a:off x="839784" y="457200"/>
            <a:ext cx="3932240" cy="1600200"/>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pl-PL" sz="3200" b="0" i="0" u="none" strike="noStrike" cap="none" spc="0" baseline="0">
                <a:solidFill>
                  <a:srgbClr val="000000"/>
                </a:solidFill>
                <a:uFillTx/>
                <a:latin typeface="Arial"/>
              </a:defRPr>
            </a:lvl1pPr>
          </a:lstStyle>
          <a:p>
            <a:pPr lvl="0"/>
            <a:r>
              <a:rPr lang="pl-PL"/>
              <a:t>Kliknij, aby edytować styl</a:t>
            </a:r>
          </a:p>
        </p:txBody>
      </p:sp>
      <p:sp>
        <p:nvSpPr>
          <p:cNvPr id="3" name="Symbol zastępczy obrazu 2">
            <a:extLst>
              <a:ext uri="{FF2B5EF4-FFF2-40B4-BE49-F238E27FC236}">
                <a16:creationId xmlns="" xmlns:a16="http://schemas.microsoft.com/office/drawing/2014/main" id="{7A840D69-5CA8-48AF-B0B9-E673713682BE}"/>
              </a:ext>
            </a:extLst>
          </p:cNvPr>
          <p:cNvSpPr txBox="1">
            <a:spLocks noGrp="1"/>
          </p:cNvSpPr>
          <p:nvPr>
            <p:ph type="pic" idx="1"/>
          </p:nvPr>
        </p:nvSpPr>
        <p:spPr>
          <a:xfrm>
            <a:off x="5183184" y="987423"/>
            <a:ext cx="6172200" cy="487362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3200" b="0" i="0" u="none" strike="noStrike" cap="none" spc="0" baseline="0">
                <a:solidFill>
                  <a:srgbClr val="000000"/>
                </a:solidFill>
                <a:uFillTx/>
                <a:latin typeface="Arial"/>
              </a:defRPr>
            </a:lvl1pPr>
          </a:lstStyle>
          <a:p>
            <a:pPr lvl="0"/>
            <a:endParaRPr lang="pl-PL" noProof="0" dirty="0"/>
          </a:p>
        </p:txBody>
      </p:sp>
      <p:sp>
        <p:nvSpPr>
          <p:cNvPr id="4" name="Symbol zastępczy tekstu 3">
            <a:extLst>
              <a:ext uri="{FF2B5EF4-FFF2-40B4-BE49-F238E27FC236}">
                <a16:creationId xmlns="" xmlns:a16="http://schemas.microsoft.com/office/drawing/2014/main" id="{10CD53DA-B55F-41B3-9B42-4CEB83D527A8}"/>
              </a:ext>
            </a:extLst>
          </p:cNvPr>
          <p:cNvSpPr txBox="1">
            <a:spLocks noGrp="1"/>
          </p:cNvSpPr>
          <p:nvPr>
            <p:ph type="body" sz="half" idx="2"/>
          </p:nvPr>
        </p:nvSpPr>
        <p:spPr>
          <a:xfrm>
            <a:off x="839784" y="2057400"/>
            <a:ext cx="3932240" cy="381158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600" b="0" i="0" u="none" strike="noStrike" cap="none" spc="0" baseline="0">
                <a:solidFill>
                  <a:srgbClr val="000000"/>
                </a:solidFill>
                <a:uFillTx/>
                <a:latin typeface="Arial"/>
              </a:defRPr>
            </a:lvl1pPr>
          </a:lstStyle>
          <a:p>
            <a:pPr lvl="0"/>
            <a:r>
              <a:rPr lang="pl-PL"/>
              <a:t>Kliknij, aby edytować style wzorca tekstu</a:t>
            </a:r>
          </a:p>
        </p:txBody>
      </p:sp>
      <p:sp>
        <p:nvSpPr>
          <p:cNvPr id="5" name="Symbol zastępczy daty 4">
            <a:extLst>
              <a:ext uri="{FF2B5EF4-FFF2-40B4-BE49-F238E27FC236}">
                <a16:creationId xmlns="" xmlns:a16="http://schemas.microsoft.com/office/drawing/2014/main" id="{10945B34-F4F9-47AC-A468-EFC6176AF204}"/>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480548C5-74C1-46BB-80D3-7363A91B87FF}" type="datetime1">
              <a:rPr lang="pl-PL"/>
              <a:pPr>
                <a:defRPr/>
              </a:pPr>
              <a:t>2018-11-24</a:t>
            </a:fld>
            <a:endParaRPr dirty="0"/>
          </a:p>
        </p:txBody>
      </p:sp>
      <p:sp>
        <p:nvSpPr>
          <p:cNvPr id="6" name="Symbol zastępczy stopki 5">
            <a:extLst>
              <a:ext uri="{FF2B5EF4-FFF2-40B4-BE49-F238E27FC236}">
                <a16:creationId xmlns="" xmlns:a16="http://schemas.microsoft.com/office/drawing/2014/main" id="{72632CB2-1F99-43B5-B486-0ADAEEB14F28}"/>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7" name="Symbol zastępczy numeru slajdu 6">
            <a:extLst>
              <a:ext uri="{FF2B5EF4-FFF2-40B4-BE49-F238E27FC236}">
                <a16:creationId xmlns="" xmlns:a16="http://schemas.microsoft.com/office/drawing/2014/main" id="{F497BF79-DD90-4C1E-A9A2-25B794DE2D5D}"/>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E7652AAC-64D1-4071-9654-B9AC83F60931}" type="slidenum">
              <a:rPr/>
              <a:pPr>
                <a:defRPr/>
              </a:pPr>
              <a:t>‹#›</a:t>
            </a:fld>
            <a:endParaRPr dirty="0"/>
          </a:p>
        </p:txBody>
      </p:sp>
    </p:spTree>
    <p:extLst>
      <p:ext uri="{BB962C8B-B14F-4D97-AF65-F5344CB8AC3E}">
        <p14:creationId xmlns:p14="http://schemas.microsoft.com/office/powerpoint/2010/main" val="698359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Slajd tytułowy">
    <p:spTree>
      <p:nvGrpSpPr>
        <p:cNvPr id="1" name=""/>
        <p:cNvGrpSpPr/>
        <p:nvPr/>
      </p:nvGrpSpPr>
      <p:grpSpPr>
        <a:xfrm>
          <a:off x="0" y="0"/>
          <a:ext cx="0" cy="0"/>
          <a:chOff x="0" y="0"/>
          <a:chExt cx="0" cy="0"/>
        </a:xfrm>
      </p:grpSpPr>
      <p:pic>
        <p:nvPicPr>
          <p:cNvPr id="5" name="Obraz 18">
            <a:extLst>
              <a:ext uri="{FF2B5EF4-FFF2-40B4-BE49-F238E27FC236}">
                <a16:creationId xmlns="" xmlns:a16="http://schemas.microsoft.com/office/drawing/2014/main" id="{52850DB3-98B6-416A-BED4-D3E365A3FC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az 10">
            <a:extLst>
              <a:ext uri="{FF2B5EF4-FFF2-40B4-BE49-F238E27FC236}">
                <a16:creationId xmlns="" xmlns:a16="http://schemas.microsoft.com/office/drawing/2014/main" id="{AEC7FC51-38F1-4BE7-A610-35532C840B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50363" y="5821363"/>
            <a:ext cx="29416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az 4">
            <a:extLst>
              <a:ext uri="{FF2B5EF4-FFF2-40B4-BE49-F238E27FC236}">
                <a16:creationId xmlns="" xmlns:a16="http://schemas.microsoft.com/office/drawing/2014/main" id="{1F732486-5C7D-4A28-8E98-A27501D389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700" y="4930775"/>
            <a:ext cx="939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7">
            <a:extLst>
              <a:ext uri="{FF2B5EF4-FFF2-40B4-BE49-F238E27FC236}">
                <a16:creationId xmlns="" xmlns:a16="http://schemas.microsoft.com/office/drawing/2014/main" id="{4394A888-5B77-423D-80DA-CDEE2C7E4F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8" y="420688"/>
            <a:ext cx="3736976"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8">
            <a:extLst>
              <a:ext uri="{FF2B5EF4-FFF2-40B4-BE49-F238E27FC236}">
                <a16:creationId xmlns="" xmlns:a16="http://schemas.microsoft.com/office/drawing/2014/main" id="{B0123B0E-0EC2-434F-903C-2A0B40D4BA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3" y="4141788"/>
            <a:ext cx="7513638"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ymbol zastępczy tekstu 12">
            <a:extLst>
              <a:ext uri="{FF2B5EF4-FFF2-40B4-BE49-F238E27FC236}">
                <a16:creationId xmlns="" xmlns:a16="http://schemas.microsoft.com/office/drawing/2014/main" id="{AD5114B9-5F3F-4CEE-8EF1-A3BFBAA3444E}"/>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8" name="Symbol zastępczy tekstu 16">
            <a:extLst>
              <a:ext uri="{FF2B5EF4-FFF2-40B4-BE49-F238E27FC236}">
                <a16:creationId xmlns="" xmlns:a16="http://schemas.microsoft.com/office/drawing/2014/main" id="{2A27ECBD-1A29-4BC5-A278-5C30709EAC99}"/>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9" name="Symbol zastępczy tekstu 16">
            <a:extLst>
              <a:ext uri="{FF2B5EF4-FFF2-40B4-BE49-F238E27FC236}">
                <a16:creationId xmlns="" xmlns:a16="http://schemas.microsoft.com/office/drawing/2014/main" id="{854A4B3D-5DDF-43AA-A980-0101B1E378D2}"/>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Tree>
    <p:extLst>
      <p:ext uri="{BB962C8B-B14F-4D97-AF65-F5344CB8AC3E}">
        <p14:creationId xmlns:p14="http://schemas.microsoft.com/office/powerpoint/2010/main" val="14763001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2BAB9DCA-35CB-4A71-996D-3FDF2EEDD819}"/>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ytułu pionowego 2">
            <a:extLst>
              <a:ext uri="{FF2B5EF4-FFF2-40B4-BE49-F238E27FC236}">
                <a16:creationId xmlns="" xmlns:a16="http://schemas.microsoft.com/office/drawing/2014/main" id="{FE4C73A6-FEBD-4B88-A371-5C4E29573F00}"/>
              </a:ext>
            </a:extLst>
          </p:cNvPr>
          <p:cNvSpPr txBox="1">
            <a:spLocks noGrp="1"/>
          </p:cNvSpPr>
          <p:nvPr>
            <p:ph type="body" orient="vert" idx="1"/>
          </p:nvPr>
        </p:nvSpPr>
        <p:spPr>
          <a:xfrm>
            <a:off x="838203" y="1825627"/>
            <a:ext cx="10515600" cy="4351336"/>
          </a:xfrm>
          <a:prstGeom prst="rect">
            <a:avLst/>
          </a:prstGeom>
          <a:noFill/>
          <a:ln>
            <a:noFill/>
          </a:ln>
        </p:spPr>
        <p:txBody>
          <a:bodyPr vert="eaVert"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8D984BFE-1617-4C29-B587-6CED050190A8}"/>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C6E18229-5698-4C46-AAE6-BD5A53ED02D9}" type="datetime1">
              <a:rPr lang="pl-PL"/>
              <a:pPr>
                <a:defRPr/>
              </a:pPr>
              <a:t>2018-11-24</a:t>
            </a:fld>
            <a:endParaRPr dirty="0"/>
          </a:p>
        </p:txBody>
      </p:sp>
      <p:sp>
        <p:nvSpPr>
          <p:cNvPr id="5" name="Symbol zastępczy stopki 4">
            <a:extLst>
              <a:ext uri="{FF2B5EF4-FFF2-40B4-BE49-F238E27FC236}">
                <a16:creationId xmlns="" xmlns:a16="http://schemas.microsoft.com/office/drawing/2014/main" id="{79876878-C1F8-4F0B-8DE1-626381D7D4AE}"/>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6" name="Symbol zastępczy numeru slajdu 5">
            <a:extLst>
              <a:ext uri="{FF2B5EF4-FFF2-40B4-BE49-F238E27FC236}">
                <a16:creationId xmlns="" xmlns:a16="http://schemas.microsoft.com/office/drawing/2014/main" id="{6CDA84AE-0A14-4322-B710-447D2D2EBC8E}"/>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1780D8B9-14BB-4831-ADB8-8348044CCD50}" type="slidenum">
              <a:rPr/>
              <a:pPr>
                <a:defRPr/>
              </a:pPr>
              <a:t>‹#›</a:t>
            </a:fld>
            <a:endParaRPr dirty="0"/>
          </a:p>
        </p:txBody>
      </p:sp>
    </p:spTree>
    <p:extLst>
      <p:ext uri="{BB962C8B-B14F-4D97-AF65-F5344CB8AC3E}">
        <p14:creationId xmlns:p14="http://schemas.microsoft.com/office/powerpoint/2010/main" val="90913967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2BAB9DCA-35CB-4A71-996D-3FDF2EEDD819}"/>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ytułu pionowego 2">
            <a:extLst>
              <a:ext uri="{FF2B5EF4-FFF2-40B4-BE49-F238E27FC236}">
                <a16:creationId xmlns="" xmlns:a16="http://schemas.microsoft.com/office/drawing/2014/main" id="{FE4C73A6-FEBD-4B88-A371-5C4E29573F00}"/>
              </a:ext>
            </a:extLst>
          </p:cNvPr>
          <p:cNvSpPr txBox="1">
            <a:spLocks noGrp="1"/>
          </p:cNvSpPr>
          <p:nvPr>
            <p:ph type="body" orient="vert" idx="1"/>
          </p:nvPr>
        </p:nvSpPr>
        <p:spPr>
          <a:xfrm>
            <a:off x="838203" y="1825627"/>
            <a:ext cx="10515600" cy="4351336"/>
          </a:xfrm>
          <a:prstGeom prst="rect">
            <a:avLst/>
          </a:prstGeom>
          <a:noFill/>
          <a:ln>
            <a:noFill/>
          </a:ln>
        </p:spPr>
        <p:txBody>
          <a:bodyPr vert="eaVert"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8D984BFE-1617-4C29-B587-6CED050190A8}"/>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C6E18229-5698-4C46-AAE6-BD5A53ED02D9}" type="datetime1">
              <a:rPr lang="pl-PL"/>
              <a:pPr>
                <a:defRPr/>
              </a:pPr>
              <a:t>2018-11-24</a:t>
            </a:fld>
            <a:endParaRPr dirty="0"/>
          </a:p>
        </p:txBody>
      </p:sp>
      <p:sp>
        <p:nvSpPr>
          <p:cNvPr id="5" name="Symbol zastępczy stopki 4">
            <a:extLst>
              <a:ext uri="{FF2B5EF4-FFF2-40B4-BE49-F238E27FC236}">
                <a16:creationId xmlns="" xmlns:a16="http://schemas.microsoft.com/office/drawing/2014/main" id="{79876878-C1F8-4F0B-8DE1-626381D7D4AE}"/>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6" name="Symbol zastępczy numeru slajdu 5">
            <a:extLst>
              <a:ext uri="{FF2B5EF4-FFF2-40B4-BE49-F238E27FC236}">
                <a16:creationId xmlns="" xmlns:a16="http://schemas.microsoft.com/office/drawing/2014/main" id="{6CDA84AE-0A14-4322-B710-447D2D2EBC8E}"/>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1780D8B9-14BB-4831-ADB8-8348044CCD50}" type="slidenum">
              <a:rPr/>
              <a:pPr>
                <a:defRPr/>
              </a:pPr>
              <a:t>‹#›</a:t>
            </a:fld>
            <a:endParaRPr dirty="0"/>
          </a:p>
        </p:txBody>
      </p:sp>
    </p:spTree>
    <p:extLst>
      <p:ext uri="{BB962C8B-B14F-4D97-AF65-F5344CB8AC3E}">
        <p14:creationId xmlns:p14="http://schemas.microsoft.com/office/powerpoint/2010/main" val="51862364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 xmlns:a16="http://schemas.microsoft.com/office/drawing/2014/main" id="{A3FE8BBB-B068-4437-9E56-E8555CB921E6}"/>
              </a:ext>
            </a:extLst>
          </p:cNvPr>
          <p:cNvSpPr txBox="1">
            <a:spLocks noGrp="1"/>
          </p:cNvSpPr>
          <p:nvPr>
            <p:ph type="title" orient="vert"/>
          </p:nvPr>
        </p:nvSpPr>
        <p:spPr>
          <a:xfrm>
            <a:off x="8724903" y="365129"/>
            <a:ext cx="2628899" cy="5811834"/>
          </a:xfrm>
          <a:prstGeom prst="rect">
            <a:avLst/>
          </a:prstGeom>
          <a:noFill/>
          <a:ln>
            <a:noFill/>
          </a:ln>
        </p:spPr>
        <p:txBody>
          <a:bodyPr vert="eaVert"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ytułu pionowego 2">
            <a:extLst>
              <a:ext uri="{FF2B5EF4-FFF2-40B4-BE49-F238E27FC236}">
                <a16:creationId xmlns="" xmlns:a16="http://schemas.microsoft.com/office/drawing/2014/main" id="{306FF918-4DE5-4473-A935-DF32D6BBB2A0}"/>
              </a:ext>
            </a:extLst>
          </p:cNvPr>
          <p:cNvSpPr txBox="1">
            <a:spLocks noGrp="1"/>
          </p:cNvSpPr>
          <p:nvPr>
            <p:ph type="body" orient="vert" idx="1"/>
          </p:nvPr>
        </p:nvSpPr>
        <p:spPr>
          <a:xfrm>
            <a:off x="838203" y="365129"/>
            <a:ext cx="7734296" cy="5811834"/>
          </a:xfrm>
          <a:prstGeom prst="rect">
            <a:avLst/>
          </a:prstGeom>
          <a:noFill/>
          <a:ln>
            <a:noFill/>
          </a:ln>
        </p:spPr>
        <p:txBody>
          <a:bodyPr vert="eaVert"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B9001030-9882-4B4B-A5F9-3950C1328C42}"/>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24746DC6-EBA6-4930-A8E2-170F03847C6D}" type="datetime1">
              <a:rPr lang="pl-PL"/>
              <a:pPr>
                <a:defRPr/>
              </a:pPr>
              <a:t>2018-11-24</a:t>
            </a:fld>
            <a:endParaRPr dirty="0"/>
          </a:p>
        </p:txBody>
      </p:sp>
      <p:sp>
        <p:nvSpPr>
          <p:cNvPr id="5" name="Symbol zastępczy stopki 4">
            <a:extLst>
              <a:ext uri="{FF2B5EF4-FFF2-40B4-BE49-F238E27FC236}">
                <a16:creationId xmlns="" xmlns:a16="http://schemas.microsoft.com/office/drawing/2014/main" id="{0773FB83-FACD-4898-9C2C-FA611339AC1B}"/>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6" name="Symbol zastępczy numeru slajdu 5">
            <a:extLst>
              <a:ext uri="{FF2B5EF4-FFF2-40B4-BE49-F238E27FC236}">
                <a16:creationId xmlns="" xmlns:a16="http://schemas.microsoft.com/office/drawing/2014/main" id="{FF26AF0F-4BE2-4473-9908-5F0AD72006DA}"/>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228E081E-963B-4C2B-BBAC-4C5410FA1077}" type="slidenum">
              <a:rPr/>
              <a:pPr>
                <a:defRPr/>
              </a:pPr>
              <a:t>‹#›</a:t>
            </a:fld>
            <a:endParaRPr dirty="0"/>
          </a:p>
        </p:txBody>
      </p:sp>
    </p:spTree>
    <p:extLst>
      <p:ext uri="{BB962C8B-B14F-4D97-AF65-F5344CB8AC3E}">
        <p14:creationId xmlns:p14="http://schemas.microsoft.com/office/powerpoint/2010/main" val="105759695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Układ niestandardow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00536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3_Slajd tytułowy">
    <p:spTree>
      <p:nvGrpSpPr>
        <p:cNvPr id="1" name=""/>
        <p:cNvGrpSpPr/>
        <p:nvPr/>
      </p:nvGrpSpPr>
      <p:grpSpPr>
        <a:xfrm>
          <a:off x="0" y="0"/>
          <a:ext cx="0" cy="0"/>
          <a:chOff x="0" y="0"/>
          <a:chExt cx="0" cy="0"/>
        </a:xfrm>
      </p:grpSpPr>
      <p:sp>
        <p:nvSpPr>
          <p:cNvPr id="11" name="Prostokąt 6">
            <a:extLst>
              <a:ext uri="{FF2B5EF4-FFF2-40B4-BE49-F238E27FC236}">
                <a16:creationId xmlns="" xmlns:a16="http://schemas.microsoft.com/office/drawing/2014/main" id="{847FFD5E-6EC6-48A3-966C-C511D76C682E}"/>
              </a:ext>
            </a:extLst>
          </p:cNvPr>
          <p:cNvSpPr>
            <a:spLocks noChangeArrowheads="1"/>
          </p:cNvSpPr>
          <p:nvPr/>
        </p:nvSpPr>
        <p:spPr bwMode="auto">
          <a:xfrm>
            <a:off x="0" y="2559050"/>
            <a:ext cx="7493000" cy="374650"/>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2" name="Prostokąt 7">
            <a:extLst>
              <a:ext uri="{FF2B5EF4-FFF2-40B4-BE49-F238E27FC236}">
                <a16:creationId xmlns="" xmlns:a16="http://schemas.microsoft.com/office/drawing/2014/main" id="{DEE13928-512E-4E42-B35A-E165A8C657A9}"/>
              </a:ext>
            </a:extLst>
          </p:cNvPr>
          <p:cNvSpPr>
            <a:spLocks noChangeArrowheads="1"/>
          </p:cNvSpPr>
          <p:nvPr/>
        </p:nvSpPr>
        <p:spPr bwMode="auto">
          <a:xfrm>
            <a:off x="8013700" y="2570163"/>
            <a:ext cx="4178300" cy="374650"/>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3" name="pole tekstowe 15">
            <a:extLst>
              <a:ext uri="{FF2B5EF4-FFF2-40B4-BE49-F238E27FC236}">
                <a16:creationId xmlns="" xmlns:a16="http://schemas.microsoft.com/office/drawing/2014/main" id="{1D0C0768-9F15-4FE7-9EAD-1AC6C2F45899}"/>
              </a:ext>
            </a:extLst>
          </p:cNvPr>
          <p:cNvSpPr txBox="1">
            <a:spLocks noChangeArrowheads="1"/>
          </p:cNvSpPr>
          <p:nvPr/>
        </p:nvSpPr>
        <p:spPr bwMode="auto">
          <a:xfrm>
            <a:off x="8115300" y="2595563"/>
            <a:ext cx="2339975" cy="322262"/>
          </a:xfrm>
          <a:prstGeom prst="rect">
            <a:avLst/>
          </a:prstGeom>
          <a:noFill/>
          <a:ln w="9528">
            <a:solidFill>
              <a:srgbClr val="A43757"/>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pl-PL" altLang="pl-PL" sz="1500" dirty="0">
                <a:solidFill>
                  <a:srgbClr val="FFFFFF"/>
                </a:solidFill>
                <a:latin typeface="Arial" panose="020B0604020202020204" pitchFamily="34" charset="0"/>
              </a:rPr>
              <a:t>Specjalizacje:</a:t>
            </a:r>
          </a:p>
        </p:txBody>
      </p:sp>
      <p:cxnSp>
        <p:nvCxnSpPr>
          <p:cNvPr id="14" name="Łącznik prosty 20">
            <a:extLst>
              <a:ext uri="{FF2B5EF4-FFF2-40B4-BE49-F238E27FC236}">
                <a16:creationId xmlns="" xmlns:a16="http://schemas.microsoft.com/office/drawing/2014/main" id="{0F26DA66-3036-436E-9103-21D3A26A63C7}"/>
              </a:ext>
            </a:extLst>
          </p:cNvPr>
          <p:cNvCxnSpPr>
            <a:cxnSpLocks noChangeShapeType="1"/>
          </p:cNvCxnSpPr>
          <p:nvPr/>
        </p:nvCxnSpPr>
        <p:spPr bwMode="auto">
          <a:xfrm>
            <a:off x="0" y="5207000"/>
            <a:ext cx="12192000" cy="0"/>
          </a:xfrm>
          <a:prstGeom prst="straightConnector1">
            <a:avLst/>
          </a:prstGeom>
          <a:noFill/>
          <a:ln w="6345">
            <a:solidFill>
              <a:srgbClr val="44546A"/>
            </a:solidFill>
            <a:miter lim="800000"/>
            <a:headEnd/>
            <a:tailEnd/>
          </a:ln>
          <a:extLst>
            <a:ext uri="{909E8E84-426E-40DD-AFC4-6F175D3DCCD1}">
              <a14:hiddenFill xmlns:a14="http://schemas.microsoft.com/office/drawing/2010/main">
                <a:noFill/>
              </a14:hiddenFill>
            </a:ext>
          </a:extLst>
        </p:spPr>
      </p:cxnSp>
      <p:pic>
        <p:nvPicPr>
          <p:cNvPr id="17" name="Obraz 21">
            <a:extLst>
              <a:ext uri="{FF2B5EF4-FFF2-40B4-BE49-F238E27FC236}">
                <a16:creationId xmlns="" xmlns:a16="http://schemas.microsoft.com/office/drawing/2014/main" id="{8289125B-CB47-4750-9784-DD75433639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2725" y="5649913"/>
            <a:ext cx="305117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Obraz 23">
            <a:extLst>
              <a:ext uri="{FF2B5EF4-FFF2-40B4-BE49-F238E27FC236}">
                <a16:creationId xmlns="" xmlns:a16="http://schemas.microsoft.com/office/drawing/2014/main" id="{1DD964F1-B5D6-4A15-B182-F2ECC4DE45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2200" y="5613400"/>
            <a:ext cx="7778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ymbol zastępczy tekstu 10">
            <a:extLst>
              <a:ext uri="{FF2B5EF4-FFF2-40B4-BE49-F238E27FC236}">
                <a16:creationId xmlns="" xmlns:a16="http://schemas.microsoft.com/office/drawing/2014/main" id="{90C63AFC-0FB6-419A-A57D-412AD021F22F}"/>
              </a:ext>
            </a:extLst>
          </p:cNvPr>
          <p:cNvSpPr txBox="1">
            <a:spLocks noGrp="1"/>
          </p:cNvSpPr>
          <p:nvPr>
            <p:ph type="body" sz="quarter" idx="4294967295"/>
          </p:nvPr>
        </p:nvSpPr>
        <p:spPr>
          <a:xfrm>
            <a:off x="1816098" y="812801"/>
            <a:ext cx="9563096"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5" name="Symbol zastępczy tekstu 19">
            <a:extLst>
              <a:ext uri="{FF2B5EF4-FFF2-40B4-BE49-F238E27FC236}">
                <a16:creationId xmlns="" xmlns:a16="http://schemas.microsoft.com/office/drawing/2014/main" id="{0C0CAAD8-7A2D-46C6-A44D-4FFA533790E2}"/>
              </a:ext>
            </a:extLst>
          </p:cNvPr>
          <p:cNvSpPr txBox="1">
            <a:spLocks noGrp="1"/>
          </p:cNvSpPr>
          <p:nvPr>
            <p:ph type="body" sz="quarter" idx="4294967295"/>
          </p:nvPr>
        </p:nvSpPr>
        <p:spPr>
          <a:xfrm>
            <a:off x="3657600" y="3237780"/>
            <a:ext cx="3835405" cy="61031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1" i="0" u="none" strike="noStrike" cap="none" spc="0" baseline="0">
                <a:solidFill>
                  <a:srgbClr val="000000"/>
                </a:solidFill>
                <a:uFillTx/>
                <a:latin typeface="Arial"/>
              </a:defRPr>
            </a:lvl1pPr>
          </a:lstStyle>
          <a:p>
            <a:pPr lvl="0"/>
            <a:r>
              <a:rPr lang="pl-PL"/>
              <a:t>Funkcja</a:t>
            </a:r>
          </a:p>
        </p:txBody>
      </p:sp>
      <p:sp>
        <p:nvSpPr>
          <p:cNvPr id="6" name="Symbol zastępczy tekstu 19">
            <a:extLst>
              <a:ext uri="{FF2B5EF4-FFF2-40B4-BE49-F238E27FC236}">
                <a16:creationId xmlns="" xmlns:a16="http://schemas.microsoft.com/office/drawing/2014/main" id="{DD747674-6DE1-41AE-BED6-2F2F268F1980}"/>
              </a:ext>
            </a:extLst>
          </p:cNvPr>
          <p:cNvSpPr txBox="1">
            <a:spLocks noGrp="1"/>
          </p:cNvSpPr>
          <p:nvPr>
            <p:ph type="body" sz="quarter" idx="4294967295"/>
          </p:nvPr>
        </p:nvSpPr>
        <p:spPr>
          <a:xfrm>
            <a:off x="8115300" y="3242544"/>
            <a:ext cx="3822704" cy="1585917"/>
          </a:xfrm>
          <a:prstGeom prst="rect">
            <a:avLst/>
          </a:prstGeom>
          <a:noFill/>
          <a:ln>
            <a:noFill/>
          </a:ln>
        </p:spPr>
        <p:txBody>
          <a:bodyPr vert="horz" wrap="square" lIns="91440" tIns="45720" rIns="91440" bIns="45720" anchor="t" anchorCtr="0" compatLnSpc="1">
            <a:noAutofit/>
          </a:bodyPr>
          <a:lstStyle>
            <a:lvl1pPr marL="285750" marR="0" lvl="0" indent="-285750" fontAlgn="auto">
              <a:spcAft>
                <a:spcPts val="0"/>
              </a:spcAft>
              <a:buClr>
                <a:srgbClr val="5B9BD5"/>
              </a:buClr>
              <a:buSzPct val="100000"/>
              <a:buFont typeface="Arial" pitchFamily="34"/>
              <a:tabLst/>
              <a:defRPr lang="pl-PL" sz="1500" b="0" i="0" u="none" strike="noStrike" cap="none" spc="0" baseline="0">
                <a:solidFill>
                  <a:srgbClr val="000000"/>
                </a:solidFill>
                <a:uFillTx/>
                <a:latin typeface="Arial"/>
              </a:defRPr>
            </a:lvl1pPr>
          </a:lstStyle>
          <a:p>
            <a:pPr lvl="0"/>
            <a:endParaRPr lang="pl-PL"/>
          </a:p>
        </p:txBody>
      </p:sp>
      <p:sp>
        <p:nvSpPr>
          <p:cNvPr id="7" name="Symbol zastępczy tekstu 25">
            <a:extLst>
              <a:ext uri="{FF2B5EF4-FFF2-40B4-BE49-F238E27FC236}">
                <a16:creationId xmlns="" xmlns:a16="http://schemas.microsoft.com/office/drawing/2014/main" id="{0E0BBE1F-6ED3-4397-ADC0-A73AC92A3B4E}"/>
              </a:ext>
            </a:extLst>
          </p:cNvPr>
          <p:cNvSpPr txBox="1">
            <a:spLocks noGrp="1"/>
          </p:cNvSpPr>
          <p:nvPr>
            <p:ph type="body" sz="quarter" idx="4294967295"/>
          </p:nvPr>
        </p:nvSpPr>
        <p:spPr>
          <a:xfrm>
            <a:off x="3657600" y="2583070"/>
            <a:ext cx="3746497" cy="335603"/>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1500" b="1" i="0" u="none" strike="noStrike" cap="all" spc="0" baseline="0">
                <a:solidFill>
                  <a:srgbClr val="E7E6E6"/>
                </a:solidFill>
                <a:uFillTx/>
                <a:latin typeface="Arial"/>
              </a:defRPr>
            </a:lvl1pPr>
          </a:lstStyle>
          <a:p>
            <a:pPr lvl="0"/>
            <a:r>
              <a:rPr lang="pl-PL"/>
              <a:t>Imię i nazwisko | funkcja</a:t>
            </a:r>
          </a:p>
        </p:txBody>
      </p:sp>
      <p:sp>
        <p:nvSpPr>
          <p:cNvPr id="9" name="Symbol zastępczy obrazu 2">
            <a:extLst>
              <a:ext uri="{FF2B5EF4-FFF2-40B4-BE49-F238E27FC236}">
                <a16:creationId xmlns="" xmlns:a16="http://schemas.microsoft.com/office/drawing/2014/main" id="{0B81DB3E-8631-4F98-B82F-3AB21749A08D}"/>
              </a:ext>
            </a:extLst>
          </p:cNvPr>
          <p:cNvSpPr txBox="1">
            <a:spLocks noGrp="1"/>
          </p:cNvSpPr>
          <p:nvPr>
            <p:ph type="pic" sz="quarter" idx="4294967295"/>
          </p:nvPr>
        </p:nvSpPr>
        <p:spPr>
          <a:xfrm>
            <a:off x="485775" y="1899153"/>
            <a:ext cx="2787648" cy="2799837"/>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0" i="0" u="none" strike="noStrike" cap="all" spc="0" baseline="0">
                <a:solidFill>
                  <a:srgbClr val="000000"/>
                </a:solidFill>
                <a:uFillTx/>
                <a:latin typeface="Arial"/>
              </a:defRPr>
            </a:lvl1pPr>
          </a:lstStyle>
          <a:p>
            <a:pPr lvl="0"/>
            <a:r>
              <a:rPr lang="pl-PL" noProof="0" dirty="0"/>
              <a:t>Zdjęcie mecenasa</a:t>
            </a:r>
          </a:p>
        </p:txBody>
      </p:sp>
      <p:sp>
        <p:nvSpPr>
          <p:cNvPr id="10" name="Symbol zastępczy tekstu 19">
            <a:extLst>
              <a:ext uri="{FF2B5EF4-FFF2-40B4-BE49-F238E27FC236}">
                <a16:creationId xmlns="" xmlns:a16="http://schemas.microsoft.com/office/drawing/2014/main" id="{FDD570F6-8838-4383-A95D-4A2382FF7F2D}"/>
              </a:ext>
            </a:extLst>
          </p:cNvPr>
          <p:cNvSpPr txBox="1">
            <a:spLocks noGrp="1"/>
          </p:cNvSpPr>
          <p:nvPr>
            <p:ph type="body" sz="quarter" idx="4294967295"/>
          </p:nvPr>
        </p:nvSpPr>
        <p:spPr>
          <a:xfrm>
            <a:off x="3657600" y="3911602"/>
            <a:ext cx="3835405" cy="91685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Opis</a:t>
            </a:r>
          </a:p>
        </p:txBody>
      </p:sp>
      <p:sp>
        <p:nvSpPr>
          <p:cNvPr id="15" name="Symbol zastępczy tekstu 19">
            <a:extLst>
              <a:ext uri="{FF2B5EF4-FFF2-40B4-BE49-F238E27FC236}">
                <a16:creationId xmlns="" xmlns:a16="http://schemas.microsoft.com/office/drawing/2014/main" id="{2349FF69-291B-4E01-AA48-A02239FEB522}"/>
              </a:ext>
            </a:extLst>
          </p:cNvPr>
          <p:cNvSpPr txBox="1">
            <a:spLocks noGrp="1"/>
          </p:cNvSpPr>
          <p:nvPr>
            <p:ph type="body" sz="quarter" idx="4294967295"/>
          </p:nvPr>
        </p:nvSpPr>
        <p:spPr>
          <a:xfrm>
            <a:off x="1144179" y="5840766"/>
            <a:ext cx="1891116" cy="35682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Numer tel.</a:t>
            </a:r>
          </a:p>
        </p:txBody>
      </p:sp>
      <p:sp>
        <p:nvSpPr>
          <p:cNvPr id="16" name="Symbol zastępczy tekstu 19">
            <a:extLst>
              <a:ext uri="{FF2B5EF4-FFF2-40B4-BE49-F238E27FC236}">
                <a16:creationId xmlns="" xmlns:a16="http://schemas.microsoft.com/office/drawing/2014/main" id="{7436C755-7D6B-4487-AACB-E3F3B6CDCE59}"/>
              </a:ext>
            </a:extLst>
          </p:cNvPr>
          <p:cNvSpPr txBox="1">
            <a:spLocks noGrp="1"/>
          </p:cNvSpPr>
          <p:nvPr>
            <p:ph type="body" sz="quarter" idx="4294967295"/>
          </p:nvPr>
        </p:nvSpPr>
        <p:spPr>
          <a:xfrm>
            <a:off x="4410471" y="5853339"/>
            <a:ext cx="2701521" cy="35682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E-mail</a:t>
            </a:r>
          </a:p>
        </p:txBody>
      </p:sp>
    </p:spTree>
    <p:extLst>
      <p:ext uri="{BB962C8B-B14F-4D97-AF65-F5344CB8AC3E}">
        <p14:creationId xmlns:p14="http://schemas.microsoft.com/office/powerpoint/2010/main" val="1656727936"/>
      </p:ext>
    </p:extLst>
  </p:cSld>
  <p:clrMapOvr>
    <a:masterClrMapping/>
  </p:clrMapOvr>
  <p:hf sldNum="0" hdr="0" ftr="0" dt="0"/>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11_Tytuł i zawartoś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599441"/>
      </p:ext>
    </p:extLst>
  </p:cSld>
  <p:clrMapOvr>
    <a:masterClrMapping/>
  </p:clrMapOvr>
  <p:hf sldNum="0" hdr="0" ftr="0" dt="0"/>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1_Tytuł i zawartość">
    <p:spTree>
      <p:nvGrpSpPr>
        <p:cNvPr id="1" name=""/>
        <p:cNvGrpSpPr/>
        <p:nvPr/>
      </p:nvGrpSpPr>
      <p:grpSpPr>
        <a:xfrm>
          <a:off x="0" y="0"/>
          <a:ext cx="0" cy="0"/>
          <a:chOff x="0" y="0"/>
          <a:chExt cx="0" cy="0"/>
        </a:xfrm>
      </p:grpSpPr>
      <p:sp>
        <p:nvSpPr>
          <p:cNvPr id="2" name="Symbol zastępczy tekstu 10">
            <a:extLst>
              <a:ext uri="{FF2B5EF4-FFF2-40B4-BE49-F238E27FC236}">
                <a16:creationId xmlns="" xmlns:a16="http://schemas.microsoft.com/office/drawing/2014/main" id="{4C44D14F-F880-4E8C-A630-5E541FF4B244}"/>
              </a:ext>
            </a:extLst>
          </p:cNvPr>
          <p:cNvSpPr txBox="1">
            <a:spLocks noGrp="1"/>
          </p:cNvSpPr>
          <p:nvPr>
            <p:ph type="body" sz="quarter" idx="4294967295"/>
          </p:nvPr>
        </p:nvSpPr>
        <p:spPr>
          <a:xfrm>
            <a:off x="1816098" y="728667"/>
            <a:ext cx="4102098" cy="684208"/>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Calibri"/>
              </a:defRPr>
            </a:lvl1pPr>
          </a:lstStyle>
          <a:p>
            <a:pPr lvl="0"/>
            <a:r>
              <a:rPr lang="pl-PL"/>
              <a:t>tytuł</a:t>
            </a:r>
          </a:p>
        </p:txBody>
      </p:sp>
    </p:spTree>
    <p:extLst>
      <p:ext uri="{BB962C8B-B14F-4D97-AF65-F5344CB8AC3E}">
        <p14:creationId xmlns:p14="http://schemas.microsoft.com/office/powerpoint/2010/main" val="2616716316"/>
      </p:ext>
    </p:extLst>
  </p:cSld>
  <p:clrMapOvr>
    <a:masterClrMapping/>
  </p:clrMapOvr>
  <p:hf sldNum="0" hdr="0" ftr="0" dt="0"/>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1163300" y="6124657"/>
            <a:ext cx="0" cy="4953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584200" y="380941"/>
            <a:ext cx="3632200" cy="923330"/>
          </a:xfrm>
          <a:prstGeom prst="rect">
            <a:avLst/>
          </a:prstGeom>
          <a:noFill/>
        </p:spPr>
        <p:txBody>
          <a:bodyPr wrap="square" rtlCol="0">
            <a:spAutoFit/>
          </a:bodyPr>
          <a:lstStyle>
            <a:lvl1pPr>
              <a:defRPr lang="uk-UA" sz="3000" b="1">
                <a:latin typeface="+mn-lt"/>
                <a:ea typeface="Roboto Condensed" panose="02000000000000000000" pitchFamily="2" charset="0"/>
                <a:cs typeface="+mn-cs"/>
              </a:defRPr>
            </a:lvl1pPr>
          </a:lstStyle>
          <a:p>
            <a:pPr marL="0" lvl="0"/>
            <a:r>
              <a:rPr lang="pl-PL" dirty="0"/>
              <a:t>kliknij</a:t>
            </a:r>
            <a:br>
              <a:rPr lang="pl-PL" dirty="0"/>
            </a:br>
            <a:r>
              <a:rPr lang="pl-PL" dirty="0"/>
              <a:t>aby edytować</a:t>
            </a:r>
            <a:endParaRPr lang="uk-UA" dirty="0"/>
          </a:p>
        </p:txBody>
      </p:sp>
      <p:sp>
        <p:nvSpPr>
          <p:cNvPr id="9" name="Slide Number Placeholder 8"/>
          <p:cNvSpPr>
            <a:spLocks noGrp="1"/>
          </p:cNvSpPr>
          <p:nvPr>
            <p:ph type="sldNum" sz="quarter" idx="10"/>
          </p:nvPr>
        </p:nvSpPr>
        <p:spPr>
          <a:xfrm>
            <a:off x="11277600" y="6048457"/>
            <a:ext cx="1155700" cy="666977"/>
          </a:xfrm>
          <a:prstGeom prst="rect">
            <a:avLst/>
          </a:prstGeom>
          <a:noFill/>
        </p:spPr>
        <p:txBody>
          <a:bodyPr wrap="square" rtlCol="0">
            <a:spAutoFit/>
          </a:bodyPr>
          <a:lstStyle>
            <a:lvl1pPr>
              <a:defRPr lang="uk-UA" sz="1867" b="1" smtClean="0">
                <a:solidFill>
                  <a:schemeClr val="accent2"/>
                </a:solidFill>
              </a:defRPr>
            </a:lvl1pPr>
          </a:lstStyle>
          <a:p>
            <a:pPr>
              <a:defRPr/>
            </a:pPr>
            <a:r>
              <a:rPr lang="pl-PL" dirty="0">
                <a:solidFill>
                  <a:srgbClr val="7F7F7F"/>
                </a:solidFill>
              </a:rPr>
              <a:t>strona</a:t>
            </a:r>
          </a:p>
          <a:p>
            <a:pPr>
              <a:defRPr/>
            </a:pPr>
            <a:r>
              <a:rPr lang="pl-PL" dirty="0">
                <a:solidFill>
                  <a:srgbClr val="7F7F7F"/>
                </a:solidFill>
              </a:rPr>
              <a:t>0</a:t>
            </a:r>
            <a:fld id="{37D409AB-2201-4E18-8A34-C31753AD9B06}" type="slidenum">
              <a:rPr>
                <a:solidFill>
                  <a:srgbClr val="7F7F7F"/>
                </a:solidFill>
              </a:rPr>
              <a:pPr>
                <a:defRPr/>
              </a:pPr>
              <a:t>‹#›</a:t>
            </a:fld>
            <a:endParaRPr dirty="0">
              <a:solidFill>
                <a:srgbClr val="7F7F7F"/>
              </a:solidFill>
            </a:endParaRPr>
          </a:p>
        </p:txBody>
      </p:sp>
      <p:sp>
        <p:nvSpPr>
          <p:cNvPr id="6" name="Picture Placeholder 5"/>
          <p:cNvSpPr>
            <a:spLocks noGrp="1"/>
          </p:cNvSpPr>
          <p:nvPr>
            <p:ph type="pic" sz="quarter" idx="11"/>
          </p:nvPr>
        </p:nvSpPr>
        <p:spPr>
          <a:xfrm>
            <a:off x="999744" y="2231136"/>
            <a:ext cx="2395728" cy="2395728"/>
          </a:xfrm>
          <a:prstGeom prst="rect">
            <a:avLst/>
          </a:prstGeom>
        </p:spPr>
        <p:txBody>
          <a:bodyPr/>
          <a:lstStyle/>
          <a:p>
            <a:endParaRPr lang="uk-UA"/>
          </a:p>
        </p:txBody>
      </p:sp>
    </p:spTree>
    <p:extLst>
      <p:ext uri="{BB962C8B-B14F-4D97-AF65-F5344CB8AC3E}">
        <p14:creationId xmlns:p14="http://schemas.microsoft.com/office/powerpoint/2010/main" val="385998713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cSld name="2_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609600" y="1143000"/>
            <a:ext cx="10972800" cy="1066800"/>
          </a:xfrm>
          <a:prstGeom prst="rect">
            <a:avLst/>
          </a:prstGeom>
        </p:spPr>
        <p:txBody>
          <a:bodyPr/>
          <a:lstStyle/>
          <a:p>
            <a:r>
              <a:rPr lang="pl-PL"/>
              <a:t>Kliknij, aby edytować styl</a:t>
            </a:r>
            <a:endParaRPr lang="en-US"/>
          </a:p>
        </p:txBody>
      </p:sp>
      <p:sp>
        <p:nvSpPr>
          <p:cNvPr id="3" name="Symbol zastępczy zawartości 2"/>
          <p:cNvSpPr>
            <a:spLocks noGrp="1"/>
          </p:cNvSpPr>
          <p:nvPr>
            <p:ph idx="1"/>
          </p:nvPr>
        </p:nvSpPr>
        <p:spPr>
          <a:xfrm>
            <a:off x="609600" y="2249488"/>
            <a:ext cx="10972800" cy="4324350"/>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daty 13"/>
          <p:cNvSpPr>
            <a:spLocks noGrp="1"/>
          </p:cNvSpPr>
          <p:nvPr>
            <p:ph type="dt" sz="half" idx="10"/>
          </p:nvPr>
        </p:nvSpPr>
        <p:spPr>
          <a:xfrm>
            <a:off x="8782051" y="612775"/>
            <a:ext cx="1276349" cy="457200"/>
          </a:xfrm>
          <a:prstGeom prst="rect">
            <a:avLst/>
          </a:prstGeom>
        </p:spPr>
        <p:txBody>
          <a:bodyPr/>
          <a:lstStyle>
            <a:lvl1pPr>
              <a:defRPr/>
            </a:lvl1pPr>
          </a:lstStyle>
          <a:p>
            <a:pPr>
              <a:defRPr/>
            </a:pPr>
            <a:endParaRPr lang="pl-PL">
              <a:solidFill>
                <a:prstClr val="black"/>
              </a:solidFill>
            </a:endParaRPr>
          </a:p>
        </p:txBody>
      </p:sp>
      <p:sp>
        <p:nvSpPr>
          <p:cNvPr id="5" name="Symbol zastępczy stopki 2"/>
          <p:cNvSpPr>
            <a:spLocks noGrp="1"/>
          </p:cNvSpPr>
          <p:nvPr>
            <p:ph type="ftr" sz="quarter" idx="11"/>
          </p:nvPr>
        </p:nvSpPr>
        <p:spPr>
          <a:xfrm>
            <a:off x="7010401" y="612775"/>
            <a:ext cx="1767417" cy="457200"/>
          </a:xfrm>
          <a:prstGeom prst="rect">
            <a:avLst/>
          </a:prstGeom>
        </p:spPr>
        <p:txBody>
          <a:bodyPr/>
          <a:lstStyle>
            <a:lvl1pPr>
              <a:defRPr/>
            </a:lvl1pPr>
          </a:lstStyle>
          <a:p>
            <a:pPr>
              <a:defRPr/>
            </a:pPr>
            <a:endParaRPr lang="pl-PL">
              <a:solidFill>
                <a:prstClr val="black"/>
              </a:solidFill>
            </a:endParaRPr>
          </a:p>
        </p:txBody>
      </p:sp>
      <p:sp>
        <p:nvSpPr>
          <p:cNvPr id="6" name="Symbol zastępczy numeru slajdu 22"/>
          <p:cNvSpPr>
            <a:spLocks noGrp="1"/>
          </p:cNvSpPr>
          <p:nvPr>
            <p:ph type="sldNum" sz="quarter" idx="12"/>
          </p:nvPr>
        </p:nvSpPr>
        <p:spPr>
          <a:xfrm>
            <a:off x="10898717" y="1588"/>
            <a:ext cx="1016000" cy="366712"/>
          </a:xfrm>
          <a:prstGeom prst="rect">
            <a:avLst/>
          </a:prstGeom>
        </p:spPr>
        <p:txBody>
          <a:bodyPr/>
          <a:lstStyle>
            <a:lvl1pPr>
              <a:defRPr/>
            </a:lvl1pPr>
          </a:lstStyle>
          <a:p>
            <a:pPr>
              <a:defRPr/>
            </a:pPr>
            <a:fld id="{4E7B658F-EE31-4AB0-A6DF-9DD20D5C6B5A}" type="slidenum">
              <a:rPr lang="pl-PL">
                <a:solidFill>
                  <a:prstClr val="black"/>
                </a:solidFill>
              </a:rPr>
              <a:pPr>
                <a:defRPr/>
              </a:pPr>
              <a:t>‹#›</a:t>
            </a:fld>
            <a:endParaRPr lang="pl-PL">
              <a:solidFill>
                <a:prstClr val="black"/>
              </a:solidFill>
            </a:endParaRPr>
          </a:p>
        </p:txBody>
      </p:sp>
    </p:spTree>
    <p:extLst>
      <p:ext uri="{BB962C8B-B14F-4D97-AF65-F5344CB8AC3E}">
        <p14:creationId xmlns:p14="http://schemas.microsoft.com/office/powerpoint/2010/main" val="256206947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sp>
        <p:nvSpPr>
          <p:cNvPr id="8" name="Title 7"/>
          <p:cNvSpPr>
            <a:spLocks noGrp="1"/>
          </p:cNvSpPr>
          <p:nvPr>
            <p:ph type="title"/>
          </p:nvPr>
        </p:nvSpPr>
        <p:spPr>
          <a:xfrm>
            <a:off x="483616" y="2913754"/>
            <a:ext cx="5612384" cy="923330"/>
          </a:xfrm>
          <a:prstGeom prst="rect">
            <a:avLst/>
          </a:prstGeom>
          <a:noFill/>
        </p:spPr>
        <p:txBody>
          <a:bodyPr wrap="square" rtlCol="0">
            <a:spAutoFit/>
          </a:bodyPr>
          <a:lstStyle>
            <a:lvl1pPr algn="l">
              <a:defRPr lang="uk-UA" sz="3000" b="1">
                <a:latin typeface="+mn-lt"/>
                <a:ea typeface="Roboto Condensed" panose="02000000000000000000" pitchFamily="2" charset="0"/>
                <a:cs typeface="+mn-cs"/>
              </a:defRPr>
            </a:lvl1pPr>
          </a:lstStyle>
          <a:p>
            <a:pPr lvl="0"/>
            <a:r>
              <a:rPr lang="pl-PL"/>
              <a:t>Kliknij, aby edytować styl</a:t>
            </a:r>
            <a:endParaRPr lang="uk-UA" dirty="0"/>
          </a:p>
        </p:txBody>
      </p:sp>
      <p:sp>
        <p:nvSpPr>
          <p:cNvPr id="11" name="Picture Placeholder 12"/>
          <p:cNvSpPr>
            <a:spLocks noGrp="1"/>
          </p:cNvSpPr>
          <p:nvPr>
            <p:ph type="pic" sz="quarter" idx="11"/>
          </p:nvPr>
        </p:nvSpPr>
        <p:spPr>
          <a:xfrm>
            <a:off x="7688376" y="2507741"/>
            <a:ext cx="1804416" cy="1804416"/>
          </a:xfrm>
          <a:prstGeom prst="ellipse">
            <a:avLst/>
          </a:prstGeom>
          <a:ln w="25400">
            <a:solidFill>
              <a:schemeClr val="accent1"/>
            </a:solidFill>
          </a:ln>
        </p:spPr>
        <p:txBody>
          <a:bodyPr/>
          <a:lstStyle>
            <a:lvl1pPr>
              <a:defRPr sz="1333"/>
            </a:lvl1pPr>
          </a:lstStyle>
          <a:p>
            <a:pPr lvl="0"/>
            <a:endParaRPr lang="uk-UA" noProof="0"/>
          </a:p>
        </p:txBody>
      </p:sp>
    </p:spTree>
    <p:extLst>
      <p:ext uri="{BB962C8B-B14F-4D97-AF65-F5344CB8AC3E}">
        <p14:creationId xmlns:p14="http://schemas.microsoft.com/office/powerpoint/2010/main" val="1677832647"/>
      </p:ext>
    </p:extLst>
  </p:cSld>
  <p:clrMapOvr>
    <a:masterClrMapping/>
  </p:clrMapOvr>
  <p:transition spd="slow">
    <p:fade/>
  </p:transition>
  <p:hf hdr="0" ftr="0" dt="0"/>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Slajd tytułowy">
    <p:spTree>
      <p:nvGrpSpPr>
        <p:cNvPr id="1" name=""/>
        <p:cNvGrpSpPr/>
        <p:nvPr/>
      </p:nvGrpSpPr>
      <p:grpSpPr>
        <a:xfrm>
          <a:off x="0" y="0"/>
          <a:ext cx="0" cy="0"/>
          <a:chOff x="0" y="0"/>
          <a:chExt cx="0" cy="0"/>
        </a:xfrm>
      </p:grpSpPr>
      <p:sp>
        <p:nvSpPr>
          <p:cNvPr id="2" name="Symbol zastępczy tekstu 12">
            <a:extLst>
              <a:ext uri="{FF2B5EF4-FFF2-40B4-BE49-F238E27FC236}">
                <a16:creationId xmlns="" xmlns:a16="http://schemas.microsoft.com/office/drawing/2014/main" id="{DB5AB15A-092B-4CB5-BB6E-3E2C59EB133C}"/>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3" name="Symbol zastępczy tekstu 16">
            <a:extLst>
              <a:ext uri="{FF2B5EF4-FFF2-40B4-BE49-F238E27FC236}">
                <a16:creationId xmlns="" xmlns:a16="http://schemas.microsoft.com/office/drawing/2014/main" id="{51D8ECD5-7DC1-4E08-A125-3CDD87CED8ED}"/>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4" name="Symbol zastępczy tekstu 16">
            <a:extLst>
              <a:ext uri="{FF2B5EF4-FFF2-40B4-BE49-F238E27FC236}">
                <a16:creationId xmlns="" xmlns:a16="http://schemas.microsoft.com/office/drawing/2014/main" id="{B209F716-4347-49F0-ACFD-C2DABFF6BF0E}"/>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Tree>
    <p:extLst>
      <p:ext uri="{BB962C8B-B14F-4D97-AF65-F5344CB8AC3E}">
        <p14:creationId xmlns:p14="http://schemas.microsoft.com/office/powerpoint/2010/main" val="1766279495"/>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 xmlns:a16="http://schemas.microsoft.com/office/drawing/2014/main" id="{A3FE8BBB-B068-4437-9E56-E8555CB921E6}"/>
              </a:ext>
            </a:extLst>
          </p:cNvPr>
          <p:cNvSpPr txBox="1">
            <a:spLocks noGrp="1"/>
          </p:cNvSpPr>
          <p:nvPr>
            <p:ph type="title" orient="vert"/>
          </p:nvPr>
        </p:nvSpPr>
        <p:spPr>
          <a:xfrm>
            <a:off x="8724903" y="365129"/>
            <a:ext cx="2628899" cy="5811834"/>
          </a:xfrm>
          <a:prstGeom prst="rect">
            <a:avLst/>
          </a:prstGeom>
          <a:noFill/>
          <a:ln>
            <a:noFill/>
          </a:ln>
        </p:spPr>
        <p:txBody>
          <a:bodyPr vert="eaVert"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ytułu pionowego 2">
            <a:extLst>
              <a:ext uri="{FF2B5EF4-FFF2-40B4-BE49-F238E27FC236}">
                <a16:creationId xmlns="" xmlns:a16="http://schemas.microsoft.com/office/drawing/2014/main" id="{306FF918-4DE5-4473-A935-DF32D6BBB2A0}"/>
              </a:ext>
            </a:extLst>
          </p:cNvPr>
          <p:cNvSpPr txBox="1">
            <a:spLocks noGrp="1"/>
          </p:cNvSpPr>
          <p:nvPr>
            <p:ph type="body" orient="vert" idx="1"/>
          </p:nvPr>
        </p:nvSpPr>
        <p:spPr>
          <a:xfrm>
            <a:off x="838203" y="365129"/>
            <a:ext cx="7734296" cy="5811834"/>
          </a:xfrm>
          <a:prstGeom prst="rect">
            <a:avLst/>
          </a:prstGeom>
          <a:noFill/>
          <a:ln>
            <a:noFill/>
          </a:ln>
        </p:spPr>
        <p:txBody>
          <a:bodyPr vert="eaVert"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B9001030-9882-4B4B-A5F9-3950C1328C42}"/>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24746DC6-EBA6-4930-A8E2-170F03847C6D}" type="datetime1">
              <a:rPr lang="pl-PL"/>
              <a:pPr>
                <a:defRPr/>
              </a:pPr>
              <a:t>2018-11-24</a:t>
            </a:fld>
            <a:endParaRPr dirty="0"/>
          </a:p>
        </p:txBody>
      </p:sp>
      <p:sp>
        <p:nvSpPr>
          <p:cNvPr id="5" name="Symbol zastępczy stopki 4">
            <a:extLst>
              <a:ext uri="{FF2B5EF4-FFF2-40B4-BE49-F238E27FC236}">
                <a16:creationId xmlns="" xmlns:a16="http://schemas.microsoft.com/office/drawing/2014/main" id="{0773FB83-FACD-4898-9C2C-FA611339AC1B}"/>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6" name="Symbol zastępczy numeru slajdu 5">
            <a:extLst>
              <a:ext uri="{FF2B5EF4-FFF2-40B4-BE49-F238E27FC236}">
                <a16:creationId xmlns="" xmlns:a16="http://schemas.microsoft.com/office/drawing/2014/main" id="{FF26AF0F-4BE2-4473-9908-5F0AD72006DA}"/>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228E081E-963B-4C2B-BBAC-4C5410FA1077}" type="slidenum">
              <a:rPr/>
              <a:pPr>
                <a:defRPr/>
              </a:pPr>
              <a:t>‹#›</a:t>
            </a:fld>
            <a:endParaRPr dirty="0"/>
          </a:p>
        </p:txBody>
      </p:sp>
    </p:spTree>
    <p:extLst>
      <p:ext uri="{BB962C8B-B14F-4D97-AF65-F5344CB8AC3E}">
        <p14:creationId xmlns:p14="http://schemas.microsoft.com/office/powerpoint/2010/main" val="106588933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2_Slajd tytułowy">
    <p:spTree>
      <p:nvGrpSpPr>
        <p:cNvPr id="1" name=""/>
        <p:cNvGrpSpPr/>
        <p:nvPr/>
      </p:nvGrpSpPr>
      <p:grpSpPr>
        <a:xfrm>
          <a:off x="0" y="0"/>
          <a:ext cx="0" cy="0"/>
          <a:chOff x="0" y="0"/>
          <a:chExt cx="0" cy="0"/>
        </a:xfrm>
      </p:grpSpPr>
      <p:sp>
        <p:nvSpPr>
          <p:cNvPr id="5" name="Prostokąt 3">
            <a:extLst>
              <a:ext uri="{FF2B5EF4-FFF2-40B4-BE49-F238E27FC236}">
                <a16:creationId xmlns="" xmlns:a16="http://schemas.microsoft.com/office/drawing/2014/main" id="{DD03DA72-5568-47D3-B174-5E2EE00894C0}"/>
              </a:ext>
            </a:extLst>
          </p:cNvPr>
          <p:cNvSpPr>
            <a:spLocks noChangeArrowheads="1"/>
          </p:cNvSpPr>
          <p:nvPr/>
        </p:nvSpPr>
        <p:spPr bwMode="auto">
          <a:xfrm>
            <a:off x="0" y="685800"/>
            <a:ext cx="1625600" cy="1117600"/>
          </a:xfrm>
          <a:prstGeom prst="rect">
            <a:avLst/>
          </a:prstGeom>
          <a:solidFill>
            <a:srgbClr val="FFFFFF"/>
          </a:solidFill>
          <a:ln w="12701">
            <a:solidFill>
              <a:srgbClr val="FFFFFF"/>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2" name="Symbol zastępczy tekstu 12">
            <a:extLst>
              <a:ext uri="{FF2B5EF4-FFF2-40B4-BE49-F238E27FC236}">
                <a16:creationId xmlns="" xmlns:a16="http://schemas.microsoft.com/office/drawing/2014/main" id="{706758D7-9C0F-47B1-9436-C8B06A948CE6}"/>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3" name="Symbol zastępczy tekstu 16">
            <a:extLst>
              <a:ext uri="{FF2B5EF4-FFF2-40B4-BE49-F238E27FC236}">
                <a16:creationId xmlns="" xmlns:a16="http://schemas.microsoft.com/office/drawing/2014/main" id="{7B4DD4B1-B280-4A05-967B-B51BEF436CCA}"/>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4" name="Symbol zastępczy tekstu 16">
            <a:extLst>
              <a:ext uri="{FF2B5EF4-FFF2-40B4-BE49-F238E27FC236}">
                <a16:creationId xmlns="" xmlns:a16="http://schemas.microsoft.com/office/drawing/2014/main" id="{8F988432-F637-417F-B57B-6B19810095CA}"/>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Tree>
    <p:extLst>
      <p:ext uri="{BB962C8B-B14F-4D97-AF65-F5344CB8AC3E}">
        <p14:creationId xmlns:p14="http://schemas.microsoft.com/office/powerpoint/2010/main" val="416970884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1_Slajd tytułowy">
    <p:spTree>
      <p:nvGrpSpPr>
        <p:cNvPr id="1" name=""/>
        <p:cNvGrpSpPr/>
        <p:nvPr/>
      </p:nvGrpSpPr>
      <p:grpSpPr>
        <a:xfrm>
          <a:off x="0" y="0"/>
          <a:ext cx="0" cy="0"/>
          <a:chOff x="0" y="0"/>
          <a:chExt cx="0" cy="0"/>
        </a:xfrm>
      </p:grpSpPr>
      <p:pic>
        <p:nvPicPr>
          <p:cNvPr id="5" name="Obraz 18">
            <a:extLst>
              <a:ext uri="{FF2B5EF4-FFF2-40B4-BE49-F238E27FC236}">
                <a16:creationId xmlns="" xmlns:a16="http://schemas.microsoft.com/office/drawing/2014/main" id="{D0402FFF-768E-4DA0-8BC2-E2271A9F8F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az 10">
            <a:extLst>
              <a:ext uri="{FF2B5EF4-FFF2-40B4-BE49-F238E27FC236}">
                <a16:creationId xmlns="" xmlns:a16="http://schemas.microsoft.com/office/drawing/2014/main" id="{59CADECB-E72E-4E82-B0F4-78685449AD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50363" y="5821363"/>
            <a:ext cx="29416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az 4">
            <a:extLst>
              <a:ext uri="{FF2B5EF4-FFF2-40B4-BE49-F238E27FC236}">
                <a16:creationId xmlns="" xmlns:a16="http://schemas.microsoft.com/office/drawing/2014/main" id="{C67B2427-A2BB-4EF3-9602-D6633A332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700" y="4930775"/>
            <a:ext cx="939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7">
            <a:extLst>
              <a:ext uri="{FF2B5EF4-FFF2-40B4-BE49-F238E27FC236}">
                <a16:creationId xmlns="" xmlns:a16="http://schemas.microsoft.com/office/drawing/2014/main" id="{DDCB08A1-8BA6-4200-B52E-60381209EAB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8" y="420688"/>
            <a:ext cx="3736976"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8">
            <a:extLst>
              <a:ext uri="{FF2B5EF4-FFF2-40B4-BE49-F238E27FC236}">
                <a16:creationId xmlns="" xmlns:a16="http://schemas.microsoft.com/office/drawing/2014/main" id="{BF1D278B-1382-4BD6-8EE3-3B615DA0ED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3" y="4141788"/>
            <a:ext cx="7513638"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ymbol zastępczy tekstu 12">
            <a:extLst>
              <a:ext uri="{FF2B5EF4-FFF2-40B4-BE49-F238E27FC236}">
                <a16:creationId xmlns="" xmlns:a16="http://schemas.microsoft.com/office/drawing/2014/main" id="{AD5114B9-5F3F-4CEE-8EF1-A3BFBAA3444E}"/>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8" name="Symbol zastępczy tekstu 16">
            <a:extLst>
              <a:ext uri="{FF2B5EF4-FFF2-40B4-BE49-F238E27FC236}">
                <a16:creationId xmlns="" xmlns:a16="http://schemas.microsoft.com/office/drawing/2014/main" id="{2A27ECBD-1A29-4BC5-A278-5C30709EAC99}"/>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9" name="Symbol zastępczy tekstu 16">
            <a:extLst>
              <a:ext uri="{FF2B5EF4-FFF2-40B4-BE49-F238E27FC236}">
                <a16:creationId xmlns="" xmlns:a16="http://schemas.microsoft.com/office/drawing/2014/main" id="{854A4B3D-5DDF-43AA-A980-0101B1E378D2}"/>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Tree>
    <p:extLst>
      <p:ext uri="{BB962C8B-B14F-4D97-AF65-F5344CB8AC3E}">
        <p14:creationId xmlns:p14="http://schemas.microsoft.com/office/powerpoint/2010/main" val="339413034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Tytuł i zawartość">
    <p:spTree>
      <p:nvGrpSpPr>
        <p:cNvPr id="1" name=""/>
        <p:cNvGrpSpPr/>
        <p:nvPr/>
      </p:nvGrpSpPr>
      <p:grpSpPr>
        <a:xfrm>
          <a:off x="0" y="0"/>
          <a:ext cx="0" cy="0"/>
          <a:chOff x="0" y="0"/>
          <a:chExt cx="0" cy="0"/>
        </a:xfrm>
      </p:grpSpPr>
      <p:sp>
        <p:nvSpPr>
          <p:cNvPr id="7" name="Prostokąt 30">
            <a:extLst>
              <a:ext uri="{FF2B5EF4-FFF2-40B4-BE49-F238E27FC236}">
                <a16:creationId xmlns="" xmlns:a16="http://schemas.microsoft.com/office/drawing/2014/main" id="{E35C86BA-0FC0-4514-9E14-55D7CE2C8791}"/>
              </a:ext>
            </a:extLst>
          </p:cNvPr>
          <p:cNvSpPr>
            <a:spLocks noChangeArrowheads="1"/>
          </p:cNvSpPr>
          <p:nvPr/>
        </p:nvSpPr>
        <p:spPr bwMode="auto">
          <a:xfrm>
            <a:off x="1419225" y="4752975"/>
            <a:ext cx="4403725" cy="361950"/>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8" name="Prostokąt 31">
            <a:extLst>
              <a:ext uri="{FF2B5EF4-FFF2-40B4-BE49-F238E27FC236}">
                <a16:creationId xmlns="" xmlns:a16="http://schemas.microsoft.com/office/drawing/2014/main" id="{CDE2B2FA-FCA0-4FDC-9D6A-1152DD687BD1}"/>
              </a:ext>
            </a:extLst>
          </p:cNvPr>
          <p:cNvSpPr>
            <a:spLocks noChangeArrowheads="1"/>
          </p:cNvSpPr>
          <p:nvPr/>
        </p:nvSpPr>
        <p:spPr bwMode="auto">
          <a:xfrm>
            <a:off x="0" y="2416175"/>
            <a:ext cx="1397000" cy="360363"/>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9" name="Prostokąt 32">
            <a:extLst>
              <a:ext uri="{FF2B5EF4-FFF2-40B4-BE49-F238E27FC236}">
                <a16:creationId xmlns="" xmlns:a16="http://schemas.microsoft.com/office/drawing/2014/main" id="{08367178-92D5-41DF-9974-DFD8AD59D21F}"/>
              </a:ext>
            </a:extLst>
          </p:cNvPr>
          <p:cNvSpPr>
            <a:spLocks noChangeArrowheads="1"/>
          </p:cNvSpPr>
          <p:nvPr/>
        </p:nvSpPr>
        <p:spPr bwMode="auto">
          <a:xfrm>
            <a:off x="0" y="3243263"/>
            <a:ext cx="1397000" cy="358775"/>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5" name="Prostokąt 33">
            <a:extLst>
              <a:ext uri="{FF2B5EF4-FFF2-40B4-BE49-F238E27FC236}">
                <a16:creationId xmlns="" xmlns:a16="http://schemas.microsoft.com/office/drawing/2014/main" id="{CBDB5D26-9AB6-436A-99F7-2BFD6C374DC6}"/>
              </a:ext>
            </a:extLst>
          </p:cNvPr>
          <p:cNvSpPr>
            <a:spLocks noChangeArrowheads="1"/>
          </p:cNvSpPr>
          <p:nvPr/>
        </p:nvSpPr>
        <p:spPr bwMode="auto">
          <a:xfrm>
            <a:off x="0" y="3963988"/>
            <a:ext cx="1397000" cy="360362"/>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6" name="Prostokąt 36">
            <a:extLst>
              <a:ext uri="{FF2B5EF4-FFF2-40B4-BE49-F238E27FC236}">
                <a16:creationId xmlns="" xmlns:a16="http://schemas.microsoft.com/office/drawing/2014/main" id="{C3204FDA-37AF-4EE9-811D-97944934A698}"/>
              </a:ext>
            </a:extLst>
          </p:cNvPr>
          <p:cNvSpPr>
            <a:spLocks noChangeArrowheads="1"/>
          </p:cNvSpPr>
          <p:nvPr/>
        </p:nvSpPr>
        <p:spPr bwMode="auto">
          <a:xfrm>
            <a:off x="1423988" y="3965575"/>
            <a:ext cx="7515225" cy="393700"/>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7" name="Prostokąt 37">
            <a:extLst>
              <a:ext uri="{FF2B5EF4-FFF2-40B4-BE49-F238E27FC236}">
                <a16:creationId xmlns="" xmlns:a16="http://schemas.microsoft.com/office/drawing/2014/main" id="{46F090D1-FF86-4856-AACF-DB24DF79FD2F}"/>
              </a:ext>
            </a:extLst>
          </p:cNvPr>
          <p:cNvSpPr>
            <a:spLocks noChangeArrowheads="1"/>
          </p:cNvSpPr>
          <p:nvPr/>
        </p:nvSpPr>
        <p:spPr bwMode="auto">
          <a:xfrm>
            <a:off x="1423988" y="3240088"/>
            <a:ext cx="5565775" cy="361950"/>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8" name="Prostokąt 38">
            <a:extLst>
              <a:ext uri="{FF2B5EF4-FFF2-40B4-BE49-F238E27FC236}">
                <a16:creationId xmlns="" xmlns:a16="http://schemas.microsoft.com/office/drawing/2014/main" id="{B2EBF483-D1F7-4ABE-96DD-1D17B7F489E3}"/>
              </a:ext>
            </a:extLst>
          </p:cNvPr>
          <p:cNvSpPr>
            <a:spLocks noChangeArrowheads="1"/>
          </p:cNvSpPr>
          <p:nvPr/>
        </p:nvSpPr>
        <p:spPr bwMode="auto">
          <a:xfrm>
            <a:off x="1423988" y="2420938"/>
            <a:ext cx="5133975" cy="360362"/>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9" name="Prostokąt 39">
            <a:extLst>
              <a:ext uri="{FF2B5EF4-FFF2-40B4-BE49-F238E27FC236}">
                <a16:creationId xmlns="" xmlns:a16="http://schemas.microsoft.com/office/drawing/2014/main" id="{9A6021B6-825E-4D72-8111-17E5395B66E7}"/>
              </a:ext>
            </a:extLst>
          </p:cNvPr>
          <p:cNvSpPr>
            <a:spLocks noChangeArrowheads="1"/>
          </p:cNvSpPr>
          <p:nvPr/>
        </p:nvSpPr>
        <p:spPr bwMode="auto">
          <a:xfrm>
            <a:off x="0" y="4754563"/>
            <a:ext cx="1397000" cy="360362"/>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0" name="Symbol zastępczy tekstu 17">
            <a:extLst>
              <a:ext uri="{FF2B5EF4-FFF2-40B4-BE49-F238E27FC236}">
                <a16:creationId xmlns="" xmlns:a16="http://schemas.microsoft.com/office/drawing/2014/main" id="{78E2103D-3115-42B6-9DE2-2DB5142BBD70}"/>
              </a:ext>
            </a:extLst>
          </p:cNvPr>
          <p:cNvSpPr txBox="1">
            <a:spLocks noGrp="1"/>
          </p:cNvSpPr>
          <p:nvPr>
            <p:ph type="body" sz="quarter" idx="4294967295"/>
          </p:nvPr>
        </p:nvSpPr>
        <p:spPr>
          <a:xfrm>
            <a:off x="1816098" y="2438403"/>
            <a:ext cx="462280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a:tabLst/>
              <a:defRPr lang="pl-PL" sz="1500" b="0" i="0" u="none" strike="noStrike" cap="all" spc="0" baseline="0">
                <a:solidFill>
                  <a:srgbClr val="FFFFFF"/>
                </a:solidFill>
                <a:uFillTx/>
                <a:latin typeface="Arial"/>
              </a:defRPr>
            </a:lvl1pPr>
          </a:lstStyle>
          <a:p>
            <a:pPr lvl="0"/>
            <a:r>
              <a:rPr lang="pl-PL"/>
              <a:t>TEMAT</a:t>
            </a:r>
          </a:p>
        </p:txBody>
      </p:sp>
      <p:sp>
        <p:nvSpPr>
          <p:cNvPr id="11" name="Symbol zastępczy tekstu 17">
            <a:extLst>
              <a:ext uri="{FF2B5EF4-FFF2-40B4-BE49-F238E27FC236}">
                <a16:creationId xmlns="" xmlns:a16="http://schemas.microsoft.com/office/drawing/2014/main" id="{094BF705-4D2F-4663-B2E8-30884D1893C7}"/>
              </a:ext>
            </a:extLst>
          </p:cNvPr>
          <p:cNvSpPr txBox="1">
            <a:spLocks noGrp="1"/>
          </p:cNvSpPr>
          <p:nvPr>
            <p:ph type="body" sz="quarter" idx="4294967295"/>
          </p:nvPr>
        </p:nvSpPr>
        <p:spPr>
          <a:xfrm>
            <a:off x="1823551" y="3272738"/>
            <a:ext cx="372634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2"/>
              <a:tabLst/>
              <a:defRPr lang="pl-PL" sz="1500" b="0" i="0" u="none" strike="noStrike" cap="all" spc="0" baseline="0">
                <a:solidFill>
                  <a:srgbClr val="FFFFFF"/>
                </a:solidFill>
                <a:uFillTx/>
                <a:latin typeface="Arial"/>
              </a:defRPr>
            </a:lvl1pPr>
          </a:lstStyle>
          <a:p>
            <a:pPr lvl="0"/>
            <a:r>
              <a:rPr lang="pl-PL"/>
              <a:t>TEMAT</a:t>
            </a:r>
          </a:p>
        </p:txBody>
      </p:sp>
      <p:sp>
        <p:nvSpPr>
          <p:cNvPr id="12" name="Symbol zastępczy tekstu 17">
            <a:extLst>
              <a:ext uri="{FF2B5EF4-FFF2-40B4-BE49-F238E27FC236}">
                <a16:creationId xmlns="" xmlns:a16="http://schemas.microsoft.com/office/drawing/2014/main" id="{830E595F-01AE-4C3C-9F86-B84902725D8C}"/>
              </a:ext>
            </a:extLst>
          </p:cNvPr>
          <p:cNvSpPr txBox="1">
            <a:spLocks noGrp="1"/>
          </p:cNvSpPr>
          <p:nvPr>
            <p:ph type="body" sz="quarter" idx="4294967295"/>
          </p:nvPr>
        </p:nvSpPr>
        <p:spPr>
          <a:xfrm>
            <a:off x="1816098" y="3987798"/>
            <a:ext cx="462280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3"/>
              <a:tabLst/>
              <a:defRPr lang="pl-PL" sz="1500" b="0" i="0" u="none" strike="noStrike" cap="all" spc="0" baseline="0">
                <a:solidFill>
                  <a:srgbClr val="FFFFFF"/>
                </a:solidFill>
                <a:uFillTx/>
                <a:latin typeface="Arial"/>
              </a:defRPr>
            </a:lvl1pPr>
          </a:lstStyle>
          <a:p>
            <a:pPr lvl="0"/>
            <a:r>
              <a:rPr lang="pl-PL"/>
              <a:t>TEMAT</a:t>
            </a:r>
          </a:p>
        </p:txBody>
      </p:sp>
      <p:sp>
        <p:nvSpPr>
          <p:cNvPr id="13" name="Symbol zastępczy tekstu 17">
            <a:extLst>
              <a:ext uri="{FF2B5EF4-FFF2-40B4-BE49-F238E27FC236}">
                <a16:creationId xmlns="" xmlns:a16="http://schemas.microsoft.com/office/drawing/2014/main" id="{A12C69D1-F116-4D98-9EE9-84C25EF371EB}"/>
              </a:ext>
            </a:extLst>
          </p:cNvPr>
          <p:cNvSpPr txBox="1">
            <a:spLocks noGrp="1"/>
          </p:cNvSpPr>
          <p:nvPr>
            <p:ph type="body" sz="quarter" idx="4294967295"/>
          </p:nvPr>
        </p:nvSpPr>
        <p:spPr>
          <a:xfrm>
            <a:off x="1828800" y="4787898"/>
            <a:ext cx="3844210" cy="378342"/>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4"/>
              <a:tabLst/>
              <a:defRPr lang="pl-PL" sz="1500" b="0" i="0" u="none" strike="noStrike" cap="all" spc="0" baseline="0">
                <a:solidFill>
                  <a:srgbClr val="FFFFFF"/>
                </a:solidFill>
                <a:uFillTx/>
                <a:latin typeface="Arial"/>
              </a:defRPr>
            </a:lvl1pPr>
          </a:lstStyle>
          <a:p>
            <a:pPr lvl="0"/>
            <a:r>
              <a:rPr lang="pl-PL"/>
              <a:t>TEMAT</a:t>
            </a:r>
          </a:p>
        </p:txBody>
      </p:sp>
      <p:sp>
        <p:nvSpPr>
          <p:cNvPr id="14" name="Symbol zastępczy tekstu 10">
            <a:extLst>
              <a:ext uri="{FF2B5EF4-FFF2-40B4-BE49-F238E27FC236}">
                <a16:creationId xmlns="" xmlns:a16="http://schemas.microsoft.com/office/drawing/2014/main" id="{2A2AEC04-9FEA-478C-A7A6-245EF292E40D}"/>
              </a:ext>
            </a:extLst>
          </p:cNvPr>
          <p:cNvSpPr txBox="1">
            <a:spLocks noGrp="1"/>
          </p:cNvSpPr>
          <p:nvPr>
            <p:ph type="body" sz="quarter" idx="4294967295"/>
          </p:nvPr>
        </p:nvSpPr>
        <p:spPr>
          <a:xfrm>
            <a:off x="1816098" y="728667"/>
            <a:ext cx="4102098" cy="684208"/>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Tree>
    <p:extLst>
      <p:ext uri="{BB962C8B-B14F-4D97-AF65-F5344CB8AC3E}">
        <p14:creationId xmlns:p14="http://schemas.microsoft.com/office/powerpoint/2010/main" val="236696265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Nagłówek sekcji">
    <p:spTree>
      <p:nvGrpSpPr>
        <p:cNvPr id="1" name=""/>
        <p:cNvGrpSpPr/>
        <p:nvPr/>
      </p:nvGrpSpPr>
      <p:grpSpPr>
        <a:xfrm>
          <a:off x="0" y="0"/>
          <a:ext cx="0" cy="0"/>
          <a:chOff x="0" y="0"/>
          <a:chExt cx="0" cy="0"/>
        </a:xfrm>
      </p:grpSpPr>
      <p:pic>
        <p:nvPicPr>
          <p:cNvPr id="5" name="Obraz 6">
            <a:extLst>
              <a:ext uri="{FF2B5EF4-FFF2-40B4-BE49-F238E27FC236}">
                <a16:creationId xmlns="" xmlns:a16="http://schemas.microsoft.com/office/drawing/2014/main" id="{F9DA3591-D579-4557-B051-D93B68BD88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7">
            <a:extLst>
              <a:ext uri="{FF2B5EF4-FFF2-40B4-BE49-F238E27FC236}">
                <a16:creationId xmlns="" xmlns:a16="http://schemas.microsoft.com/office/drawing/2014/main" id="{D30CE739-235B-41B0-872B-CE13DC9E86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25" y="4024313"/>
            <a:ext cx="909637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10">
            <a:extLst>
              <a:ext uri="{FF2B5EF4-FFF2-40B4-BE49-F238E27FC236}">
                <a16:creationId xmlns="" xmlns:a16="http://schemas.microsoft.com/office/drawing/2014/main" id="{6B4FFB5D-8AA2-4F1B-BBB2-86C12DF95F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9175" y="3240088"/>
            <a:ext cx="559435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ymbol zastępczy tekstu 12">
            <a:extLst>
              <a:ext uri="{FF2B5EF4-FFF2-40B4-BE49-F238E27FC236}">
                <a16:creationId xmlns="" xmlns:a16="http://schemas.microsoft.com/office/drawing/2014/main" id="{69A64A23-4E61-4E0E-B750-7492FD426CE1}"/>
              </a:ext>
            </a:extLst>
          </p:cNvPr>
          <p:cNvSpPr txBox="1">
            <a:spLocks noGrp="1"/>
          </p:cNvSpPr>
          <p:nvPr>
            <p:ph type="body" sz="quarter" idx="4294967295"/>
          </p:nvPr>
        </p:nvSpPr>
        <p:spPr>
          <a:xfrm>
            <a:off x="5820594" y="2246241"/>
            <a:ext cx="5311091" cy="100794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sp>
        <p:nvSpPr>
          <p:cNvPr id="6" name="Symbol zastępczy tekstu 16">
            <a:extLst>
              <a:ext uri="{FF2B5EF4-FFF2-40B4-BE49-F238E27FC236}">
                <a16:creationId xmlns="" xmlns:a16="http://schemas.microsoft.com/office/drawing/2014/main" id="{6CCE995F-C687-4FA1-9A44-DD4EFAD0DDA0}"/>
              </a:ext>
            </a:extLst>
          </p:cNvPr>
          <p:cNvSpPr txBox="1">
            <a:spLocks noGrp="1"/>
          </p:cNvSpPr>
          <p:nvPr>
            <p:ph type="body" sz="quarter" idx="4294967295"/>
          </p:nvPr>
        </p:nvSpPr>
        <p:spPr>
          <a:xfrm>
            <a:off x="3496235" y="3373011"/>
            <a:ext cx="5272311" cy="890296"/>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86382601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Dwa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767623"/>
      </p:ext>
    </p:extLst>
  </p:cSld>
  <p:clrMapOvr>
    <a:masterClrMapping/>
  </p:clrMapOvr>
  <p:hf sldNum="0" hdr="0" ftr="0" dt="0"/>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p:cSld name="1_Dwa elementy zawartości">
    <p:spTree>
      <p:nvGrpSpPr>
        <p:cNvPr id="1" name=""/>
        <p:cNvGrpSpPr/>
        <p:nvPr/>
      </p:nvGrpSpPr>
      <p:grpSpPr>
        <a:xfrm>
          <a:off x="0" y="0"/>
          <a:ext cx="0" cy="0"/>
          <a:chOff x="0" y="0"/>
          <a:chExt cx="0" cy="0"/>
        </a:xfrm>
      </p:grpSpPr>
      <p:pic>
        <p:nvPicPr>
          <p:cNvPr id="10" name="Obraz 8">
            <a:extLst>
              <a:ext uri="{FF2B5EF4-FFF2-40B4-BE49-F238E27FC236}">
                <a16:creationId xmlns="" xmlns:a16="http://schemas.microsoft.com/office/drawing/2014/main" id="{77C22121-C315-4274-B123-1D12DFF612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8588" y="2333625"/>
            <a:ext cx="141922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Łącznik prosty 11">
            <a:extLst>
              <a:ext uri="{FF2B5EF4-FFF2-40B4-BE49-F238E27FC236}">
                <a16:creationId xmlns="" xmlns:a16="http://schemas.microsoft.com/office/drawing/2014/main" id="{349122AA-B046-4821-B8EC-EBA73990ED03}"/>
              </a:ext>
            </a:extLst>
          </p:cNvPr>
          <p:cNvCxnSpPr>
            <a:cxnSpLocks noChangeShapeType="1"/>
          </p:cNvCxnSpPr>
          <p:nvPr/>
        </p:nvCxnSpPr>
        <p:spPr bwMode="auto">
          <a:xfrm>
            <a:off x="0" y="3048000"/>
            <a:ext cx="139858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12" name="Łącznik prosty 12">
            <a:extLst>
              <a:ext uri="{FF2B5EF4-FFF2-40B4-BE49-F238E27FC236}">
                <a16:creationId xmlns="" xmlns:a16="http://schemas.microsoft.com/office/drawing/2014/main" id="{E4FA30DA-E2CB-4F14-9576-B2AF59C9D99A}"/>
              </a:ext>
            </a:extLst>
          </p:cNvPr>
          <p:cNvCxnSpPr>
            <a:cxnSpLocks noChangeShapeType="1"/>
          </p:cNvCxnSpPr>
          <p:nvPr/>
        </p:nvCxnSpPr>
        <p:spPr bwMode="auto">
          <a:xfrm>
            <a:off x="2792413" y="3060700"/>
            <a:ext cx="712787"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sp>
        <p:nvSpPr>
          <p:cNvPr id="2" name="Symbol zastępczy tekstu 10">
            <a:extLst>
              <a:ext uri="{FF2B5EF4-FFF2-40B4-BE49-F238E27FC236}">
                <a16:creationId xmlns="" xmlns:a16="http://schemas.microsoft.com/office/drawing/2014/main" id="{174DA265-5A00-4C10-8458-3A9C758984F8}"/>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6" name="Symbol zastępczy tekstu 15">
            <a:extLst>
              <a:ext uri="{FF2B5EF4-FFF2-40B4-BE49-F238E27FC236}">
                <a16:creationId xmlns="" xmlns:a16="http://schemas.microsoft.com/office/drawing/2014/main" id="{307D6B21-D726-44FC-A9A3-99CF1933B9ED}"/>
              </a:ext>
            </a:extLst>
          </p:cNvPr>
          <p:cNvSpPr txBox="1">
            <a:spLocks noGrp="1"/>
          </p:cNvSpPr>
          <p:nvPr>
            <p:ph type="body" sz="quarter" idx="4294967295"/>
          </p:nvPr>
        </p:nvSpPr>
        <p:spPr>
          <a:xfrm>
            <a:off x="1485900" y="2565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 nr </a:t>
            </a:r>
          </a:p>
        </p:txBody>
      </p:sp>
      <p:sp>
        <p:nvSpPr>
          <p:cNvPr id="7" name="Symbol zastępczy tekstu 15">
            <a:extLst>
              <a:ext uri="{FF2B5EF4-FFF2-40B4-BE49-F238E27FC236}">
                <a16:creationId xmlns="" xmlns:a16="http://schemas.microsoft.com/office/drawing/2014/main" id="{63E5A8F2-C220-4F6E-A5AE-1C431DEF924F}"/>
              </a:ext>
            </a:extLst>
          </p:cNvPr>
          <p:cNvSpPr txBox="1">
            <a:spLocks noGrp="1"/>
          </p:cNvSpPr>
          <p:nvPr>
            <p:ph type="body" sz="quarter" idx="4294967295"/>
          </p:nvPr>
        </p:nvSpPr>
        <p:spPr>
          <a:xfrm>
            <a:off x="1421032" y="2895603"/>
            <a:ext cx="1371600"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§1</a:t>
            </a:r>
          </a:p>
        </p:txBody>
      </p:sp>
      <p:sp>
        <p:nvSpPr>
          <p:cNvPr id="8" name="Symbol zastępczy tekstu 19">
            <a:extLst>
              <a:ext uri="{FF2B5EF4-FFF2-40B4-BE49-F238E27FC236}">
                <a16:creationId xmlns="" xmlns:a16="http://schemas.microsoft.com/office/drawing/2014/main" id="{C359D4B3-3560-4C74-8277-0DE2A44D2B82}"/>
              </a:ext>
            </a:extLst>
          </p:cNvPr>
          <p:cNvSpPr txBox="1">
            <a:spLocks noGrp="1"/>
          </p:cNvSpPr>
          <p:nvPr>
            <p:ph type="body" sz="quarter" idx="4294967295"/>
          </p:nvPr>
        </p:nvSpPr>
        <p:spPr>
          <a:xfrm>
            <a:off x="3657600" y="2844798"/>
            <a:ext cx="6071012" cy="162226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BARDZO DŁUGI NAGŁÓWEK – W ZASADZIE MYŚL PRZEWODNIA SLAJDU, KTÓRA MOŻE ZAJMOWAĆ NAWET 4 LINIJKI TEKSTU.</a:t>
            </a:r>
          </a:p>
        </p:txBody>
      </p:sp>
      <p:sp>
        <p:nvSpPr>
          <p:cNvPr id="9" name="Symbol zastępczy tekstu 21">
            <a:extLst>
              <a:ext uri="{FF2B5EF4-FFF2-40B4-BE49-F238E27FC236}">
                <a16:creationId xmlns="" xmlns:a16="http://schemas.microsoft.com/office/drawing/2014/main" id="{3116717D-BDD8-4C04-9DCE-A2D75ABB1A27}"/>
              </a:ext>
            </a:extLst>
          </p:cNvPr>
          <p:cNvSpPr txBox="1">
            <a:spLocks noGrp="1"/>
          </p:cNvSpPr>
          <p:nvPr>
            <p:ph type="body" sz="quarter" idx="4294967295"/>
          </p:nvPr>
        </p:nvSpPr>
        <p:spPr>
          <a:xfrm>
            <a:off x="3670301" y="4646953"/>
            <a:ext cx="6058311" cy="169035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Tree>
    <p:extLst>
      <p:ext uri="{BB962C8B-B14F-4D97-AF65-F5344CB8AC3E}">
        <p14:creationId xmlns:p14="http://schemas.microsoft.com/office/powerpoint/2010/main" val="60117810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2_Dwa elementy zawartości">
    <p:spTree>
      <p:nvGrpSpPr>
        <p:cNvPr id="1" name=""/>
        <p:cNvGrpSpPr/>
        <p:nvPr/>
      </p:nvGrpSpPr>
      <p:grpSpPr>
        <a:xfrm>
          <a:off x="0" y="0"/>
          <a:ext cx="0" cy="0"/>
          <a:chOff x="0" y="0"/>
          <a:chExt cx="0" cy="0"/>
        </a:xfrm>
      </p:grpSpPr>
      <p:sp>
        <p:nvSpPr>
          <p:cNvPr id="9" name="Prostokąt 8">
            <a:extLst>
              <a:ext uri="{FF2B5EF4-FFF2-40B4-BE49-F238E27FC236}">
                <a16:creationId xmlns="" xmlns:a16="http://schemas.microsoft.com/office/drawing/2014/main" id="{1FA85A3D-0CDB-48D3-BC40-7310C2997758}"/>
              </a:ext>
            </a:extLst>
          </p:cNvPr>
          <p:cNvSpPr>
            <a:spLocks noChangeArrowheads="1"/>
          </p:cNvSpPr>
          <p:nvPr/>
        </p:nvSpPr>
        <p:spPr bwMode="auto">
          <a:xfrm>
            <a:off x="3670300" y="1679575"/>
            <a:ext cx="8521700" cy="1997075"/>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cxnSp>
        <p:nvCxnSpPr>
          <p:cNvPr id="10" name="Łącznik prosty 11">
            <a:extLst>
              <a:ext uri="{FF2B5EF4-FFF2-40B4-BE49-F238E27FC236}">
                <a16:creationId xmlns="" xmlns:a16="http://schemas.microsoft.com/office/drawing/2014/main" id="{857ED8DC-DD0F-46E8-AC0C-8760C6C8548D}"/>
              </a:ext>
            </a:extLst>
          </p:cNvPr>
          <p:cNvCxnSpPr>
            <a:cxnSpLocks noChangeShapeType="1"/>
          </p:cNvCxnSpPr>
          <p:nvPr/>
        </p:nvCxnSpPr>
        <p:spPr bwMode="auto">
          <a:xfrm>
            <a:off x="0" y="4191000"/>
            <a:ext cx="139858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11" name="Łącznik prosty 12">
            <a:extLst>
              <a:ext uri="{FF2B5EF4-FFF2-40B4-BE49-F238E27FC236}">
                <a16:creationId xmlns="" xmlns:a16="http://schemas.microsoft.com/office/drawing/2014/main" id="{0F5F112F-A8D8-4491-8164-3066EEB60A6E}"/>
              </a:ext>
            </a:extLst>
          </p:cNvPr>
          <p:cNvCxnSpPr>
            <a:cxnSpLocks noChangeShapeType="1"/>
          </p:cNvCxnSpPr>
          <p:nvPr/>
        </p:nvCxnSpPr>
        <p:spPr bwMode="auto">
          <a:xfrm>
            <a:off x="2792413" y="4203700"/>
            <a:ext cx="712787"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pic>
        <p:nvPicPr>
          <p:cNvPr id="12" name="Obraz 14">
            <a:extLst>
              <a:ext uri="{FF2B5EF4-FFF2-40B4-BE49-F238E27FC236}">
                <a16:creationId xmlns="" xmlns:a16="http://schemas.microsoft.com/office/drawing/2014/main" id="{A5DD7D82-985B-4F6F-B115-5E184819C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288" y="3509963"/>
            <a:ext cx="1385887"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ymbol zastępczy tekstu 10">
            <a:extLst>
              <a:ext uri="{FF2B5EF4-FFF2-40B4-BE49-F238E27FC236}">
                <a16:creationId xmlns="" xmlns:a16="http://schemas.microsoft.com/office/drawing/2014/main" id="{EFF90393-56B6-4C39-891B-EA9CF4D87CE7}"/>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6" name="Symbol zastępczy tekstu 19">
            <a:extLst>
              <a:ext uri="{FF2B5EF4-FFF2-40B4-BE49-F238E27FC236}">
                <a16:creationId xmlns="" xmlns:a16="http://schemas.microsoft.com/office/drawing/2014/main" id="{B8CADACE-1430-4525-8FF8-5B256EBD0216}"/>
              </a:ext>
            </a:extLst>
          </p:cNvPr>
          <p:cNvSpPr txBox="1">
            <a:spLocks noGrp="1"/>
          </p:cNvSpPr>
          <p:nvPr>
            <p:ph type="body" sz="quarter" idx="4294967295"/>
          </p:nvPr>
        </p:nvSpPr>
        <p:spPr>
          <a:xfrm>
            <a:off x="3669953" y="3987798"/>
            <a:ext cx="7074246" cy="95489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Druga część tekstu może ZAJMOWAĆ NAWET 4 LINIJKI – ważne treści wyróżnione.</a:t>
            </a:r>
          </a:p>
        </p:txBody>
      </p:sp>
      <p:sp>
        <p:nvSpPr>
          <p:cNvPr id="7" name="Symbol zastępczy tekstu 21">
            <a:extLst>
              <a:ext uri="{FF2B5EF4-FFF2-40B4-BE49-F238E27FC236}">
                <a16:creationId xmlns="" xmlns:a16="http://schemas.microsoft.com/office/drawing/2014/main" id="{E00620F1-2F4E-4690-B27E-6FC1022CA3BC}"/>
              </a:ext>
            </a:extLst>
          </p:cNvPr>
          <p:cNvSpPr txBox="1">
            <a:spLocks noGrp="1"/>
          </p:cNvSpPr>
          <p:nvPr>
            <p:ph type="body" sz="quarter" idx="4294967295"/>
          </p:nvPr>
        </p:nvSpPr>
        <p:spPr>
          <a:xfrm>
            <a:off x="3670301" y="5152772"/>
            <a:ext cx="7092433" cy="1184532"/>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
        <p:nvSpPr>
          <p:cNvPr id="8" name="Symbol zastępczy tekstu 4">
            <a:extLst>
              <a:ext uri="{FF2B5EF4-FFF2-40B4-BE49-F238E27FC236}">
                <a16:creationId xmlns="" xmlns:a16="http://schemas.microsoft.com/office/drawing/2014/main" id="{5B6C492C-8164-4051-A812-1C4D455AFBE4}"/>
              </a:ext>
            </a:extLst>
          </p:cNvPr>
          <p:cNvSpPr txBox="1">
            <a:spLocks noGrp="1"/>
          </p:cNvSpPr>
          <p:nvPr>
            <p:ph type="body" sz="quarter" idx="4294967295"/>
          </p:nvPr>
        </p:nvSpPr>
        <p:spPr>
          <a:xfrm>
            <a:off x="4051304" y="2184401"/>
            <a:ext cx="6637291" cy="888997"/>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0"/>
              </a:spcBef>
              <a:spcAft>
                <a:spcPts val="0"/>
              </a:spcAft>
              <a:buNone/>
              <a:tabLst/>
              <a:defRPr lang="pl-PL" sz="1400" b="0" i="0" u="none" strike="noStrike" cap="none" spc="0" baseline="0">
                <a:solidFill>
                  <a:srgbClr val="FFFFFF"/>
                </a:solidFill>
                <a:uFillTx/>
                <a:latin typeface="Arial"/>
              </a:defRPr>
            </a:lvl1pPr>
          </a:lstStyle>
          <a:p>
            <a:pPr lvl="0"/>
            <a:r>
              <a:rPr lang="pl-PL"/>
              <a:t>Tekst artykułu</a:t>
            </a:r>
          </a:p>
        </p:txBody>
      </p:sp>
    </p:spTree>
    <p:extLst>
      <p:ext uri="{BB962C8B-B14F-4D97-AF65-F5344CB8AC3E}">
        <p14:creationId xmlns:p14="http://schemas.microsoft.com/office/powerpoint/2010/main" val="290755587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14_Dwa elementy zawartości">
    <p:spTree>
      <p:nvGrpSpPr>
        <p:cNvPr id="1" name=""/>
        <p:cNvGrpSpPr/>
        <p:nvPr/>
      </p:nvGrpSpPr>
      <p:grpSpPr>
        <a:xfrm>
          <a:off x="0" y="0"/>
          <a:ext cx="0" cy="0"/>
          <a:chOff x="0" y="0"/>
          <a:chExt cx="0" cy="0"/>
        </a:xfrm>
      </p:grpSpPr>
      <p:sp>
        <p:nvSpPr>
          <p:cNvPr id="12" name="Prostokąt 11">
            <a:extLst>
              <a:ext uri="{FF2B5EF4-FFF2-40B4-BE49-F238E27FC236}">
                <a16:creationId xmlns="" xmlns:a16="http://schemas.microsoft.com/office/drawing/2014/main" id="{4433BAC0-1197-4F2A-A5EF-963B1D7A27A6}"/>
              </a:ext>
            </a:extLst>
          </p:cNvPr>
          <p:cNvSpPr>
            <a:spLocks noChangeArrowheads="1"/>
          </p:cNvSpPr>
          <p:nvPr/>
        </p:nvSpPr>
        <p:spPr bwMode="auto">
          <a:xfrm>
            <a:off x="3683000" y="2057400"/>
            <a:ext cx="8509000" cy="1674813"/>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pic>
        <p:nvPicPr>
          <p:cNvPr id="13" name="Obraz 8">
            <a:extLst>
              <a:ext uri="{FF2B5EF4-FFF2-40B4-BE49-F238E27FC236}">
                <a16:creationId xmlns="" xmlns:a16="http://schemas.microsoft.com/office/drawing/2014/main" id="{B38635A0-97FD-48C7-A4DD-69C1463BCD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8588" y="3476625"/>
            <a:ext cx="141922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Łącznik prosty 11">
            <a:extLst>
              <a:ext uri="{FF2B5EF4-FFF2-40B4-BE49-F238E27FC236}">
                <a16:creationId xmlns="" xmlns:a16="http://schemas.microsoft.com/office/drawing/2014/main" id="{167B2ED8-E692-430B-86D8-7C7B219238A6}"/>
              </a:ext>
            </a:extLst>
          </p:cNvPr>
          <p:cNvCxnSpPr>
            <a:cxnSpLocks noChangeShapeType="1"/>
          </p:cNvCxnSpPr>
          <p:nvPr/>
        </p:nvCxnSpPr>
        <p:spPr bwMode="auto">
          <a:xfrm>
            <a:off x="0" y="4191000"/>
            <a:ext cx="139858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15" name="Łącznik prosty 12">
            <a:extLst>
              <a:ext uri="{FF2B5EF4-FFF2-40B4-BE49-F238E27FC236}">
                <a16:creationId xmlns="" xmlns:a16="http://schemas.microsoft.com/office/drawing/2014/main" id="{6172B4A8-9BF5-4A28-9833-86FDC980E308}"/>
              </a:ext>
            </a:extLst>
          </p:cNvPr>
          <p:cNvCxnSpPr>
            <a:cxnSpLocks noChangeShapeType="1"/>
          </p:cNvCxnSpPr>
          <p:nvPr/>
        </p:nvCxnSpPr>
        <p:spPr bwMode="auto">
          <a:xfrm>
            <a:off x="2792413" y="4203700"/>
            <a:ext cx="712787"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sp>
        <p:nvSpPr>
          <p:cNvPr id="3" name="Symbol zastępczy tekstu 10">
            <a:extLst>
              <a:ext uri="{FF2B5EF4-FFF2-40B4-BE49-F238E27FC236}">
                <a16:creationId xmlns="" xmlns:a16="http://schemas.microsoft.com/office/drawing/2014/main" id="{AA773BB9-034F-40C6-9F66-77DE1360C179}"/>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7" name="Symbol zastępczy tekstu 15">
            <a:extLst>
              <a:ext uri="{FF2B5EF4-FFF2-40B4-BE49-F238E27FC236}">
                <a16:creationId xmlns="" xmlns:a16="http://schemas.microsoft.com/office/drawing/2014/main" id="{B44F3349-515E-4C56-BAFB-A903323917DF}"/>
              </a:ext>
            </a:extLst>
          </p:cNvPr>
          <p:cNvSpPr txBox="1">
            <a:spLocks noGrp="1"/>
          </p:cNvSpPr>
          <p:nvPr>
            <p:ph type="body" sz="quarter" idx="4294967295"/>
          </p:nvPr>
        </p:nvSpPr>
        <p:spPr>
          <a:xfrm>
            <a:off x="1485900" y="3708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 </a:t>
            </a:r>
          </a:p>
        </p:txBody>
      </p:sp>
      <p:sp>
        <p:nvSpPr>
          <p:cNvPr id="8" name="Symbol zastępczy tekstu 15">
            <a:extLst>
              <a:ext uri="{FF2B5EF4-FFF2-40B4-BE49-F238E27FC236}">
                <a16:creationId xmlns="" xmlns:a16="http://schemas.microsoft.com/office/drawing/2014/main" id="{3BB4C775-44A6-47DA-B11E-41C5B17F06FA}"/>
              </a:ext>
            </a:extLst>
          </p:cNvPr>
          <p:cNvSpPr txBox="1">
            <a:spLocks noGrp="1"/>
          </p:cNvSpPr>
          <p:nvPr>
            <p:ph type="body" sz="quarter" idx="4294967295"/>
          </p:nvPr>
        </p:nvSpPr>
        <p:spPr>
          <a:xfrm>
            <a:off x="1408669" y="4038603"/>
            <a:ext cx="1383953"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nr</a:t>
            </a:r>
          </a:p>
        </p:txBody>
      </p:sp>
      <p:sp>
        <p:nvSpPr>
          <p:cNvPr id="9" name="Symbol zastępczy tekstu 19">
            <a:extLst>
              <a:ext uri="{FF2B5EF4-FFF2-40B4-BE49-F238E27FC236}">
                <a16:creationId xmlns="" xmlns:a16="http://schemas.microsoft.com/office/drawing/2014/main" id="{BB1A60F3-0581-49D1-8323-984A85A2B756}"/>
              </a:ext>
            </a:extLst>
          </p:cNvPr>
          <p:cNvSpPr txBox="1">
            <a:spLocks noGrp="1"/>
          </p:cNvSpPr>
          <p:nvPr>
            <p:ph type="body" sz="quarter" idx="4294967295"/>
          </p:nvPr>
        </p:nvSpPr>
        <p:spPr>
          <a:xfrm>
            <a:off x="3695703" y="3987798"/>
            <a:ext cx="7048496" cy="95489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Druga część tekstu może ZAJMOWAĆ NAWET 4 LINIJKI – ważne treści wyróżnione.</a:t>
            </a:r>
          </a:p>
        </p:txBody>
      </p:sp>
      <p:sp>
        <p:nvSpPr>
          <p:cNvPr id="10" name="Symbol zastępczy tekstu 21">
            <a:extLst>
              <a:ext uri="{FF2B5EF4-FFF2-40B4-BE49-F238E27FC236}">
                <a16:creationId xmlns="" xmlns:a16="http://schemas.microsoft.com/office/drawing/2014/main" id="{9BA08610-8CF4-4FF3-B8D8-E6B8BF8C2882}"/>
              </a:ext>
            </a:extLst>
          </p:cNvPr>
          <p:cNvSpPr txBox="1">
            <a:spLocks noGrp="1"/>
          </p:cNvSpPr>
          <p:nvPr>
            <p:ph type="body" sz="quarter" idx="4294967295"/>
          </p:nvPr>
        </p:nvSpPr>
        <p:spPr>
          <a:xfrm>
            <a:off x="3670301" y="5152772"/>
            <a:ext cx="7092433" cy="1184532"/>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
        <p:nvSpPr>
          <p:cNvPr id="11" name="Symbol zastępczy tekstu 4">
            <a:extLst>
              <a:ext uri="{FF2B5EF4-FFF2-40B4-BE49-F238E27FC236}">
                <a16:creationId xmlns="" xmlns:a16="http://schemas.microsoft.com/office/drawing/2014/main" id="{018F0CF1-C93C-40A0-A1B6-0AD39A53F22F}"/>
              </a:ext>
            </a:extLst>
          </p:cNvPr>
          <p:cNvSpPr txBox="1">
            <a:spLocks noGrp="1"/>
          </p:cNvSpPr>
          <p:nvPr>
            <p:ph type="body" sz="quarter" idx="4294967295"/>
          </p:nvPr>
        </p:nvSpPr>
        <p:spPr>
          <a:xfrm>
            <a:off x="4051304" y="2184401"/>
            <a:ext cx="6637291" cy="130226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0"/>
              </a:spcBef>
              <a:spcAft>
                <a:spcPts val="0"/>
              </a:spcAft>
              <a:buNone/>
              <a:tabLst/>
              <a:defRPr lang="pl-PL" sz="1400" b="0" i="0" u="none" strike="noStrike" cap="none" spc="0" baseline="0">
                <a:solidFill>
                  <a:srgbClr val="FFFFFF"/>
                </a:solidFill>
                <a:uFillTx/>
                <a:latin typeface="Arial"/>
              </a:defRPr>
            </a:lvl1pPr>
          </a:lstStyle>
          <a:p>
            <a:pPr lvl="0"/>
            <a:r>
              <a:rPr lang="pl-PL"/>
              <a:t>Tekst artykułu</a:t>
            </a:r>
          </a:p>
        </p:txBody>
      </p:sp>
    </p:spTree>
    <p:extLst>
      <p:ext uri="{BB962C8B-B14F-4D97-AF65-F5344CB8AC3E}">
        <p14:creationId xmlns:p14="http://schemas.microsoft.com/office/powerpoint/2010/main" val="399554581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3_Dwa elementy zawartości">
    <p:spTree>
      <p:nvGrpSpPr>
        <p:cNvPr id="1" name=""/>
        <p:cNvGrpSpPr/>
        <p:nvPr/>
      </p:nvGrpSpPr>
      <p:grpSpPr>
        <a:xfrm>
          <a:off x="0" y="0"/>
          <a:ext cx="0" cy="0"/>
          <a:chOff x="0" y="0"/>
          <a:chExt cx="0" cy="0"/>
        </a:xfrm>
      </p:grpSpPr>
      <p:pic>
        <p:nvPicPr>
          <p:cNvPr id="9" name="Obraz 2">
            <a:extLst>
              <a:ext uri="{FF2B5EF4-FFF2-40B4-BE49-F238E27FC236}">
                <a16:creationId xmlns="" xmlns:a16="http://schemas.microsoft.com/office/drawing/2014/main" id="{02B124DD-75E2-43C6-A7C7-FDFD5E1DBC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8588" y="2333625"/>
            <a:ext cx="141922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Łącznik prosty 11">
            <a:extLst>
              <a:ext uri="{FF2B5EF4-FFF2-40B4-BE49-F238E27FC236}">
                <a16:creationId xmlns="" xmlns:a16="http://schemas.microsoft.com/office/drawing/2014/main" id="{4EEAD8EE-8DAD-4BCE-A0FC-874336E141CB}"/>
              </a:ext>
            </a:extLst>
          </p:cNvPr>
          <p:cNvCxnSpPr>
            <a:cxnSpLocks noChangeShapeType="1"/>
          </p:cNvCxnSpPr>
          <p:nvPr/>
        </p:nvCxnSpPr>
        <p:spPr bwMode="auto">
          <a:xfrm>
            <a:off x="0" y="3048000"/>
            <a:ext cx="139858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11" name="Łącznik prosty 12">
            <a:extLst>
              <a:ext uri="{FF2B5EF4-FFF2-40B4-BE49-F238E27FC236}">
                <a16:creationId xmlns="" xmlns:a16="http://schemas.microsoft.com/office/drawing/2014/main" id="{497A59FE-76C2-43EE-B7C2-A3458A7D6407}"/>
              </a:ext>
            </a:extLst>
          </p:cNvPr>
          <p:cNvCxnSpPr>
            <a:cxnSpLocks noChangeShapeType="1"/>
          </p:cNvCxnSpPr>
          <p:nvPr/>
        </p:nvCxnSpPr>
        <p:spPr bwMode="auto">
          <a:xfrm>
            <a:off x="2792413" y="3060700"/>
            <a:ext cx="712787"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sp>
        <p:nvSpPr>
          <p:cNvPr id="2" name="Symbol zastępczy tekstu 10">
            <a:extLst>
              <a:ext uri="{FF2B5EF4-FFF2-40B4-BE49-F238E27FC236}">
                <a16:creationId xmlns="" xmlns:a16="http://schemas.microsoft.com/office/drawing/2014/main" id="{304D6706-8712-41E0-BE0D-BC10E8D6E74E}"/>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6" name="Symbol zastępczy tekstu 15">
            <a:extLst>
              <a:ext uri="{FF2B5EF4-FFF2-40B4-BE49-F238E27FC236}">
                <a16:creationId xmlns="" xmlns:a16="http://schemas.microsoft.com/office/drawing/2014/main" id="{2763D65A-C7A2-4552-86DA-7D1615889E93}"/>
              </a:ext>
            </a:extLst>
          </p:cNvPr>
          <p:cNvSpPr txBox="1">
            <a:spLocks noGrp="1"/>
          </p:cNvSpPr>
          <p:nvPr>
            <p:ph type="body" sz="quarter" idx="4294967295"/>
          </p:nvPr>
        </p:nvSpPr>
        <p:spPr>
          <a:xfrm>
            <a:off x="1485900" y="2565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a:t>
            </a:r>
          </a:p>
        </p:txBody>
      </p:sp>
      <p:sp>
        <p:nvSpPr>
          <p:cNvPr id="7" name="Symbol zastępczy tekstu 15">
            <a:extLst>
              <a:ext uri="{FF2B5EF4-FFF2-40B4-BE49-F238E27FC236}">
                <a16:creationId xmlns="" xmlns:a16="http://schemas.microsoft.com/office/drawing/2014/main" id="{8A2F66FB-122B-4727-A3FC-D33C12390040}"/>
              </a:ext>
            </a:extLst>
          </p:cNvPr>
          <p:cNvSpPr txBox="1">
            <a:spLocks noGrp="1"/>
          </p:cNvSpPr>
          <p:nvPr>
            <p:ph type="body" sz="quarter" idx="4294967295"/>
          </p:nvPr>
        </p:nvSpPr>
        <p:spPr>
          <a:xfrm>
            <a:off x="1433386" y="2895603"/>
            <a:ext cx="1359246"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nr</a:t>
            </a:r>
          </a:p>
        </p:txBody>
      </p:sp>
      <p:sp>
        <p:nvSpPr>
          <p:cNvPr id="8" name="Symbol zastępczy tekstu 21">
            <a:extLst>
              <a:ext uri="{FF2B5EF4-FFF2-40B4-BE49-F238E27FC236}">
                <a16:creationId xmlns="" xmlns:a16="http://schemas.microsoft.com/office/drawing/2014/main" id="{79E72D60-6ADF-47EE-9557-129E09D16A1A}"/>
              </a:ext>
            </a:extLst>
          </p:cNvPr>
          <p:cNvSpPr txBox="1">
            <a:spLocks noGrp="1"/>
          </p:cNvSpPr>
          <p:nvPr>
            <p:ph type="body" sz="quarter" idx="4294967295"/>
          </p:nvPr>
        </p:nvSpPr>
        <p:spPr>
          <a:xfrm>
            <a:off x="3670301" y="2857500"/>
            <a:ext cx="6692895" cy="2082802"/>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1200"/>
              </a:spcBef>
              <a:spcAft>
                <a:spcPts val="600"/>
              </a:spcAft>
              <a:buNone/>
              <a:tabLst/>
              <a:defRPr lang="pl-PL" sz="1400" b="0" i="0" u="none" strike="noStrike" cap="none" spc="0" baseline="0">
                <a:solidFill>
                  <a:srgbClr val="6D6E71"/>
                </a:solidFill>
                <a:uFillTx/>
                <a:latin typeface="Arial"/>
              </a:defRPr>
            </a:lvl1pPr>
          </a:lstStyle>
          <a:p>
            <a:pPr lvl="0"/>
            <a:r>
              <a:rPr lang="pl-PL"/>
              <a:t>Tutaj tekst, w którym oznaczamy najważniejsze fragmenty za pomocą bordowego zakreślenia. Te fragmenty mają też font większy o 2pkt.</a:t>
            </a:r>
          </a:p>
        </p:txBody>
      </p:sp>
    </p:spTree>
    <p:extLst>
      <p:ext uri="{BB962C8B-B14F-4D97-AF65-F5344CB8AC3E}">
        <p14:creationId xmlns:p14="http://schemas.microsoft.com/office/powerpoint/2010/main" val="302930045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4_Dwa elementy zawartości">
    <p:spTree>
      <p:nvGrpSpPr>
        <p:cNvPr id="1" name=""/>
        <p:cNvGrpSpPr/>
        <p:nvPr/>
      </p:nvGrpSpPr>
      <p:grpSpPr>
        <a:xfrm>
          <a:off x="0" y="0"/>
          <a:ext cx="0" cy="0"/>
          <a:chOff x="0" y="0"/>
          <a:chExt cx="0" cy="0"/>
        </a:xfrm>
      </p:grpSpPr>
      <p:cxnSp>
        <p:nvCxnSpPr>
          <p:cNvPr id="6" name="Łącznik prosty 11">
            <a:extLst>
              <a:ext uri="{FF2B5EF4-FFF2-40B4-BE49-F238E27FC236}">
                <a16:creationId xmlns="" xmlns:a16="http://schemas.microsoft.com/office/drawing/2014/main" id="{CAEE199D-A335-4FCB-91F6-A9BB9EA07CF6}"/>
              </a:ext>
            </a:extLst>
          </p:cNvPr>
          <p:cNvCxnSpPr>
            <a:cxnSpLocks noChangeShapeType="1"/>
          </p:cNvCxnSpPr>
          <p:nvPr/>
        </p:nvCxnSpPr>
        <p:spPr bwMode="auto">
          <a:xfrm>
            <a:off x="0" y="3048000"/>
            <a:ext cx="139858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7" name="Łącznik prosty 12">
            <a:extLst>
              <a:ext uri="{FF2B5EF4-FFF2-40B4-BE49-F238E27FC236}">
                <a16:creationId xmlns="" xmlns:a16="http://schemas.microsoft.com/office/drawing/2014/main" id="{3A045CB0-C30E-492E-B737-0E6605735F91}"/>
              </a:ext>
            </a:extLst>
          </p:cNvPr>
          <p:cNvCxnSpPr>
            <a:cxnSpLocks noChangeShapeType="1"/>
          </p:cNvCxnSpPr>
          <p:nvPr/>
        </p:nvCxnSpPr>
        <p:spPr bwMode="auto">
          <a:xfrm>
            <a:off x="2792413" y="3060700"/>
            <a:ext cx="712787"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9" name="Łącznik prosty 13">
            <a:extLst>
              <a:ext uri="{FF2B5EF4-FFF2-40B4-BE49-F238E27FC236}">
                <a16:creationId xmlns="" xmlns:a16="http://schemas.microsoft.com/office/drawing/2014/main" id="{411F7290-EA43-4F82-BD8B-CE58DBCEE294}"/>
              </a:ext>
            </a:extLst>
          </p:cNvPr>
          <p:cNvCxnSpPr>
            <a:cxnSpLocks noChangeShapeType="1"/>
          </p:cNvCxnSpPr>
          <p:nvPr/>
        </p:nvCxnSpPr>
        <p:spPr bwMode="auto">
          <a:xfrm>
            <a:off x="0" y="5130800"/>
            <a:ext cx="139858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10" name="Łącznik prosty 14">
            <a:extLst>
              <a:ext uri="{FF2B5EF4-FFF2-40B4-BE49-F238E27FC236}">
                <a16:creationId xmlns="" xmlns:a16="http://schemas.microsoft.com/office/drawing/2014/main" id="{4055946A-C9A6-46BB-B016-4191C6521761}"/>
              </a:ext>
            </a:extLst>
          </p:cNvPr>
          <p:cNvCxnSpPr>
            <a:cxnSpLocks noChangeShapeType="1"/>
          </p:cNvCxnSpPr>
          <p:nvPr/>
        </p:nvCxnSpPr>
        <p:spPr bwMode="auto">
          <a:xfrm>
            <a:off x="2792413" y="5143500"/>
            <a:ext cx="712787"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sp>
        <p:nvSpPr>
          <p:cNvPr id="2" name="Symbol zastępczy tekstu 10">
            <a:extLst>
              <a:ext uri="{FF2B5EF4-FFF2-40B4-BE49-F238E27FC236}">
                <a16:creationId xmlns="" xmlns:a16="http://schemas.microsoft.com/office/drawing/2014/main" id="{A44F1EB1-950C-4BBC-BA43-0415C482CC9E}"/>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5" name="Symbol zastępczy tekstu 19">
            <a:extLst>
              <a:ext uri="{FF2B5EF4-FFF2-40B4-BE49-F238E27FC236}">
                <a16:creationId xmlns="" xmlns:a16="http://schemas.microsoft.com/office/drawing/2014/main" id="{51634A4F-8340-4EFC-A3F7-DA02E00CFC09}"/>
              </a:ext>
            </a:extLst>
          </p:cNvPr>
          <p:cNvSpPr txBox="1">
            <a:spLocks noGrp="1"/>
          </p:cNvSpPr>
          <p:nvPr>
            <p:ph type="body" sz="quarter" idx="4294967295"/>
          </p:nvPr>
        </p:nvSpPr>
        <p:spPr>
          <a:xfrm>
            <a:off x="3657600" y="2844798"/>
            <a:ext cx="7487509" cy="12573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Treść artykułu/paragrafu/etc.</a:t>
            </a:r>
          </a:p>
        </p:txBody>
      </p:sp>
      <p:sp>
        <p:nvSpPr>
          <p:cNvPr id="8" name="Symbol zastępczy tekstu 19">
            <a:extLst>
              <a:ext uri="{FF2B5EF4-FFF2-40B4-BE49-F238E27FC236}">
                <a16:creationId xmlns="" xmlns:a16="http://schemas.microsoft.com/office/drawing/2014/main" id="{A8AE9443-E63B-4568-86DE-6027A087711F}"/>
              </a:ext>
            </a:extLst>
          </p:cNvPr>
          <p:cNvSpPr txBox="1">
            <a:spLocks noGrp="1"/>
          </p:cNvSpPr>
          <p:nvPr>
            <p:ph type="body" sz="quarter" idx="4294967295"/>
          </p:nvPr>
        </p:nvSpPr>
        <p:spPr>
          <a:xfrm>
            <a:off x="3683002" y="4927601"/>
            <a:ext cx="7487509" cy="12573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Treść artykułu/paragrafu/etc.</a:t>
            </a:r>
          </a:p>
        </p:txBody>
      </p:sp>
    </p:spTree>
    <p:extLst>
      <p:ext uri="{BB962C8B-B14F-4D97-AF65-F5344CB8AC3E}">
        <p14:creationId xmlns:p14="http://schemas.microsoft.com/office/powerpoint/2010/main" val="20251147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Układ niestandardowy">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610980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Slajd przekładkowy_01">
    <p:spTree>
      <p:nvGrpSpPr>
        <p:cNvPr id="1" name=""/>
        <p:cNvGrpSpPr/>
        <p:nvPr/>
      </p:nvGrpSpPr>
      <p:grpSpPr>
        <a:xfrm>
          <a:off x="0" y="0"/>
          <a:ext cx="0" cy="0"/>
          <a:chOff x="0" y="0"/>
          <a:chExt cx="0" cy="0"/>
        </a:xfrm>
      </p:grpSpPr>
      <p:pic>
        <p:nvPicPr>
          <p:cNvPr id="5" name="Obraz 2">
            <a:extLst>
              <a:ext uri="{FF2B5EF4-FFF2-40B4-BE49-F238E27FC236}">
                <a16:creationId xmlns="" xmlns:a16="http://schemas.microsoft.com/office/drawing/2014/main" id="{391BC06F-AB22-4756-8466-0385E8D03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7">
            <a:extLst>
              <a:ext uri="{FF2B5EF4-FFF2-40B4-BE49-F238E27FC236}">
                <a16:creationId xmlns="" xmlns:a16="http://schemas.microsoft.com/office/drawing/2014/main" id="{EBB84532-B6DA-4037-AC8B-1336863EE9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4154488"/>
            <a:ext cx="701040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10">
            <a:extLst>
              <a:ext uri="{FF2B5EF4-FFF2-40B4-BE49-F238E27FC236}">
                <a16:creationId xmlns="" xmlns:a16="http://schemas.microsoft.com/office/drawing/2014/main" id="{8EA97EAC-AC02-44B6-87A2-4EF6880413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4300" y="3627438"/>
            <a:ext cx="23590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ymbol zastępczy tekstu 12">
            <a:extLst>
              <a:ext uri="{FF2B5EF4-FFF2-40B4-BE49-F238E27FC236}">
                <a16:creationId xmlns="" xmlns:a16="http://schemas.microsoft.com/office/drawing/2014/main" id="{EDED5265-1EE6-4EA3-83FF-C370590C734B}"/>
              </a:ext>
            </a:extLst>
          </p:cNvPr>
          <p:cNvSpPr txBox="1">
            <a:spLocks noGrp="1"/>
          </p:cNvSpPr>
          <p:nvPr>
            <p:ph type="body" sz="quarter" idx="4294967295"/>
          </p:nvPr>
        </p:nvSpPr>
        <p:spPr>
          <a:xfrm>
            <a:off x="667265" y="4241801"/>
            <a:ext cx="5955953"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sp>
        <p:nvSpPr>
          <p:cNvPr id="6" name="Symbol zastępczy tekstu 16">
            <a:extLst>
              <a:ext uri="{FF2B5EF4-FFF2-40B4-BE49-F238E27FC236}">
                <a16:creationId xmlns="" xmlns:a16="http://schemas.microsoft.com/office/drawing/2014/main" id="{35CF831D-94FB-4122-9933-62128E04A649}"/>
              </a:ext>
            </a:extLst>
          </p:cNvPr>
          <p:cNvSpPr txBox="1">
            <a:spLocks noGrp="1"/>
          </p:cNvSpPr>
          <p:nvPr>
            <p:ph type="body" sz="quarter" idx="4294967295"/>
          </p:nvPr>
        </p:nvSpPr>
        <p:spPr>
          <a:xfrm>
            <a:off x="1532122" y="3703822"/>
            <a:ext cx="2137839"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a:t>
            </a:r>
          </a:p>
        </p:txBody>
      </p:sp>
    </p:spTree>
    <p:extLst>
      <p:ext uri="{BB962C8B-B14F-4D97-AF65-F5344CB8AC3E}">
        <p14:creationId xmlns:p14="http://schemas.microsoft.com/office/powerpoint/2010/main" val="422186050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5_Dwa elementy zawartości">
    <p:spTree>
      <p:nvGrpSpPr>
        <p:cNvPr id="1" name=""/>
        <p:cNvGrpSpPr/>
        <p:nvPr/>
      </p:nvGrpSpPr>
      <p:grpSpPr>
        <a:xfrm>
          <a:off x="0" y="0"/>
          <a:ext cx="0" cy="0"/>
          <a:chOff x="0" y="0"/>
          <a:chExt cx="0" cy="0"/>
        </a:xfrm>
      </p:grpSpPr>
      <p:pic>
        <p:nvPicPr>
          <p:cNvPr id="10" name="Obraz 3">
            <a:extLst>
              <a:ext uri="{FF2B5EF4-FFF2-40B4-BE49-F238E27FC236}">
                <a16:creationId xmlns="" xmlns:a16="http://schemas.microsoft.com/office/drawing/2014/main" id="{0952E811-E673-4FFA-98D6-650355B433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938" y="1951038"/>
            <a:ext cx="28289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21">
            <a:extLst>
              <a:ext uri="{FF2B5EF4-FFF2-40B4-BE49-F238E27FC236}">
                <a16:creationId xmlns="" xmlns:a16="http://schemas.microsoft.com/office/drawing/2014/main" id="{C876B80B-590B-45CF-BBB5-68E169AC12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638" y="3449638"/>
            <a:ext cx="28289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23">
            <a:extLst>
              <a:ext uri="{FF2B5EF4-FFF2-40B4-BE49-F238E27FC236}">
                <a16:creationId xmlns="" xmlns:a16="http://schemas.microsoft.com/office/drawing/2014/main" id="{6A5AB126-D149-4498-9CF2-D93037FD8F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8838" y="1951038"/>
            <a:ext cx="28289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az 24">
            <a:extLst>
              <a:ext uri="{FF2B5EF4-FFF2-40B4-BE49-F238E27FC236}">
                <a16:creationId xmlns="" xmlns:a16="http://schemas.microsoft.com/office/drawing/2014/main" id="{83F577A1-1E78-4B1B-A498-5D5C44394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1538" y="3462338"/>
            <a:ext cx="28289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az 25">
            <a:extLst>
              <a:ext uri="{FF2B5EF4-FFF2-40B4-BE49-F238E27FC236}">
                <a16:creationId xmlns="" xmlns:a16="http://schemas.microsoft.com/office/drawing/2014/main" id="{F22E72A9-76E3-4D0B-BD6A-A07D2DA801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2738" y="1938338"/>
            <a:ext cx="28289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Obraz 26">
            <a:extLst>
              <a:ext uri="{FF2B5EF4-FFF2-40B4-BE49-F238E27FC236}">
                <a16:creationId xmlns="" xmlns:a16="http://schemas.microsoft.com/office/drawing/2014/main" id="{08F87501-8848-4EDC-8628-A5F233514C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5438" y="3449638"/>
            <a:ext cx="28289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Obraz 4">
            <a:extLst>
              <a:ext uri="{FF2B5EF4-FFF2-40B4-BE49-F238E27FC236}">
                <a16:creationId xmlns="" xmlns:a16="http://schemas.microsoft.com/office/drawing/2014/main" id="{838CF49B-F8DD-4432-9520-5CFA02E035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2378075"/>
            <a:ext cx="4667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Obraz 27">
            <a:extLst>
              <a:ext uri="{FF2B5EF4-FFF2-40B4-BE49-F238E27FC236}">
                <a16:creationId xmlns="" xmlns:a16="http://schemas.microsoft.com/office/drawing/2014/main" id="{3F2DE269-7244-4516-8A2D-B5458E872B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338" y="3876675"/>
            <a:ext cx="4667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Obraz 28">
            <a:extLst>
              <a:ext uri="{FF2B5EF4-FFF2-40B4-BE49-F238E27FC236}">
                <a16:creationId xmlns="" xmlns:a16="http://schemas.microsoft.com/office/drawing/2014/main" id="{8EAF1F00-7177-4CD6-8F86-42E86E9075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8238" y="3889375"/>
            <a:ext cx="4667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Obraz 29">
            <a:extLst>
              <a:ext uri="{FF2B5EF4-FFF2-40B4-BE49-F238E27FC236}">
                <a16:creationId xmlns="" xmlns:a16="http://schemas.microsoft.com/office/drawing/2014/main" id="{80F462BE-4157-4AD0-BAEF-751D676CC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5538" y="2378075"/>
            <a:ext cx="4667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Obraz 30">
            <a:extLst>
              <a:ext uri="{FF2B5EF4-FFF2-40B4-BE49-F238E27FC236}">
                <a16:creationId xmlns="" xmlns:a16="http://schemas.microsoft.com/office/drawing/2014/main" id="{1EF9D42F-41C4-4204-BFD4-90C1C48F86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638" y="5546725"/>
            <a:ext cx="4667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Obraz 5">
            <a:extLst>
              <a:ext uri="{FF2B5EF4-FFF2-40B4-BE49-F238E27FC236}">
                <a16:creationId xmlns="" xmlns:a16="http://schemas.microsoft.com/office/drawing/2014/main" id="{A8A4BFB7-6364-44CD-94B6-8A624277EC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4363" y="5068888"/>
            <a:ext cx="28130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ymbol zastępczy tekstu 10">
            <a:extLst>
              <a:ext uri="{FF2B5EF4-FFF2-40B4-BE49-F238E27FC236}">
                <a16:creationId xmlns="" xmlns:a16="http://schemas.microsoft.com/office/drawing/2014/main" id="{95E119F5-9B3E-4873-87FF-5AE2A286B4B7}"/>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15" name="Symbol zastępczy tekstu 34">
            <a:extLst>
              <a:ext uri="{FF2B5EF4-FFF2-40B4-BE49-F238E27FC236}">
                <a16:creationId xmlns="" xmlns:a16="http://schemas.microsoft.com/office/drawing/2014/main" id="{D0BA34E9-9FFE-44F7-B10B-C00EB4025459}"/>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a:tabLst/>
              <a:defRPr lang="pl-PL" sz="1600" b="0" i="0" u="none" strike="noStrike" cap="none" spc="0" baseline="0">
                <a:solidFill>
                  <a:srgbClr val="6D6E71"/>
                </a:solidFill>
                <a:uFillTx/>
                <a:latin typeface="Arial"/>
              </a:defRPr>
            </a:lvl1pPr>
          </a:lstStyle>
          <a:p>
            <a:pPr lvl="0"/>
            <a:endParaRPr lang="pl-PL"/>
          </a:p>
        </p:txBody>
      </p:sp>
      <p:sp>
        <p:nvSpPr>
          <p:cNvPr id="16" name="Symbol zastępczy tekstu 34">
            <a:extLst>
              <a:ext uri="{FF2B5EF4-FFF2-40B4-BE49-F238E27FC236}">
                <a16:creationId xmlns="" xmlns:a16="http://schemas.microsoft.com/office/drawing/2014/main" id="{441CE751-7248-4A43-9022-F59B9E0BDA76}"/>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2"/>
              <a:tabLst/>
              <a:defRPr lang="pl-PL" sz="1600" b="0" i="0" u="none" strike="noStrike" cap="none" spc="0" baseline="0">
                <a:solidFill>
                  <a:srgbClr val="6D6E71"/>
                </a:solidFill>
                <a:uFillTx/>
                <a:latin typeface="Arial"/>
              </a:defRPr>
            </a:lvl1pPr>
          </a:lstStyle>
          <a:p>
            <a:pPr lvl="0"/>
            <a:endParaRPr lang="pl-PL"/>
          </a:p>
        </p:txBody>
      </p:sp>
      <p:sp>
        <p:nvSpPr>
          <p:cNvPr id="17" name="Symbol zastępczy tekstu 34">
            <a:extLst>
              <a:ext uri="{FF2B5EF4-FFF2-40B4-BE49-F238E27FC236}">
                <a16:creationId xmlns="" xmlns:a16="http://schemas.microsoft.com/office/drawing/2014/main" id="{46614AF1-20B9-4AEF-9253-B7B93C1273DC}"/>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3"/>
              <a:tabLst/>
              <a:defRPr lang="pl-PL" sz="1600" b="0" i="0" u="none" strike="noStrike" cap="none" spc="0" baseline="0">
                <a:solidFill>
                  <a:srgbClr val="6D6E71"/>
                </a:solidFill>
                <a:uFillTx/>
                <a:latin typeface="Arial"/>
              </a:defRPr>
            </a:lvl1pPr>
          </a:lstStyle>
          <a:p>
            <a:pPr lvl="0"/>
            <a:endParaRPr lang="pl-PL"/>
          </a:p>
        </p:txBody>
      </p:sp>
      <p:sp>
        <p:nvSpPr>
          <p:cNvPr id="18" name="Symbol zastępczy tekstu 34">
            <a:extLst>
              <a:ext uri="{FF2B5EF4-FFF2-40B4-BE49-F238E27FC236}">
                <a16:creationId xmlns="" xmlns:a16="http://schemas.microsoft.com/office/drawing/2014/main" id="{F7B3725A-6C67-4151-978F-441A2ABD9248}"/>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4"/>
              <a:tabLst/>
              <a:defRPr lang="pl-PL" sz="1600" b="0" i="0" u="none" strike="noStrike" cap="none" spc="0" baseline="0">
                <a:solidFill>
                  <a:srgbClr val="6D6E71"/>
                </a:solidFill>
                <a:uFillTx/>
                <a:latin typeface="Arial"/>
              </a:defRPr>
            </a:lvl1pPr>
          </a:lstStyle>
          <a:p>
            <a:pPr lvl="0"/>
            <a:endParaRPr lang="pl-PL"/>
          </a:p>
        </p:txBody>
      </p:sp>
      <p:sp>
        <p:nvSpPr>
          <p:cNvPr id="19" name="Symbol zastępczy tekstu 34">
            <a:extLst>
              <a:ext uri="{FF2B5EF4-FFF2-40B4-BE49-F238E27FC236}">
                <a16:creationId xmlns="" xmlns:a16="http://schemas.microsoft.com/office/drawing/2014/main" id="{E4F28D5B-C762-4806-A765-DCB94F2D879A}"/>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5"/>
              <a:tabLst/>
              <a:defRPr lang="pl-PL" sz="1600" b="0"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 xmlns:a16="http://schemas.microsoft.com/office/drawing/2014/main" id="{63F1F02F-C030-4507-915C-E8A4F8DFF870}"/>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6"/>
              <a:tabLst/>
              <a:defRPr lang="pl-PL" sz="1600" b="0"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 xmlns:a16="http://schemas.microsoft.com/office/drawing/2014/main" id="{5CE960AF-9EC6-4964-A63B-6BC425B8219C}"/>
              </a:ext>
            </a:extLst>
          </p:cNvPr>
          <p:cNvSpPr txBox="1">
            <a:spLocks noGrp="1"/>
          </p:cNvSpPr>
          <p:nvPr>
            <p:ph type="body" sz="quarter" idx="4294967295"/>
          </p:nvPr>
        </p:nvSpPr>
        <p:spPr>
          <a:xfrm>
            <a:off x="1976375" y="5146800"/>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FFFFFF"/>
              </a:buClr>
              <a:buSzPct val="100000"/>
              <a:buFont typeface="Arial"/>
              <a:buAutoNum type="arabicPeriod" startAt="8"/>
              <a:tabLst/>
              <a:defRPr lang="pl-PL" sz="1600" b="0" i="0" u="none" strike="noStrike" cap="none" spc="0" baseline="0">
                <a:solidFill>
                  <a:srgbClr val="FFFFFF"/>
                </a:solidFill>
                <a:uFillTx/>
                <a:latin typeface="Arial"/>
              </a:defRPr>
            </a:lvl1pPr>
          </a:lstStyle>
          <a:p>
            <a:pPr lvl="0"/>
            <a:endParaRPr lang="pl-PL"/>
          </a:p>
        </p:txBody>
      </p:sp>
    </p:spTree>
    <p:extLst>
      <p:ext uri="{BB962C8B-B14F-4D97-AF65-F5344CB8AC3E}">
        <p14:creationId xmlns:p14="http://schemas.microsoft.com/office/powerpoint/2010/main" val="23254705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6_Dwa elementy zawartości">
    <p:spTree>
      <p:nvGrpSpPr>
        <p:cNvPr id="1" name=""/>
        <p:cNvGrpSpPr/>
        <p:nvPr/>
      </p:nvGrpSpPr>
      <p:grpSpPr>
        <a:xfrm>
          <a:off x="0" y="0"/>
          <a:ext cx="0" cy="0"/>
          <a:chOff x="0" y="0"/>
          <a:chExt cx="0" cy="0"/>
        </a:xfrm>
      </p:grpSpPr>
      <p:pic>
        <p:nvPicPr>
          <p:cNvPr id="11" name="Obraz 2">
            <a:extLst>
              <a:ext uri="{FF2B5EF4-FFF2-40B4-BE49-F238E27FC236}">
                <a16:creationId xmlns="" xmlns:a16="http://schemas.microsoft.com/office/drawing/2014/main" id="{FA0119B7-AC26-4875-9611-EC35E45246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938" y="19542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12">
            <a:extLst>
              <a:ext uri="{FF2B5EF4-FFF2-40B4-BE49-F238E27FC236}">
                <a16:creationId xmlns="" xmlns:a16="http://schemas.microsoft.com/office/drawing/2014/main" id="{DE2AB25D-4E1D-4157-B6ED-90DA4B060D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8838" y="19415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az 13">
            <a:extLst>
              <a:ext uri="{FF2B5EF4-FFF2-40B4-BE49-F238E27FC236}">
                <a16:creationId xmlns="" xmlns:a16="http://schemas.microsoft.com/office/drawing/2014/main" id="{5E9EED40-C382-43BB-B9FE-AF860B057D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8138" y="19415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az 14">
            <a:extLst>
              <a:ext uri="{FF2B5EF4-FFF2-40B4-BE49-F238E27FC236}">
                <a16:creationId xmlns="" xmlns:a16="http://schemas.microsoft.com/office/drawing/2014/main" id="{A1EEC807-10CA-4D4E-B103-74E371F8E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938" y="34528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Obraz 15">
            <a:extLst>
              <a:ext uri="{FF2B5EF4-FFF2-40B4-BE49-F238E27FC236}">
                <a16:creationId xmlns="" xmlns:a16="http://schemas.microsoft.com/office/drawing/2014/main" id="{B6098955-762B-4132-B3EC-2EB0664E8B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8838" y="34401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Obraz 16">
            <a:extLst>
              <a:ext uri="{FF2B5EF4-FFF2-40B4-BE49-F238E27FC236}">
                <a16:creationId xmlns="" xmlns:a16="http://schemas.microsoft.com/office/drawing/2014/main" id="{BDA15922-F362-447C-A434-E1AD40C8EB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8138" y="34401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Obraz 20">
            <a:extLst>
              <a:ext uri="{FF2B5EF4-FFF2-40B4-BE49-F238E27FC236}">
                <a16:creationId xmlns="" xmlns:a16="http://schemas.microsoft.com/office/drawing/2014/main" id="{8DF20470-D892-4F92-B87E-FA1A44CA04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238" y="49514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Obraz 3">
            <a:extLst>
              <a:ext uri="{FF2B5EF4-FFF2-40B4-BE49-F238E27FC236}">
                <a16:creationId xmlns="" xmlns:a16="http://schemas.microsoft.com/office/drawing/2014/main" id="{833BA636-B351-4BBA-8E2B-6E07B193C7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175" y="4965700"/>
            <a:ext cx="28130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Łącznik prosty 8">
            <a:extLst>
              <a:ext uri="{FF2B5EF4-FFF2-40B4-BE49-F238E27FC236}">
                <a16:creationId xmlns="" xmlns:a16="http://schemas.microsoft.com/office/drawing/2014/main" id="{D95391E0-8E98-4FBD-A380-57E30656630F}"/>
              </a:ext>
            </a:extLst>
          </p:cNvPr>
          <p:cNvCxnSpPr>
            <a:cxnSpLocks noChangeShapeType="1"/>
          </p:cNvCxnSpPr>
          <p:nvPr/>
        </p:nvCxnSpPr>
        <p:spPr bwMode="auto">
          <a:xfrm>
            <a:off x="0" y="2451100"/>
            <a:ext cx="140493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8" name="Łącznik prosty ze strzałką 25">
            <a:extLst>
              <a:ext uri="{FF2B5EF4-FFF2-40B4-BE49-F238E27FC236}">
                <a16:creationId xmlns="" xmlns:a16="http://schemas.microsoft.com/office/drawing/2014/main" id="{110AC46C-FC6B-4738-9EF7-84A39ACB871A}"/>
              </a:ext>
            </a:extLst>
          </p:cNvPr>
          <p:cNvCxnSpPr>
            <a:cxnSpLocks noChangeShapeType="1"/>
          </p:cNvCxnSpPr>
          <p:nvPr/>
        </p:nvCxnSpPr>
        <p:spPr bwMode="auto">
          <a:xfrm>
            <a:off x="4214813" y="2438400"/>
            <a:ext cx="460375"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29" name="Łącznik prosty ze strzałką 42">
            <a:extLst>
              <a:ext uri="{FF2B5EF4-FFF2-40B4-BE49-F238E27FC236}">
                <a16:creationId xmlns="" xmlns:a16="http://schemas.microsoft.com/office/drawing/2014/main" id="{AD0DE980-5853-48A3-A585-3CAEE1E89FED}"/>
              </a:ext>
            </a:extLst>
          </p:cNvPr>
          <p:cNvCxnSpPr>
            <a:cxnSpLocks noChangeShapeType="1"/>
          </p:cNvCxnSpPr>
          <p:nvPr/>
        </p:nvCxnSpPr>
        <p:spPr bwMode="auto">
          <a:xfrm>
            <a:off x="7491413" y="2451100"/>
            <a:ext cx="460375"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30" name="Łącznik prosty ze strzałką 43">
            <a:extLst>
              <a:ext uri="{FF2B5EF4-FFF2-40B4-BE49-F238E27FC236}">
                <a16:creationId xmlns="" xmlns:a16="http://schemas.microsoft.com/office/drawing/2014/main" id="{87D4A3E3-04FD-4450-A924-203C65968FF2}"/>
              </a:ext>
            </a:extLst>
          </p:cNvPr>
          <p:cNvCxnSpPr>
            <a:cxnSpLocks noChangeShapeType="1"/>
          </p:cNvCxnSpPr>
          <p:nvPr/>
        </p:nvCxnSpPr>
        <p:spPr bwMode="auto">
          <a:xfrm>
            <a:off x="9486900" y="2946400"/>
            <a:ext cx="0" cy="50800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31" name="Łącznik prosty ze strzałką 44">
            <a:extLst>
              <a:ext uri="{FF2B5EF4-FFF2-40B4-BE49-F238E27FC236}">
                <a16:creationId xmlns="" xmlns:a16="http://schemas.microsoft.com/office/drawing/2014/main" id="{7714DAE1-E903-4BD5-B4B9-5F8CDF2AC61E}"/>
              </a:ext>
            </a:extLst>
          </p:cNvPr>
          <p:cNvCxnSpPr>
            <a:cxnSpLocks noChangeShapeType="1"/>
          </p:cNvCxnSpPr>
          <p:nvPr/>
        </p:nvCxnSpPr>
        <p:spPr bwMode="auto">
          <a:xfrm flipH="1">
            <a:off x="4203700" y="3949700"/>
            <a:ext cx="457200"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32" name="Łącznik prosty ze strzałką 45">
            <a:extLst>
              <a:ext uri="{FF2B5EF4-FFF2-40B4-BE49-F238E27FC236}">
                <a16:creationId xmlns="" xmlns:a16="http://schemas.microsoft.com/office/drawing/2014/main" id="{AC8487A1-4FE3-4613-BA50-412C9F661F51}"/>
              </a:ext>
            </a:extLst>
          </p:cNvPr>
          <p:cNvCxnSpPr>
            <a:cxnSpLocks noChangeShapeType="1"/>
          </p:cNvCxnSpPr>
          <p:nvPr/>
        </p:nvCxnSpPr>
        <p:spPr bwMode="auto">
          <a:xfrm flipH="1">
            <a:off x="7480300" y="3949700"/>
            <a:ext cx="477838"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33" name="Łącznik prosty ze strzałką 46">
            <a:extLst>
              <a:ext uri="{FF2B5EF4-FFF2-40B4-BE49-F238E27FC236}">
                <a16:creationId xmlns="" xmlns:a16="http://schemas.microsoft.com/office/drawing/2014/main" id="{2FD8D3E6-0117-4B1C-A785-4D1B1393CFB7}"/>
              </a:ext>
            </a:extLst>
          </p:cNvPr>
          <p:cNvCxnSpPr>
            <a:cxnSpLocks noChangeShapeType="1"/>
          </p:cNvCxnSpPr>
          <p:nvPr/>
        </p:nvCxnSpPr>
        <p:spPr bwMode="auto">
          <a:xfrm>
            <a:off x="4165600" y="5448300"/>
            <a:ext cx="508000"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34" name="Łącznik prosty ze strzałką 52">
            <a:extLst>
              <a:ext uri="{FF2B5EF4-FFF2-40B4-BE49-F238E27FC236}">
                <a16:creationId xmlns="" xmlns:a16="http://schemas.microsoft.com/office/drawing/2014/main" id="{7842FBC2-D606-420C-8BDC-C3209F3044DB}"/>
              </a:ext>
            </a:extLst>
          </p:cNvPr>
          <p:cNvCxnSpPr>
            <a:cxnSpLocks noChangeShapeType="1"/>
          </p:cNvCxnSpPr>
          <p:nvPr/>
        </p:nvCxnSpPr>
        <p:spPr bwMode="auto">
          <a:xfrm>
            <a:off x="2743200" y="4457700"/>
            <a:ext cx="0" cy="50800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sp>
        <p:nvSpPr>
          <p:cNvPr id="3" name="Symbol zastępczy tekstu 10">
            <a:extLst>
              <a:ext uri="{FF2B5EF4-FFF2-40B4-BE49-F238E27FC236}">
                <a16:creationId xmlns="" xmlns:a16="http://schemas.microsoft.com/office/drawing/2014/main" id="{675C3A0A-1600-47E9-AA53-B2D7C26F586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19" name="Symbol zastępczy tekstu 34">
            <a:extLst>
              <a:ext uri="{FF2B5EF4-FFF2-40B4-BE49-F238E27FC236}">
                <a16:creationId xmlns="" xmlns:a16="http://schemas.microsoft.com/office/drawing/2014/main" id="{5EB71FFB-4A35-47BB-BEAD-3603D0EB3702}"/>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 xmlns:a16="http://schemas.microsoft.com/office/drawing/2014/main" id="{FA9595DF-4951-41E5-A31B-F271CD1ECDC9}"/>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 xmlns:a16="http://schemas.microsoft.com/office/drawing/2014/main" id="{25686BDF-7D35-461E-A2BD-F48816F576FF}"/>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2" name="Symbol zastępczy tekstu 34">
            <a:extLst>
              <a:ext uri="{FF2B5EF4-FFF2-40B4-BE49-F238E27FC236}">
                <a16:creationId xmlns="" xmlns:a16="http://schemas.microsoft.com/office/drawing/2014/main" id="{C301FD96-A5F1-49E7-82A0-984A60897302}"/>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3" name="Symbol zastępczy tekstu 34">
            <a:extLst>
              <a:ext uri="{FF2B5EF4-FFF2-40B4-BE49-F238E27FC236}">
                <a16:creationId xmlns="" xmlns:a16="http://schemas.microsoft.com/office/drawing/2014/main" id="{2386ED17-0EDA-4141-B8A2-A6E761D5D52E}"/>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4" name="Symbol zastępczy tekstu 34">
            <a:extLst>
              <a:ext uri="{FF2B5EF4-FFF2-40B4-BE49-F238E27FC236}">
                <a16:creationId xmlns="" xmlns:a16="http://schemas.microsoft.com/office/drawing/2014/main" id="{C03DD810-BDD5-445B-8594-4ECB0A8FB0B2}"/>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5" name="Symbol zastępczy tekstu 34">
            <a:extLst>
              <a:ext uri="{FF2B5EF4-FFF2-40B4-BE49-F238E27FC236}">
                <a16:creationId xmlns="" xmlns:a16="http://schemas.microsoft.com/office/drawing/2014/main" id="{35E22065-6ACF-4850-90E0-241283CB24DA}"/>
              </a:ext>
            </a:extLst>
          </p:cNvPr>
          <p:cNvSpPr txBox="1">
            <a:spLocks noGrp="1"/>
          </p:cNvSpPr>
          <p:nvPr>
            <p:ph type="body" sz="quarter" idx="4294967295"/>
          </p:nvPr>
        </p:nvSpPr>
        <p:spPr>
          <a:xfrm>
            <a:off x="1485900"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6" name="Symbol zastępczy tekstu 34">
            <a:extLst>
              <a:ext uri="{FF2B5EF4-FFF2-40B4-BE49-F238E27FC236}">
                <a16:creationId xmlns="" xmlns:a16="http://schemas.microsoft.com/office/drawing/2014/main" id="{2145FE43-53DD-4595-B8AA-BA21679E2DCE}"/>
              </a:ext>
            </a:extLst>
          </p:cNvPr>
          <p:cNvSpPr txBox="1">
            <a:spLocks noGrp="1"/>
          </p:cNvSpPr>
          <p:nvPr>
            <p:ph type="body" sz="quarter" idx="4294967295"/>
          </p:nvPr>
        </p:nvSpPr>
        <p:spPr>
          <a:xfrm>
            <a:off x="4782074" y="5054602"/>
            <a:ext cx="2628899" cy="8001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spTree>
    <p:extLst>
      <p:ext uri="{BB962C8B-B14F-4D97-AF65-F5344CB8AC3E}">
        <p14:creationId xmlns:p14="http://schemas.microsoft.com/office/powerpoint/2010/main" val="423203337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7_Dwa elementy zawartości">
    <p:spTree>
      <p:nvGrpSpPr>
        <p:cNvPr id="1" name=""/>
        <p:cNvGrpSpPr/>
        <p:nvPr/>
      </p:nvGrpSpPr>
      <p:grpSpPr>
        <a:xfrm>
          <a:off x="0" y="0"/>
          <a:ext cx="0" cy="0"/>
          <a:chOff x="0" y="0"/>
          <a:chExt cx="0" cy="0"/>
        </a:xfrm>
      </p:grpSpPr>
      <p:grpSp>
        <p:nvGrpSpPr>
          <p:cNvPr id="11" name="Grupa 55">
            <a:extLst>
              <a:ext uri="{FF2B5EF4-FFF2-40B4-BE49-F238E27FC236}">
                <a16:creationId xmlns="" xmlns:a16="http://schemas.microsoft.com/office/drawing/2014/main" id="{F8814011-5A4C-4365-AF50-08EF1C29997A}"/>
              </a:ext>
            </a:extLst>
          </p:cNvPr>
          <p:cNvGrpSpPr>
            <a:grpSpLocks/>
          </p:cNvGrpSpPr>
          <p:nvPr/>
        </p:nvGrpSpPr>
        <p:grpSpPr bwMode="auto">
          <a:xfrm>
            <a:off x="4668838" y="3440113"/>
            <a:ext cx="2828925" cy="1019175"/>
            <a:chOff x="4669026" y="3440686"/>
            <a:chExt cx="2828550" cy="1018038"/>
          </a:xfrm>
        </p:grpSpPr>
        <p:pic>
          <p:nvPicPr>
            <p:cNvPr id="12" name="Obraz 56">
              <a:extLst>
                <a:ext uri="{FF2B5EF4-FFF2-40B4-BE49-F238E27FC236}">
                  <a16:creationId xmlns="" xmlns:a16="http://schemas.microsoft.com/office/drawing/2014/main" id="{D372E3C7-5792-4520-B1EE-28A769447A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5787" y="3463546"/>
              <a:ext cx="2795019" cy="97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az 57">
              <a:extLst>
                <a:ext uri="{FF2B5EF4-FFF2-40B4-BE49-F238E27FC236}">
                  <a16:creationId xmlns="" xmlns:a16="http://schemas.microsoft.com/office/drawing/2014/main" id="{9D12284F-8AD9-4F7F-B643-AA08B55506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9026" y="3440686"/>
              <a:ext cx="2828550" cy="10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upa 58">
            <a:extLst>
              <a:ext uri="{FF2B5EF4-FFF2-40B4-BE49-F238E27FC236}">
                <a16:creationId xmlns="" xmlns:a16="http://schemas.microsoft.com/office/drawing/2014/main" id="{5CB4CDF8-CD83-461A-9A9C-5F78E53C8DCD}"/>
              </a:ext>
            </a:extLst>
          </p:cNvPr>
          <p:cNvGrpSpPr>
            <a:grpSpLocks/>
          </p:cNvGrpSpPr>
          <p:nvPr/>
        </p:nvGrpSpPr>
        <p:grpSpPr bwMode="auto">
          <a:xfrm>
            <a:off x="1392238" y="3452813"/>
            <a:ext cx="2828925" cy="1019175"/>
            <a:chOff x="1392420" y="3453387"/>
            <a:chExt cx="2828550" cy="1018038"/>
          </a:xfrm>
        </p:grpSpPr>
        <p:pic>
          <p:nvPicPr>
            <p:cNvPr id="15" name="Obraz 59">
              <a:extLst>
                <a:ext uri="{FF2B5EF4-FFF2-40B4-BE49-F238E27FC236}">
                  <a16:creationId xmlns="" xmlns:a16="http://schemas.microsoft.com/office/drawing/2014/main" id="{3B4452DD-8A22-4E09-AF1C-0189388D18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190" y="3476247"/>
              <a:ext cx="2795019" cy="97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Obraz 60">
              <a:extLst>
                <a:ext uri="{FF2B5EF4-FFF2-40B4-BE49-F238E27FC236}">
                  <a16:creationId xmlns="" xmlns:a16="http://schemas.microsoft.com/office/drawing/2014/main" id="{10366E51-8A99-43C2-907E-5AE64EE3C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420" y="3453387"/>
              <a:ext cx="2828550" cy="10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upa 61">
            <a:extLst>
              <a:ext uri="{FF2B5EF4-FFF2-40B4-BE49-F238E27FC236}">
                <a16:creationId xmlns="" xmlns:a16="http://schemas.microsoft.com/office/drawing/2014/main" id="{C5F5D0F5-4AEF-47A0-B2EC-12085CFD6496}"/>
              </a:ext>
            </a:extLst>
          </p:cNvPr>
          <p:cNvGrpSpPr>
            <a:grpSpLocks/>
          </p:cNvGrpSpPr>
          <p:nvPr/>
        </p:nvGrpSpPr>
        <p:grpSpPr bwMode="auto">
          <a:xfrm>
            <a:off x="1392238" y="4938713"/>
            <a:ext cx="2828925" cy="1019175"/>
            <a:chOff x="1392420" y="4939287"/>
            <a:chExt cx="2828550" cy="1018038"/>
          </a:xfrm>
        </p:grpSpPr>
        <p:pic>
          <p:nvPicPr>
            <p:cNvPr id="18" name="Obraz 62">
              <a:extLst>
                <a:ext uri="{FF2B5EF4-FFF2-40B4-BE49-F238E27FC236}">
                  <a16:creationId xmlns="" xmlns:a16="http://schemas.microsoft.com/office/drawing/2014/main" id="{B821EB91-3CAC-43BA-B4DE-69C3FCA35A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190" y="4962147"/>
              <a:ext cx="2795019" cy="97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Obraz 63">
              <a:extLst>
                <a:ext uri="{FF2B5EF4-FFF2-40B4-BE49-F238E27FC236}">
                  <a16:creationId xmlns="" xmlns:a16="http://schemas.microsoft.com/office/drawing/2014/main" id="{A0859198-03B4-41BC-B6D7-1EB9B166CE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420" y="4939287"/>
              <a:ext cx="2828550" cy="10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Grupa 18">
            <a:extLst>
              <a:ext uri="{FF2B5EF4-FFF2-40B4-BE49-F238E27FC236}">
                <a16:creationId xmlns="" xmlns:a16="http://schemas.microsoft.com/office/drawing/2014/main" id="{51C0E0A5-3567-4412-80A3-EED84498FC1D}"/>
              </a:ext>
            </a:extLst>
          </p:cNvPr>
          <p:cNvGrpSpPr>
            <a:grpSpLocks/>
          </p:cNvGrpSpPr>
          <p:nvPr/>
        </p:nvGrpSpPr>
        <p:grpSpPr bwMode="auto">
          <a:xfrm>
            <a:off x="7958138" y="1941513"/>
            <a:ext cx="2828925" cy="1019175"/>
            <a:chOff x="7958324" y="1942085"/>
            <a:chExt cx="2828550" cy="1018038"/>
          </a:xfrm>
        </p:grpSpPr>
        <p:pic>
          <p:nvPicPr>
            <p:cNvPr id="21" name="Obraz 10">
              <a:extLst>
                <a:ext uri="{FF2B5EF4-FFF2-40B4-BE49-F238E27FC236}">
                  <a16:creationId xmlns="" xmlns:a16="http://schemas.microsoft.com/office/drawing/2014/main" id="{6B8B275C-2578-4810-BE6B-FA46AFCB38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5085" y="1964945"/>
              <a:ext cx="2795019" cy="97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Obraz 11">
              <a:extLst>
                <a:ext uri="{FF2B5EF4-FFF2-40B4-BE49-F238E27FC236}">
                  <a16:creationId xmlns="" xmlns:a16="http://schemas.microsoft.com/office/drawing/2014/main" id="{E60D7D78-FA3E-4A2B-BBA6-BB82F51F7A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8324" y="1942085"/>
              <a:ext cx="2828550" cy="10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Grupa 51">
            <a:extLst>
              <a:ext uri="{FF2B5EF4-FFF2-40B4-BE49-F238E27FC236}">
                <a16:creationId xmlns="" xmlns:a16="http://schemas.microsoft.com/office/drawing/2014/main" id="{DEA0809F-1951-4CB4-9C9B-ABF6385A8E10}"/>
              </a:ext>
            </a:extLst>
          </p:cNvPr>
          <p:cNvGrpSpPr>
            <a:grpSpLocks/>
          </p:cNvGrpSpPr>
          <p:nvPr/>
        </p:nvGrpSpPr>
        <p:grpSpPr bwMode="auto">
          <a:xfrm>
            <a:off x="7945438" y="3440113"/>
            <a:ext cx="2828925" cy="1019175"/>
            <a:chOff x="7945623" y="3440686"/>
            <a:chExt cx="2828550" cy="1018038"/>
          </a:xfrm>
        </p:grpSpPr>
        <p:pic>
          <p:nvPicPr>
            <p:cNvPr id="24" name="Obraz 53">
              <a:extLst>
                <a:ext uri="{FF2B5EF4-FFF2-40B4-BE49-F238E27FC236}">
                  <a16:creationId xmlns="" xmlns:a16="http://schemas.microsoft.com/office/drawing/2014/main" id="{C1ADCE88-7E91-4667-A593-F6B2D4B8ED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2384" y="3463546"/>
              <a:ext cx="2795019" cy="97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Obraz 54">
              <a:extLst>
                <a:ext uri="{FF2B5EF4-FFF2-40B4-BE49-F238E27FC236}">
                  <a16:creationId xmlns="" xmlns:a16="http://schemas.microsoft.com/office/drawing/2014/main" id="{704482FF-3FCA-434E-9191-7B87AA3954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5623" y="3440686"/>
              <a:ext cx="2828550" cy="10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Grupa 64">
            <a:extLst>
              <a:ext uri="{FF2B5EF4-FFF2-40B4-BE49-F238E27FC236}">
                <a16:creationId xmlns="" xmlns:a16="http://schemas.microsoft.com/office/drawing/2014/main" id="{FFF2FFB8-4B36-4316-86CE-7E45B4081016}"/>
              </a:ext>
            </a:extLst>
          </p:cNvPr>
          <p:cNvGrpSpPr>
            <a:grpSpLocks/>
          </p:cNvGrpSpPr>
          <p:nvPr/>
        </p:nvGrpSpPr>
        <p:grpSpPr bwMode="auto">
          <a:xfrm>
            <a:off x="4706938" y="1954213"/>
            <a:ext cx="2828925" cy="1019175"/>
            <a:chOff x="4707120" y="1954786"/>
            <a:chExt cx="2828550" cy="1018038"/>
          </a:xfrm>
        </p:grpSpPr>
        <p:pic>
          <p:nvPicPr>
            <p:cNvPr id="27" name="Obraz 65">
              <a:extLst>
                <a:ext uri="{FF2B5EF4-FFF2-40B4-BE49-F238E27FC236}">
                  <a16:creationId xmlns="" xmlns:a16="http://schemas.microsoft.com/office/drawing/2014/main" id="{244B1915-A2CE-4AA6-80A9-3931D5DB3E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3890" y="1977646"/>
              <a:ext cx="2795019" cy="97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Obraz 66">
              <a:extLst>
                <a:ext uri="{FF2B5EF4-FFF2-40B4-BE49-F238E27FC236}">
                  <a16:creationId xmlns="" xmlns:a16="http://schemas.microsoft.com/office/drawing/2014/main" id="{FD9FBF94-8F9F-48CD-A423-CCFC2F9392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7120" y="1954786"/>
              <a:ext cx="2828550" cy="10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8" name="Obraz 5">
            <a:extLst>
              <a:ext uri="{FF2B5EF4-FFF2-40B4-BE49-F238E27FC236}">
                <a16:creationId xmlns="" xmlns:a16="http://schemas.microsoft.com/office/drawing/2014/main" id="{3D26C121-9E64-41FD-B67E-7AA11D853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1968500"/>
            <a:ext cx="28130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Obraz 2">
            <a:extLst>
              <a:ext uri="{FF2B5EF4-FFF2-40B4-BE49-F238E27FC236}">
                <a16:creationId xmlns="" xmlns:a16="http://schemas.microsoft.com/office/drawing/2014/main" id="{5A1430CE-C3E5-428D-A398-D44204DAC0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938" y="19542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Obraz 13">
            <a:extLst>
              <a:ext uri="{FF2B5EF4-FFF2-40B4-BE49-F238E27FC236}">
                <a16:creationId xmlns="" xmlns:a16="http://schemas.microsoft.com/office/drawing/2014/main" id="{B45AD420-AEF7-469C-BE8A-907D69E971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8138" y="19415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Obraz 14">
            <a:extLst>
              <a:ext uri="{FF2B5EF4-FFF2-40B4-BE49-F238E27FC236}">
                <a16:creationId xmlns="" xmlns:a16="http://schemas.microsoft.com/office/drawing/2014/main" id="{DC653F89-E63B-4608-BF01-CD4A176E33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938" y="34528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Obraz 15">
            <a:extLst>
              <a:ext uri="{FF2B5EF4-FFF2-40B4-BE49-F238E27FC236}">
                <a16:creationId xmlns="" xmlns:a16="http://schemas.microsoft.com/office/drawing/2014/main" id="{806445A4-F835-4851-A633-F57B7FCC88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8838" y="34401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Obraz 16">
            <a:extLst>
              <a:ext uri="{FF2B5EF4-FFF2-40B4-BE49-F238E27FC236}">
                <a16:creationId xmlns="" xmlns:a16="http://schemas.microsoft.com/office/drawing/2014/main" id="{FE6727A5-BF7C-4886-8DFB-5CF48C2E4E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8138" y="34401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Obraz 20">
            <a:extLst>
              <a:ext uri="{FF2B5EF4-FFF2-40B4-BE49-F238E27FC236}">
                <a16:creationId xmlns="" xmlns:a16="http://schemas.microsoft.com/office/drawing/2014/main" id="{613560CA-8D6A-42C7-83E7-8C3F8B3882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238" y="49514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Obraz 3">
            <a:extLst>
              <a:ext uri="{FF2B5EF4-FFF2-40B4-BE49-F238E27FC236}">
                <a16:creationId xmlns="" xmlns:a16="http://schemas.microsoft.com/office/drawing/2014/main" id="{71A1BDF8-BFF6-4234-BF08-1CD888846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2175" y="4965700"/>
            <a:ext cx="28130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6" name="Łącznik prosty 67">
            <a:extLst>
              <a:ext uri="{FF2B5EF4-FFF2-40B4-BE49-F238E27FC236}">
                <a16:creationId xmlns="" xmlns:a16="http://schemas.microsoft.com/office/drawing/2014/main" id="{C7EC0D1D-B41A-451E-9DC6-B8E2D0AE67B4}"/>
              </a:ext>
            </a:extLst>
          </p:cNvPr>
          <p:cNvCxnSpPr>
            <a:cxnSpLocks noChangeShapeType="1"/>
          </p:cNvCxnSpPr>
          <p:nvPr/>
        </p:nvCxnSpPr>
        <p:spPr bwMode="auto">
          <a:xfrm>
            <a:off x="4237038" y="2444750"/>
            <a:ext cx="455612" cy="4763"/>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47" name="Łącznik prosty 68">
            <a:extLst>
              <a:ext uri="{FF2B5EF4-FFF2-40B4-BE49-F238E27FC236}">
                <a16:creationId xmlns="" xmlns:a16="http://schemas.microsoft.com/office/drawing/2014/main" id="{9B4346C3-AEA0-4E8D-A8F8-05792FED684C}"/>
              </a:ext>
            </a:extLst>
          </p:cNvPr>
          <p:cNvCxnSpPr>
            <a:cxnSpLocks noChangeShapeType="1"/>
          </p:cNvCxnSpPr>
          <p:nvPr/>
        </p:nvCxnSpPr>
        <p:spPr bwMode="auto">
          <a:xfrm>
            <a:off x="4222750" y="5451475"/>
            <a:ext cx="457200" cy="4763"/>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48" name="Łącznik prosty 69">
            <a:extLst>
              <a:ext uri="{FF2B5EF4-FFF2-40B4-BE49-F238E27FC236}">
                <a16:creationId xmlns="" xmlns:a16="http://schemas.microsoft.com/office/drawing/2014/main" id="{616B52C3-0264-4845-A95A-1135E4BD0985}"/>
              </a:ext>
            </a:extLst>
          </p:cNvPr>
          <p:cNvCxnSpPr>
            <a:cxnSpLocks noChangeShapeType="1"/>
          </p:cNvCxnSpPr>
          <p:nvPr/>
        </p:nvCxnSpPr>
        <p:spPr bwMode="auto">
          <a:xfrm>
            <a:off x="7485063" y="2446338"/>
            <a:ext cx="465137"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49" name="Łącznik prosty 70">
            <a:extLst>
              <a:ext uri="{FF2B5EF4-FFF2-40B4-BE49-F238E27FC236}">
                <a16:creationId xmlns="" xmlns:a16="http://schemas.microsoft.com/office/drawing/2014/main" id="{395A2A61-57E9-4820-811B-9B83B3241596}"/>
              </a:ext>
            </a:extLst>
          </p:cNvPr>
          <p:cNvCxnSpPr>
            <a:cxnSpLocks noChangeShapeType="1"/>
          </p:cNvCxnSpPr>
          <p:nvPr/>
        </p:nvCxnSpPr>
        <p:spPr bwMode="auto">
          <a:xfrm>
            <a:off x="7485063" y="3957638"/>
            <a:ext cx="465137" cy="4762"/>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0" name="Łącznik prosty 71">
            <a:extLst>
              <a:ext uri="{FF2B5EF4-FFF2-40B4-BE49-F238E27FC236}">
                <a16:creationId xmlns="" xmlns:a16="http://schemas.microsoft.com/office/drawing/2014/main" id="{4523E612-D5C5-4E10-9358-1855EBF34555}"/>
              </a:ext>
            </a:extLst>
          </p:cNvPr>
          <p:cNvCxnSpPr>
            <a:cxnSpLocks noChangeShapeType="1"/>
          </p:cNvCxnSpPr>
          <p:nvPr/>
        </p:nvCxnSpPr>
        <p:spPr bwMode="auto">
          <a:xfrm>
            <a:off x="4200525" y="3970338"/>
            <a:ext cx="466725"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1" name="Łącznik prosty 72">
            <a:extLst>
              <a:ext uri="{FF2B5EF4-FFF2-40B4-BE49-F238E27FC236}">
                <a16:creationId xmlns="" xmlns:a16="http://schemas.microsoft.com/office/drawing/2014/main" id="{7604A87D-068F-4B13-8A2C-EFDA3E9C637A}"/>
              </a:ext>
            </a:extLst>
          </p:cNvPr>
          <p:cNvCxnSpPr>
            <a:cxnSpLocks noChangeShapeType="1"/>
          </p:cNvCxnSpPr>
          <p:nvPr/>
        </p:nvCxnSpPr>
        <p:spPr bwMode="auto">
          <a:xfrm>
            <a:off x="2763838" y="4479925"/>
            <a:ext cx="0" cy="441325"/>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2" name="Łącznik prosty 73">
            <a:extLst>
              <a:ext uri="{FF2B5EF4-FFF2-40B4-BE49-F238E27FC236}">
                <a16:creationId xmlns="" xmlns:a16="http://schemas.microsoft.com/office/drawing/2014/main" id="{A74191C5-3618-4144-AEDD-0A870234E0B2}"/>
              </a:ext>
            </a:extLst>
          </p:cNvPr>
          <p:cNvCxnSpPr>
            <a:cxnSpLocks noChangeShapeType="1"/>
          </p:cNvCxnSpPr>
          <p:nvPr/>
        </p:nvCxnSpPr>
        <p:spPr bwMode="auto">
          <a:xfrm>
            <a:off x="9232900" y="2982913"/>
            <a:ext cx="0" cy="441325"/>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sp>
        <p:nvSpPr>
          <p:cNvPr id="28" name="Symbol zastępczy tekstu 34">
            <a:extLst>
              <a:ext uri="{FF2B5EF4-FFF2-40B4-BE49-F238E27FC236}">
                <a16:creationId xmlns="" xmlns:a16="http://schemas.microsoft.com/office/drawing/2014/main" id="{336BADA2-EA46-40C6-AB25-19018F13CA9F}"/>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sp>
        <p:nvSpPr>
          <p:cNvPr id="29" name="Symbol zastępczy tekstu 34">
            <a:extLst>
              <a:ext uri="{FF2B5EF4-FFF2-40B4-BE49-F238E27FC236}">
                <a16:creationId xmlns="" xmlns:a16="http://schemas.microsoft.com/office/drawing/2014/main" id="{8BF9C997-BF85-4C89-BF45-EB9F0ECCBF33}"/>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0" name="Symbol zastępczy tekstu 34">
            <a:extLst>
              <a:ext uri="{FF2B5EF4-FFF2-40B4-BE49-F238E27FC236}">
                <a16:creationId xmlns="" xmlns:a16="http://schemas.microsoft.com/office/drawing/2014/main" id="{E7B6EC73-B5DE-4910-BD98-B47D03C0E7A8}"/>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1" name="Symbol zastępczy tekstu 34">
            <a:extLst>
              <a:ext uri="{FF2B5EF4-FFF2-40B4-BE49-F238E27FC236}">
                <a16:creationId xmlns="" xmlns:a16="http://schemas.microsoft.com/office/drawing/2014/main" id="{DE1B042D-9966-4D6F-A63D-134C0F6E2267}"/>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2" name="Symbol zastępczy tekstu 34">
            <a:extLst>
              <a:ext uri="{FF2B5EF4-FFF2-40B4-BE49-F238E27FC236}">
                <a16:creationId xmlns="" xmlns:a16="http://schemas.microsoft.com/office/drawing/2014/main" id="{8DE2102D-9C01-4AAC-885C-5A62415E06BF}"/>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3" name="Symbol zastępczy tekstu 34">
            <a:extLst>
              <a:ext uri="{FF2B5EF4-FFF2-40B4-BE49-F238E27FC236}">
                <a16:creationId xmlns="" xmlns:a16="http://schemas.microsoft.com/office/drawing/2014/main" id="{568987D6-A2A0-4F70-B92E-512029B97A7C}"/>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4" name="Symbol zastępczy tekstu 34">
            <a:extLst>
              <a:ext uri="{FF2B5EF4-FFF2-40B4-BE49-F238E27FC236}">
                <a16:creationId xmlns="" xmlns:a16="http://schemas.microsoft.com/office/drawing/2014/main" id="{88A06C28-38D7-4CD6-9427-CD4A8C205A3A}"/>
              </a:ext>
            </a:extLst>
          </p:cNvPr>
          <p:cNvSpPr txBox="1">
            <a:spLocks noGrp="1"/>
          </p:cNvSpPr>
          <p:nvPr>
            <p:ph type="body" sz="quarter" idx="4294967295"/>
          </p:nvPr>
        </p:nvSpPr>
        <p:spPr>
          <a:xfrm>
            <a:off x="1485900"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5" name="Symbol zastępczy tekstu 10">
            <a:extLst>
              <a:ext uri="{FF2B5EF4-FFF2-40B4-BE49-F238E27FC236}">
                <a16:creationId xmlns="" xmlns:a16="http://schemas.microsoft.com/office/drawing/2014/main" id="{3469B3A3-1269-4EAF-B137-9E95586311F3}"/>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36" name="Symbol zastępczy tekstu 34">
            <a:extLst>
              <a:ext uri="{FF2B5EF4-FFF2-40B4-BE49-F238E27FC236}">
                <a16:creationId xmlns="" xmlns:a16="http://schemas.microsoft.com/office/drawing/2014/main" id="{2EE1BFC4-6128-4398-A6F3-37C194A1840A}"/>
              </a:ext>
            </a:extLst>
          </p:cNvPr>
          <p:cNvSpPr txBox="1">
            <a:spLocks noGrp="1"/>
          </p:cNvSpPr>
          <p:nvPr>
            <p:ph type="body" sz="quarter" idx="4294967295"/>
          </p:nvPr>
        </p:nvSpPr>
        <p:spPr>
          <a:xfrm>
            <a:off x="4737104"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spTree>
    <p:extLst>
      <p:ext uri="{BB962C8B-B14F-4D97-AF65-F5344CB8AC3E}">
        <p14:creationId xmlns:p14="http://schemas.microsoft.com/office/powerpoint/2010/main" val="304175519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2_Nagłówek sekcji">
    <p:spTree>
      <p:nvGrpSpPr>
        <p:cNvPr id="1" name=""/>
        <p:cNvGrpSpPr/>
        <p:nvPr/>
      </p:nvGrpSpPr>
      <p:grpSpPr>
        <a:xfrm>
          <a:off x="0" y="0"/>
          <a:ext cx="0" cy="0"/>
          <a:chOff x="0" y="0"/>
          <a:chExt cx="0" cy="0"/>
        </a:xfrm>
      </p:grpSpPr>
      <p:pic>
        <p:nvPicPr>
          <p:cNvPr id="5" name="Obraz 2">
            <a:extLst>
              <a:ext uri="{FF2B5EF4-FFF2-40B4-BE49-F238E27FC236}">
                <a16:creationId xmlns="" xmlns:a16="http://schemas.microsoft.com/office/drawing/2014/main" id="{372AA8EB-7C9A-4138-B576-3A76571000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7">
            <a:extLst>
              <a:ext uri="{FF2B5EF4-FFF2-40B4-BE49-F238E27FC236}">
                <a16:creationId xmlns="" xmlns:a16="http://schemas.microsoft.com/office/drawing/2014/main" id="{3E4173A0-CF12-4B60-B99B-25227A9827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73288"/>
            <a:ext cx="6575425"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10">
            <a:extLst>
              <a:ext uri="{FF2B5EF4-FFF2-40B4-BE49-F238E27FC236}">
                <a16:creationId xmlns="" xmlns:a16="http://schemas.microsoft.com/office/drawing/2014/main" id="{73BCA77F-594B-4832-B951-5F9FC173D4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7000" y="1666875"/>
            <a:ext cx="41021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ymbol zastępczy tekstu 12">
            <a:extLst>
              <a:ext uri="{FF2B5EF4-FFF2-40B4-BE49-F238E27FC236}">
                <a16:creationId xmlns="" xmlns:a16="http://schemas.microsoft.com/office/drawing/2014/main" id="{D79BFBC0-BEF5-4A5E-904A-ADD984EE289A}"/>
              </a:ext>
            </a:extLst>
          </p:cNvPr>
          <p:cNvSpPr txBox="1">
            <a:spLocks noGrp="1"/>
          </p:cNvSpPr>
          <p:nvPr>
            <p:ph type="body" sz="quarter" idx="4294967295"/>
          </p:nvPr>
        </p:nvSpPr>
        <p:spPr>
          <a:xfrm>
            <a:off x="914400" y="2260597"/>
            <a:ext cx="6320122"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sp>
        <p:nvSpPr>
          <p:cNvPr id="6" name="Symbol zastępczy tekstu 16">
            <a:extLst>
              <a:ext uri="{FF2B5EF4-FFF2-40B4-BE49-F238E27FC236}">
                <a16:creationId xmlns="" xmlns:a16="http://schemas.microsoft.com/office/drawing/2014/main" id="{2FDC690F-B50A-4932-8C05-691A4D8B3A61}"/>
              </a:ext>
            </a:extLst>
          </p:cNvPr>
          <p:cNvSpPr txBox="1">
            <a:spLocks noGrp="1"/>
          </p:cNvSpPr>
          <p:nvPr>
            <p:ph type="body" sz="quarter" idx="4294967295"/>
          </p:nvPr>
        </p:nvSpPr>
        <p:spPr>
          <a:xfrm>
            <a:off x="1574797" y="1727201"/>
            <a:ext cx="385688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354099885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8_Dwa elementy zawartości">
    <p:spTree>
      <p:nvGrpSpPr>
        <p:cNvPr id="1" name=""/>
        <p:cNvGrpSpPr/>
        <p:nvPr/>
      </p:nvGrpSpPr>
      <p:grpSpPr>
        <a:xfrm>
          <a:off x="0" y="0"/>
          <a:ext cx="0" cy="0"/>
          <a:chOff x="0" y="0"/>
          <a:chExt cx="0" cy="0"/>
        </a:xfrm>
      </p:grpSpPr>
      <p:sp>
        <p:nvSpPr>
          <p:cNvPr id="2" name="Prostokąt 1">
            <a:extLst>
              <a:ext uri="{FF2B5EF4-FFF2-40B4-BE49-F238E27FC236}">
                <a16:creationId xmlns="" xmlns:a16="http://schemas.microsoft.com/office/drawing/2014/main" id="{E5C5FF53-C905-4D43-B24E-901AFA6594AD}"/>
              </a:ext>
            </a:extLst>
          </p:cNvPr>
          <p:cNvSpPr>
            <a:spLocks noChangeArrowheads="1"/>
          </p:cNvSpPr>
          <p:nvPr/>
        </p:nvSpPr>
        <p:spPr bwMode="auto">
          <a:xfrm>
            <a:off x="-290513" y="682625"/>
            <a:ext cx="1247776" cy="957263"/>
          </a:xfrm>
          <a:prstGeom prst="rect">
            <a:avLst/>
          </a:prstGeom>
          <a:solidFill>
            <a:srgbClr val="FFFFFF"/>
          </a:solidFill>
          <a:ln w="12701">
            <a:solidFill>
              <a:srgbClr val="FFFFFF"/>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pic>
        <p:nvPicPr>
          <p:cNvPr id="3" name="Obraz 53">
            <a:extLst>
              <a:ext uri="{FF2B5EF4-FFF2-40B4-BE49-F238E27FC236}">
                <a16:creationId xmlns="" xmlns:a16="http://schemas.microsoft.com/office/drawing/2014/main" id="{5948A691-5457-428A-9BF3-964812A5E8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9525"/>
            <a:ext cx="123952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99663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p:cSld name="9_Dwa elementy zawartości">
    <p:spTree>
      <p:nvGrpSpPr>
        <p:cNvPr id="1" name=""/>
        <p:cNvGrpSpPr/>
        <p:nvPr/>
      </p:nvGrpSpPr>
      <p:grpSpPr>
        <a:xfrm>
          <a:off x="0" y="0"/>
          <a:ext cx="0" cy="0"/>
          <a:chOff x="0" y="0"/>
          <a:chExt cx="0" cy="0"/>
        </a:xfrm>
      </p:grpSpPr>
      <p:pic>
        <p:nvPicPr>
          <p:cNvPr id="33" name="Obraz 86">
            <a:extLst>
              <a:ext uri="{FF2B5EF4-FFF2-40B4-BE49-F238E27FC236}">
                <a16:creationId xmlns="" xmlns:a16="http://schemas.microsoft.com/office/drawing/2014/main" id="{C88EEA16-E0B5-4DC2-A6BF-C88D0BB64A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3075" y="5429250"/>
            <a:ext cx="23526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Obraz 3">
            <a:extLst>
              <a:ext uri="{FF2B5EF4-FFF2-40B4-BE49-F238E27FC236}">
                <a16:creationId xmlns="" xmlns:a16="http://schemas.microsoft.com/office/drawing/2014/main" id="{77EB0A5E-72DE-405D-B1CD-71A6AF25CC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513" y="1947863"/>
            <a:ext cx="23526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Obraz 53">
            <a:extLst>
              <a:ext uri="{FF2B5EF4-FFF2-40B4-BE49-F238E27FC236}">
                <a16:creationId xmlns="" xmlns:a16="http://schemas.microsoft.com/office/drawing/2014/main" id="{AAF078B3-4799-4885-BBE3-652249B2A4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0150" y="1939925"/>
            <a:ext cx="23526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Obraz 73">
            <a:extLst>
              <a:ext uri="{FF2B5EF4-FFF2-40B4-BE49-F238E27FC236}">
                <a16:creationId xmlns="" xmlns:a16="http://schemas.microsoft.com/office/drawing/2014/main" id="{23C9DCF4-477D-4AE1-8183-19EC03CC60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375" y="1947863"/>
            <a:ext cx="23526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Obraz 74">
            <a:extLst>
              <a:ext uri="{FF2B5EF4-FFF2-40B4-BE49-F238E27FC236}">
                <a16:creationId xmlns="" xmlns:a16="http://schemas.microsoft.com/office/drawing/2014/main" id="{181D9E3A-68A1-4A08-97D9-C7BE08ECAE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5138" y="1939925"/>
            <a:ext cx="23526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Obraz 75">
            <a:extLst>
              <a:ext uri="{FF2B5EF4-FFF2-40B4-BE49-F238E27FC236}">
                <a16:creationId xmlns="" xmlns:a16="http://schemas.microsoft.com/office/drawing/2014/main" id="{4A8254F7-6B62-411B-AF0D-703C63BB90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575" y="3109913"/>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Obraz 76">
            <a:extLst>
              <a:ext uri="{FF2B5EF4-FFF2-40B4-BE49-F238E27FC236}">
                <a16:creationId xmlns="" xmlns:a16="http://schemas.microsoft.com/office/drawing/2014/main" id="{5458FB2D-35AF-43BD-8147-734E2E766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2213" y="3101975"/>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Obraz 77">
            <a:extLst>
              <a:ext uri="{FF2B5EF4-FFF2-40B4-BE49-F238E27FC236}">
                <a16:creationId xmlns="" xmlns:a16="http://schemas.microsoft.com/office/drawing/2014/main" id="{B77A8263-93F1-4A60-9D07-5F6645DDDB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4313" y="3109913"/>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Obraz 78">
            <a:extLst>
              <a:ext uri="{FF2B5EF4-FFF2-40B4-BE49-F238E27FC236}">
                <a16:creationId xmlns="" xmlns:a16="http://schemas.microsoft.com/office/drawing/2014/main" id="{ED66FB5D-63DB-4D7D-BD08-12AE7ED5B1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3075" y="3117850"/>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Obraz 79">
            <a:extLst>
              <a:ext uri="{FF2B5EF4-FFF2-40B4-BE49-F238E27FC236}">
                <a16:creationId xmlns="" xmlns:a16="http://schemas.microsoft.com/office/drawing/2014/main" id="{4E324208-139E-4474-8381-C54DDC6726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513" y="4257675"/>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Obraz 80">
            <a:extLst>
              <a:ext uri="{FF2B5EF4-FFF2-40B4-BE49-F238E27FC236}">
                <a16:creationId xmlns="" xmlns:a16="http://schemas.microsoft.com/office/drawing/2014/main" id="{C7F5A811-5679-44BA-9A1D-AA23DE741B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0150" y="4249738"/>
            <a:ext cx="23526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Obraz 81">
            <a:extLst>
              <a:ext uri="{FF2B5EF4-FFF2-40B4-BE49-F238E27FC236}">
                <a16:creationId xmlns="" xmlns:a16="http://schemas.microsoft.com/office/drawing/2014/main" id="{A0E0D7B0-D5D7-4E71-93D5-2CD16ADB3E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375" y="4257675"/>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Obraz 82">
            <a:extLst>
              <a:ext uri="{FF2B5EF4-FFF2-40B4-BE49-F238E27FC236}">
                <a16:creationId xmlns="" xmlns:a16="http://schemas.microsoft.com/office/drawing/2014/main" id="{84A514FE-5EF0-4ABA-BD2E-AB784C06C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1013" y="4249738"/>
            <a:ext cx="23526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Obraz 84">
            <a:extLst>
              <a:ext uri="{FF2B5EF4-FFF2-40B4-BE49-F238E27FC236}">
                <a16:creationId xmlns="" xmlns:a16="http://schemas.microsoft.com/office/drawing/2014/main" id="{9611298C-5747-4E83-86B4-843A60004E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2213" y="5429250"/>
            <a:ext cx="23526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Obraz 85">
            <a:extLst>
              <a:ext uri="{FF2B5EF4-FFF2-40B4-BE49-F238E27FC236}">
                <a16:creationId xmlns="" xmlns:a16="http://schemas.microsoft.com/office/drawing/2014/main" id="{1CEDF281-9F94-48D6-BE4B-10033BF5C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4313" y="5421313"/>
            <a:ext cx="23526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Obraz 6">
            <a:extLst>
              <a:ext uri="{FF2B5EF4-FFF2-40B4-BE49-F238E27FC236}">
                <a16:creationId xmlns="" xmlns:a16="http://schemas.microsoft.com/office/drawing/2014/main" id="{FD3E5286-3050-4E84-B7BD-F3C97254B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88" y="5419725"/>
            <a:ext cx="23209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0" name="Łącznik prosty 14">
            <a:extLst>
              <a:ext uri="{FF2B5EF4-FFF2-40B4-BE49-F238E27FC236}">
                <a16:creationId xmlns="" xmlns:a16="http://schemas.microsoft.com/office/drawing/2014/main" id="{6CDF9B9B-6002-4AB1-80BF-069C2DA916F4}"/>
              </a:ext>
            </a:extLst>
          </p:cNvPr>
          <p:cNvCxnSpPr>
            <a:cxnSpLocks noChangeShapeType="1"/>
          </p:cNvCxnSpPr>
          <p:nvPr/>
        </p:nvCxnSpPr>
        <p:spPr bwMode="auto">
          <a:xfrm>
            <a:off x="0" y="2438400"/>
            <a:ext cx="977900"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51" name="Łącznik prosty ze strzałką 17">
            <a:extLst>
              <a:ext uri="{FF2B5EF4-FFF2-40B4-BE49-F238E27FC236}">
                <a16:creationId xmlns="" xmlns:a16="http://schemas.microsoft.com/office/drawing/2014/main" id="{B90D7E5F-0D93-47A5-8B7C-0A5EBB9018A8}"/>
              </a:ext>
            </a:extLst>
          </p:cNvPr>
          <p:cNvCxnSpPr>
            <a:cxnSpLocks noChangeShapeType="1"/>
          </p:cNvCxnSpPr>
          <p:nvPr/>
        </p:nvCxnSpPr>
        <p:spPr bwMode="auto">
          <a:xfrm>
            <a:off x="3271838" y="2438400"/>
            <a:ext cx="482600"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2" name="Łącznik prosty ze strzałką 88">
            <a:extLst>
              <a:ext uri="{FF2B5EF4-FFF2-40B4-BE49-F238E27FC236}">
                <a16:creationId xmlns="" xmlns:a16="http://schemas.microsoft.com/office/drawing/2014/main" id="{D2F24CBD-9BB6-4A3B-943A-12AA2AD94DAA}"/>
              </a:ext>
            </a:extLst>
          </p:cNvPr>
          <p:cNvCxnSpPr>
            <a:cxnSpLocks noChangeShapeType="1"/>
          </p:cNvCxnSpPr>
          <p:nvPr/>
        </p:nvCxnSpPr>
        <p:spPr bwMode="auto">
          <a:xfrm>
            <a:off x="6092825" y="2443163"/>
            <a:ext cx="463550" cy="7937"/>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3" name="Łącznik prosty ze strzałką 89">
            <a:extLst>
              <a:ext uri="{FF2B5EF4-FFF2-40B4-BE49-F238E27FC236}">
                <a16:creationId xmlns="" xmlns:a16="http://schemas.microsoft.com/office/drawing/2014/main" id="{C9D380F0-1ACB-46BD-BEC6-C905F86D9CCE}"/>
              </a:ext>
            </a:extLst>
          </p:cNvPr>
          <p:cNvCxnSpPr>
            <a:cxnSpLocks noChangeShapeType="1"/>
          </p:cNvCxnSpPr>
          <p:nvPr/>
        </p:nvCxnSpPr>
        <p:spPr bwMode="auto">
          <a:xfrm flipV="1">
            <a:off x="8909050" y="2443163"/>
            <a:ext cx="446088" cy="7937"/>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4" name="Łącznik prosty ze strzałką 90">
            <a:extLst>
              <a:ext uri="{FF2B5EF4-FFF2-40B4-BE49-F238E27FC236}">
                <a16:creationId xmlns="" xmlns:a16="http://schemas.microsoft.com/office/drawing/2014/main" id="{B64DAA0B-24FF-41C6-89BB-AB034D41AC9E}"/>
              </a:ext>
            </a:extLst>
          </p:cNvPr>
          <p:cNvCxnSpPr>
            <a:cxnSpLocks noChangeShapeType="1"/>
          </p:cNvCxnSpPr>
          <p:nvPr/>
        </p:nvCxnSpPr>
        <p:spPr bwMode="auto">
          <a:xfrm>
            <a:off x="3263900" y="4756150"/>
            <a:ext cx="474663" cy="7938"/>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5" name="Łącznik prosty ze strzałką 91">
            <a:extLst>
              <a:ext uri="{FF2B5EF4-FFF2-40B4-BE49-F238E27FC236}">
                <a16:creationId xmlns="" xmlns:a16="http://schemas.microsoft.com/office/drawing/2014/main" id="{56706973-910B-4271-A1F9-73F9767343AC}"/>
              </a:ext>
            </a:extLst>
          </p:cNvPr>
          <p:cNvCxnSpPr>
            <a:cxnSpLocks noChangeShapeType="1"/>
          </p:cNvCxnSpPr>
          <p:nvPr/>
        </p:nvCxnSpPr>
        <p:spPr bwMode="auto">
          <a:xfrm>
            <a:off x="6092825" y="4752975"/>
            <a:ext cx="463550" cy="7938"/>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6" name="Łącznik prosty ze strzałką 92">
            <a:extLst>
              <a:ext uri="{FF2B5EF4-FFF2-40B4-BE49-F238E27FC236}">
                <a16:creationId xmlns="" xmlns:a16="http://schemas.microsoft.com/office/drawing/2014/main" id="{30AD05B8-61F1-476E-B018-A3E4DF5F4478}"/>
              </a:ext>
            </a:extLst>
          </p:cNvPr>
          <p:cNvCxnSpPr>
            <a:cxnSpLocks noChangeShapeType="1"/>
          </p:cNvCxnSpPr>
          <p:nvPr/>
        </p:nvCxnSpPr>
        <p:spPr bwMode="auto">
          <a:xfrm flipV="1">
            <a:off x="8909050" y="4752975"/>
            <a:ext cx="461963" cy="7938"/>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7" name="Łącznik prosty ze strzałką 23">
            <a:extLst>
              <a:ext uri="{FF2B5EF4-FFF2-40B4-BE49-F238E27FC236}">
                <a16:creationId xmlns="" xmlns:a16="http://schemas.microsoft.com/office/drawing/2014/main" id="{CB138A30-E5C9-4B0D-901D-4C51F0BC95F0}"/>
              </a:ext>
            </a:extLst>
          </p:cNvPr>
          <p:cNvCxnSpPr>
            <a:cxnSpLocks noChangeShapeType="1"/>
          </p:cNvCxnSpPr>
          <p:nvPr/>
        </p:nvCxnSpPr>
        <p:spPr bwMode="auto">
          <a:xfrm flipH="1">
            <a:off x="3289300" y="3625850"/>
            <a:ext cx="431800"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8" name="Łącznik prosty ze strzałką 93">
            <a:extLst>
              <a:ext uri="{FF2B5EF4-FFF2-40B4-BE49-F238E27FC236}">
                <a16:creationId xmlns="" xmlns:a16="http://schemas.microsoft.com/office/drawing/2014/main" id="{1CBBD3BE-A14A-42AF-9A14-46A0CA71B9DD}"/>
              </a:ext>
            </a:extLst>
          </p:cNvPr>
          <p:cNvCxnSpPr>
            <a:cxnSpLocks noChangeShapeType="1"/>
          </p:cNvCxnSpPr>
          <p:nvPr/>
        </p:nvCxnSpPr>
        <p:spPr bwMode="auto">
          <a:xfrm flipH="1" flipV="1">
            <a:off x="6084888" y="3605213"/>
            <a:ext cx="479425" cy="7937"/>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9" name="Łącznik prosty ze strzałką 94">
            <a:extLst>
              <a:ext uri="{FF2B5EF4-FFF2-40B4-BE49-F238E27FC236}">
                <a16:creationId xmlns="" xmlns:a16="http://schemas.microsoft.com/office/drawing/2014/main" id="{BBB7FD09-847E-42DE-9948-A6A6602DBA19}"/>
              </a:ext>
            </a:extLst>
          </p:cNvPr>
          <p:cNvCxnSpPr>
            <a:cxnSpLocks noChangeShapeType="1"/>
          </p:cNvCxnSpPr>
          <p:nvPr/>
        </p:nvCxnSpPr>
        <p:spPr bwMode="auto">
          <a:xfrm flipH="1">
            <a:off x="8902700" y="3602038"/>
            <a:ext cx="457200" cy="7937"/>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60" name="Łącznik prosty ze strzałką 102">
            <a:extLst>
              <a:ext uri="{FF2B5EF4-FFF2-40B4-BE49-F238E27FC236}">
                <a16:creationId xmlns="" xmlns:a16="http://schemas.microsoft.com/office/drawing/2014/main" id="{499742A5-6A7A-44DC-AD4C-78CE6D37E8A2}"/>
              </a:ext>
            </a:extLst>
          </p:cNvPr>
          <p:cNvCxnSpPr>
            <a:cxnSpLocks noChangeShapeType="1"/>
          </p:cNvCxnSpPr>
          <p:nvPr/>
        </p:nvCxnSpPr>
        <p:spPr bwMode="auto">
          <a:xfrm flipH="1" flipV="1">
            <a:off x="3224213" y="5915025"/>
            <a:ext cx="508000" cy="15875"/>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61" name="Łącznik prosty ze strzałką 103">
            <a:extLst>
              <a:ext uri="{FF2B5EF4-FFF2-40B4-BE49-F238E27FC236}">
                <a16:creationId xmlns="" xmlns:a16="http://schemas.microsoft.com/office/drawing/2014/main" id="{2509A52C-C1D3-4E5F-B254-3073088759DA}"/>
              </a:ext>
            </a:extLst>
          </p:cNvPr>
          <p:cNvCxnSpPr>
            <a:cxnSpLocks noChangeShapeType="1"/>
          </p:cNvCxnSpPr>
          <p:nvPr/>
        </p:nvCxnSpPr>
        <p:spPr bwMode="auto">
          <a:xfrm flipH="1">
            <a:off x="6084888" y="5922963"/>
            <a:ext cx="479425" cy="7937"/>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62" name="Łącznik prosty ze strzałką 104">
            <a:extLst>
              <a:ext uri="{FF2B5EF4-FFF2-40B4-BE49-F238E27FC236}">
                <a16:creationId xmlns="" xmlns:a16="http://schemas.microsoft.com/office/drawing/2014/main" id="{027C21BF-C202-43DE-A7B5-A8D132A05E83}"/>
              </a:ext>
            </a:extLst>
          </p:cNvPr>
          <p:cNvCxnSpPr>
            <a:cxnSpLocks noChangeShapeType="1"/>
          </p:cNvCxnSpPr>
          <p:nvPr/>
        </p:nvCxnSpPr>
        <p:spPr bwMode="auto">
          <a:xfrm flipH="1">
            <a:off x="8916988" y="5919788"/>
            <a:ext cx="434975" cy="3175"/>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63" name="Łącznik prosty ze strzałką 29">
            <a:extLst>
              <a:ext uri="{FF2B5EF4-FFF2-40B4-BE49-F238E27FC236}">
                <a16:creationId xmlns="" xmlns:a16="http://schemas.microsoft.com/office/drawing/2014/main" id="{7F614062-099D-4BC1-8EC6-02C544F873B4}"/>
              </a:ext>
            </a:extLst>
          </p:cNvPr>
          <p:cNvCxnSpPr>
            <a:cxnSpLocks noChangeShapeType="1"/>
          </p:cNvCxnSpPr>
          <p:nvPr/>
        </p:nvCxnSpPr>
        <p:spPr bwMode="auto">
          <a:xfrm>
            <a:off x="10555288" y="2928938"/>
            <a:ext cx="0" cy="182562"/>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64" name="Łącznik prosty ze strzałką 106">
            <a:extLst>
              <a:ext uri="{FF2B5EF4-FFF2-40B4-BE49-F238E27FC236}">
                <a16:creationId xmlns="" xmlns:a16="http://schemas.microsoft.com/office/drawing/2014/main" id="{27BA79FD-2CBD-468B-ADAA-DB991EF08033}"/>
              </a:ext>
            </a:extLst>
          </p:cNvPr>
          <p:cNvCxnSpPr>
            <a:cxnSpLocks noChangeShapeType="1"/>
          </p:cNvCxnSpPr>
          <p:nvPr/>
        </p:nvCxnSpPr>
        <p:spPr bwMode="auto">
          <a:xfrm>
            <a:off x="10547350" y="5262563"/>
            <a:ext cx="0" cy="18415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65" name="Łącznik prosty ze strzałką 107">
            <a:extLst>
              <a:ext uri="{FF2B5EF4-FFF2-40B4-BE49-F238E27FC236}">
                <a16:creationId xmlns="" xmlns:a16="http://schemas.microsoft.com/office/drawing/2014/main" id="{78095997-5BE5-4C46-9CD5-ACBF2025A674}"/>
              </a:ext>
            </a:extLst>
          </p:cNvPr>
          <p:cNvCxnSpPr>
            <a:cxnSpLocks noChangeShapeType="1"/>
          </p:cNvCxnSpPr>
          <p:nvPr/>
        </p:nvCxnSpPr>
        <p:spPr bwMode="auto">
          <a:xfrm>
            <a:off x="2109788" y="4075113"/>
            <a:ext cx="0" cy="18415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pic>
        <p:nvPicPr>
          <p:cNvPr id="66" name="Obraz 120">
            <a:extLst>
              <a:ext uri="{FF2B5EF4-FFF2-40B4-BE49-F238E27FC236}">
                <a16:creationId xmlns="" xmlns:a16="http://schemas.microsoft.com/office/drawing/2014/main" id="{23FA618F-949F-4961-8444-F1C972CFB4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75" y="5568950"/>
            <a:ext cx="6429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Symbol zastępczy tekstu 10">
            <a:extLst>
              <a:ext uri="{FF2B5EF4-FFF2-40B4-BE49-F238E27FC236}">
                <a16:creationId xmlns="" xmlns:a16="http://schemas.microsoft.com/office/drawing/2014/main" id="{94E44432-0E36-4449-BFB9-92AAB24204FC}"/>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19" name="Symbol zastępczy tekstu 34">
            <a:extLst>
              <a:ext uri="{FF2B5EF4-FFF2-40B4-BE49-F238E27FC236}">
                <a16:creationId xmlns="" xmlns:a16="http://schemas.microsoft.com/office/drawing/2014/main" id="{9AEDA3B1-DA50-46DB-898F-B03E8A5FF853}"/>
              </a:ext>
            </a:extLst>
          </p:cNvPr>
          <p:cNvSpPr txBox="1">
            <a:spLocks noGrp="1"/>
          </p:cNvSpPr>
          <p:nvPr>
            <p:ph type="body" sz="quarter" idx="4294967295"/>
          </p:nvPr>
        </p:nvSpPr>
        <p:spPr>
          <a:xfrm>
            <a:off x="1037011" y="2044698"/>
            <a:ext cx="212357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 xmlns:a16="http://schemas.microsoft.com/office/drawing/2014/main" id="{DA4ACBC9-003C-4A67-98FE-37385074AC10}"/>
              </a:ext>
            </a:extLst>
          </p:cNvPr>
          <p:cNvSpPr txBox="1">
            <a:spLocks noGrp="1"/>
          </p:cNvSpPr>
          <p:nvPr>
            <p:ph type="body" sz="quarter" idx="4294967295"/>
          </p:nvPr>
        </p:nvSpPr>
        <p:spPr>
          <a:xfrm>
            <a:off x="3851736" y="2044698"/>
            <a:ext cx="211622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 xmlns:a16="http://schemas.microsoft.com/office/drawing/2014/main" id="{1732D834-07B3-452A-B28E-1161C0DBAAB9}"/>
              </a:ext>
            </a:extLst>
          </p:cNvPr>
          <p:cNvSpPr txBox="1">
            <a:spLocks noGrp="1"/>
          </p:cNvSpPr>
          <p:nvPr>
            <p:ph type="body" sz="quarter" idx="4294967295"/>
          </p:nvPr>
        </p:nvSpPr>
        <p:spPr>
          <a:xfrm>
            <a:off x="6659767" y="2048045"/>
            <a:ext cx="211555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2" name="Symbol zastępczy tekstu 34">
            <a:extLst>
              <a:ext uri="{FF2B5EF4-FFF2-40B4-BE49-F238E27FC236}">
                <a16:creationId xmlns="" xmlns:a16="http://schemas.microsoft.com/office/drawing/2014/main" id="{A221CB8A-96FB-4215-84E9-64C4537568A4}"/>
              </a:ext>
            </a:extLst>
          </p:cNvPr>
          <p:cNvSpPr txBox="1">
            <a:spLocks noGrp="1"/>
          </p:cNvSpPr>
          <p:nvPr>
            <p:ph type="body" sz="quarter" idx="4294967295"/>
          </p:nvPr>
        </p:nvSpPr>
        <p:spPr>
          <a:xfrm>
            <a:off x="9465128" y="2051383"/>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3" name="Symbol zastępczy tekstu 34">
            <a:extLst>
              <a:ext uri="{FF2B5EF4-FFF2-40B4-BE49-F238E27FC236}">
                <a16:creationId xmlns="" xmlns:a16="http://schemas.microsoft.com/office/drawing/2014/main" id="{1E79D583-3F64-41EB-8DC4-95035EA1C070}"/>
              </a:ext>
            </a:extLst>
          </p:cNvPr>
          <p:cNvSpPr txBox="1">
            <a:spLocks noGrp="1"/>
          </p:cNvSpPr>
          <p:nvPr>
            <p:ph type="body" sz="quarter" idx="4294967295"/>
          </p:nvPr>
        </p:nvSpPr>
        <p:spPr>
          <a:xfrm>
            <a:off x="1037679" y="3203070"/>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4" name="Symbol zastępczy tekstu 34">
            <a:extLst>
              <a:ext uri="{FF2B5EF4-FFF2-40B4-BE49-F238E27FC236}">
                <a16:creationId xmlns="" xmlns:a16="http://schemas.microsoft.com/office/drawing/2014/main" id="{9622F878-1A19-4228-8DB4-55B7957D2E2C}"/>
              </a:ext>
            </a:extLst>
          </p:cNvPr>
          <p:cNvSpPr txBox="1">
            <a:spLocks noGrp="1"/>
          </p:cNvSpPr>
          <p:nvPr>
            <p:ph type="body" sz="quarter" idx="4294967295"/>
          </p:nvPr>
        </p:nvSpPr>
        <p:spPr>
          <a:xfrm>
            <a:off x="3855741" y="3206416"/>
            <a:ext cx="2160334"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5" name="Symbol zastępczy tekstu 34">
            <a:extLst>
              <a:ext uri="{FF2B5EF4-FFF2-40B4-BE49-F238E27FC236}">
                <a16:creationId xmlns="" xmlns:a16="http://schemas.microsoft.com/office/drawing/2014/main" id="{4C6C7359-337A-4C0E-A326-EFC6991E15D3}"/>
              </a:ext>
            </a:extLst>
          </p:cNvPr>
          <p:cNvSpPr txBox="1">
            <a:spLocks noGrp="1"/>
          </p:cNvSpPr>
          <p:nvPr>
            <p:ph type="body" sz="quarter" idx="4294967295"/>
          </p:nvPr>
        </p:nvSpPr>
        <p:spPr>
          <a:xfrm>
            <a:off x="6651747" y="3209754"/>
            <a:ext cx="21716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6" name="Symbol zastępczy tekstu 34">
            <a:extLst>
              <a:ext uri="{FF2B5EF4-FFF2-40B4-BE49-F238E27FC236}">
                <a16:creationId xmlns="" xmlns:a16="http://schemas.microsoft.com/office/drawing/2014/main" id="{CD7F0A7C-0831-41A2-8A3E-0E1DC559CD92}"/>
              </a:ext>
            </a:extLst>
          </p:cNvPr>
          <p:cNvSpPr txBox="1">
            <a:spLocks noGrp="1"/>
          </p:cNvSpPr>
          <p:nvPr>
            <p:ph type="body" sz="quarter" idx="4294967295"/>
          </p:nvPr>
        </p:nvSpPr>
        <p:spPr>
          <a:xfrm>
            <a:off x="9453771" y="3225802"/>
            <a:ext cx="219308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7" name="Symbol zastępczy tekstu 34">
            <a:extLst>
              <a:ext uri="{FF2B5EF4-FFF2-40B4-BE49-F238E27FC236}">
                <a16:creationId xmlns="" xmlns:a16="http://schemas.microsoft.com/office/drawing/2014/main" id="{1C96707A-EDF6-44D2-A968-BAE975CF10E5}"/>
              </a:ext>
            </a:extLst>
          </p:cNvPr>
          <p:cNvSpPr txBox="1">
            <a:spLocks noGrp="1"/>
          </p:cNvSpPr>
          <p:nvPr>
            <p:ph type="body" sz="quarter" idx="4294967295"/>
          </p:nvPr>
        </p:nvSpPr>
        <p:spPr>
          <a:xfrm>
            <a:off x="1028992" y="4378823"/>
            <a:ext cx="212357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8" name="Symbol zastępczy tekstu 34">
            <a:extLst>
              <a:ext uri="{FF2B5EF4-FFF2-40B4-BE49-F238E27FC236}">
                <a16:creationId xmlns="" xmlns:a16="http://schemas.microsoft.com/office/drawing/2014/main" id="{6ECA5A68-8FEA-4DBE-AB4B-AA547AC2C7C8}"/>
              </a:ext>
            </a:extLst>
          </p:cNvPr>
          <p:cNvSpPr txBox="1">
            <a:spLocks noGrp="1"/>
          </p:cNvSpPr>
          <p:nvPr>
            <p:ph type="body" sz="quarter" idx="4294967295"/>
          </p:nvPr>
        </p:nvSpPr>
        <p:spPr>
          <a:xfrm>
            <a:off x="3843707" y="4378823"/>
            <a:ext cx="211622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9" name="Symbol zastępczy tekstu 34">
            <a:extLst>
              <a:ext uri="{FF2B5EF4-FFF2-40B4-BE49-F238E27FC236}">
                <a16:creationId xmlns="" xmlns:a16="http://schemas.microsoft.com/office/drawing/2014/main" id="{02558F85-4C14-4FC1-BA09-1ED5B0F90A41}"/>
              </a:ext>
            </a:extLst>
          </p:cNvPr>
          <p:cNvSpPr txBox="1">
            <a:spLocks noGrp="1"/>
          </p:cNvSpPr>
          <p:nvPr>
            <p:ph type="body" sz="quarter" idx="4294967295"/>
          </p:nvPr>
        </p:nvSpPr>
        <p:spPr>
          <a:xfrm>
            <a:off x="6651747" y="4382170"/>
            <a:ext cx="211555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0" name="Symbol zastępczy tekstu 34">
            <a:extLst>
              <a:ext uri="{FF2B5EF4-FFF2-40B4-BE49-F238E27FC236}">
                <a16:creationId xmlns="" xmlns:a16="http://schemas.microsoft.com/office/drawing/2014/main" id="{087FA02E-C441-4AE5-8FD0-014FB1D6156A}"/>
              </a:ext>
            </a:extLst>
          </p:cNvPr>
          <p:cNvSpPr txBox="1">
            <a:spLocks noGrp="1"/>
          </p:cNvSpPr>
          <p:nvPr>
            <p:ph type="body" sz="quarter" idx="4294967295"/>
          </p:nvPr>
        </p:nvSpPr>
        <p:spPr>
          <a:xfrm>
            <a:off x="9457108" y="4385508"/>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1" name="Symbol zastępczy tekstu 34">
            <a:extLst>
              <a:ext uri="{FF2B5EF4-FFF2-40B4-BE49-F238E27FC236}">
                <a16:creationId xmlns="" xmlns:a16="http://schemas.microsoft.com/office/drawing/2014/main" id="{488AFE91-DCDE-429F-AF45-130D0A9BB2A8}"/>
              </a:ext>
            </a:extLst>
          </p:cNvPr>
          <p:cNvSpPr txBox="1">
            <a:spLocks noGrp="1"/>
          </p:cNvSpPr>
          <p:nvPr>
            <p:ph type="body" sz="quarter" idx="4294967295"/>
          </p:nvPr>
        </p:nvSpPr>
        <p:spPr>
          <a:xfrm>
            <a:off x="3847722" y="5540541"/>
            <a:ext cx="2160334"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2" name="Symbol zastępczy tekstu 34">
            <a:extLst>
              <a:ext uri="{FF2B5EF4-FFF2-40B4-BE49-F238E27FC236}">
                <a16:creationId xmlns="" xmlns:a16="http://schemas.microsoft.com/office/drawing/2014/main" id="{E248B204-ADFD-413B-AEC6-22B75135B267}"/>
              </a:ext>
            </a:extLst>
          </p:cNvPr>
          <p:cNvSpPr txBox="1">
            <a:spLocks noGrp="1"/>
          </p:cNvSpPr>
          <p:nvPr>
            <p:ph type="body" sz="quarter" idx="4294967295"/>
          </p:nvPr>
        </p:nvSpPr>
        <p:spPr>
          <a:xfrm>
            <a:off x="6643728" y="5543888"/>
            <a:ext cx="21716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49" name="Symbol zastępczy tekstu 34">
            <a:extLst>
              <a:ext uri="{FF2B5EF4-FFF2-40B4-BE49-F238E27FC236}">
                <a16:creationId xmlns="" xmlns:a16="http://schemas.microsoft.com/office/drawing/2014/main" id="{DFD15D93-33D8-49AB-9BB0-FADE3A132253}"/>
              </a:ext>
            </a:extLst>
          </p:cNvPr>
          <p:cNvSpPr txBox="1">
            <a:spLocks noGrp="1"/>
          </p:cNvSpPr>
          <p:nvPr>
            <p:ph type="body" sz="quarter" idx="4294967295"/>
          </p:nvPr>
        </p:nvSpPr>
        <p:spPr>
          <a:xfrm>
            <a:off x="9465137" y="5532522"/>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Tree>
    <p:extLst>
      <p:ext uri="{BB962C8B-B14F-4D97-AF65-F5344CB8AC3E}">
        <p14:creationId xmlns:p14="http://schemas.microsoft.com/office/powerpoint/2010/main" val="249652379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p:cSld name="10_Dwa elementy zawartości">
    <p:spTree>
      <p:nvGrpSpPr>
        <p:cNvPr id="1" name=""/>
        <p:cNvGrpSpPr/>
        <p:nvPr/>
      </p:nvGrpSpPr>
      <p:grpSpPr>
        <a:xfrm>
          <a:off x="0" y="0"/>
          <a:ext cx="0" cy="0"/>
          <a:chOff x="0" y="0"/>
          <a:chExt cx="0" cy="0"/>
        </a:xfrm>
      </p:grpSpPr>
      <p:pic>
        <p:nvPicPr>
          <p:cNvPr id="19" name="Obraz 83">
            <a:extLst>
              <a:ext uri="{FF2B5EF4-FFF2-40B4-BE49-F238E27FC236}">
                <a16:creationId xmlns="" xmlns:a16="http://schemas.microsoft.com/office/drawing/2014/main" id="{8E96EEE2-F106-4BE5-84C1-B75A651C9B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038" y="3113088"/>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Obraz 51">
            <a:extLst>
              <a:ext uri="{FF2B5EF4-FFF2-40B4-BE49-F238E27FC236}">
                <a16:creationId xmlns="" xmlns:a16="http://schemas.microsoft.com/office/drawing/2014/main" id="{5C98AA3D-87D2-491A-902C-AE4EBA9F56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913" y="1949450"/>
            <a:ext cx="23209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Obraz 2">
            <a:extLst>
              <a:ext uri="{FF2B5EF4-FFF2-40B4-BE49-F238E27FC236}">
                <a16:creationId xmlns="" xmlns:a16="http://schemas.microsoft.com/office/drawing/2014/main" id="{4F8BD891-FEF0-483D-B4FF-EDC8E927AC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6975" y="1963738"/>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Obraz 54">
            <a:extLst>
              <a:ext uri="{FF2B5EF4-FFF2-40B4-BE49-F238E27FC236}">
                <a16:creationId xmlns="" xmlns:a16="http://schemas.microsoft.com/office/drawing/2014/main" id="{E40E75CB-F158-4983-9D7A-B9D454DB5C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8088" y="3124200"/>
            <a:ext cx="2351087"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Obraz 55">
            <a:extLst>
              <a:ext uri="{FF2B5EF4-FFF2-40B4-BE49-F238E27FC236}">
                <a16:creationId xmlns="" xmlns:a16="http://schemas.microsoft.com/office/drawing/2014/main" id="{83952CD5-D1D9-49D0-83F5-5ACC08605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6975" y="4273550"/>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Obraz 56">
            <a:extLst>
              <a:ext uri="{FF2B5EF4-FFF2-40B4-BE49-F238E27FC236}">
                <a16:creationId xmlns="" xmlns:a16="http://schemas.microsoft.com/office/drawing/2014/main" id="{2E463F86-48BC-49FC-A56A-DE10BAD94D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0788" y="5434013"/>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Obraz 57">
            <a:extLst>
              <a:ext uri="{FF2B5EF4-FFF2-40B4-BE49-F238E27FC236}">
                <a16:creationId xmlns="" xmlns:a16="http://schemas.microsoft.com/office/drawing/2014/main" id="{0B66666E-462A-4F44-9D28-45E687055F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8913" y="1963738"/>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Obraz 58">
            <a:extLst>
              <a:ext uri="{FF2B5EF4-FFF2-40B4-BE49-F238E27FC236}">
                <a16:creationId xmlns="" xmlns:a16="http://schemas.microsoft.com/office/drawing/2014/main" id="{08869C40-1484-496B-907E-0537D92B1F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0025" y="3124200"/>
            <a:ext cx="2351088"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Obraz 59">
            <a:extLst>
              <a:ext uri="{FF2B5EF4-FFF2-40B4-BE49-F238E27FC236}">
                <a16:creationId xmlns="" xmlns:a16="http://schemas.microsoft.com/office/drawing/2014/main" id="{C509188F-DCF2-49FF-BC12-D5744B6CE0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8913" y="4273550"/>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Obraz 60">
            <a:extLst>
              <a:ext uri="{FF2B5EF4-FFF2-40B4-BE49-F238E27FC236}">
                <a16:creationId xmlns="" xmlns:a16="http://schemas.microsoft.com/office/drawing/2014/main" id="{785AE89E-0FF3-434A-A997-A53D1EFC82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2725" y="5434013"/>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Obraz 61">
            <a:extLst>
              <a:ext uri="{FF2B5EF4-FFF2-40B4-BE49-F238E27FC236}">
                <a16:creationId xmlns="" xmlns:a16="http://schemas.microsoft.com/office/drawing/2014/main" id="{31B13183-7CED-4FAD-9839-909C100100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9588" y="1952625"/>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Obraz 62">
            <a:extLst>
              <a:ext uri="{FF2B5EF4-FFF2-40B4-BE49-F238E27FC236}">
                <a16:creationId xmlns="" xmlns:a16="http://schemas.microsoft.com/office/drawing/2014/main" id="{8335B436-69B4-4C23-B716-AE3C3A2EF6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0700" y="3113088"/>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Obraz 63">
            <a:extLst>
              <a:ext uri="{FF2B5EF4-FFF2-40B4-BE49-F238E27FC236}">
                <a16:creationId xmlns="" xmlns:a16="http://schemas.microsoft.com/office/drawing/2014/main" id="{479775E8-917B-4528-B49D-3BF4D0FAB2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9588" y="4260850"/>
            <a:ext cx="23495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Obraz 64">
            <a:extLst>
              <a:ext uri="{FF2B5EF4-FFF2-40B4-BE49-F238E27FC236}">
                <a16:creationId xmlns="" xmlns:a16="http://schemas.microsoft.com/office/drawing/2014/main" id="{DCADA02E-B20B-4E43-B4B7-AE6929F823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3400" y="5421313"/>
            <a:ext cx="234950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Obraz 87">
            <a:extLst>
              <a:ext uri="{FF2B5EF4-FFF2-40B4-BE49-F238E27FC236}">
                <a16:creationId xmlns="" xmlns:a16="http://schemas.microsoft.com/office/drawing/2014/main" id="{7206F803-4FCB-47EB-ABC4-A8232C65FE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925" y="4260850"/>
            <a:ext cx="23495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Obraz 6">
            <a:extLst>
              <a:ext uri="{FF2B5EF4-FFF2-40B4-BE49-F238E27FC236}">
                <a16:creationId xmlns="" xmlns:a16="http://schemas.microsoft.com/office/drawing/2014/main" id="{844F4330-25D3-49B1-A70E-86D3DF1D78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88" y="5419725"/>
            <a:ext cx="23209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Obraz 120">
            <a:extLst>
              <a:ext uri="{FF2B5EF4-FFF2-40B4-BE49-F238E27FC236}">
                <a16:creationId xmlns="" xmlns:a16="http://schemas.microsoft.com/office/drawing/2014/main" id="{D41C79D5-BA5B-4546-A6AA-7E1E6AEC23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75" y="5568950"/>
            <a:ext cx="6429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 name="Łącznik prosty 5">
            <a:extLst>
              <a:ext uri="{FF2B5EF4-FFF2-40B4-BE49-F238E27FC236}">
                <a16:creationId xmlns="" xmlns:a16="http://schemas.microsoft.com/office/drawing/2014/main" id="{85CCD313-FB11-450D-940C-F54635D4BD77}"/>
              </a:ext>
            </a:extLst>
          </p:cNvPr>
          <p:cNvCxnSpPr>
            <a:cxnSpLocks noChangeShapeType="1"/>
          </p:cNvCxnSpPr>
          <p:nvPr/>
        </p:nvCxnSpPr>
        <p:spPr bwMode="auto">
          <a:xfrm>
            <a:off x="3281363" y="2444750"/>
            <a:ext cx="455612" cy="4763"/>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52" name="Łącznik prosty 99">
            <a:extLst>
              <a:ext uri="{FF2B5EF4-FFF2-40B4-BE49-F238E27FC236}">
                <a16:creationId xmlns="" xmlns:a16="http://schemas.microsoft.com/office/drawing/2014/main" id="{D9ED2B79-9510-483F-9B62-C0F0C5ABD656}"/>
              </a:ext>
            </a:extLst>
          </p:cNvPr>
          <p:cNvCxnSpPr>
            <a:cxnSpLocks noChangeShapeType="1"/>
          </p:cNvCxnSpPr>
          <p:nvPr/>
        </p:nvCxnSpPr>
        <p:spPr bwMode="auto">
          <a:xfrm>
            <a:off x="3251200" y="5932488"/>
            <a:ext cx="512763" cy="4762"/>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53" name="Łącznik prosty 105">
            <a:extLst>
              <a:ext uri="{FF2B5EF4-FFF2-40B4-BE49-F238E27FC236}">
                <a16:creationId xmlns="" xmlns:a16="http://schemas.microsoft.com/office/drawing/2014/main" id="{96A8A3D7-6CC2-4C9D-84D0-F421C086F609}"/>
              </a:ext>
            </a:extLst>
          </p:cNvPr>
          <p:cNvCxnSpPr>
            <a:cxnSpLocks noChangeShapeType="1"/>
          </p:cNvCxnSpPr>
          <p:nvPr/>
        </p:nvCxnSpPr>
        <p:spPr bwMode="auto">
          <a:xfrm>
            <a:off x="3273425" y="3609975"/>
            <a:ext cx="465138"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4" name="Łącznik prosty 108">
            <a:extLst>
              <a:ext uri="{FF2B5EF4-FFF2-40B4-BE49-F238E27FC236}">
                <a16:creationId xmlns="" xmlns:a16="http://schemas.microsoft.com/office/drawing/2014/main" id="{8BEA4E4C-23E7-4472-8EBE-6589D346F5C7}"/>
              </a:ext>
            </a:extLst>
          </p:cNvPr>
          <p:cNvCxnSpPr>
            <a:cxnSpLocks noChangeShapeType="1"/>
          </p:cNvCxnSpPr>
          <p:nvPr/>
        </p:nvCxnSpPr>
        <p:spPr bwMode="auto">
          <a:xfrm>
            <a:off x="3259138" y="4772025"/>
            <a:ext cx="466725" cy="4763"/>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5" name="Łącznik prosty 110">
            <a:extLst>
              <a:ext uri="{FF2B5EF4-FFF2-40B4-BE49-F238E27FC236}">
                <a16:creationId xmlns="" xmlns:a16="http://schemas.microsoft.com/office/drawing/2014/main" id="{154DE79A-3650-4D01-BFFC-7C387E7C2F71}"/>
              </a:ext>
            </a:extLst>
          </p:cNvPr>
          <p:cNvCxnSpPr>
            <a:cxnSpLocks noChangeShapeType="1"/>
          </p:cNvCxnSpPr>
          <p:nvPr/>
        </p:nvCxnSpPr>
        <p:spPr bwMode="auto">
          <a:xfrm>
            <a:off x="6084888" y="3598863"/>
            <a:ext cx="465137"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6" name="Łącznik prosty 111">
            <a:extLst>
              <a:ext uri="{FF2B5EF4-FFF2-40B4-BE49-F238E27FC236}">
                <a16:creationId xmlns="" xmlns:a16="http://schemas.microsoft.com/office/drawing/2014/main" id="{4E03319D-B0F8-4896-82FB-94338D0CD9A4}"/>
              </a:ext>
            </a:extLst>
          </p:cNvPr>
          <p:cNvCxnSpPr>
            <a:cxnSpLocks noChangeShapeType="1"/>
          </p:cNvCxnSpPr>
          <p:nvPr/>
        </p:nvCxnSpPr>
        <p:spPr bwMode="auto">
          <a:xfrm>
            <a:off x="6070600" y="4749800"/>
            <a:ext cx="466725"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7" name="Łącznik prosty 112">
            <a:extLst>
              <a:ext uri="{FF2B5EF4-FFF2-40B4-BE49-F238E27FC236}">
                <a16:creationId xmlns="" xmlns:a16="http://schemas.microsoft.com/office/drawing/2014/main" id="{07CC65A8-2EFC-4F56-9821-7F9C8A8FC0A6}"/>
              </a:ext>
            </a:extLst>
          </p:cNvPr>
          <p:cNvCxnSpPr>
            <a:cxnSpLocks noChangeShapeType="1"/>
          </p:cNvCxnSpPr>
          <p:nvPr/>
        </p:nvCxnSpPr>
        <p:spPr bwMode="auto">
          <a:xfrm>
            <a:off x="8886825" y="3598863"/>
            <a:ext cx="512763"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8" name="Łącznik prosty 113">
            <a:extLst>
              <a:ext uri="{FF2B5EF4-FFF2-40B4-BE49-F238E27FC236}">
                <a16:creationId xmlns="" xmlns:a16="http://schemas.microsoft.com/office/drawing/2014/main" id="{D65D7DA3-152B-4237-B55E-90EF4E618C7E}"/>
              </a:ext>
            </a:extLst>
          </p:cNvPr>
          <p:cNvCxnSpPr>
            <a:cxnSpLocks noChangeShapeType="1"/>
          </p:cNvCxnSpPr>
          <p:nvPr/>
        </p:nvCxnSpPr>
        <p:spPr bwMode="auto">
          <a:xfrm>
            <a:off x="8882063" y="4759325"/>
            <a:ext cx="512762"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9" name="Łącznik prosty 114">
            <a:extLst>
              <a:ext uri="{FF2B5EF4-FFF2-40B4-BE49-F238E27FC236}">
                <a16:creationId xmlns="" xmlns:a16="http://schemas.microsoft.com/office/drawing/2014/main" id="{A7184A42-DCA5-4413-B14E-C49399B991E7}"/>
              </a:ext>
            </a:extLst>
          </p:cNvPr>
          <p:cNvCxnSpPr>
            <a:cxnSpLocks noChangeShapeType="1"/>
          </p:cNvCxnSpPr>
          <p:nvPr/>
        </p:nvCxnSpPr>
        <p:spPr bwMode="auto">
          <a:xfrm>
            <a:off x="6084888" y="2438400"/>
            <a:ext cx="465137"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60" name="Łącznik prosty 115">
            <a:extLst>
              <a:ext uri="{FF2B5EF4-FFF2-40B4-BE49-F238E27FC236}">
                <a16:creationId xmlns="" xmlns:a16="http://schemas.microsoft.com/office/drawing/2014/main" id="{F756A66F-2D17-41A1-8EC0-CD22C4E39ADA}"/>
              </a:ext>
            </a:extLst>
          </p:cNvPr>
          <p:cNvCxnSpPr>
            <a:cxnSpLocks noChangeShapeType="1"/>
          </p:cNvCxnSpPr>
          <p:nvPr/>
        </p:nvCxnSpPr>
        <p:spPr bwMode="auto">
          <a:xfrm>
            <a:off x="6084888" y="5932488"/>
            <a:ext cx="465137" cy="4762"/>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61" name="Łącznik prosty 116">
            <a:extLst>
              <a:ext uri="{FF2B5EF4-FFF2-40B4-BE49-F238E27FC236}">
                <a16:creationId xmlns="" xmlns:a16="http://schemas.microsoft.com/office/drawing/2014/main" id="{64B239BB-448C-4AF1-8227-7FEE69BCB988}"/>
              </a:ext>
            </a:extLst>
          </p:cNvPr>
          <p:cNvCxnSpPr>
            <a:cxnSpLocks noChangeShapeType="1"/>
          </p:cNvCxnSpPr>
          <p:nvPr/>
        </p:nvCxnSpPr>
        <p:spPr bwMode="auto">
          <a:xfrm>
            <a:off x="8886825" y="2438400"/>
            <a:ext cx="512763"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62" name="Łącznik prosty 117">
            <a:extLst>
              <a:ext uri="{FF2B5EF4-FFF2-40B4-BE49-F238E27FC236}">
                <a16:creationId xmlns="" xmlns:a16="http://schemas.microsoft.com/office/drawing/2014/main" id="{32B93B7C-A816-4C83-AD00-F3BD763836B9}"/>
              </a:ext>
            </a:extLst>
          </p:cNvPr>
          <p:cNvCxnSpPr>
            <a:cxnSpLocks noChangeShapeType="1"/>
          </p:cNvCxnSpPr>
          <p:nvPr/>
        </p:nvCxnSpPr>
        <p:spPr bwMode="auto">
          <a:xfrm>
            <a:off x="8909050" y="5919788"/>
            <a:ext cx="466725"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63" name="Łącznik prosty 118">
            <a:extLst>
              <a:ext uri="{FF2B5EF4-FFF2-40B4-BE49-F238E27FC236}">
                <a16:creationId xmlns="" xmlns:a16="http://schemas.microsoft.com/office/drawing/2014/main" id="{973EF3D0-31D9-47DC-8299-3834241F1010}"/>
              </a:ext>
            </a:extLst>
          </p:cNvPr>
          <p:cNvCxnSpPr>
            <a:cxnSpLocks noChangeShapeType="1"/>
          </p:cNvCxnSpPr>
          <p:nvPr/>
        </p:nvCxnSpPr>
        <p:spPr bwMode="auto">
          <a:xfrm>
            <a:off x="10539413" y="2925763"/>
            <a:ext cx="0" cy="187325"/>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64" name="Łącznik prosty 119">
            <a:extLst>
              <a:ext uri="{FF2B5EF4-FFF2-40B4-BE49-F238E27FC236}">
                <a16:creationId xmlns="" xmlns:a16="http://schemas.microsoft.com/office/drawing/2014/main" id="{55876609-AD04-4993-8980-DEBDE7E1C884}"/>
              </a:ext>
            </a:extLst>
          </p:cNvPr>
          <p:cNvCxnSpPr>
            <a:cxnSpLocks noChangeShapeType="1"/>
          </p:cNvCxnSpPr>
          <p:nvPr/>
        </p:nvCxnSpPr>
        <p:spPr bwMode="auto">
          <a:xfrm>
            <a:off x="10550525" y="5253038"/>
            <a:ext cx="0" cy="169862"/>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65" name="Łącznik prosty 121">
            <a:extLst>
              <a:ext uri="{FF2B5EF4-FFF2-40B4-BE49-F238E27FC236}">
                <a16:creationId xmlns="" xmlns:a16="http://schemas.microsoft.com/office/drawing/2014/main" id="{6FB4D492-782C-4FBE-A4E1-ED3F6917A85E}"/>
              </a:ext>
            </a:extLst>
          </p:cNvPr>
          <p:cNvCxnSpPr>
            <a:cxnSpLocks noChangeShapeType="1"/>
          </p:cNvCxnSpPr>
          <p:nvPr/>
        </p:nvCxnSpPr>
        <p:spPr bwMode="auto">
          <a:xfrm>
            <a:off x="2098675" y="4095750"/>
            <a:ext cx="0" cy="155575"/>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sp>
        <p:nvSpPr>
          <p:cNvPr id="18" name="Symbol zastępczy tekstu 10">
            <a:extLst>
              <a:ext uri="{FF2B5EF4-FFF2-40B4-BE49-F238E27FC236}">
                <a16:creationId xmlns="" xmlns:a16="http://schemas.microsoft.com/office/drawing/2014/main" id="{2D6B4EC9-3FCD-46E7-AD72-7ED4FB4AC7E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35" name="Symbol zastępczy tekstu 34">
            <a:extLst>
              <a:ext uri="{FF2B5EF4-FFF2-40B4-BE49-F238E27FC236}">
                <a16:creationId xmlns="" xmlns:a16="http://schemas.microsoft.com/office/drawing/2014/main" id="{387B022F-71DE-45D7-831A-2578A704CD79}"/>
              </a:ext>
            </a:extLst>
          </p:cNvPr>
          <p:cNvSpPr txBox="1">
            <a:spLocks noGrp="1"/>
          </p:cNvSpPr>
          <p:nvPr>
            <p:ph type="body" sz="quarter" idx="4294967295"/>
          </p:nvPr>
        </p:nvSpPr>
        <p:spPr>
          <a:xfrm>
            <a:off x="1020680" y="2044698"/>
            <a:ext cx="212357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FFFFFF"/>
              </a:buClr>
              <a:buSzPct val="100000"/>
              <a:buFont typeface="Arial"/>
              <a:buAutoNum type="arabicPeriod"/>
              <a:tabLst/>
              <a:defRPr lang="pl-PL" sz="1200" b="0" i="0" u="none" strike="noStrike" cap="none" spc="0" baseline="0">
                <a:solidFill>
                  <a:srgbClr val="FFFFFF"/>
                </a:solidFill>
                <a:uFillTx/>
                <a:latin typeface="Arial"/>
              </a:defRPr>
            </a:lvl1pPr>
          </a:lstStyle>
          <a:p>
            <a:pPr lvl="0"/>
            <a:endParaRPr lang="pl-PL"/>
          </a:p>
        </p:txBody>
      </p:sp>
      <p:sp>
        <p:nvSpPr>
          <p:cNvPr id="36" name="Symbol zastępczy tekstu 34">
            <a:extLst>
              <a:ext uri="{FF2B5EF4-FFF2-40B4-BE49-F238E27FC236}">
                <a16:creationId xmlns="" xmlns:a16="http://schemas.microsoft.com/office/drawing/2014/main" id="{348F226D-9659-44C7-B5DA-4C001697457B}"/>
              </a:ext>
            </a:extLst>
          </p:cNvPr>
          <p:cNvSpPr txBox="1">
            <a:spLocks noGrp="1"/>
          </p:cNvSpPr>
          <p:nvPr>
            <p:ph type="body" sz="quarter" idx="4294967295"/>
          </p:nvPr>
        </p:nvSpPr>
        <p:spPr>
          <a:xfrm>
            <a:off x="3835395" y="2044698"/>
            <a:ext cx="211622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2"/>
              <a:tabLst/>
              <a:defRPr lang="pl-PL" sz="1200" b="0" i="0" u="none" strike="noStrike" cap="none" spc="0" baseline="0">
                <a:solidFill>
                  <a:srgbClr val="6D6E71"/>
                </a:solidFill>
                <a:uFillTx/>
                <a:latin typeface="Arial"/>
              </a:defRPr>
            </a:lvl1pPr>
          </a:lstStyle>
          <a:p>
            <a:pPr lvl="0"/>
            <a:endParaRPr lang="pl-PL"/>
          </a:p>
        </p:txBody>
      </p:sp>
      <p:sp>
        <p:nvSpPr>
          <p:cNvPr id="37" name="Symbol zastępczy tekstu 34">
            <a:extLst>
              <a:ext uri="{FF2B5EF4-FFF2-40B4-BE49-F238E27FC236}">
                <a16:creationId xmlns="" xmlns:a16="http://schemas.microsoft.com/office/drawing/2014/main" id="{A6D6C77E-3C17-49DD-A5B6-5F03B01A59C7}"/>
              </a:ext>
            </a:extLst>
          </p:cNvPr>
          <p:cNvSpPr txBox="1">
            <a:spLocks noGrp="1"/>
          </p:cNvSpPr>
          <p:nvPr>
            <p:ph type="body" sz="quarter" idx="4294967295"/>
          </p:nvPr>
        </p:nvSpPr>
        <p:spPr>
          <a:xfrm>
            <a:off x="6643436" y="2048045"/>
            <a:ext cx="211555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3"/>
              <a:tabLst/>
              <a:defRPr lang="pl-PL" sz="1200" b="0" i="0" u="none" strike="noStrike" cap="none" spc="0" baseline="0">
                <a:solidFill>
                  <a:srgbClr val="6D6E71"/>
                </a:solidFill>
                <a:uFillTx/>
                <a:latin typeface="Arial"/>
              </a:defRPr>
            </a:lvl1pPr>
          </a:lstStyle>
          <a:p>
            <a:pPr lvl="0"/>
            <a:endParaRPr lang="pl-PL"/>
          </a:p>
        </p:txBody>
      </p:sp>
      <p:sp>
        <p:nvSpPr>
          <p:cNvPr id="38" name="Symbol zastępczy tekstu 34">
            <a:extLst>
              <a:ext uri="{FF2B5EF4-FFF2-40B4-BE49-F238E27FC236}">
                <a16:creationId xmlns="" xmlns:a16="http://schemas.microsoft.com/office/drawing/2014/main" id="{16E9F502-7F24-443A-B434-FAE5994C5F78}"/>
              </a:ext>
            </a:extLst>
          </p:cNvPr>
          <p:cNvSpPr txBox="1">
            <a:spLocks noGrp="1"/>
          </p:cNvSpPr>
          <p:nvPr>
            <p:ph type="body" sz="quarter" idx="4294967295"/>
          </p:nvPr>
        </p:nvSpPr>
        <p:spPr>
          <a:xfrm>
            <a:off x="9448796" y="2051383"/>
            <a:ext cx="2181721"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4"/>
              <a:tabLst/>
              <a:defRPr lang="pl-PL" sz="1200" b="0" i="0" u="none" strike="noStrike" cap="none" spc="0" baseline="0">
                <a:solidFill>
                  <a:srgbClr val="6D6E71"/>
                </a:solidFill>
                <a:uFillTx/>
                <a:latin typeface="Arial"/>
              </a:defRPr>
            </a:lvl1pPr>
          </a:lstStyle>
          <a:p>
            <a:pPr lvl="0"/>
            <a:endParaRPr lang="pl-PL"/>
          </a:p>
        </p:txBody>
      </p:sp>
      <p:sp>
        <p:nvSpPr>
          <p:cNvPr id="39" name="Symbol zastępczy tekstu 34">
            <a:extLst>
              <a:ext uri="{FF2B5EF4-FFF2-40B4-BE49-F238E27FC236}">
                <a16:creationId xmlns="" xmlns:a16="http://schemas.microsoft.com/office/drawing/2014/main" id="{BA594A16-FF8C-495F-9168-85FEDA1EBF3F}"/>
              </a:ext>
            </a:extLst>
          </p:cNvPr>
          <p:cNvSpPr txBox="1">
            <a:spLocks noGrp="1"/>
          </p:cNvSpPr>
          <p:nvPr>
            <p:ph type="body" sz="quarter" idx="4294967295"/>
          </p:nvPr>
        </p:nvSpPr>
        <p:spPr>
          <a:xfrm>
            <a:off x="3836794" y="3237469"/>
            <a:ext cx="2171699"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7"/>
              <a:tabLst/>
              <a:defRPr lang="pl-PL" sz="1200" b="0" i="0" u="none" strike="noStrike" cap="none" spc="0" baseline="0">
                <a:solidFill>
                  <a:srgbClr val="6D6E71"/>
                </a:solidFill>
                <a:uFillTx/>
                <a:latin typeface="Arial"/>
              </a:defRPr>
            </a:lvl1pPr>
          </a:lstStyle>
          <a:p>
            <a:pPr lvl="0"/>
            <a:endParaRPr lang="pl-PL"/>
          </a:p>
        </p:txBody>
      </p:sp>
      <p:sp>
        <p:nvSpPr>
          <p:cNvPr id="40" name="Symbol zastępczy tekstu 34">
            <a:extLst>
              <a:ext uri="{FF2B5EF4-FFF2-40B4-BE49-F238E27FC236}">
                <a16:creationId xmlns="" xmlns:a16="http://schemas.microsoft.com/office/drawing/2014/main" id="{3C6D7070-87FF-4F9A-B81E-99B75478A9D8}"/>
              </a:ext>
            </a:extLst>
          </p:cNvPr>
          <p:cNvSpPr txBox="1">
            <a:spLocks noGrp="1"/>
          </p:cNvSpPr>
          <p:nvPr>
            <p:ph type="body" sz="quarter" idx="4294967295"/>
          </p:nvPr>
        </p:nvSpPr>
        <p:spPr>
          <a:xfrm>
            <a:off x="1013868" y="3198086"/>
            <a:ext cx="2193087"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8"/>
              <a:tabLst/>
              <a:defRPr lang="pl-PL" sz="1200" b="0" i="0" u="none" strike="noStrike" cap="none" spc="0" baseline="0">
                <a:solidFill>
                  <a:srgbClr val="6D6E71"/>
                </a:solidFill>
                <a:uFillTx/>
                <a:latin typeface="Arial"/>
              </a:defRPr>
            </a:lvl1pPr>
          </a:lstStyle>
          <a:p>
            <a:pPr lvl="0"/>
            <a:endParaRPr lang="pl-PL"/>
          </a:p>
        </p:txBody>
      </p:sp>
      <p:sp>
        <p:nvSpPr>
          <p:cNvPr id="41" name="Symbol zastępczy tekstu 34">
            <a:extLst>
              <a:ext uri="{FF2B5EF4-FFF2-40B4-BE49-F238E27FC236}">
                <a16:creationId xmlns="" xmlns:a16="http://schemas.microsoft.com/office/drawing/2014/main" id="{01C4A748-6DE2-4B80-88A7-0867A9A07293}"/>
              </a:ext>
            </a:extLst>
          </p:cNvPr>
          <p:cNvSpPr txBox="1">
            <a:spLocks noGrp="1"/>
          </p:cNvSpPr>
          <p:nvPr>
            <p:ph type="body" sz="quarter" idx="4294967295"/>
          </p:nvPr>
        </p:nvSpPr>
        <p:spPr>
          <a:xfrm>
            <a:off x="1012661" y="4378823"/>
            <a:ext cx="212357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9"/>
              <a:tabLst/>
              <a:defRPr lang="pl-PL" sz="1200" b="0" i="0" u="none" strike="noStrike" cap="none" spc="0" baseline="0">
                <a:solidFill>
                  <a:srgbClr val="6D6E71"/>
                </a:solidFill>
                <a:uFillTx/>
                <a:latin typeface="Arial"/>
              </a:defRPr>
            </a:lvl1pPr>
          </a:lstStyle>
          <a:p>
            <a:pPr lvl="0"/>
            <a:endParaRPr lang="pl-PL"/>
          </a:p>
        </p:txBody>
      </p:sp>
      <p:sp>
        <p:nvSpPr>
          <p:cNvPr id="42" name="Symbol zastępczy tekstu 34">
            <a:extLst>
              <a:ext uri="{FF2B5EF4-FFF2-40B4-BE49-F238E27FC236}">
                <a16:creationId xmlns="" xmlns:a16="http://schemas.microsoft.com/office/drawing/2014/main" id="{E371748F-0F3C-45C3-BEE5-7855736DF726}"/>
              </a:ext>
            </a:extLst>
          </p:cNvPr>
          <p:cNvSpPr txBox="1">
            <a:spLocks noGrp="1"/>
          </p:cNvSpPr>
          <p:nvPr>
            <p:ph type="body" sz="quarter" idx="4294967295"/>
          </p:nvPr>
        </p:nvSpPr>
        <p:spPr>
          <a:xfrm>
            <a:off x="3827376" y="4378823"/>
            <a:ext cx="211622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0"/>
              <a:tabLst/>
              <a:defRPr lang="pl-PL" sz="1200" b="0" i="0" u="none" strike="noStrike" cap="none" spc="0" baseline="0">
                <a:solidFill>
                  <a:srgbClr val="6D6E71"/>
                </a:solidFill>
                <a:uFillTx/>
                <a:latin typeface="Arial"/>
              </a:defRPr>
            </a:lvl1pPr>
          </a:lstStyle>
          <a:p>
            <a:pPr lvl="0"/>
            <a:endParaRPr lang="pl-PL"/>
          </a:p>
        </p:txBody>
      </p:sp>
      <p:sp>
        <p:nvSpPr>
          <p:cNvPr id="43" name="Symbol zastępczy tekstu 34">
            <a:extLst>
              <a:ext uri="{FF2B5EF4-FFF2-40B4-BE49-F238E27FC236}">
                <a16:creationId xmlns="" xmlns:a16="http://schemas.microsoft.com/office/drawing/2014/main" id="{1F8DBE29-2EAE-4228-9463-491CA16E96BB}"/>
              </a:ext>
            </a:extLst>
          </p:cNvPr>
          <p:cNvSpPr txBox="1">
            <a:spLocks noGrp="1"/>
          </p:cNvSpPr>
          <p:nvPr>
            <p:ph type="body" sz="quarter" idx="4294967295"/>
          </p:nvPr>
        </p:nvSpPr>
        <p:spPr>
          <a:xfrm>
            <a:off x="6635416" y="4382170"/>
            <a:ext cx="211555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1"/>
              <a:tabLst/>
              <a:defRPr lang="pl-PL" sz="1200" b="0" i="0" u="none" strike="noStrike" cap="none" spc="0" baseline="0">
                <a:solidFill>
                  <a:srgbClr val="6D6E71"/>
                </a:solidFill>
                <a:uFillTx/>
                <a:latin typeface="Arial"/>
              </a:defRPr>
            </a:lvl1pPr>
          </a:lstStyle>
          <a:p>
            <a:pPr lvl="0"/>
            <a:endParaRPr lang="pl-PL"/>
          </a:p>
        </p:txBody>
      </p:sp>
      <p:sp>
        <p:nvSpPr>
          <p:cNvPr id="44" name="Symbol zastępczy tekstu 34">
            <a:extLst>
              <a:ext uri="{FF2B5EF4-FFF2-40B4-BE49-F238E27FC236}">
                <a16:creationId xmlns="" xmlns:a16="http://schemas.microsoft.com/office/drawing/2014/main" id="{FE721418-F402-4C46-8816-A64A72CC10FB}"/>
              </a:ext>
            </a:extLst>
          </p:cNvPr>
          <p:cNvSpPr txBox="1">
            <a:spLocks noGrp="1"/>
          </p:cNvSpPr>
          <p:nvPr>
            <p:ph type="body" sz="quarter" idx="4294967295"/>
          </p:nvPr>
        </p:nvSpPr>
        <p:spPr>
          <a:xfrm>
            <a:off x="9440777" y="4385508"/>
            <a:ext cx="2181721"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2"/>
              <a:tabLst/>
              <a:defRPr lang="pl-PL" sz="1200" b="0" i="0" u="none" strike="noStrike" cap="none" spc="0" baseline="0">
                <a:solidFill>
                  <a:srgbClr val="6D6E71"/>
                </a:solidFill>
                <a:uFillTx/>
                <a:latin typeface="Arial"/>
              </a:defRPr>
            </a:lvl1pPr>
          </a:lstStyle>
          <a:p>
            <a:pPr lvl="0"/>
            <a:endParaRPr lang="pl-PL"/>
          </a:p>
        </p:txBody>
      </p:sp>
      <p:sp>
        <p:nvSpPr>
          <p:cNvPr id="45" name="Symbol zastępczy tekstu 34">
            <a:extLst>
              <a:ext uri="{FF2B5EF4-FFF2-40B4-BE49-F238E27FC236}">
                <a16:creationId xmlns="" xmlns:a16="http://schemas.microsoft.com/office/drawing/2014/main" id="{EEFCD437-4E42-432C-96E3-633CBBE085FD}"/>
              </a:ext>
            </a:extLst>
          </p:cNvPr>
          <p:cNvSpPr txBox="1">
            <a:spLocks noGrp="1"/>
          </p:cNvSpPr>
          <p:nvPr>
            <p:ph type="body" sz="quarter" idx="4294967295"/>
          </p:nvPr>
        </p:nvSpPr>
        <p:spPr>
          <a:xfrm>
            <a:off x="9547725" y="5551057"/>
            <a:ext cx="215499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3"/>
              <a:tabLst/>
              <a:defRPr lang="pl-PL" sz="1200" b="0" i="0" u="none" strike="noStrike" cap="none" spc="0" baseline="0">
                <a:solidFill>
                  <a:srgbClr val="6D6E71"/>
                </a:solidFill>
                <a:uFillTx/>
                <a:latin typeface="Arial"/>
              </a:defRPr>
            </a:lvl1pPr>
          </a:lstStyle>
          <a:p>
            <a:pPr lvl="0"/>
            <a:endParaRPr lang="pl-PL"/>
          </a:p>
        </p:txBody>
      </p:sp>
      <p:sp>
        <p:nvSpPr>
          <p:cNvPr id="46" name="Symbol zastępczy tekstu 34">
            <a:extLst>
              <a:ext uri="{FF2B5EF4-FFF2-40B4-BE49-F238E27FC236}">
                <a16:creationId xmlns="" xmlns:a16="http://schemas.microsoft.com/office/drawing/2014/main" id="{CF415927-48AB-44D3-AB95-956B44502649}"/>
              </a:ext>
            </a:extLst>
          </p:cNvPr>
          <p:cNvSpPr txBox="1">
            <a:spLocks noGrp="1"/>
          </p:cNvSpPr>
          <p:nvPr>
            <p:ph type="body" sz="quarter" idx="4294967295"/>
          </p:nvPr>
        </p:nvSpPr>
        <p:spPr>
          <a:xfrm>
            <a:off x="6643865" y="5554394"/>
            <a:ext cx="2160334"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4"/>
              <a:tabLst/>
              <a:defRPr lang="pl-PL" sz="1200" b="0" i="0" u="none" strike="noStrike" cap="none" spc="0" baseline="0">
                <a:solidFill>
                  <a:srgbClr val="6D6E71"/>
                </a:solidFill>
                <a:uFillTx/>
                <a:latin typeface="Arial"/>
              </a:defRPr>
            </a:lvl1pPr>
          </a:lstStyle>
          <a:p>
            <a:pPr lvl="0"/>
            <a:endParaRPr lang="pl-PL"/>
          </a:p>
        </p:txBody>
      </p:sp>
      <p:sp>
        <p:nvSpPr>
          <p:cNvPr id="47" name="Symbol zastępczy tekstu 34">
            <a:extLst>
              <a:ext uri="{FF2B5EF4-FFF2-40B4-BE49-F238E27FC236}">
                <a16:creationId xmlns="" xmlns:a16="http://schemas.microsoft.com/office/drawing/2014/main" id="{98271E4F-B7EF-4112-ABD0-E2BCC33C3660}"/>
              </a:ext>
            </a:extLst>
          </p:cNvPr>
          <p:cNvSpPr txBox="1">
            <a:spLocks noGrp="1"/>
          </p:cNvSpPr>
          <p:nvPr>
            <p:ph type="body" sz="quarter" idx="4294967295"/>
          </p:nvPr>
        </p:nvSpPr>
        <p:spPr>
          <a:xfrm>
            <a:off x="3828775" y="5531425"/>
            <a:ext cx="2171699"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5"/>
              <a:tabLst/>
              <a:defRPr lang="pl-PL" sz="1200" b="0" i="0" u="none" strike="noStrike" cap="none" spc="0" baseline="0">
                <a:solidFill>
                  <a:srgbClr val="6D6E71"/>
                </a:solidFill>
                <a:uFillTx/>
                <a:latin typeface="Arial"/>
              </a:defRPr>
            </a:lvl1pPr>
          </a:lstStyle>
          <a:p>
            <a:pPr lvl="0"/>
            <a:endParaRPr lang="pl-PL"/>
          </a:p>
        </p:txBody>
      </p:sp>
      <p:sp>
        <p:nvSpPr>
          <p:cNvPr id="48" name="Symbol zastępczy tekstu 34">
            <a:extLst>
              <a:ext uri="{FF2B5EF4-FFF2-40B4-BE49-F238E27FC236}">
                <a16:creationId xmlns="" xmlns:a16="http://schemas.microsoft.com/office/drawing/2014/main" id="{FD2619D8-D60A-4245-9E6C-AB0162782E52}"/>
              </a:ext>
            </a:extLst>
          </p:cNvPr>
          <p:cNvSpPr txBox="1">
            <a:spLocks noGrp="1"/>
          </p:cNvSpPr>
          <p:nvPr>
            <p:ph type="body" sz="quarter" idx="4294967295"/>
          </p:nvPr>
        </p:nvSpPr>
        <p:spPr>
          <a:xfrm>
            <a:off x="9514185" y="3230785"/>
            <a:ext cx="215499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5"/>
              <a:tabLst/>
              <a:defRPr lang="pl-PL" sz="1200" b="0" i="0" u="none" strike="noStrike" cap="none" spc="0" baseline="0">
                <a:solidFill>
                  <a:srgbClr val="6D6E71"/>
                </a:solidFill>
                <a:uFillTx/>
                <a:latin typeface="Arial"/>
              </a:defRPr>
            </a:lvl1pPr>
          </a:lstStyle>
          <a:p>
            <a:pPr lvl="0"/>
            <a:endParaRPr lang="pl-PL"/>
          </a:p>
        </p:txBody>
      </p:sp>
      <p:sp>
        <p:nvSpPr>
          <p:cNvPr id="49" name="Symbol zastępczy tekstu 34">
            <a:extLst>
              <a:ext uri="{FF2B5EF4-FFF2-40B4-BE49-F238E27FC236}">
                <a16:creationId xmlns="" xmlns:a16="http://schemas.microsoft.com/office/drawing/2014/main" id="{EA2BA212-B5DF-4747-A450-62F053ED497B}"/>
              </a:ext>
            </a:extLst>
          </p:cNvPr>
          <p:cNvSpPr txBox="1">
            <a:spLocks noGrp="1"/>
          </p:cNvSpPr>
          <p:nvPr>
            <p:ph type="body" sz="quarter" idx="4294967295"/>
          </p:nvPr>
        </p:nvSpPr>
        <p:spPr>
          <a:xfrm>
            <a:off x="6624178" y="3234123"/>
            <a:ext cx="2160334"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6"/>
              <a:tabLst/>
              <a:defRPr lang="pl-PL" sz="1200" b="0" i="0" u="none" strike="noStrike" cap="none" spc="0" baseline="0">
                <a:solidFill>
                  <a:srgbClr val="6D6E71"/>
                </a:solidFill>
                <a:uFillTx/>
                <a:latin typeface="Arial"/>
              </a:defRPr>
            </a:lvl1pPr>
          </a:lstStyle>
          <a:p>
            <a:pPr lvl="0"/>
            <a:endParaRPr lang="pl-PL"/>
          </a:p>
        </p:txBody>
      </p:sp>
    </p:spTree>
    <p:extLst>
      <p:ext uri="{BB962C8B-B14F-4D97-AF65-F5344CB8AC3E}">
        <p14:creationId xmlns:p14="http://schemas.microsoft.com/office/powerpoint/2010/main" val="165862397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p:cSld name="3_Nagłówek sekcji">
    <p:spTree>
      <p:nvGrpSpPr>
        <p:cNvPr id="1" name=""/>
        <p:cNvGrpSpPr/>
        <p:nvPr/>
      </p:nvGrpSpPr>
      <p:grpSpPr>
        <a:xfrm>
          <a:off x="0" y="0"/>
          <a:ext cx="0" cy="0"/>
          <a:chOff x="0" y="0"/>
          <a:chExt cx="0" cy="0"/>
        </a:xfrm>
      </p:grpSpPr>
      <p:pic>
        <p:nvPicPr>
          <p:cNvPr id="3" name="Obraz 3">
            <a:extLst>
              <a:ext uri="{FF2B5EF4-FFF2-40B4-BE49-F238E27FC236}">
                <a16:creationId xmlns="" xmlns:a16="http://schemas.microsoft.com/office/drawing/2014/main" id="{072F306C-0231-4ED6-B508-CFF5F16CD1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az 7">
            <a:extLst>
              <a:ext uri="{FF2B5EF4-FFF2-40B4-BE49-F238E27FC236}">
                <a16:creationId xmlns="" xmlns:a16="http://schemas.microsoft.com/office/drawing/2014/main" id="{4339F568-B114-4944-920D-DE8BF50DC2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54488"/>
            <a:ext cx="552450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ymbol zastępczy tekstu 12">
            <a:extLst>
              <a:ext uri="{FF2B5EF4-FFF2-40B4-BE49-F238E27FC236}">
                <a16:creationId xmlns="" xmlns:a16="http://schemas.microsoft.com/office/drawing/2014/main" id="{F3444566-B5A6-4CCE-8389-2ABB2B6C33FF}"/>
              </a:ext>
            </a:extLst>
          </p:cNvPr>
          <p:cNvSpPr txBox="1">
            <a:spLocks noGrp="1"/>
          </p:cNvSpPr>
          <p:nvPr>
            <p:ph type="body" sz="quarter" idx="4294967295"/>
          </p:nvPr>
        </p:nvSpPr>
        <p:spPr>
          <a:xfrm>
            <a:off x="914400" y="4241810"/>
            <a:ext cx="6252520"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829997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p:cSld name="11_Dwa elementy zawartości">
    <p:spTree>
      <p:nvGrpSpPr>
        <p:cNvPr id="1" name=""/>
        <p:cNvGrpSpPr/>
        <p:nvPr/>
      </p:nvGrpSpPr>
      <p:grpSpPr>
        <a:xfrm>
          <a:off x="0" y="0"/>
          <a:ext cx="0" cy="0"/>
          <a:chOff x="0" y="0"/>
          <a:chExt cx="0" cy="0"/>
        </a:xfrm>
      </p:grpSpPr>
      <p:pic>
        <p:nvPicPr>
          <p:cNvPr id="10" name="Obraz 3">
            <a:extLst>
              <a:ext uri="{FF2B5EF4-FFF2-40B4-BE49-F238E27FC236}">
                <a16:creationId xmlns="" xmlns:a16="http://schemas.microsoft.com/office/drawing/2014/main" id="{D34B59C7-4933-41D0-A2E7-0BEBCAD55B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425" y="1963738"/>
            <a:ext cx="32781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4">
            <a:extLst>
              <a:ext uri="{FF2B5EF4-FFF2-40B4-BE49-F238E27FC236}">
                <a16:creationId xmlns="" xmlns:a16="http://schemas.microsoft.com/office/drawing/2014/main" id="{1AF185AA-FE54-4B2D-B945-47EC440E3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988" y="3425825"/>
            <a:ext cx="235267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53">
            <a:extLst>
              <a:ext uri="{FF2B5EF4-FFF2-40B4-BE49-F238E27FC236}">
                <a16:creationId xmlns="" xmlns:a16="http://schemas.microsoft.com/office/drawing/2014/main" id="{ACF481E5-71D0-4A21-9511-22B81268BE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700" y="4867275"/>
            <a:ext cx="235267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az 73">
            <a:extLst>
              <a:ext uri="{FF2B5EF4-FFF2-40B4-BE49-F238E27FC236}">
                <a16:creationId xmlns="" xmlns:a16="http://schemas.microsoft.com/office/drawing/2014/main" id="{DBEC4C9D-1EFB-421C-BB66-6D30DD5742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7450" y="3425825"/>
            <a:ext cx="2354263"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az 74">
            <a:extLst>
              <a:ext uri="{FF2B5EF4-FFF2-40B4-BE49-F238E27FC236}">
                <a16:creationId xmlns="" xmlns:a16="http://schemas.microsoft.com/office/drawing/2014/main" id="{33DC26C1-65F9-433D-B72D-D7D82D6CB8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4867275"/>
            <a:ext cx="235267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upa 13">
            <a:extLst>
              <a:ext uri="{FF2B5EF4-FFF2-40B4-BE49-F238E27FC236}">
                <a16:creationId xmlns="" xmlns:a16="http://schemas.microsoft.com/office/drawing/2014/main" id="{1878BCC7-27F2-4F73-AA86-34028E8A80C9}"/>
              </a:ext>
            </a:extLst>
          </p:cNvPr>
          <p:cNvGrpSpPr>
            <a:grpSpLocks/>
          </p:cNvGrpSpPr>
          <p:nvPr/>
        </p:nvGrpSpPr>
        <p:grpSpPr bwMode="auto">
          <a:xfrm>
            <a:off x="2078038" y="2962275"/>
            <a:ext cx="2825750" cy="484188"/>
            <a:chOff x="2078184" y="2962143"/>
            <a:chExt cx="2826328" cy="485099"/>
          </a:xfrm>
        </p:grpSpPr>
        <p:cxnSp>
          <p:nvCxnSpPr>
            <p:cNvPr id="16" name="Łącznik prosty 6">
              <a:extLst>
                <a:ext uri="{FF2B5EF4-FFF2-40B4-BE49-F238E27FC236}">
                  <a16:creationId xmlns="" xmlns:a16="http://schemas.microsoft.com/office/drawing/2014/main" id="{C2827081-4717-4EC4-94A3-E0F372BB82BA}"/>
                </a:ext>
              </a:extLst>
            </p:cNvPr>
            <p:cNvCxnSpPr>
              <a:cxnSpLocks noChangeShapeType="1"/>
            </p:cNvCxnSpPr>
            <p:nvPr/>
          </p:nvCxnSpPr>
          <p:spPr bwMode="auto">
            <a:xfrm>
              <a:off x="2078184" y="3206837"/>
              <a:ext cx="2826328"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4" name="Łącznik prosty 12">
              <a:extLst>
                <a:ext uri="{FF2B5EF4-FFF2-40B4-BE49-F238E27FC236}">
                  <a16:creationId xmlns="" xmlns:a16="http://schemas.microsoft.com/office/drawing/2014/main" id="{FBD2C913-FB6C-45F6-801E-C4D2AC498DF2}"/>
                </a:ext>
              </a:extLst>
            </p:cNvPr>
            <p:cNvCxnSpPr>
              <a:cxnSpLocks noChangeShapeType="1"/>
            </p:cNvCxnSpPr>
            <p:nvPr/>
          </p:nvCxnSpPr>
          <p:spPr bwMode="auto">
            <a:xfrm>
              <a:off x="3503057" y="2962143"/>
              <a:ext cx="6437" cy="238257"/>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5" name="Łącznik prosty 75">
              <a:extLst>
                <a:ext uri="{FF2B5EF4-FFF2-40B4-BE49-F238E27FC236}">
                  <a16:creationId xmlns="" xmlns:a16="http://schemas.microsoft.com/office/drawing/2014/main" id="{9733691B-7559-4C09-85D9-A98B6A4B74BE}"/>
                </a:ext>
              </a:extLst>
            </p:cNvPr>
            <p:cNvCxnSpPr>
              <a:cxnSpLocks noChangeShapeType="1"/>
            </p:cNvCxnSpPr>
            <p:nvPr/>
          </p:nvCxnSpPr>
          <p:spPr bwMode="auto">
            <a:xfrm>
              <a:off x="4891829" y="3204688"/>
              <a:ext cx="6438" cy="238265"/>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6" name="Łącznik prosty 76">
              <a:extLst>
                <a:ext uri="{FF2B5EF4-FFF2-40B4-BE49-F238E27FC236}">
                  <a16:creationId xmlns="" xmlns:a16="http://schemas.microsoft.com/office/drawing/2014/main" id="{D10338DC-61CF-4A2E-A04A-3A241E29C3EB}"/>
                </a:ext>
              </a:extLst>
            </p:cNvPr>
            <p:cNvCxnSpPr>
              <a:cxnSpLocks noChangeShapeType="1"/>
            </p:cNvCxnSpPr>
            <p:nvPr/>
          </p:nvCxnSpPr>
          <p:spPr bwMode="auto">
            <a:xfrm>
              <a:off x="2082088" y="3208986"/>
              <a:ext cx="6438" cy="238256"/>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grpSp>
      <p:cxnSp>
        <p:nvCxnSpPr>
          <p:cNvPr id="27" name="Łącznik prosty 77">
            <a:extLst>
              <a:ext uri="{FF2B5EF4-FFF2-40B4-BE49-F238E27FC236}">
                <a16:creationId xmlns="" xmlns:a16="http://schemas.microsoft.com/office/drawing/2014/main" id="{449F3E65-A733-4FCC-9E6C-F1131A9E78CF}"/>
              </a:ext>
            </a:extLst>
          </p:cNvPr>
          <p:cNvCxnSpPr>
            <a:cxnSpLocks noChangeShapeType="1"/>
          </p:cNvCxnSpPr>
          <p:nvPr/>
        </p:nvCxnSpPr>
        <p:spPr bwMode="auto">
          <a:xfrm>
            <a:off x="2082800" y="4646613"/>
            <a:ext cx="2825750"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8" name="Łącznik prosty 78">
            <a:extLst>
              <a:ext uri="{FF2B5EF4-FFF2-40B4-BE49-F238E27FC236}">
                <a16:creationId xmlns="" xmlns:a16="http://schemas.microsoft.com/office/drawing/2014/main" id="{2B5BF020-199E-41FE-9958-5D5C948D1F26}"/>
              </a:ext>
            </a:extLst>
          </p:cNvPr>
          <p:cNvCxnSpPr>
            <a:cxnSpLocks noChangeShapeType="1"/>
          </p:cNvCxnSpPr>
          <p:nvPr/>
        </p:nvCxnSpPr>
        <p:spPr bwMode="auto">
          <a:xfrm>
            <a:off x="4895850" y="4651375"/>
            <a:ext cx="6350" cy="238125"/>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9" name="Łącznik prosty 79">
            <a:extLst>
              <a:ext uri="{FF2B5EF4-FFF2-40B4-BE49-F238E27FC236}">
                <a16:creationId xmlns="" xmlns:a16="http://schemas.microsoft.com/office/drawing/2014/main" id="{25F9D591-3F16-48EC-BC0B-5B23DFF3AE5E}"/>
              </a:ext>
            </a:extLst>
          </p:cNvPr>
          <p:cNvCxnSpPr>
            <a:cxnSpLocks noChangeShapeType="1"/>
          </p:cNvCxnSpPr>
          <p:nvPr/>
        </p:nvCxnSpPr>
        <p:spPr bwMode="auto">
          <a:xfrm>
            <a:off x="2085975" y="4422775"/>
            <a:ext cx="6350" cy="420688"/>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30" name="Łącznik prosty 80">
            <a:extLst>
              <a:ext uri="{FF2B5EF4-FFF2-40B4-BE49-F238E27FC236}">
                <a16:creationId xmlns="" xmlns:a16="http://schemas.microsoft.com/office/drawing/2014/main" id="{F4E5FF93-AC14-4F2A-AC26-AE492F9E21BE}"/>
              </a:ext>
            </a:extLst>
          </p:cNvPr>
          <p:cNvCxnSpPr>
            <a:cxnSpLocks noChangeShapeType="1"/>
          </p:cNvCxnSpPr>
          <p:nvPr/>
        </p:nvCxnSpPr>
        <p:spPr bwMode="auto">
          <a:xfrm flipV="1">
            <a:off x="5607050" y="2435225"/>
            <a:ext cx="1639888" cy="9525"/>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sp>
        <p:nvSpPr>
          <p:cNvPr id="2" name="Symbol zastępczy tekstu 10">
            <a:extLst>
              <a:ext uri="{FF2B5EF4-FFF2-40B4-BE49-F238E27FC236}">
                <a16:creationId xmlns="" xmlns:a16="http://schemas.microsoft.com/office/drawing/2014/main" id="{DE76E607-24AF-4AFB-A0AF-D29C2E397CA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17" name="Symbol zastępczy tekstu 34">
            <a:extLst>
              <a:ext uri="{FF2B5EF4-FFF2-40B4-BE49-F238E27FC236}">
                <a16:creationId xmlns="" xmlns:a16="http://schemas.microsoft.com/office/drawing/2014/main" id="{CF26216F-39B6-40E3-A45D-FF4FE199D515}"/>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8" name="Symbol zastępczy tekstu 34">
            <a:extLst>
              <a:ext uri="{FF2B5EF4-FFF2-40B4-BE49-F238E27FC236}">
                <a16:creationId xmlns="" xmlns:a16="http://schemas.microsoft.com/office/drawing/2014/main" id="{09A13029-9CDF-4F27-AD05-376794BEFA3E}"/>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9" name="Symbol zastępczy tekstu 34">
            <a:extLst>
              <a:ext uri="{FF2B5EF4-FFF2-40B4-BE49-F238E27FC236}">
                <a16:creationId xmlns="" xmlns:a16="http://schemas.microsoft.com/office/drawing/2014/main" id="{A2CA2E34-4982-4AD2-AF39-A4B580BB5C0D}"/>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 xmlns:a16="http://schemas.microsoft.com/office/drawing/2014/main" id="{28ED2120-D167-4BE6-AA76-8DEB895C88B7}"/>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 xmlns:a16="http://schemas.microsoft.com/office/drawing/2014/main" id="{BBFFE84D-86B8-46D5-8BE6-B1C3288A846C}"/>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22" name="Symbol zastępczy tekstu 16">
            <a:extLst>
              <a:ext uri="{FF2B5EF4-FFF2-40B4-BE49-F238E27FC236}">
                <a16:creationId xmlns="" xmlns:a16="http://schemas.microsoft.com/office/drawing/2014/main" id="{9DE2A291-C1E3-4301-8408-27C58E2B4FB5}"/>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23" name="Symbol zastępczy tekstu 18">
            <a:extLst>
              <a:ext uri="{FF2B5EF4-FFF2-40B4-BE49-F238E27FC236}">
                <a16:creationId xmlns="" xmlns:a16="http://schemas.microsoft.com/office/drawing/2014/main" id="{A7DC6EE5-089A-4EAC-8A4D-4D259DFC4772}"/>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spTree>
    <p:extLst>
      <p:ext uri="{BB962C8B-B14F-4D97-AF65-F5344CB8AC3E}">
        <p14:creationId xmlns:p14="http://schemas.microsoft.com/office/powerpoint/2010/main" val="14025537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_Slajd tytułowy">
    <p:spTree>
      <p:nvGrpSpPr>
        <p:cNvPr id="1" name=""/>
        <p:cNvGrpSpPr/>
        <p:nvPr/>
      </p:nvGrpSpPr>
      <p:grpSpPr>
        <a:xfrm>
          <a:off x="0" y="0"/>
          <a:ext cx="0" cy="0"/>
          <a:chOff x="0" y="0"/>
          <a:chExt cx="0" cy="0"/>
        </a:xfrm>
      </p:grpSpPr>
      <p:sp>
        <p:nvSpPr>
          <p:cNvPr id="11" name="Prostokąt 6">
            <a:extLst>
              <a:ext uri="{FF2B5EF4-FFF2-40B4-BE49-F238E27FC236}">
                <a16:creationId xmlns="" xmlns:a16="http://schemas.microsoft.com/office/drawing/2014/main" id="{847FFD5E-6EC6-48A3-966C-C511D76C682E}"/>
              </a:ext>
            </a:extLst>
          </p:cNvPr>
          <p:cNvSpPr>
            <a:spLocks noChangeArrowheads="1"/>
          </p:cNvSpPr>
          <p:nvPr/>
        </p:nvSpPr>
        <p:spPr bwMode="auto">
          <a:xfrm>
            <a:off x="0" y="2559050"/>
            <a:ext cx="7493000" cy="374650"/>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2" name="Prostokąt 7">
            <a:extLst>
              <a:ext uri="{FF2B5EF4-FFF2-40B4-BE49-F238E27FC236}">
                <a16:creationId xmlns="" xmlns:a16="http://schemas.microsoft.com/office/drawing/2014/main" id="{DEE13928-512E-4E42-B35A-E165A8C657A9}"/>
              </a:ext>
            </a:extLst>
          </p:cNvPr>
          <p:cNvSpPr>
            <a:spLocks noChangeArrowheads="1"/>
          </p:cNvSpPr>
          <p:nvPr/>
        </p:nvSpPr>
        <p:spPr bwMode="auto">
          <a:xfrm>
            <a:off x="8013700" y="2570163"/>
            <a:ext cx="4178300" cy="374650"/>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3" name="pole tekstowe 15">
            <a:extLst>
              <a:ext uri="{FF2B5EF4-FFF2-40B4-BE49-F238E27FC236}">
                <a16:creationId xmlns="" xmlns:a16="http://schemas.microsoft.com/office/drawing/2014/main" id="{1D0C0768-9F15-4FE7-9EAD-1AC6C2F45899}"/>
              </a:ext>
            </a:extLst>
          </p:cNvPr>
          <p:cNvSpPr txBox="1">
            <a:spLocks noChangeArrowheads="1"/>
          </p:cNvSpPr>
          <p:nvPr/>
        </p:nvSpPr>
        <p:spPr bwMode="auto">
          <a:xfrm>
            <a:off x="8115300" y="2595563"/>
            <a:ext cx="2339975" cy="322262"/>
          </a:xfrm>
          <a:prstGeom prst="rect">
            <a:avLst/>
          </a:prstGeom>
          <a:noFill/>
          <a:ln w="9528">
            <a:solidFill>
              <a:srgbClr val="A43757"/>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pl-PL" altLang="pl-PL" sz="1500" dirty="0">
                <a:solidFill>
                  <a:srgbClr val="FFFFFF"/>
                </a:solidFill>
                <a:latin typeface="Arial" panose="020B0604020202020204" pitchFamily="34" charset="0"/>
              </a:rPr>
              <a:t>Specjalizacje:</a:t>
            </a:r>
          </a:p>
        </p:txBody>
      </p:sp>
      <p:cxnSp>
        <p:nvCxnSpPr>
          <p:cNvPr id="14" name="Łącznik prosty 20">
            <a:extLst>
              <a:ext uri="{FF2B5EF4-FFF2-40B4-BE49-F238E27FC236}">
                <a16:creationId xmlns="" xmlns:a16="http://schemas.microsoft.com/office/drawing/2014/main" id="{0F26DA66-3036-436E-9103-21D3A26A63C7}"/>
              </a:ext>
            </a:extLst>
          </p:cNvPr>
          <p:cNvCxnSpPr>
            <a:cxnSpLocks noChangeShapeType="1"/>
          </p:cNvCxnSpPr>
          <p:nvPr/>
        </p:nvCxnSpPr>
        <p:spPr bwMode="auto">
          <a:xfrm>
            <a:off x="0" y="5207000"/>
            <a:ext cx="12192000" cy="0"/>
          </a:xfrm>
          <a:prstGeom prst="straightConnector1">
            <a:avLst/>
          </a:prstGeom>
          <a:noFill/>
          <a:ln w="6345">
            <a:solidFill>
              <a:srgbClr val="44546A"/>
            </a:solidFill>
            <a:miter lim="800000"/>
            <a:headEnd/>
            <a:tailEnd/>
          </a:ln>
          <a:extLst>
            <a:ext uri="{909E8E84-426E-40DD-AFC4-6F175D3DCCD1}">
              <a14:hiddenFill xmlns:a14="http://schemas.microsoft.com/office/drawing/2010/main">
                <a:noFill/>
              </a14:hiddenFill>
            </a:ext>
          </a:extLst>
        </p:spPr>
      </p:cxnSp>
      <p:pic>
        <p:nvPicPr>
          <p:cNvPr id="17" name="Obraz 21">
            <a:extLst>
              <a:ext uri="{FF2B5EF4-FFF2-40B4-BE49-F238E27FC236}">
                <a16:creationId xmlns="" xmlns:a16="http://schemas.microsoft.com/office/drawing/2014/main" id="{8289125B-CB47-4750-9784-DD75433639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2725" y="5649913"/>
            <a:ext cx="305117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Obraz 23">
            <a:extLst>
              <a:ext uri="{FF2B5EF4-FFF2-40B4-BE49-F238E27FC236}">
                <a16:creationId xmlns="" xmlns:a16="http://schemas.microsoft.com/office/drawing/2014/main" id="{1DD964F1-B5D6-4A15-B182-F2ECC4DE45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2200" y="5613400"/>
            <a:ext cx="7778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ymbol zastępczy tekstu 10">
            <a:extLst>
              <a:ext uri="{FF2B5EF4-FFF2-40B4-BE49-F238E27FC236}">
                <a16:creationId xmlns="" xmlns:a16="http://schemas.microsoft.com/office/drawing/2014/main" id="{90C63AFC-0FB6-419A-A57D-412AD021F22F}"/>
              </a:ext>
            </a:extLst>
          </p:cNvPr>
          <p:cNvSpPr txBox="1">
            <a:spLocks noGrp="1"/>
          </p:cNvSpPr>
          <p:nvPr>
            <p:ph type="body" sz="quarter" idx="4294967295"/>
          </p:nvPr>
        </p:nvSpPr>
        <p:spPr>
          <a:xfrm>
            <a:off x="1816098" y="812801"/>
            <a:ext cx="9563096"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5" name="Symbol zastępczy tekstu 19">
            <a:extLst>
              <a:ext uri="{FF2B5EF4-FFF2-40B4-BE49-F238E27FC236}">
                <a16:creationId xmlns="" xmlns:a16="http://schemas.microsoft.com/office/drawing/2014/main" id="{0C0CAAD8-7A2D-46C6-A44D-4FFA533790E2}"/>
              </a:ext>
            </a:extLst>
          </p:cNvPr>
          <p:cNvSpPr txBox="1">
            <a:spLocks noGrp="1"/>
          </p:cNvSpPr>
          <p:nvPr>
            <p:ph type="body" sz="quarter" idx="4294967295"/>
          </p:nvPr>
        </p:nvSpPr>
        <p:spPr>
          <a:xfrm>
            <a:off x="3657600" y="3237780"/>
            <a:ext cx="3835405" cy="61031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1" i="0" u="none" strike="noStrike" cap="none" spc="0" baseline="0">
                <a:solidFill>
                  <a:srgbClr val="000000"/>
                </a:solidFill>
                <a:uFillTx/>
                <a:latin typeface="Arial"/>
              </a:defRPr>
            </a:lvl1pPr>
          </a:lstStyle>
          <a:p>
            <a:pPr lvl="0"/>
            <a:r>
              <a:rPr lang="pl-PL"/>
              <a:t>Funkcja</a:t>
            </a:r>
          </a:p>
        </p:txBody>
      </p:sp>
      <p:sp>
        <p:nvSpPr>
          <p:cNvPr id="6" name="Symbol zastępczy tekstu 19">
            <a:extLst>
              <a:ext uri="{FF2B5EF4-FFF2-40B4-BE49-F238E27FC236}">
                <a16:creationId xmlns="" xmlns:a16="http://schemas.microsoft.com/office/drawing/2014/main" id="{DD747674-6DE1-41AE-BED6-2F2F268F1980}"/>
              </a:ext>
            </a:extLst>
          </p:cNvPr>
          <p:cNvSpPr txBox="1">
            <a:spLocks noGrp="1"/>
          </p:cNvSpPr>
          <p:nvPr>
            <p:ph type="body" sz="quarter" idx="4294967295"/>
          </p:nvPr>
        </p:nvSpPr>
        <p:spPr>
          <a:xfrm>
            <a:off x="8115300" y="3242544"/>
            <a:ext cx="3822704" cy="1585917"/>
          </a:xfrm>
          <a:prstGeom prst="rect">
            <a:avLst/>
          </a:prstGeom>
          <a:noFill/>
          <a:ln>
            <a:noFill/>
          </a:ln>
        </p:spPr>
        <p:txBody>
          <a:bodyPr vert="horz" wrap="square" lIns="91440" tIns="45720" rIns="91440" bIns="45720" anchor="t" anchorCtr="0" compatLnSpc="1">
            <a:noAutofit/>
          </a:bodyPr>
          <a:lstStyle>
            <a:lvl1pPr marL="285750" marR="0" lvl="0" indent="-285750" fontAlgn="auto">
              <a:spcAft>
                <a:spcPts val="0"/>
              </a:spcAft>
              <a:buClr>
                <a:srgbClr val="5B9BD5"/>
              </a:buClr>
              <a:buSzPct val="100000"/>
              <a:buFont typeface="Arial" pitchFamily="34"/>
              <a:tabLst/>
              <a:defRPr lang="pl-PL" sz="1500" b="0" i="0" u="none" strike="noStrike" cap="none" spc="0" baseline="0">
                <a:solidFill>
                  <a:srgbClr val="000000"/>
                </a:solidFill>
                <a:uFillTx/>
                <a:latin typeface="Arial"/>
              </a:defRPr>
            </a:lvl1pPr>
          </a:lstStyle>
          <a:p>
            <a:pPr lvl="0"/>
            <a:endParaRPr lang="pl-PL"/>
          </a:p>
        </p:txBody>
      </p:sp>
      <p:sp>
        <p:nvSpPr>
          <p:cNvPr id="7" name="Symbol zastępczy tekstu 25">
            <a:extLst>
              <a:ext uri="{FF2B5EF4-FFF2-40B4-BE49-F238E27FC236}">
                <a16:creationId xmlns="" xmlns:a16="http://schemas.microsoft.com/office/drawing/2014/main" id="{0E0BBE1F-6ED3-4397-ADC0-A73AC92A3B4E}"/>
              </a:ext>
            </a:extLst>
          </p:cNvPr>
          <p:cNvSpPr txBox="1">
            <a:spLocks noGrp="1"/>
          </p:cNvSpPr>
          <p:nvPr>
            <p:ph type="body" sz="quarter" idx="4294967295"/>
          </p:nvPr>
        </p:nvSpPr>
        <p:spPr>
          <a:xfrm>
            <a:off x="3657600" y="2583070"/>
            <a:ext cx="3746497" cy="335603"/>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1500" b="1" i="0" u="none" strike="noStrike" cap="all" spc="0" baseline="0">
                <a:solidFill>
                  <a:srgbClr val="E7E6E6"/>
                </a:solidFill>
                <a:uFillTx/>
                <a:latin typeface="Arial"/>
              </a:defRPr>
            </a:lvl1pPr>
          </a:lstStyle>
          <a:p>
            <a:pPr lvl="0"/>
            <a:r>
              <a:rPr lang="pl-PL"/>
              <a:t>Imię i nazwisko | funkcja</a:t>
            </a:r>
          </a:p>
        </p:txBody>
      </p:sp>
      <p:sp>
        <p:nvSpPr>
          <p:cNvPr id="9" name="Symbol zastępczy obrazu 2">
            <a:extLst>
              <a:ext uri="{FF2B5EF4-FFF2-40B4-BE49-F238E27FC236}">
                <a16:creationId xmlns="" xmlns:a16="http://schemas.microsoft.com/office/drawing/2014/main" id="{0B81DB3E-8631-4F98-B82F-3AB21749A08D}"/>
              </a:ext>
            </a:extLst>
          </p:cNvPr>
          <p:cNvSpPr txBox="1">
            <a:spLocks noGrp="1"/>
          </p:cNvSpPr>
          <p:nvPr>
            <p:ph type="pic" sz="quarter" idx="4294967295"/>
          </p:nvPr>
        </p:nvSpPr>
        <p:spPr>
          <a:xfrm>
            <a:off x="485775" y="1899153"/>
            <a:ext cx="2787648" cy="2799837"/>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0" i="0" u="none" strike="noStrike" cap="all" spc="0" baseline="0">
                <a:solidFill>
                  <a:srgbClr val="000000"/>
                </a:solidFill>
                <a:uFillTx/>
                <a:latin typeface="Arial"/>
              </a:defRPr>
            </a:lvl1pPr>
          </a:lstStyle>
          <a:p>
            <a:pPr lvl="0"/>
            <a:r>
              <a:rPr lang="pl-PL" noProof="0" dirty="0"/>
              <a:t>Zdjęcie mecenasa</a:t>
            </a:r>
          </a:p>
        </p:txBody>
      </p:sp>
      <p:sp>
        <p:nvSpPr>
          <p:cNvPr id="10" name="Symbol zastępczy tekstu 19">
            <a:extLst>
              <a:ext uri="{FF2B5EF4-FFF2-40B4-BE49-F238E27FC236}">
                <a16:creationId xmlns="" xmlns:a16="http://schemas.microsoft.com/office/drawing/2014/main" id="{FDD570F6-8838-4383-A95D-4A2382FF7F2D}"/>
              </a:ext>
            </a:extLst>
          </p:cNvPr>
          <p:cNvSpPr txBox="1">
            <a:spLocks noGrp="1"/>
          </p:cNvSpPr>
          <p:nvPr>
            <p:ph type="body" sz="quarter" idx="4294967295"/>
          </p:nvPr>
        </p:nvSpPr>
        <p:spPr>
          <a:xfrm>
            <a:off x="3657600" y="3911602"/>
            <a:ext cx="3835405" cy="91685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Opis</a:t>
            </a:r>
          </a:p>
        </p:txBody>
      </p:sp>
      <p:sp>
        <p:nvSpPr>
          <p:cNvPr id="15" name="Symbol zastępczy tekstu 19">
            <a:extLst>
              <a:ext uri="{FF2B5EF4-FFF2-40B4-BE49-F238E27FC236}">
                <a16:creationId xmlns="" xmlns:a16="http://schemas.microsoft.com/office/drawing/2014/main" id="{2349FF69-291B-4E01-AA48-A02239FEB522}"/>
              </a:ext>
            </a:extLst>
          </p:cNvPr>
          <p:cNvSpPr txBox="1">
            <a:spLocks noGrp="1"/>
          </p:cNvSpPr>
          <p:nvPr>
            <p:ph type="body" sz="quarter" idx="4294967295"/>
          </p:nvPr>
        </p:nvSpPr>
        <p:spPr>
          <a:xfrm>
            <a:off x="1144179" y="5840766"/>
            <a:ext cx="1891116" cy="35682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Numer tel.</a:t>
            </a:r>
          </a:p>
        </p:txBody>
      </p:sp>
      <p:sp>
        <p:nvSpPr>
          <p:cNvPr id="16" name="Symbol zastępczy tekstu 19">
            <a:extLst>
              <a:ext uri="{FF2B5EF4-FFF2-40B4-BE49-F238E27FC236}">
                <a16:creationId xmlns="" xmlns:a16="http://schemas.microsoft.com/office/drawing/2014/main" id="{7436C755-7D6B-4487-AACB-E3F3B6CDCE59}"/>
              </a:ext>
            </a:extLst>
          </p:cNvPr>
          <p:cNvSpPr txBox="1">
            <a:spLocks noGrp="1"/>
          </p:cNvSpPr>
          <p:nvPr>
            <p:ph type="body" sz="quarter" idx="4294967295"/>
          </p:nvPr>
        </p:nvSpPr>
        <p:spPr>
          <a:xfrm>
            <a:off x="4410471" y="5853339"/>
            <a:ext cx="2701521" cy="35682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E-mail</a:t>
            </a:r>
          </a:p>
        </p:txBody>
      </p:sp>
    </p:spTree>
    <p:extLst>
      <p:ext uri="{BB962C8B-B14F-4D97-AF65-F5344CB8AC3E}">
        <p14:creationId xmlns:p14="http://schemas.microsoft.com/office/powerpoint/2010/main" val="1474629881"/>
      </p:ext>
    </p:extLst>
  </p:cSld>
  <p:clrMapOvr>
    <a:masterClrMapping/>
  </p:clrMapOvr>
  <p:hf sldNum="0" hdr="0" ftr="0" dt="0"/>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p:cSld name="12_Dwa elementy zawartości">
    <p:spTree>
      <p:nvGrpSpPr>
        <p:cNvPr id="1" name=""/>
        <p:cNvGrpSpPr/>
        <p:nvPr/>
      </p:nvGrpSpPr>
      <p:grpSpPr>
        <a:xfrm>
          <a:off x="0" y="0"/>
          <a:ext cx="0" cy="0"/>
          <a:chOff x="0" y="0"/>
          <a:chExt cx="0" cy="0"/>
        </a:xfrm>
      </p:grpSpPr>
      <p:pic>
        <p:nvPicPr>
          <p:cNvPr id="10" name="Obraz 2">
            <a:extLst>
              <a:ext uri="{FF2B5EF4-FFF2-40B4-BE49-F238E27FC236}">
                <a16:creationId xmlns="" xmlns:a16="http://schemas.microsoft.com/office/drawing/2014/main" id="{EC6AF319-131D-49ED-A2A8-B4CC329B85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163" y="3414713"/>
            <a:ext cx="23526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25">
            <a:extLst>
              <a:ext uri="{FF2B5EF4-FFF2-40B4-BE49-F238E27FC236}">
                <a16:creationId xmlns="" xmlns:a16="http://schemas.microsoft.com/office/drawing/2014/main" id="{A3CCDDAD-7336-4EDC-9862-F325F0B274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225" y="4857750"/>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26">
            <a:extLst>
              <a:ext uri="{FF2B5EF4-FFF2-40B4-BE49-F238E27FC236}">
                <a16:creationId xmlns="" xmlns:a16="http://schemas.microsoft.com/office/drawing/2014/main" id="{C7FCF302-86D5-495A-915B-737FDF97B4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2525" y="4849813"/>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Obraz 27">
            <a:extLst>
              <a:ext uri="{FF2B5EF4-FFF2-40B4-BE49-F238E27FC236}">
                <a16:creationId xmlns="" xmlns:a16="http://schemas.microsoft.com/office/drawing/2014/main" id="{59FCE72A-95F6-43AA-99E0-012C6E7BA1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1738" y="3402013"/>
            <a:ext cx="23542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Obraz 9">
            <a:extLst>
              <a:ext uri="{FF2B5EF4-FFF2-40B4-BE49-F238E27FC236}">
                <a16:creationId xmlns="" xmlns:a16="http://schemas.microsoft.com/office/drawing/2014/main" id="{16574A5F-9C21-48B9-B859-68C0A2BDE1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900" y="1935163"/>
            <a:ext cx="32654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Łącznik prosty 6">
            <a:extLst>
              <a:ext uri="{FF2B5EF4-FFF2-40B4-BE49-F238E27FC236}">
                <a16:creationId xmlns="" xmlns:a16="http://schemas.microsoft.com/office/drawing/2014/main" id="{536DDA69-100B-420B-9739-8EC291371149}"/>
              </a:ext>
            </a:extLst>
          </p:cNvPr>
          <p:cNvCxnSpPr>
            <a:cxnSpLocks noChangeShapeType="1"/>
          </p:cNvCxnSpPr>
          <p:nvPr/>
        </p:nvCxnSpPr>
        <p:spPr bwMode="auto">
          <a:xfrm>
            <a:off x="2078038" y="3206750"/>
            <a:ext cx="2825750"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3" name="Łącznik prosty 12">
            <a:extLst>
              <a:ext uri="{FF2B5EF4-FFF2-40B4-BE49-F238E27FC236}">
                <a16:creationId xmlns="" xmlns:a16="http://schemas.microsoft.com/office/drawing/2014/main" id="{08A0DD44-6BAC-4343-BE60-FE29820D92A7}"/>
              </a:ext>
            </a:extLst>
          </p:cNvPr>
          <p:cNvCxnSpPr>
            <a:cxnSpLocks noChangeShapeType="1"/>
          </p:cNvCxnSpPr>
          <p:nvPr/>
        </p:nvCxnSpPr>
        <p:spPr bwMode="auto">
          <a:xfrm>
            <a:off x="3503613" y="2962275"/>
            <a:ext cx="6350" cy="238125"/>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4" name="Łącznik prosty 77">
            <a:extLst>
              <a:ext uri="{FF2B5EF4-FFF2-40B4-BE49-F238E27FC236}">
                <a16:creationId xmlns="" xmlns:a16="http://schemas.microsoft.com/office/drawing/2014/main" id="{CBDFC4B8-21DA-4410-9E23-56C66F550AA7}"/>
              </a:ext>
            </a:extLst>
          </p:cNvPr>
          <p:cNvCxnSpPr>
            <a:cxnSpLocks noChangeShapeType="1"/>
          </p:cNvCxnSpPr>
          <p:nvPr/>
        </p:nvCxnSpPr>
        <p:spPr bwMode="auto">
          <a:xfrm>
            <a:off x="2082800" y="4646613"/>
            <a:ext cx="2825750"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5" name="Łącznik prosty 79">
            <a:extLst>
              <a:ext uri="{FF2B5EF4-FFF2-40B4-BE49-F238E27FC236}">
                <a16:creationId xmlns="" xmlns:a16="http://schemas.microsoft.com/office/drawing/2014/main" id="{492AD43C-EAE3-4F45-9815-DC6AF181F9CE}"/>
              </a:ext>
            </a:extLst>
          </p:cNvPr>
          <p:cNvCxnSpPr>
            <a:cxnSpLocks noChangeShapeType="1"/>
          </p:cNvCxnSpPr>
          <p:nvPr/>
        </p:nvCxnSpPr>
        <p:spPr bwMode="auto">
          <a:xfrm>
            <a:off x="2081213" y="4387850"/>
            <a:ext cx="6350" cy="3048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6" name="Łącznik prosty 80">
            <a:extLst>
              <a:ext uri="{FF2B5EF4-FFF2-40B4-BE49-F238E27FC236}">
                <a16:creationId xmlns="" xmlns:a16="http://schemas.microsoft.com/office/drawing/2014/main" id="{782866F7-0D4E-4039-A551-3578F49748AC}"/>
              </a:ext>
            </a:extLst>
          </p:cNvPr>
          <p:cNvCxnSpPr>
            <a:cxnSpLocks noChangeShapeType="1"/>
          </p:cNvCxnSpPr>
          <p:nvPr/>
        </p:nvCxnSpPr>
        <p:spPr bwMode="auto">
          <a:xfrm flipV="1">
            <a:off x="5607050" y="2435225"/>
            <a:ext cx="1639888" cy="9525"/>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7" name="Łącznik prosty ze strzałką 8">
            <a:extLst>
              <a:ext uri="{FF2B5EF4-FFF2-40B4-BE49-F238E27FC236}">
                <a16:creationId xmlns="" xmlns:a16="http://schemas.microsoft.com/office/drawing/2014/main" id="{E3BD736C-EFAE-4D01-A030-90A6B704A1AA}"/>
              </a:ext>
            </a:extLst>
          </p:cNvPr>
          <p:cNvCxnSpPr>
            <a:cxnSpLocks noChangeShapeType="1"/>
          </p:cNvCxnSpPr>
          <p:nvPr/>
        </p:nvCxnSpPr>
        <p:spPr bwMode="auto">
          <a:xfrm>
            <a:off x="2068513" y="3200400"/>
            <a:ext cx="0" cy="206375"/>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28" name="Łącznik prosty ze strzałką 30">
            <a:extLst>
              <a:ext uri="{FF2B5EF4-FFF2-40B4-BE49-F238E27FC236}">
                <a16:creationId xmlns="" xmlns:a16="http://schemas.microsoft.com/office/drawing/2014/main" id="{AA745C0E-6F9E-4E4F-81F3-E2137DB0C08C}"/>
              </a:ext>
            </a:extLst>
          </p:cNvPr>
          <p:cNvCxnSpPr>
            <a:cxnSpLocks noChangeShapeType="1"/>
          </p:cNvCxnSpPr>
          <p:nvPr/>
        </p:nvCxnSpPr>
        <p:spPr bwMode="auto">
          <a:xfrm>
            <a:off x="4906963" y="3216275"/>
            <a:ext cx="0" cy="204788"/>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29" name="Łącznik prosty ze strzałką 31">
            <a:extLst>
              <a:ext uri="{FF2B5EF4-FFF2-40B4-BE49-F238E27FC236}">
                <a16:creationId xmlns="" xmlns:a16="http://schemas.microsoft.com/office/drawing/2014/main" id="{C4BA67A0-5417-4791-88FD-ECFA1E3FAD8D}"/>
              </a:ext>
            </a:extLst>
          </p:cNvPr>
          <p:cNvCxnSpPr>
            <a:cxnSpLocks noChangeShapeType="1"/>
          </p:cNvCxnSpPr>
          <p:nvPr/>
        </p:nvCxnSpPr>
        <p:spPr bwMode="auto">
          <a:xfrm>
            <a:off x="2089150" y="4645025"/>
            <a:ext cx="0" cy="204788"/>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30" name="Łącznik prosty ze strzałką 32">
            <a:extLst>
              <a:ext uri="{FF2B5EF4-FFF2-40B4-BE49-F238E27FC236}">
                <a16:creationId xmlns="" xmlns:a16="http://schemas.microsoft.com/office/drawing/2014/main" id="{AC425606-F898-413D-B8A3-A37CB8075BD3}"/>
              </a:ext>
            </a:extLst>
          </p:cNvPr>
          <p:cNvCxnSpPr>
            <a:cxnSpLocks noChangeShapeType="1"/>
          </p:cNvCxnSpPr>
          <p:nvPr/>
        </p:nvCxnSpPr>
        <p:spPr bwMode="auto">
          <a:xfrm>
            <a:off x="4899025" y="4648200"/>
            <a:ext cx="0" cy="206375"/>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sp>
        <p:nvSpPr>
          <p:cNvPr id="7" name="Symbol zastępczy tekstu 10">
            <a:extLst>
              <a:ext uri="{FF2B5EF4-FFF2-40B4-BE49-F238E27FC236}">
                <a16:creationId xmlns="" xmlns:a16="http://schemas.microsoft.com/office/drawing/2014/main" id="{CDACB757-CD0E-4820-8E56-0FAB9F39D39C}"/>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13" name="Symbol zastępczy tekstu 34">
            <a:extLst>
              <a:ext uri="{FF2B5EF4-FFF2-40B4-BE49-F238E27FC236}">
                <a16:creationId xmlns="" xmlns:a16="http://schemas.microsoft.com/office/drawing/2014/main" id="{285136D6-5D82-43C9-994F-F207C92A9B3F}"/>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4" name="Symbol zastępczy tekstu 34">
            <a:extLst>
              <a:ext uri="{FF2B5EF4-FFF2-40B4-BE49-F238E27FC236}">
                <a16:creationId xmlns="" xmlns:a16="http://schemas.microsoft.com/office/drawing/2014/main" id="{CCCF03BB-5F5B-4C0C-9242-43CE0B8556D1}"/>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5" name="Symbol zastępczy tekstu 34">
            <a:extLst>
              <a:ext uri="{FF2B5EF4-FFF2-40B4-BE49-F238E27FC236}">
                <a16:creationId xmlns="" xmlns:a16="http://schemas.microsoft.com/office/drawing/2014/main" id="{7B47C0B3-6B4C-4C18-9688-94DF7E03988E}"/>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6" name="Symbol zastępczy tekstu 34">
            <a:extLst>
              <a:ext uri="{FF2B5EF4-FFF2-40B4-BE49-F238E27FC236}">
                <a16:creationId xmlns="" xmlns:a16="http://schemas.microsoft.com/office/drawing/2014/main" id="{519D6E91-E2F4-4410-A0E1-F51A1F82B66E}"/>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7" name="Symbol zastępczy tekstu 34">
            <a:extLst>
              <a:ext uri="{FF2B5EF4-FFF2-40B4-BE49-F238E27FC236}">
                <a16:creationId xmlns="" xmlns:a16="http://schemas.microsoft.com/office/drawing/2014/main" id="{489E6622-C796-4337-BBE2-F5FE2CC098E0}"/>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18" name="Symbol zastępczy tekstu 16">
            <a:extLst>
              <a:ext uri="{FF2B5EF4-FFF2-40B4-BE49-F238E27FC236}">
                <a16:creationId xmlns="" xmlns:a16="http://schemas.microsoft.com/office/drawing/2014/main" id="{BB32D035-E829-4FA9-9163-16F04295FB4A}"/>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19" name="Symbol zastępczy tekstu 18">
            <a:extLst>
              <a:ext uri="{FF2B5EF4-FFF2-40B4-BE49-F238E27FC236}">
                <a16:creationId xmlns="" xmlns:a16="http://schemas.microsoft.com/office/drawing/2014/main" id="{03966490-7065-41AF-99F6-C0AEF8169F95}"/>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spTree>
    <p:extLst>
      <p:ext uri="{BB962C8B-B14F-4D97-AF65-F5344CB8AC3E}">
        <p14:creationId xmlns:p14="http://schemas.microsoft.com/office/powerpoint/2010/main" val="104591858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p:cSld name="13_Dwa elementy zawartości">
    <p:spTree>
      <p:nvGrpSpPr>
        <p:cNvPr id="1" name=""/>
        <p:cNvGrpSpPr/>
        <p:nvPr/>
      </p:nvGrpSpPr>
      <p:grpSpPr>
        <a:xfrm>
          <a:off x="0" y="0"/>
          <a:ext cx="0" cy="0"/>
          <a:chOff x="0" y="0"/>
          <a:chExt cx="0" cy="0"/>
        </a:xfrm>
      </p:grpSpPr>
      <p:pic>
        <p:nvPicPr>
          <p:cNvPr id="12" name="Obraz 9">
            <a:extLst>
              <a:ext uri="{FF2B5EF4-FFF2-40B4-BE49-F238E27FC236}">
                <a16:creationId xmlns="" xmlns:a16="http://schemas.microsoft.com/office/drawing/2014/main" id="{0C5AFCC9-8BCC-440E-B1AB-C19ABF9518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1935163"/>
            <a:ext cx="32654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Łącznik prosty 80">
            <a:extLst>
              <a:ext uri="{FF2B5EF4-FFF2-40B4-BE49-F238E27FC236}">
                <a16:creationId xmlns="" xmlns:a16="http://schemas.microsoft.com/office/drawing/2014/main" id="{86978F97-83C0-4AB4-8E6C-A6929B313EFE}"/>
              </a:ext>
            </a:extLst>
          </p:cNvPr>
          <p:cNvCxnSpPr>
            <a:cxnSpLocks noChangeShapeType="1"/>
          </p:cNvCxnSpPr>
          <p:nvPr/>
        </p:nvCxnSpPr>
        <p:spPr bwMode="auto">
          <a:xfrm flipV="1">
            <a:off x="5607050" y="2435225"/>
            <a:ext cx="1639888" cy="9525"/>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pic>
        <p:nvPicPr>
          <p:cNvPr id="14" name="Obraz 3">
            <a:extLst>
              <a:ext uri="{FF2B5EF4-FFF2-40B4-BE49-F238E27FC236}">
                <a16:creationId xmlns="" xmlns:a16="http://schemas.microsoft.com/office/drawing/2014/main" id="{BF1B3428-8636-418C-8AD9-592C4F439F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825" y="3416300"/>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Obraz 28">
            <a:extLst>
              <a:ext uri="{FF2B5EF4-FFF2-40B4-BE49-F238E27FC236}">
                <a16:creationId xmlns="" xmlns:a16="http://schemas.microsoft.com/office/drawing/2014/main" id="{40553237-3470-4A4D-A93B-AA92DB713B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7613" y="3406775"/>
            <a:ext cx="23495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Obraz 29">
            <a:extLst>
              <a:ext uri="{FF2B5EF4-FFF2-40B4-BE49-F238E27FC236}">
                <a16:creationId xmlns="" xmlns:a16="http://schemas.microsoft.com/office/drawing/2014/main" id="{17745F56-3DBC-4F99-8DD2-85E82192A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588" y="4852988"/>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Obraz 33">
            <a:extLst>
              <a:ext uri="{FF2B5EF4-FFF2-40B4-BE49-F238E27FC236}">
                <a16:creationId xmlns="" xmlns:a16="http://schemas.microsoft.com/office/drawing/2014/main" id="{93D7BC67-03FA-40BA-A51A-716324701F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8088" y="4857750"/>
            <a:ext cx="2351087"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upa 34">
            <a:extLst>
              <a:ext uri="{FF2B5EF4-FFF2-40B4-BE49-F238E27FC236}">
                <a16:creationId xmlns="" xmlns:a16="http://schemas.microsoft.com/office/drawing/2014/main" id="{0B901777-D983-4C96-B4F5-4E6141947CE5}"/>
              </a:ext>
            </a:extLst>
          </p:cNvPr>
          <p:cNvGrpSpPr>
            <a:grpSpLocks/>
          </p:cNvGrpSpPr>
          <p:nvPr/>
        </p:nvGrpSpPr>
        <p:grpSpPr bwMode="auto">
          <a:xfrm>
            <a:off x="2078038" y="2962275"/>
            <a:ext cx="2825750" cy="484188"/>
            <a:chOff x="2078184" y="2962143"/>
            <a:chExt cx="2826328" cy="485099"/>
          </a:xfrm>
        </p:grpSpPr>
        <p:cxnSp>
          <p:nvCxnSpPr>
            <p:cNvPr id="19" name="Łącznik prosty 35">
              <a:extLst>
                <a:ext uri="{FF2B5EF4-FFF2-40B4-BE49-F238E27FC236}">
                  <a16:creationId xmlns="" xmlns:a16="http://schemas.microsoft.com/office/drawing/2014/main" id="{FB718A29-5641-4774-A94D-322C9F37E5D2}"/>
                </a:ext>
              </a:extLst>
            </p:cNvPr>
            <p:cNvCxnSpPr>
              <a:cxnSpLocks noChangeShapeType="1"/>
            </p:cNvCxnSpPr>
            <p:nvPr/>
          </p:nvCxnSpPr>
          <p:spPr bwMode="auto">
            <a:xfrm>
              <a:off x="2078184" y="3206837"/>
              <a:ext cx="2826328" cy="0"/>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cxnSp>
          <p:nvCxnSpPr>
            <p:cNvPr id="20" name="Łącznik prosty 36">
              <a:extLst>
                <a:ext uri="{FF2B5EF4-FFF2-40B4-BE49-F238E27FC236}">
                  <a16:creationId xmlns="" xmlns:a16="http://schemas.microsoft.com/office/drawing/2014/main" id="{64EBF943-FF47-406F-8605-04A11FEA85D0}"/>
                </a:ext>
              </a:extLst>
            </p:cNvPr>
            <p:cNvCxnSpPr>
              <a:cxnSpLocks noChangeShapeType="1"/>
            </p:cNvCxnSpPr>
            <p:nvPr/>
          </p:nvCxnSpPr>
          <p:spPr bwMode="auto">
            <a:xfrm>
              <a:off x="3503057" y="2962143"/>
              <a:ext cx="6437" cy="238257"/>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cxnSp>
          <p:nvCxnSpPr>
            <p:cNvPr id="21" name="Łącznik prosty 37">
              <a:extLst>
                <a:ext uri="{FF2B5EF4-FFF2-40B4-BE49-F238E27FC236}">
                  <a16:creationId xmlns="" xmlns:a16="http://schemas.microsoft.com/office/drawing/2014/main" id="{B1E72331-47AF-4F5D-AA2F-E2547A85D26F}"/>
                </a:ext>
              </a:extLst>
            </p:cNvPr>
            <p:cNvCxnSpPr>
              <a:cxnSpLocks noChangeShapeType="1"/>
            </p:cNvCxnSpPr>
            <p:nvPr/>
          </p:nvCxnSpPr>
          <p:spPr bwMode="auto">
            <a:xfrm>
              <a:off x="4891829" y="3204688"/>
              <a:ext cx="6438" cy="238265"/>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cxnSp>
          <p:nvCxnSpPr>
            <p:cNvPr id="22" name="Łącznik prosty 38">
              <a:extLst>
                <a:ext uri="{FF2B5EF4-FFF2-40B4-BE49-F238E27FC236}">
                  <a16:creationId xmlns="" xmlns:a16="http://schemas.microsoft.com/office/drawing/2014/main" id="{30820D38-7D01-4F27-A9BF-4A25E9DB1CCD}"/>
                </a:ext>
              </a:extLst>
            </p:cNvPr>
            <p:cNvCxnSpPr>
              <a:cxnSpLocks noChangeShapeType="1"/>
            </p:cNvCxnSpPr>
            <p:nvPr/>
          </p:nvCxnSpPr>
          <p:spPr bwMode="auto">
            <a:xfrm>
              <a:off x="2082088" y="3208986"/>
              <a:ext cx="6438" cy="238256"/>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grpSp>
      <p:cxnSp>
        <p:nvCxnSpPr>
          <p:cNvPr id="23" name="Łącznik prosty 39">
            <a:extLst>
              <a:ext uri="{FF2B5EF4-FFF2-40B4-BE49-F238E27FC236}">
                <a16:creationId xmlns="" xmlns:a16="http://schemas.microsoft.com/office/drawing/2014/main" id="{7107823F-DA66-4766-B3AC-0C85836009A0}"/>
              </a:ext>
            </a:extLst>
          </p:cNvPr>
          <p:cNvCxnSpPr>
            <a:cxnSpLocks noChangeShapeType="1"/>
          </p:cNvCxnSpPr>
          <p:nvPr/>
        </p:nvCxnSpPr>
        <p:spPr bwMode="auto">
          <a:xfrm>
            <a:off x="2082800" y="4646613"/>
            <a:ext cx="2825750" cy="0"/>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cxnSp>
        <p:nvCxnSpPr>
          <p:cNvPr id="24" name="Łącznik prosty 40">
            <a:extLst>
              <a:ext uri="{FF2B5EF4-FFF2-40B4-BE49-F238E27FC236}">
                <a16:creationId xmlns="" xmlns:a16="http://schemas.microsoft.com/office/drawing/2014/main" id="{94FB83C1-8795-404C-BED1-3FDEC1D0B1DD}"/>
              </a:ext>
            </a:extLst>
          </p:cNvPr>
          <p:cNvCxnSpPr>
            <a:cxnSpLocks noChangeShapeType="1"/>
          </p:cNvCxnSpPr>
          <p:nvPr/>
        </p:nvCxnSpPr>
        <p:spPr bwMode="auto">
          <a:xfrm>
            <a:off x="4895850" y="4651375"/>
            <a:ext cx="6350" cy="238125"/>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cxnSp>
        <p:nvCxnSpPr>
          <p:cNvPr id="25" name="Łącznik prosty 41">
            <a:extLst>
              <a:ext uri="{FF2B5EF4-FFF2-40B4-BE49-F238E27FC236}">
                <a16:creationId xmlns="" xmlns:a16="http://schemas.microsoft.com/office/drawing/2014/main" id="{A67D538F-B57F-498F-B906-A0F91598EC26}"/>
              </a:ext>
            </a:extLst>
          </p:cNvPr>
          <p:cNvCxnSpPr>
            <a:cxnSpLocks noChangeShapeType="1"/>
          </p:cNvCxnSpPr>
          <p:nvPr/>
        </p:nvCxnSpPr>
        <p:spPr bwMode="auto">
          <a:xfrm>
            <a:off x="2085975" y="4400550"/>
            <a:ext cx="6350" cy="465138"/>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sp>
        <p:nvSpPr>
          <p:cNvPr id="3" name="Symbol zastępczy tekstu 10">
            <a:extLst>
              <a:ext uri="{FF2B5EF4-FFF2-40B4-BE49-F238E27FC236}">
                <a16:creationId xmlns="" xmlns:a16="http://schemas.microsoft.com/office/drawing/2014/main" id="{02C75697-A93B-4CEE-A32E-6209E65871C1}"/>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5" name="Symbol zastępczy tekstu 34">
            <a:extLst>
              <a:ext uri="{FF2B5EF4-FFF2-40B4-BE49-F238E27FC236}">
                <a16:creationId xmlns="" xmlns:a16="http://schemas.microsoft.com/office/drawing/2014/main" id="{18C23841-6523-46FE-BA31-F80C239C25F2}"/>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6" name="Symbol zastępczy tekstu 34">
            <a:extLst>
              <a:ext uri="{FF2B5EF4-FFF2-40B4-BE49-F238E27FC236}">
                <a16:creationId xmlns="" xmlns:a16="http://schemas.microsoft.com/office/drawing/2014/main" id="{4D5A8955-0062-41DD-81D6-9A6DD748AA99}"/>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7" name="Symbol zastępczy tekstu 34">
            <a:extLst>
              <a:ext uri="{FF2B5EF4-FFF2-40B4-BE49-F238E27FC236}">
                <a16:creationId xmlns="" xmlns:a16="http://schemas.microsoft.com/office/drawing/2014/main" id="{716B17AC-FFF2-425A-91F1-9F95BA6B268D}"/>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8" name="Symbol zastępczy tekstu 34">
            <a:extLst>
              <a:ext uri="{FF2B5EF4-FFF2-40B4-BE49-F238E27FC236}">
                <a16:creationId xmlns="" xmlns:a16="http://schemas.microsoft.com/office/drawing/2014/main" id="{E028E6A1-0F78-46B9-AFF3-F53942804075}"/>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9" name="Symbol zastępczy tekstu 34">
            <a:extLst>
              <a:ext uri="{FF2B5EF4-FFF2-40B4-BE49-F238E27FC236}">
                <a16:creationId xmlns="" xmlns:a16="http://schemas.microsoft.com/office/drawing/2014/main" id="{EFD7A915-EC6D-4851-BA45-92D9DB169493}"/>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10" name="Symbol zastępczy tekstu 16">
            <a:extLst>
              <a:ext uri="{FF2B5EF4-FFF2-40B4-BE49-F238E27FC236}">
                <a16:creationId xmlns="" xmlns:a16="http://schemas.microsoft.com/office/drawing/2014/main" id="{B4EED3F3-ED7D-4C5B-8FC3-90C0E6FB75F5}"/>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11" name="Symbol zastępczy tekstu 18">
            <a:extLst>
              <a:ext uri="{FF2B5EF4-FFF2-40B4-BE49-F238E27FC236}">
                <a16:creationId xmlns="" xmlns:a16="http://schemas.microsoft.com/office/drawing/2014/main" id="{9227BA91-10E5-4437-9715-30C47D7ABE36}"/>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spTree>
    <p:extLst>
      <p:ext uri="{BB962C8B-B14F-4D97-AF65-F5344CB8AC3E}">
        <p14:creationId xmlns:p14="http://schemas.microsoft.com/office/powerpoint/2010/main" val="366639700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4_Nagłówek sekcji">
    <p:spTree>
      <p:nvGrpSpPr>
        <p:cNvPr id="1" name=""/>
        <p:cNvGrpSpPr/>
        <p:nvPr/>
      </p:nvGrpSpPr>
      <p:grpSpPr>
        <a:xfrm>
          <a:off x="0" y="0"/>
          <a:ext cx="0" cy="0"/>
          <a:chOff x="0" y="0"/>
          <a:chExt cx="0" cy="0"/>
        </a:xfrm>
      </p:grpSpPr>
      <p:pic>
        <p:nvPicPr>
          <p:cNvPr id="2" name="Obraz 16">
            <a:extLst>
              <a:ext uri="{FF2B5EF4-FFF2-40B4-BE49-F238E27FC236}">
                <a16:creationId xmlns="" xmlns:a16="http://schemas.microsoft.com/office/drawing/2014/main" id="{F0033585-84EC-4C5A-BFD9-9FD576B48C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az 7">
            <a:extLst>
              <a:ext uri="{FF2B5EF4-FFF2-40B4-BE49-F238E27FC236}">
                <a16:creationId xmlns="" xmlns:a16="http://schemas.microsoft.com/office/drawing/2014/main" id="{4B01B59B-80B1-4A3B-B7F3-C82142B932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14775"/>
            <a:ext cx="7929563"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az 10">
            <a:extLst>
              <a:ext uri="{FF2B5EF4-FFF2-40B4-BE49-F238E27FC236}">
                <a16:creationId xmlns="" xmlns:a16="http://schemas.microsoft.com/office/drawing/2014/main" id="{7CFFAB9E-5486-4B09-A40C-5B2285FBE1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7075" y="3597275"/>
            <a:ext cx="23241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az 5">
            <a:extLst>
              <a:ext uri="{FF2B5EF4-FFF2-40B4-BE49-F238E27FC236}">
                <a16:creationId xmlns="" xmlns:a16="http://schemas.microsoft.com/office/drawing/2014/main" id="{9EA195E9-1A28-4989-8886-3C388E36255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67938" y="4878388"/>
            <a:ext cx="1719262"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az 6">
            <a:extLst>
              <a:ext uri="{FF2B5EF4-FFF2-40B4-BE49-F238E27FC236}">
                <a16:creationId xmlns="" xmlns:a16="http://schemas.microsoft.com/office/drawing/2014/main" id="{5C4A7C92-E877-4306-A806-72B2A9FCB3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741363"/>
            <a:ext cx="3736975"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rostokąt 6">
            <a:extLst>
              <a:ext uri="{FF2B5EF4-FFF2-40B4-BE49-F238E27FC236}">
                <a16:creationId xmlns="" xmlns:a16="http://schemas.microsoft.com/office/drawing/2014/main" id="{C0233BFC-A9BE-4CE7-8AC7-D949603C2D2F}"/>
              </a:ext>
            </a:extLst>
          </p:cNvPr>
          <p:cNvSpPr>
            <a:spLocks noChangeArrowheads="1"/>
          </p:cNvSpPr>
          <p:nvPr/>
        </p:nvSpPr>
        <p:spPr bwMode="auto">
          <a:xfrm>
            <a:off x="9774238" y="1011238"/>
            <a:ext cx="186848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pl-PL" altLang="pl-PL" sz="1700" dirty="0">
                <a:solidFill>
                  <a:srgbClr val="FFFFFF"/>
                </a:solidFill>
                <a:latin typeface="Arial" panose="020B0604020202020204" pitchFamily="34" charset="0"/>
              </a:rPr>
              <a:t>www.smmlegal.pl</a:t>
            </a:r>
          </a:p>
        </p:txBody>
      </p:sp>
      <p:sp>
        <p:nvSpPr>
          <p:cNvPr id="8" name="pole tekstowe 12">
            <a:extLst>
              <a:ext uri="{FF2B5EF4-FFF2-40B4-BE49-F238E27FC236}">
                <a16:creationId xmlns="" xmlns:a16="http://schemas.microsoft.com/office/drawing/2014/main" id="{F28D8F2A-0824-45C0-AC8A-195A0246E28E}"/>
              </a:ext>
            </a:extLst>
          </p:cNvPr>
          <p:cNvSpPr txBox="1"/>
          <p:nvPr/>
        </p:nvSpPr>
        <p:spPr>
          <a:xfrm>
            <a:off x="3327400" y="3582988"/>
            <a:ext cx="2189163" cy="400050"/>
          </a:xfrm>
          <a:prstGeom prst="rect">
            <a:avLst/>
          </a:prstGeom>
          <a:noFill/>
          <a:ln cap="flat">
            <a:noFill/>
          </a:ln>
        </p:spPr>
        <p:txBody>
          <a:bodyPr anchorCtr="1">
            <a:spAutoFit/>
          </a:bodyPr>
          <a:lstStyle/>
          <a:p>
            <a:pPr algn="ctr" eaLnBrk="1" fontAlgn="auto" hangingPunct="1">
              <a:spcBef>
                <a:spcPts val="0"/>
              </a:spcBef>
              <a:spcAft>
                <a:spcPts val="0"/>
              </a:spcAft>
              <a:defRPr sz="1800" b="0" i="0" u="none" strike="noStrike" kern="0" cap="none" spc="0" baseline="0">
                <a:solidFill>
                  <a:srgbClr val="000000"/>
                </a:solidFill>
                <a:uFillTx/>
              </a:defRPr>
            </a:pPr>
            <a:r>
              <a:rPr lang="pl-PL" sz="2000" kern="0" cap="all" dirty="0">
                <a:solidFill>
                  <a:srgbClr val="FFFFFF"/>
                </a:solidFill>
                <a:latin typeface="Arial"/>
              </a:rPr>
              <a:t>zapraszamy</a:t>
            </a:r>
          </a:p>
        </p:txBody>
      </p:sp>
      <p:sp>
        <p:nvSpPr>
          <p:cNvPr id="9" name="pole tekstowe 13">
            <a:extLst>
              <a:ext uri="{FF2B5EF4-FFF2-40B4-BE49-F238E27FC236}">
                <a16:creationId xmlns="" xmlns:a16="http://schemas.microsoft.com/office/drawing/2014/main" id="{47874CFB-730D-467B-A2AC-5454547BCD85}"/>
              </a:ext>
            </a:extLst>
          </p:cNvPr>
          <p:cNvSpPr txBox="1"/>
          <p:nvPr/>
        </p:nvSpPr>
        <p:spPr>
          <a:xfrm>
            <a:off x="1919288" y="3913188"/>
            <a:ext cx="5815012" cy="784225"/>
          </a:xfrm>
          <a:prstGeom prst="rect">
            <a:avLst/>
          </a:prstGeom>
          <a:noFill/>
          <a:ln cap="flat">
            <a:noFill/>
          </a:ln>
        </p:spPr>
        <p:txBody>
          <a:bodyPr>
            <a:spAutoFit/>
          </a:bodyPr>
          <a:lstStyle/>
          <a:p>
            <a:pPr eaLnBrk="1" fontAlgn="auto" hangingPunct="1">
              <a:spcBef>
                <a:spcPts val="0"/>
              </a:spcBef>
              <a:spcAft>
                <a:spcPts val="0"/>
              </a:spcAft>
              <a:defRPr sz="1800" b="0" i="0" u="none" strike="noStrike" kern="0" cap="none" spc="0" baseline="0">
                <a:solidFill>
                  <a:srgbClr val="000000"/>
                </a:solidFill>
                <a:uFillTx/>
              </a:defRPr>
            </a:pPr>
            <a:r>
              <a:rPr lang="pl-PL" sz="4500" kern="0" cap="all" dirty="0">
                <a:solidFill>
                  <a:srgbClr val="FFFFFF"/>
                </a:solidFill>
                <a:latin typeface="Arial"/>
              </a:rPr>
              <a:t>Do współpracy</a:t>
            </a:r>
          </a:p>
        </p:txBody>
      </p:sp>
      <p:sp>
        <p:nvSpPr>
          <p:cNvPr id="10" name="Prostokąt 14">
            <a:extLst>
              <a:ext uri="{FF2B5EF4-FFF2-40B4-BE49-F238E27FC236}">
                <a16:creationId xmlns="" xmlns:a16="http://schemas.microsoft.com/office/drawing/2014/main" id="{828CDE00-072F-464A-8ACF-634E030299A2}"/>
              </a:ext>
            </a:extLst>
          </p:cNvPr>
          <p:cNvSpPr>
            <a:spLocks noChangeArrowheads="1"/>
          </p:cNvSpPr>
          <p:nvPr/>
        </p:nvSpPr>
        <p:spPr bwMode="auto">
          <a:xfrm>
            <a:off x="395288" y="5740400"/>
            <a:ext cx="18240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pl-PL" altLang="pl-PL" sz="1400" dirty="0">
                <a:solidFill>
                  <a:srgbClr val="FFFFFF"/>
                </a:solidFill>
                <a:latin typeface="ArialMT"/>
              </a:rPr>
              <a:t>Warsaw Office</a:t>
            </a:r>
          </a:p>
          <a:p>
            <a:pPr eaLnBrk="1" hangingPunct="1">
              <a:defRPr/>
            </a:pPr>
            <a:r>
              <a:rPr lang="pl-PL" altLang="pl-PL" sz="1400" dirty="0">
                <a:solidFill>
                  <a:srgbClr val="FFFFFF"/>
                </a:solidFill>
                <a:latin typeface="ArialMT"/>
              </a:rPr>
              <a:t>ul. Chłodna 52</a:t>
            </a:r>
          </a:p>
          <a:p>
            <a:pPr eaLnBrk="1" hangingPunct="1">
              <a:defRPr/>
            </a:pPr>
            <a:r>
              <a:rPr lang="pl-PL" altLang="pl-PL" sz="1400" dirty="0">
                <a:solidFill>
                  <a:srgbClr val="FFFFFF"/>
                </a:solidFill>
                <a:latin typeface="ArialMT"/>
              </a:rPr>
              <a:t>00-872 Warszawa</a:t>
            </a:r>
            <a:endParaRPr lang="pl-PL" altLang="pl-PL" sz="1400" dirty="0">
              <a:solidFill>
                <a:srgbClr val="000000"/>
              </a:solidFill>
              <a:latin typeface="Arial" panose="020B0604020202020204" pitchFamily="34" charset="0"/>
            </a:endParaRPr>
          </a:p>
        </p:txBody>
      </p:sp>
      <p:sp>
        <p:nvSpPr>
          <p:cNvPr id="11" name="Prostokąt 15">
            <a:extLst>
              <a:ext uri="{FF2B5EF4-FFF2-40B4-BE49-F238E27FC236}">
                <a16:creationId xmlns="" xmlns:a16="http://schemas.microsoft.com/office/drawing/2014/main" id="{6C716ABF-35B0-4670-8773-E7B77CAFCB9E}"/>
              </a:ext>
            </a:extLst>
          </p:cNvPr>
          <p:cNvSpPr>
            <a:spLocks noChangeArrowheads="1"/>
          </p:cNvSpPr>
          <p:nvPr/>
        </p:nvSpPr>
        <p:spPr bwMode="auto">
          <a:xfrm>
            <a:off x="2733675" y="5740400"/>
            <a:ext cx="6096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pl-PL" altLang="pl-PL" sz="1400" dirty="0">
                <a:solidFill>
                  <a:srgbClr val="FFFFFF"/>
                </a:solidFill>
                <a:latin typeface="Arial" panose="020B0604020202020204" pitchFamily="34" charset="0"/>
              </a:rPr>
              <a:t>Poznań Office</a:t>
            </a:r>
          </a:p>
          <a:p>
            <a:pPr eaLnBrk="1" hangingPunct="1">
              <a:defRPr/>
            </a:pPr>
            <a:r>
              <a:rPr lang="pl-PL" altLang="pl-PL" sz="1400" dirty="0">
                <a:solidFill>
                  <a:srgbClr val="FFFFFF"/>
                </a:solidFill>
                <a:latin typeface="Arial" panose="020B0604020202020204" pitchFamily="34" charset="0"/>
              </a:rPr>
              <a:t>ul. Litewska 3/1</a:t>
            </a:r>
          </a:p>
          <a:p>
            <a:pPr eaLnBrk="1" hangingPunct="1">
              <a:defRPr/>
            </a:pPr>
            <a:r>
              <a:rPr lang="pl-PL" altLang="pl-PL" sz="1400" dirty="0">
                <a:solidFill>
                  <a:srgbClr val="FFFFFF"/>
                </a:solidFill>
                <a:latin typeface="Arial" panose="020B0604020202020204" pitchFamily="34" charset="0"/>
              </a:rPr>
              <a:t>60-605 Poznań</a:t>
            </a:r>
            <a:endParaRPr lang="pl-PL" altLang="pl-PL" sz="1400" dirty="0">
              <a:solidFill>
                <a:srgbClr val="000000"/>
              </a:solidFill>
              <a:latin typeface="Arial" panose="020B0604020202020204" pitchFamily="34" charset="0"/>
            </a:endParaRPr>
          </a:p>
        </p:txBody>
      </p:sp>
      <p:cxnSp>
        <p:nvCxnSpPr>
          <p:cNvPr id="12" name="Łącznik prosty 18">
            <a:extLst>
              <a:ext uri="{FF2B5EF4-FFF2-40B4-BE49-F238E27FC236}">
                <a16:creationId xmlns="" xmlns:a16="http://schemas.microsoft.com/office/drawing/2014/main" id="{FB09CAAA-D8FA-4549-8AEB-E59CBDC71EF5}"/>
              </a:ext>
            </a:extLst>
          </p:cNvPr>
          <p:cNvCxnSpPr>
            <a:cxnSpLocks noChangeShapeType="1"/>
          </p:cNvCxnSpPr>
          <p:nvPr/>
        </p:nvCxnSpPr>
        <p:spPr bwMode="auto">
          <a:xfrm>
            <a:off x="2219325" y="5770563"/>
            <a:ext cx="0" cy="720725"/>
          </a:xfrm>
          <a:prstGeom prst="straightConnector1">
            <a:avLst/>
          </a:prstGeom>
          <a:noFill/>
          <a:ln w="6345">
            <a:solidFill>
              <a:srgbClr val="FFFFFF"/>
            </a:solidFill>
            <a:miter lim="800000"/>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940696300"/>
      </p:ext>
    </p:extLst>
  </p:cSld>
  <p:clrMapOvr>
    <a:masterClrMapping/>
  </p:clrMapOvr>
  <p:hf sldNum="0" hdr="0" ftr="0" dt="0"/>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04A9D435-006C-4AE0-8D24-1721504DB7DE}"/>
              </a:ext>
            </a:extLst>
          </p:cNvPr>
          <p:cNvSpPr txBox="1">
            <a:spLocks noGrp="1"/>
          </p:cNvSpPr>
          <p:nvPr>
            <p:ph type="title"/>
          </p:nvPr>
        </p:nvSpPr>
        <p:spPr>
          <a:xfrm>
            <a:off x="839784"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ekstu 2">
            <a:extLst>
              <a:ext uri="{FF2B5EF4-FFF2-40B4-BE49-F238E27FC236}">
                <a16:creationId xmlns="" xmlns:a16="http://schemas.microsoft.com/office/drawing/2014/main" id="{92396223-4143-45BB-A763-3B1B845CF1DA}"/>
              </a:ext>
            </a:extLst>
          </p:cNvPr>
          <p:cNvSpPr txBox="1">
            <a:spLocks noGrp="1"/>
          </p:cNvSpPr>
          <p:nvPr>
            <p:ph type="body" idx="1"/>
          </p:nvPr>
        </p:nvSpPr>
        <p:spPr>
          <a:xfrm>
            <a:off x="839784" y="1681160"/>
            <a:ext cx="5157782" cy="823910"/>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pl-PL" sz="2400" b="1" i="0" u="none" strike="noStrike" cap="none" spc="0" baseline="0">
                <a:solidFill>
                  <a:srgbClr val="000000"/>
                </a:solidFill>
                <a:uFillTx/>
                <a:latin typeface="Arial"/>
              </a:defRPr>
            </a:lvl1pPr>
          </a:lstStyle>
          <a:p>
            <a:pPr lvl="0"/>
            <a:r>
              <a:rPr lang="pl-PL"/>
              <a:t>Kliknij, aby edytować style wzorca tekstu</a:t>
            </a:r>
          </a:p>
        </p:txBody>
      </p:sp>
      <p:sp>
        <p:nvSpPr>
          <p:cNvPr id="4" name="Symbol zastępczy zawartości 3">
            <a:extLst>
              <a:ext uri="{FF2B5EF4-FFF2-40B4-BE49-F238E27FC236}">
                <a16:creationId xmlns="" xmlns:a16="http://schemas.microsoft.com/office/drawing/2014/main" id="{DF07B524-6A39-4045-920C-91ECFA3D6718}"/>
              </a:ext>
            </a:extLst>
          </p:cNvPr>
          <p:cNvSpPr txBox="1">
            <a:spLocks noGrp="1"/>
          </p:cNvSpPr>
          <p:nvPr>
            <p:ph sz="half" idx="2"/>
          </p:nvPr>
        </p:nvSpPr>
        <p:spPr>
          <a:xfrm>
            <a:off x="839784" y="2505071"/>
            <a:ext cx="5157782" cy="368458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 xmlns:a16="http://schemas.microsoft.com/office/drawing/2014/main" id="{44C123B0-46A4-4BCC-BA20-41976DEECD30}"/>
              </a:ext>
            </a:extLst>
          </p:cNvPr>
          <p:cNvSpPr txBox="1">
            <a:spLocks noGrp="1"/>
          </p:cNvSpPr>
          <p:nvPr>
            <p:ph type="body" sz="quarter" idx="3"/>
          </p:nvPr>
        </p:nvSpPr>
        <p:spPr>
          <a:xfrm>
            <a:off x="6172200" y="1681160"/>
            <a:ext cx="5183184" cy="823910"/>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pl-PL" sz="2400" b="1" i="0" u="none" strike="noStrike" cap="none" spc="0" baseline="0">
                <a:solidFill>
                  <a:srgbClr val="000000"/>
                </a:solidFill>
                <a:uFillTx/>
                <a:latin typeface="Arial"/>
              </a:defRPr>
            </a:lvl1pPr>
          </a:lstStyle>
          <a:p>
            <a:pPr lvl="0"/>
            <a:r>
              <a:rPr lang="pl-PL"/>
              <a:t>Kliknij, aby edytować style wzorca tekstu</a:t>
            </a:r>
          </a:p>
        </p:txBody>
      </p:sp>
      <p:sp>
        <p:nvSpPr>
          <p:cNvPr id="6" name="Symbol zastępczy zawartości 5">
            <a:extLst>
              <a:ext uri="{FF2B5EF4-FFF2-40B4-BE49-F238E27FC236}">
                <a16:creationId xmlns="" xmlns:a16="http://schemas.microsoft.com/office/drawing/2014/main" id="{6179ECAD-33A0-4FB4-AC38-3BDA4AEA4A48}"/>
              </a:ext>
            </a:extLst>
          </p:cNvPr>
          <p:cNvSpPr txBox="1">
            <a:spLocks noGrp="1"/>
          </p:cNvSpPr>
          <p:nvPr>
            <p:ph sz="quarter" idx="4"/>
          </p:nvPr>
        </p:nvSpPr>
        <p:spPr>
          <a:xfrm>
            <a:off x="6172200" y="2505071"/>
            <a:ext cx="5183184" cy="368458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 xmlns:a16="http://schemas.microsoft.com/office/drawing/2014/main" id="{B9395A62-6C99-410E-8EB0-FD7DDD265474}"/>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3082BE8E-5124-420C-B809-402AF751A719}" type="datetime1">
              <a:rPr lang="pl-PL"/>
              <a:pPr>
                <a:defRPr/>
              </a:pPr>
              <a:t>2018-11-24</a:t>
            </a:fld>
            <a:endParaRPr dirty="0"/>
          </a:p>
        </p:txBody>
      </p:sp>
      <p:sp>
        <p:nvSpPr>
          <p:cNvPr id="8" name="Symbol zastępczy stopki 7">
            <a:extLst>
              <a:ext uri="{FF2B5EF4-FFF2-40B4-BE49-F238E27FC236}">
                <a16:creationId xmlns="" xmlns:a16="http://schemas.microsoft.com/office/drawing/2014/main" id="{7ADC4F7F-E8E5-4993-98AB-35E9B900D152}"/>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9" name="Symbol zastępczy numeru slajdu 8">
            <a:extLst>
              <a:ext uri="{FF2B5EF4-FFF2-40B4-BE49-F238E27FC236}">
                <a16:creationId xmlns="" xmlns:a16="http://schemas.microsoft.com/office/drawing/2014/main" id="{1FFC3908-4894-4DE8-9DFA-7490B4C69C01}"/>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C33D1DC2-98F9-4534-9CED-CE27A3E4E61D}" type="slidenum">
              <a:rPr/>
              <a:pPr>
                <a:defRPr/>
              </a:pPr>
              <a:t>‹#›</a:t>
            </a:fld>
            <a:endParaRPr dirty="0"/>
          </a:p>
        </p:txBody>
      </p:sp>
    </p:spTree>
    <p:extLst>
      <p:ext uri="{BB962C8B-B14F-4D97-AF65-F5344CB8AC3E}">
        <p14:creationId xmlns:p14="http://schemas.microsoft.com/office/powerpoint/2010/main" val="411831690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84913D0A-CD9C-4D07-873E-BF07400A4FC6}"/>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daty 2">
            <a:extLst>
              <a:ext uri="{FF2B5EF4-FFF2-40B4-BE49-F238E27FC236}">
                <a16:creationId xmlns="" xmlns:a16="http://schemas.microsoft.com/office/drawing/2014/main" id="{7C5C3E38-68B1-4FC0-BC80-E2D6C8533213}"/>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6F848CFF-D8C4-47E8-8FC3-7F0BAA1F68E4}" type="datetime1">
              <a:rPr lang="pl-PL"/>
              <a:pPr>
                <a:defRPr/>
              </a:pPr>
              <a:t>2018-11-24</a:t>
            </a:fld>
            <a:endParaRPr dirty="0"/>
          </a:p>
        </p:txBody>
      </p:sp>
      <p:sp>
        <p:nvSpPr>
          <p:cNvPr id="4" name="Symbol zastępczy stopki 3">
            <a:extLst>
              <a:ext uri="{FF2B5EF4-FFF2-40B4-BE49-F238E27FC236}">
                <a16:creationId xmlns="" xmlns:a16="http://schemas.microsoft.com/office/drawing/2014/main" id="{19102954-FA46-402C-9D07-D301C619DA59}"/>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5" name="Symbol zastępczy numeru slajdu 4">
            <a:extLst>
              <a:ext uri="{FF2B5EF4-FFF2-40B4-BE49-F238E27FC236}">
                <a16:creationId xmlns="" xmlns:a16="http://schemas.microsoft.com/office/drawing/2014/main" id="{0FBD8D62-5F58-4A63-8F67-FBECBFA9E531}"/>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D24875B9-FCEC-4990-95EB-65581B8F86E4}" type="slidenum">
              <a:rPr/>
              <a:pPr>
                <a:defRPr/>
              </a:pPr>
              <a:t>‹#›</a:t>
            </a:fld>
            <a:endParaRPr dirty="0"/>
          </a:p>
        </p:txBody>
      </p:sp>
    </p:spTree>
    <p:extLst>
      <p:ext uri="{BB962C8B-B14F-4D97-AF65-F5344CB8AC3E}">
        <p14:creationId xmlns:p14="http://schemas.microsoft.com/office/powerpoint/2010/main" val="1114507603"/>
      </p:ext>
    </p:extLst>
  </p:cSld>
  <p:clrMapOvr>
    <a:masterClrMapping/>
  </p:clrMapOvr>
  <p:hf sldNum="0" hdr="0" ftr="0" dt="0"/>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 xmlns:a16="http://schemas.microsoft.com/office/drawing/2014/main" id="{48F4B641-2480-437F-B41E-B41735598141}"/>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4505F605-290E-47C1-82B6-E08E10425295}" type="datetime1">
              <a:rPr lang="pl-PL"/>
              <a:pPr>
                <a:defRPr/>
              </a:pPr>
              <a:t>2018-11-24</a:t>
            </a:fld>
            <a:endParaRPr dirty="0"/>
          </a:p>
        </p:txBody>
      </p:sp>
      <p:sp>
        <p:nvSpPr>
          <p:cNvPr id="3" name="Symbol zastępczy stopki 2">
            <a:extLst>
              <a:ext uri="{FF2B5EF4-FFF2-40B4-BE49-F238E27FC236}">
                <a16:creationId xmlns="" xmlns:a16="http://schemas.microsoft.com/office/drawing/2014/main" id="{681CA9FF-42B0-4B1C-B5DF-C271CC47C66C}"/>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4" name="Symbol zastępczy numeru slajdu 3">
            <a:extLst>
              <a:ext uri="{FF2B5EF4-FFF2-40B4-BE49-F238E27FC236}">
                <a16:creationId xmlns="" xmlns:a16="http://schemas.microsoft.com/office/drawing/2014/main" id="{C24A6277-3FA3-48EB-84B3-C69881077071}"/>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5AF50E33-87A2-409D-A40A-2063F788BBAD}" type="slidenum">
              <a:rPr/>
              <a:pPr>
                <a:defRPr/>
              </a:pPr>
              <a:t>‹#›</a:t>
            </a:fld>
            <a:endParaRPr dirty="0"/>
          </a:p>
        </p:txBody>
      </p:sp>
    </p:spTree>
    <p:extLst>
      <p:ext uri="{BB962C8B-B14F-4D97-AF65-F5344CB8AC3E}">
        <p14:creationId xmlns:p14="http://schemas.microsoft.com/office/powerpoint/2010/main" val="2589803209"/>
      </p:ext>
    </p:extLst>
  </p:cSld>
  <p:clrMapOvr>
    <a:masterClrMapping/>
  </p:clrMapOvr>
  <p:hf sldNum="0" hdr="0" ftr="0" dt="0"/>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36070E2B-9CC7-4224-8A2D-EE70AE0E7A0C}"/>
              </a:ext>
            </a:extLst>
          </p:cNvPr>
          <p:cNvSpPr txBox="1">
            <a:spLocks noGrp="1"/>
          </p:cNvSpPr>
          <p:nvPr>
            <p:ph type="title"/>
          </p:nvPr>
        </p:nvSpPr>
        <p:spPr>
          <a:xfrm>
            <a:off x="839784" y="457200"/>
            <a:ext cx="3932240" cy="1600200"/>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pl-PL" sz="3200" b="0" i="0" u="none" strike="noStrike" cap="none" spc="0" baseline="0">
                <a:solidFill>
                  <a:srgbClr val="000000"/>
                </a:solidFill>
                <a:uFillTx/>
                <a:latin typeface="Arial"/>
              </a:defRPr>
            </a:lvl1pPr>
          </a:lstStyle>
          <a:p>
            <a:pPr lvl="0"/>
            <a:r>
              <a:rPr lang="pl-PL"/>
              <a:t>Kliknij, aby edytować styl</a:t>
            </a:r>
          </a:p>
        </p:txBody>
      </p:sp>
      <p:sp>
        <p:nvSpPr>
          <p:cNvPr id="3" name="Symbol zastępczy zawartości 2">
            <a:extLst>
              <a:ext uri="{FF2B5EF4-FFF2-40B4-BE49-F238E27FC236}">
                <a16:creationId xmlns="" xmlns:a16="http://schemas.microsoft.com/office/drawing/2014/main" id="{F340F1F7-8759-4119-9376-9F6C723F22C8}"/>
              </a:ext>
            </a:extLst>
          </p:cNvPr>
          <p:cNvSpPr txBox="1">
            <a:spLocks noGrp="1"/>
          </p:cNvSpPr>
          <p:nvPr>
            <p:ph idx="1"/>
          </p:nvPr>
        </p:nvSpPr>
        <p:spPr>
          <a:xfrm>
            <a:off x="5183184" y="987423"/>
            <a:ext cx="6172200" cy="487362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3200"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sz="2800"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sz="2400"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sz="2000"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sz="2000"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 xmlns:a16="http://schemas.microsoft.com/office/drawing/2014/main" id="{61DB52BF-A834-422B-BBE4-1783F6BA7EC8}"/>
              </a:ext>
            </a:extLst>
          </p:cNvPr>
          <p:cNvSpPr txBox="1">
            <a:spLocks noGrp="1"/>
          </p:cNvSpPr>
          <p:nvPr>
            <p:ph type="body" sz="half" idx="2"/>
          </p:nvPr>
        </p:nvSpPr>
        <p:spPr>
          <a:xfrm>
            <a:off x="839784" y="2057400"/>
            <a:ext cx="3932240" cy="381158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600" b="0" i="0" u="none" strike="noStrike" cap="none" spc="0" baseline="0">
                <a:solidFill>
                  <a:srgbClr val="000000"/>
                </a:solidFill>
                <a:uFillTx/>
                <a:latin typeface="Arial"/>
              </a:defRPr>
            </a:lvl1pPr>
          </a:lstStyle>
          <a:p>
            <a:pPr lvl="0"/>
            <a:r>
              <a:rPr lang="pl-PL"/>
              <a:t>Kliknij, aby edytować style wzorca tekstu</a:t>
            </a:r>
          </a:p>
        </p:txBody>
      </p:sp>
      <p:sp>
        <p:nvSpPr>
          <p:cNvPr id="5" name="Symbol zastępczy daty 4">
            <a:extLst>
              <a:ext uri="{FF2B5EF4-FFF2-40B4-BE49-F238E27FC236}">
                <a16:creationId xmlns="" xmlns:a16="http://schemas.microsoft.com/office/drawing/2014/main" id="{292EFAAF-0D80-46AD-B96F-12189E081B55}"/>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137A733B-3468-4F58-A8B3-2FB36F7C7F13}" type="datetime1">
              <a:rPr lang="pl-PL"/>
              <a:pPr>
                <a:defRPr/>
              </a:pPr>
              <a:t>2018-11-24</a:t>
            </a:fld>
            <a:endParaRPr dirty="0"/>
          </a:p>
        </p:txBody>
      </p:sp>
      <p:sp>
        <p:nvSpPr>
          <p:cNvPr id="6" name="Symbol zastępczy stopki 5">
            <a:extLst>
              <a:ext uri="{FF2B5EF4-FFF2-40B4-BE49-F238E27FC236}">
                <a16:creationId xmlns="" xmlns:a16="http://schemas.microsoft.com/office/drawing/2014/main" id="{979227BA-55EE-4BD6-91D7-ADEB3C852CD7}"/>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7" name="Symbol zastępczy numeru slajdu 6">
            <a:extLst>
              <a:ext uri="{FF2B5EF4-FFF2-40B4-BE49-F238E27FC236}">
                <a16:creationId xmlns="" xmlns:a16="http://schemas.microsoft.com/office/drawing/2014/main" id="{AB59F48C-17F6-4021-8A8A-B7D9DBECD0E2}"/>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94EE07D3-7B12-47BD-84F5-E5F57140DB9A}" type="slidenum">
              <a:rPr/>
              <a:pPr>
                <a:defRPr/>
              </a:pPr>
              <a:t>‹#›</a:t>
            </a:fld>
            <a:endParaRPr dirty="0"/>
          </a:p>
        </p:txBody>
      </p:sp>
    </p:spTree>
    <p:extLst>
      <p:ext uri="{BB962C8B-B14F-4D97-AF65-F5344CB8AC3E}">
        <p14:creationId xmlns:p14="http://schemas.microsoft.com/office/powerpoint/2010/main" val="74473961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1EE97AEE-0465-4CCE-AFBA-6DC2DFA555FF}"/>
              </a:ext>
            </a:extLst>
          </p:cNvPr>
          <p:cNvSpPr txBox="1">
            <a:spLocks noGrp="1"/>
          </p:cNvSpPr>
          <p:nvPr>
            <p:ph type="title"/>
          </p:nvPr>
        </p:nvSpPr>
        <p:spPr>
          <a:xfrm>
            <a:off x="839784" y="457200"/>
            <a:ext cx="3932240" cy="1600200"/>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pl-PL" sz="3200" b="0" i="0" u="none" strike="noStrike" cap="none" spc="0" baseline="0">
                <a:solidFill>
                  <a:srgbClr val="000000"/>
                </a:solidFill>
                <a:uFillTx/>
                <a:latin typeface="Arial"/>
              </a:defRPr>
            </a:lvl1pPr>
          </a:lstStyle>
          <a:p>
            <a:pPr lvl="0"/>
            <a:r>
              <a:rPr lang="pl-PL"/>
              <a:t>Kliknij, aby edytować styl</a:t>
            </a:r>
          </a:p>
        </p:txBody>
      </p:sp>
      <p:sp>
        <p:nvSpPr>
          <p:cNvPr id="3" name="Symbol zastępczy obrazu 2">
            <a:extLst>
              <a:ext uri="{FF2B5EF4-FFF2-40B4-BE49-F238E27FC236}">
                <a16:creationId xmlns="" xmlns:a16="http://schemas.microsoft.com/office/drawing/2014/main" id="{7A840D69-5CA8-48AF-B0B9-E673713682BE}"/>
              </a:ext>
            </a:extLst>
          </p:cNvPr>
          <p:cNvSpPr txBox="1">
            <a:spLocks noGrp="1"/>
          </p:cNvSpPr>
          <p:nvPr>
            <p:ph type="pic" idx="1"/>
          </p:nvPr>
        </p:nvSpPr>
        <p:spPr>
          <a:xfrm>
            <a:off x="5183184" y="987423"/>
            <a:ext cx="6172200" cy="487362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3200" b="0" i="0" u="none" strike="noStrike" cap="none" spc="0" baseline="0">
                <a:solidFill>
                  <a:srgbClr val="000000"/>
                </a:solidFill>
                <a:uFillTx/>
                <a:latin typeface="Arial"/>
              </a:defRPr>
            </a:lvl1pPr>
          </a:lstStyle>
          <a:p>
            <a:pPr lvl="0"/>
            <a:endParaRPr lang="pl-PL" noProof="0" dirty="0"/>
          </a:p>
        </p:txBody>
      </p:sp>
      <p:sp>
        <p:nvSpPr>
          <p:cNvPr id="4" name="Symbol zastępczy tekstu 3">
            <a:extLst>
              <a:ext uri="{FF2B5EF4-FFF2-40B4-BE49-F238E27FC236}">
                <a16:creationId xmlns="" xmlns:a16="http://schemas.microsoft.com/office/drawing/2014/main" id="{10CD53DA-B55F-41B3-9B42-4CEB83D527A8}"/>
              </a:ext>
            </a:extLst>
          </p:cNvPr>
          <p:cNvSpPr txBox="1">
            <a:spLocks noGrp="1"/>
          </p:cNvSpPr>
          <p:nvPr>
            <p:ph type="body" sz="half" idx="2"/>
          </p:nvPr>
        </p:nvSpPr>
        <p:spPr>
          <a:xfrm>
            <a:off x="839784" y="2057400"/>
            <a:ext cx="3932240" cy="381158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600" b="0" i="0" u="none" strike="noStrike" cap="none" spc="0" baseline="0">
                <a:solidFill>
                  <a:srgbClr val="000000"/>
                </a:solidFill>
                <a:uFillTx/>
                <a:latin typeface="Arial"/>
              </a:defRPr>
            </a:lvl1pPr>
          </a:lstStyle>
          <a:p>
            <a:pPr lvl="0"/>
            <a:r>
              <a:rPr lang="pl-PL"/>
              <a:t>Kliknij, aby edytować style wzorca tekstu</a:t>
            </a:r>
          </a:p>
        </p:txBody>
      </p:sp>
      <p:sp>
        <p:nvSpPr>
          <p:cNvPr id="5" name="Symbol zastępczy daty 4">
            <a:extLst>
              <a:ext uri="{FF2B5EF4-FFF2-40B4-BE49-F238E27FC236}">
                <a16:creationId xmlns="" xmlns:a16="http://schemas.microsoft.com/office/drawing/2014/main" id="{C431F7A4-F1E1-4DBA-8B7C-BACDD131B983}"/>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3B2E462E-F3E0-4C58-A059-5F9BD22CE292}" type="datetime1">
              <a:rPr lang="pl-PL"/>
              <a:pPr>
                <a:defRPr/>
              </a:pPr>
              <a:t>2018-11-24</a:t>
            </a:fld>
            <a:endParaRPr dirty="0"/>
          </a:p>
        </p:txBody>
      </p:sp>
      <p:sp>
        <p:nvSpPr>
          <p:cNvPr id="6" name="Symbol zastępczy stopki 5">
            <a:extLst>
              <a:ext uri="{FF2B5EF4-FFF2-40B4-BE49-F238E27FC236}">
                <a16:creationId xmlns="" xmlns:a16="http://schemas.microsoft.com/office/drawing/2014/main" id="{976E3BA6-CA1D-4559-9552-6591EE72F693}"/>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7" name="Symbol zastępczy numeru slajdu 6">
            <a:extLst>
              <a:ext uri="{FF2B5EF4-FFF2-40B4-BE49-F238E27FC236}">
                <a16:creationId xmlns="" xmlns:a16="http://schemas.microsoft.com/office/drawing/2014/main" id="{AF9A70FC-9679-4792-8E9B-D09E75996DA8}"/>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C7A2EA6A-B53B-46D6-AAC2-BCFC8151520F}" type="slidenum">
              <a:rPr/>
              <a:pPr>
                <a:defRPr/>
              </a:pPr>
              <a:t>‹#›</a:t>
            </a:fld>
            <a:endParaRPr dirty="0"/>
          </a:p>
        </p:txBody>
      </p:sp>
    </p:spTree>
    <p:extLst>
      <p:ext uri="{BB962C8B-B14F-4D97-AF65-F5344CB8AC3E}">
        <p14:creationId xmlns:p14="http://schemas.microsoft.com/office/powerpoint/2010/main" val="69985188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2BAB9DCA-35CB-4A71-996D-3FDF2EEDD819}"/>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ytułu pionowego 2">
            <a:extLst>
              <a:ext uri="{FF2B5EF4-FFF2-40B4-BE49-F238E27FC236}">
                <a16:creationId xmlns="" xmlns:a16="http://schemas.microsoft.com/office/drawing/2014/main" id="{FE4C73A6-FEBD-4B88-A371-5C4E29573F00}"/>
              </a:ext>
            </a:extLst>
          </p:cNvPr>
          <p:cNvSpPr txBox="1">
            <a:spLocks noGrp="1"/>
          </p:cNvSpPr>
          <p:nvPr>
            <p:ph type="body" orient="vert" idx="1"/>
          </p:nvPr>
        </p:nvSpPr>
        <p:spPr>
          <a:xfrm>
            <a:off x="838203" y="1825627"/>
            <a:ext cx="10515600" cy="4351336"/>
          </a:xfrm>
          <a:prstGeom prst="rect">
            <a:avLst/>
          </a:prstGeom>
          <a:noFill/>
          <a:ln>
            <a:noFill/>
          </a:ln>
        </p:spPr>
        <p:txBody>
          <a:bodyPr vert="eaVert"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E64C91B4-F7AB-46E5-8E4A-DDD6DBE666C2}"/>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F7FDA3FD-2202-47D4-9753-7E79C09CAF4C}" type="datetime1">
              <a:rPr lang="pl-PL"/>
              <a:pPr>
                <a:defRPr/>
              </a:pPr>
              <a:t>2018-11-24</a:t>
            </a:fld>
            <a:endParaRPr dirty="0"/>
          </a:p>
        </p:txBody>
      </p:sp>
      <p:sp>
        <p:nvSpPr>
          <p:cNvPr id="5" name="Symbol zastępczy stopki 4">
            <a:extLst>
              <a:ext uri="{FF2B5EF4-FFF2-40B4-BE49-F238E27FC236}">
                <a16:creationId xmlns="" xmlns:a16="http://schemas.microsoft.com/office/drawing/2014/main" id="{9F98B5ED-C6E1-4DFE-9F65-EDEDD4403B3F}"/>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6" name="Symbol zastępczy numeru slajdu 5">
            <a:extLst>
              <a:ext uri="{FF2B5EF4-FFF2-40B4-BE49-F238E27FC236}">
                <a16:creationId xmlns="" xmlns:a16="http://schemas.microsoft.com/office/drawing/2014/main" id="{8308ADD9-1C02-4061-B452-69964E1A1A30}"/>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9C70AC01-A1E8-440D-A204-CC3CDF7FFF90}" type="slidenum">
              <a:rPr/>
              <a:pPr>
                <a:defRPr/>
              </a:pPr>
              <a:t>‹#›</a:t>
            </a:fld>
            <a:endParaRPr dirty="0"/>
          </a:p>
        </p:txBody>
      </p:sp>
    </p:spTree>
    <p:extLst>
      <p:ext uri="{BB962C8B-B14F-4D97-AF65-F5344CB8AC3E}">
        <p14:creationId xmlns:p14="http://schemas.microsoft.com/office/powerpoint/2010/main" val="392029492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 xmlns:a16="http://schemas.microsoft.com/office/drawing/2014/main" id="{A3FE8BBB-B068-4437-9E56-E8555CB921E6}"/>
              </a:ext>
            </a:extLst>
          </p:cNvPr>
          <p:cNvSpPr txBox="1">
            <a:spLocks noGrp="1"/>
          </p:cNvSpPr>
          <p:nvPr>
            <p:ph type="title" orient="vert"/>
          </p:nvPr>
        </p:nvSpPr>
        <p:spPr>
          <a:xfrm>
            <a:off x="8724903" y="365129"/>
            <a:ext cx="2628899" cy="5811834"/>
          </a:xfrm>
          <a:prstGeom prst="rect">
            <a:avLst/>
          </a:prstGeom>
          <a:noFill/>
          <a:ln>
            <a:noFill/>
          </a:ln>
        </p:spPr>
        <p:txBody>
          <a:bodyPr vert="eaVert"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ytułu pionowego 2">
            <a:extLst>
              <a:ext uri="{FF2B5EF4-FFF2-40B4-BE49-F238E27FC236}">
                <a16:creationId xmlns="" xmlns:a16="http://schemas.microsoft.com/office/drawing/2014/main" id="{306FF918-4DE5-4473-A935-DF32D6BBB2A0}"/>
              </a:ext>
            </a:extLst>
          </p:cNvPr>
          <p:cNvSpPr txBox="1">
            <a:spLocks noGrp="1"/>
          </p:cNvSpPr>
          <p:nvPr>
            <p:ph type="body" orient="vert" idx="1"/>
          </p:nvPr>
        </p:nvSpPr>
        <p:spPr>
          <a:xfrm>
            <a:off x="838203" y="365129"/>
            <a:ext cx="7734296" cy="5811834"/>
          </a:xfrm>
          <a:prstGeom prst="rect">
            <a:avLst/>
          </a:prstGeom>
          <a:noFill/>
          <a:ln>
            <a:noFill/>
          </a:ln>
        </p:spPr>
        <p:txBody>
          <a:bodyPr vert="eaVert"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753FEABA-267C-4F41-B47B-92DEDC4B6B83}"/>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09FBB510-F644-4C0B-A8FB-7E28D2095A43}" type="datetime1">
              <a:rPr lang="pl-PL"/>
              <a:pPr>
                <a:defRPr/>
              </a:pPr>
              <a:t>2018-11-24</a:t>
            </a:fld>
            <a:endParaRPr dirty="0"/>
          </a:p>
        </p:txBody>
      </p:sp>
      <p:sp>
        <p:nvSpPr>
          <p:cNvPr id="5" name="Symbol zastępczy stopki 4">
            <a:extLst>
              <a:ext uri="{FF2B5EF4-FFF2-40B4-BE49-F238E27FC236}">
                <a16:creationId xmlns="" xmlns:a16="http://schemas.microsoft.com/office/drawing/2014/main" id="{1090D2C9-DB44-41D9-8506-A736DF67C9BC}"/>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6" name="Symbol zastępczy numeru slajdu 5">
            <a:extLst>
              <a:ext uri="{FF2B5EF4-FFF2-40B4-BE49-F238E27FC236}">
                <a16:creationId xmlns="" xmlns:a16="http://schemas.microsoft.com/office/drawing/2014/main" id="{206147B2-65C2-4E5B-9DDD-3CA1B4FE3EF9}"/>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BB7881E9-EDDA-4D14-93E1-D729026DA328}" type="slidenum">
              <a:rPr/>
              <a:pPr>
                <a:defRPr/>
              </a:pPr>
              <a:t>‹#›</a:t>
            </a:fld>
            <a:endParaRPr dirty="0"/>
          </a:p>
        </p:txBody>
      </p:sp>
    </p:spTree>
    <p:extLst>
      <p:ext uri="{BB962C8B-B14F-4D97-AF65-F5344CB8AC3E}">
        <p14:creationId xmlns:p14="http://schemas.microsoft.com/office/powerpoint/2010/main" val="24565321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1_Tytuł i zawartoś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5576633"/>
      </p:ext>
    </p:extLst>
  </p:cSld>
  <p:clrMapOvr>
    <a:masterClrMapping/>
  </p:clrMapOvr>
  <p:hf sldNum="0" hdr="0" ftr="0" dt="0"/>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p:cSld name="Układ niestandardowy">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91355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p:cSld name="3_Slajd tytułowy">
    <p:spTree>
      <p:nvGrpSpPr>
        <p:cNvPr id="1" name=""/>
        <p:cNvGrpSpPr/>
        <p:nvPr/>
      </p:nvGrpSpPr>
      <p:grpSpPr>
        <a:xfrm>
          <a:off x="0" y="0"/>
          <a:ext cx="0" cy="0"/>
          <a:chOff x="0" y="0"/>
          <a:chExt cx="0" cy="0"/>
        </a:xfrm>
      </p:grpSpPr>
      <p:sp>
        <p:nvSpPr>
          <p:cNvPr id="11" name="Prostokąt 6">
            <a:extLst>
              <a:ext uri="{FF2B5EF4-FFF2-40B4-BE49-F238E27FC236}">
                <a16:creationId xmlns="" xmlns:a16="http://schemas.microsoft.com/office/drawing/2014/main" id="{6170123A-9EF1-4AE0-B922-AEA2EE4EEB03}"/>
              </a:ext>
            </a:extLst>
          </p:cNvPr>
          <p:cNvSpPr>
            <a:spLocks noChangeArrowheads="1"/>
          </p:cNvSpPr>
          <p:nvPr/>
        </p:nvSpPr>
        <p:spPr bwMode="auto">
          <a:xfrm>
            <a:off x="0" y="2559050"/>
            <a:ext cx="7493000" cy="374650"/>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2" name="Prostokąt 7">
            <a:extLst>
              <a:ext uri="{FF2B5EF4-FFF2-40B4-BE49-F238E27FC236}">
                <a16:creationId xmlns="" xmlns:a16="http://schemas.microsoft.com/office/drawing/2014/main" id="{F303A512-F4EA-46EE-A800-D3CB2DCD9B30}"/>
              </a:ext>
            </a:extLst>
          </p:cNvPr>
          <p:cNvSpPr>
            <a:spLocks noChangeArrowheads="1"/>
          </p:cNvSpPr>
          <p:nvPr/>
        </p:nvSpPr>
        <p:spPr bwMode="auto">
          <a:xfrm>
            <a:off x="8013700" y="2570163"/>
            <a:ext cx="4178300" cy="374650"/>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3" name="pole tekstowe 15">
            <a:extLst>
              <a:ext uri="{FF2B5EF4-FFF2-40B4-BE49-F238E27FC236}">
                <a16:creationId xmlns="" xmlns:a16="http://schemas.microsoft.com/office/drawing/2014/main" id="{B020DF24-E69A-4580-8482-0387F3AAE414}"/>
              </a:ext>
            </a:extLst>
          </p:cNvPr>
          <p:cNvSpPr txBox="1">
            <a:spLocks noChangeArrowheads="1"/>
          </p:cNvSpPr>
          <p:nvPr/>
        </p:nvSpPr>
        <p:spPr bwMode="auto">
          <a:xfrm>
            <a:off x="8115300" y="2595563"/>
            <a:ext cx="2339975" cy="322262"/>
          </a:xfrm>
          <a:prstGeom prst="rect">
            <a:avLst/>
          </a:prstGeom>
          <a:noFill/>
          <a:ln w="9528">
            <a:solidFill>
              <a:srgbClr val="A43757"/>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pl-PL" altLang="pl-PL" sz="1500" dirty="0">
                <a:solidFill>
                  <a:srgbClr val="FFFFFF"/>
                </a:solidFill>
                <a:latin typeface="Arial" panose="020B0604020202020204" pitchFamily="34" charset="0"/>
              </a:rPr>
              <a:t>Specjalizacje:</a:t>
            </a:r>
          </a:p>
        </p:txBody>
      </p:sp>
      <p:cxnSp>
        <p:nvCxnSpPr>
          <p:cNvPr id="14" name="Łącznik prosty 20">
            <a:extLst>
              <a:ext uri="{FF2B5EF4-FFF2-40B4-BE49-F238E27FC236}">
                <a16:creationId xmlns="" xmlns:a16="http://schemas.microsoft.com/office/drawing/2014/main" id="{5F35861A-17FA-4B3B-B584-1E1F33D72157}"/>
              </a:ext>
            </a:extLst>
          </p:cNvPr>
          <p:cNvCxnSpPr>
            <a:cxnSpLocks noChangeShapeType="1"/>
          </p:cNvCxnSpPr>
          <p:nvPr/>
        </p:nvCxnSpPr>
        <p:spPr bwMode="auto">
          <a:xfrm>
            <a:off x="0" y="5207000"/>
            <a:ext cx="12192000" cy="0"/>
          </a:xfrm>
          <a:prstGeom prst="straightConnector1">
            <a:avLst/>
          </a:prstGeom>
          <a:noFill/>
          <a:ln w="6345">
            <a:solidFill>
              <a:srgbClr val="44546A"/>
            </a:solidFill>
            <a:miter lim="800000"/>
            <a:headEnd/>
            <a:tailEnd/>
          </a:ln>
          <a:extLst>
            <a:ext uri="{909E8E84-426E-40DD-AFC4-6F175D3DCCD1}">
              <a14:hiddenFill xmlns:a14="http://schemas.microsoft.com/office/drawing/2010/main">
                <a:noFill/>
              </a14:hiddenFill>
            </a:ext>
          </a:extLst>
        </p:spPr>
      </p:cxnSp>
      <p:pic>
        <p:nvPicPr>
          <p:cNvPr id="17" name="Obraz 21">
            <a:extLst>
              <a:ext uri="{FF2B5EF4-FFF2-40B4-BE49-F238E27FC236}">
                <a16:creationId xmlns="" xmlns:a16="http://schemas.microsoft.com/office/drawing/2014/main" id="{3F630CC6-1585-415E-AFCB-7613E3C9B3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2725" y="5649913"/>
            <a:ext cx="305117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Obraz 22">
            <a:extLst>
              <a:ext uri="{FF2B5EF4-FFF2-40B4-BE49-F238E27FC236}">
                <a16:creationId xmlns="" xmlns:a16="http://schemas.microsoft.com/office/drawing/2014/main" id="{93ADF109-758B-4DA3-BD59-532A3B6CEF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163" y="5676900"/>
            <a:ext cx="6905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Obraz 23">
            <a:extLst>
              <a:ext uri="{FF2B5EF4-FFF2-40B4-BE49-F238E27FC236}">
                <a16:creationId xmlns="" xmlns:a16="http://schemas.microsoft.com/office/drawing/2014/main" id="{5B7BF26C-6E62-4BB4-A087-D8DA572455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2200" y="5613400"/>
            <a:ext cx="7778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ymbol zastępczy tekstu 10">
            <a:extLst>
              <a:ext uri="{FF2B5EF4-FFF2-40B4-BE49-F238E27FC236}">
                <a16:creationId xmlns="" xmlns:a16="http://schemas.microsoft.com/office/drawing/2014/main" id="{90C63AFC-0FB6-419A-A57D-412AD021F22F}"/>
              </a:ext>
            </a:extLst>
          </p:cNvPr>
          <p:cNvSpPr txBox="1">
            <a:spLocks noGrp="1"/>
          </p:cNvSpPr>
          <p:nvPr>
            <p:ph type="body" sz="quarter" idx="4294967295"/>
          </p:nvPr>
        </p:nvSpPr>
        <p:spPr>
          <a:xfrm>
            <a:off x="1816098" y="812801"/>
            <a:ext cx="9563096"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5" name="Symbol zastępczy tekstu 19">
            <a:extLst>
              <a:ext uri="{FF2B5EF4-FFF2-40B4-BE49-F238E27FC236}">
                <a16:creationId xmlns="" xmlns:a16="http://schemas.microsoft.com/office/drawing/2014/main" id="{0C0CAAD8-7A2D-46C6-A44D-4FFA533790E2}"/>
              </a:ext>
            </a:extLst>
          </p:cNvPr>
          <p:cNvSpPr txBox="1">
            <a:spLocks noGrp="1"/>
          </p:cNvSpPr>
          <p:nvPr>
            <p:ph type="body" sz="quarter" idx="4294967295"/>
          </p:nvPr>
        </p:nvSpPr>
        <p:spPr>
          <a:xfrm>
            <a:off x="3657600" y="3237780"/>
            <a:ext cx="3835405" cy="61031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1" i="0" u="none" strike="noStrike" cap="none" spc="0" baseline="0">
                <a:solidFill>
                  <a:srgbClr val="000000"/>
                </a:solidFill>
                <a:uFillTx/>
                <a:latin typeface="Arial"/>
              </a:defRPr>
            </a:lvl1pPr>
          </a:lstStyle>
          <a:p>
            <a:pPr lvl="0"/>
            <a:r>
              <a:rPr lang="pl-PL"/>
              <a:t>Funkcja</a:t>
            </a:r>
          </a:p>
        </p:txBody>
      </p:sp>
      <p:sp>
        <p:nvSpPr>
          <p:cNvPr id="6" name="Symbol zastępczy tekstu 19">
            <a:extLst>
              <a:ext uri="{FF2B5EF4-FFF2-40B4-BE49-F238E27FC236}">
                <a16:creationId xmlns="" xmlns:a16="http://schemas.microsoft.com/office/drawing/2014/main" id="{DD747674-6DE1-41AE-BED6-2F2F268F1980}"/>
              </a:ext>
            </a:extLst>
          </p:cNvPr>
          <p:cNvSpPr txBox="1">
            <a:spLocks noGrp="1"/>
          </p:cNvSpPr>
          <p:nvPr>
            <p:ph type="body" sz="quarter" idx="4294967295"/>
          </p:nvPr>
        </p:nvSpPr>
        <p:spPr>
          <a:xfrm>
            <a:off x="8115300" y="3242544"/>
            <a:ext cx="3822704" cy="1585917"/>
          </a:xfrm>
          <a:prstGeom prst="rect">
            <a:avLst/>
          </a:prstGeom>
          <a:noFill/>
          <a:ln>
            <a:noFill/>
          </a:ln>
        </p:spPr>
        <p:txBody>
          <a:bodyPr vert="horz" wrap="square" lIns="91440" tIns="45720" rIns="91440" bIns="45720" anchor="t" anchorCtr="0" compatLnSpc="1">
            <a:noAutofit/>
          </a:bodyPr>
          <a:lstStyle>
            <a:lvl1pPr marL="285750" marR="0" lvl="0" indent="-285750" fontAlgn="auto">
              <a:spcAft>
                <a:spcPts val="0"/>
              </a:spcAft>
              <a:buClr>
                <a:srgbClr val="5B9BD5"/>
              </a:buClr>
              <a:buSzPct val="100000"/>
              <a:buFont typeface="Arial" pitchFamily="34"/>
              <a:tabLst/>
              <a:defRPr lang="pl-PL" sz="1500" b="0" i="0" u="none" strike="noStrike" cap="none" spc="0" baseline="0">
                <a:solidFill>
                  <a:srgbClr val="000000"/>
                </a:solidFill>
                <a:uFillTx/>
                <a:latin typeface="Arial"/>
              </a:defRPr>
            </a:lvl1pPr>
          </a:lstStyle>
          <a:p>
            <a:pPr lvl="0"/>
            <a:endParaRPr lang="pl-PL"/>
          </a:p>
        </p:txBody>
      </p:sp>
      <p:sp>
        <p:nvSpPr>
          <p:cNvPr id="7" name="Symbol zastępczy tekstu 25">
            <a:extLst>
              <a:ext uri="{FF2B5EF4-FFF2-40B4-BE49-F238E27FC236}">
                <a16:creationId xmlns="" xmlns:a16="http://schemas.microsoft.com/office/drawing/2014/main" id="{0E0BBE1F-6ED3-4397-ADC0-A73AC92A3B4E}"/>
              </a:ext>
            </a:extLst>
          </p:cNvPr>
          <p:cNvSpPr txBox="1">
            <a:spLocks noGrp="1"/>
          </p:cNvSpPr>
          <p:nvPr>
            <p:ph type="body" sz="quarter" idx="4294967295"/>
          </p:nvPr>
        </p:nvSpPr>
        <p:spPr>
          <a:xfrm>
            <a:off x="3657600" y="2583070"/>
            <a:ext cx="3746497" cy="335603"/>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1500" b="1" i="0" u="none" strike="noStrike" cap="all" spc="0" baseline="0">
                <a:solidFill>
                  <a:srgbClr val="E7E6E6"/>
                </a:solidFill>
                <a:uFillTx/>
                <a:latin typeface="Arial"/>
              </a:defRPr>
            </a:lvl1pPr>
          </a:lstStyle>
          <a:p>
            <a:pPr lvl="0"/>
            <a:r>
              <a:rPr lang="pl-PL"/>
              <a:t>Imię i nazwisko | funkcja</a:t>
            </a:r>
          </a:p>
        </p:txBody>
      </p:sp>
      <p:sp>
        <p:nvSpPr>
          <p:cNvPr id="9" name="Symbol zastępczy obrazu 2">
            <a:extLst>
              <a:ext uri="{FF2B5EF4-FFF2-40B4-BE49-F238E27FC236}">
                <a16:creationId xmlns="" xmlns:a16="http://schemas.microsoft.com/office/drawing/2014/main" id="{0B81DB3E-8631-4F98-B82F-3AB21749A08D}"/>
              </a:ext>
            </a:extLst>
          </p:cNvPr>
          <p:cNvSpPr txBox="1">
            <a:spLocks noGrp="1"/>
          </p:cNvSpPr>
          <p:nvPr>
            <p:ph type="pic" sz="quarter" idx="4294967295"/>
          </p:nvPr>
        </p:nvSpPr>
        <p:spPr>
          <a:xfrm>
            <a:off x="485775" y="1899153"/>
            <a:ext cx="2787648" cy="2799837"/>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0" i="0" u="none" strike="noStrike" cap="all" spc="0" baseline="0">
                <a:solidFill>
                  <a:srgbClr val="000000"/>
                </a:solidFill>
                <a:uFillTx/>
                <a:latin typeface="Arial"/>
              </a:defRPr>
            </a:lvl1pPr>
          </a:lstStyle>
          <a:p>
            <a:pPr lvl="0"/>
            <a:r>
              <a:rPr lang="pl-PL" noProof="0" dirty="0"/>
              <a:t>Zdjęcie mecenasa</a:t>
            </a:r>
          </a:p>
        </p:txBody>
      </p:sp>
      <p:sp>
        <p:nvSpPr>
          <p:cNvPr id="10" name="Symbol zastępczy tekstu 19">
            <a:extLst>
              <a:ext uri="{FF2B5EF4-FFF2-40B4-BE49-F238E27FC236}">
                <a16:creationId xmlns="" xmlns:a16="http://schemas.microsoft.com/office/drawing/2014/main" id="{FDD570F6-8838-4383-A95D-4A2382FF7F2D}"/>
              </a:ext>
            </a:extLst>
          </p:cNvPr>
          <p:cNvSpPr txBox="1">
            <a:spLocks noGrp="1"/>
          </p:cNvSpPr>
          <p:nvPr>
            <p:ph type="body" sz="quarter" idx="4294967295"/>
          </p:nvPr>
        </p:nvSpPr>
        <p:spPr>
          <a:xfrm>
            <a:off x="3657600" y="3911602"/>
            <a:ext cx="3835405" cy="91685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Opis</a:t>
            </a:r>
          </a:p>
        </p:txBody>
      </p:sp>
      <p:sp>
        <p:nvSpPr>
          <p:cNvPr id="15" name="Symbol zastępczy tekstu 19">
            <a:extLst>
              <a:ext uri="{FF2B5EF4-FFF2-40B4-BE49-F238E27FC236}">
                <a16:creationId xmlns="" xmlns:a16="http://schemas.microsoft.com/office/drawing/2014/main" id="{2349FF69-291B-4E01-AA48-A02239FEB522}"/>
              </a:ext>
            </a:extLst>
          </p:cNvPr>
          <p:cNvSpPr txBox="1">
            <a:spLocks noGrp="1"/>
          </p:cNvSpPr>
          <p:nvPr>
            <p:ph type="body" sz="quarter" idx="4294967295"/>
          </p:nvPr>
        </p:nvSpPr>
        <p:spPr>
          <a:xfrm>
            <a:off x="1144179" y="5840766"/>
            <a:ext cx="1891116" cy="35682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Numer tel.</a:t>
            </a:r>
          </a:p>
        </p:txBody>
      </p:sp>
      <p:sp>
        <p:nvSpPr>
          <p:cNvPr id="16" name="Symbol zastępczy tekstu 19">
            <a:extLst>
              <a:ext uri="{FF2B5EF4-FFF2-40B4-BE49-F238E27FC236}">
                <a16:creationId xmlns="" xmlns:a16="http://schemas.microsoft.com/office/drawing/2014/main" id="{7436C755-7D6B-4487-AACB-E3F3B6CDCE59}"/>
              </a:ext>
            </a:extLst>
          </p:cNvPr>
          <p:cNvSpPr txBox="1">
            <a:spLocks noGrp="1"/>
          </p:cNvSpPr>
          <p:nvPr>
            <p:ph type="body" sz="quarter" idx="4294967295"/>
          </p:nvPr>
        </p:nvSpPr>
        <p:spPr>
          <a:xfrm>
            <a:off x="4410471" y="5853339"/>
            <a:ext cx="2701521" cy="35682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E-mail</a:t>
            </a:r>
          </a:p>
        </p:txBody>
      </p:sp>
    </p:spTree>
    <p:extLst>
      <p:ext uri="{BB962C8B-B14F-4D97-AF65-F5344CB8AC3E}">
        <p14:creationId xmlns:p14="http://schemas.microsoft.com/office/powerpoint/2010/main" val="3276275589"/>
      </p:ext>
    </p:extLst>
  </p:cSld>
  <p:clrMapOvr>
    <a:masterClrMapping/>
  </p:clrMapOvr>
  <p:hf sldNum="0" hdr="0" ftr="0" dt="0"/>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p:cSld name="11_Tytuł i zawartoś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0511800"/>
      </p:ext>
    </p:extLst>
  </p:cSld>
  <p:clrMapOvr>
    <a:masterClrMapping/>
  </p:clrMapOvr>
  <p:hf sldNum="0" hdr="0" ftr="0" dt="0"/>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1_Tytuł i zawartość">
    <p:spTree>
      <p:nvGrpSpPr>
        <p:cNvPr id="1" name=""/>
        <p:cNvGrpSpPr/>
        <p:nvPr/>
      </p:nvGrpSpPr>
      <p:grpSpPr>
        <a:xfrm>
          <a:off x="0" y="0"/>
          <a:ext cx="0" cy="0"/>
          <a:chOff x="0" y="0"/>
          <a:chExt cx="0" cy="0"/>
        </a:xfrm>
      </p:grpSpPr>
      <p:sp>
        <p:nvSpPr>
          <p:cNvPr id="2" name="Symbol zastępczy tekstu 10">
            <a:extLst>
              <a:ext uri="{FF2B5EF4-FFF2-40B4-BE49-F238E27FC236}">
                <a16:creationId xmlns="" xmlns:a16="http://schemas.microsoft.com/office/drawing/2014/main" id="{4C44D14F-F880-4E8C-A630-5E541FF4B244}"/>
              </a:ext>
            </a:extLst>
          </p:cNvPr>
          <p:cNvSpPr txBox="1">
            <a:spLocks noGrp="1"/>
          </p:cNvSpPr>
          <p:nvPr>
            <p:ph type="body" sz="quarter" idx="4294967295"/>
          </p:nvPr>
        </p:nvSpPr>
        <p:spPr>
          <a:xfrm>
            <a:off x="1816098" y="728667"/>
            <a:ext cx="4102098" cy="684208"/>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Calibri"/>
              </a:defRPr>
            </a:lvl1pPr>
          </a:lstStyle>
          <a:p>
            <a:pPr lvl="0"/>
            <a:r>
              <a:rPr lang="pl-PL"/>
              <a:t>tytuł</a:t>
            </a:r>
          </a:p>
        </p:txBody>
      </p:sp>
    </p:spTree>
    <p:extLst>
      <p:ext uri="{BB962C8B-B14F-4D97-AF65-F5344CB8AC3E}">
        <p14:creationId xmlns:p14="http://schemas.microsoft.com/office/powerpoint/2010/main" val="1700158670"/>
      </p:ext>
    </p:extLst>
  </p:cSld>
  <p:clrMapOvr>
    <a:masterClrMapping/>
  </p:clrMapOvr>
  <p:hf sldNum="0" hdr="0" ftr="0" dt="0"/>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sp>
        <p:nvSpPr>
          <p:cNvPr id="8" name="Title 7"/>
          <p:cNvSpPr>
            <a:spLocks noGrp="1"/>
          </p:cNvSpPr>
          <p:nvPr>
            <p:ph type="title"/>
          </p:nvPr>
        </p:nvSpPr>
        <p:spPr>
          <a:xfrm>
            <a:off x="483616" y="2913754"/>
            <a:ext cx="5612384" cy="923330"/>
          </a:xfrm>
          <a:prstGeom prst="rect">
            <a:avLst/>
          </a:prstGeom>
          <a:noFill/>
        </p:spPr>
        <p:txBody>
          <a:bodyPr wrap="square" rtlCol="0">
            <a:spAutoFit/>
          </a:bodyPr>
          <a:lstStyle>
            <a:lvl1pPr algn="l">
              <a:defRPr lang="uk-UA" sz="3000" b="1">
                <a:latin typeface="+mn-lt"/>
                <a:ea typeface="Roboto Condensed" panose="02000000000000000000" pitchFamily="2" charset="0"/>
                <a:cs typeface="+mn-cs"/>
              </a:defRPr>
            </a:lvl1pPr>
          </a:lstStyle>
          <a:p>
            <a:pPr lvl="0"/>
            <a:r>
              <a:rPr lang="pl-PL"/>
              <a:t>Kliknij, aby edytować styl</a:t>
            </a:r>
            <a:endParaRPr lang="uk-UA" dirty="0"/>
          </a:p>
        </p:txBody>
      </p:sp>
      <p:sp>
        <p:nvSpPr>
          <p:cNvPr id="11" name="Picture Placeholder 12"/>
          <p:cNvSpPr>
            <a:spLocks noGrp="1"/>
          </p:cNvSpPr>
          <p:nvPr>
            <p:ph type="pic" sz="quarter" idx="11"/>
          </p:nvPr>
        </p:nvSpPr>
        <p:spPr>
          <a:xfrm>
            <a:off x="7688376" y="2507741"/>
            <a:ext cx="1804416" cy="1804416"/>
          </a:xfrm>
          <a:prstGeom prst="ellipse">
            <a:avLst/>
          </a:prstGeom>
          <a:ln w="25400">
            <a:solidFill>
              <a:schemeClr val="accent1"/>
            </a:solidFill>
          </a:ln>
        </p:spPr>
        <p:txBody>
          <a:bodyPr/>
          <a:lstStyle>
            <a:lvl1pPr>
              <a:defRPr sz="1333"/>
            </a:lvl1pPr>
          </a:lstStyle>
          <a:p>
            <a:pPr lvl="0"/>
            <a:endParaRPr lang="uk-UA" noProof="0"/>
          </a:p>
        </p:txBody>
      </p:sp>
    </p:spTree>
    <p:extLst>
      <p:ext uri="{BB962C8B-B14F-4D97-AF65-F5344CB8AC3E}">
        <p14:creationId xmlns:p14="http://schemas.microsoft.com/office/powerpoint/2010/main" val="2706614701"/>
      </p:ext>
    </p:extLst>
  </p:cSld>
  <p:clrMapOvr>
    <a:masterClrMapping/>
  </p:clrMapOvr>
  <p:transition spd="slow">
    <p:fade/>
  </p:transition>
  <p:hf hdr="0" ftr="0" dt="0"/>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4_Slajd tytułowy">
    <p:spTree>
      <p:nvGrpSpPr>
        <p:cNvPr id="1" name=""/>
        <p:cNvGrpSpPr/>
        <p:nvPr/>
      </p:nvGrpSpPr>
      <p:grpSpPr>
        <a:xfrm>
          <a:off x="0" y="0"/>
          <a:ext cx="0" cy="0"/>
          <a:chOff x="0" y="0"/>
          <a:chExt cx="0" cy="0"/>
        </a:xfrm>
      </p:grpSpPr>
      <p:sp>
        <p:nvSpPr>
          <p:cNvPr id="8" name="Prostokąt 6">
            <a:extLst>
              <a:ext uri="{FF2B5EF4-FFF2-40B4-BE49-F238E27FC236}">
                <a16:creationId xmlns="" xmlns:a16="http://schemas.microsoft.com/office/drawing/2014/main" id="{66880103-4BF8-41D8-B1A4-0C5B323E3F86}"/>
              </a:ext>
            </a:extLst>
          </p:cNvPr>
          <p:cNvSpPr>
            <a:spLocks noChangeArrowheads="1"/>
          </p:cNvSpPr>
          <p:nvPr/>
        </p:nvSpPr>
        <p:spPr bwMode="auto">
          <a:xfrm>
            <a:off x="0" y="2559050"/>
            <a:ext cx="7493000" cy="374650"/>
          </a:xfrm>
          <a:prstGeom prst="rect">
            <a:avLst/>
          </a:prstGeom>
          <a:solidFill>
            <a:schemeClr val="accent1"/>
          </a:solidFill>
          <a:ln w="12701">
            <a:solidFill>
              <a:schemeClr val="accent1"/>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1" name="Prostokąt 7">
            <a:extLst>
              <a:ext uri="{FF2B5EF4-FFF2-40B4-BE49-F238E27FC236}">
                <a16:creationId xmlns="" xmlns:a16="http://schemas.microsoft.com/office/drawing/2014/main" id="{68F01166-97E8-4D8E-9546-1E5A1FEE57C8}"/>
              </a:ext>
            </a:extLst>
          </p:cNvPr>
          <p:cNvSpPr>
            <a:spLocks noChangeArrowheads="1"/>
          </p:cNvSpPr>
          <p:nvPr/>
        </p:nvSpPr>
        <p:spPr bwMode="auto">
          <a:xfrm>
            <a:off x="8013700" y="2570163"/>
            <a:ext cx="4178300" cy="374650"/>
          </a:xfrm>
          <a:prstGeom prst="rect">
            <a:avLst/>
          </a:prstGeom>
          <a:solidFill>
            <a:schemeClr val="accent1"/>
          </a:solidFill>
          <a:ln w="12701">
            <a:solidFill>
              <a:schemeClr val="accent1"/>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2" name="pole tekstowe 15">
            <a:extLst>
              <a:ext uri="{FF2B5EF4-FFF2-40B4-BE49-F238E27FC236}">
                <a16:creationId xmlns="" xmlns:a16="http://schemas.microsoft.com/office/drawing/2014/main" id="{432BB1AF-35F1-4FBC-8C5A-413ACF837A65}"/>
              </a:ext>
            </a:extLst>
          </p:cNvPr>
          <p:cNvSpPr txBox="1">
            <a:spLocks noChangeArrowheads="1"/>
          </p:cNvSpPr>
          <p:nvPr/>
        </p:nvSpPr>
        <p:spPr bwMode="auto">
          <a:xfrm>
            <a:off x="8115300" y="2595563"/>
            <a:ext cx="2339975" cy="322262"/>
          </a:xfrm>
          <a:prstGeom prst="rect">
            <a:avLst/>
          </a:prstGeom>
          <a:noFill/>
          <a:ln w="9528">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pl-PL" altLang="pl-PL" sz="1500" dirty="0">
                <a:solidFill>
                  <a:srgbClr val="FFFFFF"/>
                </a:solidFill>
                <a:latin typeface="Arial" panose="020B0604020202020204" pitchFamily="34" charset="0"/>
              </a:rPr>
              <a:t>Specjalizacje:</a:t>
            </a:r>
          </a:p>
        </p:txBody>
      </p:sp>
      <p:cxnSp>
        <p:nvCxnSpPr>
          <p:cNvPr id="13" name="Łącznik prosty 20">
            <a:extLst>
              <a:ext uri="{FF2B5EF4-FFF2-40B4-BE49-F238E27FC236}">
                <a16:creationId xmlns="" xmlns:a16="http://schemas.microsoft.com/office/drawing/2014/main" id="{BF043FE9-68C7-431E-A045-2AA006F814F7}"/>
              </a:ext>
            </a:extLst>
          </p:cNvPr>
          <p:cNvCxnSpPr>
            <a:cxnSpLocks noChangeShapeType="1"/>
          </p:cNvCxnSpPr>
          <p:nvPr/>
        </p:nvCxnSpPr>
        <p:spPr bwMode="auto">
          <a:xfrm>
            <a:off x="0" y="5207000"/>
            <a:ext cx="12192000" cy="0"/>
          </a:xfrm>
          <a:prstGeom prst="straightConnector1">
            <a:avLst/>
          </a:prstGeom>
          <a:noFill/>
          <a:ln w="6345">
            <a:solidFill>
              <a:srgbClr val="44546A"/>
            </a:solidFill>
            <a:miter lim="800000"/>
            <a:headEnd/>
            <a:tailEnd/>
          </a:ln>
          <a:extLst>
            <a:ext uri="{909E8E84-426E-40DD-AFC4-6F175D3DCCD1}">
              <a14:hiddenFill xmlns:a14="http://schemas.microsoft.com/office/drawing/2010/main">
                <a:noFill/>
              </a14:hiddenFill>
            </a:ext>
          </a:extLst>
        </p:spPr>
      </p:cxnSp>
      <p:sp>
        <p:nvSpPr>
          <p:cNvPr id="4" name="Symbol zastępczy tekstu 10">
            <a:extLst>
              <a:ext uri="{FF2B5EF4-FFF2-40B4-BE49-F238E27FC236}">
                <a16:creationId xmlns="" xmlns:a16="http://schemas.microsoft.com/office/drawing/2014/main" id="{90C63AFC-0FB6-419A-A57D-412AD021F22F}"/>
              </a:ext>
            </a:extLst>
          </p:cNvPr>
          <p:cNvSpPr txBox="1">
            <a:spLocks noGrp="1"/>
          </p:cNvSpPr>
          <p:nvPr>
            <p:ph type="body" sz="quarter" idx="4294967295"/>
          </p:nvPr>
        </p:nvSpPr>
        <p:spPr>
          <a:xfrm>
            <a:off x="1816098" y="812802"/>
            <a:ext cx="9563096"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5" name="Symbol zastępczy tekstu 19">
            <a:extLst>
              <a:ext uri="{FF2B5EF4-FFF2-40B4-BE49-F238E27FC236}">
                <a16:creationId xmlns="" xmlns:a16="http://schemas.microsoft.com/office/drawing/2014/main" id="{0C0CAAD8-7A2D-46C6-A44D-4FFA533790E2}"/>
              </a:ext>
            </a:extLst>
          </p:cNvPr>
          <p:cNvSpPr txBox="1">
            <a:spLocks noGrp="1"/>
          </p:cNvSpPr>
          <p:nvPr>
            <p:ph type="body" sz="quarter" idx="4294967295"/>
          </p:nvPr>
        </p:nvSpPr>
        <p:spPr>
          <a:xfrm>
            <a:off x="3657601" y="3237780"/>
            <a:ext cx="3835405" cy="61031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1" i="0" u="none" strike="noStrike" cap="none" spc="0" baseline="0">
                <a:solidFill>
                  <a:srgbClr val="000000"/>
                </a:solidFill>
                <a:uFillTx/>
                <a:latin typeface="Arial"/>
              </a:defRPr>
            </a:lvl1pPr>
          </a:lstStyle>
          <a:p>
            <a:pPr lvl="0"/>
            <a:r>
              <a:rPr lang="pl-PL"/>
              <a:t>Funkcja</a:t>
            </a:r>
          </a:p>
        </p:txBody>
      </p:sp>
      <p:sp>
        <p:nvSpPr>
          <p:cNvPr id="6" name="Symbol zastępczy tekstu 19">
            <a:extLst>
              <a:ext uri="{FF2B5EF4-FFF2-40B4-BE49-F238E27FC236}">
                <a16:creationId xmlns="" xmlns:a16="http://schemas.microsoft.com/office/drawing/2014/main" id="{DD747674-6DE1-41AE-BED6-2F2F268F1980}"/>
              </a:ext>
            </a:extLst>
          </p:cNvPr>
          <p:cNvSpPr txBox="1">
            <a:spLocks noGrp="1"/>
          </p:cNvSpPr>
          <p:nvPr>
            <p:ph type="body" sz="quarter" idx="4294967295"/>
          </p:nvPr>
        </p:nvSpPr>
        <p:spPr>
          <a:xfrm>
            <a:off x="8115300" y="3242545"/>
            <a:ext cx="3822704" cy="1585917"/>
          </a:xfrm>
          <a:prstGeom prst="rect">
            <a:avLst/>
          </a:prstGeom>
          <a:noFill/>
          <a:ln>
            <a:noFill/>
          </a:ln>
        </p:spPr>
        <p:txBody>
          <a:bodyPr vert="horz" wrap="square" lIns="91440" tIns="45720" rIns="91440" bIns="45720" anchor="t" anchorCtr="0" compatLnSpc="1">
            <a:noAutofit/>
          </a:bodyPr>
          <a:lstStyle>
            <a:lvl1pPr marL="285764" marR="0" lvl="0" indent="-285764" fontAlgn="auto">
              <a:spcAft>
                <a:spcPts val="0"/>
              </a:spcAft>
              <a:buClr>
                <a:srgbClr val="5B9BD5"/>
              </a:buClr>
              <a:buSzPct val="100000"/>
              <a:buFont typeface="Arial" pitchFamily="34"/>
              <a:tabLst/>
              <a:defRPr lang="pl-PL" sz="1500" b="0" i="0" u="none" strike="noStrike" cap="none" spc="0" baseline="0">
                <a:solidFill>
                  <a:srgbClr val="000000"/>
                </a:solidFill>
                <a:uFillTx/>
                <a:latin typeface="Arial"/>
              </a:defRPr>
            </a:lvl1pPr>
          </a:lstStyle>
          <a:p>
            <a:pPr lvl="0"/>
            <a:endParaRPr lang="pl-PL"/>
          </a:p>
        </p:txBody>
      </p:sp>
      <p:sp>
        <p:nvSpPr>
          <p:cNvPr id="7" name="Symbol zastępczy tekstu 25">
            <a:extLst>
              <a:ext uri="{FF2B5EF4-FFF2-40B4-BE49-F238E27FC236}">
                <a16:creationId xmlns="" xmlns:a16="http://schemas.microsoft.com/office/drawing/2014/main" id="{0E0BBE1F-6ED3-4397-ADC0-A73AC92A3B4E}"/>
              </a:ext>
            </a:extLst>
          </p:cNvPr>
          <p:cNvSpPr txBox="1">
            <a:spLocks noGrp="1"/>
          </p:cNvSpPr>
          <p:nvPr>
            <p:ph type="body" sz="quarter" idx="4294967295"/>
          </p:nvPr>
        </p:nvSpPr>
        <p:spPr>
          <a:xfrm>
            <a:off x="3657601" y="2583071"/>
            <a:ext cx="3746497" cy="335603"/>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1500" b="1" i="0" u="none" strike="noStrike" cap="all" spc="0" baseline="0">
                <a:solidFill>
                  <a:schemeClr val="bg2"/>
                </a:solidFill>
                <a:uFillTx/>
                <a:latin typeface="Arial"/>
              </a:defRPr>
            </a:lvl1pPr>
          </a:lstStyle>
          <a:p>
            <a:pPr lvl="0"/>
            <a:r>
              <a:rPr lang="pl-PL" dirty="0"/>
              <a:t>Imię i nazwisko | funkcja</a:t>
            </a:r>
          </a:p>
        </p:txBody>
      </p:sp>
      <p:sp>
        <p:nvSpPr>
          <p:cNvPr id="9" name="Symbol zastępczy obrazu 2">
            <a:extLst>
              <a:ext uri="{FF2B5EF4-FFF2-40B4-BE49-F238E27FC236}">
                <a16:creationId xmlns="" xmlns:a16="http://schemas.microsoft.com/office/drawing/2014/main" id="{0B81DB3E-8631-4F98-B82F-3AB21749A08D}"/>
              </a:ext>
            </a:extLst>
          </p:cNvPr>
          <p:cNvSpPr txBox="1">
            <a:spLocks noGrp="1"/>
          </p:cNvSpPr>
          <p:nvPr>
            <p:ph type="pic" sz="quarter" idx="4294967295"/>
          </p:nvPr>
        </p:nvSpPr>
        <p:spPr>
          <a:xfrm>
            <a:off x="485775" y="1899154"/>
            <a:ext cx="2787648" cy="2799837"/>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0" i="0" u="none" strike="noStrike" cap="all" spc="0" baseline="0">
                <a:solidFill>
                  <a:srgbClr val="000000"/>
                </a:solidFill>
                <a:uFillTx/>
                <a:latin typeface="Arial"/>
              </a:defRPr>
            </a:lvl1pPr>
          </a:lstStyle>
          <a:p>
            <a:pPr lvl="0"/>
            <a:r>
              <a:rPr lang="pl-PL" noProof="0" dirty="0"/>
              <a:t>Zdjęcie mecenasa</a:t>
            </a:r>
          </a:p>
        </p:txBody>
      </p:sp>
      <p:sp>
        <p:nvSpPr>
          <p:cNvPr id="10" name="Symbol zastępczy tekstu 19">
            <a:extLst>
              <a:ext uri="{FF2B5EF4-FFF2-40B4-BE49-F238E27FC236}">
                <a16:creationId xmlns="" xmlns:a16="http://schemas.microsoft.com/office/drawing/2014/main" id="{FDD570F6-8838-4383-A95D-4A2382FF7F2D}"/>
              </a:ext>
            </a:extLst>
          </p:cNvPr>
          <p:cNvSpPr txBox="1">
            <a:spLocks noGrp="1"/>
          </p:cNvSpPr>
          <p:nvPr>
            <p:ph type="body" sz="quarter" idx="4294967295"/>
          </p:nvPr>
        </p:nvSpPr>
        <p:spPr>
          <a:xfrm>
            <a:off x="3657601" y="3911603"/>
            <a:ext cx="3835405" cy="91685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Opis</a:t>
            </a:r>
          </a:p>
        </p:txBody>
      </p:sp>
    </p:spTree>
    <p:extLst>
      <p:ext uri="{BB962C8B-B14F-4D97-AF65-F5344CB8AC3E}">
        <p14:creationId xmlns:p14="http://schemas.microsoft.com/office/powerpoint/2010/main" val="2189949371"/>
      </p:ext>
    </p:extLst>
  </p:cSld>
  <p:clrMapOvr>
    <a:masterClrMapping/>
  </p:clrMapOvr>
  <p:hf sldNum="0" hdr="0" ftr="0" dt="0"/>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1_Tytuł i tekst pionowy">
    <p:spTree>
      <p:nvGrpSpPr>
        <p:cNvPr id="1" name=""/>
        <p:cNvGrpSpPr/>
        <p:nvPr/>
      </p:nvGrpSpPr>
      <p:grpSpPr>
        <a:xfrm>
          <a:off x="0" y="0"/>
          <a:ext cx="0" cy="0"/>
          <a:chOff x="0" y="0"/>
          <a:chExt cx="0" cy="0"/>
        </a:xfrm>
      </p:grpSpPr>
      <p:pic>
        <p:nvPicPr>
          <p:cNvPr id="2" name="Obraz 2">
            <a:extLst>
              <a:ext uri="{FF2B5EF4-FFF2-40B4-BE49-F238E27FC236}">
                <a16:creationId xmlns="" xmlns:a16="http://schemas.microsoft.com/office/drawing/2014/main" id="{367B6975-9B08-4DB9-9CF1-1388EBB0DBC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3588"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az 3">
            <a:extLst>
              <a:ext uri="{FF2B5EF4-FFF2-40B4-BE49-F238E27FC236}">
                <a16:creationId xmlns="" xmlns:a16="http://schemas.microsoft.com/office/drawing/2014/main" id="{0154DC50-BE12-41FB-A775-3430D71D5AA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14775"/>
            <a:ext cx="7929563"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az 4">
            <a:extLst>
              <a:ext uri="{FF2B5EF4-FFF2-40B4-BE49-F238E27FC236}">
                <a16:creationId xmlns="" xmlns:a16="http://schemas.microsoft.com/office/drawing/2014/main" id="{9E87D3AA-1D7B-4196-9F21-83EDE6970F42}"/>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67075" y="3597275"/>
            <a:ext cx="23241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az 5">
            <a:extLst>
              <a:ext uri="{FF2B5EF4-FFF2-40B4-BE49-F238E27FC236}">
                <a16:creationId xmlns="" xmlns:a16="http://schemas.microsoft.com/office/drawing/2014/main" id="{D5260883-838E-4068-B797-534116286E1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167938" y="4878388"/>
            <a:ext cx="1719262"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az 6">
            <a:extLst>
              <a:ext uri="{FF2B5EF4-FFF2-40B4-BE49-F238E27FC236}">
                <a16:creationId xmlns="" xmlns:a16="http://schemas.microsoft.com/office/drawing/2014/main" id="{26FB1089-996F-45BF-8183-75923EAB3E9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741363"/>
            <a:ext cx="3736975"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rostokąt 6">
            <a:extLst>
              <a:ext uri="{FF2B5EF4-FFF2-40B4-BE49-F238E27FC236}">
                <a16:creationId xmlns="" xmlns:a16="http://schemas.microsoft.com/office/drawing/2014/main" id="{2E18D732-CB7B-4E55-95D4-5B8A378B06BC}"/>
              </a:ext>
            </a:extLst>
          </p:cNvPr>
          <p:cNvSpPr>
            <a:spLocks noChangeArrowheads="1"/>
          </p:cNvSpPr>
          <p:nvPr userDrawn="1"/>
        </p:nvSpPr>
        <p:spPr bwMode="auto">
          <a:xfrm>
            <a:off x="9774238" y="1011238"/>
            <a:ext cx="186848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pl-PL" altLang="pl-PL" sz="1700" dirty="0">
                <a:solidFill>
                  <a:prstClr val="white"/>
                </a:solidFill>
                <a:latin typeface="Calibri Light" panose="020F0302020204030204" pitchFamily="34" charset="0"/>
              </a:rPr>
              <a:t>www.smmlegal.pl</a:t>
            </a:r>
          </a:p>
        </p:txBody>
      </p:sp>
      <p:sp>
        <p:nvSpPr>
          <p:cNvPr id="8" name="pole tekstowe 7">
            <a:extLst>
              <a:ext uri="{FF2B5EF4-FFF2-40B4-BE49-F238E27FC236}">
                <a16:creationId xmlns="" xmlns:a16="http://schemas.microsoft.com/office/drawing/2014/main" id="{F41D4F55-D138-4590-B6A8-643E811F6E13}"/>
              </a:ext>
            </a:extLst>
          </p:cNvPr>
          <p:cNvSpPr txBox="1"/>
          <p:nvPr userDrawn="1"/>
        </p:nvSpPr>
        <p:spPr>
          <a:xfrm>
            <a:off x="3327400" y="3582988"/>
            <a:ext cx="2189163" cy="400050"/>
          </a:xfrm>
          <a:prstGeom prst="rect">
            <a:avLst/>
          </a:prstGeom>
          <a:noFill/>
        </p:spPr>
        <p:txBody>
          <a:bodyPr>
            <a:spAutoFit/>
          </a:bodyPr>
          <a:lstStyle/>
          <a:p>
            <a:pPr algn="ctr" eaLnBrk="1" fontAlgn="auto" hangingPunct="1">
              <a:spcBef>
                <a:spcPts val="0"/>
              </a:spcBef>
              <a:spcAft>
                <a:spcPts val="0"/>
              </a:spcAft>
              <a:defRPr/>
            </a:pPr>
            <a:r>
              <a:rPr lang="pl-PL" sz="2000" cap="all" dirty="0">
                <a:solidFill>
                  <a:prstClr val="white"/>
                </a:solidFill>
                <a:latin typeface="Calibri" panose="020F0502020204030204"/>
              </a:rPr>
              <a:t>zapraszamy</a:t>
            </a:r>
          </a:p>
        </p:txBody>
      </p:sp>
      <p:sp>
        <p:nvSpPr>
          <p:cNvPr id="9" name="pole tekstowe 8">
            <a:extLst>
              <a:ext uri="{FF2B5EF4-FFF2-40B4-BE49-F238E27FC236}">
                <a16:creationId xmlns="" xmlns:a16="http://schemas.microsoft.com/office/drawing/2014/main" id="{242D841C-97D0-4EF6-9574-4FA8E443241C}"/>
              </a:ext>
            </a:extLst>
          </p:cNvPr>
          <p:cNvSpPr txBox="1"/>
          <p:nvPr userDrawn="1"/>
        </p:nvSpPr>
        <p:spPr>
          <a:xfrm>
            <a:off x="1919288" y="3913188"/>
            <a:ext cx="5815012" cy="784225"/>
          </a:xfrm>
          <a:prstGeom prst="rect">
            <a:avLst/>
          </a:prstGeom>
          <a:noFill/>
        </p:spPr>
        <p:txBody>
          <a:bodyPr>
            <a:spAutoFit/>
          </a:bodyPr>
          <a:lstStyle/>
          <a:p>
            <a:pPr eaLnBrk="1" fontAlgn="auto" hangingPunct="1">
              <a:spcBef>
                <a:spcPts val="0"/>
              </a:spcBef>
              <a:spcAft>
                <a:spcPts val="0"/>
              </a:spcAft>
              <a:defRPr/>
            </a:pPr>
            <a:r>
              <a:rPr lang="pl-PL" sz="4500" cap="all" dirty="0">
                <a:solidFill>
                  <a:prstClr val="white"/>
                </a:solidFill>
                <a:latin typeface="Calibri" panose="020F0502020204030204"/>
              </a:rPr>
              <a:t>Do współpracy</a:t>
            </a:r>
          </a:p>
        </p:txBody>
      </p:sp>
      <p:sp>
        <p:nvSpPr>
          <p:cNvPr id="10" name="Prostokąt 9">
            <a:extLst>
              <a:ext uri="{FF2B5EF4-FFF2-40B4-BE49-F238E27FC236}">
                <a16:creationId xmlns="" xmlns:a16="http://schemas.microsoft.com/office/drawing/2014/main" id="{811DC7E3-8046-4292-93EC-FE17924AC200}"/>
              </a:ext>
            </a:extLst>
          </p:cNvPr>
          <p:cNvSpPr>
            <a:spLocks noChangeArrowheads="1"/>
          </p:cNvSpPr>
          <p:nvPr userDrawn="1"/>
        </p:nvSpPr>
        <p:spPr bwMode="auto">
          <a:xfrm>
            <a:off x="395288" y="5740400"/>
            <a:ext cx="18240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pl-PL" altLang="pl-PL" sz="1400" dirty="0">
                <a:solidFill>
                  <a:srgbClr val="FFFFFF"/>
                </a:solidFill>
                <a:latin typeface="ArialMT"/>
              </a:rPr>
              <a:t>Warsaw Office</a:t>
            </a:r>
          </a:p>
          <a:p>
            <a:pPr eaLnBrk="1" hangingPunct="1">
              <a:defRPr/>
            </a:pPr>
            <a:r>
              <a:rPr lang="pl-PL" altLang="pl-PL" sz="1400" dirty="0">
                <a:solidFill>
                  <a:srgbClr val="FFFFFF"/>
                </a:solidFill>
                <a:latin typeface="ArialMT"/>
              </a:rPr>
              <a:t>ul. Chłodna 52</a:t>
            </a:r>
          </a:p>
          <a:p>
            <a:pPr eaLnBrk="1" hangingPunct="1">
              <a:defRPr/>
            </a:pPr>
            <a:r>
              <a:rPr lang="pl-PL" altLang="pl-PL" sz="1400" dirty="0">
                <a:solidFill>
                  <a:srgbClr val="FFFFFF"/>
                </a:solidFill>
                <a:latin typeface="ArialMT"/>
              </a:rPr>
              <a:t>00-872 Warszawa</a:t>
            </a:r>
            <a:endParaRPr lang="pl-PL" altLang="pl-PL" sz="1400" dirty="0">
              <a:solidFill>
                <a:prstClr val="black"/>
              </a:solidFill>
            </a:endParaRPr>
          </a:p>
        </p:txBody>
      </p:sp>
      <p:sp>
        <p:nvSpPr>
          <p:cNvPr id="11" name="Prostokąt 10">
            <a:extLst>
              <a:ext uri="{FF2B5EF4-FFF2-40B4-BE49-F238E27FC236}">
                <a16:creationId xmlns="" xmlns:a16="http://schemas.microsoft.com/office/drawing/2014/main" id="{3DE9A2CF-BC9A-4FE0-B164-83854602FB52}"/>
              </a:ext>
            </a:extLst>
          </p:cNvPr>
          <p:cNvSpPr>
            <a:spLocks noChangeArrowheads="1"/>
          </p:cNvSpPr>
          <p:nvPr userDrawn="1"/>
        </p:nvSpPr>
        <p:spPr bwMode="auto">
          <a:xfrm>
            <a:off x="2733675" y="5740400"/>
            <a:ext cx="6096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pl-PL" altLang="pl-PL" sz="1400" dirty="0">
                <a:solidFill>
                  <a:srgbClr val="FFFFFF"/>
                </a:solidFill>
                <a:latin typeface="Calibri Light" panose="020F0302020204030204" pitchFamily="34" charset="0"/>
              </a:rPr>
              <a:t>Poznań Office</a:t>
            </a:r>
          </a:p>
          <a:p>
            <a:pPr eaLnBrk="1" hangingPunct="1">
              <a:defRPr/>
            </a:pPr>
            <a:r>
              <a:rPr lang="pl-PL" altLang="pl-PL" sz="1400" dirty="0">
                <a:solidFill>
                  <a:srgbClr val="FFFFFF"/>
                </a:solidFill>
                <a:latin typeface="Calibri Light" panose="020F0302020204030204" pitchFamily="34" charset="0"/>
              </a:rPr>
              <a:t>ul. Litewska 3/1</a:t>
            </a:r>
          </a:p>
          <a:p>
            <a:pPr eaLnBrk="1" hangingPunct="1">
              <a:defRPr/>
            </a:pPr>
            <a:r>
              <a:rPr lang="pl-PL" altLang="pl-PL" sz="1400" dirty="0">
                <a:solidFill>
                  <a:srgbClr val="FFFFFF"/>
                </a:solidFill>
                <a:latin typeface="Calibri Light" panose="020F0302020204030204" pitchFamily="34" charset="0"/>
              </a:rPr>
              <a:t>60-605 Poznań</a:t>
            </a:r>
            <a:endParaRPr lang="pl-PL" altLang="pl-PL" sz="1400" dirty="0">
              <a:solidFill>
                <a:prstClr val="black"/>
              </a:solidFill>
              <a:latin typeface="Calibri Light" panose="020F0302020204030204" pitchFamily="34" charset="0"/>
            </a:endParaRPr>
          </a:p>
        </p:txBody>
      </p:sp>
      <p:cxnSp>
        <p:nvCxnSpPr>
          <p:cNvPr id="12" name="Łącznik prosty 11">
            <a:extLst>
              <a:ext uri="{FF2B5EF4-FFF2-40B4-BE49-F238E27FC236}">
                <a16:creationId xmlns="" xmlns:a16="http://schemas.microsoft.com/office/drawing/2014/main" id="{2C81BFA6-94C0-401A-8A5D-AFA1D5344FF5}"/>
              </a:ext>
            </a:extLst>
          </p:cNvPr>
          <p:cNvCxnSpPr/>
          <p:nvPr userDrawn="1"/>
        </p:nvCxnSpPr>
        <p:spPr>
          <a:xfrm>
            <a:off x="2219325" y="5770563"/>
            <a:ext cx="0" cy="7207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412155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Slajd tytułowy">
    <p:spTree>
      <p:nvGrpSpPr>
        <p:cNvPr id="1" name=""/>
        <p:cNvGrpSpPr/>
        <p:nvPr/>
      </p:nvGrpSpPr>
      <p:grpSpPr>
        <a:xfrm>
          <a:off x="0" y="0"/>
          <a:ext cx="0" cy="0"/>
          <a:chOff x="0" y="0"/>
          <a:chExt cx="0" cy="0"/>
        </a:xfrm>
      </p:grpSpPr>
      <p:pic>
        <p:nvPicPr>
          <p:cNvPr id="6" name="Obraz 5"/>
          <p:cNvPicPr>
            <a:picLocks noChangeAspect="1"/>
          </p:cNvPicPr>
          <p:nvPr userDrawn="1"/>
        </p:nvPicPr>
        <p:blipFill rotWithShape="1">
          <a:blip r:embed="rId2" cstate="print">
            <a:extLst>
              <a:ext uri="{28A0092B-C50C-407E-A947-70E740481C1C}">
                <a14:useLocalDpi xmlns:a14="http://schemas.microsoft.com/office/drawing/2010/main" val="0"/>
              </a:ext>
            </a:extLst>
          </a:blip>
          <a:srcRect l="2081" r="1897"/>
          <a:stretch/>
        </p:blipFill>
        <p:spPr>
          <a:xfrm>
            <a:off x="0" y="-1"/>
            <a:ext cx="12215393" cy="6858000"/>
          </a:xfrm>
          <a:prstGeom prst="rect">
            <a:avLst/>
          </a:prstGeom>
        </p:spPr>
      </p:pic>
      <p:pic>
        <p:nvPicPr>
          <p:cNvPr id="7" name="Obraz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448" y="376714"/>
            <a:ext cx="3106271" cy="729695"/>
          </a:xfrm>
          <a:prstGeom prst="rect">
            <a:avLst/>
          </a:prstGeom>
        </p:spPr>
      </p:pic>
    </p:spTree>
    <p:extLst>
      <p:ext uri="{BB962C8B-B14F-4D97-AF65-F5344CB8AC3E}">
        <p14:creationId xmlns:p14="http://schemas.microsoft.com/office/powerpoint/2010/main" val="247518805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Tytuł i zawartość">
    <p:spTree>
      <p:nvGrpSpPr>
        <p:cNvPr id="1" name=""/>
        <p:cNvGrpSpPr/>
        <p:nvPr/>
      </p:nvGrpSpPr>
      <p:grpSpPr>
        <a:xfrm>
          <a:off x="0" y="0"/>
          <a:ext cx="0" cy="0"/>
          <a:chOff x="0" y="0"/>
          <a:chExt cx="0" cy="0"/>
        </a:xfrm>
      </p:grpSpPr>
      <p:pic>
        <p:nvPicPr>
          <p:cNvPr id="10" name="Obraz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1149" y="3558473"/>
            <a:ext cx="1510282" cy="1308325"/>
          </a:xfrm>
          <a:prstGeom prst="rect">
            <a:avLst/>
          </a:prstGeom>
        </p:spPr>
      </p:pic>
      <p:pic>
        <p:nvPicPr>
          <p:cNvPr id="11" name="Obraz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83673" y="2118300"/>
            <a:ext cx="1597280" cy="1440171"/>
          </a:xfrm>
          <a:prstGeom prst="rect">
            <a:avLst/>
          </a:prstGeom>
        </p:spPr>
      </p:pic>
      <p:sp>
        <p:nvSpPr>
          <p:cNvPr id="12" name="Symbol zastępczy tekstu 10"/>
          <p:cNvSpPr>
            <a:spLocks noGrp="1"/>
          </p:cNvSpPr>
          <p:nvPr>
            <p:ph type="body" sz="quarter" idx="10" hasCustomPrompt="1"/>
          </p:nvPr>
        </p:nvSpPr>
        <p:spPr>
          <a:xfrm>
            <a:off x="1816100" y="812800"/>
            <a:ext cx="88265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sp>
        <p:nvSpPr>
          <p:cNvPr id="14" name="Symbol zastępczy tekstu 13"/>
          <p:cNvSpPr>
            <a:spLocks noGrp="1"/>
          </p:cNvSpPr>
          <p:nvPr>
            <p:ph type="body" sz="quarter" idx="11" hasCustomPrompt="1"/>
          </p:nvPr>
        </p:nvSpPr>
        <p:spPr>
          <a:xfrm>
            <a:off x="3366582" y="2378652"/>
            <a:ext cx="7069184" cy="1032203"/>
          </a:xfrm>
        </p:spPr>
        <p:txBody>
          <a:bodyPr>
            <a:normAutofit/>
          </a:bodyPr>
          <a:lstStyle>
            <a:lvl1pPr marL="0" indent="0">
              <a:buNone/>
              <a:defRPr sz="1400" b="0"/>
            </a:lvl1pPr>
          </a:lstStyle>
          <a:p>
            <a:pPr lvl="0"/>
            <a:r>
              <a:rPr lang="pl-PL" dirty="0"/>
              <a:t>Tekst</a:t>
            </a:r>
          </a:p>
        </p:txBody>
      </p:sp>
      <p:sp>
        <p:nvSpPr>
          <p:cNvPr id="15" name="Symbol zastępczy tekstu 13"/>
          <p:cNvSpPr>
            <a:spLocks noGrp="1"/>
          </p:cNvSpPr>
          <p:nvPr>
            <p:ph type="body" sz="quarter" idx="12" hasCustomPrompt="1"/>
          </p:nvPr>
        </p:nvSpPr>
        <p:spPr>
          <a:xfrm>
            <a:off x="2017480" y="3558473"/>
            <a:ext cx="6937830" cy="1308325"/>
          </a:xfrm>
        </p:spPr>
        <p:txBody>
          <a:bodyPr>
            <a:normAutofit/>
          </a:bodyPr>
          <a:lstStyle>
            <a:lvl1pPr marL="0" indent="0">
              <a:buNone/>
              <a:defRPr sz="1400" b="0"/>
            </a:lvl1pPr>
          </a:lstStyle>
          <a:p>
            <a:pPr lvl="0"/>
            <a:r>
              <a:rPr lang="pl-PL" dirty="0"/>
              <a:t>Tekst</a:t>
            </a:r>
          </a:p>
        </p:txBody>
      </p:sp>
      <p:sp>
        <p:nvSpPr>
          <p:cNvPr id="17" name="Symbol zastępczy tekstu 13"/>
          <p:cNvSpPr>
            <a:spLocks noGrp="1"/>
          </p:cNvSpPr>
          <p:nvPr>
            <p:ph type="body" sz="quarter" idx="13" hasCustomPrompt="1"/>
          </p:nvPr>
        </p:nvSpPr>
        <p:spPr>
          <a:xfrm>
            <a:off x="2449874" y="5428674"/>
            <a:ext cx="2145351" cy="826983"/>
          </a:xfrm>
        </p:spPr>
        <p:txBody>
          <a:bodyPr>
            <a:normAutofit/>
          </a:bodyPr>
          <a:lstStyle>
            <a:lvl1pPr marL="0" indent="0">
              <a:buNone/>
              <a:defRPr sz="1200" b="0" baseline="0"/>
            </a:lvl1pPr>
          </a:lstStyle>
          <a:p>
            <a:pPr lvl="0"/>
            <a:r>
              <a:rPr lang="pl-PL" dirty="0"/>
              <a:t>Dane</a:t>
            </a:r>
          </a:p>
        </p:txBody>
      </p:sp>
      <p:sp>
        <p:nvSpPr>
          <p:cNvPr id="18" name="Symbol zastępczy tekstu 13"/>
          <p:cNvSpPr>
            <a:spLocks noGrp="1"/>
          </p:cNvSpPr>
          <p:nvPr>
            <p:ph type="body" sz="quarter" idx="14" hasCustomPrompt="1"/>
          </p:nvPr>
        </p:nvSpPr>
        <p:spPr>
          <a:xfrm>
            <a:off x="5065719" y="5414160"/>
            <a:ext cx="2200069" cy="826983"/>
          </a:xfrm>
        </p:spPr>
        <p:txBody>
          <a:bodyPr>
            <a:normAutofit/>
          </a:bodyPr>
          <a:lstStyle>
            <a:lvl1pPr marL="0" indent="0">
              <a:buNone/>
              <a:defRPr sz="1200" b="0" baseline="0"/>
            </a:lvl1pPr>
          </a:lstStyle>
          <a:p>
            <a:pPr lvl="0"/>
            <a:r>
              <a:rPr lang="pl-PL" dirty="0"/>
              <a:t>Dane</a:t>
            </a:r>
          </a:p>
        </p:txBody>
      </p:sp>
      <p:sp>
        <p:nvSpPr>
          <p:cNvPr id="19" name="Symbol zastępczy tekstu 13"/>
          <p:cNvSpPr>
            <a:spLocks noGrp="1"/>
          </p:cNvSpPr>
          <p:nvPr>
            <p:ph type="body" sz="quarter" idx="15" hasCustomPrompt="1"/>
          </p:nvPr>
        </p:nvSpPr>
        <p:spPr>
          <a:xfrm>
            <a:off x="7661607" y="5414160"/>
            <a:ext cx="2221017" cy="826983"/>
          </a:xfrm>
        </p:spPr>
        <p:txBody>
          <a:bodyPr>
            <a:normAutofit/>
          </a:bodyPr>
          <a:lstStyle>
            <a:lvl1pPr marL="0" indent="0">
              <a:buNone/>
              <a:defRPr sz="1200" b="0" baseline="0"/>
            </a:lvl1pPr>
          </a:lstStyle>
          <a:p>
            <a:pPr lvl="0"/>
            <a:r>
              <a:rPr lang="pl-PL" dirty="0"/>
              <a:t>Dane</a:t>
            </a:r>
          </a:p>
        </p:txBody>
      </p:sp>
    </p:spTree>
    <p:extLst>
      <p:ext uri="{BB962C8B-B14F-4D97-AF65-F5344CB8AC3E}">
        <p14:creationId xmlns:p14="http://schemas.microsoft.com/office/powerpoint/2010/main" val="132172492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Nagłówek sekcji">
    <p:spTree>
      <p:nvGrpSpPr>
        <p:cNvPr id="1" name=""/>
        <p:cNvGrpSpPr/>
        <p:nvPr/>
      </p:nvGrpSpPr>
      <p:grpSpPr>
        <a:xfrm>
          <a:off x="0" y="0"/>
          <a:ext cx="0" cy="0"/>
          <a:chOff x="0" y="0"/>
          <a:chExt cx="0" cy="0"/>
        </a:xfrm>
      </p:grpSpPr>
      <p:sp>
        <p:nvSpPr>
          <p:cNvPr id="8" name="Symbol zastępczy tekstu 10"/>
          <p:cNvSpPr>
            <a:spLocks noGrp="1"/>
          </p:cNvSpPr>
          <p:nvPr>
            <p:ph type="body" sz="quarter" idx="10" hasCustomPrompt="1"/>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pic>
        <p:nvPicPr>
          <p:cNvPr id="9" name="Obraz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26087" y="4680533"/>
            <a:ext cx="3008313" cy="1023447"/>
          </a:xfrm>
          <a:prstGeom prst="rect">
            <a:avLst/>
          </a:prstGeom>
        </p:spPr>
      </p:pic>
      <p:pic>
        <p:nvPicPr>
          <p:cNvPr id="10" name="Obraz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78000" y="2052575"/>
            <a:ext cx="5778500" cy="978274"/>
          </a:xfrm>
          <a:prstGeom prst="rect">
            <a:avLst/>
          </a:prstGeom>
        </p:spPr>
      </p:pic>
      <p:pic>
        <p:nvPicPr>
          <p:cNvPr id="11" name="Obraz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6542" y="4240212"/>
            <a:ext cx="1735399" cy="1741488"/>
          </a:xfrm>
          <a:prstGeom prst="rect">
            <a:avLst/>
          </a:prstGeom>
        </p:spPr>
      </p:pic>
      <p:cxnSp>
        <p:nvCxnSpPr>
          <p:cNvPr id="13" name="Łącznik prosty 12"/>
          <p:cNvCxnSpPr/>
          <p:nvPr userDrawn="1"/>
        </p:nvCxnSpPr>
        <p:spPr>
          <a:xfrm flipV="1">
            <a:off x="469900" y="3619500"/>
            <a:ext cx="11264900" cy="16124"/>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17" name="Łącznik prosty 16"/>
          <p:cNvCxnSpPr/>
          <p:nvPr userDrawn="1"/>
        </p:nvCxnSpPr>
        <p:spPr>
          <a:xfrm flipH="1">
            <a:off x="5130800" y="3860800"/>
            <a:ext cx="12700" cy="254000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sp>
        <p:nvSpPr>
          <p:cNvPr id="18" name="Symbol zastępczy tekstu 13"/>
          <p:cNvSpPr>
            <a:spLocks noGrp="1"/>
          </p:cNvSpPr>
          <p:nvPr>
            <p:ph type="body" sz="quarter" idx="11" hasCustomPrompt="1"/>
          </p:nvPr>
        </p:nvSpPr>
        <p:spPr>
          <a:xfrm>
            <a:off x="8852071" y="2006226"/>
            <a:ext cx="2527129" cy="568365"/>
          </a:xfrm>
        </p:spPr>
        <p:txBody>
          <a:bodyPr>
            <a:normAutofit/>
          </a:bodyPr>
          <a:lstStyle>
            <a:lvl1pPr marL="0" indent="0">
              <a:buNone/>
              <a:defRPr sz="1400" b="0"/>
            </a:lvl1pPr>
          </a:lstStyle>
          <a:p>
            <a:pPr lvl="0"/>
            <a:r>
              <a:rPr lang="pl-PL" dirty="0"/>
              <a:t>Tekst</a:t>
            </a:r>
          </a:p>
        </p:txBody>
      </p:sp>
      <p:sp>
        <p:nvSpPr>
          <p:cNvPr id="19" name="Symbol zastępczy tekstu 13"/>
          <p:cNvSpPr>
            <a:spLocks noGrp="1"/>
          </p:cNvSpPr>
          <p:nvPr>
            <p:ph type="body" sz="quarter" idx="12" hasCustomPrompt="1"/>
          </p:nvPr>
        </p:nvSpPr>
        <p:spPr>
          <a:xfrm>
            <a:off x="8852070" y="2730729"/>
            <a:ext cx="2527129" cy="568365"/>
          </a:xfrm>
        </p:spPr>
        <p:txBody>
          <a:bodyPr>
            <a:normAutofit/>
          </a:bodyPr>
          <a:lstStyle>
            <a:lvl1pPr marL="0" indent="0">
              <a:buNone/>
              <a:defRPr sz="1100" b="0"/>
            </a:lvl1pPr>
          </a:lstStyle>
          <a:p>
            <a:pPr lvl="0"/>
            <a:r>
              <a:rPr lang="pl-PL" dirty="0"/>
              <a:t>Tekst</a:t>
            </a:r>
          </a:p>
        </p:txBody>
      </p:sp>
      <p:sp>
        <p:nvSpPr>
          <p:cNvPr id="22" name="Symbol zastępczy tekstu 13"/>
          <p:cNvSpPr>
            <a:spLocks noGrp="1"/>
          </p:cNvSpPr>
          <p:nvPr>
            <p:ph type="body" sz="quarter" idx="13" hasCustomPrompt="1"/>
          </p:nvPr>
        </p:nvSpPr>
        <p:spPr>
          <a:xfrm>
            <a:off x="2221084" y="4720678"/>
            <a:ext cx="2527129" cy="481872"/>
          </a:xfrm>
        </p:spPr>
        <p:txBody>
          <a:bodyPr>
            <a:normAutofit/>
          </a:bodyPr>
          <a:lstStyle>
            <a:lvl1pPr marL="0" indent="0">
              <a:buNone/>
              <a:defRPr sz="1400" b="0"/>
            </a:lvl1pPr>
          </a:lstStyle>
          <a:p>
            <a:pPr lvl="0"/>
            <a:r>
              <a:rPr lang="pl-PL" dirty="0"/>
              <a:t>Tekst</a:t>
            </a:r>
          </a:p>
        </p:txBody>
      </p:sp>
      <p:sp>
        <p:nvSpPr>
          <p:cNvPr id="23" name="Symbol zastępczy tekstu 13"/>
          <p:cNvSpPr>
            <a:spLocks noGrp="1"/>
          </p:cNvSpPr>
          <p:nvPr>
            <p:ph type="body" sz="quarter" idx="14" hasCustomPrompt="1"/>
          </p:nvPr>
        </p:nvSpPr>
        <p:spPr>
          <a:xfrm>
            <a:off x="2221083" y="5254680"/>
            <a:ext cx="2527129" cy="568365"/>
          </a:xfrm>
        </p:spPr>
        <p:txBody>
          <a:bodyPr>
            <a:normAutofit/>
          </a:bodyPr>
          <a:lstStyle>
            <a:lvl1pPr marL="0" indent="0">
              <a:buNone/>
              <a:defRPr sz="1100" b="0"/>
            </a:lvl1pPr>
          </a:lstStyle>
          <a:p>
            <a:pPr lvl="0"/>
            <a:r>
              <a:rPr lang="pl-PL" dirty="0"/>
              <a:t>Tekst</a:t>
            </a:r>
          </a:p>
        </p:txBody>
      </p:sp>
      <p:sp>
        <p:nvSpPr>
          <p:cNvPr id="24" name="Symbol zastępczy tekstu 13"/>
          <p:cNvSpPr>
            <a:spLocks noGrp="1"/>
          </p:cNvSpPr>
          <p:nvPr>
            <p:ph type="body" sz="quarter" idx="15" hasCustomPrompt="1"/>
          </p:nvPr>
        </p:nvSpPr>
        <p:spPr>
          <a:xfrm>
            <a:off x="8852070" y="4514456"/>
            <a:ext cx="2882730" cy="688094"/>
          </a:xfrm>
        </p:spPr>
        <p:txBody>
          <a:bodyPr>
            <a:normAutofit/>
          </a:bodyPr>
          <a:lstStyle>
            <a:lvl1pPr marL="0" indent="0">
              <a:buNone/>
              <a:defRPr sz="1400" b="0"/>
            </a:lvl1pPr>
          </a:lstStyle>
          <a:p>
            <a:pPr lvl="0"/>
            <a:r>
              <a:rPr lang="pl-PL" dirty="0"/>
              <a:t>Tekst</a:t>
            </a:r>
          </a:p>
        </p:txBody>
      </p:sp>
      <p:sp>
        <p:nvSpPr>
          <p:cNvPr id="25" name="Symbol zastępczy tekstu 13"/>
          <p:cNvSpPr>
            <a:spLocks noGrp="1"/>
          </p:cNvSpPr>
          <p:nvPr>
            <p:ph type="body" sz="quarter" idx="16" hasCustomPrompt="1"/>
          </p:nvPr>
        </p:nvSpPr>
        <p:spPr>
          <a:xfrm>
            <a:off x="8852069" y="5238959"/>
            <a:ext cx="2882730" cy="568365"/>
          </a:xfrm>
        </p:spPr>
        <p:txBody>
          <a:bodyPr>
            <a:normAutofit/>
          </a:bodyPr>
          <a:lstStyle>
            <a:lvl1pPr marL="0" indent="0">
              <a:buNone/>
              <a:defRPr sz="1100" b="0"/>
            </a:lvl1pPr>
          </a:lstStyle>
          <a:p>
            <a:pPr lvl="0"/>
            <a:r>
              <a:rPr lang="pl-PL" dirty="0"/>
              <a:t>Tekst</a:t>
            </a:r>
          </a:p>
        </p:txBody>
      </p:sp>
    </p:spTree>
    <p:extLst>
      <p:ext uri="{BB962C8B-B14F-4D97-AF65-F5344CB8AC3E}">
        <p14:creationId xmlns:p14="http://schemas.microsoft.com/office/powerpoint/2010/main" val="25401325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Tytuł i zawartość">
    <p:spTree>
      <p:nvGrpSpPr>
        <p:cNvPr id="1" name=""/>
        <p:cNvGrpSpPr/>
        <p:nvPr/>
      </p:nvGrpSpPr>
      <p:grpSpPr>
        <a:xfrm>
          <a:off x="0" y="0"/>
          <a:ext cx="0" cy="0"/>
          <a:chOff x="0" y="0"/>
          <a:chExt cx="0" cy="0"/>
        </a:xfrm>
      </p:grpSpPr>
      <p:sp>
        <p:nvSpPr>
          <p:cNvPr id="2" name="Symbol zastępczy tekstu 10">
            <a:extLst>
              <a:ext uri="{FF2B5EF4-FFF2-40B4-BE49-F238E27FC236}">
                <a16:creationId xmlns="" xmlns:a16="http://schemas.microsoft.com/office/drawing/2014/main" id="{4C44D14F-F880-4E8C-A630-5E541FF4B244}"/>
              </a:ext>
            </a:extLst>
          </p:cNvPr>
          <p:cNvSpPr txBox="1">
            <a:spLocks noGrp="1"/>
          </p:cNvSpPr>
          <p:nvPr>
            <p:ph type="body" sz="quarter" idx="4294967295"/>
          </p:nvPr>
        </p:nvSpPr>
        <p:spPr>
          <a:xfrm>
            <a:off x="1816098" y="728667"/>
            <a:ext cx="4102098" cy="684208"/>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Calibri"/>
              </a:defRPr>
            </a:lvl1pPr>
          </a:lstStyle>
          <a:p>
            <a:pPr lvl="0"/>
            <a:r>
              <a:rPr lang="pl-PL"/>
              <a:t>tytuł</a:t>
            </a:r>
          </a:p>
        </p:txBody>
      </p:sp>
    </p:spTree>
    <p:extLst>
      <p:ext uri="{BB962C8B-B14F-4D97-AF65-F5344CB8AC3E}">
        <p14:creationId xmlns:p14="http://schemas.microsoft.com/office/powerpoint/2010/main" val="1656749762"/>
      </p:ext>
    </p:extLst>
  </p:cSld>
  <p:clrMapOvr>
    <a:masterClrMapping/>
  </p:clrMapOvr>
  <p:hf sldNum="0" hdr="0" ftr="0" dt="0"/>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Dwa elementy zawartości">
    <p:spTree>
      <p:nvGrpSpPr>
        <p:cNvPr id="1" name=""/>
        <p:cNvGrpSpPr/>
        <p:nvPr/>
      </p:nvGrpSpPr>
      <p:grpSpPr>
        <a:xfrm>
          <a:off x="0" y="0"/>
          <a:ext cx="0" cy="0"/>
          <a:chOff x="0" y="0"/>
          <a:chExt cx="0" cy="0"/>
        </a:xfrm>
      </p:grpSpPr>
      <p:cxnSp>
        <p:nvCxnSpPr>
          <p:cNvPr id="13" name="Łącznik prosty 12"/>
          <p:cNvCxnSpPr/>
          <p:nvPr userDrawn="1"/>
        </p:nvCxnSpPr>
        <p:spPr>
          <a:xfrm>
            <a:off x="7975600" y="4456670"/>
            <a:ext cx="0" cy="194413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3" name="Łącznik prosty 22"/>
          <p:cNvCxnSpPr/>
          <p:nvPr userDrawn="1"/>
        </p:nvCxnSpPr>
        <p:spPr>
          <a:xfrm>
            <a:off x="4234249" y="4456670"/>
            <a:ext cx="0" cy="194413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4" name="Łącznik prosty 23"/>
          <p:cNvCxnSpPr/>
          <p:nvPr userDrawn="1"/>
        </p:nvCxnSpPr>
        <p:spPr>
          <a:xfrm>
            <a:off x="7975600" y="1957310"/>
            <a:ext cx="0" cy="194413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5" name="Łącznik prosty 24"/>
          <p:cNvCxnSpPr/>
          <p:nvPr userDrawn="1"/>
        </p:nvCxnSpPr>
        <p:spPr>
          <a:xfrm>
            <a:off x="4234249" y="1957310"/>
            <a:ext cx="0" cy="194413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31" name="Łącznik prosty 30"/>
          <p:cNvCxnSpPr/>
          <p:nvPr userDrawn="1"/>
        </p:nvCxnSpPr>
        <p:spPr>
          <a:xfrm flipV="1">
            <a:off x="457200" y="4160520"/>
            <a:ext cx="11292840" cy="1143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pic>
        <p:nvPicPr>
          <p:cNvPr id="32" name="Obraz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7270" y="1909481"/>
            <a:ext cx="2606040" cy="1186240"/>
          </a:xfrm>
          <a:prstGeom prst="rect">
            <a:avLst/>
          </a:prstGeom>
        </p:spPr>
      </p:pic>
      <p:pic>
        <p:nvPicPr>
          <p:cNvPr id="33" name="Obraz 3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0950" y="2068830"/>
            <a:ext cx="2386852" cy="916600"/>
          </a:xfrm>
          <a:prstGeom prst="rect">
            <a:avLst/>
          </a:prstGeom>
        </p:spPr>
      </p:pic>
      <p:pic>
        <p:nvPicPr>
          <p:cNvPr id="34" name="Obraz 3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77109" y="2111024"/>
            <a:ext cx="2172831" cy="872795"/>
          </a:xfrm>
          <a:prstGeom prst="rect">
            <a:avLst/>
          </a:prstGeom>
        </p:spPr>
      </p:pic>
      <p:pic>
        <p:nvPicPr>
          <p:cNvPr id="36" name="Obraz 3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19967" y="4456670"/>
            <a:ext cx="1564587" cy="1475500"/>
          </a:xfrm>
          <a:prstGeom prst="rect">
            <a:avLst/>
          </a:prstGeom>
        </p:spPr>
      </p:pic>
      <p:pic>
        <p:nvPicPr>
          <p:cNvPr id="37" name="Obraz 3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12529" y="4810000"/>
            <a:ext cx="2092820" cy="950720"/>
          </a:xfrm>
          <a:prstGeom prst="rect">
            <a:avLst/>
          </a:prstGeom>
        </p:spPr>
      </p:pic>
      <p:sp>
        <p:nvSpPr>
          <p:cNvPr id="38" name="Symbol zastępczy tekstu 13"/>
          <p:cNvSpPr>
            <a:spLocks noGrp="1"/>
          </p:cNvSpPr>
          <p:nvPr>
            <p:ph type="body" sz="quarter" idx="11" hasCustomPrompt="1"/>
          </p:nvPr>
        </p:nvSpPr>
        <p:spPr>
          <a:xfrm>
            <a:off x="1165860" y="3360612"/>
            <a:ext cx="2457450" cy="489443"/>
          </a:xfrm>
        </p:spPr>
        <p:txBody>
          <a:bodyPr>
            <a:normAutofit/>
          </a:bodyPr>
          <a:lstStyle>
            <a:lvl1pPr marL="0" indent="0" algn="ctr">
              <a:buNone/>
              <a:defRPr sz="1200" b="0"/>
            </a:lvl1pPr>
          </a:lstStyle>
          <a:p>
            <a:pPr lvl="0"/>
            <a:r>
              <a:rPr lang="pl-PL" dirty="0"/>
              <a:t>tekst</a:t>
            </a:r>
          </a:p>
        </p:txBody>
      </p:sp>
      <p:sp>
        <p:nvSpPr>
          <p:cNvPr id="39" name="Symbol zastępczy tekstu 13"/>
          <p:cNvSpPr>
            <a:spLocks noGrp="1"/>
          </p:cNvSpPr>
          <p:nvPr>
            <p:ph type="body" sz="quarter" idx="12" hasCustomPrompt="1"/>
          </p:nvPr>
        </p:nvSpPr>
        <p:spPr>
          <a:xfrm>
            <a:off x="4581470" y="3360612"/>
            <a:ext cx="3042340" cy="489443"/>
          </a:xfrm>
        </p:spPr>
        <p:txBody>
          <a:bodyPr>
            <a:normAutofit/>
          </a:bodyPr>
          <a:lstStyle>
            <a:lvl1pPr marL="0" indent="0" algn="ctr">
              <a:buNone/>
              <a:defRPr sz="1200" b="0"/>
            </a:lvl1pPr>
          </a:lstStyle>
          <a:p>
            <a:pPr lvl="0"/>
            <a:r>
              <a:rPr lang="pl-PL" dirty="0"/>
              <a:t>spółka</a:t>
            </a:r>
          </a:p>
        </p:txBody>
      </p:sp>
      <p:sp>
        <p:nvSpPr>
          <p:cNvPr id="40" name="Symbol zastępczy tekstu 13"/>
          <p:cNvSpPr>
            <a:spLocks noGrp="1"/>
          </p:cNvSpPr>
          <p:nvPr>
            <p:ph type="body" sz="quarter" idx="13" hasCustomPrompt="1"/>
          </p:nvPr>
        </p:nvSpPr>
        <p:spPr>
          <a:xfrm>
            <a:off x="8777109" y="3360612"/>
            <a:ext cx="2422802" cy="489443"/>
          </a:xfrm>
        </p:spPr>
        <p:txBody>
          <a:bodyPr>
            <a:normAutofit/>
          </a:bodyPr>
          <a:lstStyle>
            <a:lvl1pPr marL="0" indent="0" algn="ctr">
              <a:buNone/>
              <a:defRPr sz="1200" b="0"/>
            </a:lvl1pPr>
          </a:lstStyle>
          <a:p>
            <a:pPr lvl="0"/>
            <a:r>
              <a:rPr lang="pl-PL" dirty="0"/>
              <a:t>spółka</a:t>
            </a:r>
          </a:p>
        </p:txBody>
      </p:sp>
      <p:sp>
        <p:nvSpPr>
          <p:cNvPr id="42" name="Symbol zastępczy tekstu 13"/>
          <p:cNvSpPr>
            <a:spLocks noGrp="1"/>
          </p:cNvSpPr>
          <p:nvPr>
            <p:ph type="body" sz="quarter" idx="15" hasCustomPrompt="1"/>
          </p:nvPr>
        </p:nvSpPr>
        <p:spPr>
          <a:xfrm>
            <a:off x="4668116" y="6047650"/>
            <a:ext cx="3042340" cy="489443"/>
          </a:xfrm>
        </p:spPr>
        <p:txBody>
          <a:bodyPr>
            <a:normAutofit/>
          </a:bodyPr>
          <a:lstStyle>
            <a:lvl1pPr marL="0" indent="0" algn="ctr">
              <a:buNone/>
              <a:defRPr sz="1200" b="0"/>
            </a:lvl1pPr>
          </a:lstStyle>
          <a:p>
            <a:pPr lvl="0"/>
            <a:r>
              <a:rPr lang="pl-PL" dirty="0"/>
              <a:t>spółka</a:t>
            </a:r>
          </a:p>
        </p:txBody>
      </p:sp>
      <p:sp>
        <p:nvSpPr>
          <p:cNvPr id="43" name="Symbol zastępczy tekstu 13"/>
          <p:cNvSpPr>
            <a:spLocks noGrp="1"/>
          </p:cNvSpPr>
          <p:nvPr>
            <p:ph type="body" sz="quarter" idx="16" hasCustomPrompt="1"/>
          </p:nvPr>
        </p:nvSpPr>
        <p:spPr>
          <a:xfrm>
            <a:off x="8467340" y="6047650"/>
            <a:ext cx="3042340" cy="489443"/>
          </a:xfrm>
        </p:spPr>
        <p:txBody>
          <a:bodyPr>
            <a:normAutofit/>
          </a:bodyPr>
          <a:lstStyle>
            <a:lvl1pPr marL="0" indent="0" algn="ctr">
              <a:buNone/>
              <a:defRPr sz="1200" b="0"/>
            </a:lvl1pPr>
          </a:lstStyle>
          <a:p>
            <a:pPr lvl="0"/>
            <a:r>
              <a:rPr lang="pl-PL" dirty="0"/>
              <a:t>spółka</a:t>
            </a:r>
          </a:p>
        </p:txBody>
      </p:sp>
      <p:sp>
        <p:nvSpPr>
          <p:cNvPr id="44" name="Symbol zastępczy tekstu 10"/>
          <p:cNvSpPr>
            <a:spLocks noGrp="1"/>
          </p:cNvSpPr>
          <p:nvPr>
            <p:ph type="body" sz="quarter" idx="10" hasCustomPrompt="1"/>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sp>
        <p:nvSpPr>
          <p:cNvPr id="21" name="Symbol zastępczy tekstu 11"/>
          <p:cNvSpPr txBox="1">
            <a:spLocks noGrp="1"/>
          </p:cNvSpPr>
          <p:nvPr>
            <p:ph type="body" idx="4294967295" hasCustomPrompt="1"/>
          </p:nvPr>
        </p:nvSpPr>
        <p:spPr>
          <a:xfrm>
            <a:off x="414935" y="5919905"/>
            <a:ext cx="3942641" cy="464057"/>
          </a:xfrm>
        </p:spPr>
        <p:txBody>
          <a:bodyPr>
            <a:noAutofit/>
          </a:bodyPr>
          <a:lstStyle>
            <a:lvl1pPr marL="0" indent="0" algn="ctr">
              <a:buNone/>
              <a:defRPr sz="1200"/>
            </a:lvl1pPr>
          </a:lstStyle>
          <a:p>
            <a:r>
              <a:rPr lang="pl-PL" dirty="0"/>
              <a:t>przychód w 2015 </a:t>
            </a:r>
            <a:br>
              <a:rPr lang="pl-PL" dirty="0"/>
            </a:br>
            <a:r>
              <a:rPr lang="pl-PL" dirty="0"/>
              <a:t>ponad 18 mld PLN</a:t>
            </a:r>
          </a:p>
        </p:txBody>
      </p:sp>
      <p:pic>
        <p:nvPicPr>
          <p:cNvPr id="26" name="Obraz 25"/>
          <p:cNvPicPr>
            <a:picLocks noChangeAspect="1"/>
          </p:cNvPicPr>
          <p:nvPr userDrawn="1"/>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1043203" y="4456670"/>
            <a:ext cx="2580107" cy="1475500"/>
          </a:xfrm>
          <a:prstGeom prst="rect">
            <a:avLst/>
          </a:prstGeom>
        </p:spPr>
      </p:pic>
    </p:spTree>
    <p:extLst>
      <p:ext uri="{BB962C8B-B14F-4D97-AF65-F5344CB8AC3E}">
        <p14:creationId xmlns:p14="http://schemas.microsoft.com/office/powerpoint/2010/main" val="2681776178"/>
      </p:ext>
    </p:extLst>
  </p:cSld>
  <p:clrMapOvr>
    <a:masterClrMapping/>
  </p:clrMapOvr>
  <p:extLst mod="1">
    <p:ext uri="{DCECCB84-F9BA-43D5-87BE-67443E8EF086}">
      <p15:sldGuideLst xmlns="" xmlns:p15="http://schemas.microsoft.com/office/powerpoint/2012/main">
        <p15:guide id="1" orient="horz" pos="2455">
          <p15:clr>
            <a:srgbClr val="FBAE40"/>
          </p15:clr>
        </p15:guide>
        <p15:guide id="2" pos="3840">
          <p15:clr>
            <a:srgbClr val="FBAE40"/>
          </p15:clr>
        </p15:guide>
      </p15:sldGuideLst>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Porównanie">
    <p:spTree>
      <p:nvGrpSpPr>
        <p:cNvPr id="1" name=""/>
        <p:cNvGrpSpPr/>
        <p:nvPr/>
      </p:nvGrpSpPr>
      <p:grpSpPr>
        <a:xfrm>
          <a:off x="0" y="0"/>
          <a:ext cx="0" cy="0"/>
          <a:chOff x="0" y="0"/>
          <a:chExt cx="0" cy="0"/>
        </a:xfrm>
      </p:grpSpPr>
      <p:sp>
        <p:nvSpPr>
          <p:cNvPr id="10" name="Symbol zastępczy tekstu 10"/>
          <p:cNvSpPr>
            <a:spLocks noGrp="1"/>
          </p:cNvSpPr>
          <p:nvPr>
            <p:ph type="body" sz="quarter" idx="10" hasCustomPrompt="1"/>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sp>
        <p:nvSpPr>
          <p:cNvPr id="19" name="Symbol zastępczy tekstu 18"/>
          <p:cNvSpPr>
            <a:spLocks noGrp="1"/>
          </p:cNvSpPr>
          <p:nvPr>
            <p:ph type="body" sz="quarter" idx="11" hasCustomPrompt="1"/>
          </p:nvPr>
        </p:nvSpPr>
        <p:spPr>
          <a:xfrm>
            <a:off x="3588874" y="2835586"/>
            <a:ext cx="2071687" cy="782638"/>
          </a:xfrm>
        </p:spPr>
        <p:txBody>
          <a:bodyPr>
            <a:normAutofit/>
          </a:bodyPr>
          <a:lstStyle>
            <a:lvl1pPr marL="0" indent="0">
              <a:buNone/>
              <a:defRPr sz="2000"/>
            </a:lvl1pPr>
          </a:lstStyle>
          <a:p>
            <a:pPr lvl="0"/>
            <a:r>
              <a:rPr lang="pl-PL" dirty="0"/>
              <a:t>tekst</a:t>
            </a:r>
          </a:p>
        </p:txBody>
      </p:sp>
      <p:sp>
        <p:nvSpPr>
          <p:cNvPr id="20" name="Symbol zastępczy tekstu 18"/>
          <p:cNvSpPr>
            <a:spLocks noGrp="1"/>
          </p:cNvSpPr>
          <p:nvPr>
            <p:ph type="body" sz="quarter" idx="12" hasCustomPrompt="1"/>
          </p:nvPr>
        </p:nvSpPr>
        <p:spPr>
          <a:xfrm>
            <a:off x="3588873" y="4920030"/>
            <a:ext cx="2071687" cy="782638"/>
          </a:xfrm>
        </p:spPr>
        <p:txBody>
          <a:bodyPr>
            <a:normAutofit/>
          </a:bodyPr>
          <a:lstStyle>
            <a:lvl1pPr marL="0" indent="0">
              <a:buNone/>
              <a:defRPr sz="2000"/>
            </a:lvl1pPr>
          </a:lstStyle>
          <a:p>
            <a:pPr lvl="0"/>
            <a:r>
              <a:rPr lang="pl-PL" dirty="0"/>
              <a:t>tekst</a:t>
            </a:r>
          </a:p>
        </p:txBody>
      </p:sp>
      <p:sp>
        <p:nvSpPr>
          <p:cNvPr id="21" name="Symbol zastępczy tekstu 18"/>
          <p:cNvSpPr>
            <a:spLocks noGrp="1"/>
          </p:cNvSpPr>
          <p:nvPr>
            <p:ph type="body" sz="quarter" idx="13" hasCustomPrompt="1"/>
          </p:nvPr>
        </p:nvSpPr>
        <p:spPr>
          <a:xfrm>
            <a:off x="8832865" y="4929903"/>
            <a:ext cx="1906022" cy="782638"/>
          </a:xfrm>
        </p:spPr>
        <p:txBody>
          <a:bodyPr>
            <a:normAutofit/>
          </a:bodyPr>
          <a:lstStyle>
            <a:lvl1pPr marL="0" indent="0">
              <a:buNone/>
              <a:defRPr sz="2000"/>
            </a:lvl1pPr>
          </a:lstStyle>
          <a:p>
            <a:pPr lvl="0"/>
            <a:r>
              <a:rPr lang="pl-PL" dirty="0"/>
              <a:t>tekst</a:t>
            </a:r>
          </a:p>
        </p:txBody>
      </p:sp>
      <p:sp>
        <p:nvSpPr>
          <p:cNvPr id="22" name="Symbol zastępczy tekstu 18"/>
          <p:cNvSpPr>
            <a:spLocks noGrp="1"/>
          </p:cNvSpPr>
          <p:nvPr>
            <p:ph type="body" sz="quarter" idx="14" hasCustomPrompt="1"/>
          </p:nvPr>
        </p:nvSpPr>
        <p:spPr>
          <a:xfrm>
            <a:off x="8836805" y="2839766"/>
            <a:ext cx="1906022" cy="782638"/>
          </a:xfrm>
        </p:spPr>
        <p:txBody>
          <a:bodyPr>
            <a:normAutofit/>
          </a:bodyPr>
          <a:lstStyle>
            <a:lvl1pPr marL="0" indent="0">
              <a:buNone/>
              <a:defRPr sz="2000"/>
            </a:lvl1pPr>
          </a:lstStyle>
          <a:p>
            <a:pPr lvl="0"/>
            <a:r>
              <a:rPr lang="pl-PL" dirty="0"/>
              <a:t>Tekst</a:t>
            </a:r>
          </a:p>
        </p:txBody>
      </p:sp>
      <p:sp>
        <p:nvSpPr>
          <p:cNvPr id="24" name="Symbol zastępczy tekstu 18"/>
          <p:cNvSpPr>
            <a:spLocks noGrp="1"/>
          </p:cNvSpPr>
          <p:nvPr>
            <p:ph type="body" sz="quarter" idx="15" hasCustomPrompt="1"/>
          </p:nvPr>
        </p:nvSpPr>
        <p:spPr>
          <a:xfrm>
            <a:off x="1407886" y="2535456"/>
            <a:ext cx="1359475" cy="300130"/>
          </a:xfrm>
        </p:spPr>
        <p:txBody>
          <a:bodyPr>
            <a:normAutofit/>
          </a:bodyPr>
          <a:lstStyle>
            <a:lvl1pPr marL="0" indent="0" algn="ctr">
              <a:buNone/>
              <a:defRPr sz="2000" cap="all" baseline="0">
                <a:solidFill>
                  <a:schemeClr val="tx2"/>
                </a:solidFill>
              </a:defRPr>
            </a:lvl1pPr>
          </a:lstStyle>
          <a:p>
            <a:pPr lvl="0"/>
            <a:r>
              <a:rPr lang="pl-PL" dirty="0"/>
              <a:t>tekst</a:t>
            </a:r>
          </a:p>
        </p:txBody>
      </p:sp>
      <p:sp>
        <p:nvSpPr>
          <p:cNvPr id="25" name="Symbol zastępczy tekstu 18"/>
          <p:cNvSpPr>
            <a:spLocks noGrp="1"/>
          </p:cNvSpPr>
          <p:nvPr>
            <p:ph type="body" sz="quarter" idx="16" hasCustomPrompt="1"/>
          </p:nvPr>
        </p:nvSpPr>
        <p:spPr>
          <a:xfrm>
            <a:off x="1407886" y="4614983"/>
            <a:ext cx="1359475" cy="314919"/>
          </a:xfrm>
        </p:spPr>
        <p:txBody>
          <a:bodyPr>
            <a:normAutofit/>
          </a:bodyPr>
          <a:lstStyle>
            <a:lvl1pPr marL="0" indent="0" algn="ctr">
              <a:buNone/>
              <a:defRPr sz="2000" cap="all" baseline="0">
                <a:solidFill>
                  <a:schemeClr val="tx2"/>
                </a:solidFill>
              </a:defRPr>
            </a:lvl1pPr>
          </a:lstStyle>
          <a:p>
            <a:pPr lvl="0"/>
            <a:r>
              <a:rPr lang="pl-PL" dirty="0"/>
              <a:t>tekst</a:t>
            </a:r>
          </a:p>
        </p:txBody>
      </p:sp>
      <p:sp>
        <p:nvSpPr>
          <p:cNvPr id="26" name="Symbol zastępczy tekstu 18"/>
          <p:cNvSpPr>
            <a:spLocks noGrp="1"/>
          </p:cNvSpPr>
          <p:nvPr>
            <p:ph type="body" sz="quarter" idx="17" hasCustomPrompt="1"/>
          </p:nvPr>
        </p:nvSpPr>
        <p:spPr>
          <a:xfrm>
            <a:off x="6593564" y="3226904"/>
            <a:ext cx="1358221" cy="331668"/>
          </a:xfrm>
        </p:spPr>
        <p:txBody>
          <a:bodyPr>
            <a:normAutofit/>
          </a:bodyPr>
          <a:lstStyle>
            <a:lvl1pPr marL="0" indent="0" algn="ctr">
              <a:buNone/>
              <a:defRPr sz="2000" cap="all" baseline="0">
                <a:solidFill>
                  <a:schemeClr val="tx2"/>
                </a:solidFill>
              </a:defRPr>
            </a:lvl1pPr>
          </a:lstStyle>
          <a:p>
            <a:pPr lvl="0"/>
            <a:r>
              <a:rPr lang="pl-PL" dirty="0"/>
              <a:t>tekst</a:t>
            </a:r>
          </a:p>
        </p:txBody>
      </p:sp>
      <p:sp>
        <p:nvSpPr>
          <p:cNvPr id="28" name="Symbol zastępczy tekstu 18"/>
          <p:cNvSpPr>
            <a:spLocks noGrp="1"/>
          </p:cNvSpPr>
          <p:nvPr>
            <p:ph type="body" sz="quarter" idx="19" hasCustomPrompt="1"/>
          </p:nvPr>
        </p:nvSpPr>
        <p:spPr>
          <a:xfrm>
            <a:off x="1407886" y="2844800"/>
            <a:ext cx="1359475" cy="671504"/>
          </a:xfrm>
        </p:spPr>
        <p:txBody>
          <a:bodyPr>
            <a:noAutofit/>
          </a:bodyPr>
          <a:lstStyle>
            <a:lvl1pPr marL="0" indent="0" algn="ctr">
              <a:buNone/>
              <a:defRPr sz="4800" b="1" cap="all" baseline="0">
                <a:solidFill>
                  <a:schemeClr val="tx2"/>
                </a:solidFill>
              </a:defRPr>
            </a:lvl1pPr>
          </a:lstStyle>
          <a:p>
            <a:pPr lvl="0"/>
            <a:r>
              <a:rPr lang="pl-PL" dirty="0"/>
              <a:t>nr</a:t>
            </a:r>
          </a:p>
        </p:txBody>
      </p:sp>
      <p:sp>
        <p:nvSpPr>
          <p:cNvPr id="29" name="Symbol zastępczy tekstu 18"/>
          <p:cNvSpPr>
            <a:spLocks noGrp="1"/>
          </p:cNvSpPr>
          <p:nvPr>
            <p:ph type="body" sz="quarter" idx="20" hasCustomPrompt="1"/>
          </p:nvPr>
        </p:nvSpPr>
        <p:spPr>
          <a:xfrm>
            <a:off x="1407886" y="4950735"/>
            <a:ext cx="1359475" cy="671504"/>
          </a:xfrm>
        </p:spPr>
        <p:txBody>
          <a:bodyPr>
            <a:noAutofit/>
          </a:bodyPr>
          <a:lstStyle>
            <a:lvl1pPr marL="0" indent="0" algn="ctr">
              <a:buNone/>
              <a:defRPr sz="4800" b="1" cap="all" baseline="0">
                <a:solidFill>
                  <a:schemeClr val="tx2"/>
                </a:solidFill>
              </a:defRPr>
            </a:lvl1pPr>
          </a:lstStyle>
          <a:p>
            <a:pPr lvl="0"/>
            <a:r>
              <a:rPr lang="pl-PL" dirty="0"/>
              <a:t>nr</a:t>
            </a:r>
          </a:p>
        </p:txBody>
      </p:sp>
      <p:sp>
        <p:nvSpPr>
          <p:cNvPr id="30" name="Symbol zastępczy tekstu 18"/>
          <p:cNvSpPr>
            <a:spLocks noGrp="1"/>
          </p:cNvSpPr>
          <p:nvPr>
            <p:ph type="body" sz="quarter" idx="21" hasCustomPrompt="1"/>
          </p:nvPr>
        </p:nvSpPr>
        <p:spPr>
          <a:xfrm>
            <a:off x="6593565" y="2561662"/>
            <a:ext cx="1358221" cy="671504"/>
          </a:xfrm>
        </p:spPr>
        <p:txBody>
          <a:bodyPr>
            <a:noAutofit/>
          </a:bodyPr>
          <a:lstStyle>
            <a:lvl1pPr marL="0" indent="0" algn="ctr">
              <a:buNone/>
              <a:defRPr sz="4800" b="1" cap="all" baseline="0">
                <a:solidFill>
                  <a:schemeClr val="tx2"/>
                </a:solidFill>
              </a:defRPr>
            </a:lvl1pPr>
          </a:lstStyle>
          <a:p>
            <a:pPr lvl="0"/>
            <a:r>
              <a:rPr lang="pl-PL" dirty="0"/>
              <a:t>nr</a:t>
            </a:r>
          </a:p>
        </p:txBody>
      </p:sp>
      <p:sp>
        <p:nvSpPr>
          <p:cNvPr id="31" name="Symbol zastępczy tekstu 18"/>
          <p:cNvSpPr>
            <a:spLocks noGrp="1"/>
          </p:cNvSpPr>
          <p:nvPr>
            <p:ph type="body" sz="quarter" idx="22" hasCustomPrompt="1"/>
          </p:nvPr>
        </p:nvSpPr>
        <p:spPr>
          <a:xfrm>
            <a:off x="6526062" y="4614983"/>
            <a:ext cx="1485062" cy="671504"/>
          </a:xfrm>
        </p:spPr>
        <p:txBody>
          <a:bodyPr>
            <a:noAutofit/>
          </a:bodyPr>
          <a:lstStyle>
            <a:lvl1pPr marL="0" indent="0" algn="ctr">
              <a:buNone/>
              <a:defRPr sz="4800" b="1" cap="all" baseline="0">
                <a:solidFill>
                  <a:schemeClr val="tx2"/>
                </a:solidFill>
              </a:defRPr>
            </a:lvl1pPr>
          </a:lstStyle>
          <a:p>
            <a:pPr lvl="0"/>
            <a:r>
              <a:rPr lang="pl-PL" dirty="0"/>
              <a:t>nr</a:t>
            </a:r>
          </a:p>
        </p:txBody>
      </p:sp>
      <p:sp>
        <p:nvSpPr>
          <p:cNvPr id="32" name="Symbol zastępczy tekstu 18"/>
          <p:cNvSpPr>
            <a:spLocks noGrp="1"/>
          </p:cNvSpPr>
          <p:nvPr>
            <p:ph type="body" sz="quarter" idx="23" hasCustomPrompt="1"/>
          </p:nvPr>
        </p:nvSpPr>
        <p:spPr>
          <a:xfrm>
            <a:off x="6585400" y="5371000"/>
            <a:ext cx="1358221" cy="331668"/>
          </a:xfrm>
        </p:spPr>
        <p:txBody>
          <a:bodyPr>
            <a:normAutofit/>
          </a:bodyPr>
          <a:lstStyle>
            <a:lvl1pPr marL="0" indent="0" algn="ctr">
              <a:buNone/>
              <a:defRPr sz="2000" cap="all" baseline="0">
                <a:solidFill>
                  <a:schemeClr val="tx2"/>
                </a:solidFill>
              </a:defRPr>
            </a:lvl1pPr>
          </a:lstStyle>
          <a:p>
            <a:pPr lvl="0"/>
            <a:r>
              <a:rPr lang="pl-PL" dirty="0"/>
              <a:t>tekst</a:t>
            </a:r>
          </a:p>
        </p:txBody>
      </p:sp>
    </p:spTree>
    <p:extLst>
      <p:ext uri="{BB962C8B-B14F-4D97-AF65-F5344CB8AC3E}">
        <p14:creationId xmlns:p14="http://schemas.microsoft.com/office/powerpoint/2010/main" val="5360204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1_Porównanie">
    <p:spTree>
      <p:nvGrpSpPr>
        <p:cNvPr id="1" name=""/>
        <p:cNvGrpSpPr/>
        <p:nvPr/>
      </p:nvGrpSpPr>
      <p:grpSpPr>
        <a:xfrm>
          <a:off x="0" y="0"/>
          <a:ext cx="0" cy="0"/>
          <a:chOff x="0" y="0"/>
          <a:chExt cx="0" cy="0"/>
        </a:xfrm>
      </p:grpSpPr>
      <p:sp>
        <p:nvSpPr>
          <p:cNvPr id="10" name="Symbol zastępczy tekstu 10"/>
          <p:cNvSpPr>
            <a:spLocks noGrp="1"/>
          </p:cNvSpPr>
          <p:nvPr>
            <p:ph type="body" sz="quarter" idx="10" hasCustomPrompt="1"/>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pic>
        <p:nvPicPr>
          <p:cNvPr id="12" name="Obraz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49714"/>
            <a:ext cx="3617903" cy="1575934"/>
          </a:xfrm>
          <a:prstGeom prst="rect">
            <a:avLst/>
          </a:prstGeom>
        </p:spPr>
      </p:pic>
      <p:pic>
        <p:nvPicPr>
          <p:cNvPr id="13" name="Obraz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4347028"/>
            <a:ext cx="3617903" cy="1575934"/>
          </a:xfrm>
          <a:prstGeom prst="rect">
            <a:avLst/>
          </a:prstGeom>
        </p:spPr>
      </p:pic>
      <p:pic>
        <p:nvPicPr>
          <p:cNvPr id="14" name="Obraz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28393" y="2236256"/>
            <a:ext cx="2938236" cy="1618419"/>
          </a:xfrm>
          <a:prstGeom prst="rect">
            <a:avLst/>
          </a:prstGeom>
        </p:spPr>
      </p:pic>
      <p:pic>
        <p:nvPicPr>
          <p:cNvPr id="15" name="Obraz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28393" y="4325785"/>
            <a:ext cx="2938236" cy="1618419"/>
          </a:xfrm>
          <a:prstGeom prst="rect">
            <a:avLst/>
          </a:prstGeom>
        </p:spPr>
      </p:pic>
      <p:pic>
        <p:nvPicPr>
          <p:cNvPr id="16" name="Obraz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06686" y="2993993"/>
            <a:ext cx="1168193" cy="131971"/>
          </a:xfrm>
          <a:prstGeom prst="rect">
            <a:avLst/>
          </a:prstGeom>
        </p:spPr>
      </p:pic>
      <p:pic>
        <p:nvPicPr>
          <p:cNvPr id="17" name="Obraz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17259" y="5069008"/>
            <a:ext cx="1168193" cy="131971"/>
          </a:xfrm>
          <a:prstGeom prst="rect">
            <a:avLst/>
          </a:prstGeom>
        </p:spPr>
      </p:pic>
      <p:sp>
        <p:nvSpPr>
          <p:cNvPr id="19" name="Symbol zastępczy tekstu 18"/>
          <p:cNvSpPr>
            <a:spLocks noGrp="1"/>
          </p:cNvSpPr>
          <p:nvPr>
            <p:ph type="body" sz="quarter" idx="11" hasCustomPrompt="1"/>
          </p:nvPr>
        </p:nvSpPr>
        <p:spPr>
          <a:xfrm>
            <a:off x="3661444" y="2835586"/>
            <a:ext cx="2166950" cy="782638"/>
          </a:xfrm>
        </p:spPr>
        <p:txBody>
          <a:bodyPr>
            <a:normAutofit/>
          </a:bodyPr>
          <a:lstStyle>
            <a:lvl1pPr marL="0" indent="0">
              <a:buNone/>
              <a:defRPr sz="2000"/>
            </a:lvl1pPr>
          </a:lstStyle>
          <a:p>
            <a:pPr lvl="0"/>
            <a:r>
              <a:rPr lang="pl-PL" dirty="0"/>
              <a:t>tekst</a:t>
            </a:r>
          </a:p>
        </p:txBody>
      </p:sp>
      <p:sp>
        <p:nvSpPr>
          <p:cNvPr id="20" name="Symbol zastępczy tekstu 18"/>
          <p:cNvSpPr>
            <a:spLocks noGrp="1"/>
          </p:cNvSpPr>
          <p:nvPr>
            <p:ph type="body" sz="quarter" idx="12" hasCustomPrompt="1"/>
          </p:nvPr>
        </p:nvSpPr>
        <p:spPr>
          <a:xfrm>
            <a:off x="3661443" y="4920030"/>
            <a:ext cx="2166950" cy="782638"/>
          </a:xfrm>
        </p:spPr>
        <p:txBody>
          <a:bodyPr>
            <a:normAutofit/>
          </a:bodyPr>
          <a:lstStyle>
            <a:lvl1pPr marL="0" indent="0">
              <a:buNone/>
              <a:defRPr sz="2000"/>
            </a:lvl1pPr>
          </a:lstStyle>
          <a:p>
            <a:pPr lvl="0"/>
            <a:r>
              <a:rPr lang="pl-PL" dirty="0"/>
              <a:t>tekst</a:t>
            </a:r>
          </a:p>
        </p:txBody>
      </p:sp>
      <p:sp>
        <p:nvSpPr>
          <p:cNvPr id="21" name="Symbol zastępczy tekstu 18"/>
          <p:cNvSpPr>
            <a:spLocks noGrp="1"/>
          </p:cNvSpPr>
          <p:nvPr>
            <p:ph type="body" sz="quarter" idx="13" hasCustomPrompt="1"/>
          </p:nvPr>
        </p:nvSpPr>
        <p:spPr>
          <a:xfrm>
            <a:off x="8832865" y="4929903"/>
            <a:ext cx="1945622" cy="782638"/>
          </a:xfrm>
        </p:spPr>
        <p:txBody>
          <a:bodyPr>
            <a:normAutofit/>
          </a:bodyPr>
          <a:lstStyle>
            <a:lvl1pPr marL="0" indent="0">
              <a:buNone/>
              <a:defRPr sz="2000"/>
            </a:lvl1pPr>
          </a:lstStyle>
          <a:p>
            <a:pPr lvl="0"/>
            <a:r>
              <a:rPr lang="pl-PL" dirty="0"/>
              <a:t>tekst</a:t>
            </a:r>
          </a:p>
        </p:txBody>
      </p:sp>
      <p:sp>
        <p:nvSpPr>
          <p:cNvPr id="22" name="Symbol zastępczy tekstu 18"/>
          <p:cNvSpPr>
            <a:spLocks noGrp="1"/>
          </p:cNvSpPr>
          <p:nvPr>
            <p:ph type="body" sz="quarter" idx="14" hasCustomPrompt="1"/>
          </p:nvPr>
        </p:nvSpPr>
        <p:spPr>
          <a:xfrm>
            <a:off x="8836805" y="2839766"/>
            <a:ext cx="1945622" cy="782638"/>
          </a:xfrm>
        </p:spPr>
        <p:txBody>
          <a:bodyPr>
            <a:normAutofit/>
          </a:bodyPr>
          <a:lstStyle>
            <a:lvl1pPr marL="0" indent="0">
              <a:buNone/>
              <a:defRPr sz="2000"/>
            </a:lvl1pPr>
          </a:lstStyle>
          <a:p>
            <a:pPr lvl="0"/>
            <a:r>
              <a:rPr lang="pl-PL" dirty="0"/>
              <a:t>Tekst</a:t>
            </a:r>
          </a:p>
        </p:txBody>
      </p:sp>
      <p:sp>
        <p:nvSpPr>
          <p:cNvPr id="24" name="Symbol zastępczy tekstu 18"/>
          <p:cNvSpPr>
            <a:spLocks noGrp="1"/>
          </p:cNvSpPr>
          <p:nvPr>
            <p:ph type="body" sz="quarter" idx="15" hasCustomPrompt="1"/>
          </p:nvPr>
        </p:nvSpPr>
        <p:spPr>
          <a:xfrm>
            <a:off x="1549585" y="2573374"/>
            <a:ext cx="1150072" cy="262212"/>
          </a:xfrm>
        </p:spPr>
        <p:txBody>
          <a:bodyPr>
            <a:normAutofit/>
          </a:bodyPr>
          <a:lstStyle>
            <a:lvl1pPr marL="0" indent="0">
              <a:buNone/>
              <a:defRPr sz="2000" cap="all" baseline="0">
                <a:solidFill>
                  <a:schemeClr val="tx2"/>
                </a:solidFill>
              </a:defRPr>
            </a:lvl1pPr>
          </a:lstStyle>
          <a:p>
            <a:pPr lvl="0"/>
            <a:r>
              <a:rPr lang="pl-PL" dirty="0"/>
              <a:t>tekst</a:t>
            </a:r>
          </a:p>
        </p:txBody>
      </p:sp>
      <p:sp>
        <p:nvSpPr>
          <p:cNvPr id="28" name="Symbol zastępczy tekstu 18"/>
          <p:cNvSpPr>
            <a:spLocks noGrp="1"/>
          </p:cNvSpPr>
          <p:nvPr>
            <p:ph type="body" sz="quarter" idx="19" hasCustomPrompt="1"/>
          </p:nvPr>
        </p:nvSpPr>
        <p:spPr>
          <a:xfrm>
            <a:off x="1422400" y="2844800"/>
            <a:ext cx="1344961" cy="671504"/>
          </a:xfrm>
        </p:spPr>
        <p:txBody>
          <a:bodyPr>
            <a:noAutofit/>
          </a:bodyPr>
          <a:lstStyle>
            <a:lvl1pPr marL="0" indent="0" algn="ctr">
              <a:buNone/>
              <a:defRPr sz="4800" b="1" cap="all" baseline="0">
                <a:solidFill>
                  <a:schemeClr val="tx2"/>
                </a:solidFill>
              </a:defRPr>
            </a:lvl1pPr>
          </a:lstStyle>
          <a:p>
            <a:pPr lvl="0"/>
            <a:r>
              <a:rPr lang="pl-PL" dirty="0"/>
              <a:t>nr</a:t>
            </a:r>
          </a:p>
        </p:txBody>
      </p:sp>
      <p:sp>
        <p:nvSpPr>
          <p:cNvPr id="29" name="Symbol zastępczy tekstu 18"/>
          <p:cNvSpPr>
            <a:spLocks noGrp="1"/>
          </p:cNvSpPr>
          <p:nvPr>
            <p:ph type="body" sz="quarter" idx="20" hasCustomPrompt="1"/>
          </p:nvPr>
        </p:nvSpPr>
        <p:spPr>
          <a:xfrm>
            <a:off x="1422400" y="4799241"/>
            <a:ext cx="1344961" cy="671504"/>
          </a:xfrm>
        </p:spPr>
        <p:txBody>
          <a:bodyPr>
            <a:noAutofit/>
          </a:bodyPr>
          <a:lstStyle>
            <a:lvl1pPr marL="0" indent="0" algn="ctr">
              <a:buNone/>
              <a:defRPr sz="4800" b="1" cap="all" baseline="0">
                <a:solidFill>
                  <a:schemeClr val="tx2"/>
                </a:solidFill>
              </a:defRPr>
            </a:lvl1pPr>
          </a:lstStyle>
          <a:p>
            <a:pPr lvl="0"/>
            <a:r>
              <a:rPr lang="pl-PL" dirty="0"/>
              <a:t>nr</a:t>
            </a:r>
          </a:p>
        </p:txBody>
      </p:sp>
      <p:sp>
        <p:nvSpPr>
          <p:cNvPr id="30" name="Symbol zastępczy tekstu 18"/>
          <p:cNvSpPr>
            <a:spLocks noGrp="1"/>
          </p:cNvSpPr>
          <p:nvPr>
            <p:ph type="body" sz="quarter" idx="21" hasCustomPrompt="1"/>
          </p:nvPr>
        </p:nvSpPr>
        <p:spPr>
          <a:xfrm>
            <a:off x="6593565" y="2724226"/>
            <a:ext cx="1342979" cy="671504"/>
          </a:xfrm>
        </p:spPr>
        <p:txBody>
          <a:bodyPr>
            <a:noAutofit/>
          </a:bodyPr>
          <a:lstStyle>
            <a:lvl1pPr marL="0" indent="0" algn="ctr">
              <a:buNone/>
              <a:defRPr sz="4800" b="1" cap="all" baseline="0">
                <a:solidFill>
                  <a:schemeClr val="tx2"/>
                </a:solidFill>
              </a:defRPr>
            </a:lvl1pPr>
          </a:lstStyle>
          <a:p>
            <a:pPr lvl="0"/>
            <a:r>
              <a:rPr lang="pl-PL" dirty="0"/>
              <a:t>nr</a:t>
            </a:r>
          </a:p>
        </p:txBody>
      </p:sp>
      <p:sp>
        <p:nvSpPr>
          <p:cNvPr id="31" name="Symbol zastępczy tekstu 18"/>
          <p:cNvSpPr>
            <a:spLocks noGrp="1"/>
          </p:cNvSpPr>
          <p:nvPr>
            <p:ph type="body" sz="quarter" idx="22" hasCustomPrompt="1"/>
          </p:nvPr>
        </p:nvSpPr>
        <p:spPr>
          <a:xfrm>
            <a:off x="6593565" y="4760125"/>
            <a:ext cx="1350056" cy="671504"/>
          </a:xfrm>
        </p:spPr>
        <p:txBody>
          <a:bodyPr>
            <a:noAutofit/>
          </a:bodyPr>
          <a:lstStyle>
            <a:lvl1pPr marL="0" indent="0" algn="ctr">
              <a:buNone/>
              <a:defRPr sz="4800" b="1" cap="all" baseline="0">
                <a:solidFill>
                  <a:schemeClr val="tx2"/>
                </a:solidFill>
              </a:defRPr>
            </a:lvl1pPr>
          </a:lstStyle>
          <a:p>
            <a:pPr lvl="0"/>
            <a:r>
              <a:rPr lang="pl-PL" dirty="0"/>
              <a:t>nr</a:t>
            </a:r>
          </a:p>
        </p:txBody>
      </p:sp>
    </p:spTree>
    <p:extLst>
      <p:ext uri="{BB962C8B-B14F-4D97-AF65-F5344CB8AC3E}">
        <p14:creationId xmlns:p14="http://schemas.microsoft.com/office/powerpoint/2010/main" val="687206008"/>
      </p:ext>
    </p:extLst>
  </p:cSld>
  <p:clrMapOvr>
    <a:masterClrMapping/>
  </p:clrMapOvr>
  <p:extLst>
    <p:ext uri="{DCECCB84-F9BA-43D5-87BE-67443E8EF086}">
      <p15:sldGuideLst xmlns="" xmlns:p15="http://schemas.microsoft.com/office/powerpoint/2012/main">
        <p15:guide id="1" orient="horz" pos="3226">
          <p15:clr>
            <a:srgbClr val="FBAE40"/>
          </p15:clr>
        </p15:guide>
        <p15:guide id="2" pos="3840">
          <p15:clr>
            <a:srgbClr val="FBAE40"/>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Tylko tytuł">
    <p:spTree>
      <p:nvGrpSpPr>
        <p:cNvPr id="1" name=""/>
        <p:cNvGrpSpPr/>
        <p:nvPr/>
      </p:nvGrpSpPr>
      <p:grpSpPr>
        <a:xfrm>
          <a:off x="0" y="0"/>
          <a:ext cx="0" cy="0"/>
          <a:chOff x="0" y="0"/>
          <a:chExt cx="0" cy="0"/>
        </a:xfrm>
      </p:grpSpPr>
      <p:sp>
        <p:nvSpPr>
          <p:cNvPr id="7" name="Symbol zastępczy tekstu 18"/>
          <p:cNvSpPr>
            <a:spLocks noGrp="1"/>
          </p:cNvSpPr>
          <p:nvPr>
            <p:ph type="body" sz="quarter" idx="14" hasCustomPrompt="1"/>
          </p:nvPr>
        </p:nvSpPr>
        <p:spPr>
          <a:xfrm>
            <a:off x="824919" y="3458028"/>
            <a:ext cx="2604084" cy="782638"/>
          </a:xfrm>
        </p:spPr>
        <p:txBody>
          <a:bodyPr>
            <a:normAutofit/>
          </a:bodyPr>
          <a:lstStyle>
            <a:lvl1pPr marL="0" indent="0" algn="ctr">
              <a:buNone/>
              <a:defRPr sz="1600"/>
            </a:lvl1pPr>
          </a:lstStyle>
          <a:p>
            <a:pPr lvl="0"/>
            <a:r>
              <a:rPr lang="pl-PL" dirty="0"/>
              <a:t>Tekst</a:t>
            </a:r>
          </a:p>
        </p:txBody>
      </p:sp>
      <p:sp>
        <p:nvSpPr>
          <p:cNvPr id="8" name="Symbol zastępczy tekstu 18"/>
          <p:cNvSpPr>
            <a:spLocks noGrp="1"/>
          </p:cNvSpPr>
          <p:nvPr>
            <p:ph type="body" sz="quarter" idx="15" hasCustomPrompt="1"/>
          </p:nvPr>
        </p:nvSpPr>
        <p:spPr>
          <a:xfrm>
            <a:off x="3647948" y="3458028"/>
            <a:ext cx="2389995" cy="782638"/>
          </a:xfrm>
        </p:spPr>
        <p:txBody>
          <a:bodyPr>
            <a:normAutofit/>
          </a:bodyPr>
          <a:lstStyle>
            <a:lvl1pPr marL="0" indent="0" algn="ctr">
              <a:buNone/>
              <a:defRPr sz="1600"/>
            </a:lvl1pPr>
          </a:lstStyle>
          <a:p>
            <a:pPr lvl="0"/>
            <a:r>
              <a:rPr lang="pl-PL" dirty="0"/>
              <a:t>Tekst</a:t>
            </a:r>
          </a:p>
        </p:txBody>
      </p:sp>
      <p:sp>
        <p:nvSpPr>
          <p:cNvPr id="9" name="Symbol zastępczy tekstu 18"/>
          <p:cNvSpPr>
            <a:spLocks noGrp="1"/>
          </p:cNvSpPr>
          <p:nvPr>
            <p:ph type="body" sz="quarter" idx="16" hasCustomPrompt="1"/>
          </p:nvPr>
        </p:nvSpPr>
        <p:spPr>
          <a:xfrm>
            <a:off x="6568947" y="3458028"/>
            <a:ext cx="2081567" cy="782638"/>
          </a:xfrm>
        </p:spPr>
        <p:txBody>
          <a:bodyPr>
            <a:normAutofit/>
          </a:bodyPr>
          <a:lstStyle>
            <a:lvl1pPr marL="0" indent="0" algn="ctr">
              <a:buNone/>
              <a:defRPr sz="1600"/>
            </a:lvl1pPr>
          </a:lstStyle>
          <a:p>
            <a:pPr lvl="0"/>
            <a:r>
              <a:rPr lang="pl-PL" dirty="0"/>
              <a:t>Tekst</a:t>
            </a:r>
          </a:p>
        </p:txBody>
      </p:sp>
      <p:sp>
        <p:nvSpPr>
          <p:cNvPr id="10" name="Symbol zastępczy tekstu 18"/>
          <p:cNvSpPr>
            <a:spLocks noGrp="1"/>
          </p:cNvSpPr>
          <p:nvPr>
            <p:ph type="body" sz="quarter" idx="17" hasCustomPrompt="1"/>
          </p:nvPr>
        </p:nvSpPr>
        <p:spPr>
          <a:xfrm>
            <a:off x="9312146" y="3458028"/>
            <a:ext cx="1834825" cy="782638"/>
          </a:xfrm>
        </p:spPr>
        <p:txBody>
          <a:bodyPr>
            <a:normAutofit/>
          </a:bodyPr>
          <a:lstStyle>
            <a:lvl1pPr marL="0" indent="0" algn="ctr">
              <a:buNone/>
              <a:defRPr sz="1600"/>
            </a:lvl1pPr>
          </a:lstStyle>
          <a:p>
            <a:pPr lvl="0"/>
            <a:r>
              <a:rPr lang="pl-PL" dirty="0"/>
              <a:t>Tekst</a:t>
            </a:r>
          </a:p>
        </p:txBody>
      </p:sp>
      <p:sp>
        <p:nvSpPr>
          <p:cNvPr id="11" name="Symbol zastępczy tekstu 18"/>
          <p:cNvSpPr>
            <a:spLocks noGrp="1"/>
          </p:cNvSpPr>
          <p:nvPr>
            <p:ph type="body" sz="quarter" idx="18" hasCustomPrompt="1"/>
          </p:nvPr>
        </p:nvSpPr>
        <p:spPr>
          <a:xfrm>
            <a:off x="2296922" y="5961743"/>
            <a:ext cx="2042850" cy="782638"/>
          </a:xfrm>
        </p:spPr>
        <p:txBody>
          <a:bodyPr>
            <a:normAutofit/>
          </a:bodyPr>
          <a:lstStyle>
            <a:lvl1pPr marL="0" indent="0" algn="ctr">
              <a:buNone/>
              <a:defRPr sz="1600"/>
            </a:lvl1pPr>
          </a:lstStyle>
          <a:p>
            <a:pPr lvl="0"/>
            <a:r>
              <a:rPr lang="pl-PL" dirty="0"/>
              <a:t>Tekst</a:t>
            </a:r>
          </a:p>
        </p:txBody>
      </p:sp>
      <p:sp>
        <p:nvSpPr>
          <p:cNvPr id="12" name="Symbol zastępczy tekstu 18"/>
          <p:cNvSpPr>
            <a:spLocks noGrp="1"/>
          </p:cNvSpPr>
          <p:nvPr>
            <p:ph type="body" sz="quarter" idx="19" hasCustomPrompt="1"/>
          </p:nvPr>
        </p:nvSpPr>
        <p:spPr>
          <a:xfrm>
            <a:off x="5057030" y="5961743"/>
            <a:ext cx="2011427" cy="782638"/>
          </a:xfrm>
        </p:spPr>
        <p:txBody>
          <a:bodyPr>
            <a:normAutofit/>
          </a:bodyPr>
          <a:lstStyle>
            <a:lvl1pPr marL="0" indent="0" algn="ctr">
              <a:buNone/>
              <a:defRPr sz="1600"/>
            </a:lvl1pPr>
          </a:lstStyle>
          <a:p>
            <a:pPr lvl="0"/>
            <a:r>
              <a:rPr lang="pl-PL" dirty="0"/>
              <a:t>Tekst</a:t>
            </a:r>
          </a:p>
        </p:txBody>
      </p:sp>
      <p:sp>
        <p:nvSpPr>
          <p:cNvPr id="13" name="Symbol zastępczy tekstu 18"/>
          <p:cNvSpPr>
            <a:spLocks noGrp="1"/>
          </p:cNvSpPr>
          <p:nvPr>
            <p:ph type="body" sz="quarter" idx="20" hasCustomPrompt="1"/>
          </p:nvPr>
        </p:nvSpPr>
        <p:spPr>
          <a:xfrm>
            <a:off x="7905460" y="5961743"/>
            <a:ext cx="1877170" cy="782638"/>
          </a:xfrm>
        </p:spPr>
        <p:txBody>
          <a:bodyPr>
            <a:normAutofit/>
          </a:bodyPr>
          <a:lstStyle>
            <a:lvl1pPr marL="0" indent="0" algn="ctr">
              <a:buNone/>
              <a:defRPr sz="1600"/>
            </a:lvl1pPr>
          </a:lstStyle>
          <a:p>
            <a:pPr lvl="0"/>
            <a:r>
              <a:rPr lang="pl-PL" dirty="0"/>
              <a:t>Tekst</a:t>
            </a:r>
          </a:p>
        </p:txBody>
      </p:sp>
      <p:pic>
        <p:nvPicPr>
          <p:cNvPr id="14" name="Obraz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18480" y="1959429"/>
            <a:ext cx="1386694" cy="1386694"/>
          </a:xfrm>
          <a:prstGeom prst="rect">
            <a:avLst/>
          </a:prstGeom>
        </p:spPr>
      </p:pic>
      <p:pic>
        <p:nvPicPr>
          <p:cNvPr id="15" name="Obraz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23405" y="1960123"/>
            <a:ext cx="1362409" cy="1386000"/>
          </a:xfrm>
          <a:prstGeom prst="rect">
            <a:avLst/>
          </a:prstGeom>
        </p:spPr>
      </p:pic>
      <p:pic>
        <p:nvPicPr>
          <p:cNvPr id="16" name="Obraz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20269" y="1959429"/>
            <a:ext cx="1356636" cy="1386000"/>
          </a:xfrm>
          <a:prstGeom prst="rect">
            <a:avLst/>
          </a:prstGeom>
        </p:spPr>
      </p:pic>
      <p:pic>
        <p:nvPicPr>
          <p:cNvPr id="17" name="Obraz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483055" y="1959429"/>
            <a:ext cx="1386000" cy="1386000"/>
          </a:xfrm>
          <a:prstGeom prst="rect">
            <a:avLst/>
          </a:prstGeom>
        </p:spPr>
      </p:pic>
      <p:pic>
        <p:nvPicPr>
          <p:cNvPr id="18" name="Obraz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695461" y="4386319"/>
            <a:ext cx="1386000" cy="1386000"/>
          </a:xfrm>
          <a:prstGeom prst="rect">
            <a:avLst/>
          </a:prstGeom>
        </p:spPr>
      </p:pic>
      <p:pic>
        <p:nvPicPr>
          <p:cNvPr id="19" name="Obraz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408974" y="4352571"/>
            <a:ext cx="1374052" cy="1386000"/>
          </a:xfrm>
          <a:prstGeom prst="rect">
            <a:avLst/>
          </a:prstGeom>
        </p:spPr>
      </p:pic>
      <p:pic>
        <p:nvPicPr>
          <p:cNvPr id="20" name="Obraz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034507" y="4386319"/>
            <a:ext cx="1374204" cy="1386000"/>
          </a:xfrm>
          <a:prstGeom prst="rect">
            <a:avLst/>
          </a:prstGeom>
        </p:spPr>
      </p:pic>
      <p:cxnSp>
        <p:nvCxnSpPr>
          <p:cNvPr id="22" name="Łącznik prosty 21"/>
          <p:cNvCxnSpPr/>
          <p:nvPr userDrawn="1"/>
        </p:nvCxnSpPr>
        <p:spPr>
          <a:xfrm flipH="1">
            <a:off x="0" y="2637915"/>
            <a:ext cx="141848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3" name="Łącznik prosty 22"/>
          <p:cNvCxnSpPr/>
          <p:nvPr userDrawn="1"/>
        </p:nvCxnSpPr>
        <p:spPr>
          <a:xfrm flipH="1">
            <a:off x="2768053" y="2637915"/>
            <a:ext cx="1289527"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4" name="Łącznik prosty 23"/>
          <p:cNvCxnSpPr/>
          <p:nvPr userDrawn="1"/>
        </p:nvCxnSpPr>
        <p:spPr>
          <a:xfrm flipH="1">
            <a:off x="5451236" y="2637915"/>
            <a:ext cx="1289527"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5" name="Łącznik prosty 24"/>
          <p:cNvCxnSpPr/>
          <p:nvPr userDrawn="1"/>
        </p:nvCxnSpPr>
        <p:spPr>
          <a:xfrm flipH="1">
            <a:off x="8193528" y="2637915"/>
            <a:ext cx="1289527"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6" name="Łącznik prosty 25"/>
          <p:cNvCxnSpPr/>
          <p:nvPr userDrawn="1"/>
        </p:nvCxnSpPr>
        <p:spPr>
          <a:xfrm flipH="1">
            <a:off x="10902473" y="2641487"/>
            <a:ext cx="1289527"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7" name="Łącznik prosty 26"/>
          <p:cNvCxnSpPr/>
          <p:nvPr userDrawn="1"/>
        </p:nvCxnSpPr>
        <p:spPr>
          <a:xfrm flipH="1">
            <a:off x="9428603" y="5060085"/>
            <a:ext cx="2764218"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9" name="Łącznik prosty 28"/>
          <p:cNvCxnSpPr/>
          <p:nvPr userDrawn="1"/>
        </p:nvCxnSpPr>
        <p:spPr>
          <a:xfrm flipH="1">
            <a:off x="6783026" y="5068377"/>
            <a:ext cx="1289527"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30" name="Łącznik prosty 29"/>
          <p:cNvCxnSpPr/>
          <p:nvPr userDrawn="1"/>
        </p:nvCxnSpPr>
        <p:spPr>
          <a:xfrm flipH="1">
            <a:off x="4119447" y="5060085"/>
            <a:ext cx="1289527"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31" name="Łącznik prosty 30"/>
          <p:cNvCxnSpPr/>
          <p:nvPr userDrawn="1"/>
        </p:nvCxnSpPr>
        <p:spPr>
          <a:xfrm flipH="1">
            <a:off x="-10701" y="5050291"/>
            <a:ext cx="2764218"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sp>
        <p:nvSpPr>
          <p:cNvPr id="32" name="Symbol zastępczy tekstu 10"/>
          <p:cNvSpPr>
            <a:spLocks noGrp="1"/>
          </p:cNvSpPr>
          <p:nvPr>
            <p:ph type="body" sz="quarter" idx="10" hasCustomPrompt="1"/>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spTree>
    <p:extLst>
      <p:ext uri="{BB962C8B-B14F-4D97-AF65-F5344CB8AC3E}">
        <p14:creationId xmlns:p14="http://schemas.microsoft.com/office/powerpoint/2010/main" val="171612732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Pusty">
    <p:spTree>
      <p:nvGrpSpPr>
        <p:cNvPr id="1" name=""/>
        <p:cNvGrpSpPr/>
        <p:nvPr/>
      </p:nvGrpSpPr>
      <p:grpSpPr>
        <a:xfrm>
          <a:off x="0" y="0"/>
          <a:ext cx="0" cy="0"/>
          <a:chOff x="0" y="0"/>
          <a:chExt cx="0" cy="0"/>
        </a:xfrm>
      </p:grpSpPr>
      <p:sp>
        <p:nvSpPr>
          <p:cNvPr id="5" name="Symbol zastępczy tekstu 10"/>
          <p:cNvSpPr>
            <a:spLocks noGrp="1"/>
          </p:cNvSpPr>
          <p:nvPr>
            <p:ph type="body" sz="quarter" idx="10" hasCustomPrompt="1"/>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sp>
        <p:nvSpPr>
          <p:cNvPr id="7" name="Prostokąt 6"/>
          <p:cNvSpPr/>
          <p:nvPr userDrawn="1"/>
        </p:nvSpPr>
        <p:spPr>
          <a:xfrm>
            <a:off x="0" y="2975429"/>
            <a:ext cx="12192000" cy="696685"/>
          </a:xfrm>
          <a:prstGeom prst="rect">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prstClr val="white"/>
              </a:solidFill>
            </a:endParaRPr>
          </a:p>
        </p:txBody>
      </p:sp>
      <p:pic>
        <p:nvPicPr>
          <p:cNvPr id="8" name="Obraz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64764" y="2090057"/>
            <a:ext cx="2431270" cy="2425099"/>
          </a:xfrm>
          <a:prstGeom prst="rect">
            <a:avLst/>
          </a:prstGeom>
        </p:spPr>
      </p:pic>
      <p:pic>
        <p:nvPicPr>
          <p:cNvPr id="9" name="Obraz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45128" y="2148113"/>
            <a:ext cx="2373191" cy="2367043"/>
          </a:xfrm>
          <a:prstGeom prst="rect">
            <a:avLst/>
          </a:prstGeom>
        </p:spPr>
      </p:pic>
      <p:pic>
        <p:nvPicPr>
          <p:cNvPr id="10" name="Obraz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57561" y="2148113"/>
            <a:ext cx="2373191" cy="2367043"/>
          </a:xfrm>
          <a:prstGeom prst="rect">
            <a:avLst/>
          </a:prstGeom>
        </p:spPr>
      </p:pic>
      <p:pic>
        <p:nvPicPr>
          <p:cNvPr id="11" name="Obraz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43830" y="4645786"/>
            <a:ext cx="1378731" cy="711200"/>
          </a:xfrm>
          <a:prstGeom prst="rect">
            <a:avLst/>
          </a:prstGeom>
        </p:spPr>
      </p:pic>
      <p:pic>
        <p:nvPicPr>
          <p:cNvPr id="12" name="Obraz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27293" y="4645786"/>
            <a:ext cx="1378731" cy="711200"/>
          </a:xfrm>
          <a:prstGeom prst="rect">
            <a:avLst/>
          </a:prstGeom>
        </p:spPr>
      </p:pic>
      <p:pic>
        <p:nvPicPr>
          <p:cNvPr id="13" name="Obraz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626475" y="4754060"/>
            <a:ext cx="1907881" cy="588412"/>
          </a:xfrm>
          <a:prstGeom prst="rect">
            <a:avLst/>
          </a:prstGeom>
        </p:spPr>
      </p:pic>
      <p:sp>
        <p:nvSpPr>
          <p:cNvPr id="14" name="Symbol zastępczy tekstu 18"/>
          <p:cNvSpPr>
            <a:spLocks noGrp="1"/>
          </p:cNvSpPr>
          <p:nvPr>
            <p:ph type="body" sz="quarter" idx="18" hasCustomPrompt="1"/>
          </p:nvPr>
        </p:nvSpPr>
        <p:spPr>
          <a:xfrm>
            <a:off x="1680696" y="5487616"/>
            <a:ext cx="2702053" cy="347127"/>
          </a:xfrm>
        </p:spPr>
        <p:txBody>
          <a:bodyPr>
            <a:normAutofit/>
          </a:bodyPr>
          <a:lstStyle>
            <a:lvl1pPr marL="0" indent="0" algn="ctr">
              <a:buNone/>
              <a:defRPr sz="1800" baseline="0"/>
            </a:lvl1pPr>
          </a:lstStyle>
          <a:p>
            <a:pPr lvl="0"/>
            <a:r>
              <a:rPr lang="pl-PL" dirty="0"/>
              <a:t>tekst</a:t>
            </a:r>
          </a:p>
        </p:txBody>
      </p:sp>
      <p:sp>
        <p:nvSpPr>
          <p:cNvPr id="15" name="Symbol zastępczy tekstu 18"/>
          <p:cNvSpPr>
            <a:spLocks noGrp="1"/>
          </p:cNvSpPr>
          <p:nvPr>
            <p:ph type="body" sz="quarter" idx="19" hasCustomPrompt="1"/>
          </p:nvPr>
        </p:nvSpPr>
        <p:spPr>
          <a:xfrm>
            <a:off x="4965631" y="5487616"/>
            <a:ext cx="2702053" cy="347127"/>
          </a:xfrm>
        </p:spPr>
        <p:txBody>
          <a:bodyPr>
            <a:normAutofit/>
          </a:bodyPr>
          <a:lstStyle>
            <a:lvl1pPr marL="0" indent="0" algn="ctr">
              <a:buNone/>
              <a:defRPr sz="1800" baseline="0"/>
            </a:lvl1pPr>
          </a:lstStyle>
          <a:p>
            <a:pPr lvl="0"/>
            <a:r>
              <a:rPr lang="pl-PL" dirty="0"/>
              <a:t>tekst</a:t>
            </a:r>
          </a:p>
        </p:txBody>
      </p:sp>
      <p:sp>
        <p:nvSpPr>
          <p:cNvPr id="16" name="Symbol zastępczy tekstu 18"/>
          <p:cNvSpPr>
            <a:spLocks noGrp="1"/>
          </p:cNvSpPr>
          <p:nvPr>
            <p:ph type="body" sz="quarter" idx="20" hasCustomPrompt="1"/>
          </p:nvPr>
        </p:nvSpPr>
        <p:spPr>
          <a:xfrm>
            <a:off x="1596571" y="5840193"/>
            <a:ext cx="2858748" cy="328379"/>
          </a:xfrm>
        </p:spPr>
        <p:txBody>
          <a:bodyPr>
            <a:noAutofit/>
          </a:bodyPr>
          <a:lstStyle>
            <a:lvl1pPr marL="0" indent="0" algn="ctr">
              <a:spcBef>
                <a:spcPts val="0"/>
              </a:spcBef>
              <a:buNone/>
              <a:defRPr sz="1200" baseline="0">
                <a:solidFill>
                  <a:schemeClr val="tx2"/>
                </a:solidFill>
              </a:defRPr>
            </a:lvl1pPr>
          </a:lstStyle>
          <a:p>
            <a:pPr lvl="0"/>
            <a:r>
              <a:rPr lang="pl-PL" dirty="0"/>
              <a:t>tekst</a:t>
            </a:r>
          </a:p>
        </p:txBody>
      </p:sp>
      <p:sp>
        <p:nvSpPr>
          <p:cNvPr id="17" name="Symbol zastępczy tekstu 18"/>
          <p:cNvSpPr>
            <a:spLocks noGrp="1"/>
          </p:cNvSpPr>
          <p:nvPr>
            <p:ph type="body" sz="quarter" idx="21" hasCustomPrompt="1"/>
          </p:nvPr>
        </p:nvSpPr>
        <p:spPr>
          <a:xfrm>
            <a:off x="4907575" y="5864081"/>
            <a:ext cx="2858748" cy="328379"/>
          </a:xfrm>
        </p:spPr>
        <p:txBody>
          <a:bodyPr>
            <a:noAutofit/>
          </a:bodyPr>
          <a:lstStyle>
            <a:lvl1pPr marL="0" indent="0" algn="ctr">
              <a:spcBef>
                <a:spcPts val="0"/>
              </a:spcBef>
              <a:buNone/>
              <a:defRPr sz="1200" baseline="0">
                <a:solidFill>
                  <a:schemeClr val="tx2"/>
                </a:solidFill>
              </a:defRPr>
            </a:lvl1pPr>
          </a:lstStyle>
          <a:p>
            <a:pPr lvl="0"/>
            <a:r>
              <a:rPr lang="pl-PL" dirty="0"/>
              <a:t>tekst</a:t>
            </a:r>
          </a:p>
        </p:txBody>
      </p:sp>
      <p:sp>
        <p:nvSpPr>
          <p:cNvPr id="18" name="Symbol zastępczy tekstu 18"/>
          <p:cNvSpPr>
            <a:spLocks noGrp="1"/>
          </p:cNvSpPr>
          <p:nvPr>
            <p:ph type="body" sz="quarter" idx="22" hasCustomPrompt="1"/>
          </p:nvPr>
        </p:nvSpPr>
        <p:spPr>
          <a:xfrm>
            <a:off x="8218579" y="5502130"/>
            <a:ext cx="2768735" cy="376465"/>
          </a:xfrm>
        </p:spPr>
        <p:txBody>
          <a:bodyPr>
            <a:noAutofit/>
          </a:bodyPr>
          <a:lstStyle>
            <a:lvl1pPr marL="0" indent="0" algn="ctr">
              <a:spcBef>
                <a:spcPts val="0"/>
              </a:spcBef>
              <a:buNone/>
              <a:defRPr sz="1200" baseline="0">
                <a:solidFill>
                  <a:schemeClr val="tx1"/>
                </a:solidFill>
              </a:defRPr>
            </a:lvl1pPr>
          </a:lstStyle>
          <a:p>
            <a:pPr lvl="0"/>
            <a:r>
              <a:rPr lang="pl-PL" dirty="0"/>
              <a:t>tekst</a:t>
            </a:r>
          </a:p>
        </p:txBody>
      </p:sp>
      <p:sp>
        <p:nvSpPr>
          <p:cNvPr id="19" name="Symbol zastępczy tekstu 18"/>
          <p:cNvSpPr>
            <a:spLocks noGrp="1"/>
          </p:cNvSpPr>
          <p:nvPr>
            <p:ph type="body" sz="quarter" idx="23" hasCustomPrompt="1"/>
          </p:nvPr>
        </p:nvSpPr>
        <p:spPr>
          <a:xfrm>
            <a:off x="8173572" y="5943052"/>
            <a:ext cx="2858748" cy="328379"/>
          </a:xfrm>
        </p:spPr>
        <p:txBody>
          <a:bodyPr>
            <a:noAutofit/>
          </a:bodyPr>
          <a:lstStyle>
            <a:lvl1pPr marL="0" indent="0" algn="ctr">
              <a:spcBef>
                <a:spcPts val="0"/>
              </a:spcBef>
              <a:buNone/>
              <a:defRPr sz="1200" baseline="0">
                <a:solidFill>
                  <a:schemeClr val="tx2"/>
                </a:solidFill>
              </a:defRPr>
            </a:lvl1pPr>
          </a:lstStyle>
          <a:p>
            <a:pPr lvl="0"/>
            <a:r>
              <a:rPr lang="pl-PL" dirty="0"/>
              <a:t>tekst</a:t>
            </a:r>
          </a:p>
        </p:txBody>
      </p:sp>
    </p:spTree>
    <p:extLst>
      <p:ext uri="{BB962C8B-B14F-4D97-AF65-F5344CB8AC3E}">
        <p14:creationId xmlns:p14="http://schemas.microsoft.com/office/powerpoint/2010/main" val="96362241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Zawartość z podpisem">
    <p:spTree>
      <p:nvGrpSpPr>
        <p:cNvPr id="1" name=""/>
        <p:cNvGrpSpPr/>
        <p:nvPr/>
      </p:nvGrpSpPr>
      <p:grpSpPr>
        <a:xfrm>
          <a:off x="0" y="0"/>
          <a:ext cx="0" cy="0"/>
          <a:chOff x="0" y="0"/>
          <a:chExt cx="0" cy="0"/>
        </a:xfrm>
      </p:grpSpPr>
      <p:sp>
        <p:nvSpPr>
          <p:cNvPr id="8" name="Symbol zastępczy tekstu 10"/>
          <p:cNvSpPr>
            <a:spLocks noGrp="1"/>
          </p:cNvSpPr>
          <p:nvPr>
            <p:ph type="body" sz="quarter" idx="10" hasCustomPrompt="1"/>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pic>
        <p:nvPicPr>
          <p:cNvPr id="10" name="Obraz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86072" y="4429606"/>
            <a:ext cx="1368306" cy="1386000"/>
          </a:xfrm>
          <a:prstGeom prst="rect">
            <a:avLst/>
          </a:prstGeom>
        </p:spPr>
      </p:pic>
      <p:pic>
        <p:nvPicPr>
          <p:cNvPr id="11" name="Obraz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9910" y="2363106"/>
            <a:ext cx="1368381" cy="1386000"/>
          </a:xfrm>
          <a:prstGeom prst="rect">
            <a:avLst/>
          </a:prstGeom>
        </p:spPr>
      </p:pic>
      <p:pic>
        <p:nvPicPr>
          <p:cNvPr id="12" name="Obraz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97650" y="2363106"/>
            <a:ext cx="1380052" cy="1386000"/>
          </a:xfrm>
          <a:prstGeom prst="rect">
            <a:avLst/>
          </a:prstGeom>
        </p:spPr>
      </p:pic>
      <p:pic>
        <p:nvPicPr>
          <p:cNvPr id="13" name="Obraz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29910" y="4429606"/>
            <a:ext cx="1356833" cy="1386075"/>
          </a:xfrm>
          <a:prstGeom prst="rect">
            <a:avLst/>
          </a:prstGeom>
        </p:spPr>
      </p:pic>
      <p:cxnSp>
        <p:nvCxnSpPr>
          <p:cNvPr id="14" name="Łącznik prosty 13"/>
          <p:cNvCxnSpPr/>
          <p:nvPr userDrawn="1"/>
        </p:nvCxnSpPr>
        <p:spPr>
          <a:xfrm flipH="1">
            <a:off x="0" y="3044313"/>
            <a:ext cx="141848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15" name="Łącznik prosty 14"/>
          <p:cNvCxnSpPr/>
          <p:nvPr userDrawn="1"/>
        </p:nvCxnSpPr>
        <p:spPr>
          <a:xfrm flipH="1">
            <a:off x="-7255" y="5127112"/>
            <a:ext cx="141848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17" name="Łącznik prosty 16"/>
          <p:cNvCxnSpPr/>
          <p:nvPr userDrawn="1"/>
        </p:nvCxnSpPr>
        <p:spPr>
          <a:xfrm flipH="1">
            <a:off x="2845803" y="3044313"/>
            <a:ext cx="661732"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18" name="Łącznik prosty 17"/>
          <p:cNvCxnSpPr/>
          <p:nvPr userDrawn="1"/>
        </p:nvCxnSpPr>
        <p:spPr>
          <a:xfrm flipH="1">
            <a:off x="2845803" y="5127112"/>
            <a:ext cx="661732"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19" name="Łącznik prosty 18"/>
          <p:cNvCxnSpPr/>
          <p:nvPr userDrawn="1"/>
        </p:nvCxnSpPr>
        <p:spPr>
          <a:xfrm flipH="1">
            <a:off x="7977702" y="3047883"/>
            <a:ext cx="661732"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0" name="Łącznik prosty 19"/>
          <p:cNvCxnSpPr/>
          <p:nvPr userDrawn="1"/>
        </p:nvCxnSpPr>
        <p:spPr>
          <a:xfrm flipH="1">
            <a:off x="7977702" y="5130682"/>
            <a:ext cx="661732"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1" name="Łącznik prosty 20"/>
          <p:cNvCxnSpPr/>
          <p:nvPr userDrawn="1"/>
        </p:nvCxnSpPr>
        <p:spPr>
          <a:xfrm flipH="1">
            <a:off x="11530268" y="3044313"/>
            <a:ext cx="661732"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2" name="Łącznik prosty 21"/>
          <p:cNvCxnSpPr/>
          <p:nvPr userDrawn="1"/>
        </p:nvCxnSpPr>
        <p:spPr>
          <a:xfrm flipH="1">
            <a:off x="11530268" y="5127112"/>
            <a:ext cx="661732"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sp>
        <p:nvSpPr>
          <p:cNvPr id="24" name="Symbol zastępczy tekstu 23"/>
          <p:cNvSpPr>
            <a:spLocks noGrp="1"/>
          </p:cNvSpPr>
          <p:nvPr>
            <p:ph type="body" sz="quarter" idx="11" hasCustomPrompt="1"/>
          </p:nvPr>
        </p:nvSpPr>
        <p:spPr>
          <a:xfrm>
            <a:off x="3667934" y="2844231"/>
            <a:ext cx="2381250" cy="904875"/>
          </a:xfrm>
        </p:spPr>
        <p:txBody>
          <a:bodyPr>
            <a:normAutofit/>
          </a:bodyPr>
          <a:lstStyle>
            <a:lvl1pPr marL="0" indent="0">
              <a:buNone/>
              <a:defRPr sz="1600"/>
            </a:lvl1pPr>
          </a:lstStyle>
          <a:p>
            <a:pPr lvl="0"/>
            <a:r>
              <a:rPr lang="pl-PL" dirty="0"/>
              <a:t>tekst</a:t>
            </a:r>
          </a:p>
        </p:txBody>
      </p:sp>
      <p:sp>
        <p:nvSpPr>
          <p:cNvPr id="25" name="Symbol zastępczy tekstu 23"/>
          <p:cNvSpPr>
            <a:spLocks noGrp="1"/>
          </p:cNvSpPr>
          <p:nvPr>
            <p:ph type="body" sz="quarter" idx="12" hasCustomPrompt="1"/>
          </p:nvPr>
        </p:nvSpPr>
        <p:spPr>
          <a:xfrm>
            <a:off x="3680727" y="4935137"/>
            <a:ext cx="2381250" cy="904875"/>
          </a:xfrm>
        </p:spPr>
        <p:txBody>
          <a:bodyPr>
            <a:normAutofit/>
          </a:bodyPr>
          <a:lstStyle>
            <a:lvl1pPr marL="0" indent="0">
              <a:buNone/>
              <a:defRPr sz="1600"/>
            </a:lvl1pPr>
          </a:lstStyle>
          <a:p>
            <a:pPr lvl="0"/>
            <a:r>
              <a:rPr lang="pl-PL" dirty="0"/>
              <a:t>tekst</a:t>
            </a:r>
          </a:p>
        </p:txBody>
      </p:sp>
      <p:sp>
        <p:nvSpPr>
          <p:cNvPr id="26" name="Symbol zastępczy tekstu 23"/>
          <p:cNvSpPr>
            <a:spLocks noGrp="1"/>
          </p:cNvSpPr>
          <p:nvPr>
            <p:ph type="body" sz="quarter" idx="13" hasCustomPrompt="1"/>
          </p:nvPr>
        </p:nvSpPr>
        <p:spPr>
          <a:xfrm>
            <a:off x="8828861" y="2844231"/>
            <a:ext cx="2381250" cy="904875"/>
          </a:xfrm>
        </p:spPr>
        <p:txBody>
          <a:bodyPr>
            <a:normAutofit/>
          </a:bodyPr>
          <a:lstStyle>
            <a:lvl1pPr marL="0" indent="0">
              <a:buNone/>
              <a:defRPr sz="1600"/>
            </a:lvl1pPr>
          </a:lstStyle>
          <a:p>
            <a:pPr lvl="0"/>
            <a:r>
              <a:rPr lang="pl-PL" dirty="0"/>
              <a:t>tekst</a:t>
            </a:r>
          </a:p>
        </p:txBody>
      </p:sp>
      <p:sp>
        <p:nvSpPr>
          <p:cNvPr id="27" name="Symbol zastępczy tekstu 23"/>
          <p:cNvSpPr>
            <a:spLocks noGrp="1"/>
          </p:cNvSpPr>
          <p:nvPr>
            <p:ph type="body" sz="quarter" idx="14" hasCustomPrompt="1"/>
          </p:nvPr>
        </p:nvSpPr>
        <p:spPr>
          <a:xfrm>
            <a:off x="8841654" y="4935137"/>
            <a:ext cx="2381250" cy="904875"/>
          </a:xfrm>
        </p:spPr>
        <p:txBody>
          <a:bodyPr>
            <a:normAutofit/>
          </a:bodyPr>
          <a:lstStyle>
            <a:lvl1pPr marL="0" indent="0">
              <a:buNone/>
              <a:defRPr sz="1600"/>
            </a:lvl1pPr>
          </a:lstStyle>
          <a:p>
            <a:pPr lvl="0"/>
            <a:r>
              <a:rPr lang="pl-PL" dirty="0"/>
              <a:t>tekst</a:t>
            </a:r>
          </a:p>
        </p:txBody>
      </p:sp>
    </p:spTree>
    <p:extLst>
      <p:ext uri="{BB962C8B-B14F-4D97-AF65-F5344CB8AC3E}">
        <p14:creationId xmlns:p14="http://schemas.microsoft.com/office/powerpoint/2010/main" val="94724353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Obraz z podpisem">
    <p:spTree>
      <p:nvGrpSpPr>
        <p:cNvPr id="1" name=""/>
        <p:cNvGrpSpPr/>
        <p:nvPr/>
      </p:nvGrpSpPr>
      <p:grpSpPr>
        <a:xfrm>
          <a:off x="0" y="0"/>
          <a:ext cx="0" cy="0"/>
          <a:chOff x="0" y="0"/>
          <a:chExt cx="0" cy="0"/>
        </a:xfrm>
      </p:grpSpPr>
      <p:sp>
        <p:nvSpPr>
          <p:cNvPr id="8" name="Symbol zastępczy tekstu 10"/>
          <p:cNvSpPr>
            <a:spLocks noGrp="1"/>
          </p:cNvSpPr>
          <p:nvPr>
            <p:ph type="body" sz="quarter" idx="10" hasCustomPrompt="1"/>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pic>
        <p:nvPicPr>
          <p:cNvPr id="10" name="Obraz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29486" y="2244372"/>
            <a:ext cx="1837102" cy="1701930"/>
          </a:xfrm>
          <a:prstGeom prst="rect">
            <a:avLst/>
          </a:prstGeom>
        </p:spPr>
      </p:pic>
      <p:pic>
        <p:nvPicPr>
          <p:cNvPr id="11" name="Obraz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5485" y="2626879"/>
            <a:ext cx="1801450" cy="827521"/>
          </a:xfrm>
          <a:prstGeom prst="rect">
            <a:avLst/>
          </a:prstGeom>
        </p:spPr>
      </p:pic>
      <p:pic>
        <p:nvPicPr>
          <p:cNvPr id="12" name="Obraz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65286" y="2258886"/>
            <a:ext cx="1572116" cy="1482600"/>
          </a:xfrm>
          <a:prstGeom prst="rect">
            <a:avLst/>
          </a:prstGeom>
        </p:spPr>
      </p:pic>
      <p:pic>
        <p:nvPicPr>
          <p:cNvPr id="13" name="Obraz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062849" y="2806267"/>
            <a:ext cx="2369951" cy="577450"/>
          </a:xfrm>
          <a:prstGeom prst="rect">
            <a:avLst/>
          </a:prstGeom>
        </p:spPr>
      </p:pic>
      <p:sp>
        <p:nvSpPr>
          <p:cNvPr id="15" name="Symbol zastępczy tekstu 14"/>
          <p:cNvSpPr>
            <a:spLocks noGrp="1"/>
          </p:cNvSpPr>
          <p:nvPr>
            <p:ph type="body" sz="quarter" idx="11" hasCustomPrompt="1"/>
          </p:nvPr>
        </p:nvSpPr>
        <p:spPr>
          <a:xfrm>
            <a:off x="348344" y="4122511"/>
            <a:ext cx="2627085" cy="1058863"/>
          </a:xfrm>
        </p:spPr>
        <p:txBody>
          <a:bodyPr>
            <a:normAutofit/>
          </a:bodyPr>
          <a:lstStyle>
            <a:lvl1pPr marL="0" indent="0">
              <a:buNone/>
              <a:defRPr sz="1200"/>
            </a:lvl1pPr>
          </a:lstStyle>
          <a:p>
            <a:pPr lvl="0"/>
            <a:r>
              <a:rPr lang="pl-PL" dirty="0"/>
              <a:t>Tekst</a:t>
            </a:r>
          </a:p>
        </p:txBody>
      </p:sp>
      <p:sp>
        <p:nvSpPr>
          <p:cNvPr id="16" name="Symbol zastępczy tekstu 14"/>
          <p:cNvSpPr>
            <a:spLocks noGrp="1"/>
          </p:cNvSpPr>
          <p:nvPr>
            <p:ph type="body" sz="quarter" idx="12" hasCustomPrompt="1"/>
          </p:nvPr>
        </p:nvSpPr>
        <p:spPr>
          <a:xfrm>
            <a:off x="3146431" y="4122510"/>
            <a:ext cx="2644769" cy="1058863"/>
          </a:xfrm>
        </p:spPr>
        <p:txBody>
          <a:bodyPr>
            <a:normAutofit/>
          </a:bodyPr>
          <a:lstStyle>
            <a:lvl1pPr marL="0" indent="0">
              <a:buNone/>
              <a:defRPr sz="1200"/>
            </a:lvl1pPr>
          </a:lstStyle>
          <a:p>
            <a:pPr lvl="0"/>
            <a:r>
              <a:rPr lang="pl-PL" dirty="0"/>
              <a:t>Tekst</a:t>
            </a:r>
          </a:p>
        </p:txBody>
      </p:sp>
      <p:sp>
        <p:nvSpPr>
          <p:cNvPr id="17" name="Symbol zastępczy tekstu 14"/>
          <p:cNvSpPr>
            <a:spLocks noGrp="1"/>
          </p:cNvSpPr>
          <p:nvPr>
            <p:ph type="body" sz="quarter" idx="13" hasCustomPrompt="1"/>
          </p:nvPr>
        </p:nvSpPr>
        <p:spPr>
          <a:xfrm>
            <a:off x="5962202" y="4122510"/>
            <a:ext cx="2627085" cy="1058863"/>
          </a:xfrm>
        </p:spPr>
        <p:txBody>
          <a:bodyPr>
            <a:normAutofit/>
          </a:bodyPr>
          <a:lstStyle>
            <a:lvl1pPr marL="0" indent="0">
              <a:buNone/>
              <a:defRPr sz="1200"/>
            </a:lvl1pPr>
          </a:lstStyle>
          <a:p>
            <a:pPr lvl="0"/>
            <a:r>
              <a:rPr lang="pl-PL" dirty="0"/>
              <a:t>Tekst</a:t>
            </a:r>
          </a:p>
        </p:txBody>
      </p:sp>
      <p:sp>
        <p:nvSpPr>
          <p:cNvPr id="18" name="Symbol zastępczy tekstu 14"/>
          <p:cNvSpPr>
            <a:spLocks noGrp="1"/>
          </p:cNvSpPr>
          <p:nvPr>
            <p:ph type="body" sz="quarter" idx="14" hasCustomPrompt="1"/>
          </p:nvPr>
        </p:nvSpPr>
        <p:spPr>
          <a:xfrm>
            <a:off x="8760289" y="4122510"/>
            <a:ext cx="2627085" cy="1058863"/>
          </a:xfrm>
        </p:spPr>
        <p:txBody>
          <a:bodyPr>
            <a:normAutofit/>
          </a:bodyPr>
          <a:lstStyle>
            <a:lvl1pPr marL="0" indent="0">
              <a:buNone/>
              <a:defRPr sz="1200"/>
            </a:lvl1pPr>
          </a:lstStyle>
          <a:p>
            <a:pPr lvl="0"/>
            <a:r>
              <a:rPr lang="pl-PL" dirty="0"/>
              <a:t>Tekst</a:t>
            </a:r>
          </a:p>
        </p:txBody>
      </p:sp>
      <p:sp>
        <p:nvSpPr>
          <p:cNvPr id="19" name="Symbol zastępczy tekstu 14"/>
          <p:cNvSpPr>
            <a:spLocks noGrp="1"/>
          </p:cNvSpPr>
          <p:nvPr>
            <p:ph type="body" sz="quarter" idx="15" hasCustomPrompt="1"/>
          </p:nvPr>
        </p:nvSpPr>
        <p:spPr>
          <a:xfrm>
            <a:off x="348344" y="5583111"/>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sp>
        <p:nvSpPr>
          <p:cNvPr id="20" name="Symbol zastępczy tekstu 14"/>
          <p:cNvSpPr>
            <a:spLocks noGrp="1"/>
          </p:cNvSpPr>
          <p:nvPr>
            <p:ph type="body" sz="quarter" idx="16" hasCustomPrompt="1"/>
          </p:nvPr>
        </p:nvSpPr>
        <p:spPr>
          <a:xfrm>
            <a:off x="3185888" y="5590369"/>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sp>
        <p:nvSpPr>
          <p:cNvPr id="21" name="Symbol zastępczy tekstu 14"/>
          <p:cNvSpPr>
            <a:spLocks noGrp="1"/>
          </p:cNvSpPr>
          <p:nvPr>
            <p:ph type="body" sz="quarter" idx="17" hasCustomPrompt="1"/>
          </p:nvPr>
        </p:nvSpPr>
        <p:spPr>
          <a:xfrm>
            <a:off x="5987600" y="5583110"/>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sp>
        <p:nvSpPr>
          <p:cNvPr id="22" name="Symbol zastępczy tekstu 14"/>
          <p:cNvSpPr>
            <a:spLocks noGrp="1"/>
          </p:cNvSpPr>
          <p:nvPr>
            <p:ph type="body" sz="quarter" idx="18" hasCustomPrompt="1"/>
          </p:nvPr>
        </p:nvSpPr>
        <p:spPr>
          <a:xfrm>
            <a:off x="8821974" y="5590368"/>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cxnSp>
        <p:nvCxnSpPr>
          <p:cNvPr id="23" name="Łącznik prosty 22"/>
          <p:cNvCxnSpPr/>
          <p:nvPr userDrawn="1"/>
        </p:nvCxnSpPr>
        <p:spPr>
          <a:xfrm>
            <a:off x="420914" y="5428343"/>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4" name="Łącznik prosty 23"/>
          <p:cNvCxnSpPr/>
          <p:nvPr userDrawn="1"/>
        </p:nvCxnSpPr>
        <p:spPr>
          <a:xfrm>
            <a:off x="3258458" y="5435598"/>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5" name="Łącznik prosty 24"/>
          <p:cNvCxnSpPr/>
          <p:nvPr userDrawn="1"/>
        </p:nvCxnSpPr>
        <p:spPr>
          <a:xfrm>
            <a:off x="6036255" y="5421088"/>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6" name="Łącznik prosty 25"/>
          <p:cNvCxnSpPr/>
          <p:nvPr userDrawn="1"/>
        </p:nvCxnSpPr>
        <p:spPr>
          <a:xfrm>
            <a:off x="8873799" y="5428343"/>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485246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1_Obraz z podpisem">
    <p:spTree>
      <p:nvGrpSpPr>
        <p:cNvPr id="1" name=""/>
        <p:cNvGrpSpPr/>
        <p:nvPr/>
      </p:nvGrpSpPr>
      <p:grpSpPr>
        <a:xfrm>
          <a:off x="0" y="0"/>
          <a:ext cx="0" cy="0"/>
          <a:chOff x="0" y="0"/>
          <a:chExt cx="0" cy="0"/>
        </a:xfrm>
      </p:grpSpPr>
      <p:sp>
        <p:nvSpPr>
          <p:cNvPr id="8" name="Symbol zastępczy tekstu 10"/>
          <p:cNvSpPr>
            <a:spLocks noGrp="1"/>
          </p:cNvSpPr>
          <p:nvPr>
            <p:ph type="body" sz="quarter" idx="10" hasCustomPrompt="1"/>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sp>
        <p:nvSpPr>
          <p:cNvPr id="15" name="Symbol zastępczy tekstu 14"/>
          <p:cNvSpPr>
            <a:spLocks noGrp="1"/>
          </p:cNvSpPr>
          <p:nvPr>
            <p:ph type="body" sz="quarter" idx="11" hasCustomPrompt="1"/>
          </p:nvPr>
        </p:nvSpPr>
        <p:spPr>
          <a:xfrm>
            <a:off x="348344" y="4122511"/>
            <a:ext cx="2627085" cy="1058863"/>
          </a:xfrm>
        </p:spPr>
        <p:txBody>
          <a:bodyPr>
            <a:normAutofit/>
          </a:bodyPr>
          <a:lstStyle>
            <a:lvl1pPr marL="0" indent="0">
              <a:buNone/>
              <a:defRPr sz="1200"/>
            </a:lvl1pPr>
          </a:lstStyle>
          <a:p>
            <a:pPr lvl="0"/>
            <a:r>
              <a:rPr lang="pl-PL" dirty="0"/>
              <a:t>Tekst</a:t>
            </a:r>
          </a:p>
        </p:txBody>
      </p:sp>
      <p:sp>
        <p:nvSpPr>
          <p:cNvPr id="16" name="Symbol zastępczy tekstu 14"/>
          <p:cNvSpPr>
            <a:spLocks noGrp="1"/>
          </p:cNvSpPr>
          <p:nvPr>
            <p:ph type="body" sz="quarter" idx="12" hasCustomPrompt="1"/>
          </p:nvPr>
        </p:nvSpPr>
        <p:spPr>
          <a:xfrm>
            <a:off x="3146431" y="4122510"/>
            <a:ext cx="2644769" cy="1058863"/>
          </a:xfrm>
        </p:spPr>
        <p:txBody>
          <a:bodyPr>
            <a:normAutofit/>
          </a:bodyPr>
          <a:lstStyle>
            <a:lvl1pPr marL="0" indent="0">
              <a:buNone/>
              <a:defRPr sz="1200"/>
            </a:lvl1pPr>
          </a:lstStyle>
          <a:p>
            <a:pPr lvl="0"/>
            <a:r>
              <a:rPr lang="pl-PL" dirty="0"/>
              <a:t>Tekst</a:t>
            </a:r>
          </a:p>
        </p:txBody>
      </p:sp>
      <p:sp>
        <p:nvSpPr>
          <p:cNvPr id="17" name="Symbol zastępczy tekstu 14"/>
          <p:cNvSpPr>
            <a:spLocks noGrp="1"/>
          </p:cNvSpPr>
          <p:nvPr>
            <p:ph type="body" sz="quarter" idx="13" hasCustomPrompt="1"/>
          </p:nvPr>
        </p:nvSpPr>
        <p:spPr>
          <a:xfrm>
            <a:off x="5962202" y="4122510"/>
            <a:ext cx="2627085" cy="1058863"/>
          </a:xfrm>
        </p:spPr>
        <p:txBody>
          <a:bodyPr>
            <a:normAutofit/>
          </a:bodyPr>
          <a:lstStyle>
            <a:lvl1pPr marL="0" indent="0">
              <a:buNone/>
              <a:defRPr sz="1200"/>
            </a:lvl1pPr>
          </a:lstStyle>
          <a:p>
            <a:pPr lvl="0"/>
            <a:r>
              <a:rPr lang="pl-PL" dirty="0"/>
              <a:t>Tekst</a:t>
            </a:r>
          </a:p>
        </p:txBody>
      </p:sp>
      <p:sp>
        <p:nvSpPr>
          <p:cNvPr id="18" name="Symbol zastępczy tekstu 14"/>
          <p:cNvSpPr>
            <a:spLocks noGrp="1"/>
          </p:cNvSpPr>
          <p:nvPr>
            <p:ph type="body" sz="quarter" idx="14" hasCustomPrompt="1"/>
          </p:nvPr>
        </p:nvSpPr>
        <p:spPr>
          <a:xfrm>
            <a:off x="8760289" y="4122510"/>
            <a:ext cx="2627085" cy="1058863"/>
          </a:xfrm>
        </p:spPr>
        <p:txBody>
          <a:bodyPr>
            <a:normAutofit/>
          </a:bodyPr>
          <a:lstStyle>
            <a:lvl1pPr marL="0" indent="0">
              <a:buNone/>
              <a:defRPr sz="1200"/>
            </a:lvl1pPr>
          </a:lstStyle>
          <a:p>
            <a:pPr lvl="0"/>
            <a:r>
              <a:rPr lang="pl-PL" dirty="0"/>
              <a:t>Tekst</a:t>
            </a:r>
          </a:p>
        </p:txBody>
      </p:sp>
      <p:sp>
        <p:nvSpPr>
          <p:cNvPr id="19" name="Symbol zastępczy tekstu 14"/>
          <p:cNvSpPr>
            <a:spLocks noGrp="1"/>
          </p:cNvSpPr>
          <p:nvPr>
            <p:ph type="body" sz="quarter" idx="15" hasCustomPrompt="1"/>
          </p:nvPr>
        </p:nvSpPr>
        <p:spPr>
          <a:xfrm>
            <a:off x="348344" y="5583111"/>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sp>
        <p:nvSpPr>
          <p:cNvPr id="20" name="Symbol zastępczy tekstu 14"/>
          <p:cNvSpPr>
            <a:spLocks noGrp="1"/>
          </p:cNvSpPr>
          <p:nvPr>
            <p:ph type="body" sz="quarter" idx="16" hasCustomPrompt="1"/>
          </p:nvPr>
        </p:nvSpPr>
        <p:spPr>
          <a:xfrm>
            <a:off x="3185888" y="5590369"/>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sp>
        <p:nvSpPr>
          <p:cNvPr id="21" name="Symbol zastępczy tekstu 14"/>
          <p:cNvSpPr>
            <a:spLocks noGrp="1"/>
          </p:cNvSpPr>
          <p:nvPr>
            <p:ph type="body" sz="quarter" idx="17" hasCustomPrompt="1"/>
          </p:nvPr>
        </p:nvSpPr>
        <p:spPr>
          <a:xfrm>
            <a:off x="5987600" y="5583110"/>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sp>
        <p:nvSpPr>
          <p:cNvPr id="22" name="Symbol zastępczy tekstu 14"/>
          <p:cNvSpPr>
            <a:spLocks noGrp="1"/>
          </p:cNvSpPr>
          <p:nvPr>
            <p:ph type="body" sz="quarter" idx="18" hasCustomPrompt="1"/>
          </p:nvPr>
        </p:nvSpPr>
        <p:spPr>
          <a:xfrm>
            <a:off x="8821974" y="5590368"/>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cxnSp>
        <p:nvCxnSpPr>
          <p:cNvPr id="3" name="Łącznik prosty 2"/>
          <p:cNvCxnSpPr/>
          <p:nvPr userDrawn="1"/>
        </p:nvCxnSpPr>
        <p:spPr>
          <a:xfrm>
            <a:off x="420914" y="5428343"/>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3" name="Łącznik prosty 22"/>
          <p:cNvCxnSpPr/>
          <p:nvPr userDrawn="1"/>
        </p:nvCxnSpPr>
        <p:spPr>
          <a:xfrm>
            <a:off x="3258458" y="5435598"/>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4" name="Łącznik prosty 23"/>
          <p:cNvCxnSpPr/>
          <p:nvPr userDrawn="1"/>
        </p:nvCxnSpPr>
        <p:spPr>
          <a:xfrm>
            <a:off x="6036255" y="5421088"/>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5" name="Łącznik prosty 24"/>
          <p:cNvCxnSpPr/>
          <p:nvPr userDrawn="1"/>
        </p:nvCxnSpPr>
        <p:spPr>
          <a:xfrm>
            <a:off x="8873799" y="5428343"/>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pic>
        <p:nvPicPr>
          <p:cNvPr id="7" name="Obraz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74151" y="2521882"/>
            <a:ext cx="1832432" cy="1227919"/>
          </a:xfrm>
          <a:prstGeom prst="rect">
            <a:avLst/>
          </a:prstGeom>
        </p:spPr>
      </p:pic>
      <p:pic>
        <p:nvPicPr>
          <p:cNvPr id="14" name="Obraz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48029" y="2850026"/>
            <a:ext cx="2376711" cy="679920"/>
          </a:xfrm>
          <a:prstGeom prst="rect">
            <a:avLst/>
          </a:prstGeom>
        </p:spPr>
      </p:pic>
      <p:pic>
        <p:nvPicPr>
          <p:cNvPr id="26" name="Obraz 2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7217" y="2850026"/>
            <a:ext cx="1979399" cy="576819"/>
          </a:xfrm>
          <a:prstGeom prst="rect">
            <a:avLst/>
          </a:prstGeom>
        </p:spPr>
      </p:pic>
      <p:pic>
        <p:nvPicPr>
          <p:cNvPr id="27" name="Obraz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45568" y="2667001"/>
            <a:ext cx="1607918" cy="1213301"/>
          </a:xfrm>
          <a:prstGeom prst="rect">
            <a:avLst/>
          </a:prstGeom>
        </p:spPr>
      </p:pic>
    </p:spTree>
    <p:extLst>
      <p:ext uri="{BB962C8B-B14F-4D97-AF65-F5344CB8AC3E}">
        <p14:creationId xmlns:p14="http://schemas.microsoft.com/office/powerpoint/2010/main" val="56867110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2_Obraz z podpisem">
    <p:spTree>
      <p:nvGrpSpPr>
        <p:cNvPr id="1" name=""/>
        <p:cNvGrpSpPr/>
        <p:nvPr/>
      </p:nvGrpSpPr>
      <p:grpSpPr>
        <a:xfrm>
          <a:off x="0" y="0"/>
          <a:ext cx="0" cy="0"/>
          <a:chOff x="0" y="0"/>
          <a:chExt cx="0" cy="0"/>
        </a:xfrm>
      </p:grpSpPr>
      <p:sp>
        <p:nvSpPr>
          <p:cNvPr id="8" name="Symbol zastępczy tekstu 10"/>
          <p:cNvSpPr>
            <a:spLocks noGrp="1"/>
          </p:cNvSpPr>
          <p:nvPr>
            <p:ph type="body" sz="quarter" idx="10" hasCustomPrompt="1"/>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sp>
        <p:nvSpPr>
          <p:cNvPr id="15" name="Symbol zastępczy tekstu 14"/>
          <p:cNvSpPr>
            <a:spLocks noGrp="1"/>
          </p:cNvSpPr>
          <p:nvPr>
            <p:ph type="body" sz="quarter" idx="11" hasCustomPrompt="1"/>
          </p:nvPr>
        </p:nvSpPr>
        <p:spPr>
          <a:xfrm>
            <a:off x="348344" y="4122511"/>
            <a:ext cx="2627085" cy="1058863"/>
          </a:xfrm>
        </p:spPr>
        <p:txBody>
          <a:bodyPr>
            <a:normAutofit/>
          </a:bodyPr>
          <a:lstStyle>
            <a:lvl1pPr marL="0" indent="0">
              <a:buNone/>
              <a:defRPr sz="1200"/>
            </a:lvl1pPr>
          </a:lstStyle>
          <a:p>
            <a:pPr lvl="0"/>
            <a:r>
              <a:rPr lang="pl-PL" dirty="0"/>
              <a:t>Tekst</a:t>
            </a:r>
          </a:p>
        </p:txBody>
      </p:sp>
      <p:sp>
        <p:nvSpPr>
          <p:cNvPr id="16" name="Symbol zastępczy tekstu 14"/>
          <p:cNvSpPr>
            <a:spLocks noGrp="1"/>
          </p:cNvSpPr>
          <p:nvPr>
            <p:ph type="body" sz="quarter" idx="12" hasCustomPrompt="1"/>
          </p:nvPr>
        </p:nvSpPr>
        <p:spPr>
          <a:xfrm>
            <a:off x="3146431" y="4122510"/>
            <a:ext cx="2644769" cy="1058863"/>
          </a:xfrm>
        </p:spPr>
        <p:txBody>
          <a:bodyPr>
            <a:normAutofit/>
          </a:bodyPr>
          <a:lstStyle>
            <a:lvl1pPr marL="0" indent="0">
              <a:buNone/>
              <a:defRPr sz="1200"/>
            </a:lvl1pPr>
          </a:lstStyle>
          <a:p>
            <a:pPr lvl="0"/>
            <a:r>
              <a:rPr lang="pl-PL" dirty="0"/>
              <a:t>Tekst</a:t>
            </a:r>
          </a:p>
        </p:txBody>
      </p:sp>
      <p:sp>
        <p:nvSpPr>
          <p:cNvPr id="17" name="Symbol zastępczy tekstu 14"/>
          <p:cNvSpPr>
            <a:spLocks noGrp="1"/>
          </p:cNvSpPr>
          <p:nvPr>
            <p:ph type="body" sz="quarter" idx="13" hasCustomPrompt="1"/>
          </p:nvPr>
        </p:nvSpPr>
        <p:spPr>
          <a:xfrm>
            <a:off x="5962202" y="4122510"/>
            <a:ext cx="2627085" cy="1058863"/>
          </a:xfrm>
        </p:spPr>
        <p:txBody>
          <a:bodyPr>
            <a:normAutofit/>
          </a:bodyPr>
          <a:lstStyle>
            <a:lvl1pPr marL="0" indent="0">
              <a:buNone/>
              <a:defRPr sz="1200"/>
            </a:lvl1pPr>
          </a:lstStyle>
          <a:p>
            <a:pPr lvl="0"/>
            <a:r>
              <a:rPr lang="pl-PL" dirty="0"/>
              <a:t>Tekst</a:t>
            </a:r>
          </a:p>
        </p:txBody>
      </p:sp>
      <p:sp>
        <p:nvSpPr>
          <p:cNvPr id="18" name="Symbol zastępczy tekstu 14"/>
          <p:cNvSpPr>
            <a:spLocks noGrp="1"/>
          </p:cNvSpPr>
          <p:nvPr>
            <p:ph type="body" sz="quarter" idx="14" hasCustomPrompt="1"/>
          </p:nvPr>
        </p:nvSpPr>
        <p:spPr>
          <a:xfrm>
            <a:off x="8760289" y="4122510"/>
            <a:ext cx="2627085" cy="1058863"/>
          </a:xfrm>
        </p:spPr>
        <p:txBody>
          <a:bodyPr>
            <a:normAutofit/>
          </a:bodyPr>
          <a:lstStyle>
            <a:lvl1pPr marL="0" indent="0">
              <a:buNone/>
              <a:defRPr sz="1200"/>
            </a:lvl1pPr>
          </a:lstStyle>
          <a:p>
            <a:pPr lvl="0"/>
            <a:r>
              <a:rPr lang="pl-PL" dirty="0"/>
              <a:t>Tekst</a:t>
            </a:r>
          </a:p>
        </p:txBody>
      </p:sp>
      <p:sp>
        <p:nvSpPr>
          <p:cNvPr id="19" name="Symbol zastępczy tekstu 14"/>
          <p:cNvSpPr>
            <a:spLocks noGrp="1"/>
          </p:cNvSpPr>
          <p:nvPr>
            <p:ph type="body" sz="quarter" idx="15" hasCustomPrompt="1"/>
          </p:nvPr>
        </p:nvSpPr>
        <p:spPr>
          <a:xfrm>
            <a:off x="348344" y="5583111"/>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sp>
        <p:nvSpPr>
          <p:cNvPr id="20" name="Symbol zastępczy tekstu 14"/>
          <p:cNvSpPr>
            <a:spLocks noGrp="1"/>
          </p:cNvSpPr>
          <p:nvPr>
            <p:ph type="body" sz="quarter" idx="16" hasCustomPrompt="1"/>
          </p:nvPr>
        </p:nvSpPr>
        <p:spPr>
          <a:xfrm>
            <a:off x="3185888" y="5590369"/>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sp>
        <p:nvSpPr>
          <p:cNvPr id="21" name="Symbol zastępczy tekstu 14"/>
          <p:cNvSpPr>
            <a:spLocks noGrp="1"/>
          </p:cNvSpPr>
          <p:nvPr>
            <p:ph type="body" sz="quarter" idx="17" hasCustomPrompt="1"/>
          </p:nvPr>
        </p:nvSpPr>
        <p:spPr>
          <a:xfrm>
            <a:off x="5987600" y="5583110"/>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sp>
        <p:nvSpPr>
          <p:cNvPr id="22" name="Symbol zastępczy tekstu 14"/>
          <p:cNvSpPr>
            <a:spLocks noGrp="1"/>
          </p:cNvSpPr>
          <p:nvPr>
            <p:ph type="body" sz="quarter" idx="18" hasCustomPrompt="1"/>
          </p:nvPr>
        </p:nvSpPr>
        <p:spPr>
          <a:xfrm>
            <a:off x="8821974" y="5590368"/>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cxnSp>
        <p:nvCxnSpPr>
          <p:cNvPr id="3" name="Łącznik prosty 2"/>
          <p:cNvCxnSpPr/>
          <p:nvPr userDrawn="1"/>
        </p:nvCxnSpPr>
        <p:spPr>
          <a:xfrm>
            <a:off x="420914" y="5428343"/>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3" name="Łącznik prosty 22"/>
          <p:cNvCxnSpPr/>
          <p:nvPr userDrawn="1"/>
        </p:nvCxnSpPr>
        <p:spPr>
          <a:xfrm>
            <a:off x="3258458" y="5435598"/>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4" name="Łącznik prosty 23"/>
          <p:cNvCxnSpPr/>
          <p:nvPr userDrawn="1"/>
        </p:nvCxnSpPr>
        <p:spPr>
          <a:xfrm>
            <a:off x="6036255" y="5421088"/>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5" name="Łącznik prosty 24"/>
          <p:cNvCxnSpPr/>
          <p:nvPr userDrawn="1"/>
        </p:nvCxnSpPr>
        <p:spPr>
          <a:xfrm>
            <a:off x="8873799" y="5428343"/>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pic>
        <p:nvPicPr>
          <p:cNvPr id="5" name="Obraz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74876" y="2554515"/>
            <a:ext cx="1913969" cy="876200"/>
          </a:xfrm>
          <a:prstGeom prst="rect">
            <a:avLst/>
          </a:prstGeom>
        </p:spPr>
      </p:pic>
      <p:pic>
        <p:nvPicPr>
          <p:cNvPr id="9" name="Obraz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58514" y="2257172"/>
            <a:ext cx="1862182" cy="1196681"/>
          </a:xfrm>
          <a:prstGeom prst="rect">
            <a:avLst/>
          </a:prstGeom>
        </p:spPr>
      </p:pic>
      <p:pic>
        <p:nvPicPr>
          <p:cNvPr id="10" name="Obraz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89973" y="2278364"/>
            <a:ext cx="2267398" cy="1291243"/>
          </a:xfrm>
          <a:prstGeom prst="rect">
            <a:avLst/>
          </a:prstGeom>
        </p:spPr>
      </p:pic>
      <p:pic>
        <p:nvPicPr>
          <p:cNvPr id="11" name="Obraz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3113" y="2288115"/>
            <a:ext cx="1696873" cy="1618370"/>
          </a:xfrm>
          <a:prstGeom prst="rect">
            <a:avLst/>
          </a:prstGeom>
        </p:spPr>
      </p:pic>
    </p:spTree>
    <p:extLst>
      <p:ext uri="{BB962C8B-B14F-4D97-AF65-F5344CB8AC3E}">
        <p14:creationId xmlns:p14="http://schemas.microsoft.com/office/powerpoint/2010/main" val="303875703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ytuł i tekst pionowy">
    <p:spTree>
      <p:nvGrpSpPr>
        <p:cNvPr id="1" name=""/>
        <p:cNvGrpSpPr/>
        <p:nvPr/>
      </p:nvGrpSpPr>
      <p:grpSpPr>
        <a:xfrm>
          <a:off x="0" y="0"/>
          <a:ext cx="0" cy="0"/>
          <a:chOff x="0" y="0"/>
          <a:chExt cx="0" cy="0"/>
        </a:xfrm>
      </p:grpSpPr>
      <p:pic>
        <p:nvPicPr>
          <p:cNvPr id="18" name="Obraz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 y="1453"/>
            <a:ext cx="12192025" cy="6851918"/>
          </a:xfrm>
          <a:prstGeom prst="rect">
            <a:avLst/>
          </a:prstGeom>
        </p:spPr>
      </p:pic>
      <p:pic>
        <p:nvPicPr>
          <p:cNvPr id="8" name="Obraz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15243"/>
            <a:ext cx="7929797" cy="807722"/>
          </a:xfrm>
          <a:prstGeom prst="rect">
            <a:avLst/>
          </a:prstGeom>
        </p:spPr>
      </p:pic>
      <p:pic>
        <p:nvPicPr>
          <p:cNvPr id="10" name="Obraz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68226" y="4877947"/>
            <a:ext cx="1719075" cy="1719075"/>
          </a:xfrm>
          <a:prstGeom prst="rect">
            <a:avLst/>
          </a:prstGeom>
        </p:spPr>
      </p:pic>
      <p:pic>
        <p:nvPicPr>
          <p:cNvPr id="11" name="Obraz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741562"/>
            <a:ext cx="3736856" cy="877826"/>
          </a:xfrm>
          <a:prstGeom prst="rect">
            <a:avLst/>
          </a:prstGeom>
        </p:spPr>
      </p:pic>
      <p:sp>
        <p:nvSpPr>
          <p:cNvPr id="12" name="Prostokąt 11"/>
          <p:cNvSpPr/>
          <p:nvPr userDrawn="1"/>
        </p:nvSpPr>
        <p:spPr>
          <a:xfrm>
            <a:off x="9774306" y="1010799"/>
            <a:ext cx="1868588" cy="353943"/>
          </a:xfrm>
          <a:prstGeom prst="rect">
            <a:avLst/>
          </a:prstGeom>
        </p:spPr>
        <p:txBody>
          <a:bodyPr wrap="none">
            <a:spAutoFit/>
          </a:bodyPr>
          <a:lstStyle/>
          <a:p>
            <a:r>
              <a:rPr lang="pl-PL" sz="1700" dirty="0">
                <a:solidFill>
                  <a:prstClr val="white"/>
                </a:solidFill>
                <a:latin typeface="Arial"/>
              </a:rPr>
              <a:t>www.smmlegal.pl</a:t>
            </a:r>
          </a:p>
        </p:txBody>
      </p:sp>
      <p:sp>
        <p:nvSpPr>
          <p:cNvPr id="14" name="pole tekstowe 13"/>
          <p:cNvSpPr txBox="1"/>
          <p:nvPr userDrawn="1"/>
        </p:nvSpPr>
        <p:spPr>
          <a:xfrm>
            <a:off x="2612804" y="4032898"/>
            <a:ext cx="5782049" cy="584775"/>
          </a:xfrm>
          <a:prstGeom prst="rect">
            <a:avLst/>
          </a:prstGeom>
          <a:noFill/>
        </p:spPr>
        <p:txBody>
          <a:bodyPr wrap="square" rtlCol="0">
            <a:spAutoFit/>
          </a:bodyPr>
          <a:lstStyle/>
          <a:p>
            <a:r>
              <a:rPr lang="pl-PL" sz="3200" cap="all" dirty="0">
                <a:solidFill>
                  <a:prstClr val="white"/>
                </a:solidFill>
              </a:rPr>
              <a:t>Dziękujemy za uwagę</a:t>
            </a:r>
          </a:p>
        </p:txBody>
      </p:sp>
      <p:sp>
        <p:nvSpPr>
          <p:cNvPr id="15" name="Prostokąt 14"/>
          <p:cNvSpPr/>
          <p:nvPr userDrawn="1"/>
        </p:nvSpPr>
        <p:spPr>
          <a:xfrm>
            <a:off x="394741" y="5740515"/>
            <a:ext cx="1823803" cy="738664"/>
          </a:xfrm>
          <a:prstGeom prst="rect">
            <a:avLst/>
          </a:prstGeom>
        </p:spPr>
        <p:txBody>
          <a:bodyPr wrap="square">
            <a:spAutoFit/>
          </a:bodyPr>
          <a:lstStyle/>
          <a:p>
            <a:r>
              <a:rPr lang="pl-PL" sz="1400" dirty="0">
                <a:solidFill>
                  <a:srgbClr val="FFFFFF"/>
                </a:solidFill>
                <a:latin typeface="ArialMT"/>
              </a:rPr>
              <a:t>Warsaw Office</a:t>
            </a:r>
          </a:p>
          <a:p>
            <a:r>
              <a:rPr lang="pl-PL" sz="1400" dirty="0">
                <a:solidFill>
                  <a:srgbClr val="FFFFFF"/>
                </a:solidFill>
                <a:latin typeface="ArialMT"/>
              </a:rPr>
              <a:t>ul. Chłodna 52</a:t>
            </a:r>
          </a:p>
          <a:p>
            <a:r>
              <a:rPr lang="pl-PL" sz="1400" dirty="0">
                <a:solidFill>
                  <a:srgbClr val="FFFFFF"/>
                </a:solidFill>
                <a:latin typeface="ArialMT"/>
              </a:rPr>
              <a:t>00-872 Warszawa</a:t>
            </a:r>
            <a:endParaRPr lang="pl-PL" sz="1400" dirty="0">
              <a:solidFill>
                <a:srgbClr val="6D6E71"/>
              </a:solidFill>
            </a:endParaRPr>
          </a:p>
        </p:txBody>
      </p:sp>
      <p:sp>
        <p:nvSpPr>
          <p:cNvPr id="16" name="Prostokąt 15"/>
          <p:cNvSpPr/>
          <p:nvPr userDrawn="1"/>
        </p:nvSpPr>
        <p:spPr>
          <a:xfrm>
            <a:off x="2733207" y="5740516"/>
            <a:ext cx="6096000" cy="738664"/>
          </a:xfrm>
          <a:prstGeom prst="rect">
            <a:avLst/>
          </a:prstGeom>
        </p:spPr>
        <p:txBody>
          <a:bodyPr>
            <a:spAutoFit/>
          </a:bodyPr>
          <a:lstStyle/>
          <a:p>
            <a:r>
              <a:rPr lang="pl-PL" sz="1400" dirty="0">
                <a:solidFill>
                  <a:srgbClr val="FFFFFF"/>
                </a:solidFill>
                <a:latin typeface="Arial"/>
              </a:rPr>
              <a:t>Poznań Office</a:t>
            </a:r>
          </a:p>
          <a:p>
            <a:r>
              <a:rPr lang="pl-PL" sz="1400" dirty="0">
                <a:solidFill>
                  <a:srgbClr val="FFFFFF"/>
                </a:solidFill>
                <a:latin typeface="Arial"/>
              </a:rPr>
              <a:t>ul. Litewska 3/1</a:t>
            </a:r>
          </a:p>
          <a:p>
            <a:r>
              <a:rPr lang="pl-PL" sz="1400" dirty="0">
                <a:solidFill>
                  <a:srgbClr val="FFFFFF"/>
                </a:solidFill>
                <a:latin typeface="Arial"/>
              </a:rPr>
              <a:t>60-605 Poznań</a:t>
            </a:r>
            <a:endParaRPr lang="pl-PL" sz="1400" dirty="0">
              <a:solidFill>
                <a:srgbClr val="6D6E71"/>
              </a:solidFill>
              <a:latin typeface="Arial"/>
            </a:endParaRPr>
          </a:p>
        </p:txBody>
      </p:sp>
      <p:cxnSp>
        <p:nvCxnSpPr>
          <p:cNvPr id="17" name="Łącznik prosty 16"/>
          <p:cNvCxnSpPr/>
          <p:nvPr userDrawn="1"/>
        </p:nvCxnSpPr>
        <p:spPr>
          <a:xfrm>
            <a:off x="2218544" y="5771213"/>
            <a:ext cx="0" cy="7195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8612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15_Dwa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8664776"/>
      </p:ext>
    </p:extLst>
  </p:cSld>
  <p:clrMapOvr>
    <a:masterClrMapping/>
  </p:clrMapOvr>
  <p:hf sldNum="0" hdr="0" ftr="0" dt="0"/>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BE3DEE51-209F-422A-9DC8-EEFCE9EDFF48}" type="datetimeFigureOut">
              <a:rPr lang="pl-PL" smtClean="0">
                <a:solidFill>
                  <a:srgbClr val="6D6E71">
                    <a:tint val="75000"/>
                  </a:srgbClr>
                </a:solidFill>
              </a:rPr>
              <a:pPr/>
              <a:t>2018-11-24</a:t>
            </a:fld>
            <a:endParaRPr lang="pl-PL" dirty="0">
              <a:solidFill>
                <a:srgbClr val="6D6E71">
                  <a:tint val="75000"/>
                </a:srgbClr>
              </a:solidFill>
            </a:endParaRPr>
          </a:p>
        </p:txBody>
      </p:sp>
      <p:sp>
        <p:nvSpPr>
          <p:cNvPr id="5" name="Symbol zastępczy stopki 4"/>
          <p:cNvSpPr>
            <a:spLocks noGrp="1"/>
          </p:cNvSpPr>
          <p:nvPr>
            <p:ph type="ftr" sz="quarter" idx="11"/>
          </p:nvPr>
        </p:nvSpPr>
        <p:spPr/>
        <p:txBody>
          <a:bodyPr/>
          <a:lstStyle/>
          <a:p>
            <a:endParaRPr lang="pl-PL" dirty="0">
              <a:solidFill>
                <a:srgbClr val="6D6E71">
                  <a:tint val="75000"/>
                </a:srgbClr>
              </a:solidFill>
            </a:endParaRPr>
          </a:p>
        </p:txBody>
      </p:sp>
      <p:sp>
        <p:nvSpPr>
          <p:cNvPr id="6" name="Symbol zastępczy numeru slajdu 5"/>
          <p:cNvSpPr>
            <a:spLocks noGrp="1"/>
          </p:cNvSpPr>
          <p:nvPr>
            <p:ph type="sldNum" sz="quarter" idx="12"/>
          </p:nvPr>
        </p:nvSpPr>
        <p:spPr/>
        <p:txBody>
          <a:bodyPr/>
          <a:lstStyle/>
          <a:p>
            <a:fld id="{92E61D47-F7AB-42A0-B008-09632C926858}" type="slidenum">
              <a:rPr lang="pl-PL" smtClean="0">
                <a:solidFill>
                  <a:srgbClr val="6D6E71">
                    <a:tint val="75000"/>
                  </a:srgbClr>
                </a:solidFill>
              </a:rPr>
              <a:pPr/>
              <a:t>‹#›</a:t>
            </a:fld>
            <a:endParaRPr lang="pl-PL" dirty="0">
              <a:solidFill>
                <a:srgbClr val="6D6E71">
                  <a:tint val="75000"/>
                </a:srgbClr>
              </a:solidFill>
            </a:endParaRPr>
          </a:p>
        </p:txBody>
      </p:sp>
    </p:spTree>
    <p:extLst>
      <p:ext uri="{BB962C8B-B14F-4D97-AF65-F5344CB8AC3E}">
        <p14:creationId xmlns:p14="http://schemas.microsoft.com/office/powerpoint/2010/main" val="381693224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2_Układ niestandardowy">
    <p:spTree>
      <p:nvGrpSpPr>
        <p:cNvPr id="1" name=""/>
        <p:cNvGrpSpPr/>
        <p:nvPr/>
      </p:nvGrpSpPr>
      <p:grpSpPr>
        <a:xfrm>
          <a:off x="0" y="0"/>
          <a:ext cx="0" cy="0"/>
          <a:chOff x="0" y="0"/>
          <a:chExt cx="0" cy="0"/>
        </a:xfrm>
      </p:grpSpPr>
      <p:sp>
        <p:nvSpPr>
          <p:cNvPr id="18" name="Prostokąt 17"/>
          <p:cNvSpPr/>
          <p:nvPr userDrawn="1"/>
        </p:nvSpPr>
        <p:spPr>
          <a:xfrm>
            <a:off x="8609868" y="2242512"/>
            <a:ext cx="3086833" cy="37414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prstClr val="white"/>
              </a:solidFill>
            </a:endParaRPr>
          </a:p>
        </p:txBody>
      </p:sp>
      <p:sp>
        <p:nvSpPr>
          <p:cNvPr id="11" name="Prostokąt 10"/>
          <p:cNvSpPr/>
          <p:nvPr userDrawn="1"/>
        </p:nvSpPr>
        <p:spPr>
          <a:xfrm>
            <a:off x="453785" y="4879008"/>
            <a:ext cx="11268316" cy="37414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prstClr val="white"/>
              </a:solidFill>
            </a:endParaRPr>
          </a:p>
        </p:txBody>
      </p:sp>
      <p:sp>
        <p:nvSpPr>
          <p:cNvPr id="7" name="Symbol zastępczy tekstu 10"/>
          <p:cNvSpPr>
            <a:spLocks noGrp="1"/>
          </p:cNvSpPr>
          <p:nvPr>
            <p:ph type="body" sz="quarter" idx="10"/>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endParaRPr lang="pl-PL" dirty="0"/>
          </a:p>
        </p:txBody>
      </p:sp>
      <p:sp>
        <p:nvSpPr>
          <p:cNvPr id="20" name="Symbol zastępczy tekstu 19"/>
          <p:cNvSpPr>
            <a:spLocks noGrp="1"/>
          </p:cNvSpPr>
          <p:nvPr>
            <p:ph type="body" sz="quarter" idx="14"/>
          </p:nvPr>
        </p:nvSpPr>
        <p:spPr>
          <a:xfrm>
            <a:off x="3657600" y="2692400"/>
            <a:ext cx="2560638" cy="1585913"/>
          </a:xfrm>
        </p:spPr>
        <p:txBody>
          <a:bodyPr>
            <a:normAutofit/>
          </a:bodyPr>
          <a:lstStyle>
            <a:lvl1pPr marL="0" indent="0">
              <a:buNone/>
              <a:defRPr sz="1200"/>
            </a:lvl1pPr>
          </a:lstStyle>
          <a:p>
            <a:pPr lvl="0"/>
            <a:endParaRPr lang="pl-PL" dirty="0"/>
          </a:p>
        </p:txBody>
      </p:sp>
      <p:sp>
        <p:nvSpPr>
          <p:cNvPr id="22" name="Symbol zastępczy tekstu 19"/>
          <p:cNvSpPr>
            <a:spLocks noGrp="1"/>
          </p:cNvSpPr>
          <p:nvPr>
            <p:ph type="body" sz="quarter" idx="16"/>
          </p:nvPr>
        </p:nvSpPr>
        <p:spPr>
          <a:xfrm>
            <a:off x="2990260" y="5758941"/>
            <a:ext cx="1480140" cy="464059"/>
          </a:xfrm>
        </p:spPr>
        <p:txBody>
          <a:bodyPr>
            <a:normAutofit/>
          </a:bodyPr>
          <a:lstStyle>
            <a:lvl1pPr marL="0" indent="0">
              <a:buNone/>
              <a:defRPr sz="1200"/>
            </a:lvl1pPr>
          </a:lstStyle>
          <a:p>
            <a:pPr lvl="0"/>
            <a:endParaRPr lang="pl-PL" dirty="0"/>
          </a:p>
        </p:txBody>
      </p:sp>
      <p:sp>
        <p:nvSpPr>
          <p:cNvPr id="23" name="Symbol zastępczy tekstu 19"/>
          <p:cNvSpPr>
            <a:spLocks noGrp="1"/>
          </p:cNvSpPr>
          <p:nvPr>
            <p:ph type="body" sz="quarter" idx="17"/>
          </p:nvPr>
        </p:nvSpPr>
        <p:spPr>
          <a:xfrm>
            <a:off x="6255566" y="5758941"/>
            <a:ext cx="1480140" cy="464059"/>
          </a:xfrm>
        </p:spPr>
        <p:txBody>
          <a:bodyPr>
            <a:normAutofit/>
          </a:bodyPr>
          <a:lstStyle>
            <a:lvl1pPr marL="0" indent="0">
              <a:buNone/>
              <a:defRPr sz="1200"/>
            </a:lvl1pPr>
          </a:lstStyle>
          <a:p>
            <a:pPr lvl="0"/>
            <a:endParaRPr lang="pl-PL" dirty="0"/>
          </a:p>
        </p:txBody>
      </p:sp>
      <p:sp>
        <p:nvSpPr>
          <p:cNvPr id="24" name="Symbol zastępczy tekstu 19"/>
          <p:cNvSpPr>
            <a:spLocks noGrp="1"/>
          </p:cNvSpPr>
          <p:nvPr>
            <p:ph type="body" sz="quarter" idx="18"/>
          </p:nvPr>
        </p:nvSpPr>
        <p:spPr>
          <a:xfrm>
            <a:off x="9752420" y="5766635"/>
            <a:ext cx="1480140" cy="464059"/>
          </a:xfrm>
        </p:spPr>
        <p:txBody>
          <a:bodyPr>
            <a:normAutofit/>
          </a:bodyPr>
          <a:lstStyle>
            <a:lvl1pPr marL="0" indent="0">
              <a:buNone/>
              <a:defRPr sz="1200"/>
            </a:lvl1pPr>
          </a:lstStyle>
          <a:p>
            <a:pPr lvl="0"/>
            <a:endParaRPr lang="pl-PL" dirty="0"/>
          </a:p>
        </p:txBody>
      </p:sp>
      <p:sp>
        <p:nvSpPr>
          <p:cNvPr id="26" name="Symbol zastępczy tekstu 25"/>
          <p:cNvSpPr>
            <a:spLocks noGrp="1"/>
          </p:cNvSpPr>
          <p:nvPr>
            <p:ph type="body" sz="quarter" idx="19"/>
          </p:nvPr>
        </p:nvSpPr>
        <p:spPr>
          <a:xfrm>
            <a:off x="3171030" y="2234892"/>
            <a:ext cx="2560638" cy="335603"/>
          </a:xfrm>
        </p:spPr>
        <p:txBody>
          <a:bodyPr anchor="ctr">
            <a:normAutofit/>
          </a:bodyPr>
          <a:lstStyle>
            <a:lvl1pPr marL="0" indent="0">
              <a:buNone/>
              <a:defRPr sz="1500" b="1" cap="all" baseline="0">
                <a:solidFill>
                  <a:schemeClr val="bg2"/>
                </a:solidFill>
              </a:defRPr>
            </a:lvl1pPr>
          </a:lstStyle>
          <a:p>
            <a:pPr lvl="0"/>
            <a:endParaRPr lang="pl-PL" dirty="0"/>
          </a:p>
        </p:txBody>
      </p:sp>
      <p:sp>
        <p:nvSpPr>
          <p:cNvPr id="28" name="Symbol zastępczy tekstu 27"/>
          <p:cNvSpPr>
            <a:spLocks noGrp="1"/>
          </p:cNvSpPr>
          <p:nvPr>
            <p:ph type="body" sz="quarter" idx="20"/>
          </p:nvPr>
        </p:nvSpPr>
        <p:spPr>
          <a:xfrm>
            <a:off x="8775698" y="2275119"/>
            <a:ext cx="2600325" cy="293687"/>
          </a:xfrm>
        </p:spPr>
        <p:txBody>
          <a:bodyPr>
            <a:noAutofit/>
          </a:bodyPr>
          <a:lstStyle>
            <a:lvl1pPr marL="0" indent="0">
              <a:buNone/>
              <a:defRPr sz="1500">
                <a:solidFill>
                  <a:schemeClr val="bg2"/>
                </a:solidFill>
              </a:defRPr>
            </a:lvl1pPr>
          </a:lstStyle>
          <a:p>
            <a:pPr lvl="0"/>
            <a:endParaRPr lang="pl-PL" dirty="0"/>
          </a:p>
        </p:txBody>
      </p:sp>
      <p:sp>
        <p:nvSpPr>
          <p:cNvPr id="29" name="Symbol zastępczy tekstu 27"/>
          <p:cNvSpPr>
            <a:spLocks noGrp="1"/>
          </p:cNvSpPr>
          <p:nvPr>
            <p:ph type="body" sz="quarter" idx="21" hasCustomPrompt="1"/>
          </p:nvPr>
        </p:nvSpPr>
        <p:spPr>
          <a:xfrm>
            <a:off x="758372" y="4917165"/>
            <a:ext cx="2600325" cy="293687"/>
          </a:xfrm>
        </p:spPr>
        <p:txBody>
          <a:bodyPr>
            <a:noAutofit/>
          </a:bodyPr>
          <a:lstStyle>
            <a:lvl1pPr marL="0" indent="0">
              <a:buNone/>
              <a:defRPr sz="1500" baseline="0">
                <a:solidFill>
                  <a:schemeClr val="bg2"/>
                </a:solidFill>
              </a:defRPr>
            </a:lvl1pPr>
          </a:lstStyle>
          <a:p>
            <a:pPr lvl="0"/>
            <a:r>
              <a:rPr lang="pl-PL" dirty="0"/>
              <a:t>Współpraca m.in. z:</a:t>
            </a:r>
          </a:p>
        </p:txBody>
      </p:sp>
      <p:sp>
        <p:nvSpPr>
          <p:cNvPr id="14" name="Prostokąt 13"/>
          <p:cNvSpPr/>
          <p:nvPr userDrawn="1"/>
        </p:nvSpPr>
        <p:spPr>
          <a:xfrm>
            <a:off x="2773138" y="2242512"/>
            <a:ext cx="3086833" cy="37414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prstClr val="white"/>
              </a:solidFill>
            </a:endParaRPr>
          </a:p>
        </p:txBody>
      </p:sp>
      <p:pic>
        <p:nvPicPr>
          <p:cNvPr id="16" name="Obraz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7068" y="2234892"/>
            <a:ext cx="2460532" cy="2454158"/>
          </a:xfrm>
          <a:prstGeom prst="rect">
            <a:avLst/>
          </a:prstGeom>
        </p:spPr>
      </p:pic>
      <p:pic>
        <p:nvPicPr>
          <p:cNvPr id="15" name="Obraz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8298" y="2213896"/>
            <a:ext cx="2489501" cy="2505458"/>
          </a:xfrm>
          <a:prstGeom prst="rect">
            <a:avLst/>
          </a:prstGeom>
          <a:ln>
            <a:noFill/>
          </a:ln>
        </p:spPr>
      </p:pic>
    </p:spTree>
    <p:extLst>
      <p:ext uri="{BB962C8B-B14F-4D97-AF65-F5344CB8AC3E}">
        <p14:creationId xmlns:p14="http://schemas.microsoft.com/office/powerpoint/2010/main" val="257672104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5_Układ niestandardowy">
    <p:spTree>
      <p:nvGrpSpPr>
        <p:cNvPr id="1" name=""/>
        <p:cNvGrpSpPr/>
        <p:nvPr/>
      </p:nvGrpSpPr>
      <p:grpSpPr>
        <a:xfrm>
          <a:off x="0" y="0"/>
          <a:ext cx="0" cy="0"/>
          <a:chOff x="0" y="0"/>
          <a:chExt cx="0" cy="0"/>
        </a:xfrm>
      </p:grpSpPr>
      <p:pic>
        <p:nvPicPr>
          <p:cNvPr id="7" name="Obraz 6"/>
          <p:cNvPicPr>
            <a:picLocks noChangeAspect="1"/>
          </p:cNvPicPr>
          <p:nvPr userDrawn="1"/>
        </p:nvPicPr>
        <p:blipFill rotWithShape="1">
          <a:blip r:embed="rId2" cstate="print">
            <a:grayscl/>
            <a:extLst>
              <a:ext uri="{28A0092B-C50C-407E-A947-70E740481C1C}">
                <a14:useLocalDpi xmlns:a14="http://schemas.microsoft.com/office/drawing/2010/main" val="0"/>
              </a:ext>
            </a:extLst>
          </a:blip>
          <a:srcRect t="9713"/>
          <a:stretch/>
        </p:blipFill>
        <p:spPr>
          <a:xfrm>
            <a:off x="0" y="-1"/>
            <a:ext cx="12321152" cy="6858001"/>
          </a:xfrm>
          <a:prstGeom prst="rect">
            <a:avLst/>
          </a:prstGeom>
        </p:spPr>
      </p:pic>
      <p:pic>
        <p:nvPicPr>
          <p:cNvPr id="9" name="Obraz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607143"/>
            <a:ext cx="5997388" cy="807722"/>
          </a:xfrm>
          <a:prstGeom prst="rect">
            <a:avLst/>
          </a:prstGeom>
        </p:spPr>
      </p:pic>
      <p:sp>
        <p:nvSpPr>
          <p:cNvPr id="10" name="Symbol zastępczy tekstu 12"/>
          <p:cNvSpPr>
            <a:spLocks noGrp="1"/>
          </p:cNvSpPr>
          <p:nvPr>
            <p:ph type="body" sz="quarter" idx="10" hasCustomPrompt="1"/>
          </p:nvPr>
        </p:nvSpPr>
        <p:spPr>
          <a:xfrm>
            <a:off x="368300" y="2687154"/>
            <a:ext cx="7300658" cy="647700"/>
          </a:xfrm>
          <a:prstGeom prst="rect">
            <a:avLst/>
          </a:prstGeom>
        </p:spPr>
        <p:txBody>
          <a:bodyPr>
            <a:noAutofit/>
          </a:bodyPr>
          <a:lstStyle>
            <a:lvl1pPr marL="0" indent="0">
              <a:buNone/>
              <a:defRPr sz="4500" cap="all" baseline="0">
                <a:solidFill>
                  <a:schemeClr val="bg1"/>
                </a:solidFill>
              </a:defRPr>
            </a:lvl1pPr>
          </a:lstStyle>
          <a:p>
            <a:pPr lvl="0"/>
            <a:r>
              <a:rPr lang="pl-PL" sz="4500" dirty="0"/>
              <a:t>Tytuł sekcji</a:t>
            </a:r>
            <a:endParaRPr lang="pl-PL" dirty="0"/>
          </a:p>
        </p:txBody>
      </p:sp>
      <p:pic>
        <p:nvPicPr>
          <p:cNvPr id="11" name="Obraz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39800" y="3402164"/>
            <a:ext cx="6616700" cy="579121"/>
          </a:xfrm>
          <a:prstGeom prst="rect">
            <a:avLst/>
          </a:prstGeom>
        </p:spPr>
      </p:pic>
      <p:sp>
        <p:nvSpPr>
          <p:cNvPr id="12" name="Symbol zastępczy tekstu 16"/>
          <p:cNvSpPr>
            <a:spLocks noGrp="1"/>
          </p:cNvSpPr>
          <p:nvPr>
            <p:ph type="body" sz="quarter" idx="11" hasCustomPrompt="1"/>
          </p:nvPr>
        </p:nvSpPr>
        <p:spPr>
          <a:xfrm>
            <a:off x="1123334" y="3463125"/>
            <a:ext cx="6110312" cy="469900"/>
          </a:xfrm>
          <a:prstGeom prst="rect">
            <a:avLst/>
          </a:prstGeom>
        </p:spPr>
        <p:txBody>
          <a:bodyPr/>
          <a:lstStyle>
            <a:lvl1pPr marL="0" indent="0">
              <a:buNone/>
              <a:defRPr sz="2400" cap="all" baseline="0">
                <a:solidFill>
                  <a:schemeClr val="bg1"/>
                </a:solidFill>
              </a:defRPr>
            </a:lvl1pPr>
          </a:lstStyle>
          <a:p>
            <a:pPr lvl="0"/>
            <a:r>
              <a:rPr lang="pl-PL" dirty="0"/>
              <a:t>Tytuł sekcji</a:t>
            </a:r>
          </a:p>
        </p:txBody>
      </p:sp>
    </p:spTree>
    <p:extLst>
      <p:ext uri="{BB962C8B-B14F-4D97-AF65-F5344CB8AC3E}">
        <p14:creationId xmlns:p14="http://schemas.microsoft.com/office/powerpoint/2010/main" val="21424118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6_Układ niestandardowy">
    <p:spTree>
      <p:nvGrpSpPr>
        <p:cNvPr id="1" name=""/>
        <p:cNvGrpSpPr/>
        <p:nvPr/>
      </p:nvGrpSpPr>
      <p:grpSpPr>
        <a:xfrm>
          <a:off x="0" y="0"/>
          <a:ext cx="0" cy="0"/>
          <a:chOff x="0" y="0"/>
          <a:chExt cx="0" cy="0"/>
        </a:xfrm>
      </p:grpSpPr>
      <p:sp>
        <p:nvSpPr>
          <p:cNvPr id="22" name="Prostokąt 21"/>
          <p:cNvSpPr/>
          <p:nvPr userDrawn="1"/>
        </p:nvSpPr>
        <p:spPr>
          <a:xfrm>
            <a:off x="6601216" y="2445706"/>
            <a:ext cx="5590784" cy="37128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prstClr val="white"/>
              </a:solidFill>
            </a:endParaRPr>
          </a:p>
        </p:txBody>
      </p:sp>
      <p:sp>
        <p:nvSpPr>
          <p:cNvPr id="8" name="Prostokąt 7"/>
          <p:cNvSpPr/>
          <p:nvPr userDrawn="1"/>
        </p:nvSpPr>
        <p:spPr>
          <a:xfrm>
            <a:off x="7857" y="4867693"/>
            <a:ext cx="5134298" cy="37128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prstClr val="white"/>
              </a:solidFill>
            </a:endParaRPr>
          </a:p>
        </p:txBody>
      </p:sp>
      <p:sp>
        <p:nvSpPr>
          <p:cNvPr id="14" name="Symbol zastępczy tekstu 13"/>
          <p:cNvSpPr>
            <a:spLocks noGrp="1"/>
          </p:cNvSpPr>
          <p:nvPr>
            <p:ph type="body" sz="quarter" idx="13"/>
          </p:nvPr>
        </p:nvSpPr>
        <p:spPr>
          <a:xfrm>
            <a:off x="838909" y="2356374"/>
            <a:ext cx="4808538" cy="1495425"/>
          </a:xfrm>
        </p:spPr>
        <p:txBody>
          <a:bodyPr>
            <a:normAutofit/>
          </a:bodyPr>
          <a:lstStyle>
            <a:lvl1pPr marL="0" indent="0">
              <a:buNone/>
              <a:defRPr sz="2000" cap="all" baseline="0"/>
            </a:lvl1pPr>
          </a:lstStyle>
          <a:p>
            <a:pPr lvl="0"/>
            <a:endParaRPr lang="pl-PL" dirty="0"/>
          </a:p>
        </p:txBody>
      </p:sp>
      <p:sp>
        <p:nvSpPr>
          <p:cNvPr id="16" name="Symbol zastępczy tekstu 15"/>
          <p:cNvSpPr>
            <a:spLocks noGrp="1"/>
          </p:cNvSpPr>
          <p:nvPr>
            <p:ph type="body" sz="quarter" idx="14"/>
          </p:nvPr>
        </p:nvSpPr>
        <p:spPr>
          <a:xfrm>
            <a:off x="6938682" y="2937230"/>
            <a:ext cx="4152900" cy="871537"/>
          </a:xfrm>
        </p:spPr>
        <p:txBody>
          <a:bodyPr>
            <a:normAutofit/>
          </a:bodyPr>
          <a:lstStyle>
            <a:lvl1pPr marL="0" indent="0">
              <a:buNone/>
              <a:defRPr sz="1600"/>
            </a:lvl1pPr>
          </a:lstStyle>
          <a:p>
            <a:pPr lvl="0"/>
            <a:endParaRPr lang="pl-PL" dirty="0"/>
          </a:p>
        </p:txBody>
      </p:sp>
      <p:sp>
        <p:nvSpPr>
          <p:cNvPr id="18" name="Symbol zastępczy tekstu 17"/>
          <p:cNvSpPr>
            <a:spLocks noGrp="1"/>
          </p:cNvSpPr>
          <p:nvPr>
            <p:ph type="body" sz="quarter" idx="15"/>
          </p:nvPr>
        </p:nvSpPr>
        <p:spPr>
          <a:xfrm>
            <a:off x="2711450" y="5411973"/>
            <a:ext cx="2516188" cy="633412"/>
          </a:xfrm>
        </p:spPr>
        <p:txBody>
          <a:bodyPr>
            <a:normAutofit/>
          </a:bodyPr>
          <a:lstStyle>
            <a:lvl1pPr marL="0" indent="0">
              <a:buNone/>
              <a:defRPr sz="1200"/>
            </a:lvl1pPr>
          </a:lstStyle>
          <a:p>
            <a:pPr lvl="0"/>
            <a:endParaRPr lang="pl-PL" dirty="0"/>
          </a:p>
        </p:txBody>
      </p:sp>
      <p:sp>
        <p:nvSpPr>
          <p:cNvPr id="20" name="Symbol zastępczy tekstu 10"/>
          <p:cNvSpPr>
            <a:spLocks noGrp="1"/>
          </p:cNvSpPr>
          <p:nvPr>
            <p:ph type="body" sz="quarter" idx="10" hasCustomPrompt="1"/>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sp>
        <p:nvSpPr>
          <p:cNvPr id="24" name="Symbol zastępczy tekstu 23"/>
          <p:cNvSpPr>
            <a:spLocks noGrp="1"/>
          </p:cNvSpPr>
          <p:nvPr>
            <p:ph type="body" sz="quarter" idx="16"/>
          </p:nvPr>
        </p:nvSpPr>
        <p:spPr>
          <a:xfrm>
            <a:off x="2711450" y="4882989"/>
            <a:ext cx="2430463" cy="361950"/>
          </a:xfrm>
        </p:spPr>
        <p:txBody>
          <a:bodyPr anchor="ctr">
            <a:normAutofit/>
          </a:bodyPr>
          <a:lstStyle>
            <a:lvl1pPr marL="0" indent="0">
              <a:buNone/>
              <a:defRPr sz="1200" cap="all" baseline="0">
                <a:solidFill>
                  <a:schemeClr val="bg2"/>
                </a:solidFill>
              </a:defRPr>
            </a:lvl1pPr>
          </a:lstStyle>
          <a:p>
            <a:pPr lvl="0"/>
            <a:endParaRPr lang="pl-PL" dirty="0"/>
          </a:p>
        </p:txBody>
      </p:sp>
      <p:sp>
        <p:nvSpPr>
          <p:cNvPr id="25" name="Symbol zastępczy tekstu 23"/>
          <p:cNvSpPr>
            <a:spLocks noGrp="1"/>
          </p:cNvSpPr>
          <p:nvPr>
            <p:ph type="body" sz="quarter" idx="17"/>
          </p:nvPr>
        </p:nvSpPr>
        <p:spPr>
          <a:xfrm>
            <a:off x="6938682" y="2439101"/>
            <a:ext cx="3031228" cy="361950"/>
          </a:xfrm>
        </p:spPr>
        <p:txBody>
          <a:bodyPr anchor="ctr">
            <a:normAutofit/>
          </a:bodyPr>
          <a:lstStyle>
            <a:lvl1pPr marL="0" indent="0">
              <a:buNone/>
              <a:defRPr sz="1600" cap="all" baseline="0">
                <a:solidFill>
                  <a:schemeClr val="bg2"/>
                </a:solidFill>
              </a:defRPr>
            </a:lvl1pPr>
          </a:lstStyle>
          <a:p>
            <a:pPr lvl="0"/>
            <a:endParaRPr lang="pl-PL" dirty="0"/>
          </a:p>
        </p:txBody>
      </p:sp>
      <p:pic>
        <p:nvPicPr>
          <p:cNvPr id="12" name="Obraz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913" y="4483634"/>
            <a:ext cx="1787232" cy="1782695"/>
          </a:xfrm>
          <a:prstGeom prst="rect">
            <a:avLst/>
          </a:prstGeom>
        </p:spPr>
      </p:pic>
    </p:spTree>
    <p:extLst>
      <p:ext uri="{BB962C8B-B14F-4D97-AF65-F5344CB8AC3E}">
        <p14:creationId xmlns:p14="http://schemas.microsoft.com/office/powerpoint/2010/main" val="272786794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4_Dwa elementy zawartości">
    <p:spTree>
      <p:nvGrpSpPr>
        <p:cNvPr id="1" name=""/>
        <p:cNvGrpSpPr/>
        <p:nvPr/>
      </p:nvGrpSpPr>
      <p:grpSpPr>
        <a:xfrm>
          <a:off x="0" y="0"/>
          <a:ext cx="0" cy="0"/>
          <a:chOff x="0" y="0"/>
          <a:chExt cx="0" cy="0"/>
        </a:xfrm>
      </p:grpSpPr>
      <p:sp>
        <p:nvSpPr>
          <p:cNvPr id="8" name="Symbol zastępczy tekstu 10"/>
          <p:cNvSpPr>
            <a:spLocks noGrp="1"/>
          </p:cNvSpPr>
          <p:nvPr>
            <p:ph type="body" sz="quarter" idx="10"/>
          </p:nvPr>
        </p:nvSpPr>
        <p:spPr>
          <a:xfrm>
            <a:off x="1816100" y="812800"/>
            <a:ext cx="8826500" cy="635000"/>
          </a:xfrm>
          <a:prstGeom prst="rect">
            <a:avLst/>
          </a:prstGeom>
        </p:spPr>
        <p:txBody>
          <a:bodyPr anchor="ctr"/>
          <a:lstStyle>
            <a:lvl1pPr marL="0" indent="0">
              <a:buNone/>
              <a:defRPr sz="2500" cap="all" baseline="0">
                <a:solidFill>
                  <a:srgbClr val="6D6E71"/>
                </a:solidFill>
              </a:defRPr>
            </a:lvl1pPr>
          </a:lstStyle>
          <a:p>
            <a:pPr lvl="0"/>
            <a:endParaRPr lang="pl-PL" dirty="0"/>
          </a:p>
        </p:txBody>
      </p:sp>
      <p:cxnSp>
        <p:nvCxnSpPr>
          <p:cNvPr id="12" name="Łącznik prosty 11"/>
          <p:cNvCxnSpPr/>
          <p:nvPr userDrawn="1"/>
        </p:nvCxnSpPr>
        <p:spPr>
          <a:xfrm>
            <a:off x="-2541" y="2692400"/>
            <a:ext cx="12263591"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sp>
        <p:nvSpPr>
          <p:cNvPr id="22" name="Symbol zastępczy tekstu 21"/>
          <p:cNvSpPr>
            <a:spLocks noGrp="1"/>
          </p:cNvSpPr>
          <p:nvPr>
            <p:ph type="body" sz="quarter" idx="14"/>
          </p:nvPr>
        </p:nvSpPr>
        <p:spPr>
          <a:xfrm>
            <a:off x="1778000" y="2207597"/>
            <a:ext cx="7658100" cy="1056303"/>
          </a:xfrm>
          <a:prstGeom prst="rect">
            <a:avLst/>
          </a:prstGeom>
        </p:spPr>
        <p:txBody>
          <a:bodyPr/>
          <a:lstStyle>
            <a:lvl1pPr>
              <a:defRPr sz="1200">
                <a:solidFill>
                  <a:srgbClr val="6D6E71"/>
                </a:solidFill>
              </a:defRPr>
            </a:lvl1pPr>
          </a:lstStyle>
          <a:p>
            <a:pPr lvl="0"/>
            <a:endParaRPr lang="pl-PL" dirty="0"/>
          </a:p>
        </p:txBody>
      </p:sp>
      <p:sp>
        <p:nvSpPr>
          <p:cNvPr id="14" name="Symbol zastępczy tekstu 21"/>
          <p:cNvSpPr>
            <a:spLocks noGrp="1"/>
          </p:cNvSpPr>
          <p:nvPr>
            <p:ph type="body" sz="quarter" idx="15"/>
          </p:nvPr>
        </p:nvSpPr>
        <p:spPr>
          <a:xfrm>
            <a:off x="1765300" y="3635403"/>
            <a:ext cx="7658100" cy="1056303"/>
          </a:xfrm>
          <a:prstGeom prst="rect">
            <a:avLst/>
          </a:prstGeom>
        </p:spPr>
        <p:txBody>
          <a:bodyPr/>
          <a:lstStyle>
            <a:lvl1pPr>
              <a:defRPr sz="1200">
                <a:solidFill>
                  <a:srgbClr val="6D6E71"/>
                </a:solidFill>
              </a:defRPr>
            </a:lvl1pPr>
          </a:lstStyle>
          <a:p>
            <a:pPr lvl="0"/>
            <a:endParaRPr lang="pl-PL" dirty="0"/>
          </a:p>
        </p:txBody>
      </p:sp>
      <p:sp>
        <p:nvSpPr>
          <p:cNvPr id="15" name="Symbol zastępczy tekstu 21"/>
          <p:cNvSpPr>
            <a:spLocks noGrp="1"/>
          </p:cNvSpPr>
          <p:nvPr>
            <p:ph type="body" sz="quarter" idx="16"/>
          </p:nvPr>
        </p:nvSpPr>
        <p:spPr>
          <a:xfrm>
            <a:off x="1765300" y="5070503"/>
            <a:ext cx="7658100" cy="1056303"/>
          </a:xfrm>
          <a:prstGeom prst="rect">
            <a:avLst/>
          </a:prstGeom>
        </p:spPr>
        <p:txBody>
          <a:bodyPr/>
          <a:lstStyle>
            <a:lvl1pPr>
              <a:defRPr sz="1200">
                <a:solidFill>
                  <a:srgbClr val="6D6E71"/>
                </a:solidFill>
              </a:defRPr>
            </a:lvl1pPr>
          </a:lstStyle>
          <a:p>
            <a:pPr lvl="0"/>
            <a:endParaRPr lang="pl-PL" dirty="0"/>
          </a:p>
        </p:txBody>
      </p:sp>
    </p:spTree>
    <p:extLst>
      <p:ext uri="{BB962C8B-B14F-4D97-AF65-F5344CB8AC3E}">
        <p14:creationId xmlns:p14="http://schemas.microsoft.com/office/powerpoint/2010/main" val="2224963948"/>
      </p:ext>
    </p:extLst>
  </p:cSld>
  <p:clrMapOvr>
    <a:masterClrMapping/>
  </p:clrMapOvr>
  <p:extLst mod="1">
    <p:ext uri="{DCECCB84-F9BA-43D5-87BE-67443E8EF086}">
      <p15:sldGuideLst xmlns="" xmlns:p15="http://schemas.microsoft.com/office/powerpoint/2012/main">
        <p15:guide id="1" orient="horz" pos="1933">
          <p15:clr>
            <a:srgbClr val="FBAE40"/>
          </p15:clr>
        </p15:guide>
        <p15:guide id="2" pos="3840">
          <p15:clr>
            <a:srgbClr val="FBAE40"/>
          </p15:clr>
        </p15:guide>
      </p15:sldGuideLst>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5_Dwa elementy zawartości">
    <p:spTree>
      <p:nvGrpSpPr>
        <p:cNvPr id="1" name=""/>
        <p:cNvGrpSpPr/>
        <p:nvPr/>
      </p:nvGrpSpPr>
      <p:grpSpPr>
        <a:xfrm>
          <a:off x="0" y="0"/>
          <a:ext cx="0" cy="0"/>
          <a:chOff x="0" y="0"/>
          <a:chExt cx="0" cy="0"/>
        </a:xfrm>
      </p:grpSpPr>
      <p:sp>
        <p:nvSpPr>
          <p:cNvPr id="8" name="Symbol zastępczy tekstu 10"/>
          <p:cNvSpPr>
            <a:spLocks noGrp="1"/>
          </p:cNvSpPr>
          <p:nvPr>
            <p:ph type="body" sz="quarter" idx="10"/>
          </p:nvPr>
        </p:nvSpPr>
        <p:spPr>
          <a:xfrm>
            <a:off x="1816100" y="812800"/>
            <a:ext cx="8826500" cy="635000"/>
          </a:xfrm>
          <a:prstGeom prst="rect">
            <a:avLst/>
          </a:prstGeom>
        </p:spPr>
        <p:txBody>
          <a:bodyPr anchor="ctr"/>
          <a:lstStyle>
            <a:lvl1pPr marL="0" indent="0">
              <a:buNone/>
              <a:defRPr sz="2500" cap="all" baseline="0">
                <a:solidFill>
                  <a:srgbClr val="6D6E71"/>
                </a:solidFill>
              </a:defRPr>
            </a:lvl1pPr>
          </a:lstStyle>
          <a:p>
            <a:pPr lvl="0"/>
            <a:endParaRPr lang="pl-PL" dirty="0"/>
          </a:p>
        </p:txBody>
      </p:sp>
      <p:cxnSp>
        <p:nvCxnSpPr>
          <p:cNvPr id="12" name="Łącznik prosty 11"/>
          <p:cNvCxnSpPr/>
          <p:nvPr userDrawn="1"/>
        </p:nvCxnSpPr>
        <p:spPr>
          <a:xfrm>
            <a:off x="-2541" y="2692400"/>
            <a:ext cx="12263591"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sp>
        <p:nvSpPr>
          <p:cNvPr id="22" name="Symbol zastępczy tekstu 21"/>
          <p:cNvSpPr>
            <a:spLocks noGrp="1"/>
          </p:cNvSpPr>
          <p:nvPr>
            <p:ph type="body" sz="quarter" idx="14"/>
          </p:nvPr>
        </p:nvSpPr>
        <p:spPr>
          <a:xfrm>
            <a:off x="1778000" y="2207597"/>
            <a:ext cx="7658100" cy="1056303"/>
          </a:xfrm>
          <a:prstGeom prst="rect">
            <a:avLst/>
          </a:prstGeom>
        </p:spPr>
        <p:txBody>
          <a:bodyPr/>
          <a:lstStyle>
            <a:lvl1pPr>
              <a:defRPr sz="1200">
                <a:solidFill>
                  <a:srgbClr val="6D6E71"/>
                </a:solidFill>
              </a:defRPr>
            </a:lvl1pPr>
          </a:lstStyle>
          <a:p>
            <a:pPr lvl="0"/>
            <a:endParaRPr lang="pl-PL" dirty="0"/>
          </a:p>
        </p:txBody>
      </p:sp>
      <p:sp>
        <p:nvSpPr>
          <p:cNvPr id="14" name="Symbol zastępczy tekstu 21"/>
          <p:cNvSpPr>
            <a:spLocks noGrp="1"/>
          </p:cNvSpPr>
          <p:nvPr>
            <p:ph type="body" sz="quarter" idx="15"/>
          </p:nvPr>
        </p:nvSpPr>
        <p:spPr>
          <a:xfrm>
            <a:off x="1765300" y="3635403"/>
            <a:ext cx="7658100" cy="1056303"/>
          </a:xfrm>
          <a:prstGeom prst="rect">
            <a:avLst/>
          </a:prstGeom>
        </p:spPr>
        <p:txBody>
          <a:bodyPr/>
          <a:lstStyle>
            <a:lvl1pPr>
              <a:defRPr sz="1200">
                <a:solidFill>
                  <a:srgbClr val="6D6E71"/>
                </a:solidFill>
              </a:defRPr>
            </a:lvl1pPr>
          </a:lstStyle>
          <a:p>
            <a:pPr lvl="0"/>
            <a:endParaRPr lang="pl-PL" dirty="0"/>
          </a:p>
        </p:txBody>
      </p:sp>
      <p:sp>
        <p:nvSpPr>
          <p:cNvPr id="15" name="Symbol zastępczy tekstu 21"/>
          <p:cNvSpPr>
            <a:spLocks noGrp="1"/>
          </p:cNvSpPr>
          <p:nvPr>
            <p:ph type="body" sz="quarter" idx="16"/>
          </p:nvPr>
        </p:nvSpPr>
        <p:spPr>
          <a:xfrm>
            <a:off x="1765300" y="5070503"/>
            <a:ext cx="7658100" cy="1056303"/>
          </a:xfrm>
          <a:prstGeom prst="rect">
            <a:avLst/>
          </a:prstGeom>
        </p:spPr>
        <p:txBody>
          <a:bodyPr/>
          <a:lstStyle>
            <a:lvl1pPr>
              <a:defRPr sz="1200">
                <a:solidFill>
                  <a:srgbClr val="6D6E71"/>
                </a:solidFill>
              </a:defRPr>
            </a:lvl1pPr>
          </a:lstStyle>
          <a:p>
            <a:pPr lvl="0"/>
            <a:endParaRPr lang="pl-PL" dirty="0"/>
          </a:p>
        </p:txBody>
      </p:sp>
      <p:cxnSp>
        <p:nvCxnSpPr>
          <p:cNvPr id="17" name="Łącznik prosty 11"/>
          <p:cNvCxnSpPr/>
          <p:nvPr userDrawn="1"/>
        </p:nvCxnSpPr>
        <p:spPr>
          <a:xfrm>
            <a:off x="-71591" y="4142619"/>
            <a:ext cx="12263591"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19" name="Łącznik prosty 11"/>
          <p:cNvCxnSpPr/>
          <p:nvPr userDrawn="1"/>
        </p:nvCxnSpPr>
        <p:spPr>
          <a:xfrm>
            <a:off x="-71591" y="5577719"/>
            <a:ext cx="12263591"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4466502"/>
      </p:ext>
    </p:extLst>
  </p:cSld>
  <p:clrMapOvr>
    <a:masterClrMapping/>
  </p:clrMapOvr>
  <p:extLst mod="1">
    <p:ext uri="{DCECCB84-F9BA-43D5-87BE-67443E8EF086}">
      <p15:sldGuideLst xmlns="" xmlns:p15="http://schemas.microsoft.com/office/powerpoint/2012/main">
        <p15:guide id="1" orient="horz" pos="1933">
          <p15:clr>
            <a:srgbClr val="FBAE40"/>
          </p15:clr>
        </p15:guide>
        <p15:guide id="2" pos="3840">
          <p15:clr>
            <a:srgbClr val="FBAE40"/>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8_Dwa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643886"/>
      </p:ext>
    </p:extLst>
  </p:cSld>
  <p:clrMapOvr>
    <a:masterClrMapping/>
  </p:clrMapOvr>
  <p:extLst mod="1">
    <p:ext uri="{DCECCB84-F9BA-43D5-87BE-67443E8EF086}">
      <p15:sldGuideLst xmlns="" xmlns:p15="http://schemas.microsoft.com/office/powerpoint/2012/main">
        <p15:guide id="1" orient="horz" pos="1774">
          <p15:clr>
            <a:srgbClr val="FBAE40"/>
          </p15:clr>
        </p15:guide>
        <p15:guide id="2" pos="6131">
          <p15:clr>
            <a:srgbClr val="FBAE40"/>
          </p15:clr>
        </p15:guide>
      </p15:sldGuideLst>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1163300" y="6124657"/>
            <a:ext cx="0" cy="4953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584200" y="380941"/>
            <a:ext cx="3632200" cy="923330"/>
          </a:xfrm>
          <a:prstGeom prst="rect">
            <a:avLst/>
          </a:prstGeom>
          <a:noFill/>
        </p:spPr>
        <p:txBody>
          <a:bodyPr wrap="square" rtlCol="0">
            <a:spAutoFit/>
          </a:bodyPr>
          <a:lstStyle>
            <a:lvl1pPr>
              <a:defRPr lang="uk-UA" sz="3000" b="1">
                <a:latin typeface="+mn-lt"/>
                <a:ea typeface="Roboto Condensed" panose="02000000000000000000" pitchFamily="2" charset="0"/>
                <a:cs typeface="+mn-cs"/>
              </a:defRPr>
            </a:lvl1pPr>
          </a:lstStyle>
          <a:p>
            <a:pPr marL="0" lvl="0"/>
            <a:r>
              <a:rPr lang="pl-PL" dirty="0"/>
              <a:t>kliknij</a:t>
            </a:r>
            <a:br>
              <a:rPr lang="pl-PL" dirty="0"/>
            </a:br>
            <a:r>
              <a:rPr lang="pl-PL" dirty="0"/>
              <a:t>aby edytować</a:t>
            </a:r>
            <a:endParaRPr lang="uk-UA" dirty="0"/>
          </a:p>
        </p:txBody>
      </p:sp>
      <p:sp>
        <p:nvSpPr>
          <p:cNvPr id="9" name="Slide Number Placeholder 8"/>
          <p:cNvSpPr>
            <a:spLocks noGrp="1"/>
          </p:cNvSpPr>
          <p:nvPr>
            <p:ph type="sldNum" sz="quarter" idx="10"/>
          </p:nvPr>
        </p:nvSpPr>
        <p:spPr>
          <a:xfrm>
            <a:off x="11277600" y="6048457"/>
            <a:ext cx="1155700" cy="666977"/>
          </a:xfrm>
          <a:prstGeom prst="rect">
            <a:avLst/>
          </a:prstGeom>
          <a:noFill/>
        </p:spPr>
        <p:txBody>
          <a:bodyPr wrap="square" rtlCol="0">
            <a:spAutoFit/>
          </a:bodyPr>
          <a:lstStyle>
            <a:lvl1pPr>
              <a:defRPr lang="uk-UA" sz="1867" b="1" smtClean="0">
                <a:solidFill>
                  <a:schemeClr val="accent2"/>
                </a:solidFill>
              </a:defRPr>
            </a:lvl1pPr>
          </a:lstStyle>
          <a:p>
            <a:pPr algn="l">
              <a:defRPr/>
            </a:pPr>
            <a:r>
              <a:rPr lang="pl-PL" dirty="0">
                <a:solidFill>
                  <a:srgbClr val="7F7F7F"/>
                </a:solidFill>
              </a:rPr>
              <a:t>strona</a:t>
            </a:r>
          </a:p>
          <a:p>
            <a:pPr algn="l">
              <a:defRPr/>
            </a:pPr>
            <a:r>
              <a:rPr lang="pl-PL" dirty="0">
                <a:solidFill>
                  <a:srgbClr val="7F7F7F"/>
                </a:solidFill>
              </a:rPr>
              <a:t>0</a:t>
            </a:r>
            <a:fld id="{37D409AB-2201-4E18-8A34-C31753AD9B06}" type="slidenum">
              <a:rPr>
                <a:solidFill>
                  <a:srgbClr val="7F7F7F"/>
                </a:solidFill>
              </a:rPr>
              <a:pPr algn="l">
                <a:defRPr/>
              </a:pPr>
              <a:t>‹#›</a:t>
            </a:fld>
            <a:endParaRPr dirty="0">
              <a:solidFill>
                <a:srgbClr val="7F7F7F"/>
              </a:solidFill>
            </a:endParaRPr>
          </a:p>
        </p:txBody>
      </p:sp>
      <p:sp>
        <p:nvSpPr>
          <p:cNvPr id="6" name="Picture Placeholder 5"/>
          <p:cNvSpPr>
            <a:spLocks noGrp="1"/>
          </p:cNvSpPr>
          <p:nvPr>
            <p:ph type="pic" sz="quarter" idx="11"/>
          </p:nvPr>
        </p:nvSpPr>
        <p:spPr>
          <a:xfrm>
            <a:off x="999744" y="2231136"/>
            <a:ext cx="2395728" cy="2395728"/>
          </a:xfrm>
          <a:prstGeom prst="rect">
            <a:avLst/>
          </a:prstGeom>
        </p:spPr>
        <p:txBody>
          <a:bodyPr/>
          <a:lstStyle/>
          <a:p>
            <a:endParaRPr lang="uk-UA"/>
          </a:p>
        </p:txBody>
      </p:sp>
    </p:spTree>
    <p:extLst>
      <p:ext uri="{BB962C8B-B14F-4D97-AF65-F5344CB8AC3E}">
        <p14:creationId xmlns:p14="http://schemas.microsoft.com/office/powerpoint/2010/main" val="207454578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368.xml><?xml version="1.0" encoding="utf-8"?>
<p:sldLayout xmlns:a="http://schemas.openxmlformats.org/drawingml/2006/main" xmlns:r="http://schemas.openxmlformats.org/officeDocument/2006/relationships" xmlns:p="http://schemas.openxmlformats.org/presentationml/2006/main">
  <p:cSld name="11_Tytuł i zawartość">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692598"/>
      </p:ext>
    </p:extLst>
  </p:cSld>
  <p:clrMapOvr>
    <a:masterClrMapping/>
  </p:clrMapOvr>
  <p:hf sldNum="0" hdr="0" ftr="0" dt="0"/>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cSld name="1_Pusty">
    <p:spTree>
      <p:nvGrpSpPr>
        <p:cNvPr id="1" name=""/>
        <p:cNvGrpSpPr/>
        <p:nvPr/>
      </p:nvGrpSpPr>
      <p:grpSpPr>
        <a:xfrm>
          <a:off x="0" y="0"/>
          <a:ext cx="0" cy="0"/>
          <a:chOff x="0" y="0"/>
          <a:chExt cx="0" cy="0"/>
        </a:xfrm>
      </p:grpSpPr>
      <p:sp>
        <p:nvSpPr>
          <p:cNvPr id="2" name="Symbol zastępczy daty 1">
            <a:extLst>
              <a:ext uri="{FF2B5EF4-FFF2-40B4-BE49-F238E27FC236}">
                <a16:creationId xmlns="" xmlns:a16="http://schemas.microsoft.com/office/drawing/2014/main" id="{CD56C545-3FCA-4307-89DF-CC3101033251}"/>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B2378810-AD0E-44DA-9C3E-2A2CA40199DB}" type="datetime1">
              <a:rPr lang="pl-PL"/>
              <a:pPr>
                <a:defRPr/>
              </a:pPr>
              <a:t>2018-11-24</a:t>
            </a:fld>
            <a:endParaRPr dirty="0"/>
          </a:p>
        </p:txBody>
      </p:sp>
      <p:sp>
        <p:nvSpPr>
          <p:cNvPr id="3" name="Symbol zastępczy stopki 2">
            <a:extLst>
              <a:ext uri="{FF2B5EF4-FFF2-40B4-BE49-F238E27FC236}">
                <a16:creationId xmlns="" xmlns:a16="http://schemas.microsoft.com/office/drawing/2014/main" id="{9D75113C-12C7-4F60-BA5D-69A07FE35972}"/>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4" name="Symbol zastępczy numeru slajdu 3">
            <a:extLst>
              <a:ext uri="{FF2B5EF4-FFF2-40B4-BE49-F238E27FC236}">
                <a16:creationId xmlns="" xmlns:a16="http://schemas.microsoft.com/office/drawing/2014/main" id="{0C1C39B9-2974-4F2B-BC25-662A2C6CCFBF}"/>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D44116E4-F2A0-4B60-9180-78658F260356}" type="slidenum">
              <a:rPr/>
              <a:pPr>
                <a:defRPr/>
              </a:pPr>
              <a:t>‹#›</a:t>
            </a:fld>
            <a:endParaRPr dirty="0"/>
          </a:p>
        </p:txBody>
      </p:sp>
    </p:spTree>
    <p:extLst>
      <p:ext uri="{BB962C8B-B14F-4D97-AF65-F5344CB8AC3E}">
        <p14:creationId xmlns:p14="http://schemas.microsoft.com/office/powerpoint/2010/main" val="1296496426"/>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1163300" y="6124657"/>
            <a:ext cx="0" cy="4953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584200" y="380941"/>
            <a:ext cx="3632200" cy="923330"/>
          </a:xfrm>
          <a:prstGeom prst="rect">
            <a:avLst/>
          </a:prstGeom>
          <a:noFill/>
        </p:spPr>
        <p:txBody>
          <a:bodyPr wrap="square" rtlCol="0">
            <a:spAutoFit/>
          </a:bodyPr>
          <a:lstStyle>
            <a:lvl1pPr>
              <a:defRPr lang="uk-UA" sz="3000" b="1">
                <a:latin typeface="+mn-lt"/>
                <a:ea typeface="Roboto Condensed" panose="02000000000000000000" pitchFamily="2" charset="0"/>
                <a:cs typeface="+mn-cs"/>
              </a:defRPr>
            </a:lvl1pPr>
          </a:lstStyle>
          <a:p>
            <a:pPr marL="0" lvl="0"/>
            <a:r>
              <a:rPr lang="pl-PL" dirty="0"/>
              <a:t>kliknij</a:t>
            </a:r>
            <a:br>
              <a:rPr lang="pl-PL" dirty="0"/>
            </a:br>
            <a:r>
              <a:rPr lang="pl-PL" dirty="0"/>
              <a:t>aby edytować</a:t>
            </a:r>
            <a:endParaRPr lang="uk-UA" dirty="0"/>
          </a:p>
        </p:txBody>
      </p:sp>
      <p:sp>
        <p:nvSpPr>
          <p:cNvPr id="9" name="Slide Number Placeholder 8"/>
          <p:cNvSpPr>
            <a:spLocks noGrp="1"/>
          </p:cNvSpPr>
          <p:nvPr>
            <p:ph type="sldNum" sz="quarter" idx="10"/>
          </p:nvPr>
        </p:nvSpPr>
        <p:spPr>
          <a:xfrm>
            <a:off x="11277600" y="6048457"/>
            <a:ext cx="1155700" cy="666977"/>
          </a:xfrm>
          <a:prstGeom prst="rect">
            <a:avLst/>
          </a:prstGeom>
          <a:noFill/>
        </p:spPr>
        <p:txBody>
          <a:bodyPr wrap="square" rtlCol="0">
            <a:spAutoFit/>
          </a:bodyPr>
          <a:lstStyle>
            <a:lvl1pPr>
              <a:defRPr lang="uk-UA" sz="1867" b="1" smtClean="0">
                <a:solidFill>
                  <a:schemeClr val="accent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sz="1867" b="1" i="0" u="none" strike="noStrike" kern="1200" cap="none" spc="0" normalizeH="0" baseline="0" noProof="0" dirty="0">
                <a:ln>
                  <a:noFill/>
                </a:ln>
                <a:solidFill>
                  <a:srgbClr val="7F7F7F"/>
                </a:solidFill>
                <a:effectLst/>
                <a:uLnTx/>
                <a:uFillTx/>
                <a:latin typeface="Calibri" panose="020F0502020204030204" pitchFamily="34" charset="0"/>
                <a:ea typeface="+mn-ea"/>
                <a:cs typeface="+mn-cs"/>
              </a:rPr>
              <a:t>strona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sz="1867" b="1" i="0" u="none" strike="noStrike" kern="1200" cap="none" spc="0" normalizeH="0" baseline="0" noProof="0" dirty="0">
                <a:ln>
                  <a:noFill/>
                </a:ln>
                <a:solidFill>
                  <a:srgbClr val="7F7F7F"/>
                </a:solidFill>
                <a:effectLst/>
                <a:uLnTx/>
                <a:uFillTx/>
                <a:latin typeface="Calibri" panose="020F0502020204030204" pitchFamily="34" charset="0"/>
                <a:ea typeface="+mn-ea"/>
                <a:cs typeface="+mn-cs"/>
              </a:rPr>
              <a:t>0</a:t>
            </a:r>
            <a:fld id="{37D409AB-2201-4E18-8A34-C31753AD9B06}" type="slidenum">
              <a:rPr kumimoji="0" lang="uk-UA" sz="1867" b="1" i="0" u="none" strike="noStrike" kern="1200" cap="none" spc="0" normalizeH="0" baseline="0" noProof="0">
                <a:ln>
                  <a:noFill/>
                </a:ln>
                <a:solidFill>
                  <a:srgbClr val="7F7F7F"/>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uk-UA" sz="1867" b="1" i="0" u="none" strike="noStrike" kern="1200" cap="none" spc="0" normalizeH="0" baseline="0" noProof="0" dirty="0">
              <a:ln>
                <a:noFill/>
              </a:ln>
              <a:solidFill>
                <a:srgbClr val="7F7F7F"/>
              </a:solidFill>
              <a:effectLst/>
              <a:uLnTx/>
              <a:uFillTx/>
              <a:latin typeface="Calibri" panose="020F0502020204030204" pitchFamily="34" charset="0"/>
              <a:ea typeface="+mn-ea"/>
              <a:cs typeface="+mn-cs"/>
            </a:endParaRPr>
          </a:p>
        </p:txBody>
      </p:sp>
      <p:sp>
        <p:nvSpPr>
          <p:cNvPr id="6" name="Picture Placeholder 5"/>
          <p:cNvSpPr>
            <a:spLocks noGrp="1"/>
          </p:cNvSpPr>
          <p:nvPr>
            <p:ph type="pic" sz="quarter" idx="11"/>
          </p:nvPr>
        </p:nvSpPr>
        <p:spPr>
          <a:xfrm>
            <a:off x="999744" y="2231136"/>
            <a:ext cx="2395728" cy="2395728"/>
          </a:xfrm>
          <a:prstGeom prst="rect">
            <a:avLst/>
          </a:prstGeom>
        </p:spPr>
        <p:txBody>
          <a:bodyPr/>
          <a:lstStyle/>
          <a:p>
            <a:endParaRPr lang="uk-UA"/>
          </a:p>
        </p:txBody>
      </p:sp>
    </p:spTree>
    <p:extLst>
      <p:ext uri="{BB962C8B-B14F-4D97-AF65-F5344CB8AC3E}">
        <p14:creationId xmlns:p14="http://schemas.microsoft.com/office/powerpoint/2010/main" val="2743995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p:cSld name="Slajd tytułowy">
    <p:spTree>
      <p:nvGrpSpPr>
        <p:cNvPr id="1" name=""/>
        <p:cNvGrpSpPr/>
        <p:nvPr/>
      </p:nvGrpSpPr>
      <p:grpSpPr>
        <a:xfrm>
          <a:off x="0" y="0"/>
          <a:ext cx="0" cy="0"/>
          <a:chOff x="0" y="0"/>
          <a:chExt cx="0" cy="0"/>
        </a:xfrm>
      </p:grpSpPr>
      <p:sp>
        <p:nvSpPr>
          <p:cNvPr id="2" name="Symbol zastępczy tekstu 12">
            <a:extLst>
              <a:ext uri="{FF2B5EF4-FFF2-40B4-BE49-F238E27FC236}">
                <a16:creationId xmlns:a16="http://schemas.microsoft.com/office/drawing/2014/main" xmlns="" id="{DB5AB15A-092B-4CB5-BB6E-3E2C59EB133C}"/>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3" name="Symbol zastępczy tekstu 16">
            <a:extLst>
              <a:ext uri="{FF2B5EF4-FFF2-40B4-BE49-F238E27FC236}">
                <a16:creationId xmlns:a16="http://schemas.microsoft.com/office/drawing/2014/main" xmlns="" id="{51D8ECD5-7DC1-4E08-A125-3CDD87CED8ED}"/>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4" name="Symbol zastępczy tekstu 16">
            <a:extLst>
              <a:ext uri="{FF2B5EF4-FFF2-40B4-BE49-F238E27FC236}">
                <a16:creationId xmlns:a16="http://schemas.microsoft.com/office/drawing/2014/main" xmlns="" id="{B209F716-4347-49F0-ACFD-C2DABFF6BF0E}"/>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Tree>
    <p:extLst>
      <p:ext uri="{BB962C8B-B14F-4D97-AF65-F5344CB8AC3E}">
        <p14:creationId xmlns:p14="http://schemas.microsoft.com/office/powerpoint/2010/main" val="2921219908"/>
      </p:ext>
    </p:extLst>
  </p:cSld>
  <p:clrMapOvr>
    <a:masterClrMapping/>
  </p:clrMapOvr>
  <p:hf sldNum="0" hdr="0" ftr="0" dt="0"/>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p:cSld name="2_Slajd tytułowy">
    <p:spTree>
      <p:nvGrpSpPr>
        <p:cNvPr id="1" name=""/>
        <p:cNvGrpSpPr/>
        <p:nvPr/>
      </p:nvGrpSpPr>
      <p:grpSpPr>
        <a:xfrm>
          <a:off x="0" y="0"/>
          <a:ext cx="0" cy="0"/>
          <a:chOff x="0" y="0"/>
          <a:chExt cx="0" cy="0"/>
        </a:xfrm>
      </p:grpSpPr>
      <p:sp>
        <p:nvSpPr>
          <p:cNvPr id="5" name="Prostokąt 3">
            <a:extLst>
              <a:ext uri="{FF2B5EF4-FFF2-40B4-BE49-F238E27FC236}">
                <a16:creationId xmlns:a16="http://schemas.microsoft.com/office/drawing/2014/main" xmlns="" id="{139EEE21-3238-40B0-B472-0B107ECE71D3}"/>
              </a:ext>
            </a:extLst>
          </p:cNvPr>
          <p:cNvSpPr>
            <a:spLocks noChangeArrowheads="1"/>
          </p:cNvSpPr>
          <p:nvPr/>
        </p:nvSpPr>
        <p:spPr bwMode="auto">
          <a:xfrm>
            <a:off x="0" y="685800"/>
            <a:ext cx="1625600" cy="1117600"/>
          </a:xfrm>
          <a:prstGeom prst="rect">
            <a:avLst/>
          </a:prstGeom>
          <a:solidFill>
            <a:srgbClr val="FFFFFF"/>
          </a:solidFill>
          <a:ln w="12701">
            <a:solidFill>
              <a:srgbClr val="FFFFFF"/>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endParaRPr lang="pl-PL" altLang="pl-PL" dirty="0">
              <a:solidFill>
                <a:srgbClr val="FFFFFF"/>
              </a:solidFill>
              <a:latin typeface="Arial" panose="020B0604020202020204" pitchFamily="34" charset="0"/>
            </a:endParaRPr>
          </a:p>
        </p:txBody>
      </p:sp>
      <p:sp>
        <p:nvSpPr>
          <p:cNvPr id="2" name="Symbol zastępczy tekstu 12">
            <a:extLst>
              <a:ext uri="{FF2B5EF4-FFF2-40B4-BE49-F238E27FC236}">
                <a16:creationId xmlns:a16="http://schemas.microsoft.com/office/drawing/2014/main" xmlns="" id="{706758D7-9C0F-47B1-9436-C8B06A948CE6}"/>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3" name="Symbol zastępczy tekstu 16">
            <a:extLst>
              <a:ext uri="{FF2B5EF4-FFF2-40B4-BE49-F238E27FC236}">
                <a16:creationId xmlns:a16="http://schemas.microsoft.com/office/drawing/2014/main" xmlns="" id="{7B4DD4B1-B280-4A05-967B-B51BEF436CCA}"/>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4" name="Symbol zastępczy tekstu 16">
            <a:extLst>
              <a:ext uri="{FF2B5EF4-FFF2-40B4-BE49-F238E27FC236}">
                <a16:creationId xmlns:a16="http://schemas.microsoft.com/office/drawing/2014/main" xmlns="" id="{8F988432-F637-417F-B57B-6B19810095CA}"/>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Tree>
    <p:extLst>
      <p:ext uri="{BB962C8B-B14F-4D97-AF65-F5344CB8AC3E}">
        <p14:creationId xmlns:p14="http://schemas.microsoft.com/office/powerpoint/2010/main" val="329019228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p:cSld name="1_Slajd tytułowy">
    <p:spTree>
      <p:nvGrpSpPr>
        <p:cNvPr id="1" name=""/>
        <p:cNvGrpSpPr/>
        <p:nvPr/>
      </p:nvGrpSpPr>
      <p:grpSpPr>
        <a:xfrm>
          <a:off x="0" y="0"/>
          <a:ext cx="0" cy="0"/>
          <a:chOff x="0" y="0"/>
          <a:chExt cx="0" cy="0"/>
        </a:xfrm>
      </p:grpSpPr>
      <p:pic>
        <p:nvPicPr>
          <p:cNvPr id="5" name="Obraz 18">
            <a:extLst>
              <a:ext uri="{FF2B5EF4-FFF2-40B4-BE49-F238E27FC236}">
                <a16:creationId xmlns:a16="http://schemas.microsoft.com/office/drawing/2014/main" xmlns="" id="{52850DB3-98B6-416A-BED4-D3E365A3FC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az 10">
            <a:extLst>
              <a:ext uri="{FF2B5EF4-FFF2-40B4-BE49-F238E27FC236}">
                <a16:creationId xmlns:a16="http://schemas.microsoft.com/office/drawing/2014/main" xmlns="" id="{AEC7FC51-38F1-4BE7-A610-35532C840B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50363" y="5821363"/>
            <a:ext cx="29416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az 4">
            <a:extLst>
              <a:ext uri="{FF2B5EF4-FFF2-40B4-BE49-F238E27FC236}">
                <a16:creationId xmlns:a16="http://schemas.microsoft.com/office/drawing/2014/main" xmlns="" id="{1F732486-5C7D-4A28-8E98-A27501D389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700" y="4930775"/>
            <a:ext cx="939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7">
            <a:extLst>
              <a:ext uri="{FF2B5EF4-FFF2-40B4-BE49-F238E27FC236}">
                <a16:creationId xmlns:a16="http://schemas.microsoft.com/office/drawing/2014/main" xmlns="" id="{4394A888-5B77-423D-80DA-CDEE2C7E4F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8" y="420688"/>
            <a:ext cx="3736976"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8">
            <a:extLst>
              <a:ext uri="{FF2B5EF4-FFF2-40B4-BE49-F238E27FC236}">
                <a16:creationId xmlns:a16="http://schemas.microsoft.com/office/drawing/2014/main" xmlns="" id="{B0123B0E-0EC2-434F-903C-2A0B40D4BA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3" y="4141788"/>
            <a:ext cx="7513638"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ymbol zastępczy tekstu 12">
            <a:extLst>
              <a:ext uri="{FF2B5EF4-FFF2-40B4-BE49-F238E27FC236}">
                <a16:creationId xmlns:a16="http://schemas.microsoft.com/office/drawing/2014/main" xmlns="" id="{AD5114B9-5F3F-4CEE-8EF1-A3BFBAA3444E}"/>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8" name="Symbol zastępczy tekstu 16">
            <a:extLst>
              <a:ext uri="{FF2B5EF4-FFF2-40B4-BE49-F238E27FC236}">
                <a16:creationId xmlns:a16="http://schemas.microsoft.com/office/drawing/2014/main" xmlns="" id="{2A27ECBD-1A29-4BC5-A278-5C30709EAC99}"/>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9" name="Symbol zastępczy tekstu 16">
            <a:extLst>
              <a:ext uri="{FF2B5EF4-FFF2-40B4-BE49-F238E27FC236}">
                <a16:creationId xmlns:a16="http://schemas.microsoft.com/office/drawing/2014/main" xmlns="" id="{854A4B3D-5DDF-43AA-A980-0101B1E378D2}"/>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Tree>
    <p:extLst>
      <p:ext uri="{BB962C8B-B14F-4D97-AF65-F5344CB8AC3E}">
        <p14:creationId xmlns:p14="http://schemas.microsoft.com/office/powerpoint/2010/main" val="266710465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p:cSld name="Tytuł i zawartość">
    <p:spTree>
      <p:nvGrpSpPr>
        <p:cNvPr id="1" name=""/>
        <p:cNvGrpSpPr/>
        <p:nvPr/>
      </p:nvGrpSpPr>
      <p:grpSpPr>
        <a:xfrm>
          <a:off x="0" y="0"/>
          <a:ext cx="0" cy="0"/>
          <a:chOff x="0" y="0"/>
          <a:chExt cx="0" cy="0"/>
        </a:xfrm>
      </p:grpSpPr>
      <p:sp>
        <p:nvSpPr>
          <p:cNvPr id="7" name="Prostokąt 30">
            <a:extLst>
              <a:ext uri="{FF2B5EF4-FFF2-40B4-BE49-F238E27FC236}">
                <a16:creationId xmlns:a16="http://schemas.microsoft.com/office/drawing/2014/main" xmlns="" id="{9C803FEF-826C-47D0-AD85-A8D44C46CDFA}"/>
              </a:ext>
            </a:extLst>
          </p:cNvPr>
          <p:cNvSpPr>
            <a:spLocks noChangeArrowheads="1"/>
          </p:cNvSpPr>
          <p:nvPr/>
        </p:nvSpPr>
        <p:spPr bwMode="auto">
          <a:xfrm>
            <a:off x="1419225" y="4752975"/>
            <a:ext cx="4403725" cy="361950"/>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endParaRPr lang="pl-PL" altLang="pl-PL" dirty="0">
              <a:solidFill>
                <a:srgbClr val="FFFFFF"/>
              </a:solidFill>
              <a:latin typeface="Arial" panose="020B0604020202020204" pitchFamily="34" charset="0"/>
            </a:endParaRPr>
          </a:p>
        </p:txBody>
      </p:sp>
      <p:sp>
        <p:nvSpPr>
          <p:cNvPr id="8" name="Prostokąt 31">
            <a:extLst>
              <a:ext uri="{FF2B5EF4-FFF2-40B4-BE49-F238E27FC236}">
                <a16:creationId xmlns:a16="http://schemas.microsoft.com/office/drawing/2014/main" xmlns="" id="{C7F54FD5-7806-4C4F-ACC7-6EBBE50F22BC}"/>
              </a:ext>
            </a:extLst>
          </p:cNvPr>
          <p:cNvSpPr>
            <a:spLocks noChangeArrowheads="1"/>
          </p:cNvSpPr>
          <p:nvPr/>
        </p:nvSpPr>
        <p:spPr bwMode="auto">
          <a:xfrm>
            <a:off x="0" y="2416175"/>
            <a:ext cx="1397000" cy="360363"/>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endParaRPr lang="pl-PL" altLang="pl-PL" dirty="0">
              <a:solidFill>
                <a:srgbClr val="FFFFFF"/>
              </a:solidFill>
              <a:latin typeface="Arial" panose="020B0604020202020204" pitchFamily="34" charset="0"/>
            </a:endParaRPr>
          </a:p>
        </p:txBody>
      </p:sp>
      <p:sp>
        <p:nvSpPr>
          <p:cNvPr id="9" name="Prostokąt 32">
            <a:extLst>
              <a:ext uri="{FF2B5EF4-FFF2-40B4-BE49-F238E27FC236}">
                <a16:creationId xmlns:a16="http://schemas.microsoft.com/office/drawing/2014/main" xmlns="" id="{38ED0470-9B85-460E-BFE6-17D899414E24}"/>
              </a:ext>
            </a:extLst>
          </p:cNvPr>
          <p:cNvSpPr>
            <a:spLocks noChangeArrowheads="1"/>
          </p:cNvSpPr>
          <p:nvPr/>
        </p:nvSpPr>
        <p:spPr bwMode="auto">
          <a:xfrm>
            <a:off x="0" y="3243263"/>
            <a:ext cx="1397000" cy="358775"/>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endParaRPr lang="pl-PL" altLang="pl-PL" dirty="0">
              <a:solidFill>
                <a:srgbClr val="FFFFFF"/>
              </a:solidFill>
              <a:latin typeface="Arial" panose="020B0604020202020204" pitchFamily="34" charset="0"/>
            </a:endParaRPr>
          </a:p>
        </p:txBody>
      </p:sp>
      <p:sp>
        <p:nvSpPr>
          <p:cNvPr id="15" name="Prostokąt 33">
            <a:extLst>
              <a:ext uri="{FF2B5EF4-FFF2-40B4-BE49-F238E27FC236}">
                <a16:creationId xmlns:a16="http://schemas.microsoft.com/office/drawing/2014/main" xmlns="" id="{93BB9D87-1EBC-4D34-AF74-E2280055E4DB}"/>
              </a:ext>
            </a:extLst>
          </p:cNvPr>
          <p:cNvSpPr>
            <a:spLocks noChangeArrowheads="1"/>
          </p:cNvSpPr>
          <p:nvPr/>
        </p:nvSpPr>
        <p:spPr bwMode="auto">
          <a:xfrm>
            <a:off x="0" y="3963988"/>
            <a:ext cx="1397000" cy="360362"/>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endParaRPr lang="pl-PL" altLang="pl-PL" dirty="0">
              <a:solidFill>
                <a:srgbClr val="FFFFFF"/>
              </a:solidFill>
              <a:latin typeface="Arial" panose="020B0604020202020204" pitchFamily="34" charset="0"/>
            </a:endParaRPr>
          </a:p>
        </p:txBody>
      </p:sp>
      <p:sp>
        <p:nvSpPr>
          <p:cNvPr id="16" name="Prostokąt 36">
            <a:extLst>
              <a:ext uri="{FF2B5EF4-FFF2-40B4-BE49-F238E27FC236}">
                <a16:creationId xmlns:a16="http://schemas.microsoft.com/office/drawing/2014/main" xmlns="" id="{FC1CF9FA-2740-4325-BD9E-F85CE8A7AF69}"/>
              </a:ext>
            </a:extLst>
          </p:cNvPr>
          <p:cNvSpPr>
            <a:spLocks noChangeArrowheads="1"/>
          </p:cNvSpPr>
          <p:nvPr/>
        </p:nvSpPr>
        <p:spPr bwMode="auto">
          <a:xfrm>
            <a:off x="1423988" y="3965575"/>
            <a:ext cx="7515225" cy="393700"/>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endParaRPr lang="pl-PL" altLang="pl-PL" dirty="0">
              <a:solidFill>
                <a:srgbClr val="FFFFFF"/>
              </a:solidFill>
              <a:latin typeface="Arial" panose="020B0604020202020204" pitchFamily="34" charset="0"/>
            </a:endParaRPr>
          </a:p>
        </p:txBody>
      </p:sp>
      <p:sp>
        <p:nvSpPr>
          <p:cNvPr id="17" name="Prostokąt 37">
            <a:extLst>
              <a:ext uri="{FF2B5EF4-FFF2-40B4-BE49-F238E27FC236}">
                <a16:creationId xmlns:a16="http://schemas.microsoft.com/office/drawing/2014/main" xmlns="" id="{7453AFDD-38A3-4D69-BFA1-ECE8F9E4246F}"/>
              </a:ext>
            </a:extLst>
          </p:cNvPr>
          <p:cNvSpPr>
            <a:spLocks noChangeArrowheads="1"/>
          </p:cNvSpPr>
          <p:nvPr/>
        </p:nvSpPr>
        <p:spPr bwMode="auto">
          <a:xfrm>
            <a:off x="1423988" y="3240088"/>
            <a:ext cx="5565775" cy="361950"/>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endParaRPr lang="pl-PL" altLang="pl-PL" dirty="0">
              <a:solidFill>
                <a:srgbClr val="FFFFFF"/>
              </a:solidFill>
              <a:latin typeface="Arial" panose="020B0604020202020204" pitchFamily="34" charset="0"/>
            </a:endParaRPr>
          </a:p>
        </p:txBody>
      </p:sp>
      <p:sp>
        <p:nvSpPr>
          <p:cNvPr id="18" name="Prostokąt 38">
            <a:extLst>
              <a:ext uri="{FF2B5EF4-FFF2-40B4-BE49-F238E27FC236}">
                <a16:creationId xmlns:a16="http://schemas.microsoft.com/office/drawing/2014/main" xmlns="" id="{DA9B8B56-C342-4F40-8BB3-79CADBD64D91}"/>
              </a:ext>
            </a:extLst>
          </p:cNvPr>
          <p:cNvSpPr>
            <a:spLocks noChangeArrowheads="1"/>
          </p:cNvSpPr>
          <p:nvPr/>
        </p:nvSpPr>
        <p:spPr bwMode="auto">
          <a:xfrm>
            <a:off x="1423988" y="2420938"/>
            <a:ext cx="5133975" cy="360362"/>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endParaRPr lang="pl-PL" altLang="pl-PL" dirty="0">
              <a:solidFill>
                <a:srgbClr val="FFFFFF"/>
              </a:solidFill>
              <a:latin typeface="Arial" panose="020B0604020202020204" pitchFamily="34" charset="0"/>
            </a:endParaRPr>
          </a:p>
        </p:txBody>
      </p:sp>
      <p:sp>
        <p:nvSpPr>
          <p:cNvPr id="19" name="Prostokąt 39">
            <a:extLst>
              <a:ext uri="{FF2B5EF4-FFF2-40B4-BE49-F238E27FC236}">
                <a16:creationId xmlns:a16="http://schemas.microsoft.com/office/drawing/2014/main" xmlns="" id="{D5BA70A5-20A1-403E-AABA-2DA125FEEC44}"/>
              </a:ext>
            </a:extLst>
          </p:cNvPr>
          <p:cNvSpPr>
            <a:spLocks noChangeArrowheads="1"/>
          </p:cNvSpPr>
          <p:nvPr/>
        </p:nvSpPr>
        <p:spPr bwMode="auto">
          <a:xfrm>
            <a:off x="0" y="4754563"/>
            <a:ext cx="1397000" cy="360362"/>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endParaRPr lang="pl-PL" altLang="pl-PL" dirty="0">
              <a:solidFill>
                <a:srgbClr val="FFFFFF"/>
              </a:solidFill>
              <a:latin typeface="Arial" panose="020B0604020202020204" pitchFamily="34" charset="0"/>
            </a:endParaRPr>
          </a:p>
        </p:txBody>
      </p:sp>
      <p:sp>
        <p:nvSpPr>
          <p:cNvPr id="10" name="Symbol zastępczy tekstu 17">
            <a:extLst>
              <a:ext uri="{FF2B5EF4-FFF2-40B4-BE49-F238E27FC236}">
                <a16:creationId xmlns:a16="http://schemas.microsoft.com/office/drawing/2014/main" xmlns="" id="{78E2103D-3115-42B6-9DE2-2DB5142BBD70}"/>
              </a:ext>
            </a:extLst>
          </p:cNvPr>
          <p:cNvSpPr txBox="1">
            <a:spLocks noGrp="1"/>
          </p:cNvSpPr>
          <p:nvPr>
            <p:ph type="body" sz="quarter" idx="4294967295"/>
          </p:nvPr>
        </p:nvSpPr>
        <p:spPr>
          <a:xfrm>
            <a:off x="1816098" y="2438403"/>
            <a:ext cx="462280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a:tabLst/>
              <a:defRPr lang="pl-PL" sz="1500" b="0" i="0" u="none" strike="noStrike" cap="all" spc="0" baseline="0">
                <a:solidFill>
                  <a:srgbClr val="FFFFFF"/>
                </a:solidFill>
                <a:uFillTx/>
                <a:latin typeface="Arial"/>
              </a:defRPr>
            </a:lvl1pPr>
          </a:lstStyle>
          <a:p>
            <a:pPr lvl="0"/>
            <a:r>
              <a:rPr lang="pl-PL"/>
              <a:t>TEMAT</a:t>
            </a:r>
          </a:p>
        </p:txBody>
      </p:sp>
      <p:sp>
        <p:nvSpPr>
          <p:cNvPr id="11" name="Symbol zastępczy tekstu 17">
            <a:extLst>
              <a:ext uri="{FF2B5EF4-FFF2-40B4-BE49-F238E27FC236}">
                <a16:creationId xmlns:a16="http://schemas.microsoft.com/office/drawing/2014/main" xmlns="" id="{094BF705-4D2F-4663-B2E8-30884D1893C7}"/>
              </a:ext>
            </a:extLst>
          </p:cNvPr>
          <p:cNvSpPr txBox="1">
            <a:spLocks noGrp="1"/>
          </p:cNvSpPr>
          <p:nvPr>
            <p:ph type="body" sz="quarter" idx="4294967295"/>
          </p:nvPr>
        </p:nvSpPr>
        <p:spPr>
          <a:xfrm>
            <a:off x="1823551" y="3272738"/>
            <a:ext cx="372634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2"/>
              <a:tabLst/>
              <a:defRPr lang="pl-PL" sz="1500" b="0" i="0" u="none" strike="noStrike" cap="all" spc="0" baseline="0">
                <a:solidFill>
                  <a:srgbClr val="FFFFFF"/>
                </a:solidFill>
                <a:uFillTx/>
                <a:latin typeface="Arial"/>
              </a:defRPr>
            </a:lvl1pPr>
          </a:lstStyle>
          <a:p>
            <a:pPr lvl="0"/>
            <a:r>
              <a:rPr lang="pl-PL"/>
              <a:t>TEMAT</a:t>
            </a:r>
          </a:p>
        </p:txBody>
      </p:sp>
      <p:sp>
        <p:nvSpPr>
          <p:cNvPr id="12" name="Symbol zastępczy tekstu 17">
            <a:extLst>
              <a:ext uri="{FF2B5EF4-FFF2-40B4-BE49-F238E27FC236}">
                <a16:creationId xmlns:a16="http://schemas.microsoft.com/office/drawing/2014/main" xmlns="" id="{830E595F-01AE-4C3C-9F86-B84902725D8C}"/>
              </a:ext>
            </a:extLst>
          </p:cNvPr>
          <p:cNvSpPr txBox="1">
            <a:spLocks noGrp="1"/>
          </p:cNvSpPr>
          <p:nvPr>
            <p:ph type="body" sz="quarter" idx="4294967295"/>
          </p:nvPr>
        </p:nvSpPr>
        <p:spPr>
          <a:xfrm>
            <a:off x="1816098" y="3987798"/>
            <a:ext cx="462280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3"/>
              <a:tabLst/>
              <a:defRPr lang="pl-PL" sz="1500" b="0" i="0" u="none" strike="noStrike" cap="all" spc="0" baseline="0">
                <a:solidFill>
                  <a:srgbClr val="FFFFFF"/>
                </a:solidFill>
                <a:uFillTx/>
                <a:latin typeface="Arial"/>
              </a:defRPr>
            </a:lvl1pPr>
          </a:lstStyle>
          <a:p>
            <a:pPr lvl="0"/>
            <a:r>
              <a:rPr lang="pl-PL"/>
              <a:t>TEMAT</a:t>
            </a:r>
          </a:p>
        </p:txBody>
      </p:sp>
      <p:sp>
        <p:nvSpPr>
          <p:cNvPr id="13" name="Symbol zastępczy tekstu 17">
            <a:extLst>
              <a:ext uri="{FF2B5EF4-FFF2-40B4-BE49-F238E27FC236}">
                <a16:creationId xmlns:a16="http://schemas.microsoft.com/office/drawing/2014/main" xmlns="" id="{A12C69D1-F116-4D98-9EE9-84C25EF371EB}"/>
              </a:ext>
            </a:extLst>
          </p:cNvPr>
          <p:cNvSpPr txBox="1">
            <a:spLocks noGrp="1"/>
          </p:cNvSpPr>
          <p:nvPr>
            <p:ph type="body" sz="quarter" idx="4294967295"/>
          </p:nvPr>
        </p:nvSpPr>
        <p:spPr>
          <a:xfrm>
            <a:off x="1828800" y="4787898"/>
            <a:ext cx="3844210" cy="378342"/>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4"/>
              <a:tabLst/>
              <a:defRPr lang="pl-PL" sz="1500" b="0" i="0" u="none" strike="noStrike" cap="all" spc="0" baseline="0">
                <a:solidFill>
                  <a:srgbClr val="FFFFFF"/>
                </a:solidFill>
                <a:uFillTx/>
                <a:latin typeface="Arial"/>
              </a:defRPr>
            </a:lvl1pPr>
          </a:lstStyle>
          <a:p>
            <a:pPr lvl="0"/>
            <a:r>
              <a:rPr lang="pl-PL"/>
              <a:t>TEMAT</a:t>
            </a:r>
          </a:p>
        </p:txBody>
      </p:sp>
      <p:sp>
        <p:nvSpPr>
          <p:cNvPr id="14" name="Symbol zastępczy tekstu 10">
            <a:extLst>
              <a:ext uri="{FF2B5EF4-FFF2-40B4-BE49-F238E27FC236}">
                <a16:creationId xmlns:a16="http://schemas.microsoft.com/office/drawing/2014/main" xmlns="" id="{2A2AEC04-9FEA-478C-A7A6-245EF292E40D}"/>
              </a:ext>
            </a:extLst>
          </p:cNvPr>
          <p:cNvSpPr txBox="1">
            <a:spLocks noGrp="1"/>
          </p:cNvSpPr>
          <p:nvPr>
            <p:ph type="body" sz="quarter" idx="4294967295"/>
          </p:nvPr>
        </p:nvSpPr>
        <p:spPr>
          <a:xfrm>
            <a:off x="1816098" y="728667"/>
            <a:ext cx="4102098" cy="684208"/>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Tree>
    <p:extLst>
      <p:ext uri="{BB962C8B-B14F-4D97-AF65-F5344CB8AC3E}">
        <p14:creationId xmlns:p14="http://schemas.microsoft.com/office/powerpoint/2010/main" val="336653517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p:cSld name="Nagłówek sekcji">
    <p:spTree>
      <p:nvGrpSpPr>
        <p:cNvPr id="1" name=""/>
        <p:cNvGrpSpPr/>
        <p:nvPr/>
      </p:nvGrpSpPr>
      <p:grpSpPr>
        <a:xfrm>
          <a:off x="0" y="0"/>
          <a:ext cx="0" cy="0"/>
          <a:chOff x="0" y="0"/>
          <a:chExt cx="0" cy="0"/>
        </a:xfrm>
      </p:grpSpPr>
      <p:pic>
        <p:nvPicPr>
          <p:cNvPr id="5" name="Obraz 6">
            <a:extLst>
              <a:ext uri="{FF2B5EF4-FFF2-40B4-BE49-F238E27FC236}">
                <a16:creationId xmlns:a16="http://schemas.microsoft.com/office/drawing/2014/main" xmlns="" id="{29F50F53-734E-43E1-A2EF-79610BD497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7">
            <a:extLst>
              <a:ext uri="{FF2B5EF4-FFF2-40B4-BE49-F238E27FC236}">
                <a16:creationId xmlns:a16="http://schemas.microsoft.com/office/drawing/2014/main" xmlns="" id="{1BF9CEBC-764F-4641-AA1C-BFDE4CC09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25" y="4024313"/>
            <a:ext cx="909637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10">
            <a:extLst>
              <a:ext uri="{FF2B5EF4-FFF2-40B4-BE49-F238E27FC236}">
                <a16:creationId xmlns:a16="http://schemas.microsoft.com/office/drawing/2014/main" xmlns="" id="{243EBB5E-B829-4A3C-B5BC-E5895836F5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9175" y="3240088"/>
            <a:ext cx="559435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ymbol zastępczy tekstu 12">
            <a:extLst>
              <a:ext uri="{FF2B5EF4-FFF2-40B4-BE49-F238E27FC236}">
                <a16:creationId xmlns:a16="http://schemas.microsoft.com/office/drawing/2014/main" xmlns="" id="{69A64A23-4E61-4E0E-B750-7492FD426CE1}"/>
              </a:ext>
            </a:extLst>
          </p:cNvPr>
          <p:cNvSpPr txBox="1">
            <a:spLocks noGrp="1"/>
          </p:cNvSpPr>
          <p:nvPr>
            <p:ph type="body" sz="quarter" idx="4294967295"/>
          </p:nvPr>
        </p:nvSpPr>
        <p:spPr>
          <a:xfrm>
            <a:off x="5820594" y="2246241"/>
            <a:ext cx="5311091" cy="100794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sp>
        <p:nvSpPr>
          <p:cNvPr id="6" name="Symbol zastępczy tekstu 16">
            <a:extLst>
              <a:ext uri="{FF2B5EF4-FFF2-40B4-BE49-F238E27FC236}">
                <a16:creationId xmlns:a16="http://schemas.microsoft.com/office/drawing/2014/main" xmlns="" id="{6CCE995F-C687-4FA1-9A44-DD4EFAD0DDA0}"/>
              </a:ext>
            </a:extLst>
          </p:cNvPr>
          <p:cNvSpPr txBox="1">
            <a:spLocks noGrp="1"/>
          </p:cNvSpPr>
          <p:nvPr>
            <p:ph type="body" sz="quarter" idx="4294967295"/>
          </p:nvPr>
        </p:nvSpPr>
        <p:spPr>
          <a:xfrm>
            <a:off x="3496235" y="3373011"/>
            <a:ext cx="5272311" cy="890296"/>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29907565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p:cSld name="Dwa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4269793"/>
      </p:ext>
    </p:extLst>
  </p:cSld>
  <p:clrMapOvr>
    <a:masterClrMapping/>
  </p:clrMapOvr>
  <p:hf sldNum="0" hdr="0" ftr="0" dt="0"/>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p:cSld name="1_Dwa elementy zawartości">
    <p:spTree>
      <p:nvGrpSpPr>
        <p:cNvPr id="1" name=""/>
        <p:cNvGrpSpPr/>
        <p:nvPr/>
      </p:nvGrpSpPr>
      <p:grpSpPr>
        <a:xfrm>
          <a:off x="0" y="0"/>
          <a:ext cx="0" cy="0"/>
          <a:chOff x="0" y="0"/>
          <a:chExt cx="0" cy="0"/>
        </a:xfrm>
      </p:grpSpPr>
      <p:pic>
        <p:nvPicPr>
          <p:cNvPr id="10" name="Obraz 8">
            <a:extLst>
              <a:ext uri="{FF2B5EF4-FFF2-40B4-BE49-F238E27FC236}">
                <a16:creationId xmlns:a16="http://schemas.microsoft.com/office/drawing/2014/main" xmlns="" id="{036D83C9-1F6E-4AFF-989C-65B7206E9F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8588" y="2333625"/>
            <a:ext cx="141922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Łącznik prosty 11">
            <a:extLst>
              <a:ext uri="{FF2B5EF4-FFF2-40B4-BE49-F238E27FC236}">
                <a16:creationId xmlns:a16="http://schemas.microsoft.com/office/drawing/2014/main" xmlns="" id="{80407A04-B717-43B2-B424-13F7CEBA1C79}"/>
              </a:ext>
            </a:extLst>
          </p:cNvPr>
          <p:cNvCxnSpPr>
            <a:cxnSpLocks noChangeShapeType="1"/>
          </p:cNvCxnSpPr>
          <p:nvPr/>
        </p:nvCxnSpPr>
        <p:spPr bwMode="auto">
          <a:xfrm>
            <a:off x="0" y="3048000"/>
            <a:ext cx="139858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12" name="Łącznik prosty 12">
            <a:extLst>
              <a:ext uri="{FF2B5EF4-FFF2-40B4-BE49-F238E27FC236}">
                <a16:creationId xmlns:a16="http://schemas.microsoft.com/office/drawing/2014/main" xmlns="" id="{8A7EB211-FD83-451A-8E31-E6620B9D656A}"/>
              </a:ext>
            </a:extLst>
          </p:cNvPr>
          <p:cNvCxnSpPr>
            <a:cxnSpLocks noChangeShapeType="1"/>
          </p:cNvCxnSpPr>
          <p:nvPr/>
        </p:nvCxnSpPr>
        <p:spPr bwMode="auto">
          <a:xfrm>
            <a:off x="2792413" y="3060700"/>
            <a:ext cx="712787"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sp>
        <p:nvSpPr>
          <p:cNvPr id="2" name="Symbol zastępczy tekstu 10">
            <a:extLst>
              <a:ext uri="{FF2B5EF4-FFF2-40B4-BE49-F238E27FC236}">
                <a16:creationId xmlns:a16="http://schemas.microsoft.com/office/drawing/2014/main" xmlns="" id="{174DA265-5A00-4C10-8458-3A9C758984F8}"/>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6" name="Symbol zastępczy tekstu 15">
            <a:extLst>
              <a:ext uri="{FF2B5EF4-FFF2-40B4-BE49-F238E27FC236}">
                <a16:creationId xmlns:a16="http://schemas.microsoft.com/office/drawing/2014/main" xmlns="" id="{307D6B21-D726-44FC-A9A3-99CF1933B9ED}"/>
              </a:ext>
            </a:extLst>
          </p:cNvPr>
          <p:cNvSpPr txBox="1">
            <a:spLocks noGrp="1"/>
          </p:cNvSpPr>
          <p:nvPr>
            <p:ph type="body" sz="quarter" idx="4294967295"/>
          </p:nvPr>
        </p:nvSpPr>
        <p:spPr>
          <a:xfrm>
            <a:off x="1485900" y="2565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 nr </a:t>
            </a:r>
          </a:p>
        </p:txBody>
      </p:sp>
      <p:sp>
        <p:nvSpPr>
          <p:cNvPr id="7" name="Symbol zastępczy tekstu 15">
            <a:extLst>
              <a:ext uri="{FF2B5EF4-FFF2-40B4-BE49-F238E27FC236}">
                <a16:creationId xmlns:a16="http://schemas.microsoft.com/office/drawing/2014/main" xmlns="" id="{63E5A8F2-C220-4F6E-A5AE-1C431DEF924F}"/>
              </a:ext>
            </a:extLst>
          </p:cNvPr>
          <p:cNvSpPr txBox="1">
            <a:spLocks noGrp="1"/>
          </p:cNvSpPr>
          <p:nvPr>
            <p:ph type="body" sz="quarter" idx="4294967295"/>
          </p:nvPr>
        </p:nvSpPr>
        <p:spPr>
          <a:xfrm>
            <a:off x="1421032" y="2895603"/>
            <a:ext cx="1371600"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§1</a:t>
            </a:r>
          </a:p>
        </p:txBody>
      </p:sp>
      <p:sp>
        <p:nvSpPr>
          <p:cNvPr id="8" name="Symbol zastępczy tekstu 19">
            <a:extLst>
              <a:ext uri="{FF2B5EF4-FFF2-40B4-BE49-F238E27FC236}">
                <a16:creationId xmlns:a16="http://schemas.microsoft.com/office/drawing/2014/main" xmlns="" id="{C359D4B3-3560-4C74-8277-0DE2A44D2B82}"/>
              </a:ext>
            </a:extLst>
          </p:cNvPr>
          <p:cNvSpPr txBox="1">
            <a:spLocks noGrp="1"/>
          </p:cNvSpPr>
          <p:nvPr>
            <p:ph type="body" sz="quarter" idx="4294967295"/>
          </p:nvPr>
        </p:nvSpPr>
        <p:spPr>
          <a:xfrm>
            <a:off x="3657600" y="2844798"/>
            <a:ext cx="6071012" cy="162226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BARDZO DŁUGI NAGŁÓWEK – W ZASADZIE MYŚL PRZEWODNIA SLAJDU, KTÓRA MOŻE ZAJMOWAĆ NAWET 4 LINIJKI TEKSTU.</a:t>
            </a:r>
          </a:p>
        </p:txBody>
      </p:sp>
      <p:sp>
        <p:nvSpPr>
          <p:cNvPr id="9" name="Symbol zastępczy tekstu 21">
            <a:extLst>
              <a:ext uri="{FF2B5EF4-FFF2-40B4-BE49-F238E27FC236}">
                <a16:creationId xmlns:a16="http://schemas.microsoft.com/office/drawing/2014/main" xmlns="" id="{3116717D-BDD8-4C04-9DCE-A2D75ABB1A27}"/>
              </a:ext>
            </a:extLst>
          </p:cNvPr>
          <p:cNvSpPr txBox="1">
            <a:spLocks noGrp="1"/>
          </p:cNvSpPr>
          <p:nvPr>
            <p:ph type="body" sz="quarter" idx="4294967295"/>
          </p:nvPr>
        </p:nvSpPr>
        <p:spPr>
          <a:xfrm>
            <a:off x="3670301" y="4646953"/>
            <a:ext cx="6058311" cy="169035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Tree>
    <p:extLst>
      <p:ext uri="{BB962C8B-B14F-4D97-AF65-F5344CB8AC3E}">
        <p14:creationId xmlns:p14="http://schemas.microsoft.com/office/powerpoint/2010/main" val="136732882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p:cSld name="2_Dwa elementy zawartości">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xmlns="" id="{1A5CE07D-1C05-4477-806C-F26D85E56E36}"/>
              </a:ext>
            </a:extLst>
          </p:cNvPr>
          <p:cNvSpPr>
            <a:spLocks noChangeArrowheads="1"/>
          </p:cNvSpPr>
          <p:nvPr/>
        </p:nvSpPr>
        <p:spPr bwMode="auto">
          <a:xfrm>
            <a:off x="3670300" y="1679575"/>
            <a:ext cx="8521700" cy="1997075"/>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endParaRPr lang="pl-PL" altLang="pl-PL" dirty="0">
              <a:solidFill>
                <a:srgbClr val="FFFFFF"/>
              </a:solidFill>
              <a:latin typeface="Arial" panose="020B0604020202020204" pitchFamily="34" charset="0"/>
            </a:endParaRPr>
          </a:p>
        </p:txBody>
      </p:sp>
      <p:cxnSp>
        <p:nvCxnSpPr>
          <p:cNvPr id="10" name="Łącznik prosty 11">
            <a:extLst>
              <a:ext uri="{FF2B5EF4-FFF2-40B4-BE49-F238E27FC236}">
                <a16:creationId xmlns:a16="http://schemas.microsoft.com/office/drawing/2014/main" xmlns="" id="{2B3B32C1-2399-4882-9947-182320FFC502}"/>
              </a:ext>
            </a:extLst>
          </p:cNvPr>
          <p:cNvCxnSpPr>
            <a:cxnSpLocks noChangeShapeType="1"/>
          </p:cNvCxnSpPr>
          <p:nvPr/>
        </p:nvCxnSpPr>
        <p:spPr bwMode="auto">
          <a:xfrm>
            <a:off x="0" y="4191000"/>
            <a:ext cx="139858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11" name="Łącznik prosty 12">
            <a:extLst>
              <a:ext uri="{FF2B5EF4-FFF2-40B4-BE49-F238E27FC236}">
                <a16:creationId xmlns:a16="http://schemas.microsoft.com/office/drawing/2014/main" xmlns="" id="{4F2573EE-07C5-474A-9851-F56B2C5B6949}"/>
              </a:ext>
            </a:extLst>
          </p:cNvPr>
          <p:cNvCxnSpPr>
            <a:cxnSpLocks noChangeShapeType="1"/>
          </p:cNvCxnSpPr>
          <p:nvPr/>
        </p:nvCxnSpPr>
        <p:spPr bwMode="auto">
          <a:xfrm>
            <a:off x="2792413" y="4203700"/>
            <a:ext cx="712787"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pic>
        <p:nvPicPr>
          <p:cNvPr id="12" name="Obraz 14">
            <a:extLst>
              <a:ext uri="{FF2B5EF4-FFF2-40B4-BE49-F238E27FC236}">
                <a16:creationId xmlns:a16="http://schemas.microsoft.com/office/drawing/2014/main" xmlns="" id="{AB4EE818-3503-4FA1-AD3B-5C42057B02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288" y="3509963"/>
            <a:ext cx="1385887"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ymbol zastępczy tekstu 10">
            <a:extLst>
              <a:ext uri="{FF2B5EF4-FFF2-40B4-BE49-F238E27FC236}">
                <a16:creationId xmlns:a16="http://schemas.microsoft.com/office/drawing/2014/main" xmlns="" id="{EFF90393-56B6-4C39-891B-EA9CF4D87CE7}"/>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6" name="Symbol zastępczy tekstu 19">
            <a:extLst>
              <a:ext uri="{FF2B5EF4-FFF2-40B4-BE49-F238E27FC236}">
                <a16:creationId xmlns:a16="http://schemas.microsoft.com/office/drawing/2014/main" xmlns="" id="{B8CADACE-1430-4525-8FF8-5B256EBD0216}"/>
              </a:ext>
            </a:extLst>
          </p:cNvPr>
          <p:cNvSpPr txBox="1">
            <a:spLocks noGrp="1"/>
          </p:cNvSpPr>
          <p:nvPr>
            <p:ph type="body" sz="quarter" idx="4294967295"/>
          </p:nvPr>
        </p:nvSpPr>
        <p:spPr>
          <a:xfrm>
            <a:off x="3669953" y="3987798"/>
            <a:ext cx="7074246" cy="95489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Druga część tekstu może ZAJMOWAĆ NAWET 4 LINIJKI – ważne treści wyróżnione.</a:t>
            </a:r>
          </a:p>
        </p:txBody>
      </p:sp>
      <p:sp>
        <p:nvSpPr>
          <p:cNvPr id="7" name="Symbol zastępczy tekstu 21">
            <a:extLst>
              <a:ext uri="{FF2B5EF4-FFF2-40B4-BE49-F238E27FC236}">
                <a16:creationId xmlns:a16="http://schemas.microsoft.com/office/drawing/2014/main" xmlns="" id="{E00620F1-2F4E-4690-B27E-6FC1022CA3BC}"/>
              </a:ext>
            </a:extLst>
          </p:cNvPr>
          <p:cNvSpPr txBox="1">
            <a:spLocks noGrp="1"/>
          </p:cNvSpPr>
          <p:nvPr>
            <p:ph type="body" sz="quarter" idx="4294967295"/>
          </p:nvPr>
        </p:nvSpPr>
        <p:spPr>
          <a:xfrm>
            <a:off x="3670301" y="5152772"/>
            <a:ext cx="7092433" cy="1184532"/>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
        <p:nvSpPr>
          <p:cNvPr id="8" name="Symbol zastępczy tekstu 4">
            <a:extLst>
              <a:ext uri="{FF2B5EF4-FFF2-40B4-BE49-F238E27FC236}">
                <a16:creationId xmlns:a16="http://schemas.microsoft.com/office/drawing/2014/main" xmlns="" id="{5B6C492C-8164-4051-A812-1C4D455AFBE4}"/>
              </a:ext>
            </a:extLst>
          </p:cNvPr>
          <p:cNvSpPr txBox="1">
            <a:spLocks noGrp="1"/>
          </p:cNvSpPr>
          <p:nvPr>
            <p:ph type="body" sz="quarter" idx="4294967295"/>
          </p:nvPr>
        </p:nvSpPr>
        <p:spPr>
          <a:xfrm>
            <a:off x="4051304" y="2184401"/>
            <a:ext cx="6637291" cy="888997"/>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0"/>
              </a:spcBef>
              <a:spcAft>
                <a:spcPts val="0"/>
              </a:spcAft>
              <a:buNone/>
              <a:tabLst/>
              <a:defRPr lang="pl-PL" sz="1400" b="0" i="0" u="none" strike="noStrike" cap="none" spc="0" baseline="0">
                <a:solidFill>
                  <a:srgbClr val="FFFFFF"/>
                </a:solidFill>
                <a:uFillTx/>
                <a:latin typeface="Arial"/>
              </a:defRPr>
            </a:lvl1pPr>
          </a:lstStyle>
          <a:p>
            <a:pPr lvl="0"/>
            <a:r>
              <a:rPr lang="pl-PL"/>
              <a:t>Tekst artykułu</a:t>
            </a:r>
          </a:p>
        </p:txBody>
      </p:sp>
    </p:spTree>
    <p:extLst>
      <p:ext uri="{BB962C8B-B14F-4D97-AF65-F5344CB8AC3E}">
        <p14:creationId xmlns:p14="http://schemas.microsoft.com/office/powerpoint/2010/main" val="61785827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p:cSld name="14_Dwa elementy zawartości">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xmlns="" id="{298F0008-9AE5-4548-8401-CCAF84BE8895}"/>
              </a:ext>
            </a:extLst>
          </p:cNvPr>
          <p:cNvSpPr>
            <a:spLocks noChangeArrowheads="1"/>
          </p:cNvSpPr>
          <p:nvPr/>
        </p:nvSpPr>
        <p:spPr bwMode="auto">
          <a:xfrm>
            <a:off x="3683000" y="2057400"/>
            <a:ext cx="8509000" cy="1674813"/>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endParaRPr lang="pl-PL" altLang="pl-PL" dirty="0">
              <a:solidFill>
                <a:srgbClr val="FFFFFF"/>
              </a:solidFill>
              <a:latin typeface="Arial" panose="020B0604020202020204" pitchFamily="34" charset="0"/>
            </a:endParaRPr>
          </a:p>
        </p:txBody>
      </p:sp>
      <p:pic>
        <p:nvPicPr>
          <p:cNvPr id="13" name="Obraz 8">
            <a:extLst>
              <a:ext uri="{FF2B5EF4-FFF2-40B4-BE49-F238E27FC236}">
                <a16:creationId xmlns:a16="http://schemas.microsoft.com/office/drawing/2014/main" xmlns="" id="{504FD97D-3F06-4C65-A741-E6E343FF1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8588" y="3476625"/>
            <a:ext cx="141922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Łącznik prosty 11">
            <a:extLst>
              <a:ext uri="{FF2B5EF4-FFF2-40B4-BE49-F238E27FC236}">
                <a16:creationId xmlns:a16="http://schemas.microsoft.com/office/drawing/2014/main" xmlns="" id="{5047629C-4CE0-4834-9006-F3388D5F1634}"/>
              </a:ext>
            </a:extLst>
          </p:cNvPr>
          <p:cNvCxnSpPr>
            <a:cxnSpLocks noChangeShapeType="1"/>
          </p:cNvCxnSpPr>
          <p:nvPr/>
        </p:nvCxnSpPr>
        <p:spPr bwMode="auto">
          <a:xfrm>
            <a:off x="0" y="4191000"/>
            <a:ext cx="139858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15" name="Łącznik prosty 12">
            <a:extLst>
              <a:ext uri="{FF2B5EF4-FFF2-40B4-BE49-F238E27FC236}">
                <a16:creationId xmlns:a16="http://schemas.microsoft.com/office/drawing/2014/main" xmlns="" id="{B3FF3E3D-15E0-4E0F-9C31-6B258010EDD9}"/>
              </a:ext>
            </a:extLst>
          </p:cNvPr>
          <p:cNvCxnSpPr>
            <a:cxnSpLocks noChangeShapeType="1"/>
          </p:cNvCxnSpPr>
          <p:nvPr/>
        </p:nvCxnSpPr>
        <p:spPr bwMode="auto">
          <a:xfrm>
            <a:off x="2792413" y="4203700"/>
            <a:ext cx="712787"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sp>
        <p:nvSpPr>
          <p:cNvPr id="3" name="Symbol zastępczy tekstu 10">
            <a:extLst>
              <a:ext uri="{FF2B5EF4-FFF2-40B4-BE49-F238E27FC236}">
                <a16:creationId xmlns:a16="http://schemas.microsoft.com/office/drawing/2014/main" xmlns="" id="{AA773BB9-034F-40C6-9F66-77DE1360C179}"/>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7" name="Symbol zastępczy tekstu 15">
            <a:extLst>
              <a:ext uri="{FF2B5EF4-FFF2-40B4-BE49-F238E27FC236}">
                <a16:creationId xmlns:a16="http://schemas.microsoft.com/office/drawing/2014/main" xmlns="" id="{B44F3349-515E-4C56-BAFB-A903323917DF}"/>
              </a:ext>
            </a:extLst>
          </p:cNvPr>
          <p:cNvSpPr txBox="1">
            <a:spLocks noGrp="1"/>
          </p:cNvSpPr>
          <p:nvPr>
            <p:ph type="body" sz="quarter" idx="4294967295"/>
          </p:nvPr>
        </p:nvSpPr>
        <p:spPr>
          <a:xfrm>
            <a:off x="1485900" y="3708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 </a:t>
            </a:r>
          </a:p>
        </p:txBody>
      </p:sp>
      <p:sp>
        <p:nvSpPr>
          <p:cNvPr id="8" name="Symbol zastępczy tekstu 15">
            <a:extLst>
              <a:ext uri="{FF2B5EF4-FFF2-40B4-BE49-F238E27FC236}">
                <a16:creationId xmlns:a16="http://schemas.microsoft.com/office/drawing/2014/main" xmlns="" id="{3BB4C775-44A6-47DA-B11E-41C5B17F06FA}"/>
              </a:ext>
            </a:extLst>
          </p:cNvPr>
          <p:cNvSpPr txBox="1">
            <a:spLocks noGrp="1"/>
          </p:cNvSpPr>
          <p:nvPr>
            <p:ph type="body" sz="quarter" idx="4294967295"/>
          </p:nvPr>
        </p:nvSpPr>
        <p:spPr>
          <a:xfrm>
            <a:off x="1408669" y="4038603"/>
            <a:ext cx="1383953"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nr</a:t>
            </a:r>
          </a:p>
        </p:txBody>
      </p:sp>
      <p:sp>
        <p:nvSpPr>
          <p:cNvPr id="9" name="Symbol zastępczy tekstu 19">
            <a:extLst>
              <a:ext uri="{FF2B5EF4-FFF2-40B4-BE49-F238E27FC236}">
                <a16:creationId xmlns:a16="http://schemas.microsoft.com/office/drawing/2014/main" xmlns="" id="{BB1A60F3-0581-49D1-8323-984A85A2B756}"/>
              </a:ext>
            </a:extLst>
          </p:cNvPr>
          <p:cNvSpPr txBox="1">
            <a:spLocks noGrp="1"/>
          </p:cNvSpPr>
          <p:nvPr>
            <p:ph type="body" sz="quarter" idx="4294967295"/>
          </p:nvPr>
        </p:nvSpPr>
        <p:spPr>
          <a:xfrm>
            <a:off x="3695703" y="3987798"/>
            <a:ext cx="7048496" cy="95489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Druga część tekstu może ZAJMOWAĆ NAWET 4 LINIJKI – ważne treści wyróżnione.</a:t>
            </a:r>
          </a:p>
        </p:txBody>
      </p:sp>
      <p:sp>
        <p:nvSpPr>
          <p:cNvPr id="10" name="Symbol zastępczy tekstu 21">
            <a:extLst>
              <a:ext uri="{FF2B5EF4-FFF2-40B4-BE49-F238E27FC236}">
                <a16:creationId xmlns:a16="http://schemas.microsoft.com/office/drawing/2014/main" xmlns="" id="{9BA08610-8CF4-4FF3-B8D8-E6B8BF8C2882}"/>
              </a:ext>
            </a:extLst>
          </p:cNvPr>
          <p:cNvSpPr txBox="1">
            <a:spLocks noGrp="1"/>
          </p:cNvSpPr>
          <p:nvPr>
            <p:ph type="body" sz="quarter" idx="4294967295"/>
          </p:nvPr>
        </p:nvSpPr>
        <p:spPr>
          <a:xfrm>
            <a:off x="3670301" y="5152772"/>
            <a:ext cx="7092433" cy="1184532"/>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
        <p:nvSpPr>
          <p:cNvPr id="11" name="Symbol zastępczy tekstu 4">
            <a:extLst>
              <a:ext uri="{FF2B5EF4-FFF2-40B4-BE49-F238E27FC236}">
                <a16:creationId xmlns:a16="http://schemas.microsoft.com/office/drawing/2014/main" xmlns="" id="{018F0CF1-C93C-40A0-A1B6-0AD39A53F22F}"/>
              </a:ext>
            </a:extLst>
          </p:cNvPr>
          <p:cNvSpPr txBox="1">
            <a:spLocks noGrp="1"/>
          </p:cNvSpPr>
          <p:nvPr>
            <p:ph type="body" sz="quarter" idx="4294967295"/>
          </p:nvPr>
        </p:nvSpPr>
        <p:spPr>
          <a:xfrm>
            <a:off x="4051304" y="2184401"/>
            <a:ext cx="6637291" cy="130226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0"/>
              </a:spcBef>
              <a:spcAft>
                <a:spcPts val="0"/>
              </a:spcAft>
              <a:buNone/>
              <a:tabLst/>
              <a:defRPr lang="pl-PL" sz="1400" b="0" i="0" u="none" strike="noStrike" cap="none" spc="0" baseline="0">
                <a:solidFill>
                  <a:srgbClr val="FFFFFF"/>
                </a:solidFill>
                <a:uFillTx/>
                <a:latin typeface="Arial"/>
              </a:defRPr>
            </a:lvl1pPr>
          </a:lstStyle>
          <a:p>
            <a:pPr lvl="0"/>
            <a:r>
              <a:rPr lang="pl-PL"/>
              <a:t>Tekst artykułu</a:t>
            </a:r>
          </a:p>
        </p:txBody>
      </p:sp>
    </p:spTree>
    <p:extLst>
      <p:ext uri="{BB962C8B-B14F-4D97-AF65-F5344CB8AC3E}">
        <p14:creationId xmlns:p14="http://schemas.microsoft.com/office/powerpoint/2010/main" val="340457331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p:cSld name="3_Dwa elementy zawartości">
    <p:spTree>
      <p:nvGrpSpPr>
        <p:cNvPr id="1" name=""/>
        <p:cNvGrpSpPr/>
        <p:nvPr/>
      </p:nvGrpSpPr>
      <p:grpSpPr>
        <a:xfrm>
          <a:off x="0" y="0"/>
          <a:ext cx="0" cy="0"/>
          <a:chOff x="0" y="0"/>
          <a:chExt cx="0" cy="0"/>
        </a:xfrm>
      </p:grpSpPr>
      <p:pic>
        <p:nvPicPr>
          <p:cNvPr id="9" name="Obraz 2">
            <a:extLst>
              <a:ext uri="{FF2B5EF4-FFF2-40B4-BE49-F238E27FC236}">
                <a16:creationId xmlns:a16="http://schemas.microsoft.com/office/drawing/2014/main" xmlns="" id="{F01515F4-24C5-4FC7-897D-8F9B1307BB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8588" y="2333625"/>
            <a:ext cx="141922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Łącznik prosty 11">
            <a:extLst>
              <a:ext uri="{FF2B5EF4-FFF2-40B4-BE49-F238E27FC236}">
                <a16:creationId xmlns:a16="http://schemas.microsoft.com/office/drawing/2014/main" xmlns="" id="{73487BE5-9CBC-475E-8F70-2CA68BE131BF}"/>
              </a:ext>
            </a:extLst>
          </p:cNvPr>
          <p:cNvCxnSpPr>
            <a:cxnSpLocks noChangeShapeType="1"/>
          </p:cNvCxnSpPr>
          <p:nvPr/>
        </p:nvCxnSpPr>
        <p:spPr bwMode="auto">
          <a:xfrm>
            <a:off x="0" y="3048000"/>
            <a:ext cx="139858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11" name="Łącznik prosty 12">
            <a:extLst>
              <a:ext uri="{FF2B5EF4-FFF2-40B4-BE49-F238E27FC236}">
                <a16:creationId xmlns:a16="http://schemas.microsoft.com/office/drawing/2014/main" xmlns="" id="{8ED6A0ED-D2C1-473D-BBB3-D6D9572937DB}"/>
              </a:ext>
            </a:extLst>
          </p:cNvPr>
          <p:cNvCxnSpPr>
            <a:cxnSpLocks noChangeShapeType="1"/>
          </p:cNvCxnSpPr>
          <p:nvPr/>
        </p:nvCxnSpPr>
        <p:spPr bwMode="auto">
          <a:xfrm>
            <a:off x="2792413" y="3060700"/>
            <a:ext cx="712787"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sp>
        <p:nvSpPr>
          <p:cNvPr id="2" name="Symbol zastępczy tekstu 10">
            <a:extLst>
              <a:ext uri="{FF2B5EF4-FFF2-40B4-BE49-F238E27FC236}">
                <a16:creationId xmlns:a16="http://schemas.microsoft.com/office/drawing/2014/main" xmlns="" id="{304D6706-8712-41E0-BE0D-BC10E8D6E74E}"/>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6" name="Symbol zastępczy tekstu 15">
            <a:extLst>
              <a:ext uri="{FF2B5EF4-FFF2-40B4-BE49-F238E27FC236}">
                <a16:creationId xmlns:a16="http://schemas.microsoft.com/office/drawing/2014/main" xmlns="" id="{2763D65A-C7A2-4552-86DA-7D1615889E93}"/>
              </a:ext>
            </a:extLst>
          </p:cNvPr>
          <p:cNvSpPr txBox="1">
            <a:spLocks noGrp="1"/>
          </p:cNvSpPr>
          <p:nvPr>
            <p:ph type="body" sz="quarter" idx="4294967295"/>
          </p:nvPr>
        </p:nvSpPr>
        <p:spPr>
          <a:xfrm>
            <a:off x="1485900" y="2565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a:t>
            </a:r>
          </a:p>
        </p:txBody>
      </p:sp>
      <p:sp>
        <p:nvSpPr>
          <p:cNvPr id="7" name="Symbol zastępczy tekstu 15">
            <a:extLst>
              <a:ext uri="{FF2B5EF4-FFF2-40B4-BE49-F238E27FC236}">
                <a16:creationId xmlns:a16="http://schemas.microsoft.com/office/drawing/2014/main" xmlns="" id="{8A2F66FB-122B-4727-A3FC-D33C12390040}"/>
              </a:ext>
            </a:extLst>
          </p:cNvPr>
          <p:cNvSpPr txBox="1">
            <a:spLocks noGrp="1"/>
          </p:cNvSpPr>
          <p:nvPr>
            <p:ph type="body" sz="quarter" idx="4294967295"/>
          </p:nvPr>
        </p:nvSpPr>
        <p:spPr>
          <a:xfrm>
            <a:off x="1433386" y="2895603"/>
            <a:ext cx="1359246"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nr</a:t>
            </a:r>
          </a:p>
        </p:txBody>
      </p:sp>
      <p:sp>
        <p:nvSpPr>
          <p:cNvPr id="8" name="Symbol zastępczy tekstu 21">
            <a:extLst>
              <a:ext uri="{FF2B5EF4-FFF2-40B4-BE49-F238E27FC236}">
                <a16:creationId xmlns:a16="http://schemas.microsoft.com/office/drawing/2014/main" xmlns="" id="{79E72D60-6ADF-47EE-9557-129E09D16A1A}"/>
              </a:ext>
            </a:extLst>
          </p:cNvPr>
          <p:cNvSpPr txBox="1">
            <a:spLocks noGrp="1"/>
          </p:cNvSpPr>
          <p:nvPr>
            <p:ph type="body" sz="quarter" idx="4294967295"/>
          </p:nvPr>
        </p:nvSpPr>
        <p:spPr>
          <a:xfrm>
            <a:off x="3670301" y="2857500"/>
            <a:ext cx="6692895" cy="2082802"/>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1200"/>
              </a:spcBef>
              <a:spcAft>
                <a:spcPts val="600"/>
              </a:spcAft>
              <a:buNone/>
              <a:tabLst/>
              <a:defRPr lang="pl-PL" sz="1400" b="0" i="0" u="none" strike="noStrike" cap="none" spc="0" baseline="0">
                <a:solidFill>
                  <a:srgbClr val="6D6E71"/>
                </a:solidFill>
                <a:uFillTx/>
                <a:latin typeface="Arial"/>
              </a:defRPr>
            </a:lvl1pPr>
          </a:lstStyle>
          <a:p>
            <a:pPr lvl="0"/>
            <a:r>
              <a:rPr lang="pl-PL"/>
              <a:t>Tutaj tekst, w którym oznaczamy najważniejsze fragmenty za pomocą bordowego zakreślenia. Te fragmenty mają też font większy o 2pkt.</a:t>
            </a:r>
          </a:p>
        </p:txBody>
      </p:sp>
    </p:spTree>
    <p:extLst>
      <p:ext uri="{BB962C8B-B14F-4D97-AF65-F5344CB8AC3E}">
        <p14:creationId xmlns:p14="http://schemas.microsoft.com/office/powerpoint/2010/main" val="21516195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2_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609600" y="1143000"/>
            <a:ext cx="10972800" cy="1066800"/>
          </a:xfrm>
          <a:prstGeom prst="rect">
            <a:avLst/>
          </a:prstGeom>
        </p:spPr>
        <p:txBody>
          <a:bodyPr/>
          <a:lstStyle/>
          <a:p>
            <a:r>
              <a:rPr lang="pl-PL"/>
              <a:t>Kliknij, aby edytować styl</a:t>
            </a:r>
            <a:endParaRPr lang="en-US"/>
          </a:p>
        </p:txBody>
      </p:sp>
      <p:sp>
        <p:nvSpPr>
          <p:cNvPr id="3" name="Symbol zastępczy zawartości 2"/>
          <p:cNvSpPr>
            <a:spLocks noGrp="1"/>
          </p:cNvSpPr>
          <p:nvPr>
            <p:ph idx="1"/>
          </p:nvPr>
        </p:nvSpPr>
        <p:spPr>
          <a:xfrm>
            <a:off x="609600" y="2249488"/>
            <a:ext cx="10972800" cy="4324350"/>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daty 13"/>
          <p:cNvSpPr>
            <a:spLocks noGrp="1"/>
          </p:cNvSpPr>
          <p:nvPr>
            <p:ph type="dt" sz="half" idx="10"/>
          </p:nvPr>
        </p:nvSpPr>
        <p:spPr>
          <a:xfrm>
            <a:off x="8782051" y="612775"/>
            <a:ext cx="1276349" cy="45720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ymbol zastępczy stopki 2"/>
          <p:cNvSpPr>
            <a:spLocks noGrp="1"/>
          </p:cNvSpPr>
          <p:nvPr>
            <p:ph type="ftr" sz="quarter" idx="11"/>
          </p:nvPr>
        </p:nvSpPr>
        <p:spPr>
          <a:xfrm>
            <a:off x="7010401" y="612775"/>
            <a:ext cx="1767417" cy="45720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6" name="Symbol zastępczy numeru slajdu 22"/>
          <p:cNvSpPr>
            <a:spLocks noGrp="1"/>
          </p:cNvSpPr>
          <p:nvPr>
            <p:ph type="sldNum" sz="quarter" idx="12"/>
          </p:nvPr>
        </p:nvSpPr>
        <p:spPr>
          <a:xfrm>
            <a:off x="10898717" y="1588"/>
            <a:ext cx="1016000" cy="366712"/>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4E7B658F-EE31-4AB0-A6DF-9DD20D5C6B5A}" type="slidenum">
              <a:rPr kumimoji="0" lang="pl-PL"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pl-P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808483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p:cSld name="4_Dwa elementy zawartości">
    <p:spTree>
      <p:nvGrpSpPr>
        <p:cNvPr id="1" name=""/>
        <p:cNvGrpSpPr/>
        <p:nvPr/>
      </p:nvGrpSpPr>
      <p:grpSpPr>
        <a:xfrm>
          <a:off x="0" y="0"/>
          <a:ext cx="0" cy="0"/>
          <a:chOff x="0" y="0"/>
          <a:chExt cx="0" cy="0"/>
        </a:xfrm>
      </p:grpSpPr>
      <p:cxnSp>
        <p:nvCxnSpPr>
          <p:cNvPr id="6" name="Łącznik prosty 11">
            <a:extLst>
              <a:ext uri="{FF2B5EF4-FFF2-40B4-BE49-F238E27FC236}">
                <a16:creationId xmlns:a16="http://schemas.microsoft.com/office/drawing/2014/main" xmlns="" id="{C9DBB140-5884-48BE-9A70-3964C8214CD7}"/>
              </a:ext>
            </a:extLst>
          </p:cNvPr>
          <p:cNvCxnSpPr>
            <a:cxnSpLocks noChangeShapeType="1"/>
          </p:cNvCxnSpPr>
          <p:nvPr/>
        </p:nvCxnSpPr>
        <p:spPr bwMode="auto">
          <a:xfrm>
            <a:off x="0" y="3048000"/>
            <a:ext cx="139858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7" name="Łącznik prosty 12">
            <a:extLst>
              <a:ext uri="{FF2B5EF4-FFF2-40B4-BE49-F238E27FC236}">
                <a16:creationId xmlns:a16="http://schemas.microsoft.com/office/drawing/2014/main" xmlns="" id="{2C90BBD5-2426-44AF-A67E-43CB36DDD1BF}"/>
              </a:ext>
            </a:extLst>
          </p:cNvPr>
          <p:cNvCxnSpPr>
            <a:cxnSpLocks noChangeShapeType="1"/>
          </p:cNvCxnSpPr>
          <p:nvPr/>
        </p:nvCxnSpPr>
        <p:spPr bwMode="auto">
          <a:xfrm>
            <a:off x="2792413" y="3060700"/>
            <a:ext cx="712787"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9" name="Łącznik prosty 13">
            <a:extLst>
              <a:ext uri="{FF2B5EF4-FFF2-40B4-BE49-F238E27FC236}">
                <a16:creationId xmlns:a16="http://schemas.microsoft.com/office/drawing/2014/main" xmlns="" id="{31121D64-3EB6-436F-B38E-D1B346EA7D01}"/>
              </a:ext>
            </a:extLst>
          </p:cNvPr>
          <p:cNvCxnSpPr>
            <a:cxnSpLocks noChangeShapeType="1"/>
          </p:cNvCxnSpPr>
          <p:nvPr/>
        </p:nvCxnSpPr>
        <p:spPr bwMode="auto">
          <a:xfrm>
            <a:off x="0" y="5130800"/>
            <a:ext cx="139858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10" name="Łącznik prosty 14">
            <a:extLst>
              <a:ext uri="{FF2B5EF4-FFF2-40B4-BE49-F238E27FC236}">
                <a16:creationId xmlns:a16="http://schemas.microsoft.com/office/drawing/2014/main" xmlns="" id="{D1D0BEA1-8618-4213-8F57-BA3DF9844DF5}"/>
              </a:ext>
            </a:extLst>
          </p:cNvPr>
          <p:cNvCxnSpPr>
            <a:cxnSpLocks noChangeShapeType="1"/>
          </p:cNvCxnSpPr>
          <p:nvPr/>
        </p:nvCxnSpPr>
        <p:spPr bwMode="auto">
          <a:xfrm>
            <a:off x="2792413" y="5143500"/>
            <a:ext cx="712787"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sp>
        <p:nvSpPr>
          <p:cNvPr id="2" name="Symbol zastępczy tekstu 10">
            <a:extLst>
              <a:ext uri="{FF2B5EF4-FFF2-40B4-BE49-F238E27FC236}">
                <a16:creationId xmlns:a16="http://schemas.microsoft.com/office/drawing/2014/main" xmlns="" id="{A44F1EB1-950C-4BBC-BA43-0415C482CC9E}"/>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5" name="Symbol zastępczy tekstu 19">
            <a:extLst>
              <a:ext uri="{FF2B5EF4-FFF2-40B4-BE49-F238E27FC236}">
                <a16:creationId xmlns:a16="http://schemas.microsoft.com/office/drawing/2014/main" xmlns="" id="{51634A4F-8340-4EFC-A3F7-DA02E00CFC09}"/>
              </a:ext>
            </a:extLst>
          </p:cNvPr>
          <p:cNvSpPr txBox="1">
            <a:spLocks noGrp="1"/>
          </p:cNvSpPr>
          <p:nvPr>
            <p:ph type="body" sz="quarter" idx="4294967295"/>
          </p:nvPr>
        </p:nvSpPr>
        <p:spPr>
          <a:xfrm>
            <a:off x="3657600" y="2844798"/>
            <a:ext cx="7487509" cy="12573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Treść artykułu/paragrafu/etc.</a:t>
            </a:r>
          </a:p>
        </p:txBody>
      </p:sp>
      <p:sp>
        <p:nvSpPr>
          <p:cNvPr id="8" name="Symbol zastępczy tekstu 19">
            <a:extLst>
              <a:ext uri="{FF2B5EF4-FFF2-40B4-BE49-F238E27FC236}">
                <a16:creationId xmlns:a16="http://schemas.microsoft.com/office/drawing/2014/main" xmlns="" id="{A8AE9443-E63B-4568-86DE-6027A087711F}"/>
              </a:ext>
            </a:extLst>
          </p:cNvPr>
          <p:cNvSpPr txBox="1">
            <a:spLocks noGrp="1"/>
          </p:cNvSpPr>
          <p:nvPr>
            <p:ph type="body" sz="quarter" idx="4294967295"/>
          </p:nvPr>
        </p:nvSpPr>
        <p:spPr>
          <a:xfrm>
            <a:off x="3683002" y="4927601"/>
            <a:ext cx="7487509" cy="12573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Treść artykułu/paragrafu/etc.</a:t>
            </a:r>
          </a:p>
        </p:txBody>
      </p:sp>
    </p:spTree>
    <p:extLst>
      <p:ext uri="{BB962C8B-B14F-4D97-AF65-F5344CB8AC3E}">
        <p14:creationId xmlns:p14="http://schemas.microsoft.com/office/powerpoint/2010/main" val="214797630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p:cSld name="Slajd przekładkowy_01">
    <p:spTree>
      <p:nvGrpSpPr>
        <p:cNvPr id="1" name=""/>
        <p:cNvGrpSpPr/>
        <p:nvPr/>
      </p:nvGrpSpPr>
      <p:grpSpPr>
        <a:xfrm>
          <a:off x="0" y="0"/>
          <a:ext cx="0" cy="0"/>
          <a:chOff x="0" y="0"/>
          <a:chExt cx="0" cy="0"/>
        </a:xfrm>
      </p:grpSpPr>
      <p:pic>
        <p:nvPicPr>
          <p:cNvPr id="5" name="Obraz 2">
            <a:extLst>
              <a:ext uri="{FF2B5EF4-FFF2-40B4-BE49-F238E27FC236}">
                <a16:creationId xmlns:a16="http://schemas.microsoft.com/office/drawing/2014/main" xmlns="" id="{A440548B-2F3F-42F1-AF10-6699FC60F6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7">
            <a:extLst>
              <a:ext uri="{FF2B5EF4-FFF2-40B4-BE49-F238E27FC236}">
                <a16:creationId xmlns:a16="http://schemas.microsoft.com/office/drawing/2014/main" xmlns="" id="{96E48870-451E-489B-8F91-C7982CC34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4154488"/>
            <a:ext cx="701040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10">
            <a:extLst>
              <a:ext uri="{FF2B5EF4-FFF2-40B4-BE49-F238E27FC236}">
                <a16:creationId xmlns:a16="http://schemas.microsoft.com/office/drawing/2014/main" xmlns="" id="{54C83569-C74B-48B1-9C30-5243D6B07C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4300" y="3627438"/>
            <a:ext cx="23590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ymbol zastępczy tekstu 12">
            <a:extLst>
              <a:ext uri="{FF2B5EF4-FFF2-40B4-BE49-F238E27FC236}">
                <a16:creationId xmlns:a16="http://schemas.microsoft.com/office/drawing/2014/main" xmlns="" id="{EDED5265-1EE6-4EA3-83FF-C370590C734B}"/>
              </a:ext>
            </a:extLst>
          </p:cNvPr>
          <p:cNvSpPr txBox="1">
            <a:spLocks noGrp="1"/>
          </p:cNvSpPr>
          <p:nvPr>
            <p:ph type="body" sz="quarter" idx="4294967295"/>
          </p:nvPr>
        </p:nvSpPr>
        <p:spPr>
          <a:xfrm>
            <a:off x="667265" y="4241801"/>
            <a:ext cx="5955953"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sp>
        <p:nvSpPr>
          <p:cNvPr id="6" name="Symbol zastępczy tekstu 16">
            <a:extLst>
              <a:ext uri="{FF2B5EF4-FFF2-40B4-BE49-F238E27FC236}">
                <a16:creationId xmlns:a16="http://schemas.microsoft.com/office/drawing/2014/main" xmlns="" id="{35CF831D-94FB-4122-9933-62128E04A649}"/>
              </a:ext>
            </a:extLst>
          </p:cNvPr>
          <p:cNvSpPr txBox="1">
            <a:spLocks noGrp="1"/>
          </p:cNvSpPr>
          <p:nvPr>
            <p:ph type="body" sz="quarter" idx="4294967295"/>
          </p:nvPr>
        </p:nvSpPr>
        <p:spPr>
          <a:xfrm>
            <a:off x="1532122" y="3703822"/>
            <a:ext cx="2137839"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a:t>
            </a:r>
          </a:p>
        </p:txBody>
      </p:sp>
    </p:spTree>
    <p:extLst>
      <p:ext uri="{BB962C8B-B14F-4D97-AF65-F5344CB8AC3E}">
        <p14:creationId xmlns:p14="http://schemas.microsoft.com/office/powerpoint/2010/main" val="43127451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p:cSld name="5_Dwa elementy zawartości">
    <p:spTree>
      <p:nvGrpSpPr>
        <p:cNvPr id="1" name=""/>
        <p:cNvGrpSpPr/>
        <p:nvPr/>
      </p:nvGrpSpPr>
      <p:grpSpPr>
        <a:xfrm>
          <a:off x="0" y="0"/>
          <a:ext cx="0" cy="0"/>
          <a:chOff x="0" y="0"/>
          <a:chExt cx="0" cy="0"/>
        </a:xfrm>
      </p:grpSpPr>
      <p:pic>
        <p:nvPicPr>
          <p:cNvPr id="10" name="Obraz 3">
            <a:extLst>
              <a:ext uri="{FF2B5EF4-FFF2-40B4-BE49-F238E27FC236}">
                <a16:creationId xmlns:a16="http://schemas.microsoft.com/office/drawing/2014/main" xmlns="" id="{BCEA47E9-6ABF-49CF-9F97-CD7A042A6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938" y="1951038"/>
            <a:ext cx="28289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21">
            <a:extLst>
              <a:ext uri="{FF2B5EF4-FFF2-40B4-BE49-F238E27FC236}">
                <a16:creationId xmlns:a16="http://schemas.microsoft.com/office/drawing/2014/main" xmlns="" id="{4F8A4435-209C-4223-94DF-6B44EF0025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638" y="3449638"/>
            <a:ext cx="28289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23">
            <a:extLst>
              <a:ext uri="{FF2B5EF4-FFF2-40B4-BE49-F238E27FC236}">
                <a16:creationId xmlns:a16="http://schemas.microsoft.com/office/drawing/2014/main" xmlns="" id="{2EC3FD65-C9E7-4B70-BCF2-B22C97FF79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8838" y="1951038"/>
            <a:ext cx="28289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az 24">
            <a:extLst>
              <a:ext uri="{FF2B5EF4-FFF2-40B4-BE49-F238E27FC236}">
                <a16:creationId xmlns:a16="http://schemas.microsoft.com/office/drawing/2014/main" xmlns="" id="{EE1E3547-ECAB-4D56-BFF4-847AD2C0F4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1538" y="3462338"/>
            <a:ext cx="28289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az 25">
            <a:extLst>
              <a:ext uri="{FF2B5EF4-FFF2-40B4-BE49-F238E27FC236}">
                <a16:creationId xmlns:a16="http://schemas.microsoft.com/office/drawing/2014/main" xmlns="" id="{7F5B7B77-6C1E-4491-868B-35F9B1D22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2738" y="1938338"/>
            <a:ext cx="28289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Obraz 26">
            <a:extLst>
              <a:ext uri="{FF2B5EF4-FFF2-40B4-BE49-F238E27FC236}">
                <a16:creationId xmlns:a16="http://schemas.microsoft.com/office/drawing/2014/main" xmlns="" id="{4D99148A-1723-4145-AEC0-7FDE9C19BC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5438" y="3449638"/>
            <a:ext cx="28289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Obraz 4">
            <a:extLst>
              <a:ext uri="{FF2B5EF4-FFF2-40B4-BE49-F238E27FC236}">
                <a16:creationId xmlns:a16="http://schemas.microsoft.com/office/drawing/2014/main" xmlns="" id="{85104A60-23BA-4AAB-A635-453DEDB79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2378075"/>
            <a:ext cx="4667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Obraz 27">
            <a:extLst>
              <a:ext uri="{FF2B5EF4-FFF2-40B4-BE49-F238E27FC236}">
                <a16:creationId xmlns:a16="http://schemas.microsoft.com/office/drawing/2014/main" xmlns="" id="{C360266B-EFF9-422C-BB79-C29B13A384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338" y="3876675"/>
            <a:ext cx="4667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Obraz 28">
            <a:extLst>
              <a:ext uri="{FF2B5EF4-FFF2-40B4-BE49-F238E27FC236}">
                <a16:creationId xmlns:a16="http://schemas.microsoft.com/office/drawing/2014/main" xmlns="" id="{8435CE2E-A212-4EC7-A154-D5F3F8F0C1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8238" y="3889375"/>
            <a:ext cx="4667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Obraz 29">
            <a:extLst>
              <a:ext uri="{FF2B5EF4-FFF2-40B4-BE49-F238E27FC236}">
                <a16:creationId xmlns:a16="http://schemas.microsoft.com/office/drawing/2014/main" xmlns="" id="{41F95FB1-414E-4041-8CA5-76FCBF4F4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5538" y="2378075"/>
            <a:ext cx="4667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Obraz 30">
            <a:extLst>
              <a:ext uri="{FF2B5EF4-FFF2-40B4-BE49-F238E27FC236}">
                <a16:creationId xmlns:a16="http://schemas.microsoft.com/office/drawing/2014/main" xmlns="" id="{D11AB5E6-3325-44DF-B5FF-060933285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638" y="5546725"/>
            <a:ext cx="4667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Obraz 5">
            <a:extLst>
              <a:ext uri="{FF2B5EF4-FFF2-40B4-BE49-F238E27FC236}">
                <a16:creationId xmlns:a16="http://schemas.microsoft.com/office/drawing/2014/main" xmlns="" id="{30D23FB8-32BA-4E64-AF74-46C8F0A871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4363" y="5068888"/>
            <a:ext cx="28130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ymbol zastępczy tekstu 10">
            <a:extLst>
              <a:ext uri="{FF2B5EF4-FFF2-40B4-BE49-F238E27FC236}">
                <a16:creationId xmlns:a16="http://schemas.microsoft.com/office/drawing/2014/main" xmlns="" id="{95E119F5-9B3E-4873-87FF-5AE2A286B4B7}"/>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15" name="Symbol zastępczy tekstu 34">
            <a:extLst>
              <a:ext uri="{FF2B5EF4-FFF2-40B4-BE49-F238E27FC236}">
                <a16:creationId xmlns:a16="http://schemas.microsoft.com/office/drawing/2014/main" xmlns="" id="{D0BA34E9-9FFE-44F7-B10B-C00EB4025459}"/>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a:tabLst/>
              <a:defRPr lang="pl-PL" sz="1600" b="0" i="0" u="none" strike="noStrike" cap="none" spc="0" baseline="0">
                <a:solidFill>
                  <a:srgbClr val="6D6E71"/>
                </a:solidFill>
                <a:uFillTx/>
                <a:latin typeface="Arial"/>
              </a:defRPr>
            </a:lvl1pPr>
          </a:lstStyle>
          <a:p>
            <a:pPr lvl="0"/>
            <a:endParaRPr lang="pl-PL"/>
          </a:p>
        </p:txBody>
      </p:sp>
      <p:sp>
        <p:nvSpPr>
          <p:cNvPr id="16" name="Symbol zastępczy tekstu 34">
            <a:extLst>
              <a:ext uri="{FF2B5EF4-FFF2-40B4-BE49-F238E27FC236}">
                <a16:creationId xmlns:a16="http://schemas.microsoft.com/office/drawing/2014/main" xmlns="" id="{441CE751-7248-4A43-9022-F59B9E0BDA76}"/>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2"/>
              <a:tabLst/>
              <a:defRPr lang="pl-PL" sz="1600" b="0" i="0" u="none" strike="noStrike" cap="none" spc="0" baseline="0">
                <a:solidFill>
                  <a:srgbClr val="6D6E71"/>
                </a:solidFill>
                <a:uFillTx/>
                <a:latin typeface="Arial"/>
              </a:defRPr>
            </a:lvl1pPr>
          </a:lstStyle>
          <a:p>
            <a:pPr lvl="0"/>
            <a:endParaRPr lang="pl-PL"/>
          </a:p>
        </p:txBody>
      </p:sp>
      <p:sp>
        <p:nvSpPr>
          <p:cNvPr id="17" name="Symbol zastępczy tekstu 34">
            <a:extLst>
              <a:ext uri="{FF2B5EF4-FFF2-40B4-BE49-F238E27FC236}">
                <a16:creationId xmlns:a16="http://schemas.microsoft.com/office/drawing/2014/main" xmlns="" id="{46614AF1-20B9-4AEF-9253-B7B93C1273DC}"/>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3"/>
              <a:tabLst/>
              <a:defRPr lang="pl-PL" sz="1600" b="0" i="0" u="none" strike="noStrike" cap="none" spc="0" baseline="0">
                <a:solidFill>
                  <a:srgbClr val="6D6E71"/>
                </a:solidFill>
                <a:uFillTx/>
                <a:latin typeface="Arial"/>
              </a:defRPr>
            </a:lvl1pPr>
          </a:lstStyle>
          <a:p>
            <a:pPr lvl="0"/>
            <a:endParaRPr lang="pl-PL"/>
          </a:p>
        </p:txBody>
      </p:sp>
      <p:sp>
        <p:nvSpPr>
          <p:cNvPr id="18" name="Symbol zastępczy tekstu 34">
            <a:extLst>
              <a:ext uri="{FF2B5EF4-FFF2-40B4-BE49-F238E27FC236}">
                <a16:creationId xmlns:a16="http://schemas.microsoft.com/office/drawing/2014/main" xmlns="" id="{F7B3725A-6C67-4151-978F-441A2ABD9248}"/>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4"/>
              <a:tabLst/>
              <a:defRPr lang="pl-PL" sz="1600" b="0" i="0" u="none" strike="noStrike" cap="none" spc="0" baseline="0">
                <a:solidFill>
                  <a:srgbClr val="6D6E71"/>
                </a:solidFill>
                <a:uFillTx/>
                <a:latin typeface="Arial"/>
              </a:defRPr>
            </a:lvl1pPr>
          </a:lstStyle>
          <a:p>
            <a:pPr lvl="0"/>
            <a:endParaRPr lang="pl-PL"/>
          </a:p>
        </p:txBody>
      </p:sp>
      <p:sp>
        <p:nvSpPr>
          <p:cNvPr id="19" name="Symbol zastępczy tekstu 34">
            <a:extLst>
              <a:ext uri="{FF2B5EF4-FFF2-40B4-BE49-F238E27FC236}">
                <a16:creationId xmlns:a16="http://schemas.microsoft.com/office/drawing/2014/main" xmlns="" id="{E4F28D5B-C762-4806-A765-DCB94F2D879A}"/>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5"/>
              <a:tabLst/>
              <a:defRPr lang="pl-PL" sz="1600" b="0"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a16="http://schemas.microsoft.com/office/drawing/2014/main" xmlns="" id="{63F1F02F-C030-4507-915C-E8A4F8DFF870}"/>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6"/>
              <a:tabLst/>
              <a:defRPr lang="pl-PL" sz="1600" b="0"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a16="http://schemas.microsoft.com/office/drawing/2014/main" xmlns="" id="{5CE960AF-9EC6-4964-A63B-6BC425B8219C}"/>
              </a:ext>
            </a:extLst>
          </p:cNvPr>
          <p:cNvSpPr txBox="1">
            <a:spLocks noGrp="1"/>
          </p:cNvSpPr>
          <p:nvPr>
            <p:ph type="body" sz="quarter" idx="4294967295"/>
          </p:nvPr>
        </p:nvSpPr>
        <p:spPr>
          <a:xfrm>
            <a:off x="1976375" y="5146800"/>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FFFFFF"/>
              </a:buClr>
              <a:buSzPct val="100000"/>
              <a:buFont typeface="Arial"/>
              <a:buAutoNum type="arabicPeriod" startAt="8"/>
              <a:tabLst/>
              <a:defRPr lang="pl-PL" sz="1600" b="0" i="0" u="none" strike="noStrike" cap="none" spc="0" baseline="0">
                <a:solidFill>
                  <a:srgbClr val="FFFFFF"/>
                </a:solidFill>
                <a:uFillTx/>
                <a:latin typeface="Arial"/>
              </a:defRPr>
            </a:lvl1pPr>
          </a:lstStyle>
          <a:p>
            <a:pPr lvl="0"/>
            <a:endParaRPr lang="pl-PL"/>
          </a:p>
        </p:txBody>
      </p:sp>
    </p:spTree>
    <p:extLst>
      <p:ext uri="{BB962C8B-B14F-4D97-AF65-F5344CB8AC3E}">
        <p14:creationId xmlns:p14="http://schemas.microsoft.com/office/powerpoint/2010/main" val="168783189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p:cSld name="6_Dwa elementy zawartości">
    <p:spTree>
      <p:nvGrpSpPr>
        <p:cNvPr id="1" name=""/>
        <p:cNvGrpSpPr/>
        <p:nvPr/>
      </p:nvGrpSpPr>
      <p:grpSpPr>
        <a:xfrm>
          <a:off x="0" y="0"/>
          <a:ext cx="0" cy="0"/>
          <a:chOff x="0" y="0"/>
          <a:chExt cx="0" cy="0"/>
        </a:xfrm>
      </p:grpSpPr>
      <p:pic>
        <p:nvPicPr>
          <p:cNvPr id="11" name="Obraz 2">
            <a:extLst>
              <a:ext uri="{FF2B5EF4-FFF2-40B4-BE49-F238E27FC236}">
                <a16:creationId xmlns:a16="http://schemas.microsoft.com/office/drawing/2014/main" xmlns="" id="{302BE202-7D8F-41DC-A940-895D4F0055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938" y="19542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12">
            <a:extLst>
              <a:ext uri="{FF2B5EF4-FFF2-40B4-BE49-F238E27FC236}">
                <a16:creationId xmlns:a16="http://schemas.microsoft.com/office/drawing/2014/main" xmlns="" id="{04B9FE4C-49EB-4A5A-9451-6EC5E47168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8838" y="19415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az 13">
            <a:extLst>
              <a:ext uri="{FF2B5EF4-FFF2-40B4-BE49-F238E27FC236}">
                <a16:creationId xmlns:a16="http://schemas.microsoft.com/office/drawing/2014/main" xmlns="" id="{69AD54CC-E3E9-4483-95D9-AF15D1D2BC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8138" y="19415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az 14">
            <a:extLst>
              <a:ext uri="{FF2B5EF4-FFF2-40B4-BE49-F238E27FC236}">
                <a16:creationId xmlns:a16="http://schemas.microsoft.com/office/drawing/2014/main" xmlns="" id="{179B52D3-C70E-4BD8-B720-BB6F177F57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938" y="34528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Obraz 15">
            <a:extLst>
              <a:ext uri="{FF2B5EF4-FFF2-40B4-BE49-F238E27FC236}">
                <a16:creationId xmlns:a16="http://schemas.microsoft.com/office/drawing/2014/main" xmlns="" id="{57FF9547-5509-4579-89E8-0CC252EB14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8838" y="34401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Obraz 16">
            <a:extLst>
              <a:ext uri="{FF2B5EF4-FFF2-40B4-BE49-F238E27FC236}">
                <a16:creationId xmlns:a16="http://schemas.microsoft.com/office/drawing/2014/main" xmlns="" id="{FB9D9EC8-E33B-445B-9A23-9DB1596918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8138" y="34401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Obraz 20">
            <a:extLst>
              <a:ext uri="{FF2B5EF4-FFF2-40B4-BE49-F238E27FC236}">
                <a16:creationId xmlns:a16="http://schemas.microsoft.com/office/drawing/2014/main" xmlns="" id="{DFEA8E77-A3F8-470C-A4B0-30C3A15B13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238" y="49514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Obraz 3">
            <a:extLst>
              <a:ext uri="{FF2B5EF4-FFF2-40B4-BE49-F238E27FC236}">
                <a16:creationId xmlns:a16="http://schemas.microsoft.com/office/drawing/2014/main" xmlns="" id="{826CEFCF-77F6-4FD0-B387-AE71DDC639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175" y="4965700"/>
            <a:ext cx="28130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Łącznik prosty 8">
            <a:extLst>
              <a:ext uri="{FF2B5EF4-FFF2-40B4-BE49-F238E27FC236}">
                <a16:creationId xmlns:a16="http://schemas.microsoft.com/office/drawing/2014/main" xmlns="" id="{ACFEE39A-A6CB-4F1D-9FD5-0FA1206E342E}"/>
              </a:ext>
            </a:extLst>
          </p:cNvPr>
          <p:cNvCxnSpPr>
            <a:cxnSpLocks noChangeShapeType="1"/>
          </p:cNvCxnSpPr>
          <p:nvPr/>
        </p:nvCxnSpPr>
        <p:spPr bwMode="auto">
          <a:xfrm>
            <a:off x="0" y="2451100"/>
            <a:ext cx="140493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8" name="Łącznik prosty ze strzałką 25">
            <a:extLst>
              <a:ext uri="{FF2B5EF4-FFF2-40B4-BE49-F238E27FC236}">
                <a16:creationId xmlns:a16="http://schemas.microsoft.com/office/drawing/2014/main" xmlns="" id="{85161E51-E0AA-4EA5-917C-2322A3D46F62}"/>
              </a:ext>
            </a:extLst>
          </p:cNvPr>
          <p:cNvCxnSpPr>
            <a:cxnSpLocks noChangeShapeType="1"/>
          </p:cNvCxnSpPr>
          <p:nvPr/>
        </p:nvCxnSpPr>
        <p:spPr bwMode="auto">
          <a:xfrm>
            <a:off x="4214813" y="2438400"/>
            <a:ext cx="460375"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29" name="Łącznik prosty ze strzałką 42">
            <a:extLst>
              <a:ext uri="{FF2B5EF4-FFF2-40B4-BE49-F238E27FC236}">
                <a16:creationId xmlns:a16="http://schemas.microsoft.com/office/drawing/2014/main" xmlns="" id="{15638757-4C1D-4FF6-A36E-F4B15CE1A987}"/>
              </a:ext>
            </a:extLst>
          </p:cNvPr>
          <p:cNvCxnSpPr>
            <a:cxnSpLocks noChangeShapeType="1"/>
          </p:cNvCxnSpPr>
          <p:nvPr/>
        </p:nvCxnSpPr>
        <p:spPr bwMode="auto">
          <a:xfrm>
            <a:off x="7491413" y="2451100"/>
            <a:ext cx="460375"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30" name="Łącznik prosty ze strzałką 43">
            <a:extLst>
              <a:ext uri="{FF2B5EF4-FFF2-40B4-BE49-F238E27FC236}">
                <a16:creationId xmlns:a16="http://schemas.microsoft.com/office/drawing/2014/main" xmlns="" id="{E40518F8-3E00-43B0-ACFD-5A3BB6861C35}"/>
              </a:ext>
            </a:extLst>
          </p:cNvPr>
          <p:cNvCxnSpPr>
            <a:cxnSpLocks noChangeShapeType="1"/>
          </p:cNvCxnSpPr>
          <p:nvPr/>
        </p:nvCxnSpPr>
        <p:spPr bwMode="auto">
          <a:xfrm>
            <a:off x="9486900" y="2946400"/>
            <a:ext cx="0" cy="50800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31" name="Łącznik prosty ze strzałką 44">
            <a:extLst>
              <a:ext uri="{FF2B5EF4-FFF2-40B4-BE49-F238E27FC236}">
                <a16:creationId xmlns:a16="http://schemas.microsoft.com/office/drawing/2014/main" xmlns="" id="{D503B920-C478-44C6-8D6E-68A3B0F5B3D7}"/>
              </a:ext>
            </a:extLst>
          </p:cNvPr>
          <p:cNvCxnSpPr>
            <a:cxnSpLocks noChangeShapeType="1"/>
          </p:cNvCxnSpPr>
          <p:nvPr/>
        </p:nvCxnSpPr>
        <p:spPr bwMode="auto">
          <a:xfrm flipH="1">
            <a:off x="4203700" y="3949700"/>
            <a:ext cx="457200"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32" name="Łącznik prosty ze strzałką 45">
            <a:extLst>
              <a:ext uri="{FF2B5EF4-FFF2-40B4-BE49-F238E27FC236}">
                <a16:creationId xmlns:a16="http://schemas.microsoft.com/office/drawing/2014/main" xmlns="" id="{7BE44214-0406-4D57-B39D-01FA8115590E}"/>
              </a:ext>
            </a:extLst>
          </p:cNvPr>
          <p:cNvCxnSpPr>
            <a:cxnSpLocks noChangeShapeType="1"/>
          </p:cNvCxnSpPr>
          <p:nvPr/>
        </p:nvCxnSpPr>
        <p:spPr bwMode="auto">
          <a:xfrm flipH="1">
            <a:off x="7480300" y="3949700"/>
            <a:ext cx="477838"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33" name="Łącznik prosty ze strzałką 46">
            <a:extLst>
              <a:ext uri="{FF2B5EF4-FFF2-40B4-BE49-F238E27FC236}">
                <a16:creationId xmlns:a16="http://schemas.microsoft.com/office/drawing/2014/main" xmlns="" id="{FAB939AF-A383-46F3-A8CE-DA1117ECF96E}"/>
              </a:ext>
            </a:extLst>
          </p:cNvPr>
          <p:cNvCxnSpPr>
            <a:cxnSpLocks noChangeShapeType="1"/>
          </p:cNvCxnSpPr>
          <p:nvPr/>
        </p:nvCxnSpPr>
        <p:spPr bwMode="auto">
          <a:xfrm>
            <a:off x="4165600" y="5448300"/>
            <a:ext cx="508000"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34" name="Łącznik prosty ze strzałką 52">
            <a:extLst>
              <a:ext uri="{FF2B5EF4-FFF2-40B4-BE49-F238E27FC236}">
                <a16:creationId xmlns:a16="http://schemas.microsoft.com/office/drawing/2014/main" xmlns="" id="{464B95FA-7B3E-452B-B00B-D205F534B68F}"/>
              </a:ext>
            </a:extLst>
          </p:cNvPr>
          <p:cNvCxnSpPr>
            <a:cxnSpLocks noChangeShapeType="1"/>
          </p:cNvCxnSpPr>
          <p:nvPr/>
        </p:nvCxnSpPr>
        <p:spPr bwMode="auto">
          <a:xfrm>
            <a:off x="2743200" y="4457700"/>
            <a:ext cx="0" cy="50800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sp>
        <p:nvSpPr>
          <p:cNvPr id="3" name="Symbol zastępczy tekstu 10">
            <a:extLst>
              <a:ext uri="{FF2B5EF4-FFF2-40B4-BE49-F238E27FC236}">
                <a16:creationId xmlns:a16="http://schemas.microsoft.com/office/drawing/2014/main" xmlns="" id="{675C3A0A-1600-47E9-AA53-B2D7C26F586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19" name="Symbol zastępczy tekstu 34">
            <a:extLst>
              <a:ext uri="{FF2B5EF4-FFF2-40B4-BE49-F238E27FC236}">
                <a16:creationId xmlns:a16="http://schemas.microsoft.com/office/drawing/2014/main" xmlns="" id="{5EB71FFB-4A35-47BB-BEAD-3603D0EB3702}"/>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a16="http://schemas.microsoft.com/office/drawing/2014/main" xmlns="" id="{FA9595DF-4951-41E5-A31B-F271CD1ECDC9}"/>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a16="http://schemas.microsoft.com/office/drawing/2014/main" xmlns="" id="{25686BDF-7D35-461E-A2BD-F48816F576FF}"/>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2" name="Symbol zastępczy tekstu 34">
            <a:extLst>
              <a:ext uri="{FF2B5EF4-FFF2-40B4-BE49-F238E27FC236}">
                <a16:creationId xmlns:a16="http://schemas.microsoft.com/office/drawing/2014/main" xmlns="" id="{C301FD96-A5F1-49E7-82A0-984A60897302}"/>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3" name="Symbol zastępczy tekstu 34">
            <a:extLst>
              <a:ext uri="{FF2B5EF4-FFF2-40B4-BE49-F238E27FC236}">
                <a16:creationId xmlns:a16="http://schemas.microsoft.com/office/drawing/2014/main" xmlns="" id="{2386ED17-0EDA-4141-B8A2-A6E761D5D52E}"/>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4" name="Symbol zastępczy tekstu 34">
            <a:extLst>
              <a:ext uri="{FF2B5EF4-FFF2-40B4-BE49-F238E27FC236}">
                <a16:creationId xmlns:a16="http://schemas.microsoft.com/office/drawing/2014/main" xmlns="" id="{C03DD810-BDD5-445B-8594-4ECB0A8FB0B2}"/>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5" name="Symbol zastępczy tekstu 34">
            <a:extLst>
              <a:ext uri="{FF2B5EF4-FFF2-40B4-BE49-F238E27FC236}">
                <a16:creationId xmlns:a16="http://schemas.microsoft.com/office/drawing/2014/main" xmlns="" id="{35E22065-6ACF-4850-90E0-241283CB24DA}"/>
              </a:ext>
            </a:extLst>
          </p:cNvPr>
          <p:cNvSpPr txBox="1">
            <a:spLocks noGrp="1"/>
          </p:cNvSpPr>
          <p:nvPr>
            <p:ph type="body" sz="quarter" idx="4294967295"/>
          </p:nvPr>
        </p:nvSpPr>
        <p:spPr>
          <a:xfrm>
            <a:off x="1485900"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6" name="Symbol zastępczy tekstu 34">
            <a:extLst>
              <a:ext uri="{FF2B5EF4-FFF2-40B4-BE49-F238E27FC236}">
                <a16:creationId xmlns:a16="http://schemas.microsoft.com/office/drawing/2014/main" xmlns="" id="{2145FE43-53DD-4595-B8AA-BA21679E2DCE}"/>
              </a:ext>
            </a:extLst>
          </p:cNvPr>
          <p:cNvSpPr txBox="1">
            <a:spLocks noGrp="1"/>
          </p:cNvSpPr>
          <p:nvPr>
            <p:ph type="body" sz="quarter" idx="4294967295"/>
          </p:nvPr>
        </p:nvSpPr>
        <p:spPr>
          <a:xfrm>
            <a:off x="4782074" y="5054602"/>
            <a:ext cx="2628899" cy="8001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spTree>
    <p:extLst>
      <p:ext uri="{BB962C8B-B14F-4D97-AF65-F5344CB8AC3E}">
        <p14:creationId xmlns:p14="http://schemas.microsoft.com/office/powerpoint/2010/main" val="88242239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p:cSld name="7_Dwa elementy zawartości">
    <p:spTree>
      <p:nvGrpSpPr>
        <p:cNvPr id="1" name=""/>
        <p:cNvGrpSpPr/>
        <p:nvPr/>
      </p:nvGrpSpPr>
      <p:grpSpPr>
        <a:xfrm>
          <a:off x="0" y="0"/>
          <a:ext cx="0" cy="0"/>
          <a:chOff x="0" y="0"/>
          <a:chExt cx="0" cy="0"/>
        </a:xfrm>
      </p:grpSpPr>
      <p:grpSp>
        <p:nvGrpSpPr>
          <p:cNvPr id="11" name="Grupa 55">
            <a:extLst>
              <a:ext uri="{FF2B5EF4-FFF2-40B4-BE49-F238E27FC236}">
                <a16:creationId xmlns:a16="http://schemas.microsoft.com/office/drawing/2014/main" xmlns="" id="{1DC61224-27A8-4AFB-A2A9-300406043E23}"/>
              </a:ext>
            </a:extLst>
          </p:cNvPr>
          <p:cNvGrpSpPr>
            <a:grpSpLocks/>
          </p:cNvGrpSpPr>
          <p:nvPr/>
        </p:nvGrpSpPr>
        <p:grpSpPr bwMode="auto">
          <a:xfrm>
            <a:off x="4668838" y="3440113"/>
            <a:ext cx="2828925" cy="1019175"/>
            <a:chOff x="4669026" y="3440686"/>
            <a:chExt cx="2828550" cy="1018038"/>
          </a:xfrm>
        </p:grpSpPr>
        <p:pic>
          <p:nvPicPr>
            <p:cNvPr id="12" name="Obraz 56">
              <a:extLst>
                <a:ext uri="{FF2B5EF4-FFF2-40B4-BE49-F238E27FC236}">
                  <a16:creationId xmlns:a16="http://schemas.microsoft.com/office/drawing/2014/main" xmlns="" id="{30B5008D-E6A3-4041-9273-BD7ADEC0FE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5787" y="3463546"/>
              <a:ext cx="2795019" cy="97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az 57">
              <a:extLst>
                <a:ext uri="{FF2B5EF4-FFF2-40B4-BE49-F238E27FC236}">
                  <a16:creationId xmlns:a16="http://schemas.microsoft.com/office/drawing/2014/main" xmlns="" id="{8DC1E2D3-FB2E-479A-9F95-E6DE872356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9026" y="3440686"/>
              <a:ext cx="2828550" cy="10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upa 58">
            <a:extLst>
              <a:ext uri="{FF2B5EF4-FFF2-40B4-BE49-F238E27FC236}">
                <a16:creationId xmlns:a16="http://schemas.microsoft.com/office/drawing/2014/main" xmlns="" id="{16071F31-D896-4A4F-B867-297255DE73DD}"/>
              </a:ext>
            </a:extLst>
          </p:cNvPr>
          <p:cNvGrpSpPr>
            <a:grpSpLocks/>
          </p:cNvGrpSpPr>
          <p:nvPr/>
        </p:nvGrpSpPr>
        <p:grpSpPr bwMode="auto">
          <a:xfrm>
            <a:off x="1392238" y="3452813"/>
            <a:ext cx="2828925" cy="1019175"/>
            <a:chOff x="1392420" y="3453387"/>
            <a:chExt cx="2828550" cy="1018038"/>
          </a:xfrm>
        </p:grpSpPr>
        <p:pic>
          <p:nvPicPr>
            <p:cNvPr id="15" name="Obraz 59">
              <a:extLst>
                <a:ext uri="{FF2B5EF4-FFF2-40B4-BE49-F238E27FC236}">
                  <a16:creationId xmlns:a16="http://schemas.microsoft.com/office/drawing/2014/main" xmlns="" id="{384B176A-F220-4D1E-9D9C-24F20D45DD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190" y="3476247"/>
              <a:ext cx="2795019" cy="97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Obraz 60">
              <a:extLst>
                <a:ext uri="{FF2B5EF4-FFF2-40B4-BE49-F238E27FC236}">
                  <a16:creationId xmlns:a16="http://schemas.microsoft.com/office/drawing/2014/main" xmlns="" id="{526BE559-6D25-4AE2-B232-2A92429F85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420" y="3453387"/>
              <a:ext cx="2828550" cy="10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upa 61">
            <a:extLst>
              <a:ext uri="{FF2B5EF4-FFF2-40B4-BE49-F238E27FC236}">
                <a16:creationId xmlns:a16="http://schemas.microsoft.com/office/drawing/2014/main" xmlns="" id="{C407A5A5-39AE-42BC-930E-B58B8F8F811B}"/>
              </a:ext>
            </a:extLst>
          </p:cNvPr>
          <p:cNvGrpSpPr>
            <a:grpSpLocks/>
          </p:cNvGrpSpPr>
          <p:nvPr/>
        </p:nvGrpSpPr>
        <p:grpSpPr bwMode="auto">
          <a:xfrm>
            <a:off x="1392238" y="4938713"/>
            <a:ext cx="2828925" cy="1019175"/>
            <a:chOff x="1392420" y="4939287"/>
            <a:chExt cx="2828550" cy="1018038"/>
          </a:xfrm>
        </p:grpSpPr>
        <p:pic>
          <p:nvPicPr>
            <p:cNvPr id="18" name="Obraz 62">
              <a:extLst>
                <a:ext uri="{FF2B5EF4-FFF2-40B4-BE49-F238E27FC236}">
                  <a16:creationId xmlns:a16="http://schemas.microsoft.com/office/drawing/2014/main" xmlns="" id="{D738C155-F412-4482-9B7D-9B1E47B61F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190" y="4962147"/>
              <a:ext cx="2795019" cy="97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Obraz 63">
              <a:extLst>
                <a:ext uri="{FF2B5EF4-FFF2-40B4-BE49-F238E27FC236}">
                  <a16:creationId xmlns:a16="http://schemas.microsoft.com/office/drawing/2014/main" xmlns="" id="{DE45562F-8AED-4676-ACA1-02FD93669C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420" y="4939287"/>
              <a:ext cx="2828550" cy="10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Grupa 18">
            <a:extLst>
              <a:ext uri="{FF2B5EF4-FFF2-40B4-BE49-F238E27FC236}">
                <a16:creationId xmlns:a16="http://schemas.microsoft.com/office/drawing/2014/main" xmlns="" id="{ADE78EFF-DD07-4C45-B074-597963C3F26C}"/>
              </a:ext>
            </a:extLst>
          </p:cNvPr>
          <p:cNvGrpSpPr>
            <a:grpSpLocks/>
          </p:cNvGrpSpPr>
          <p:nvPr/>
        </p:nvGrpSpPr>
        <p:grpSpPr bwMode="auto">
          <a:xfrm>
            <a:off x="7958138" y="1941513"/>
            <a:ext cx="2828925" cy="1019175"/>
            <a:chOff x="7958324" y="1942085"/>
            <a:chExt cx="2828550" cy="1018038"/>
          </a:xfrm>
        </p:grpSpPr>
        <p:pic>
          <p:nvPicPr>
            <p:cNvPr id="21" name="Obraz 10">
              <a:extLst>
                <a:ext uri="{FF2B5EF4-FFF2-40B4-BE49-F238E27FC236}">
                  <a16:creationId xmlns:a16="http://schemas.microsoft.com/office/drawing/2014/main" xmlns="" id="{0E9754D8-5A2C-4887-8DA3-6A8C51B51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5085" y="1964945"/>
              <a:ext cx="2795019" cy="97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Obraz 11">
              <a:extLst>
                <a:ext uri="{FF2B5EF4-FFF2-40B4-BE49-F238E27FC236}">
                  <a16:creationId xmlns:a16="http://schemas.microsoft.com/office/drawing/2014/main" xmlns="" id="{1DD80BB2-4EF7-4352-A51C-3C623DE618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8324" y="1942085"/>
              <a:ext cx="2828550" cy="10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Grupa 51">
            <a:extLst>
              <a:ext uri="{FF2B5EF4-FFF2-40B4-BE49-F238E27FC236}">
                <a16:creationId xmlns:a16="http://schemas.microsoft.com/office/drawing/2014/main" xmlns="" id="{65C6B8F6-F686-40D8-B0FF-8EDBD4B7A895}"/>
              </a:ext>
            </a:extLst>
          </p:cNvPr>
          <p:cNvGrpSpPr>
            <a:grpSpLocks/>
          </p:cNvGrpSpPr>
          <p:nvPr/>
        </p:nvGrpSpPr>
        <p:grpSpPr bwMode="auto">
          <a:xfrm>
            <a:off x="7945438" y="3440113"/>
            <a:ext cx="2828925" cy="1019175"/>
            <a:chOff x="7945623" y="3440686"/>
            <a:chExt cx="2828550" cy="1018038"/>
          </a:xfrm>
        </p:grpSpPr>
        <p:pic>
          <p:nvPicPr>
            <p:cNvPr id="24" name="Obraz 53">
              <a:extLst>
                <a:ext uri="{FF2B5EF4-FFF2-40B4-BE49-F238E27FC236}">
                  <a16:creationId xmlns:a16="http://schemas.microsoft.com/office/drawing/2014/main" xmlns="" id="{0CEDE12C-BE6D-4C25-A27F-DCB57E9C0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2384" y="3463546"/>
              <a:ext cx="2795019" cy="97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Obraz 54">
              <a:extLst>
                <a:ext uri="{FF2B5EF4-FFF2-40B4-BE49-F238E27FC236}">
                  <a16:creationId xmlns:a16="http://schemas.microsoft.com/office/drawing/2014/main" xmlns="" id="{E4901FA0-B6CF-4B87-BE7D-6242A9A099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5623" y="3440686"/>
              <a:ext cx="2828550" cy="10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Grupa 64">
            <a:extLst>
              <a:ext uri="{FF2B5EF4-FFF2-40B4-BE49-F238E27FC236}">
                <a16:creationId xmlns:a16="http://schemas.microsoft.com/office/drawing/2014/main" xmlns="" id="{CCDB24E4-4C0D-40A3-B81C-2776A5C74687}"/>
              </a:ext>
            </a:extLst>
          </p:cNvPr>
          <p:cNvGrpSpPr>
            <a:grpSpLocks/>
          </p:cNvGrpSpPr>
          <p:nvPr/>
        </p:nvGrpSpPr>
        <p:grpSpPr bwMode="auto">
          <a:xfrm>
            <a:off x="4706938" y="1954213"/>
            <a:ext cx="2828925" cy="1019175"/>
            <a:chOff x="4707120" y="1954786"/>
            <a:chExt cx="2828550" cy="1018038"/>
          </a:xfrm>
        </p:grpSpPr>
        <p:pic>
          <p:nvPicPr>
            <p:cNvPr id="27" name="Obraz 65">
              <a:extLst>
                <a:ext uri="{FF2B5EF4-FFF2-40B4-BE49-F238E27FC236}">
                  <a16:creationId xmlns:a16="http://schemas.microsoft.com/office/drawing/2014/main" xmlns="" id="{1E4E7FA4-9350-4E94-8E3E-D6AE03E169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3890" y="1977646"/>
              <a:ext cx="2795019" cy="97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Obraz 66">
              <a:extLst>
                <a:ext uri="{FF2B5EF4-FFF2-40B4-BE49-F238E27FC236}">
                  <a16:creationId xmlns:a16="http://schemas.microsoft.com/office/drawing/2014/main" xmlns="" id="{048BB329-5999-48B2-8FC4-E0C0F0E2E5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7120" y="1954786"/>
              <a:ext cx="2828550" cy="10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8" name="Obraz 5">
            <a:extLst>
              <a:ext uri="{FF2B5EF4-FFF2-40B4-BE49-F238E27FC236}">
                <a16:creationId xmlns:a16="http://schemas.microsoft.com/office/drawing/2014/main" xmlns="" id="{BD980F08-2EA2-408D-90F3-2B7AEC670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1968500"/>
            <a:ext cx="28130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Obraz 2">
            <a:extLst>
              <a:ext uri="{FF2B5EF4-FFF2-40B4-BE49-F238E27FC236}">
                <a16:creationId xmlns:a16="http://schemas.microsoft.com/office/drawing/2014/main" xmlns="" id="{F1D32C56-A02E-441D-A1E4-12921B276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938" y="19542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Obraz 13">
            <a:extLst>
              <a:ext uri="{FF2B5EF4-FFF2-40B4-BE49-F238E27FC236}">
                <a16:creationId xmlns:a16="http://schemas.microsoft.com/office/drawing/2014/main" xmlns="" id="{900068D8-B0D9-4ADB-A1A6-6C1808B77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8138" y="19415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Obraz 14">
            <a:extLst>
              <a:ext uri="{FF2B5EF4-FFF2-40B4-BE49-F238E27FC236}">
                <a16:creationId xmlns:a16="http://schemas.microsoft.com/office/drawing/2014/main" xmlns="" id="{89A5E1B7-395A-4C4A-8F41-51C557116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938" y="34528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Obraz 15">
            <a:extLst>
              <a:ext uri="{FF2B5EF4-FFF2-40B4-BE49-F238E27FC236}">
                <a16:creationId xmlns:a16="http://schemas.microsoft.com/office/drawing/2014/main" xmlns="" id="{341113B5-B042-4AE4-BFDE-5B5411D0B7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8838" y="34401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Obraz 16">
            <a:extLst>
              <a:ext uri="{FF2B5EF4-FFF2-40B4-BE49-F238E27FC236}">
                <a16:creationId xmlns:a16="http://schemas.microsoft.com/office/drawing/2014/main" xmlns="" id="{4EA7E707-C2BA-4C6C-96A0-D2E921086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8138" y="34401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Obraz 20">
            <a:extLst>
              <a:ext uri="{FF2B5EF4-FFF2-40B4-BE49-F238E27FC236}">
                <a16:creationId xmlns:a16="http://schemas.microsoft.com/office/drawing/2014/main" xmlns="" id="{17D3C8E9-F492-4CD6-8009-1B753B22F6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238" y="49514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Obraz 3">
            <a:extLst>
              <a:ext uri="{FF2B5EF4-FFF2-40B4-BE49-F238E27FC236}">
                <a16:creationId xmlns:a16="http://schemas.microsoft.com/office/drawing/2014/main" xmlns="" id="{3A5F484F-CC41-456B-B4DD-6E144C37A7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2175" y="4965700"/>
            <a:ext cx="28130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6" name="Łącznik prosty 67">
            <a:extLst>
              <a:ext uri="{FF2B5EF4-FFF2-40B4-BE49-F238E27FC236}">
                <a16:creationId xmlns:a16="http://schemas.microsoft.com/office/drawing/2014/main" xmlns="" id="{A498AACD-900B-4975-9965-FD9FC9656DBC}"/>
              </a:ext>
            </a:extLst>
          </p:cNvPr>
          <p:cNvCxnSpPr>
            <a:cxnSpLocks noChangeShapeType="1"/>
          </p:cNvCxnSpPr>
          <p:nvPr/>
        </p:nvCxnSpPr>
        <p:spPr bwMode="auto">
          <a:xfrm>
            <a:off x="4237038" y="2444750"/>
            <a:ext cx="455612" cy="4763"/>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47" name="Łącznik prosty 68">
            <a:extLst>
              <a:ext uri="{FF2B5EF4-FFF2-40B4-BE49-F238E27FC236}">
                <a16:creationId xmlns:a16="http://schemas.microsoft.com/office/drawing/2014/main" xmlns="" id="{C994757E-97BF-4AEE-9A83-F67B7D8E83DD}"/>
              </a:ext>
            </a:extLst>
          </p:cNvPr>
          <p:cNvCxnSpPr>
            <a:cxnSpLocks noChangeShapeType="1"/>
          </p:cNvCxnSpPr>
          <p:nvPr/>
        </p:nvCxnSpPr>
        <p:spPr bwMode="auto">
          <a:xfrm>
            <a:off x="4222750" y="5451475"/>
            <a:ext cx="457200" cy="4763"/>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48" name="Łącznik prosty 69">
            <a:extLst>
              <a:ext uri="{FF2B5EF4-FFF2-40B4-BE49-F238E27FC236}">
                <a16:creationId xmlns:a16="http://schemas.microsoft.com/office/drawing/2014/main" xmlns="" id="{3E1B54D3-A1B6-4986-9598-11798AC094FE}"/>
              </a:ext>
            </a:extLst>
          </p:cNvPr>
          <p:cNvCxnSpPr>
            <a:cxnSpLocks noChangeShapeType="1"/>
          </p:cNvCxnSpPr>
          <p:nvPr/>
        </p:nvCxnSpPr>
        <p:spPr bwMode="auto">
          <a:xfrm>
            <a:off x="7485063" y="2446338"/>
            <a:ext cx="465137"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49" name="Łącznik prosty 70">
            <a:extLst>
              <a:ext uri="{FF2B5EF4-FFF2-40B4-BE49-F238E27FC236}">
                <a16:creationId xmlns:a16="http://schemas.microsoft.com/office/drawing/2014/main" xmlns="" id="{87E8F5EB-8E3A-4400-A048-9AE22ACBF807}"/>
              </a:ext>
            </a:extLst>
          </p:cNvPr>
          <p:cNvCxnSpPr>
            <a:cxnSpLocks noChangeShapeType="1"/>
          </p:cNvCxnSpPr>
          <p:nvPr/>
        </p:nvCxnSpPr>
        <p:spPr bwMode="auto">
          <a:xfrm>
            <a:off x="7485063" y="3957638"/>
            <a:ext cx="465137" cy="4762"/>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0" name="Łącznik prosty 71">
            <a:extLst>
              <a:ext uri="{FF2B5EF4-FFF2-40B4-BE49-F238E27FC236}">
                <a16:creationId xmlns:a16="http://schemas.microsoft.com/office/drawing/2014/main" xmlns="" id="{762F1C6A-D4F2-4502-BE13-4686B5447598}"/>
              </a:ext>
            </a:extLst>
          </p:cNvPr>
          <p:cNvCxnSpPr>
            <a:cxnSpLocks noChangeShapeType="1"/>
          </p:cNvCxnSpPr>
          <p:nvPr/>
        </p:nvCxnSpPr>
        <p:spPr bwMode="auto">
          <a:xfrm>
            <a:off x="4200525" y="3970338"/>
            <a:ext cx="466725"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1" name="Łącznik prosty 72">
            <a:extLst>
              <a:ext uri="{FF2B5EF4-FFF2-40B4-BE49-F238E27FC236}">
                <a16:creationId xmlns:a16="http://schemas.microsoft.com/office/drawing/2014/main" xmlns="" id="{44E5C27A-BFCB-4178-866A-FAB8C8C71A52}"/>
              </a:ext>
            </a:extLst>
          </p:cNvPr>
          <p:cNvCxnSpPr>
            <a:cxnSpLocks noChangeShapeType="1"/>
          </p:cNvCxnSpPr>
          <p:nvPr/>
        </p:nvCxnSpPr>
        <p:spPr bwMode="auto">
          <a:xfrm>
            <a:off x="2763838" y="4479925"/>
            <a:ext cx="0" cy="441325"/>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2" name="Łącznik prosty 73">
            <a:extLst>
              <a:ext uri="{FF2B5EF4-FFF2-40B4-BE49-F238E27FC236}">
                <a16:creationId xmlns:a16="http://schemas.microsoft.com/office/drawing/2014/main" xmlns="" id="{16F5156D-F85A-4268-9B31-55195EE9865D}"/>
              </a:ext>
            </a:extLst>
          </p:cNvPr>
          <p:cNvCxnSpPr>
            <a:cxnSpLocks noChangeShapeType="1"/>
          </p:cNvCxnSpPr>
          <p:nvPr/>
        </p:nvCxnSpPr>
        <p:spPr bwMode="auto">
          <a:xfrm>
            <a:off x="9232900" y="2982913"/>
            <a:ext cx="0" cy="441325"/>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sp>
        <p:nvSpPr>
          <p:cNvPr id="28" name="Symbol zastępczy tekstu 34">
            <a:extLst>
              <a:ext uri="{FF2B5EF4-FFF2-40B4-BE49-F238E27FC236}">
                <a16:creationId xmlns:a16="http://schemas.microsoft.com/office/drawing/2014/main" xmlns="" id="{336BADA2-EA46-40C6-AB25-19018F13CA9F}"/>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sp>
        <p:nvSpPr>
          <p:cNvPr id="29" name="Symbol zastępczy tekstu 34">
            <a:extLst>
              <a:ext uri="{FF2B5EF4-FFF2-40B4-BE49-F238E27FC236}">
                <a16:creationId xmlns:a16="http://schemas.microsoft.com/office/drawing/2014/main" xmlns="" id="{8BF9C997-BF85-4C89-BF45-EB9F0ECCBF33}"/>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0" name="Symbol zastępczy tekstu 34">
            <a:extLst>
              <a:ext uri="{FF2B5EF4-FFF2-40B4-BE49-F238E27FC236}">
                <a16:creationId xmlns:a16="http://schemas.microsoft.com/office/drawing/2014/main" xmlns="" id="{E7B6EC73-B5DE-4910-BD98-B47D03C0E7A8}"/>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1" name="Symbol zastępczy tekstu 34">
            <a:extLst>
              <a:ext uri="{FF2B5EF4-FFF2-40B4-BE49-F238E27FC236}">
                <a16:creationId xmlns:a16="http://schemas.microsoft.com/office/drawing/2014/main" xmlns="" id="{DE1B042D-9966-4D6F-A63D-134C0F6E2267}"/>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2" name="Symbol zastępczy tekstu 34">
            <a:extLst>
              <a:ext uri="{FF2B5EF4-FFF2-40B4-BE49-F238E27FC236}">
                <a16:creationId xmlns:a16="http://schemas.microsoft.com/office/drawing/2014/main" xmlns="" id="{8DE2102D-9C01-4AAC-885C-5A62415E06BF}"/>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3" name="Symbol zastępczy tekstu 34">
            <a:extLst>
              <a:ext uri="{FF2B5EF4-FFF2-40B4-BE49-F238E27FC236}">
                <a16:creationId xmlns:a16="http://schemas.microsoft.com/office/drawing/2014/main" xmlns="" id="{568987D6-A2A0-4F70-B92E-512029B97A7C}"/>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4" name="Symbol zastępczy tekstu 34">
            <a:extLst>
              <a:ext uri="{FF2B5EF4-FFF2-40B4-BE49-F238E27FC236}">
                <a16:creationId xmlns:a16="http://schemas.microsoft.com/office/drawing/2014/main" xmlns="" id="{88A06C28-38D7-4CD6-9427-CD4A8C205A3A}"/>
              </a:ext>
            </a:extLst>
          </p:cNvPr>
          <p:cNvSpPr txBox="1">
            <a:spLocks noGrp="1"/>
          </p:cNvSpPr>
          <p:nvPr>
            <p:ph type="body" sz="quarter" idx="4294967295"/>
          </p:nvPr>
        </p:nvSpPr>
        <p:spPr>
          <a:xfrm>
            <a:off x="1485900"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5" name="Symbol zastępczy tekstu 10">
            <a:extLst>
              <a:ext uri="{FF2B5EF4-FFF2-40B4-BE49-F238E27FC236}">
                <a16:creationId xmlns:a16="http://schemas.microsoft.com/office/drawing/2014/main" xmlns="" id="{3469B3A3-1269-4EAF-B137-9E95586311F3}"/>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36" name="Symbol zastępczy tekstu 34">
            <a:extLst>
              <a:ext uri="{FF2B5EF4-FFF2-40B4-BE49-F238E27FC236}">
                <a16:creationId xmlns:a16="http://schemas.microsoft.com/office/drawing/2014/main" xmlns="" id="{2EE1BFC4-6128-4398-A6F3-37C194A1840A}"/>
              </a:ext>
            </a:extLst>
          </p:cNvPr>
          <p:cNvSpPr txBox="1">
            <a:spLocks noGrp="1"/>
          </p:cNvSpPr>
          <p:nvPr>
            <p:ph type="body" sz="quarter" idx="4294967295"/>
          </p:nvPr>
        </p:nvSpPr>
        <p:spPr>
          <a:xfrm>
            <a:off x="4737104"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spTree>
    <p:extLst>
      <p:ext uri="{BB962C8B-B14F-4D97-AF65-F5344CB8AC3E}">
        <p14:creationId xmlns:p14="http://schemas.microsoft.com/office/powerpoint/2010/main" val="167631852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p:cSld name="2_Nagłówek sekcji">
    <p:spTree>
      <p:nvGrpSpPr>
        <p:cNvPr id="1" name=""/>
        <p:cNvGrpSpPr/>
        <p:nvPr/>
      </p:nvGrpSpPr>
      <p:grpSpPr>
        <a:xfrm>
          <a:off x="0" y="0"/>
          <a:ext cx="0" cy="0"/>
          <a:chOff x="0" y="0"/>
          <a:chExt cx="0" cy="0"/>
        </a:xfrm>
      </p:grpSpPr>
      <p:pic>
        <p:nvPicPr>
          <p:cNvPr id="5" name="Obraz 2">
            <a:extLst>
              <a:ext uri="{FF2B5EF4-FFF2-40B4-BE49-F238E27FC236}">
                <a16:creationId xmlns:a16="http://schemas.microsoft.com/office/drawing/2014/main" xmlns="" id="{EE362C2A-6B4B-482C-87F0-048BBCD98F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7">
            <a:extLst>
              <a:ext uri="{FF2B5EF4-FFF2-40B4-BE49-F238E27FC236}">
                <a16:creationId xmlns:a16="http://schemas.microsoft.com/office/drawing/2014/main" xmlns="" id="{CEB49351-D126-40B6-9E40-361AA8ADA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73288"/>
            <a:ext cx="6575425"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10">
            <a:extLst>
              <a:ext uri="{FF2B5EF4-FFF2-40B4-BE49-F238E27FC236}">
                <a16:creationId xmlns:a16="http://schemas.microsoft.com/office/drawing/2014/main" xmlns="" id="{376F7752-40A6-4851-A919-F0860031D3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7000" y="1666875"/>
            <a:ext cx="41021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ymbol zastępczy tekstu 12">
            <a:extLst>
              <a:ext uri="{FF2B5EF4-FFF2-40B4-BE49-F238E27FC236}">
                <a16:creationId xmlns:a16="http://schemas.microsoft.com/office/drawing/2014/main" xmlns="" id="{D79BFBC0-BEF5-4A5E-904A-ADD984EE289A}"/>
              </a:ext>
            </a:extLst>
          </p:cNvPr>
          <p:cNvSpPr txBox="1">
            <a:spLocks noGrp="1"/>
          </p:cNvSpPr>
          <p:nvPr>
            <p:ph type="body" sz="quarter" idx="4294967295"/>
          </p:nvPr>
        </p:nvSpPr>
        <p:spPr>
          <a:xfrm>
            <a:off x="914400" y="2260597"/>
            <a:ext cx="6320122"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sp>
        <p:nvSpPr>
          <p:cNvPr id="6" name="Symbol zastępczy tekstu 16">
            <a:extLst>
              <a:ext uri="{FF2B5EF4-FFF2-40B4-BE49-F238E27FC236}">
                <a16:creationId xmlns:a16="http://schemas.microsoft.com/office/drawing/2014/main" xmlns="" id="{2FDC690F-B50A-4932-8C05-691A4D8B3A61}"/>
              </a:ext>
            </a:extLst>
          </p:cNvPr>
          <p:cNvSpPr txBox="1">
            <a:spLocks noGrp="1"/>
          </p:cNvSpPr>
          <p:nvPr>
            <p:ph type="body" sz="quarter" idx="4294967295"/>
          </p:nvPr>
        </p:nvSpPr>
        <p:spPr>
          <a:xfrm>
            <a:off x="1574797" y="1727201"/>
            <a:ext cx="385688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107415064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p:cSld name="8_Dwa elementy zawartości">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xmlns="" id="{C6F57B04-504C-414A-9611-4D2645C77B1C}"/>
              </a:ext>
            </a:extLst>
          </p:cNvPr>
          <p:cNvSpPr>
            <a:spLocks noChangeArrowheads="1"/>
          </p:cNvSpPr>
          <p:nvPr/>
        </p:nvSpPr>
        <p:spPr bwMode="auto">
          <a:xfrm>
            <a:off x="-290513" y="682625"/>
            <a:ext cx="1247776" cy="957263"/>
          </a:xfrm>
          <a:prstGeom prst="rect">
            <a:avLst/>
          </a:prstGeom>
          <a:solidFill>
            <a:srgbClr val="FFFFFF"/>
          </a:solidFill>
          <a:ln w="12701">
            <a:solidFill>
              <a:srgbClr val="FFFFFF"/>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endParaRPr lang="pl-PL" altLang="pl-PL" dirty="0">
              <a:solidFill>
                <a:srgbClr val="FFFFFF"/>
              </a:solidFill>
              <a:latin typeface="Arial" panose="020B0604020202020204" pitchFamily="34" charset="0"/>
            </a:endParaRPr>
          </a:p>
        </p:txBody>
      </p:sp>
      <p:pic>
        <p:nvPicPr>
          <p:cNvPr id="3" name="Obraz 53">
            <a:extLst>
              <a:ext uri="{FF2B5EF4-FFF2-40B4-BE49-F238E27FC236}">
                <a16:creationId xmlns:a16="http://schemas.microsoft.com/office/drawing/2014/main" xmlns="" id="{F211DB4C-E637-4464-B2EE-ABE766CE90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9525"/>
            <a:ext cx="123952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61643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p:cSld name="9_Dwa elementy zawartości">
    <p:spTree>
      <p:nvGrpSpPr>
        <p:cNvPr id="1" name=""/>
        <p:cNvGrpSpPr/>
        <p:nvPr/>
      </p:nvGrpSpPr>
      <p:grpSpPr>
        <a:xfrm>
          <a:off x="0" y="0"/>
          <a:ext cx="0" cy="0"/>
          <a:chOff x="0" y="0"/>
          <a:chExt cx="0" cy="0"/>
        </a:xfrm>
      </p:grpSpPr>
      <p:pic>
        <p:nvPicPr>
          <p:cNvPr id="33" name="Obraz 86">
            <a:extLst>
              <a:ext uri="{FF2B5EF4-FFF2-40B4-BE49-F238E27FC236}">
                <a16:creationId xmlns:a16="http://schemas.microsoft.com/office/drawing/2014/main" xmlns="" id="{D71D8235-15C0-4306-B011-7B79071B68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3075" y="5429250"/>
            <a:ext cx="23526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Obraz 3">
            <a:extLst>
              <a:ext uri="{FF2B5EF4-FFF2-40B4-BE49-F238E27FC236}">
                <a16:creationId xmlns:a16="http://schemas.microsoft.com/office/drawing/2014/main" xmlns="" id="{76AF9C4E-ABDD-461F-860F-135D09073F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513" y="1947863"/>
            <a:ext cx="23526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Obraz 53">
            <a:extLst>
              <a:ext uri="{FF2B5EF4-FFF2-40B4-BE49-F238E27FC236}">
                <a16:creationId xmlns:a16="http://schemas.microsoft.com/office/drawing/2014/main" xmlns="" id="{DEE20D0C-3F52-469E-A2F0-C17BA9EC8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0150" y="1939925"/>
            <a:ext cx="23526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Obraz 73">
            <a:extLst>
              <a:ext uri="{FF2B5EF4-FFF2-40B4-BE49-F238E27FC236}">
                <a16:creationId xmlns:a16="http://schemas.microsoft.com/office/drawing/2014/main" xmlns="" id="{4FEB6E22-DA48-4426-9292-E08CBB1017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375" y="1947863"/>
            <a:ext cx="23526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Obraz 74">
            <a:extLst>
              <a:ext uri="{FF2B5EF4-FFF2-40B4-BE49-F238E27FC236}">
                <a16:creationId xmlns:a16="http://schemas.microsoft.com/office/drawing/2014/main" xmlns="" id="{AAFB3F37-02AA-4C3C-8163-076D51AE30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5138" y="1939925"/>
            <a:ext cx="23526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Obraz 75">
            <a:extLst>
              <a:ext uri="{FF2B5EF4-FFF2-40B4-BE49-F238E27FC236}">
                <a16:creationId xmlns:a16="http://schemas.microsoft.com/office/drawing/2014/main" xmlns="" id="{39F3FA8F-9565-4B89-9E0D-3E04F48D2C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575" y="3109913"/>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Obraz 76">
            <a:extLst>
              <a:ext uri="{FF2B5EF4-FFF2-40B4-BE49-F238E27FC236}">
                <a16:creationId xmlns:a16="http://schemas.microsoft.com/office/drawing/2014/main" xmlns="" id="{2E31730C-EA39-4673-AB5C-E56163DEA8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2213" y="3101975"/>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Obraz 77">
            <a:extLst>
              <a:ext uri="{FF2B5EF4-FFF2-40B4-BE49-F238E27FC236}">
                <a16:creationId xmlns:a16="http://schemas.microsoft.com/office/drawing/2014/main" xmlns="" id="{08B1FF10-47E2-4156-A9FA-48CF540254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4313" y="3109913"/>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Obraz 78">
            <a:extLst>
              <a:ext uri="{FF2B5EF4-FFF2-40B4-BE49-F238E27FC236}">
                <a16:creationId xmlns:a16="http://schemas.microsoft.com/office/drawing/2014/main" xmlns="" id="{BFEF7064-89B9-458C-BA21-781E5B8A2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3075" y="3117850"/>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Obraz 79">
            <a:extLst>
              <a:ext uri="{FF2B5EF4-FFF2-40B4-BE49-F238E27FC236}">
                <a16:creationId xmlns:a16="http://schemas.microsoft.com/office/drawing/2014/main" xmlns="" id="{C68B506C-6940-4461-A6DE-B7A97ECE24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513" y="4257675"/>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Obraz 80">
            <a:extLst>
              <a:ext uri="{FF2B5EF4-FFF2-40B4-BE49-F238E27FC236}">
                <a16:creationId xmlns:a16="http://schemas.microsoft.com/office/drawing/2014/main" xmlns="" id="{493512FB-9F99-41CB-BF75-0E28A87B66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0150" y="4249738"/>
            <a:ext cx="23526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Obraz 81">
            <a:extLst>
              <a:ext uri="{FF2B5EF4-FFF2-40B4-BE49-F238E27FC236}">
                <a16:creationId xmlns:a16="http://schemas.microsoft.com/office/drawing/2014/main" xmlns="" id="{DECF8CA2-44DE-4699-A683-F2C2359C5F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375" y="4257675"/>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Obraz 82">
            <a:extLst>
              <a:ext uri="{FF2B5EF4-FFF2-40B4-BE49-F238E27FC236}">
                <a16:creationId xmlns:a16="http://schemas.microsoft.com/office/drawing/2014/main" xmlns="" id="{E284B97F-A506-4626-81FC-31E74E0DD8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1013" y="4249738"/>
            <a:ext cx="23526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Obraz 84">
            <a:extLst>
              <a:ext uri="{FF2B5EF4-FFF2-40B4-BE49-F238E27FC236}">
                <a16:creationId xmlns:a16="http://schemas.microsoft.com/office/drawing/2014/main" xmlns="" id="{B125BE26-08F0-4F32-8B24-CDBDAB50DA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2213" y="5429250"/>
            <a:ext cx="23526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Obraz 85">
            <a:extLst>
              <a:ext uri="{FF2B5EF4-FFF2-40B4-BE49-F238E27FC236}">
                <a16:creationId xmlns:a16="http://schemas.microsoft.com/office/drawing/2014/main" xmlns="" id="{FA99142D-92D0-427F-AA2E-1B09E044E8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4313" y="5421313"/>
            <a:ext cx="23526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Obraz 6">
            <a:extLst>
              <a:ext uri="{FF2B5EF4-FFF2-40B4-BE49-F238E27FC236}">
                <a16:creationId xmlns:a16="http://schemas.microsoft.com/office/drawing/2014/main" xmlns="" id="{CFDDBCD7-76CC-4FDA-A20A-C38192E60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88" y="5419725"/>
            <a:ext cx="23209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0" name="Łącznik prosty 14">
            <a:extLst>
              <a:ext uri="{FF2B5EF4-FFF2-40B4-BE49-F238E27FC236}">
                <a16:creationId xmlns:a16="http://schemas.microsoft.com/office/drawing/2014/main" xmlns="" id="{C12A6422-350C-4BBD-9DF9-D620D4626B3D}"/>
              </a:ext>
            </a:extLst>
          </p:cNvPr>
          <p:cNvCxnSpPr>
            <a:cxnSpLocks noChangeShapeType="1"/>
          </p:cNvCxnSpPr>
          <p:nvPr/>
        </p:nvCxnSpPr>
        <p:spPr bwMode="auto">
          <a:xfrm>
            <a:off x="0" y="2438400"/>
            <a:ext cx="977900"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51" name="Łącznik prosty ze strzałką 17">
            <a:extLst>
              <a:ext uri="{FF2B5EF4-FFF2-40B4-BE49-F238E27FC236}">
                <a16:creationId xmlns:a16="http://schemas.microsoft.com/office/drawing/2014/main" xmlns="" id="{4636C0B2-529C-4DAD-B279-8959981F0F03}"/>
              </a:ext>
            </a:extLst>
          </p:cNvPr>
          <p:cNvCxnSpPr>
            <a:cxnSpLocks noChangeShapeType="1"/>
          </p:cNvCxnSpPr>
          <p:nvPr/>
        </p:nvCxnSpPr>
        <p:spPr bwMode="auto">
          <a:xfrm>
            <a:off x="3271838" y="2438400"/>
            <a:ext cx="482600"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2" name="Łącznik prosty ze strzałką 88">
            <a:extLst>
              <a:ext uri="{FF2B5EF4-FFF2-40B4-BE49-F238E27FC236}">
                <a16:creationId xmlns:a16="http://schemas.microsoft.com/office/drawing/2014/main" xmlns="" id="{2B7B5E25-304D-43FF-AE57-CA3D22DCC3CB}"/>
              </a:ext>
            </a:extLst>
          </p:cNvPr>
          <p:cNvCxnSpPr>
            <a:cxnSpLocks noChangeShapeType="1"/>
          </p:cNvCxnSpPr>
          <p:nvPr/>
        </p:nvCxnSpPr>
        <p:spPr bwMode="auto">
          <a:xfrm>
            <a:off x="6092825" y="2443163"/>
            <a:ext cx="463550" cy="7937"/>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3" name="Łącznik prosty ze strzałką 89">
            <a:extLst>
              <a:ext uri="{FF2B5EF4-FFF2-40B4-BE49-F238E27FC236}">
                <a16:creationId xmlns:a16="http://schemas.microsoft.com/office/drawing/2014/main" xmlns="" id="{15241A6C-214A-4B98-B609-10359C9A45C8}"/>
              </a:ext>
            </a:extLst>
          </p:cNvPr>
          <p:cNvCxnSpPr>
            <a:cxnSpLocks noChangeShapeType="1"/>
          </p:cNvCxnSpPr>
          <p:nvPr/>
        </p:nvCxnSpPr>
        <p:spPr bwMode="auto">
          <a:xfrm flipV="1">
            <a:off x="8909050" y="2443163"/>
            <a:ext cx="446088" cy="7937"/>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4" name="Łącznik prosty ze strzałką 90">
            <a:extLst>
              <a:ext uri="{FF2B5EF4-FFF2-40B4-BE49-F238E27FC236}">
                <a16:creationId xmlns:a16="http://schemas.microsoft.com/office/drawing/2014/main" xmlns="" id="{19EF322D-07B7-42A8-9C43-A4DE85DC406D}"/>
              </a:ext>
            </a:extLst>
          </p:cNvPr>
          <p:cNvCxnSpPr>
            <a:cxnSpLocks noChangeShapeType="1"/>
          </p:cNvCxnSpPr>
          <p:nvPr/>
        </p:nvCxnSpPr>
        <p:spPr bwMode="auto">
          <a:xfrm>
            <a:off x="3263900" y="4756150"/>
            <a:ext cx="474663" cy="7938"/>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5" name="Łącznik prosty ze strzałką 91">
            <a:extLst>
              <a:ext uri="{FF2B5EF4-FFF2-40B4-BE49-F238E27FC236}">
                <a16:creationId xmlns:a16="http://schemas.microsoft.com/office/drawing/2014/main" xmlns="" id="{D977A53C-FF33-4F5E-ABD4-B477DAEBDA07}"/>
              </a:ext>
            </a:extLst>
          </p:cNvPr>
          <p:cNvCxnSpPr>
            <a:cxnSpLocks noChangeShapeType="1"/>
          </p:cNvCxnSpPr>
          <p:nvPr/>
        </p:nvCxnSpPr>
        <p:spPr bwMode="auto">
          <a:xfrm>
            <a:off x="6092825" y="4752975"/>
            <a:ext cx="463550" cy="7938"/>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6" name="Łącznik prosty ze strzałką 92">
            <a:extLst>
              <a:ext uri="{FF2B5EF4-FFF2-40B4-BE49-F238E27FC236}">
                <a16:creationId xmlns:a16="http://schemas.microsoft.com/office/drawing/2014/main" xmlns="" id="{621D6F9D-6FB2-4376-B2EA-B6A9AA51F5D8}"/>
              </a:ext>
            </a:extLst>
          </p:cNvPr>
          <p:cNvCxnSpPr>
            <a:cxnSpLocks noChangeShapeType="1"/>
          </p:cNvCxnSpPr>
          <p:nvPr/>
        </p:nvCxnSpPr>
        <p:spPr bwMode="auto">
          <a:xfrm flipV="1">
            <a:off x="8909050" y="4752975"/>
            <a:ext cx="461963" cy="7938"/>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7" name="Łącznik prosty ze strzałką 23">
            <a:extLst>
              <a:ext uri="{FF2B5EF4-FFF2-40B4-BE49-F238E27FC236}">
                <a16:creationId xmlns:a16="http://schemas.microsoft.com/office/drawing/2014/main" xmlns="" id="{710C3089-3216-48E9-B318-92F0141DDECB}"/>
              </a:ext>
            </a:extLst>
          </p:cNvPr>
          <p:cNvCxnSpPr>
            <a:cxnSpLocks noChangeShapeType="1"/>
          </p:cNvCxnSpPr>
          <p:nvPr/>
        </p:nvCxnSpPr>
        <p:spPr bwMode="auto">
          <a:xfrm flipH="1">
            <a:off x="3289300" y="3625850"/>
            <a:ext cx="431800"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8" name="Łącznik prosty ze strzałką 93">
            <a:extLst>
              <a:ext uri="{FF2B5EF4-FFF2-40B4-BE49-F238E27FC236}">
                <a16:creationId xmlns:a16="http://schemas.microsoft.com/office/drawing/2014/main" xmlns="" id="{CD29353C-4DF5-42E0-B500-5FACB02CEF30}"/>
              </a:ext>
            </a:extLst>
          </p:cNvPr>
          <p:cNvCxnSpPr>
            <a:cxnSpLocks noChangeShapeType="1"/>
          </p:cNvCxnSpPr>
          <p:nvPr/>
        </p:nvCxnSpPr>
        <p:spPr bwMode="auto">
          <a:xfrm flipH="1" flipV="1">
            <a:off x="6084888" y="3605213"/>
            <a:ext cx="479425" cy="7937"/>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9" name="Łącznik prosty ze strzałką 94">
            <a:extLst>
              <a:ext uri="{FF2B5EF4-FFF2-40B4-BE49-F238E27FC236}">
                <a16:creationId xmlns:a16="http://schemas.microsoft.com/office/drawing/2014/main" xmlns="" id="{F3C57F25-45EA-4ACA-B737-30A366A11F85}"/>
              </a:ext>
            </a:extLst>
          </p:cNvPr>
          <p:cNvCxnSpPr>
            <a:cxnSpLocks noChangeShapeType="1"/>
          </p:cNvCxnSpPr>
          <p:nvPr/>
        </p:nvCxnSpPr>
        <p:spPr bwMode="auto">
          <a:xfrm flipH="1">
            <a:off x="8902700" y="3602038"/>
            <a:ext cx="457200" cy="7937"/>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60" name="Łącznik prosty ze strzałką 102">
            <a:extLst>
              <a:ext uri="{FF2B5EF4-FFF2-40B4-BE49-F238E27FC236}">
                <a16:creationId xmlns:a16="http://schemas.microsoft.com/office/drawing/2014/main" xmlns="" id="{F5D4588E-05D0-4C1D-9AA6-5F43593EF58A}"/>
              </a:ext>
            </a:extLst>
          </p:cNvPr>
          <p:cNvCxnSpPr>
            <a:cxnSpLocks noChangeShapeType="1"/>
          </p:cNvCxnSpPr>
          <p:nvPr/>
        </p:nvCxnSpPr>
        <p:spPr bwMode="auto">
          <a:xfrm flipH="1" flipV="1">
            <a:off x="3224213" y="5915025"/>
            <a:ext cx="508000" cy="15875"/>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61" name="Łącznik prosty ze strzałką 103">
            <a:extLst>
              <a:ext uri="{FF2B5EF4-FFF2-40B4-BE49-F238E27FC236}">
                <a16:creationId xmlns:a16="http://schemas.microsoft.com/office/drawing/2014/main" xmlns="" id="{CF47EA93-76CF-4CB9-9B39-BE719BDC3455}"/>
              </a:ext>
            </a:extLst>
          </p:cNvPr>
          <p:cNvCxnSpPr>
            <a:cxnSpLocks noChangeShapeType="1"/>
          </p:cNvCxnSpPr>
          <p:nvPr/>
        </p:nvCxnSpPr>
        <p:spPr bwMode="auto">
          <a:xfrm flipH="1">
            <a:off x="6084888" y="5922963"/>
            <a:ext cx="479425" cy="7937"/>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62" name="Łącznik prosty ze strzałką 104">
            <a:extLst>
              <a:ext uri="{FF2B5EF4-FFF2-40B4-BE49-F238E27FC236}">
                <a16:creationId xmlns:a16="http://schemas.microsoft.com/office/drawing/2014/main" xmlns="" id="{D1B40FAB-5F5D-4B8D-9F2D-31507FB97FBD}"/>
              </a:ext>
            </a:extLst>
          </p:cNvPr>
          <p:cNvCxnSpPr>
            <a:cxnSpLocks noChangeShapeType="1"/>
          </p:cNvCxnSpPr>
          <p:nvPr/>
        </p:nvCxnSpPr>
        <p:spPr bwMode="auto">
          <a:xfrm flipH="1">
            <a:off x="8916988" y="5919788"/>
            <a:ext cx="434975" cy="3175"/>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63" name="Łącznik prosty ze strzałką 29">
            <a:extLst>
              <a:ext uri="{FF2B5EF4-FFF2-40B4-BE49-F238E27FC236}">
                <a16:creationId xmlns:a16="http://schemas.microsoft.com/office/drawing/2014/main" xmlns="" id="{6541E407-00DE-4B49-86CA-3BC253BA260A}"/>
              </a:ext>
            </a:extLst>
          </p:cNvPr>
          <p:cNvCxnSpPr>
            <a:cxnSpLocks noChangeShapeType="1"/>
          </p:cNvCxnSpPr>
          <p:nvPr/>
        </p:nvCxnSpPr>
        <p:spPr bwMode="auto">
          <a:xfrm>
            <a:off x="10555288" y="2928938"/>
            <a:ext cx="0" cy="182562"/>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64" name="Łącznik prosty ze strzałką 106">
            <a:extLst>
              <a:ext uri="{FF2B5EF4-FFF2-40B4-BE49-F238E27FC236}">
                <a16:creationId xmlns:a16="http://schemas.microsoft.com/office/drawing/2014/main" xmlns="" id="{34AAA47E-BA32-448F-BC2C-1F5A038AEDC4}"/>
              </a:ext>
            </a:extLst>
          </p:cNvPr>
          <p:cNvCxnSpPr>
            <a:cxnSpLocks noChangeShapeType="1"/>
          </p:cNvCxnSpPr>
          <p:nvPr/>
        </p:nvCxnSpPr>
        <p:spPr bwMode="auto">
          <a:xfrm>
            <a:off x="10547350" y="5262563"/>
            <a:ext cx="0" cy="18415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65" name="Łącznik prosty ze strzałką 107">
            <a:extLst>
              <a:ext uri="{FF2B5EF4-FFF2-40B4-BE49-F238E27FC236}">
                <a16:creationId xmlns:a16="http://schemas.microsoft.com/office/drawing/2014/main" xmlns="" id="{AFD0D860-072D-45C2-83AD-C033EBCB4C16}"/>
              </a:ext>
            </a:extLst>
          </p:cNvPr>
          <p:cNvCxnSpPr>
            <a:cxnSpLocks noChangeShapeType="1"/>
          </p:cNvCxnSpPr>
          <p:nvPr/>
        </p:nvCxnSpPr>
        <p:spPr bwMode="auto">
          <a:xfrm>
            <a:off x="2109788" y="4075113"/>
            <a:ext cx="0" cy="18415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pic>
        <p:nvPicPr>
          <p:cNvPr id="66" name="Obraz 120">
            <a:extLst>
              <a:ext uri="{FF2B5EF4-FFF2-40B4-BE49-F238E27FC236}">
                <a16:creationId xmlns:a16="http://schemas.microsoft.com/office/drawing/2014/main" xmlns="" id="{E4144AC6-61E7-4482-B27D-FE16170039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75" y="5568950"/>
            <a:ext cx="6429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Symbol zastępczy tekstu 10">
            <a:extLst>
              <a:ext uri="{FF2B5EF4-FFF2-40B4-BE49-F238E27FC236}">
                <a16:creationId xmlns:a16="http://schemas.microsoft.com/office/drawing/2014/main" xmlns="" id="{94E44432-0E36-4449-BFB9-92AAB24204FC}"/>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19" name="Symbol zastępczy tekstu 34">
            <a:extLst>
              <a:ext uri="{FF2B5EF4-FFF2-40B4-BE49-F238E27FC236}">
                <a16:creationId xmlns:a16="http://schemas.microsoft.com/office/drawing/2014/main" xmlns="" id="{9AEDA3B1-DA50-46DB-898F-B03E8A5FF853}"/>
              </a:ext>
            </a:extLst>
          </p:cNvPr>
          <p:cNvSpPr txBox="1">
            <a:spLocks noGrp="1"/>
          </p:cNvSpPr>
          <p:nvPr>
            <p:ph type="body" sz="quarter" idx="4294967295"/>
          </p:nvPr>
        </p:nvSpPr>
        <p:spPr>
          <a:xfrm>
            <a:off x="1037011" y="2044698"/>
            <a:ext cx="212357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a16="http://schemas.microsoft.com/office/drawing/2014/main" xmlns="" id="{DA4ACBC9-003C-4A67-98FE-37385074AC10}"/>
              </a:ext>
            </a:extLst>
          </p:cNvPr>
          <p:cNvSpPr txBox="1">
            <a:spLocks noGrp="1"/>
          </p:cNvSpPr>
          <p:nvPr>
            <p:ph type="body" sz="quarter" idx="4294967295"/>
          </p:nvPr>
        </p:nvSpPr>
        <p:spPr>
          <a:xfrm>
            <a:off x="3851736" y="2044698"/>
            <a:ext cx="211622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a16="http://schemas.microsoft.com/office/drawing/2014/main" xmlns="" id="{1732D834-07B3-452A-B28E-1161C0DBAAB9}"/>
              </a:ext>
            </a:extLst>
          </p:cNvPr>
          <p:cNvSpPr txBox="1">
            <a:spLocks noGrp="1"/>
          </p:cNvSpPr>
          <p:nvPr>
            <p:ph type="body" sz="quarter" idx="4294967295"/>
          </p:nvPr>
        </p:nvSpPr>
        <p:spPr>
          <a:xfrm>
            <a:off x="6659767" y="2048045"/>
            <a:ext cx="211555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2" name="Symbol zastępczy tekstu 34">
            <a:extLst>
              <a:ext uri="{FF2B5EF4-FFF2-40B4-BE49-F238E27FC236}">
                <a16:creationId xmlns:a16="http://schemas.microsoft.com/office/drawing/2014/main" xmlns="" id="{A221CB8A-96FB-4215-84E9-64C4537568A4}"/>
              </a:ext>
            </a:extLst>
          </p:cNvPr>
          <p:cNvSpPr txBox="1">
            <a:spLocks noGrp="1"/>
          </p:cNvSpPr>
          <p:nvPr>
            <p:ph type="body" sz="quarter" idx="4294967295"/>
          </p:nvPr>
        </p:nvSpPr>
        <p:spPr>
          <a:xfrm>
            <a:off x="9465128" y="2051383"/>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3" name="Symbol zastępczy tekstu 34">
            <a:extLst>
              <a:ext uri="{FF2B5EF4-FFF2-40B4-BE49-F238E27FC236}">
                <a16:creationId xmlns:a16="http://schemas.microsoft.com/office/drawing/2014/main" xmlns="" id="{1E79D583-3F64-41EB-8DC4-95035EA1C070}"/>
              </a:ext>
            </a:extLst>
          </p:cNvPr>
          <p:cNvSpPr txBox="1">
            <a:spLocks noGrp="1"/>
          </p:cNvSpPr>
          <p:nvPr>
            <p:ph type="body" sz="quarter" idx="4294967295"/>
          </p:nvPr>
        </p:nvSpPr>
        <p:spPr>
          <a:xfrm>
            <a:off x="1037679" y="3203070"/>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4" name="Symbol zastępczy tekstu 34">
            <a:extLst>
              <a:ext uri="{FF2B5EF4-FFF2-40B4-BE49-F238E27FC236}">
                <a16:creationId xmlns:a16="http://schemas.microsoft.com/office/drawing/2014/main" xmlns="" id="{9622F878-1A19-4228-8DB4-55B7957D2E2C}"/>
              </a:ext>
            </a:extLst>
          </p:cNvPr>
          <p:cNvSpPr txBox="1">
            <a:spLocks noGrp="1"/>
          </p:cNvSpPr>
          <p:nvPr>
            <p:ph type="body" sz="quarter" idx="4294967295"/>
          </p:nvPr>
        </p:nvSpPr>
        <p:spPr>
          <a:xfrm>
            <a:off x="3855741" y="3206416"/>
            <a:ext cx="2160334"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5" name="Symbol zastępczy tekstu 34">
            <a:extLst>
              <a:ext uri="{FF2B5EF4-FFF2-40B4-BE49-F238E27FC236}">
                <a16:creationId xmlns:a16="http://schemas.microsoft.com/office/drawing/2014/main" xmlns="" id="{4C6C7359-337A-4C0E-A326-EFC6991E15D3}"/>
              </a:ext>
            </a:extLst>
          </p:cNvPr>
          <p:cNvSpPr txBox="1">
            <a:spLocks noGrp="1"/>
          </p:cNvSpPr>
          <p:nvPr>
            <p:ph type="body" sz="quarter" idx="4294967295"/>
          </p:nvPr>
        </p:nvSpPr>
        <p:spPr>
          <a:xfrm>
            <a:off x="6651747" y="3209754"/>
            <a:ext cx="21716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6" name="Symbol zastępczy tekstu 34">
            <a:extLst>
              <a:ext uri="{FF2B5EF4-FFF2-40B4-BE49-F238E27FC236}">
                <a16:creationId xmlns:a16="http://schemas.microsoft.com/office/drawing/2014/main" xmlns="" id="{CD7F0A7C-0831-41A2-8A3E-0E1DC559CD92}"/>
              </a:ext>
            </a:extLst>
          </p:cNvPr>
          <p:cNvSpPr txBox="1">
            <a:spLocks noGrp="1"/>
          </p:cNvSpPr>
          <p:nvPr>
            <p:ph type="body" sz="quarter" idx="4294967295"/>
          </p:nvPr>
        </p:nvSpPr>
        <p:spPr>
          <a:xfrm>
            <a:off x="9453771" y="3225802"/>
            <a:ext cx="219308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7" name="Symbol zastępczy tekstu 34">
            <a:extLst>
              <a:ext uri="{FF2B5EF4-FFF2-40B4-BE49-F238E27FC236}">
                <a16:creationId xmlns:a16="http://schemas.microsoft.com/office/drawing/2014/main" xmlns="" id="{1C96707A-EDF6-44D2-A968-BAE975CF10E5}"/>
              </a:ext>
            </a:extLst>
          </p:cNvPr>
          <p:cNvSpPr txBox="1">
            <a:spLocks noGrp="1"/>
          </p:cNvSpPr>
          <p:nvPr>
            <p:ph type="body" sz="quarter" idx="4294967295"/>
          </p:nvPr>
        </p:nvSpPr>
        <p:spPr>
          <a:xfrm>
            <a:off x="1028992" y="4378823"/>
            <a:ext cx="212357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8" name="Symbol zastępczy tekstu 34">
            <a:extLst>
              <a:ext uri="{FF2B5EF4-FFF2-40B4-BE49-F238E27FC236}">
                <a16:creationId xmlns:a16="http://schemas.microsoft.com/office/drawing/2014/main" xmlns="" id="{6ECA5A68-8FEA-4DBE-AB4B-AA547AC2C7C8}"/>
              </a:ext>
            </a:extLst>
          </p:cNvPr>
          <p:cNvSpPr txBox="1">
            <a:spLocks noGrp="1"/>
          </p:cNvSpPr>
          <p:nvPr>
            <p:ph type="body" sz="quarter" idx="4294967295"/>
          </p:nvPr>
        </p:nvSpPr>
        <p:spPr>
          <a:xfrm>
            <a:off x="3843707" y="4378823"/>
            <a:ext cx="211622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9" name="Symbol zastępczy tekstu 34">
            <a:extLst>
              <a:ext uri="{FF2B5EF4-FFF2-40B4-BE49-F238E27FC236}">
                <a16:creationId xmlns:a16="http://schemas.microsoft.com/office/drawing/2014/main" xmlns="" id="{02558F85-4C14-4FC1-BA09-1ED5B0F90A41}"/>
              </a:ext>
            </a:extLst>
          </p:cNvPr>
          <p:cNvSpPr txBox="1">
            <a:spLocks noGrp="1"/>
          </p:cNvSpPr>
          <p:nvPr>
            <p:ph type="body" sz="quarter" idx="4294967295"/>
          </p:nvPr>
        </p:nvSpPr>
        <p:spPr>
          <a:xfrm>
            <a:off x="6651747" y="4382170"/>
            <a:ext cx="211555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0" name="Symbol zastępczy tekstu 34">
            <a:extLst>
              <a:ext uri="{FF2B5EF4-FFF2-40B4-BE49-F238E27FC236}">
                <a16:creationId xmlns:a16="http://schemas.microsoft.com/office/drawing/2014/main" xmlns="" id="{087FA02E-C441-4AE5-8FD0-014FB1D6156A}"/>
              </a:ext>
            </a:extLst>
          </p:cNvPr>
          <p:cNvSpPr txBox="1">
            <a:spLocks noGrp="1"/>
          </p:cNvSpPr>
          <p:nvPr>
            <p:ph type="body" sz="quarter" idx="4294967295"/>
          </p:nvPr>
        </p:nvSpPr>
        <p:spPr>
          <a:xfrm>
            <a:off x="9457108" y="4385508"/>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1" name="Symbol zastępczy tekstu 34">
            <a:extLst>
              <a:ext uri="{FF2B5EF4-FFF2-40B4-BE49-F238E27FC236}">
                <a16:creationId xmlns:a16="http://schemas.microsoft.com/office/drawing/2014/main" xmlns="" id="{488AFE91-DCDE-429F-AF45-130D0A9BB2A8}"/>
              </a:ext>
            </a:extLst>
          </p:cNvPr>
          <p:cNvSpPr txBox="1">
            <a:spLocks noGrp="1"/>
          </p:cNvSpPr>
          <p:nvPr>
            <p:ph type="body" sz="quarter" idx="4294967295"/>
          </p:nvPr>
        </p:nvSpPr>
        <p:spPr>
          <a:xfrm>
            <a:off x="3847722" y="5540541"/>
            <a:ext cx="2160334"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2" name="Symbol zastępczy tekstu 34">
            <a:extLst>
              <a:ext uri="{FF2B5EF4-FFF2-40B4-BE49-F238E27FC236}">
                <a16:creationId xmlns:a16="http://schemas.microsoft.com/office/drawing/2014/main" xmlns="" id="{E248B204-ADFD-413B-AEC6-22B75135B267}"/>
              </a:ext>
            </a:extLst>
          </p:cNvPr>
          <p:cNvSpPr txBox="1">
            <a:spLocks noGrp="1"/>
          </p:cNvSpPr>
          <p:nvPr>
            <p:ph type="body" sz="quarter" idx="4294967295"/>
          </p:nvPr>
        </p:nvSpPr>
        <p:spPr>
          <a:xfrm>
            <a:off x="6643728" y="5543888"/>
            <a:ext cx="21716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49" name="Symbol zastępczy tekstu 34">
            <a:extLst>
              <a:ext uri="{FF2B5EF4-FFF2-40B4-BE49-F238E27FC236}">
                <a16:creationId xmlns:a16="http://schemas.microsoft.com/office/drawing/2014/main" xmlns="" id="{DFD15D93-33D8-49AB-9BB0-FADE3A132253}"/>
              </a:ext>
            </a:extLst>
          </p:cNvPr>
          <p:cNvSpPr txBox="1">
            <a:spLocks noGrp="1"/>
          </p:cNvSpPr>
          <p:nvPr>
            <p:ph type="body" sz="quarter" idx="4294967295"/>
          </p:nvPr>
        </p:nvSpPr>
        <p:spPr>
          <a:xfrm>
            <a:off x="9465137" y="5532522"/>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Tree>
    <p:extLst>
      <p:ext uri="{BB962C8B-B14F-4D97-AF65-F5344CB8AC3E}">
        <p14:creationId xmlns:p14="http://schemas.microsoft.com/office/powerpoint/2010/main" val="288060204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p:cSld name="10_Dwa elementy zawartości">
    <p:spTree>
      <p:nvGrpSpPr>
        <p:cNvPr id="1" name=""/>
        <p:cNvGrpSpPr/>
        <p:nvPr/>
      </p:nvGrpSpPr>
      <p:grpSpPr>
        <a:xfrm>
          <a:off x="0" y="0"/>
          <a:ext cx="0" cy="0"/>
          <a:chOff x="0" y="0"/>
          <a:chExt cx="0" cy="0"/>
        </a:xfrm>
      </p:grpSpPr>
      <p:pic>
        <p:nvPicPr>
          <p:cNvPr id="19" name="Obraz 83">
            <a:extLst>
              <a:ext uri="{FF2B5EF4-FFF2-40B4-BE49-F238E27FC236}">
                <a16:creationId xmlns:a16="http://schemas.microsoft.com/office/drawing/2014/main" xmlns="" id="{849208B9-989B-47E8-A16D-A8A3573A5A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038" y="3113088"/>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Obraz 51">
            <a:extLst>
              <a:ext uri="{FF2B5EF4-FFF2-40B4-BE49-F238E27FC236}">
                <a16:creationId xmlns:a16="http://schemas.microsoft.com/office/drawing/2014/main" xmlns="" id="{13631690-63B8-4409-ABFE-FDB380B409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913" y="1949450"/>
            <a:ext cx="23209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Obraz 2">
            <a:extLst>
              <a:ext uri="{FF2B5EF4-FFF2-40B4-BE49-F238E27FC236}">
                <a16:creationId xmlns:a16="http://schemas.microsoft.com/office/drawing/2014/main" xmlns="" id="{545AFC02-99CD-42A5-8A41-AD1DC6E045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6975" y="1963738"/>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Obraz 54">
            <a:extLst>
              <a:ext uri="{FF2B5EF4-FFF2-40B4-BE49-F238E27FC236}">
                <a16:creationId xmlns:a16="http://schemas.microsoft.com/office/drawing/2014/main" xmlns="" id="{2ED6F117-9E8F-4536-977D-51A6046468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8088" y="3124200"/>
            <a:ext cx="2351087"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Obraz 55">
            <a:extLst>
              <a:ext uri="{FF2B5EF4-FFF2-40B4-BE49-F238E27FC236}">
                <a16:creationId xmlns:a16="http://schemas.microsoft.com/office/drawing/2014/main" xmlns="" id="{FCC4150C-F3D2-4273-9F7A-24AA0B289B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6975" y="4273550"/>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Obraz 56">
            <a:extLst>
              <a:ext uri="{FF2B5EF4-FFF2-40B4-BE49-F238E27FC236}">
                <a16:creationId xmlns:a16="http://schemas.microsoft.com/office/drawing/2014/main" xmlns="" id="{6ECB269A-32BC-4044-A82E-20FB28D0E9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0788" y="5434013"/>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Obraz 57">
            <a:extLst>
              <a:ext uri="{FF2B5EF4-FFF2-40B4-BE49-F238E27FC236}">
                <a16:creationId xmlns:a16="http://schemas.microsoft.com/office/drawing/2014/main" xmlns="" id="{3C08BBB1-5254-4F73-B073-7AE93A941C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8913" y="1963738"/>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Obraz 58">
            <a:extLst>
              <a:ext uri="{FF2B5EF4-FFF2-40B4-BE49-F238E27FC236}">
                <a16:creationId xmlns:a16="http://schemas.microsoft.com/office/drawing/2014/main" xmlns="" id="{F8A075F3-0431-4351-AFCE-A5BF690095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0025" y="3124200"/>
            <a:ext cx="2351088"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Obraz 59">
            <a:extLst>
              <a:ext uri="{FF2B5EF4-FFF2-40B4-BE49-F238E27FC236}">
                <a16:creationId xmlns:a16="http://schemas.microsoft.com/office/drawing/2014/main" xmlns="" id="{42A9D61C-8C9B-4E28-88CA-07EB9DD169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8913" y="4273550"/>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Obraz 60">
            <a:extLst>
              <a:ext uri="{FF2B5EF4-FFF2-40B4-BE49-F238E27FC236}">
                <a16:creationId xmlns:a16="http://schemas.microsoft.com/office/drawing/2014/main" xmlns="" id="{552D5E86-5DB2-404C-BC31-EA69502834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2725" y="5434013"/>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Obraz 61">
            <a:extLst>
              <a:ext uri="{FF2B5EF4-FFF2-40B4-BE49-F238E27FC236}">
                <a16:creationId xmlns:a16="http://schemas.microsoft.com/office/drawing/2014/main" xmlns="" id="{F0B77D72-E712-4AFB-BE30-455CE427DE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9588" y="1952625"/>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Obraz 62">
            <a:extLst>
              <a:ext uri="{FF2B5EF4-FFF2-40B4-BE49-F238E27FC236}">
                <a16:creationId xmlns:a16="http://schemas.microsoft.com/office/drawing/2014/main" xmlns="" id="{BB9D8DAA-6224-4B70-8528-84B2ADB8B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0700" y="3113088"/>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Obraz 63">
            <a:extLst>
              <a:ext uri="{FF2B5EF4-FFF2-40B4-BE49-F238E27FC236}">
                <a16:creationId xmlns:a16="http://schemas.microsoft.com/office/drawing/2014/main" xmlns="" id="{709A7E73-2E40-4FE3-BA14-A0DBBBB53A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9588" y="4260850"/>
            <a:ext cx="23495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Obraz 64">
            <a:extLst>
              <a:ext uri="{FF2B5EF4-FFF2-40B4-BE49-F238E27FC236}">
                <a16:creationId xmlns:a16="http://schemas.microsoft.com/office/drawing/2014/main" xmlns="" id="{0A83A43D-DD84-4948-8233-D22767B5AE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3400" y="5421313"/>
            <a:ext cx="234950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Obraz 87">
            <a:extLst>
              <a:ext uri="{FF2B5EF4-FFF2-40B4-BE49-F238E27FC236}">
                <a16:creationId xmlns:a16="http://schemas.microsoft.com/office/drawing/2014/main" xmlns="" id="{2ABBD3AE-3410-45DD-913F-04D60E9BE9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925" y="4260850"/>
            <a:ext cx="23495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Obraz 6">
            <a:extLst>
              <a:ext uri="{FF2B5EF4-FFF2-40B4-BE49-F238E27FC236}">
                <a16:creationId xmlns:a16="http://schemas.microsoft.com/office/drawing/2014/main" xmlns="" id="{54DE8B53-273B-42DE-AD01-E99747476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88" y="5419725"/>
            <a:ext cx="23209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Obraz 120">
            <a:extLst>
              <a:ext uri="{FF2B5EF4-FFF2-40B4-BE49-F238E27FC236}">
                <a16:creationId xmlns:a16="http://schemas.microsoft.com/office/drawing/2014/main" xmlns="" id="{CD28EFE1-D4A1-40DC-BABC-3414F7EB65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75" y="5568950"/>
            <a:ext cx="6429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 name="Łącznik prosty 5">
            <a:extLst>
              <a:ext uri="{FF2B5EF4-FFF2-40B4-BE49-F238E27FC236}">
                <a16:creationId xmlns:a16="http://schemas.microsoft.com/office/drawing/2014/main" xmlns="" id="{4F2331E6-96F2-4B93-B6EA-7A070BE28034}"/>
              </a:ext>
            </a:extLst>
          </p:cNvPr>
          <p:cNvCxnSpPr>
            <a:cxnSpLocks noChangeShapeType="1"/>
          </p:cNvCxnSpPr>
          <p:nvPr/>
        </p:nvCxnSpPr>
        <p:spPr bwMode="auto">
          <a:xfrm>
            <a:off x="3281363" y="2444750"/>
            <a:ext cx="455612" cy="4763"/>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52" name="Łącznik prosty 99">
            <a:extLst>
              <a:ext uri="{FF2B5EF4-FFF2-40B4-BE49-F238E27FC236}">
                <a16:creationId xmlns:a16="http://schemas.microsoft.com/office/drawing/2014/main" xmlns="" id="{195ED87A-A430-444B-B75D-F642C9489771}"/>
              </a:ext>
            </a:extLst>
          </p:cNvPr>
          <p:cNvCxnSpPr>
            <a:cxnSpLocks noChangeShapeType="1"/>
          </p:cNvCxnSpPr>
          <p:nvPr/>
        </p:nvCxnSpPr>
        <p:spPr bwMode="auto">
          <a:xfrm>
            <a:off x="3251200" y="5932488"/>
            <a:ext cx="512763" cy="4762"/>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53" name="Łącznik prosty 105">
            <a:extLst>
              <a:ext uri="{FF2B5EF4-FFF2-40B4-BE49-F238E27FC236}">
                <a16:creationId xmlns:a16="http://schemas.microsoft.com/office/drawing/2014/main" xmlns="" id="{46CBBDD6-6014-4BF8-94B3-E45D71B97AC1}"/>
              </a:ext>
            </a:extLst>
          </p:cNvPr>
          <p:cNvCxnSpPr>
            <a:cxnSpLocks noChangeShapeType="1"/>
          </p:cNvCxnSpPr>
          <p:nvPr/>
        </p:nvCxnSpPr>
        <p:spPr bwMode="auto">
          <a:xfrm>
            <a:off x="3273425" y="3609975"/>
            <a:ext cx="465138"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4" name="Łącznik prosty 108">
            <a:extLst>
              <a:ext uri="{FF2B5EF4-FFF2-40B4-BE49-F238E27FC236}">
                <a16:creationId xmlns:a16="http://schemas.microsoft.com/office/drawing/2014/main" xmlns="" id="{681CF6DF-73ED-4835-B45F-EC2BDBDC744C}"/>
              </a:ext>
            </a:extLst>
          </p:cNvPr>
          <p:cNvCxnSpPr>
            <a:cxnSpLocks noChangeShapeType="1"/>
          </p:cNvCxnSpPr>
          <p:nvPr/>
        </p:nvCxnSpPr>
        <p:spPr bwMode="auto">
          <a:xfrm>
            <a:off x="3259138" y="4772025"/>
            <a:ext cx="466725" cy="4763"/>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5" name="Łącznik prosty 110">
            <a:extLst>
              <a:ext uri="{FF2B5EF4-FFF2-40B4-BE49-F238E27FC236}">
                <a16:creationId xmlns:a16="http://schemas.microsoft.com/office/drawing/2014/main" xmlns="" id="{5D5D4C63-7973-441A-B7D5-AF369E0F0F63}"/>
              </a:ext>
            </a:extLst>
          </p:cNvPr>
          <p:cNvCxnSpPr>
            <a:cxnSpLocks noChangeShapeType="1"/>
          </p:cNvCxnSpPr>
          <p:nvPr/>
        </p:nvCxnSpPr>
        <p:spPr bwMode="auto">
          <a:xfrm>
            <a:off x="6084888" y="3598863"/>
            <a:ext cx="465137"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6" name="Łącznik prosty 111">
            <a:extLst>
              <a:ext uri="{FF2B5EF4-FFF2-40B4-BE49-F238E27FC236}">
                <a16:creationId xmlns:a16="http://schemas.microsoft.com/office/drawing/2014/main" xmlns="" id="{7C73A02D-FA13-4870-B569-DB8B42E42079}"/>
              </a:ext>
            </a:extLst>
          </p:cNvPr>
          <p:cNvCxnSpPr>
            <a:cxnSpLocks noChangeShapeType="1"/>
          </p:cNvCxnSpPr>
          <p:nvPr/>
        </p:nvCxnSpPr>
        <p:spPr bwMode="auto">
          <a:xfrm>
            <a:off x="6070600" y="4749800"/>
            <a:ext cx="466725"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7" name="Łącznik prosty 112">
            <a:extLst>
              <a:ext uri="{FF2B5EF4-FFF2-40B4-BE49-F238E27FC236}">
                <a16:creationId xmlns:a16="http://schemas.microsoft.com/office/drawing/2014/main" xmlns="" id="{2068D2AD-085E-47F9-A6E1-1B6F8C859004}"/>
              </a:ext>
            </a:extLst>
          </p:cNvPr>
          <p:cNvCxnSpPr>
            <a:cxnSpLocks noChangeShapeType="1"/>
          </p:cNvCxnSpPr>
          <p:nvPr/>
        </p:nvCxnSpPr>
        <p:spPr bwMode="auto">
          <a:xfrm>
            <a:off x="8886825" y="3598863"/>
            <a:ext cx="512763"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8" name="Łącznik prosty 113">
            <a:extLst>
              <a:ext uri="{FF2B5EF4-FFF2-40B4-BE49-F238E27FC236}">
                <a16:creationId xmlns:a16="http://schemas.microsoft.com/office/drawing/2014/main" xmlns="" id="{C07DBDC3-C307-4392-94F3-9B439AD96F4A}"/>
              </a:ext>
            </a:extLst>
          </p:cNvPr>
          <p:cNvCxnSpPr>
            <a:cxnSpLocks noChangeShapeType="1"/>
          </p:cNvCxnSpPr>
          <p:nvPr/>
        </p:nvCxnSpPr>
        <p:spPr bwMode="auto">
          <a:xfrm>
            <a:off x="8882063" y="4759325"/>
            <a:ext cx="512762"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9" name="Łącznik prosty 114">
            <a:extLst>
              <a:ext uri="{FF2B5EF4-FFF2-40B4-BE49-F238E27FC236}">
                <a16:creationId xmlns:a16="http://schemas.microsoft.com/office/drawing/2014/main" xmlns="" id="{4351A7C1-B42F-4B81-BA9E-A06E422AD8F7}"/>
              </a:ext>
            </a:extLst>
          </p:cNvPr>
          <p:cNvCxnSpPr>
            <a:cxnSpLocks noChangeShapeType="1"/>
          </p:cNvCxnSpPr>
          <p:nvPr/>
        </p:nvCxnSpPr>
        <p:spPr bwMode="auto">
          <a:xfrm>
            <a:off x="6084888" y="2438400"/>
            <a:ext cx="465137"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60" name="Łącznik prosty 115">
            <a:extLst>
              <a:ext uri="{FF2B5EF4-FFF2-40B4-BE49-F238E27FC236}">
                <a16:creationId xmlns:a16="http://schemas.microsoft.com/office/drawing/2014/main" xmlns="" id="{479C3150-34A9-42E4-86B3-131EF45C5CBB}"/>
              </a:ext>
            </a:extLst>
          </p:cNvPr>
          <p:cNvCxnSpPr>
            <a:cxnSpLocks noChangeShapeType="1"/>
          </p:cNvCxnSpPr>
          <p:nvPr/>
        </p:nvCxnSpPr>
        <p:spPr bwMode="auto">
          <a:xfrm>
            <a:off x="6084888" y="5932488"/>
            <a:ext cx="465137" cy="4762"/>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61" name="Łącznik prosty 116">
            <a:extLst>
              <a:ext uri="{FF2B5EF4-FFF2-40B4-BE49-F238E27FC236}">
                <a16:creationId xmlns:a16="http://schemas.microsoft.com/office/drawing/2014/main" xmlns="" id="{7939CADC-2D22-443A-A9A8-17EA576AB8D6}"/>
              </a:ext>
            </a:extLst>
          </p:cNvPr>
          <p:cNvCxnSpPr>
            <a:cxnSpLocks noChangeShapeType="1"/>
          </p:cNvCxnSpPr>
          <p:nvPr/>
        </p:nvCxnSpPr>
        <p:spPr bwMode="auto">
          <a:xfrm>
            <a:off x="8886825" y="2438400"/>
            <a:ext cx="512763"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62" name="Łącznik prosty 117">
            <a:extLst>
              <a:ext uri="{FF2B5EF4-FFF2-40B4-BE49-F238E27FC236}">
                <a16:creationId xmlns:a16="http://schemas.microsoft.com/office/drawing/2014/main" xmlns="" id="{C2F3ACD1-4F17-4220-83FE-D2C7499BC332}"/>
              </a:ext>
            </a:extLst>
          </p:cNvPr>
          <p:cNvCxnSpPr>
            <a:cxnSpLocks noChangeShapeType="1"/>
          </p:cNvCxnSpPr>
          <p:nvPr/>
        </p:nvCxnSpPr>
        <p:spPr bwMode="auto">
          <a:xfrm>
            <a:off x="8909050" y="5919788"/>
            <a:ext cx="466725"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63" name="Łącznik prosty 118">
            <a:extLst>
              <a:ext uri="{FF2B5EF4-FFF2-40B4-BE49-F238E27FC236}">
                <a16:creationId xmlns:a16="http://schemas.microsoft.com/office/drawing/2014/main" xmlns="" id="{6A059C9F-A2BF-4100-A55C-323CDC6A8DF2}"/>
              </a:ext>
            </a:extLst>
          </p:cNvPr>
          <p:cNvCxnSpPr>
            <a:cxnSpLocks noChangeShapeType="1"/>
          </p:cNvCxnSpPr>
          <p:nvPr/>
        </p:nvCxnSpPr>
        <p:spPr bwMode="auto">
          <a:xfrm>
            <a:off x="10539413" y="2925763"/>
            <a:ext cx="0" cy="187325"/>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64" name="Łącznik prosty 119">
            <a:extLst>
              <a:ext uri="{FF2B5EF4-FFF2-40B4-BE49-F238E27FC236}">
                <a16:creationId xmlns:a16="http://schemas.microsoft.com/office/drawing/2014/main" xmlns="" id="{7E630DF8-61F3-475B-8F6C-AE502452FE1D}"/>
              </a:ext>
            </a:extLst>
          </p:cNvPr>
          <p:cNvCxnSpPr>
            <a:cxnSpLocks noChangeShapeType="1"/>
          </p:cNvCxnSpPr>
          <p:nvPr/>
        </p:nvCxnSpPr>
        <p:spPr bwMode="auto">
          <a:xfrm>
            <a:off x="10550525" y="5253038"/>
            <a:ext cx="0" cy="169862"/>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65" name="Łącznik prosty 121">
            <a:extLst>
              <a:ext uri="{FF2B5EF4-FFF2-40B4-BE49-F238E27FC236}">
                <a16:creationId xmlns:a16="http://schemas.microsoft.com/office/drawing/2014/main" xmlns="" id="{6CAEC00F-53DE-4EE6-B0E3-80CC01B71794}"/>
              </a:ext>
            </a:extLst>
          </p:cNvPr>
          <p:cNvCxnSpPr>
            <a:cxnSpLocks noChangeShapeType="1"/>
          </p:cNvCxnSpPr>
          <p:nvPr/>
        </p:nvCxnSpPr>
        <p:spPr bwMode="auto">
          <a:xfrm>
            <a:off x="2098675" y="4095750"/>
            <a:ext cx="0" cy="155575"/>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sp>
        <p:nvSpPr>
          <p:cNvPr id="18" name="Symbol zastępczy tekstu 10">
            <a:extLst>
              <a:ext uri="{FF2B5EF4-FFF2-40B4-BE49-F238E27FC236}">
                <a16:creationId xmlns:a16="http://schemas.microsoft.com/office/drawing/2014/main" xmlns="" id="{2D6B4EC9-3FCD-46E7-AD72-7ED4FB4AC7E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35" name="Symbol zastępczy tekstu 34">
            <a:extLst>
              <a:ext uri="{FF2B5EF4-FFF2-40B4-BE49-F238E27FC236}">
                <a16:creationId xmlns:a16="http://schemas.microsoft.com/office/drawing/2014/main" xmlns="" id="{387B022F-71DE-45D7-831A-2578A704CD79}"/>
              </a:ext>
            </a:extLst>
          </p:cNvPr>
          <p:cNvSpPr txBox="1">
            <a:spLocks noGrp="1"/>
          </p:cNvSpPr>
          <p:nvPr>
            <p:ph type="body" sz="quarter" idx="4294967295"/>
          </p:nvPr>
        </p:nvSpPr>
        <p:spPr>
          <a:xfrm>
            <a:off x="1020680" y="2044698"/>
            <a:ext cx="212357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FFFFFF"/>
              </a:buClr>
              <a:buSzPct val="100000"/>
              <a:buFont typeface="Arial"/>
              <a:buAutoNum type="arabicPeriod"/>
              <a:tabLst/>
              <a:defRPr lang="pl-PL" sz="1200" b="0" i="0" u="none" strike="noStrike" cap="none" spc="0" baseline="0">
                <a:solidFill>
                  <a:srgbClr val="FFFFFF"/>
                </a:solidFill>
                <a:uFillTx/>
                <a:latin typeface="Arial"/>
              </a:defRPr>
            </a:lvl1pPr>
          </a:lstStyle>
          <a:p>
            <a:pPr lvl="0"/>
            <a:endParaRPr lang="pl-PL"/>
          </a:p>
        </p:txBody>
      </p:sp>
      <p:sp>
        <p:nvSpPr>
          <p:cNvPr id="36" name="Symbol zastępczy tekstu 34">
            <a:extLst>
              <a:ext uri="{FF2B5EF4-FFF2-40B4-BE49-F238E27FC236}">
                <a16:creationId xmlns:a16="http://schemas.microsoft.com/office/drawing/2014/main" xmlns="" id="{348F226D-9659-44C7-B5DA-4C001697457B}"/>
              </a:ext>
            </a:extLst>
          </p:cNvPr>
          <p:cNvSpPr txBox="1">
            <a:spLocks noGrp="1"/>
          </p:cNvSpPr>
          <p:nvPr>
            <p:ph type="body" sz="quarter" idx="4294967295"/>
          </p:nvPr>
        </p:nvSpPr>
        <p:spPr>
          <a:xfrm>
            <a:off x="3835395" y="2044698"/>
            <a:ext cx="211622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2"/>
              <a:tabLst/>
              <a:defRPr lang="pl-PL" sz="1200" b="0" i="0" u="none" strike="noStrike" cap="none" spc="0" baseline="0">
                <a:solidFill>
                  <a:srgbClr val="6D6E71"/>
                </a:solidFill>
                <a:uFillTx/>
                <a:latin typeface="Arial"/>
              </a:defRPr>
            </a:lvl1pPr>
          </a:lstStyle>
          <a:p>
            <a:pPr lvl="0"/>
            <a:endParaRPr lang="pl-PL"/>
          </a:p>
        </p:txBody>
      </p:sp>
      <p:sp>
        <p:nvSpPr>
          <p:cNvPr id="37" name="Symbol zastępczy tekstu 34">
            <a:extLst>
              <a:ext uri="{FF2B5EF4-FFF2-40B4-BE49-F238E27FC236}">
                <a16:creationId xmlns:a16="http://schemas.microsoft.com/office/drawing/2014/main" xmlns="" id="{A6D6C77E-3C17-49DD-A5B6-5F03B01A59C7}"/>
              </a:ext>
            </a:extLst>
          </p:cNvPr>
          <p:cNvSpPr txBox="1">
            <a:spLocks noGrp="1"/>
          </p:cNvSpPr>
          <p:nvPr>
            <p:ph type="body" sz="quarter" idx="4294967295"/>
          </p:nvPr>
        </p:nvSpPr>
        <p:spPr>
          <a:xfrm>
            <a:off x="6643436" y="2048045"/>
            <a:ext cx="211555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3"/>
              <a:tabLst/>
              <a:defRPr lang="pl-PL" sz="1200" b="0" i="0" u="none" strike="noStrike" cap="none" spc="0" baseline="0">
                <a:solidFill>
                  <a:srgbClr val="6D6E71"/>
                </a:solidFill>
                <a:uFillTx/>
                <a:latin typeface="Arial"/>
              </a:defRPr>
            </a:lvl1pPr>
          </a:lstStyle>
          <a:p>
            <a:pPr lvl="0"/>
            <a:endParaRPr lang="pl-PL"/>
          </a:p>
        </p:txBody>
      </p:sp>
      <p:sp>
        <p:nvSpPr>
          <p:cNvPr id="38" name="Symbol zastępczy tekstu 34">
            <a:extLst>
              <a:ext uri="{FF2B5EF4-FFF2-40B4-BE49-F238E27FC236}">
                <a16:creationId xmlns:a16="http://schemas.microsoft.com/office/drawing/2014/main" xmlns="" id="{16E9F502-7F24-443A-B434-FAE5994C5F78}"/>
              </a:ext>
            </a:extLst>
          </p:cNvPr>
          <p:cNvSpPr txBox="1">
            <a:spLocks noGrp="1"/>
          </p:cNvSpPr>
          <p:nvPr>
            <p:ph type="body" sz="quarter" idx="4294967295"/>
          </p:nvPr>
        </p:nvSpPr>
        <p:spPr>
          <a:xfrm>
            <a:off x="9448796" y="2051383"/>
            <a:ext cx="2181721"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4"/>
              <a:tabLst/>
              <a:defRPr lang="pl-PL" sz="1200" b="0" i="0" u="none" strike="noStrike" cap="none" spc="0" baseline="0">
                <a:solidFill>
                  <a:srgbClr val="6D6E71"/>
                </a:solidFill>
                <a:uFillTx/>
                <a:latin typeface="Arial"/>
              </a:defRPr>
            </a:lvl1pPr>
          </a:lstStyle>
          <a:p>
            <a:pPr lvl="0"/>
            <a:endParaRPr lang="pl-PL"/>
          </a:p>
        </p:txBody>
      </p:sp>
      <p:sp>
        <p:nvSpPr>
          <p:cNvPr id="39" name="Symbol zastępczy tekstu 34">
            <a:extLst>
              <a:ext uri="{FF2B5EF4-FFF2-40B4-BE49-F238E27FC236}">
                <a16:creationId xmlns:a16="http://schemas.microsoft.com/office/drawing/2014/main" xmlns="" id="{BA594A16-FF8C-495F-9168-85FEDA1EBF3F}"/>
              </a:ext>
            </a:extLst>
          </p:cNvPr>
          <p:cNvSpPr txBox="1">
            <a:spLocks noGrp="1"/>
          </p:cNvSpPr>
          <p:nvPr>
            <p:ph type="body" sz="quarter" idx="4294967295"/>
          </p:nvPr>
        </p:nvSpPr>
        <p:spPr>
          <a:xfrm>
            <a:off x="3836794" y="3237469"/>
            <a:ext cx="2171699"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7"/>
              <a:tabLst/>
              <a:defRPr lang="pl-PL" sz="1200" b="0" i="0" u="none" strike="noStrike" cap="none" spc="0" baseline="0">
                <a:solidFill>
                  <a:srgbClr val="6D6E71"/>
                </a:solidFill>
                <a:uFillTx/>
                <a:latin typeface="Arial"/>
              </a:defRPr>
            </a:lvl1pPr>
          </a:lstStyle>
          <a:p>
            <a:pPr lvl="0"/>
            <a:endParaRPr lang="pl-PL"/>
          </a:p>
        </p:txBody>
      </p:sp>
      <p:sp>
        <p:nvSpPr>
          <p:cNvPr id="40" name="Symbol zastępczy tekstu 34">
            <a:extLst>
              <a:ext uri="{FF2B5EF4-FFF2-40B4-BE49-F238E27FC236}">
                <a16:creationId xmlns:a16="http://schemas.microsoft.com/office/drawing/2014/main" xmlns="" id="{3C6D7070-87FF-4F9A-B81E-99B75478A9D8}"/>
              </a:ext>
            </a:extLst>
          </p:cNvPr>
          <p:cNvSpPr txBox="1">
            <a:spLocks noGrp="1"/>
          </p:cNvSpPr>
          <p:nvPr>
            <p:ph type="body" sz="quarter" idx="4294967295"/>
          </p:nvPr>
        </p:nvSpPr>
        <p:spPr>
          <a:xfrm>
            <a:off x="1013868" y="3198086"/>
            <a:ext cx="2193087"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8"/>
              <a:tabLst/>
              <a:defRPr lang="pl-PL" sz="1200" b="0" i="0" u="none" strike="noStrike" cap="none" spc="0" baseline="0">
                <a:solidFill>
                  <a:srgbClr val="6D6E71"/>
                </a:solidFill>
                <a:uFillTx/>
                <a:latin typeface="Arial"/>
              </a:defRPr>
            </a:lvl1pPr>
          </a:lstStyle>
          <a:p>
            <a:pPr lvl="0"/>
            <a:endParaRPr lang="pl-PL"/>
          </a:p>
        </p:txBody>
      </p:sp>
      <p:sp>
        <p:nvSpPr>
          <p:cNvPr id="41" name="Symbol zastępczy tekstu 34">
            <a:extLst>
              <a:ext uri="{FF2B5EF4-FFF2-40B4-BE49-F238E27FC236}">
                <a16:creationId xmlns:a16="http://schemas.microsoft.com/office/drawing/2014/main" xmlns="" id="{01C4A748-6DE2-4B80-88A7-0867A9A07293}"/>
              </a:ext>
            </a:extLst>
          </p:cNvPr>
          <p:cNvSpPr txBox="1">
            <a:spLocks noGrp="1"/>
          </p:cNvSpPr>
          <p:nvPr>
            <p:ph type="body" sz="quarter" idx="4294967295"/>
          </p:nvPr>
        </p:nvSpPr>
        <p:spPr>
          <a:xfrm>
            <a:off x="1012661" y="4378823"/>
            <a:ext cx="212357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9"/>
              <a:tabLst/>
              <a:defRPr lang="pl-PL" sz="1200" b="0" i="0" u="none" strike="noStrike" cap="none" spc="0" baseline="0">
                <a:solidFill>
                  <a:srgbClr val="6D6E71"/>
                </a:solidFill>
                <a:uFillTx/>
                <a:latin typeface="Arial"/>
              </a:defRPr>
            </a:lvl1pPr>
          </a:lstStyle>
          <a:p>
            <a:pPr lvl="0"/>
            <a:endParaRPr lang="pl-PL"/>
          </a:p>
        </p:txBody>
      </p:sp>
      <p:sp>
        <p:nvSpPr>
          <p:cNvPr id="42" name="Symbol zastępczy tekstu 34">
            <a:extLst>
              <a:ext uri="{FF2B5EF4-FFF2-40B4-BE49-F238E27FC236}">
                <a16:creationId xmlns:a16="http://schemas.microsoft.com/office/drawing/2014/main" xmlns="" id="{E371748F-0F3C-45C3-BEE5-7855736DF726}"/>
              </a:ext>
            </a:extLst>
          </p:cNvPr>
          <p:cNvSpPr txBox="1">
            <a:spLocks noGrp="1"/>
          </p:cNvSpPr>
          <p:nvPr>
            <p:ph type="body" sz="quarter" idx="4294967295"/>
          </p:nvPr>
        </p:nvSpPr>
        <p:spPr>
          <a:xfrm>
            <a:off x="3827376" y="4378823"/>
            <a:ext cx="211622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0"/>
              <a:tabLst/>
              <a:defRPr lang="pl-PL" sz="1200" b="0" i="0" u="none" strike="noStrike" cap="none" spc="0" baseline="0">
                <a:solidFill>
                  <a:srgbClr val="6D6E71"/>
                </a:solidFill>
                <a:uFillTx/>
                <a:latin typeface="Arial"/>
              </a:defRPr>
            </a:lvl1pPr>
          </a:lstStyle>
          <a:p>
            <a:pPr lvl="0"/>
            <a:endParaRPr lang="pl-PL"/>
          </a:p>
        </p:txBody>
      </p:sp>
      <p:sp>
        <p:nvSpPr>
          <p:cNvPr id="43" name="Symbol zastępczy tekstu 34">
            <a:extLst>
              <a:ext uri="{FF2B5EF4-FFF2-40B4-BE49-F238E27FC236}">
                <a16:creationId xmlns:a16="http://schemas.microsoft.com/office/drawing/2014/main" xmlns="" id="{1F8DBE29-2EAE-4228-9463-491CA16E96BB}"/>
              </a:ext>
            </a:extLst>
          </p:cNvPr>
          <p:cNvSpPr txBox="1">
            <a:spLocks noGrp="1"/>
          </p:cNvSpPr>
          <p:nvPr>
            <p:ph type="body" sz="quarter" idx="4294967295"/>
          </p:nvPr>
        </p:nvSpPr>
        <p:spPr>
          <a:xfrm>
            <a:off x="6635416" y="4382170"/>
            <a:ext cx="211555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1"/>
              <a:tabLst/>
              <a:defRPr lang="pl-PL" sz="1200" b="0" i="0" u="none" strike="noStrike" cap="none" spc="0" baseline="0">
                <a:solidFill>
                  <a:srgbClr val="6D6E71"/>
                </a:solidFill>
                <a:uFillTx/>
                <a:latin typeface="Arial"/>
              </a:defRPr>
            </a:lvl1pPr>
          </a:lstStyle>
          <a:p>
            <a:pPr lvl="0"/>
            <a:endParaRPr lang="pl-PL"/>
          </a:p>
        </p:txBody>
      </p:sp>
      <p:sp>
        <p:nvSpPr>
          <p:cNvPr id="44" name="Symbol zastępczy tekstu 34">
            <a:extLst>
              <a:ext uri="{FF2B5EF4-FFF2-40B4-BE49-F238E27FC236}">
                <a16:creationId xmlns:a16="http://schemas.microsoft.com/office/drawing/2014/main" xmlns="" id="{FE721418-F402-4C46-8816-A64A72CC10FB}"/>
              </a:ext>
            </a:extLst>
          </p:cNvPr>
          <p:cNvSpPr txBox="1">
            <a:spLocks noGrp="1"/>
          </p:cNvSpPr>
          <p:nvPr>
            <p:ph type="body" sz="quarter" idx="4294967295"/>
          </p:nvPr>
        </p:nvSpPr>
        <p:spPr>
          <a:xfrm>
            <a:off x="9440777" y="4385508"/>
            <a:ext cx="2181721"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2"/>
              <a:tabLst/>
              <a:defRPr lang="pl-PL" sz="1200" b="0" i="0" u="none" strike="noStrike" cap="none" spc="0" baseline="0">
                <a:solidFill>
                  <a:srgbClr val="6D6E71"/>
                </a:solidFill>
                <a:uFillTx/>
                <a:latin typeface="Arial"/>
              </a:defRPr>
            </a:lvl1pPr>
          </a:lstStyle>
          <a:p>
            <a:pPr lvl="0"/>
            <a:endParaRPr lang="pl-PL"/>
          </a:p>
        </p:txBody>
      </p:sp>
      <p:sp>
        <p:nvSpPr>
          <p:cNvPr id="45" name="Symbol zastępczy tekstu 34">
            <a:extLst>
              <a:ext uri="{FF2B5EF4-FFF2-40B4-BE49-F238E27FC236}">
                <a16:creationId xmlns:a16="http://schemas.microsoft.com/office/drawing/2014/main" xmlns="" id="{EEFCD437-4E42-432C-96E3-633CBBE085FD}"/>
              </a:ext>
            </a:extLst>
          </p:cNvPr>
          <p:cNvSpPr txBox="1">
            <a:spLocks noGrp="1"/>
          </p:cNvSpPr>
          <p:nvPr>
            <p:ph type="body" sz="quarter" idx="4294967295"/>
          </p:nvPr>
        </p:nvSpPr>
        <p:spPr>
          <a:xfrm>
            <a:off x="9547725" y="5551057"/>
            <a:ext cx="215499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3"/>
              <a:tabLst/>
              <a:defRPr lang="pl-PL" sz="1200" b="0" i="0" u="none" strike="noStrike" cap="none" spc="0" baseline="0">
                <a:solidFill>
                  <a:srgbClr val="6D6E71"/>
                </a:solidFill>
                <a:uFillTx/>
                <a:latin typeface="Arial"/>
              </a:defRPr>
            </a:lvl1pPr>
          </a:lstStyle>
          <a:p>
            <a:pPr lvl="0"/>
            <a:endParaRPr lang="pl-PL"/>
          </a:p>
        </p:txBody>
      </p:sp>
      <p:sp>
        <p:nvSpPr>
          <p:cNvPr id="46" name="Symbol zastępczy tekstu 34">
            <a:extLst>
              <a:ext uri="{FF2B5EF4-FFF2-40B4-BE49-F238E27FC236}">
                <a16:creationId xmlns:a16="http://schemas.microsoft.com/office/drawing/2014/main" xmlns="" id="{CF415927-48AB-44D3-AB95-956B44502649}"/>
              </a:ext>
            </a:extLst>
          </p:cNvPr>
          <p:cNvSpPr txBox="1">
            <a:spLocks noGrp="1"/>
          </p:cNvSpPr>
          <p:nvPr>
            <p:ph type="body" sz="quarter" idx="4294967295"/>
          </p:nvPr>
        </p:nvSpPr>
        <p:spPr>
          <a:xfrm>
            <a:off x="6643865" y="5554394"/>
            <a:ext cx="2160334"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4"/>
              <a:tabLst/>
              <a:defRPr lang="pl-PL" sz="1200" b="0" i="0" u="none" strike="noStrike" cap="none" spc="0" baseline="0">
                <a:solidFill>
                  <a:srgbClr val="6D6E71"/>
                </a:solidFill>
                <a:uFillTx/>
                <a:latin typeface="Arial"/>
              </a:defRPr>
            </a:lvl1pPr>
          </a:lstStyle>
          <a:p>
            <a:pPr lvl="0"/>
            <a:endParaRPr lang="pl-PL"/>
          </a:p>
        </p:txBody>
      </p:sp>
      <p:sp>
        <p:nvSpPr>
          <p:cNvPr id="47" name="Symbol zastępczy tekstu 34">
            <a:extLst>
              <a:ext uri="{FF2B5EF4-FFF2-40B4-BE49-F238E27FC236}">
                <a16:creationId xmlns:a16="http://schemas.microsoft.com/office/drawing/2014/main" xmlns="" id="{98271E4F-B7EF-4112-ABD0-E2BCC33C3660}"/>
              </a:ext>
            </a:extLst>
          </p:cNvPr>
          <p:cNvSpPr txBox="1">
            <a:spLocks noGrp="1"/>
          </p:cNvSpPr>
          <p:nvPr>
            <p:ph type="body" sz="quarter" idx="4294967295"/>
          </p:nvPr>
        </p:nvSpPr>
        <p:spPr>
          <a:xfrm>
            <a:off x="3828775" y="5531425"/>
            <a:ext cx="2171699"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5"/>
              <a:tabLst/>
              <a:defRPr lang="pl-PL" sz="1200" b="0" i="0" u="none" strike="noStrike" cap="none" spc="0" baseline="0">
                <a:solidFill>
                  <a:srgbClr val="6D6E71"/>
                </a:solidFill>
                <a:uFillTx/>
                <a:latin typeface="Arial"/>
              </a:defRPr>
            </a:lvl1pPr>
          </a:lstStyle>
          <a:p>
            <a:pPr lvl="0"/>
            <a:endParaRPr lang="pl-PL"/>
          </a:p>
        </p:txBody>
      </p:sp>
      <p:sp>
        <p:nvSpPr>
          <p:cNvPr id="48" name="Symbol zastępczy tekstu 34">
            <a:extLst>
              <a:ext uri="{FF2B5EF4-FFF2-40B4-BE49-F238E27FC236}">
                <a16:creationId xmlns:a16="http://schemas.microsoft.com/office/drawing/2014/main" xmlns="" id="{FD2619D8-D60A-4245-9E6C-AB0162782E52}"/>
              </a:ext>
            </a:extLst>
          </p:cNvPr>
          <p:cNvSpPr txBox="1">
            <a:spLocks noGrp="1"/>
          </p:cNvSpPr>
          <p:nvPr>
            <p:ph type="body" sz="quarter" idx="4294967295"/>
          </p:nvPr>
        </p:nvSpPr>
        <p:spPr>
          <a:xfrm>
            <a:off x="9514185" y="3230785"/>
            <a:ext cx="215499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5"/>
              <a:tabLst/>
              <a:defRPr lang="pl-PL" sz="1200" b="0" i="0" u="none" strike="noStrike" cap="none" spc="0" baseline="0">
                <a:solidFill>
                  <a:srgbClr val="6D6E71"/>
                </a:solidFill>
                <a:uFillTx/>
                <a:latin typeface="Arial"/>
              </a:defRPr>
            </a:lvl1pPr>
          </a:lstStyle>
          <a:p>
            <a:pPr lvl="0"/>
            <a:endParaRPr lang="pl-PL"/>
          </a:p>
        </p:txBody>
      </p:sp>
      <p:sp>
        <p:nvSpPr>
          <p:cNvPr id="49" name="Symbol zastępczy tekstu 34">
            <a:extLst>
              <a:ext uri="{FF2B5EF4-FFF2-40B4-BE49-F238E27FC236}">
                <a16:creationId xmlns:a16="http://schemas.microsoft.com/office/drawing/2014/main" xmlns="" id="{EA2BA212-B5DF-4747-A450-62F053ED497B}"/>
              </a:ext>
            </a:extLst>
          </p:cNvPr>
          <p:cNvSpPr txBox="1">
            <a:spLocks noGrp="1"/>
          </p:cNvSpPr>
          <p:nvPr>
            <p:ph type="body" sz="quarter" idx="4294967295"/>
          </p:nvPr>
        </p:nvSpPr>
        <p:spPr>
          <a:xfrm>
            <a:off x="6624178" y="3234123"/>
            <a:ext cx="2160334"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6"/>
              <a:tabLst/>
              <a:defRPr lang="pl-PL" sz="1200" b="0" i="0" u="none" strike="noStrike" cap="none" spc="0" baseline="0">
                <a:solidFill>
                  <a:srgbClr val="6D6E71"/>
                </a:solidFill>
                <a:uFillTx/>
                <a:latin typeface="Arial"/>
              </a:defRPr>
            </a:lvl1pPr>
          </a:lstStyle>
          <a:p>
            <a:pPr lvl="0"/>
            <a:endParaRPr lang="pl-PL"/>
          </a:p>
        </p:txBody>
      </p:sp>
    </p:spTree>
    <p:extLst>
      <p:ext uri="{BB962C8B-B14F-4D97-AF65-F5344CB8AC3E}">
        <p14:creationId xmlns:p14="http://schemas.microsoft.com/office/powerpoint/2010/main" val="170312128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p:cSld name="3_Nagłówek sekcji">
    <p:spTree>
      <p:nvGrpSpPr>
        <p:cNvPr id="1" name=""/>
        <p:cNvGrpSpPr/>
        <p:nvPr/>
      </p:nvGrpSpPr>
      <p:grpSpPr>
        <a:xfrm>
          <a:off x="0" y="0"/>
          <a:ext cx="0" cy="0"/>
          <a:chOff x="0" y="0"/>
          <a:chExt cx="0" cy="0"/>
        </a:xfrm>
      </p:grpSpPr>
      <p:pic>
        <p:nvPicPr>
          <p:cNvPr id="3" name="Obraz 3">
            <a:extLst>
              <a:ext uri="{FF2B5EF4-FFF2-40B4-BE49-F238E27FC236}">
                <a16:creationId xmlns:a16="http://schemas.microsoft.com/office/drawing/2014/main" xmlns="" id="{38B16B6C-4529-4CF0-9F59-E95A2A7AF9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az 7">
            <a:extLst>
              <a:ext uri="{FF2B5EF4-FFF2-40B4-BE49-F238E27FC236}">
                <a16:creationId xmlns:a16="http://schemas.microsoft.com/office/drawing/2014/main" xmlns="" id="{CF5F258B-E5C4-4341-978D-5E14878E3B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54488"/>
            <a:ext cx="552450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ymbol zastępczy tekstu 12">
            <a:extLst>
              <a:ext uri="{FF2B5EF4-FFF2-40B4-BE49-F238E27FC236}">
                <a16:creationId xmlns:a16="http://schemas.microsoft.com/office/drawing/2014/main" xmlns="" id="{F3444566-B5A6-4CCE-8389-2ABB2B6C33FF}"/>
              </a:ext>
            </a:extLst>
          </p:cNvPr>
          <p:cNvSpPr txBox="1">
            <a:spLocks noGrp="1"/>
          </p:cNvSpPr>
          <p:nvPr>
            <p:ph type="body" sz="quarter" idx="4294967295"/>
          </p:nvPr>
        </p:nvSpPr>
        <p:spPr>
          <a:xfrm>
            <a:off x="914400" y="4241810"/>
            <a:ext cx="6252520"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24444717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ajd tytułowy">
    <p:bg>
      <p:bgPr>
        <a:solidFill>
          <a:srgbClr val="FFFFFF"/>
        </a:solidFill>
        <a:effectLst/>
      </p:bgPr>
    </p:bg>
    <p:spTree>
      <p:nvGrpSpPr>
        <p:cNvPr id="1" name=""/>
        <p:cNvGrpSpPr/>
        <p:nvPr/>
      </p:nvGrpSpPr>
      <p:grpSpPr>
        <a:xfrm>
          <a:off x="0" y="0"/>
          <a:ext cx="0" cy="0"/>
          <a:chOff x="0" y="0"/>
          <a:chExt cx="0" cy="0"/>
        </a:xfrm>
      </p:grpSpPr>
      <p:sp>
        <p:nvSpPr>
          <p:cNvPr id="2" name="Symbol zastępczy tekstu 12">
            <a:extLst>
              <a:ext uri="{FF2B5EF4-FFF2-40B4-BE49-F238E27FC236}">
                <a16:creationId xmlns="" xmlns:a16="http://schemas.microsoft.com/office/drawing/2014/main" id="{DB5AB15A-092B-4CB5-BB6E-3E2C59EB133C}"/>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3" name="Symbol zastępczy tekstu 16">
            <a:extLst>
              <a:ext uri="{FF2B5EF4-FFF2-40B4-BE49-F238E27FC236}">
                <a16:creationId xmlns="" xmlns:a16="http://schemas.microsoft.com/office/drawing/2014/main" id="{51D8ECD5-7DC1-4E08-A125-3CDD87CED8ED}"/>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4" name="Symbol zastępczy tekstu 16">
            <a:extLst>
              <a:ext uri="{FF2B5EF4-FFF2-40B4-BE49-F238E27FC236}">
                <a16:creationId xmlns="" xmlns:a16="http://schemas.microsoft.com/office/drawing/2014/main" id="{B209F716-4347-49F0-ACFD-C2DABFF6BF0E}"/>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Tree>
    <p:extLst>
      <p:ext uri="{BB962C8B-B14F-4D97-AF65-F5344CB8AC3E}">
        <p14:creationId xmlns:p14="http://schemas.microsoft.com/office/powerpoint/2010/main" val="1031222435"/>
      </p:ext>
    </p:extLst>
  </p:cSld>
  <p:clrMapOvr>
    <a:masterClrMapping/>
  </p:clrMapOvr>
  <p:hf sldNum="0" hdr="0" ftr="0" dt="0"/>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p:cSld name="11_Dwa elementy zawartości">
    <p:spTree>
      <p:nvGrpSpPr>
        <p:cNvPr id="1" name=""/>
        <p:cNvGrpSpPr/>
        <p:nvPr/>
      </p:nvGrpSpPr>
      <p:grpSpPr>
        <a:xfrm>
          <a:off x="0" y="0"/>
          <a:ext cx="0" cy="0"/>
          <a:chOff x="0" y="0"/>
          <a:chExt cx="0" cy="0"/>
        </a:xfrm>
      </p:grpSpPr>
      <p:pic>
        <p:nvPicPr>
          <p:cNvPr id="10" name="Obraz 3">
            <a:extLst>
              <a:ext uri="{FF2B5EF4-FFF2-40B4-BE49-F238E27FC236}">
                <a16:creationId xmlns:a16="http://schemas.microsoft.com/office/drawing/2014/main" xmlns="" id="{5229EEA0-0AAA-43C5-AA5C-BB73A08BF1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425" y="1963738"/>
            <a:ext cx="32781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4">
            <a:extLst>
              <a:ext uri="{FF2B5EF4-FFF2-40B4-BE49-F238E27FC236}">
                <a16:creationId xmlns:a16="http://schemas.microsoft.com/office/drawing/2014/main" xmlns="" id="{EAC24148-7AB8-4400-BB9E-462DEB8CD9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988" y="3425825"/>
            <a:ext cx="235267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53">
            <a:extLst>
              <a:ext uri="{FF2B5EF4-FFF2-40B4-BE49-F238E27FC236}">
                <a16:creationId xmlns:a16="http://schemas.microsoft.com/office/drawing/2014/main" xmlns="" id="{389E27F5-639D-4109-BB1F-DCE105D0C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700" y="4867275"/>
            <a:ext cx="235267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az 73">
            <a:extLst>
              <a:ext uri="{FF2B5EF4-FFF2-40B4-BE49-F238E27FC236}">
                <a16:creationId xmlns:a16="http://schemas.microsoft.com/office/drawing/2014/main" xmlns="" id="{D7372D53-D75E-4053-A8E9-092DCAE34C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7450" y="3425825"/>
            <a:ext cx="2354263"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az 74">
            <a:extLst>
              <a:ext uri="{FF2B5EF4-FFF2-40B4-BE49-F238E27FC236}">
                <a16:creationId xmlns:a16="http://schemas.microsoft.com/office/drawing/2014/main" xmlns="" id="{FAB0F879-E4F7-4CC5-A6A7-428957615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4867275"/>
            <a:ext cx="235267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upa 13">
            <a:extLst>
              <a:ext uri="{FF2B5EF4-FFF2-40B4-BE49-F238E27FC236}">
                <a16:creationId xmlns:a16="http://schemas.microsoft.com/office/drawing/2014/main" xmlns="" id="{387274B4-D94B-4F8F-924E-7733CAB452F8}"/>
              </a:ext>
            </a:extLst>
          </p:cNvPr>
          <p:cNvGrpSpPr>
            <a:grpSpLocks/>
          </p:cNvGrpSpPr>
          <p:nvPr/>
        </p:nvGrpSpPr>
        <p:grpSpPr bwMode="auto">
          <a:xfrm>
            <a:off x="2078038" y="2962275"/>
            <a:ext cx="2825750" cy="484188"/>
            <a:chOff x="2078184" y="2962143"/>
            <a:chExt cx="2826328" cy="485099"/>
          </a:xfrm>
        </p:grpSpPr>
        <p:cxnSp>
          <p:nvCxnSpPr>
            <p:cNvPr id="16" name="Łącznik prosty 6">
              <a:extLst>
                <a:ext uri="{FF2B5EF4-FFF2-40B4-BE49-F238E27FC236}">
                  <a16:creationId xmlns:a16="http://schemas.microsoft.com/office/drawing/2014/main" xmlns="" id="{67F79148-1E66-4683-B08B-97E77330F684}"/>
                </a:ext>
              </a:extLst>
            </p:cNvPr>
            <p:cNvCxnSpPr>
              <a:cxnSpLocks noChangeShapeType="1"/>
            </p:cNvCxnSpPr>
            <p:nvPr/>
          </p:nvCxnSpPr>
          <p:spPr bwMode="auto">
            <a:xfrm>
              <a:off x="2078184" y="3206837"/>
              <a:ext cx="2826328"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4" name="Łącznik prosty 12">
              <a:extLst>
                <a:ext uri="{FF2B5EF4-FFF2-40B4-BE49-F238E27FC236}">
                  <a16:creationId xmlns:a16="http://schemas.microsoft.com/office/drawing/2014/main" xmlns="" id="{01973A28-44F0-4D41-B76B-6F45F2D66925}"/>
                </a:ext>
              </a:extLst>
            </p:cNvPr>
            <p:cNvCxnSpPr>
              <a:cxnSpLocks noChangeShapeType="1"/>
            </p:cNvCxnSpPr>
            <p:nvPr/>
          </p:nvCxnSpPr>
          <p:spPr bwMode="auto">
            <a:xfrm>
              <a:off x="3503057" y="2962143"/>
              <a:ext cx="6437" cy="238257"/>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5" name="Łącznik prosty 75">
              <a:extLst>
                <a:ext uri="{FF2B5EF4-FFF2-40B4-BE49-F238E27FC236}">
                  <a16:creationId xmlns:a16="http://schemas.microsoft.com/office/drawing/2014/main" xmlns="" id="{435881E5-6CB5-40B2-812F-77337C6E7E1E}"/>
                </a:ext>
              </a:extLst>
            </p:cNvPr>
            <p:cNvCxnSpPr>
              <a:cxnSpLocks noChangeShapeType="1"/>
            </p:cNvCxnSpPr>
            <p:nvPr/>
          </p:nvCxnSpPr>
          <p:spPr bwMode="auto">
            <a:xfrm>
              <a:off x="4891829" y="3204688"/>
              <a:ext cx="6438" cy="238265"/>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6" name="Łącznik prosty 76">
              <a:extLst>
                <a:ext uri="{FF2B5EF4-FFF2-40B4-BE49-F238E27FC236}">
                  <a16:creationId xmlns:a16="http://schemas.microsoft.com/office/drawing/2014/main" xmlns="" id="{C07D6340-35FD-4581-AFDE-13AD957EC06E}"/>
                </a:ext>
              </a:extLst>
            </p:cNvPr>
            <p:cNvCxnSpPr>
              <a:cxnSpLocks noChangeShapeType="1"/>
            </p:cNvCxnSpPr>
            <p:nvPr/>
          </p:nvCxnSpPr>
          <p:spPr bwMode="auto">
            <a:xfrm>
              <a:off x="2082088" y="3208986"/>
              <a:ext cx="6438" cy="238256"/>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grpSp>
      <p:cxnSp>
        <p:nvCxnSpPr>
          <p:cNvPr id="27" name="Łącznik prosty 77">
            <a:extLst>
              <a:ext uri="{FF2B5EF4-FFF2-40B4-BE49-F238E27FC236}">
                <a16:creationId xmlns:a16="http://schemas.microsoft.com/office/drawing/2014/main" xmlns="" id="{0C021655-B525-41FB-B78D-E3FE123045BB}"/>
              </a:ext>
            </a:extLst>
          </p:cNvPr>
          <p:cNvCxnSpPr>
            <a:cxnSpLocks noChangeShapeType="1"/>
          </p:cNvCxnSpPr>
          <p:nvPr/>
        </p:nvCxnSpPr>
        <p:spPr bwMode="auto">
          <a:xfrm>
            <a:off x="2082800" y="4646613"/>
            <a:ext cx="2825750"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8" name="Łącznik prosty 78">
            <a:extLst>
              <a:ext uri="{FF2B5EF4-FFF2-40B4-BE49-F238E27FC236}">
                <a16:creationId xmlns:a16="http://schemas.microsoft.com/office/drawing/2014/main" xmlns="" id="{4DFC247D-F3E9-418E-B0DB-4948B877FCEA}"/>
              </a:ext>
            </a:extLst>
          </p:cNvPr>
          <p:cNvCxnSpPr>
            <a:cxnSpLocks noChangeShapeType="1"/>
          </p:cNvCxnSpPr>
          <p:nvPr/>
        </p:nvCxnSpPr>
        <p:spPr bwMode="auto">
          <a:xfrm>
            <a:off x="4895850" y="4651375"/>
            <a:ext cx="6350" cy="238125"/>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9" name="Łącznik prosty 79">
            <a:extLst>
              <a:ext uri="{FF2B5EF4-FFF2-40B4-BE49-F238E27FC236}">
                <a16:creationId xmlns:a16="http://schemas.microsoft.com/office/drawing/2014/main" xmlns="" id="{CF11804A-CFF7-4A82-A6E5-B3B22059C53D}"/>
              </a:ext>
            </a:extLst>
          </p:cNvPr>
          <p:cNvCxnSpPr>
            <a:cxnSpLocks noChangeShapeType="1"/>
          </p:cNvCxnSpPr>
          <p:nvPr/>
        </p:nvCxnSpPr>
        <p:spPr bwMode="auto">
          <a:xfrm>
            <a:off x="2085975" y="4422775"/>
            <a:ext cx="6350" cy="420688"/>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30" name="Łącznik prosty 80">
            <a:extLst>
              <a:ext uri="{FF2B5EF4-FFF2-40B4-BE49-F238E27FC236}">
                <a16:creationId xmlns:a16="http://schemas.microsoft.com/office/drawing/2014/main" xmlns="" id="{751F4457-F43A-453C-BAEB-7991880A6C72}"/>
              </a:ext>
            </a:extLst>
          </p:cNvPr>
          <p:cNvCxnSpPr>
            <a:cxnSpLocks noChangeShapeType="1"/>
          </p:cNvCxnSpPr>
          <p:nvPr/>
        </p:nvCxnSpPr>
        <p:spPr bwMode="auto">
          <a:xfrm flipV="1">
            <a:off x="5607050" y="2435225"/>
            <a:ext cx="1639888" cy="9525"/>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sp>
        <p:nvSpPr>
          <p:cNvPr id="2" name="Symbol zastępczy tekstu 10">
            <a:extLst>
              <a:ext uri="{FF2B5EF4-FFF2-40B4-BE49-F238E27FC236}">
                <a16:creationId xmlns:a16="http://schemas.microsoft.com/office/drawing/2014/main" xmlns="" id="{DE76E607-24AF-4AFB-A0AF-D29C2E397CA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17" name="Symbol zastępczy tekstu 34">
            <a:extLst>
              <a:ext uri="{FF2B5EF4-FFF2-40B4-BE49-F238E27FC236}">
                <a16:creationId xmlns:a16="http://schemas.microsoft.com/office/drawing/2014/main" xmlns="" id="{CF26216F-39B6-40E3-A45D-FF4FE199D515}"/>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8" name="Symbol zastępczy tekstu 34">
            <a:extLst>
              <a:ext uri="{FF2B5EF4-FFF2-40B4-BE49-F238E27FC236}">
                <a16:creationId xmlns:a16="http://schemas.microsoft.com/office/drawing/2014/main" xmlns="" id="{09A13029-9CDF-4F27-AD05-376794BEFA3E}"/>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9" name="Symbol zastępczy tekstu 34">
            <a:extLst>
              <a:ext uri="{FF2B5EF4-FFF2-40B4-BE49-F238E27FC236}">
                <a16:creationId xmlns:a16="http://schemas.microsoft.com/office/drawing/2014/main" xmlns="" id="{A2CA2E34-4982-4AD2-AF39-A4B580BB5C0D}"/>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a16="http://schemas.microsoft.com/office/drawing/2014/main" xmlns="" id="{28ED2120-D167-4BE6-AA76-8DEB895C88B7}"/>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a16="http://schemas.microsoft.com/office/drawing/2014/main" xmlns="" id="{BBFFE84D-86B8-46D5-8BE6-B1C3288A846C}"/>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22" name="Symbol zastępczy tekstu 16">
            <a:extLst>
              <a:ext uri="{FF2B5EF4-FFF2-40B4-BE49-F238E27FC236}">
                <a16:creationId xmlns:a16="http://schemas.microsoft.com/office/drawing/2014/main" xmlns="" id="{9DE2A291-C1E3-4301-8408-27C58E2B4FB5}"/>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23" name="Symbol zastępczy tekstu 18">
            <a:extLst>
              <a:ext uri="{FF2B5EF4-FFF2-40B4-BE49-F238E27FC236}">
                <a16:creationId xmlns:a16="http://schemas.microsoft.com/office/drawing/2014/main" xmlns="" id="{A7DC6EE5-089A-4EAC-8A4D-4D259DFC4772}"/>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spTree>
    <p:extLst>
      <p:ext uri="{BB962C8B-B14F-4D97-AF65-F5344CB8AC3E}">
        <p14:creationId xmlns:p14="http://schemas.microsoft.com/office/powerpoint/2010/main" val="330841911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p:cSld name="12_Dwa elementy zawartości">
    <p:spTree>
      <p:nvGrpSpPr>
        <p:cNvPr id="1" name=""/>
        <p:cNvGrpSpPr/>
        <p:nvPr/>
      </p:nvGrpSpPr>
      <p:grpSpPr>
        <a:xfrm>
          <a:off x="0" y="0"/>
          <a:ext cx="0" cy="0"/>
          <a:chOff x="0" y="0"/>
          <a:chExt cx="0" cy="0"/>
        </a:xfrm>
      </p:grpSpPr>
      <p:pic>
        <p:nvPicPr>
          <p:cNvPr id="10" name="Obraz 2">
            <a:extLst>
              <a:ext uri="{FF2B5EF4-FFF2-40B4-BE49-F238E27FC236}">
                <a16:creationId xmlns:a16="http://schemas.microsoft.com/office/drawing/2014/main" xmlns="" id="{0840DD24-0BDB-4E1C-83EC-8E9DE61F4E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163" y="3414713"/>
            <a:ext cx="23526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25">
            <a:extLst>
              <a:ext uri="{FF2B5EF4-FFF2-40B4-BE49-F238E27FC236}">
                <a16:creationId xmlns:a16="http://schemas.microsoft.com/office/drawing/2014/main" xmlns="" id="{573B1723-BEC9-4153-A072-C2B76F2351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225" y="4857750"/>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26">
            <a:extLst>
              <a:ext uri="{FF2B5EF4-FFF2-40B4-BE49-F238E27FC236}">
                <a16:creationId xmlns:a16="http://schemas.microsoft.com/office/drawing/2014/main" xmlns="" id="{DAEDBEDD-7448-467C-9EAB-9ED2B5FE9D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2525" y="4849813"/>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Obraz 27">
            <a:extLst>
              <a:ext uri="{FF2B5EF4-FFF2-40B4-BE49-F238E27FC236}">
                <a16:creationId xmlns:a16="http://schemas.microsoft.com/office/drawing/2014/main" xmlns="" id="{08B91957-00D7-4A98-86DF-C4B07014C0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1738" y="3402013"/>
            <a:ext cx="23542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Obraz 9">
            <a:extLst>
              <a:ext uri="{FF2B5EF4-FFF2-40B4-BE49-F238E27FC236}">
                <a16:creationId xmlns:a16="http://schemas.microsoft.com/office/drawing/2014/main" xmlns="" id="{74606535-97FF-426A-96FA-0CF83DB65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900" y="1935163"/>
            <a:ext cx="32654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Łącznik prosty 6">
            <a:extLst>
              <a:ext uri="{FF2B5EF4-FFF2-40B4-BE49-F238E27FC236}">
                <a16:creationId xmlns:a16="http://schemas.microsoft.com/office/drawing/2014/main" xmlns="" id="{CD899487-7B32-451D-A1BE-935BA6BE526B}"/>
              </a:ext>
            </a:extLst>
          </p:cNvPr>
          <p:cNvCxnSpPr>
            <a:cxnSpLocks noChangeShapeType="1"/>
          </p:cNvCxnSpPr>
          <p:nvPr/>
        </p:nvCxnSpPr>
        <p:spPr bwMode="auto">
          <a:xfrm>
            <a:off x="2078038" y="3206750"/>
            <a:ext cx="2825750"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3" name="Łącznik prosty 12">
            <a:extLst>
              <a:ext uri="{FF2B5EF4-FFF2-40B4-BE49-F238E27FC236}">
                <a16:creationId xmlns:a16="http://schemas.microsoft.com/office/drawing/2014/main" xmlns="" id="{95CF5465-50FF-4EDD-BC0D-BE6B668002E6}"/>
              </a:ext>
            </a:extLst>
          </p:cNvPr>
          <p:cNvCxnSpPr>
            <a:cxnSpLocks noChangeShapeType="1"/>
          </p:cNvCxnSpPr>
          <p:nvPr/>
        </p:nvCxnSpPr>
        <p:spPr bwMode="auto">
          <a:xfrm>
            <a:off x="3503613" y="2962275"/>
            <a:ext cx="6350" cy="238125"/>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4" name="Łącznik prosty 77">
            <a:extLst>
              <a:ext uri="{FF2B5EF4-FFF2-40B4-BE49-F238E27FC236}">
                <a16:creationId xmlns:a16="http://schemas.microsoft.com/office/drawing/2014/main" xmlns="" id="{130E6A6C-74F8-4E62-9C2F-275334F35FB4}"/>
              </a:ext>
            </a:extLst>
          </p:cNvPr>
          <p:cNvCxnSpPr>
            <a:cxnSpLocks noChangeShapeType="1"/>
          </p:cNvCxnSpPr>
          <p:nvPr/>
        </p:nvCxnSpPr>
        <p:spPr bwMode="auto">
          <a:xfrm>
            <a:off x="2082800" y="4646613"/>
            <a:ext cx="2825750"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5" name="Łącznik prosty 79">
            <a:extLst>
              <a:ext uri="{FF2B5EF4-FFF2-40B4-BE49-F238E27FC236}">
                <a16:creationId xmlns:a16="http://schemas.microsoft.com/office/drawing/2014/main" xmlns="" id="{734370F5-F03B-4045-92A3-FA06D584C5C0}"/>
              </a:ext>
            </a:extLst>
          </p:cNvPr>
          <p:cNvCxnSpPr>
            <a:cxnSpLocks noChangeShapeType="1"/>
          </p:cNvCxnSpPr>
          <p:nvPr/>
        </p:nvCxnSpPr>
        <p:spPr bwMode="auto">
          <a:xfrm>
            <a:off x="2081213" y="4387850"/>
            <a:ext cx="6350" cy="3048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6" name="Łącznik prosty 80">
            <a:extLst>
              <a:ext uri="{FF2B5EF4-FFF2-40B4-BE49-F238E27FC236}">
                <a16:creationId xmlns:a16="http://schemas.microsoft.com/office/drawing/2014/main" xmlns="" id="{65C2D106-0929-4D8B-823C-016B06855313}"/>
              </a:ext>
            </a:extLst>
          </p:cNvPr>
          <p:cNvCxnSpPr>
            <a:cxnSpLocks noChangeShapeType="1"/>
          </p:cNvCxnSpPr>
          <p:nvPr/>
        </p:nvCxnSpPr>
        <p:spPr bwMode="auto">
          <a:xfrm flipV="1">
            <a:off x="5607050" y="2435225"/>
            <a:ext cx="1639888" cy="9525"/>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7" name="Łącznik prosty ze strzałką 8">
            <a:extLst>
              <a:ext uri="{FF2B5EF4-FFF2-40B4-BE49-F238E27FC236}">
                <a16:creationId xmlns:a16="http://schemas.microsoft.com/office/drawing/2014/main" xmlns="" id="{7116379D-7424-4A80-B424-ECA1B6F09C5A}"/>
              </a:ext>
            </a:extLst>
          </p:cNvPr>
          <p:cNvCxnSpPr>
            <a:cxnSpLocks noChangeShapeType="1"/>
          </p:cNvCxnSpPr>
          <p:nvPr/>
        </p:nvCxnSpPr>
        <p:spPr bwMode="auto">
          <a:xfrm>
            <a:off x="2068513" y="3200400"/>
            <a:ext cx="0" cy="206375"/>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28" name="Łącznik prosty ze strzałką 30">
            <a:extLst>
              <a:ext uri="{FF2B5EF4-FFF2-40B4-BE49-F238E27FC236}">
                <a16:creationId xmlns:a16="http://schemas.microsoft.com/office/drawing/2014/main" xmlns="" id="{6BD5424E-9338-4682-B5A8-14545BB8C37A}"/>
              </a:ext>
            </a:extLst>
          </p:cNvPr>
          <p:cNvCxnSpPr>
            <a:cxnSpLocks noChangeShapeType="1"/>
          </p:cNvCxnSpPr>
          <p:nvPr/>
        </p:nvCxnSpPr>
        <p:spPr bwMode="auto">
          <a:xfrm>
            <a:off x="4906963" y="3216275"/>
            <a:ext cx="0" cy="204788"/>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29" name="Łącznik prosty ze strzałką 31">
            <a:extLst>
              <a:ext uri="{FF2B5EF4-FFF2-40B4-BE49-F238E27FC236}">
                <a16:creationId xmlns:a16="http://schemas.microsoft.com/office/drawing/2014/main" xmlns="" id="{3D18382A-F7A5-4105-9457-6C5A8A86A714}"/>
              </a:ext>
            </a:extLst>
          </p:cNvPr>
          <p:cNvCxnSpPr>
            <a:cxnSpLocks noChangeShapeType="1"/>
          </p:cNvCxnSpPr>
          <p:nvPr/>
        </p:nvCxnSpPr>
        <p:spPr bwMode="auto">
          <a:xfrm>
            <a:off x="2089150" y="4645025"/>
            <a:ext cx="0" cy="204788"/>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30" name="Łącznik prosty ze strzałką 32">
            <a:extLst>
              <a:ext uri="{FF2B5EF4-FFF2-40B4-BE49-F238E27FC236}">
                <a16:creationId xmlns:a16="http://schemas.microsoft.com/office/drawing/2014/main" xmlns="" id="{BEF50520-F71F-48CB-B54E-E574DCE98931}"/>
              </a:ext>
            </a:extLst>
          </p:cNvPr>
          <p:cNvCxnSpPr>
            <a:cxnSpLocks noChangeShapeType="1"/>
          </p:cNvCxnSpPr>
          <p:nvPr/>
        </p:nvCxnSpPr>
        <p:spPr bwMode="auto">
          <a:xfrm>
            <a:off x="4899025" y="4648200"/>
            <a:ext cx="0" cy="206375"/>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sp>
        <p:nvSpPr>
          <p:cNvPr id="7" name="Symbol zastępczy tekstu 10">
            <a:extLst>
              <a:ext uri="{FF2B5EF4-FFF2-40B4-BE49-F238E27FC236}">
                <a16:creationId xmlns:a16="http://schemas.microsoft.com/office/drawing/2014/main" xmlns="" id="{CDACB757-CD0E-4820-8E56-0FAB9F39D39C}"/>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13" name="Symbol zastępczy tekstu 34">
            <a:extLst>
              <a:ext uri="{FF2B5EF4-FFF2-40B4-BE49-F238E27FC236}">
                <a16:creationId xmlns:a16="http://schemas.microsoft.com/office/drawing/2014/main" xmlns="" id="{285136D6-5D82-43C9-994F-F207C92A9B3F}"/>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4" name="Symbol zastępczy tekstu 34">
            <a:extLst>
              <a:ext uri="{FF2B5EF4-FFF2-40B4-BE49-F238E27FC236}">
                <a16:creationId xmlns:a16="http://schemas.microsoft.com/office/drawing/2014/main" xmlns="" id="{CCCF03BB-5F5B-4C0C-9242-43CE0B8556D1}"/>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5" name="Symbol zastępczy tekstu 34">
            <a:extLst>
              <a:ext uri="{FF2B5EF4-FFF2-40B4-BE49-F238E27FC236}">
                <a16:creationId xmlns:a16="http://schemas.microsoft.com/office/drawing/2014/main" xmlns="" id="{7B47C0B3-6B4C-4C18-9688-94DF7E03988E}"/>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6" name="Symbol zastępczy tekstu 34">
            <a:extLst>
              <a:ext uri="{FF2B5EF4-FFF2-40B4-BE49-F238E27FC236}">
                <a16:creationId xmlns:a16="http://schemas.microsoft.com/office/drawing/2014/main" xmlns="" id="{519D6E91-E2F4-4410-A0E1-F51A1F82B66E}"/>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7" name="Symbol zastępczy tekstu 34">
            <a:extLst>
              <a:ext uri="{FF2B5EF4-FFF2-40B4-BE49-F238E27FC236}">
                <a16:creationId xmlns:a16="http://schemas.microsoft.com/office/drawing/2014/main" xmlns="" id="{489E6622-C796-4337-BBE2-F5FE2CC098E0}"/>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18" name="Symbol zastępczy tekstu 16">
            <a:extLst>
              <a:ext uri="{FF2B5EF4-FFF2-40B4-BE49-F238E27FC236}">
                <a16:creationId xmlns:a16="http://schemas.microsoft.com/office/drawing/2014/main" xmlns="" id="{BB32D035-E829-4FA9-9163-16F04295FB4A}"/>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19" name="Symbol zastępczy tekstu 18">
            <a:extLst>
              <a:ext uri="{FF2B5EF4-FFF2-40B4-BE49-F238E27FC236}">
                <a16:creationId xmlns:a16="http://schemas.microsoft.com/office/drawing/2014/main" xmlns="" id="{03966490-7065-41AF-99F6-C0AEF8169F95}"/>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spTree>
    <p:extLst>
      <p:ext uri="{BB962C8B-B14F-4D97-AF65-F5344CB8AC3E}">
        <p14:creationId xmlns:p14="http://schemas.microsoft.com/office/powerpoint/2010/main" val="312949304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p:cSld name="13_Dwa elementy zawartości">
    <p:spTree>
      <p:nvGrpSpPr>
        <p:cNvPr id="1" name=""/>
        <p:cNvGrpSpPr/>
        <p:nvPr/>
      </p:nvGrpSpPr>
      <p:grpSpPr>
        <a:xfrm>
          <a:off x="0" y="0"/>
          <a:ext cx="0" cy="0"/>
          <a:chOff x="0" y="0"/>
          <a:chExt cx="0" cy="0"/>
        </a:xfrm>
      </p:grpSpPr>
      <p:pic>
        <p:nvPicPr>
          <p:cNvPr id="12" name="Obraz 9">
            <a:extLst>
              <a:ext uri="{FF2B5EF4-FFF2-40B4-BE49-F238E27FC236}">
                <a16:creationId xmlns:a16="http://schemas.microsoft.com/office/drawing/2014/main" xmlns="" id="{7E746D01-2A87-4E59-83A1-972659493B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1935163"/>
            <a:ext cx="32654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Łącznik prosty 80">
            <a:extLst>
              <a:ext uri="{FF2B5EF4-FFF2-40B4-BE49-F238E27FC236}">
                <a16:creationId xmlns:a16="http://schemas.microsoft.com/office/drawing/2014/main" xmlns="" id="{C9062364-5860-4409-A0C9-FD9C775D1130}"/>
              </a:ext>
            </a:extLst>
          </p:cNvPr>
          <p:cNvCxnSpPr>
            <a:cxnSpLocks noChangeShapeType="1"/>
          </p:cNvCxnSpPr>
          <p:nvPr/>
        </p:nvCxnSpPr>
        <p:spPr bwMode="auto">
          <a:xfrm flipV="1">
            <a:off x="5607050" y="2435225"/>
            <a:ext cx="1639888" cy="9525"/>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pic>
        <p:nvPicPr>
          <p:cNvPr id="14" name="Obraz 3">
            <a:extLst>
              <a:ext uri="{FF2B5EF4-FFF2-40B4-BE49-F238E27FC236}">
                <a16:creationId xmlns:a16="http://schemas.microsoft.com/office/drawing/2014/main" xmlns="" id="{B3E602CF-C2AF-4FC9-B88B-0C6EDE3E9C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825" y="3416300"/>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Obraz 28">
            <a:extLst>
              <a:ext uri="{FF2B5EF4-FFF2-40B4-BE49-F238E27FC236}">
                <a16:creationId xmlns:a16="http://schemas.microsoft.com/office/drawing/2014/main" xmlns="" id="{41DA83BF-B0D0-4929-B1E8-66DABA9D5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7613" y="3406775"/>
            <a:ext cx="23495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Obraz 29">
            <a:extLst>
              <a:ext uri="{FF2B5EF4-FFF2-40B4-BE49-F238E27FC236}">
                <a16:creationId xmlns:a16="http://schemas.microsoft.com/office/drawing/2014/main" xmlns="" id="{FB7A6084-FE0D-4307-A659-85DA1C528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588" y="4852988"/>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Obraz 33">
            <a:extLst>
              <a:ext uri="{FF2B5EF4-FFF2-40B4-BE49-F238E27FC236}">
                <a16:creationId xmlns:a16="http://schemas.microsoft.com/office/drawing/2014/main" xmlns="" id="{8FEE4B71-5FCE-448D-9A1F-3CDBFA7A5D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8088" y="4857750"/>
            <a:ext cx="2351087"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upa 34">
            <a:extLst>
              <a:ext uri="{FF2B5EF4-FFF2-40B4-BE49-F238E27FC236}">
                <a16:creationId xmlns:a16="http://schemas.microsoft.com/office/drawing/2014/main" xmlns="" id="{14218DCC-67F7-4CD0-A78C-39165BBEEC27}"/>
              </a:ext>
            </a:extLst>
          </p:cNvPr>
          <p:cNvGrpSpPr>
            <a:grpSpLocks/>
          </p:cNvGrpSpPr>
          <p:nvPr/>
        </p:nvGrpSpPr>
        <p:grpSpPr bwMode="auto">
          <a:xfrm>
            <a:off x="2078038" y="2962275"/>
            <a:ext cx="2825750" cy="484188"/>
            <a:chOff x="2078184" y="2962143"/>
            <a:chExt cx="2826328" cy="485099"/>
          </a:xfrm>
        </p:grpSpPr>
        <p:cxnSp>
          <p:nvCxnSpPr>
            <p:cNvPr id="19" name="Łącznik prosty 35">
              <a:extLst>
                <a:ext uri="{FF2B5EF4-FFF2-40B4-BE49-F238E27FC236}">
                  <a16:creationId xmlns:a16="http://schemas.microsoft.com/office/drawing/2014/main" xmlns="" id="{6172BBB4-AFA1-4A16-B3C4-4813F07336B6}"/>
                </a:ext>
              </a:extLst>
            </p:cNvPr>
            <p:cNvCxnSpPr>
              <a:cxnSpLocks noChangeShapeType="1"/>
            </p:cNvCxnSpPr>
            <p:nvPr/>
          </p:nvCxnSpPr>
          <p:spPr bwMode="auto">
            <a:xfrm>
              <a:off x="2078184" y="3206837"/>
              <a:ext cx="2826328" cy="0"/>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cxnSp>
          <p:nvCxnSpPr>
            <p:cNvPr id="20" name="Łącznik prosty 36">
              <a:extLst>
                <a:ext uri="{FF2B5EF4-FFF2-40B4-BE49-F238E27FC236}">
                  <a16:creationId xmlns:a16="http://schemas.microsoft.com/office/drawing/2014/main" xmlns="" id="{8E9806A9-E865-4DCA-8F35-400D2824FC12}"/>
                </a:ext>
              </a:extLst>
            </p:cNvPr>
            <p:cNvCxnSpPr>
              <a:cxnSpLocks noChangeShapeType="1"/>
            </p:cNvCxnSpPr>
            <p:nvPr/>
          </p:nvCxnSpPr>
          <p:spPr bwMode="auto">
            <a:xfrm>
              <a:off x="3503057" y="2962143"/>
              <a:ext cx="6437" cy="238257"/>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cxnSp>
          <p:nvCxnSpPr>
            <p:cNvPr id="21" name="Łącznik prosty 37">
              <a:extLst>
                <a:ext uri="{FF2B5EF4-FFF2-40B4-BE49-F238E27FC236}">
                  <a16:creationId xmlns:a16="http://schemas.microsoft.com/office/drawing/2014/main" xmlns="" id="{6E5E4647-7572-4C3D-B22D-02B7828B5512}"/>
                </a:ext>
              </a:extLst>
            </p:cNvPr>
            <p:cNvCxnSpPr>
              <a:cxnSpLocks noChangeShapeType="1"/>
            </p:cNvCxnSpPr>
            <p:nvPr/>
          </p:nvCxnSpPr>
          <p:spPr bwMode="auto">
            <a:xfrm>
              <a:off x="4891829" y="3204688"/>
              <a:ext cx="6438" cy="238265"/>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cxnSp>
          <p:nvCxnSpPr>
            <p:cNvPr id="22" name="Łącznik prosty 38">
              <a:extLst>
                <a:ext uri="{FF2B5EF4-FFF2-40B4-BE49-F238E27FC236}">
                  <a16:creationId xmlns:a16="http://schemas.microsoft.com/office/drawing/2014/main" xmlns="" id="{85451693-B22A-454B-8235-E860126EE54F}"/>
                </a:ext>
              </a:extLst>
            </p:cNvPr>
            <p:cNvCxnSpPr>
              <a:cxnSpLocks noChangeShapeType="1"/>
            </p:cNvCxnSpPr>
            <p:nvPr/>
          </p:nvCxnSpPr>
          <p:spPr bwMode="auto">
            <a:xfrm>
              <a:off x="2082088" y="3208986"/>
              <a:ext cx="6438" cy="238256"/>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grpSp>
      <p:cxnSp>
        <p:nvCxnSpPr>
          <p:cNvPr id="23" name="Łącznik prosty 39">
            <a:extLst>
              <a:ext uri="{FF2B5EF4-FFF2-40B4-BE49-F238E27FC236}">
                <a16:creationId xmlns:a16="http://schemas.microsoft.com/office/drawing/2014/main" xmlns="" id="{98352BF9-3F7D-46F2-827F-EDC23113F80D}"/>
              </a:ext>
            </a:extLst>
          </p:cNvPr>
          <p:cNvCxnSpPr>
            <a:cxnSpLocks noChangeShapeType="1"/>
          </p:cNvCxnSpPr>
          <p:nvPr/>
        </p:nvCxnSpPr>
        <p:spPr bwMode="auto">
          <a:xfrm>
            <a:off x="2082800" y="4646613"/>
            <a:ext cx="2825750" cy="0"/>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cxnSp>
        <p:nvCxnSpPr>
          <p:cNvPr id="24" name="Łącznik prosty 40">
            <a:extLst>
              <a:ext uri="{FF2B5EF4-FFF2-40B4-BE49-F238E27FC236}">
                <a16:creationId xmlns:a16="http://schemas.microsoft.com/office/drawing/2014/main" xmlns="" id="{29CF8630-844B-44A9-8E90-13A22A128DD7}"/>
              </a:ext>
            </a:extLst>
          </p:cNvPr>
          <p:cNvCxnSpPr>
            <a:cxnSpLocks noChangeShapeType="1"/>
          </p:cNvCxnSpPr>
          <p:nvPr/>
        </p:nvCxnSpPr>
        <p:spPr bwMode="auto">
          <a:xfrm>
            <a:off x="4895850" y="4651375"/>
            <a:ext cx="6350" cy="238125"/>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cxnSp>
        <p:nvCxnSpPr>
          <p:cNvPr id="25" name="Łącznik prosty 41">
            <a:extLst>
              <a:ext uri="{FF2B5EF4-FFF2-40B4-BE49-F238E27FC236}">
                <a16:creationId xmlns:a16="http://schemas.microsoft.com/office/drawing/2014/main" xmlns="" id="{5486DB8B-2A4F-4FD3-9D92-8F440B0F1EB3}"/>
              </a:ext>
            </a:extLst>
          </p:cNvPr>
          <p:cNvCxnSpPr>
            <a:cxnSpLocks noChangeShapeType="1"/>
          </p:cNvCxnSpPr>
          <p:nvPr/>
        </p:nvCxnSpPr>
        <p:spPr bwMode="auto">
          <a:xfrm>
            <a:off x="2085975" y="4400550"/>
            <a:ext cx="6350" cy="465138"/>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sp>
        <p:nvSpPr>
          <p:cNvPr id="3" name="Symbol zastępczy tekstu 10">
            <a:extLst>
              <a:ext uri="{FF2B5EF4-FFF2-40B4-BE49-F238E27FC236}">
                <a16:creationId xmlns:a16="http://schemas.microsoft.com/office/drawing/2014/main" xmlns="" id="{02C75697-A93B-4CEE-A32E-6209E65871C1}"/>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5" name="Symbol zastępczy tekstu 34">
            <a:extLst>
              <a:ext uri="{FF2B5EF4-FFF2-40B4-BE49-F238E27FC236}">
                <a16:creationId xmlns:a16="http://schemas.microsoft.com/office/drawing/2014/main" xmlns="" id="{18C23841-6523-46FE-BA31-F80C239C25F2}"/>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6" name="Symbol zastępczy tekstu 34">
            <a:extLst>
              <a:ext uri="{FF2B5EF4-FFF2-40B4-BE49-F238E27FC236}">
                <a16:creationId xmlns:a16="http://schemas.microsoft.com/office/drawing/2014/main" xmlns="" id="{4D5A8955-0062-41DD-81D6-9A6DD748AA99}"/>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7" name="Symbol zastępczy tekstu 34">
            <a:extLst>
              <a:ext uri="{FF2B5EF4-FFF2-40B4-BE49-F238E27FC236}">
                <a16:creationId xmlns:a16="http://schemas.microsoft.com/office/drawing/2014/main" xmlns="" id="{716B17AC-FFF2-425A-91F1-9F95BA6B268D}"/>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8" name="Symbol zastępczy tekstu 34">
            <a:extLst>
              <a:ext uri="{FF2B5EF4-FFF2-40B4-BE49-F238E27FC236}">
                <a16:creationId xmlns:a16="http://schemas.microsoft.com/office/drawing/2014/main" xmlns="" id="{E028E6A1-0F78-46B9-AFF3-F53942804075}"/>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9" name="Symbol zastępczy tekstu 34">
            <a:extLst>
              <a:ext uri="{FF2B5EF4-FFF2-40B4-BE49-F238E27FC236}">
                <a16:creationId xmlns:a16="http://schemas.microsoft.com/office/drawing/2014/main" xmlns="" id="{EFD7A915-EC6D-4851-BA45-92D9DB169493}"/>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10" name="Symbol zastępczy tekstu 16">
            <a:extLst>
              <a:ext uri="{FF2B5EF4-FFF2-40B4-BE49-F238E27FC236}">
                <a16:creationId xmlns:a16="http://schemas.microsoft.com/office/drawing/2014/main" xmlns="" id="{B4EED3F3-ED7D-4C5B-8FC3-90C0E6FB75F5}"/>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11" name="Symbol zastępczy tekstu 18">
            <a:extLst>
              <a:ext uri="{FF2B5EF4-FFF2-40B4-BE49-F238E27FC236}">
                <a16:creationId xmlns:a16="http://schemas.microsoft.com/office/drawing/2014/main" xmlns="" id="{9227BA91-10E5-4437-9715-30C47D7ABE36}"/>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spTree>
    <p:extLst>
      <p:ext uri="{BB962C8B-B14F-4D97-AF65-F5344CB8AC3E}">
        <p14:creationId xmlns:p14="http://schemas.microsoft.com/office/powerpoint/2010/main" val="196911026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p:cSld name="4_Nagłówek sekcji">
    <p:spTree>
      <p:nvGrpSpPr>
        <p:cNvPr id="1" name=""/>
        <p:cNvGrpSpPr/>
        <p:nvPr/>
      </p:nvGrpSpPr>
      <p:grpSpPr>
        <a:xfrm>
          <a:off x="0" y="0"/>
          <a:ext cx="0" cy="0"/>
          <a:chOff x="0" y="0"/>
          <a:chExt cx="0" cy="0"/>
        </a:xfrm>
      </p:grpSpPr>
      <p:pic>
        <p:nvPicPr>
          <p:cNvPr id="2" name="Obraz 16">
            <a:extLst>
              <a:ext uri="{FF2B5EF4-FFF2-40B4-BE49-F238E27FC236}">
                <a16:creationId xmlns:a16="http://schemas.microsoft.com/office/drawing/2014/main" xmlns="" id="{1F770ADB-264A-4740-B801-006E5B3DA1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az 7">
            <a:extLst>
              <a:ext uri="{FF2B5EF4-FFF2-40B4-BE49-F238E27FC236}">
                <a16:creationId xmlns:a16="http://schemas.microsoft.com/office/drawing/2014/main" xmlns="" id="{0A7E30FD-FB12-4624-8C4E-0332183451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14775"/>
            <a:ext cx="7929563"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az 10">
            <a:extLst>
              <a:ext uri="{FF2B5EF4-FFF2-40B4-BE49-F238E27FC236}">
                <a16:creationId xmlns:a16="http://schemas.microsoft.com/office/drawing/2014/main" xmlns="" id="{686E79EF-B020-42E0-B451-4A9246762A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7075" y="3597275"/>
            <a:ext cx="23241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az 5">
            <a:extLst>
              <a:ext uri="{FF2B5EF4-FFF2-40B4-BE49-F238E27FC236}">
                <a16:creationId xmlns:a16="http://schemas.microsoft.com/office/drawing/2014/main" xmlns="" id="{FEF998D1-6C56-416D-933A-3618C88D756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67938" y="4878388"/>
            <a:ext cx="1719262"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az 6">
            <a:extLst>
              <a:ext uri="{FF2B5EF4-FFF2-40B4-BE49-F238E27FC236}">
                <a16:creationId xmlns:a16="http://schemas.microsoft.com/office/drawing/2014/main" xmlns="" id="{550533D3-DC0F-44DD-A1B6-C5C56A040A5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741363"/>
            <a:ext cx="3736975"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rostokąt 6">
            <a:extLst>
              <a:ext uri="{FF2B5EF4-FFF2-40B4-BE49-F238E27FC236}">
                <a16:creationId xmlns:a16="http://schemas.microsoft.com/office/drawing/2014/main" xmlns="" id="{445301BC-AE00-4785-BBF7-C0C98CC31E5B}"/>
              </a:ext>
            </a:extLst>
          </p:cNvPr>
          <p:cNvSpPr>
            <a:spLocks noChangeArrowheads="1"/>
          </p:cNvSpPr>
          <p:nvPr/>
        </p:nvSpPr>
        <p:spPr bwMode="auto">
          <a:xfrm>
            <a:off x="9774238" y="1011238"/>
            <a:ext cx="186848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pl-PL" altLang="pl-PL" sz="1700" dirty="0">
                <a:solidFill>
                  <a:srgbClr val="FFFFFF"/>
                </a:solidFill>
                <a:latin typeface="Arial" panose="020B0604020202020204" pitchFamily="34" charset="0"/>
              </a:rPr>
              <a:t>www.smmlegal.pl</a:t>
            </a:r>
          </a:p>
        </p:txBody>
      </p:sp>
      <p:sp>
        <p:nvSpPr>
          <p:cNvPr id="8" name="pole tekstowe 12">
            <a:extLst>
              <a:ext uri="{FF2B5EF4-FFF2-40B4-BE49-F238E27FC236}">
                <a16:creationId xmlns:a16="http://schemas.microsoft.com/office/drawing/2014/main" xmlns="" id="{1A42894E-6546-47B1-A935-EA040A5F2F82}"/>
              </a:ext>
            </a:extLst>
          </p:cNvPr>
          <p:cNvSpPr txBox="1"/>
          <p:nvPr/>
        </p:nvSpPr>
        <p:spPr>
          <a:xfrm>
            <a:off x="3327400" y="3582988"/>
            <a:ext cx="2189163" cy="400050"/>
          </a:xfrm>
          <a:prstGeom prst="rect">
            <a:avLst/>
          </a:prstGeom>
          <a:noFill/>
          <a:ln cap="flat">
            <a:noFill/>
          </a:ln>
        </p:spPr>
        <p:txBody>
          <a:bodyPr anchorCtr="1">
            <a:spAutoFit/>
          </a:bodyPr>
          <a:lstStyle/>
          <a:p>
            <a:pPr algn="ctr" eaLnBrk="1" fontAlgn="auto" hangingPunct="1">
              <a:spcBef>
                <a:spcPts val="0"/>
              </a:spcBef>
              <a:spcAft>
                <a:spcPts val="0"/>
              </a:spcAft>
              <a:defRPr sz="1800" b="0" i="0" u="none" strike="noStrike" kern="0" cap="none" spc="0" baseline="0">
                <a:solidFill>
                  <a:srgbClr val="000000"/>
                </a:solidFill>
                <a:uFillTx/>
              </a:defRPr>
            </a:pPr>
            <a:r>
              <a:rPr lang="pl-PL" sz="2000" kern="0" cap="all" dirty="0">
                <a:solidFill>
                  <a:srgbClr val="FFFFFF"/>
                </a:solidFill>
                <a:latin typeface="Arial"/>
              </a:rPr>
              <a:t>zapraszamy</a:t>
            </a:r>
          </a:p>
        </p:txBody>
      </p:sp>
      <p:sp>
        <p:nvSpPr>
          <p:cNvPr id="9" name="pole tekstowe 13">
            <a:extLst>
              <a:ext uri="{FF2B5EF4-FFF2-40B4-BE49-F238E27FC236}">
                <a16:creationId xmlns:a16="http://schemas.microsoft.com/office/drawing/2014/main" xmlns="" id="{232EA3D5-D71C-462F-8A0F-C1C3E829840F}"/>
              </a:ext>
            </a:extLst>
          </p:cNvPr>
          <p:cNvSpPr txBox="1"/>
          <p:nvPr/>
        </p:nvSpPr>
        <p:spPr>
          <a:xfrm>
            <a:off x="1919288" y="3913188"/>
            <a:ext cx="5815012" cy="784225"/>
          </a:xfrm>
          <a:prstGeom prst="rect">
            <a:avLst/>
          </a:prstGeom>
          <a:noFill/>
          <a:ln cap="flat">
            <a:noFill/>
          </a:ln>
        </p:spPr>
        <p:txBody>
          <a:bodyPr>
            <a:spAutoFit/>
          </a:bodyPr>
          <a:lstStyle/>
          <a:p>
            <a:pPr eaLnBrk="1" fontAlgn="auto" hangingPunct="1">
              <a:spcBef>
                <a:spcPts val="0"/>
              </a:spcBef>
              <a:spcAft>
                <a:spcPts val="0"/>
              </a:spcAft>
              <a:defRPr sz="1800" b="0" i="0" u="none" strike="noStrike" kern="0" cap="none" spc="0" baseline="0">
                <a:solidFill>
                  <a:srgbClr val="000000"/>
                </a:solidFill>
                <a:uFillTx/>
              </a:defRPr>
            </a:pPr>
            <a:r>
              <a:rPr lang="pl-PL" sz="4500" kern="0" cap="all" dirty="0">
                <a:solidFill>
                  <a:srgbClr val="FFFFFF"/>
                </a:solidFill>
                <a:latin typeface="Arial"/>
              </a:rPr>
              <a:t>Do współpracy</a:t>
            </a:r>
          </a:p>
        </p:txBody>
      </p:sp>
      <p:sp>
        <p:nvSpPr>
          <p:cNvPr id="10" name="Prostokąt 14">
            <a:extLst>
              <a:ext uri="{FF2B5EF4-FFF2-40B4-BE49-F238E27FC236}">
                <a16:creationId xmlns:a16="http://schemas.microsoft.com/office/drawing/2014/main" xmlns="" id="{9390631A-55AB-4FF6-AFF4-6CB3BD99132C}"/>
              </a:ext>
            </a:extLst>
          </p:cNvPr>
          <p:cNvSpPr>
            <a:spLocks noChangeArrowheads="1"/>
          </p:cNvSpPr>
          <p:nvPr/>
        </p:nvSpPr>
        <p:spPr bwMode="auto">
          <a:xfrm>
            <a:off x="395288" y="5740400"/>
            <a:ext cx="18240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pl-PL" altLang="pl-PL" sz="1400" dirty="0">
                <a:solidFill>
                  <a:srgbClr val="FFFFFF"/>
                </a:solidFill>
                <a:latin typeface="ArialMT"/>
              </a:rPr>
              <a:t>Warsaw Office</a:t>
            </a:r>
          </a:p>
          <a:p>
            <a:pPr eaLnBrk="1" fontAlgn="auto" hangingPunct="1">
              <a:spcBef>
                <a:spcPts val="0"/>
              </a:spcBef>
              <a:spcAft>
                <a:spcPts val="0"/>
              </a:spcAft>
              <a:defRPr/>
            </a:pPr>
            <a:r>
              <a:rPr lang="pl-PL" altLang="pl-PL" sz="1400" dirty="0">
                <a:solidFill>
                  <a:srgbClr val="FFFFFF"/>
                </a:solidFill>
                <a:latin typeface="ArialMT"/>
              </a:rPr>
              <a:t>ul. Chłodna 52</a:t>
            </a:r>
          </a:p>
          <a:p>
            <a:pPr eaLnBrk="1" fontAlgn="auto" hangingPunct="1">
              <a:spcBef>
                <a:spcPts val="0"/>
              </a:spcBef>
              <a:spcAft>
                <a:spcPts val="0"/>
              </a:spcAft>
              <a:defRPr/>
            </a:pPr>
            <a:r>
              <a:rPr lang="pl-PL" altLang="pl-PL" sz="1400" dirty="0">
                <a:solidFill>
                  <a:srgbClr val="FFFFFF"/>
                </a:solidFill>
                <a:latin typeface="ArialMT"/>
              </a:rPr>
              <a:t>00-872 Warszawa</a:t>
            </a:r>
            <a:endParaRPr lang="pl-PL" altLang="pl-PL" sz="1400" dirty="0">
              <a:solidFill>
                <a:srgbClr val="000000"/>
              </a:solidFill>
              <a:latin typeface="Arial" panose="020B0604020202020204" pitchFamily="34" charset="0"/>
            </a:endParaRPr>
          </a:p>
        </p:txBody>
      </p:sp>
      <p:sp>
        <p:nvSpPr>
          <p:cNvPr id="11" name="Prostokąt 15">
            <a:extLst>
              <a:ext uri="{FF2B5EF4-FFF2-40B4-BE49-F238E27FC236}">
                <a16:creationId xmlns:a16="http://schemas.microsoft.com/office/drawing/2014/main" xmlns="" id="{982F2994-0E0B-40BC-B101-07552625E2D1}"/>
              </a:ext>
            </a:extLst>
          </p:cNvPr>
          <p:cNvSpPr>
            <a:spLocks noChangeArrowheads="1"/>
          </p:cNvSpPr>
          <p:nvPr/>
        </p:nvSpPr>
        <p:spPr bwMode="auto">
          <a:xfrm>
            <a:off x="2733675" y="5740400"/>
            <a:ext cx="6096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pl-PL" altLang="pl-PL" sz="1400" dirty="0">
                <a:solidFill>
                  <a:srgbClr val="FFFFFF"/>
                </a:solidFill>
                <a:latin typeface="Arial" panose="020B0604020202020204" pitchFamily="34" charset="0"/>
              </a:rPr>
              <a:t>Poznań Office</a:t>
            </a:r>
          </a:p>
          <a:p>
            <a:pPr eaLnBrk="1" fontAlgn="auto" hangingPunct="1">
              <a:spcBef>
                <a:spcPts val="0"/>
              </a:spcBef>
              <a:spcAft>
                <a:spcPts val="0"/>
              </a:spcAft>
              <a:defRPr/>
            </a:pPr>
            <a:r>
              <a:rPr lang="pl-PL" altLang="pl-PL" sz="1400" dirty="0">
                <a:solidFill>
                  <a:srgbClr val="FFFFFF"/>
                </a:solidFill>
                <a:latin typeface="Arial" panose="020B0604020202020204" pitchFamily="34" charset="0"/>
              </a:rPr>
              <a:t>ul. Litewska 3/1</a:t>
            </a:r>
          </a:p>
          <a:p>
            <a:pPr eaLnBrk="1" fontAlgn="auto" hangingPunct="1">
              <a:spcBef>
                <a:spcPts val="0"/>
              </a:spcBef>
              <a:spcAft>
                <a:spcPts val="0"/>
              </a:spcAft>
              <a:defRPr/>
            </a:pPr>
            <a:r>
              <a:rPr lang="pl-PL" altLang="pl-PL" sz="1400" dirty="0">
                <a:solidFill>
                  <a:srgbClr val="FFFFFF"/>
                </a:solidFill>
                <a:latin typeface="Arial" panose="020B0604020202020204" pitchFamily="34" charset="0"/>
              </a:rPr>
              <a:t>60-605 Poznań</a:t>
            </a:r>
            <a:endParaRPr lang="pl-PL" altLang="pl-PL" sz="1400" dirty="0">
              <a:solidFill>
                <a:srgbClr val="000000"/>
              </a:solidFill>
              <a:latin typeface="Arial" panose="020B0604020202020204" pitchFamily="34" charset="0"/>
            </a:endParaRPr>
          </a:p>
        </p:txBody>
      </p:sp>
      <p:cxnSp>
        <p:nvCxnSpPr>
          <p:cNvPr id="12" name="Łącznik prosty 18">
            <a:extLst>
              <a:ext uri="{FF2B5EF4-FFF2-40B4-BE49-F238E27FC236}">
                <a16:creationId xmlns:a16="http://schemas.microsoft.com/office/drawing/2014/main" xmlns="" id="{7F1B8140-0758-4261-A978-0D923EF9830C}"/>
              </a:ext>
            </a:extLst>
          </p:cNvPr>
          <p:cNvCxnSpPr>
            <a:cxnSpLocks noChangeShapeType="1"/>
          </p:cNvCxnSpPr>
          <p:nvPr/>
        </p:nvCxnSpPr>
        <p:spPr bwMode="auto">
          <a:xfrm>
            <a:off x="2219325" y="5770563"/>
            <a:ext cx="0" cy="720725"/>
          </a:xfrm>
          <a:prstGeom prst="straightConnector1">
            <a:avLst/>
          </a:prstGeom>
          <a:noFill/>
          <a:ln w="6345">
            <a:solidFill>
              <a:srgbClr val="FFFFFF"/>
            </a:solidFill>
            <a:miter lim="800000"/>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466363650"/>
      </p:ext>
    </p:extLst>
  </p:cSld>
  <p:clrMapOvr>
    <a:masterClrMapping/>
  </p:clrMapOvr>
  <p:hf sldNum="0" hdr="0" ftr="0" dt="0"/>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04A9D435-006C-4AE0-8D24-1721504DB7DE}"/>
              </a:ext>
            </a:extLst>
          </p:cNvPr>
          <p:cNvSpPr txBox="1">
            <a:spLocks noGrp="1"/>
          </p:cNvSpPr>
          <p:nvPr>
            <p:ph type="title"/>
          </p:nvPr>
        </p:nvSpPr>
        <p:spPr>
          <a:xfrm>
            <a:off x="839784"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ekstu 2">
            <a:extLst>
              <a:ext uri="{FF2B5EF4-FFF2-40B4-BE49-F238E27FC236}">
                <a16:creationId xmlns:a16="http://schemas.microsoft.com/office/drawing/2014/main" xmlns="" id="{92396223-4143-45BB-A763-3B1B845CF1DA}"/>
              </a:ext>
            </a:extLst>
          </p:cNvPr>
          <p:cNvSpPr txBox="1">
            <a:spLocks noGrp="1"/>
          </p:cNvSpPr>
          <p:nvPr>
            <p:ph type="body" idx="1"/>
          </p:nvPr>
        </p:nvSpPr>
        <p:spPr>
          <a:xfrm>
            <a:off x="839784" y="1681160"/>
            <a:ext cx="5157782" cy="823910"/>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pl-PL" sz="2400" b="1" i="0" u="none" strike="noStrike" cap="none" spc="0" baseline="0">
                <a:solidFill>
                  <a:srgbClr val="000000"/>
                </a:solidFill>
                <a:uFillTx/>
                <a:latin typeface="Arial"/>
              </a:defRPr>
            </a:lvl1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xmlns="" id="{DF07B524-6A39-4045-920C-91ECFA3D6718}"/>
              </a:ext>
            </a:extLst>
          </p:cNvPr>
          <p:cNvSpPr txBox="1">
            <a:spLocks noGrp="1"/>
          </p:cNvSpPr>
          <p:nvPr>
            <p:ph sz="half" idx="2"/>
          </p:nvPr>
        </p:nvSpPr>
        <p:spPr>
          <a:xfrm>
            <a:off x="839784" y="2505071"/>
            <a:ext cx="5157782" cy="368458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xmlns="" id="{44C123B0-46A4-4BCC-BA20-41976DEECD30}"/>
              </a:ext>
            </a:extLst>
          </p:cNvPr>
          <p:cNvSpPr txBox="1">
            <a:spLocks noGrp="1"/>
          </p:cNvSpPr>
          <p:nvPr>
            <p:ph type="body" sz="quarter" idx="3"/>
          </p:nvPr>
        </p:nvSpPr>
        <p:spPr>
          <a:xfrm>
            <a:off x="6172200" y="1681160"/>
            <a:ext cx="5183184" cy="823910"/>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pl-PL" sz="2400" b="1" i="0" u="none" strike="noStrike" cap="none" spc="0" baseline="0">
                <a:solidFill>
                  <a:srgbClr val="000000"/>
                </a:solidFill>
                <a:uFillTx/>
                <a:latin typeface="Arial"/>
              </a:defRPr>
            </a:lvl1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xmlns="" id="{6179ECAD-33A0-4FB4-AC38-3BDA4AEA4A48}"/>
              </a:ext>
            </a:extLst>
          </p:cNvPr>
          <p:cNvSpPr txBox="1">
            <a:spLocks noGrp="1"/>
          </p:cNvSpPr>
          <p:nvPr>
            <p:ph sz="quarter" idx="4"/>
          </p:nvPr>
        </p:nvSpPr>
        <p:spPr>
          <a:xfrm>
            <a:off x="6172200" y="2505071"/>
            <a:ext cx="5183184" cy="368458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xmlns="" id="{036E4F72-A06C-457F-BFED-ABF94712908A}"/>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D621F477-741C-4BCE-8721-3BE9A3B78CA9}" type="datetime1">
              <a:rPr lang="pl-PL"/>
              <a:pPr>
                <a:defRPr/>
              </a:pPr>
              <a:t>2018-11-24</a:t>
            </a:fld>
            <a:endParaRPr dirty="0"/>
          </a:p>
        </p:txBody>
      </p:sp>
      <p:sp>
        <p:nvSpPr>
          <p:cNvPr id="8" name="Symbol zastępczy stopki 7">
            <a:extLst>
              <a:ext uri="{FF2B5EF4-FFF2-40B4-BE49-F238E27FC236}">
                <a16:creationId xmlns:a16="http://schemas.microsoft.com/office/drawing/2014/main" xmlns="" id="{0F5AEBF1-A98D-4A36-8A74-9129F15E3D92}"/>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9" name="Symbol zastępczy numeru slajdu 8">
            <a:extLst>
              <a:ext uri="{FF2B5EF4-FFF2-40B4-BE49-F238E27FC236}">
                <a16:creationId xmlns:a16="http://schemas.microsoft.com/office/drawing/2014/main" xmlns="" id="{DD62FB19-9D64-4792-878A-EA1FAFB04EBC}"/>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49F928A2-75AD-4425-B66B-770316A381EF}" type="slidenum">
              <a:rPr/>
              <a:pPr>
                <a:defRPr/>
              </a:pPr>
              <a:t>‹#›</a:t>
            </a:fld>
            <a:endParaRPr dirty="0"/>
          </a:p>
        </p:txBody>
      </p:sp>
    </p:spTree>
    <p:extLst>
      <p:ext uri="{BB962C8B-B14F-4D97-AF65-F5344CB8AC3E}">
        <p14:creationId xmlns:p14="http://schemas.microsoft.com/office/powerpoint/2010/main" val="341382225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84913D0A-CD9C-4D07-873E-BF07400A4FC6}"/>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daty 2">
            <a:extLst>
              <a:ext uri="{FF2B5EF4-FFF2-40B4-BE49-F238E27FC236}">
                <a16:creationId xmlns:a16="http://schemas.microsoft.com/office/drawing/2014/main" xmlns="" id="{7BE8C33A-ACB9-403A-B03E-AE33F5B79F88}"/>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ABFC494F-B0B1-46C0-A93C-381CB0248C04}" type="datetime1">
              <a:rPr lang="pl-PL"/>
              <a:pPr>
                <a:defRPr/>
              </a:pPr>
              <a:t>2018-11-24</a:t>
            </a:fld>
            <a:endParaRPr dirty="0"/>
          </a:p>
        </p:txBody>
      </p:sp>
      <p:sp>
        <p:nvSpPr>
          <p:cNvPr id="4" name="Symbol zastępczy stopki 3">
            <a:extLst>
              <a:ext uri="{FF2B5EF4-FFF2-40B4-BE49-F238E27FC236}">
                <a16:creationId xmlns:a16="http://schemas.microsoft.com/office/drawing/2014/main" xmlns="" id="{853FE805-B5BC-43BF-A1FE-DE4566FD17F4}"/>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5" name="Symbol zastępczy numeru slajdu 4">
            <a:extLst>
              <a:ext uri="{FF2B5EF4-FFF2-40B4-BE49-F238E27FC236}">
                <a16:creationId xmlns:a16="http://schemas.microsoft.com/office/drawing/2014/main" xmlns="" id="{8A934989-76C2-49FD-B61C-2D1B6452953E}"/>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2D13448D-3651-49C1-A408-A3E451C7175F}" type="slidenum">
              <a:rPr/>
              <a:pPr>
                <a:defRPr/>
              </a:pPr>
              <a:t>‹#›</a:t>
            </a:fld>
            <a:endParaRPr dirty="0"/>
          </a:p>
        </p:txBody>
      </p:sp>
    </p:spTree>
    <p:extLst>
      <p:ext uri="{BB962C8B-B14F-4D97-AF65-F5344CB8AC3E}">
        <p14:creationId xmlns:p14="http://schemas.microsoft.com/office/powerpoint/2010/main" val="1329994920"/>
      </p:ext>
    </p:extLst>
  </p:cSld>
  <p:clrMapOvr>
    <a:masterClrMapping/>
  </p:clrMapOvr>
  <p:hf sldNum="0" hdr="0" ftr="0" dt="0"/>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xmlns="" id="{CD56C545-3FCA-4307-89DF-CC3101033251}"/>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B2378810-AD0E-44DA-9C3E-2A2CA40199DB}" type="datetime1">
              <a:rPr lang="pl-PL"/>
              <a:pPr>
                <a:defRPr/>
              </a:pPr>
              <a:t>2018-11-24</a:t>
            </a:fld>
            <a:endParaRPr dirty="0"/>
          </a:p>
        </p:txBody>
      </p:sp>
      <p:sp>
        <p:nvSpPr>
          <p:cNvPr id="3" name="Symbol zastępczy stopki 2">
            <a:extLst>
              <a:ext uri="{FF2B5EF4-FFF2-40B4-BE49-F238E27FC236}">
                <a16:creationId xmlns:a16="http://schemas.microsoft.com/office/drawing/2014/main" xmlns="" id="{9D75113C-12C7-4F60-BA5D-69A07FE35972}"/>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4" name="Symbol zastępczy numeru slajdu 3">
            <a:extLst>
              <a:ext uri="{FF2B5EF4-FFF2-40B4-BE49-F238E27FC236}">
                <a16:creationId xmlns:a16="http://schemas.microsoft.com/office/drawing/2014/main" xmlns="" id="{0C1C39B9-2974-4F2B-BC25-662A2C6CCFBF}"/>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D44116E4-F2A0-4B60-9180-78658F260356}" type="slidenum">
              <a:rPr/>
              <a:pPr>
                <a:defRPr/>
              </a:pPr>
              <a:t>‹#›</a:t>
            </a:fld>
            <a:endParaRPr dirty="0"/>
          </a:p>
        </p:txBody>
      </p:sp>
    </p:spTree>
    <p:extLst>
      <p:ext uri="{BB962C8B-B14F-4D97-AF65-F5344CB8AC3E}">
        <p14:creationId xmlns:p14="http://schemas.microsoft.com/office/powerpoint/2010/main" val="2434014532"/>
      </p:ext>
    </p:extLst>
  </p:cSld>
  <p:clrMapOvr>
    <a:masterClrMapping/>
  </p:clrMapOvr>
  <p:hf sldNum="0" hdr="0" ftr="0" dt="0"/>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36070E2B-9CC7-4224-8A2D-EE70AE0E7A0C}"/>
              </a:ext>
            </a:extLst>
          </p:cNvPr>
          <p:cNvSpPr txBox="1">
            <a:spLocks noGrp="1"/>
          </p:cNvSpPr>
          <p:nvPr>
            <p:ph type="title"/>
          </p:nvPr>
        </p:nvSpPr>
        <p:spPr>
          <a:xfrm>
            <a:off x="839784" y="457200"/>
            <a:ext cx="3932240" cy="1600200"/>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pl-PL" sz="3200" b="0" i="0" u="none" strike="noStrike" cap="none" spc="0" baseline="0">
                <a:solidFill>
                  <a:srgbClr val="000000"/>
                </a:solidFill>
                <a:uFillTx/>
                <a:latin typeface="Arial"/>
              </a:defRPr>
            </a:lvl1pPr>
          </a:lstStyle>
          <a:p>
            <a:pPr lvl="0"/>
            <a:r>
              <a:rPr lang="pl-PL"/>
              <a:t>Kliknij, aby edytować styl</a:t>
            </a:r>
          </a:p>
        </p:txBody>
      </p:sp>
      <p:sp>
        <p:nvSpPr>
          <p:cNvPr id="3" name="Symbol zastępczy zawartości 2">
            <a:extLst>
              <a:ext uri="{FF2B5EF4-FFF2-40B4-BE49-F238E27FC236}">
                <a16:creationId xmlns:a16="http://schemas.microsoft.com/office/drawing/2014/main" xmlns="" id="{F340F1F7-8759-4119-9376-9F6C723F22C8}"/>
              </a:ext>
            </a:extLst>
          </p:cNvPr>
          <p:cNvSpPr txBox="1">
            <a:spLocks noGrp="1"/>
          </p:cNvSpPr>
          <p:nvPr>
            <p:ph idx="1"/>
          </p:nvPr>
        </p:nvSpPr>
        <p:spPr>
          <a:xfrm>
            <a:off x="5183184" y="987423"/>
            <a:ext cx="6172200" cy="487362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3200"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sz="2800"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sz="2400"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sz="2000"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sz="2000"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xmlns="" id="{61DB52BF-A834-422B-BBE4-1783F6BA7EC8}"/>
              </a:ext>
            </a:extLst>
          </p:cNvPr>
          <p:cNvSpPr txBox="1">
            <a:spLocks noGrp="1"/>
          </p:cNvSpPr>
          <p:nvPr>
            <p:ph type="body" sz="half" idx="2"/>
          </p:nvPr>
        </p:nvSpPr>
        <p:spPr>
          <a:xfrm>
            <a:off x="839784" y="2057400"/>
            <a:ext cx="3932240" cy="381158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600" b="0" i="0" u="none" strike="noStrike" cap="none" spc="0" baseline="0">
                <a:solidFill>
                  <a:srgbClr val="000000"/>
                </a:solidFill>
                <a:uFillTx/>
                <a:latin typeface="Arial"/>
              </a:defRPr>
            </a:lvl1pPr>
          </a:lstStyle>
          <a:p>
            <a:pPr lvl="0"/>
            <a:r>
              <a:rPr lang="pl-PL"/>
              <a:t>Kliknij, aby edytować style wzorca tekstu</a:t>
            </a:r>
          </a:p>
        </p:txBody>
      </p:sp>
      <p:sp>
        <p:nvSpPr>
          <p:cNvPr id="5" name="Symbol zastępczy daty 4">
            <a:extLst>
              <a:ext uri="{FF2B5EF4-FFF2-40B4-BE49-F238E27FC236}">
                <a16:creationId xmlns:a16="http://schemas.microsoft.com/office/drawing/2014/main" xmlns="" id="{A375CC31-C449-42BC-B155-B384918FA8F0}"/>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6616F3DB-6AD3-498F-BBD4-51516A4C4F5B}" type="datetime1">
              <a:rPr lang="pl-PL"/>
              <a:pPr>
                <a:defRPr/>
              </a:pPr>
              <a:t>2018-11-24</a:t>
            </a:fld>
            <a:endParaRPr dirty="0"/>
          </a:p>
        </p:txBody>
      </p:sp>
      <p:sp>
        <p:nvSpPr>
          <p:cNvPr id="6" name="Symbol zastępczy stopki 5">
            <a:extLst>
              <a:ext uri="{FF2B5EF4-FFF2-40B4-BE49-F238E27FC236}">
                <a16:creationId xmlns:a16="http://schemas.microsoft.com/office/drawing/2014/main" xmlns="" id="{99E06F87-9DF7-4C6F-8957-8AEEDBDFC48A}"/>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7" name="Symbol zastępczy numeru slajdu 6">
            <a:extLst>
              <a:ext uri="{FF2B5EF4-FFF2-40B4-BE49-F238E27FC236}">
                <a16:creationId xmlns:a16="http://schemas.microsoft.com/office/drawing/2014/main" xmlns="" id="{DF169726-7BD6-4BB2-960E-63D56429F46D}"/>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593B1B21-2B67-48FE-9CAB-22BCED391A71}" type="slidenum">
              <a:rPr/>
              <a:pPr>
                <a:defRPr/>
              </a:pPr>
              <a:t>‹#›</a:t>
            </a:fld>
            <a:endParaRPr dirty="0"/>
          </a:p>
        </p:txBody>
      </p:sp>
    </p:spTree>
    <p:extLst>
      <p:ext uri="{BB962C8B-B14F-4D97-AF65-F5344CB8AC3E}">
        <p14:creationId xmlns:p14="http://schemas.microsoft.com/office/powerpoint/2010/main" val="184116992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1EE97AEE-0465-4CCE-AFBA-6DC2DFA555FF}"/>
              </a:ext>
            </a:extLst>
          </p:cNvPr>
          <p:cNvSpPr txBox="1">
            <a:spLocks noGrp="1"/>
          </p:cNvSpPr>
          <p:nvPr>
            <p:ph type="title"/>
          </p:nvPr>
        </p:nvSpPr>
        <p:spPr>
          <a:xfrm>
            <a:off x="839784" y="457200"/>
            <a:ext cx="3932240" cy="1600200"/>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pl-PL" sz="3200" b="0" i="0" u="none" strike="noStrike" cap="none" spc="0" baseline="0">
                <a:solidFill>
                  <a:srgbClr val="000000"/>
                </a:solidFill>
                <a:uFillTx/>
                <a:latin typeface="Arial"/>
              </a:defRPr>
            </a:lvl1pPr>
          </a:lstStyle>
          <a:p>
            <a:pPr lvl="0"/>
            <a:r>
              <a:rPr lang="pl-PL"/>
              <a:t>Kliknij, aby edytować styl</a:t>
            </a:r>
          </a:p>
        </p:txBody>
      </p:sp>
      <p:sp>
        <p:nvSpPr>
          <p:cNvPr id="3" name="Symbol zastępczy obrazu 2">
            <a:extLst>
              <a:ext uri="{FF2B5EF4-FFF2-40B4-BE49-F238E27FC236}">
                <a16:creationId xmlns:a16="http://schemas.microsoft.com/office/drawing/2014/main" xmlns="" id="{7A840D69-5CA8-48AF-B0B9-E673713682BE}"/>
              </a:ext>
            </a:extLst>
          </p:cNvPr>
          <p:cNvSpPr txBox="1">
            <a:spLocks noGrp="1"/>
          </p:cNvSpPr>
          <p:nvPr>
            <p:ph type="pic" idx="1"/>
          </p:nvPr>
        </p:nvSpPr>
        <p:spPr>
          <a:xfrm>
            <a:off x="5183184" y="987423"/>
            <a:ext cx="6172200" cy="487362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3200" b="0" i="0" u="none" strike="noStrike" cap="none" spc="0" baseline="0">
                <a:solidFill>
                  <a:srgbClr val="000000"/>
                </a:solidFill>
                <a:uFillTx/>
                <a:latin typeface="Arial"/>
              </a:defRPr>
            </a:lvl1pPr>
          </a:lstStyle>
          <a:p>
            <a:pPr lvl="0"/>
            <a:endParaRPr lang="pl-PL" noProof="0" dirty="0"/>
          </a:p>
        </p:txBody>
      </p:sp>
      <p:sp>
        <p:nvSpPr>
          <p:cNvPr id="4" name="Symbol zastępczy tekstu 3">
            <a:extLst>
              <a:ext uri="{FF2B5EF4-FFF2-40B4-BE49-F238E27FC236}">
                <a16:creationId xmlns:a16="http://schemas.microsoft.com/office/drawing/2014/main" xmlns="" id="{10CD53DA-B55F-41B3-9B42-4CEB83D527A8}"/>
              </a:ext>
            </a:extLst>
          </p:cNvPr>
          <p:cNvSpPr txBox="1">
            <a:spLocks noGrp="1"/>
          </p:cNvSpPr>
          <p:nvPr>
            <p:ph type="body" sz="half" idx="2"/>
          </p:nvPr>
        </p:nvSpPr>
        <p:spPr>
          <a:xfrm>
            <a:off x="839784" y="2057400"/>
            <a:ext cx="3932240" cy="381158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600" b="0" i="0" u="none" strike="noStrike" cap="none" spc="0" baseline="0">
                <a:solidFill>
                  <a:srgbClr val="000000"/>
                </a:solidFill>
                <a:uFillTx/>
                <a:latin typeface="Arial"/>
              </a:defRPr>
            </a:lvl1pPr>
          </a:lstStyle>
          <a:p>
            <a:pPr lvl="0"/>
            <a:r>
              <a:rPr lang="pl-PL"/>
              <a:t>Kliknij, aby edytować style wzorca tekstu</a:t>
            </a:r>
          </a:p>
        </p:txBody>
      </p:sp>
      <p:sp>
        <p:nvSpPr>
          <p:cNvPr id="5" name="Symbol zastępczy daty 4">
            <a:extLst>
              <a:ext uri="{FF2B5EF4-FFF2-40B4-BE49-F238E27FC236}">
                <a16:creationId xmlns:a16="http://schemas.microsoft.com/office/drawing/2014/main" xmlns="" id="{10945B34-F4F9-47AC-A468-EFC6176AF204}"/>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480548C5-74C1-46BB-80D3-7363A91B87FF}" type="datetime1">
              <a:rPr lang="pl-PL"/>
              <a:pPr>
                <a:defRPr/>
              </a:pPr>
              <a:t>2018-11-24</a:t>
            </a:fld>
            <a:endParaRPr dirty="0"/>
          </a:p>
        </p:txBody>
      </p:sp>
      <p:sp>
        <p:nvSpPr>
          <p:cNvPr id="6" name="Symbol zastępczy stopki 5">
            <a:extLst>
              <a:ext uri="{FF2B5EF4-FFF2-40B4-BE49-F238E27FC236}">
                <a16:creationId xmlns:a16="http://schemas.microsoft.com/office/drawing/2014/main" xmlns="" id="{72632CB2-1F99-43B5-B486-0ADAEEB14F28}"/>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7" name="Symbol zastępczy numeru slajdu 6">
            <a:extLst>
              <a:ext uri="{FF2B5EF4-FFF2-40B4-BE49-F238E27FC236}">
                <a16:creationId xmlns:a16="http://schemas.microsoft.com/office/drawing/2014/main" xmlns="" id="{F497BF79-DD90-4C1E-A9A2-25B794DE2D5D}"/>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E7652AAC-64D1-4071-9654-B9AC83F60931}" type="slidenum">
              <a:rPr/>
              <a:pPr>
                <a:defRPr/>
              </a:pPr>
              <a:t>‹#›</a:t>
            </a:fld>
            <a:endParaRPr dirty="0"/>
          </a:p>
        </p:txBody>
      </p:sp>
    </p:spTree>
    <p:extLst>
      <p:ext uri="{BB962C8B-B14F-4D97-AF65-F5344CB8AC3E}">
        <p14:creationId xmlns:p14="http://schemas.microsoft.com/office/powerpoint/2010/main" val="54848458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2BAB9DCA-35CB-4A71-996D-3FDF2EEDD819}"/>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ytułu pionowego 2">
            <a:extLst>
              <a:ext uri="{FF2B5EF4-FFF2-40B4-BE49-F238E27FC236}">
                <a16:creationId xmlns:a16="http://schemas.microsoft.com/office/drawing/2014/main" xmlns="" id="{FE4C73A6-FEBD-4B88-A371-5C4E29573F00}"/>
              </a:ext>
            </a:extLst>
          </p:cNvPr>
          <p:cNvSpPr txBox="1">
            <a:spLocks noGrp="1"/>
          </p:cNvSpPr>
          <p:nvPr>
            <p:ph type="body" orient="vert" idx="1"/>
          </p:nvPr>
        </p:nvSpPr>
        <p:spPr>
          <a:xfrm>
            <a:off x="838203" y="1825627"/>
            <a:ext cx="10515600" cy="4351336"/>
          </a:xfrm>
          <a:prstGeom prst="rect">
            <a:avLst/>
          </a:prstGeom>
          <a:noFill/>
          <a:ln>
            <a:noFill/>
          </a:ln>
        </p:spPr>
        <p:txBody>
          <a:bodyPr vert="eaVert"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8D984BFE-1617-4C29-B587-6CED050190A8}"/>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C6E18229-5698-4C46-AAE6-BD5A53ED02D9}" type="datetime1">
              <a:rPr lang="pl-PL"/>
              <a:pPr>
                <a:defRPr/>
              </a:pPr>
              <a:t>2018-11-24</a:t>
            </a:fld>
            <a:endParaRPr dirty="0"/>
          </a:p>
        </p:txBody>
      </p:sp>
      <p:sp>
        <p:nvSpPr>
          <p:cNvPr id="5" name="Symbol zastępczy stopki 4">
            <a:extLst>
              <a:ext uri="{FF2B5EF4-FFF2-40B4-BE49-F238E27FC236}">
                <a16:creationId xmlns:a16="http://schemas.microsoft.com/office/drawing/2014/main" xmlns="" id="{79876878-C1F8-4F0B-8DE1-626381D7D4AE}"/>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6" name="Symbol zastępczy numeru slajdu 5">
            <a:extLst>
              <a:ext uri="{FF2B5EF4-FFF2-40B4-BE49-F238E27FC236}">
                <a16:creationId xmlns:a16="http://schemas.microsoft.com/office/drawing/2014/main" xmlns="" id="{6CDA84AE-0A14-4322-B710-447D2D2EBC8E}"/>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1780D8B9-14BB-4831-ADB8-8348044CCD50}" type="slidenum">
              <a:rPr/>
              <a:pPr>
                <a:defRPr/>
              </a:pPr>
              <a:t>‹#›</a:t>
            </a:fld>
            <a:endParaRPr dirty="0"/>
          </a:p>
        </p:txBody>
      </p:sp>
    </p:spTree>
    <p:extLst>
      <p:ext uri="{BB962C8B-B14F-4D97-AF65-F5344CB8AC3E}">
        <p14:creationId xmlns:p14="http://schemas.microsoft.com/office/powerpoint/2010/main" val="1225661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ytuł i zawartość">
    <p:spTree>
      <p:nvGrpSpPr>
        <p:cNvPr id="1" name=""/>
        <p:cNvGrpSpPr/>
        <p:nvPr/>
      </p:nvGrpSpPr>
      <p:grpSpPr>
        <a:xfrm>
          <a:off x="0" y="0"/>
          <a:ext cx="0" cy="0"/>
          <a:chOff x="0" y="0"/>
          <a:chExt cx="0" cy="0"/>
        </a:xfrm>
      </p:grpSpPr>
      <p:sp>
        <p:nvSpPr>
          <p:cNvPr id="7" name="Prostokąt 30">
            <a:extLst>
              <a:ext uri="{FF2B5EF4-FFF2-40B4-BE49-F238E27FC236}">
                <a16:creationId xmlns="" xmlns:a16="http://schemas.microsoft.com/office/drawing/2014/main" id="{9C803FEF-826C-47D0-AD85-A8D44C46CDFA}"/>
              </a:ext>
            </a:extLst>
          </p:cNvPr>
          <p:cNvSpPr>
            <a:spLocks noChangeArrowheads="1"/>
          </p:cNvSpPr>
          <p:nvPr/>
        </p:nvSpPr>
        <p:spPr bwMode="auto">
          <a:xfrm>
            <a:off x="1419225" y="4752975"/>
            <a:ext cx="4403725" cy="361950"/>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8" name="Prostokąt 31">
            <a:extLst>
              <a:ext uri="{FF2B5EF4-FFF2-40B4-BE49-F238E27FC236}">
                <a16:creationId xmlns="" xmlns:a16="http://schemas.microsoft.com/office/drawing/2014/main" id="{C7F54FD5-7806-4C4F-ACC7-6EBBE50F22BC}"/>
              </a:ext>
            </a:extLst>
          </p:cNvPr>
          <p:cNvSpPr>
            <a:spLocks noChangeArrowheads="1"/>
          </p:cNvSpPr>
          <p:nvPr/>
        </p:nvSpPr>
        <p:spPr bwMode="auto">
          <a:xfrm>
            <a:off x="0" y="2416175"/>
            <a:ext cx="1397000" cy="360363"/>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9" name="Prostokąt 32">
            <a:extLst>
              <a:ext uri="{FF2B5EF4-FFF2-40B4-BE49-F238E27FC236}">
                <a16:creationId xmlns="" xmlns:a16="http://schemas.microsoft.com/office/drawing/2014/main" id="{38ED0470-9B85-460E-BFE6-17D899414E24}"/>
              </a:ext>
            </a:extLst>
          </p:cNvPr>
          <p:cNvSpPr>
            <a:spLocks noChangeArrowheads="1"/>
          </p:cNvSpPr>
          <p:nvPr/>
        </p:nvSpPr>
        <p:spPr bwMode="auto">
          <a:xfrm>
            <a:off x="0" y="3243263"/>
            <a:ext cx="1397000" cy="358775"/>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5" name="Prostokąt 33">
            <a:extLst>
              <a:ext uri="{FF2B5EF4-FFF2-40B4-BE49-F238E27FC236}">
                <a16:creationId xmlns="" xmlns:a16="http://schemas.microsoft.com/office/drawing/2014/main" id="{93BB9D87-1EBC-4D34-AF74-E2280055E4DB}"/>
              </a:ext>
            </a:extLst>
          </p:cNvPr>
          <p:cNvSpPr>
            <a:spLocks noChangeArrowheads="1"/>
          </p:cNvSpPr>
          <p:nvPr/>
        </p:nvSpPr>
        <p:spPr bwMode="auto">
          <a:xfrm>
            <a:off x="0" y="3963988"/>
            <a:ext cx="1397000" cy="360362"/>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6" name="Prostokąt 36">
            <a:extLst>
              <a:ext uri="{FF2B5EF4-FFF2-40B4-BE49-F238E27FC236}">
                <a16:creationId xmlns="" xmlns:a16="http://schemas.microsoft.com/office/drawing/2014/main" id="{FC1CF9FA-2740-4325-BD9E-F85CE8A7AF69}"/>
              </a:ext>
            </a:extLst>
          </p:cNvPr>
          <p:cNvSpPr>
            <a:spLocks noChangeArrowheads="1"/>
          </p:cNvSpPr>
          <p:nvPr/>
        </p:nvSpPr>
        <p:spPr bwMode="auto">
          <a:xfrm>
            <a:off x="1423988" y="3965575"/>
            <a:ext cx="7515225" cy="393700"/>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7" name="Prostokąt 37">
            <a:extLst>
              <a:ext uri="{FF2B5EF4-FFF2-40B4-BE49-F238E27FC236}">
                <a16:creationId xmlns="" xmlns:a16="http://schemas.microsoft.com/office/drawing/2014/main" id="{7453AFDD-38A3-4D69-BFA1-ECE8F9E4246F}"/>
              </a:ext>
            </a:extLst>
          </p:cNvPr>
          <p:cNvSpPr>
            <a:spLocks noChangeArrowheads="1"/>
          </p:cNvSpPr>
          <p:nvPr/>
        </p:nvSpPr>
        <p:spPr bwMode="auto">
          <a:xfrm>
            <a:off x="1423988" y="3240088"/>
            <a:ext cx="5565775" cy="361950"/>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8" name="Prostokąt 38">
            <a:extLst>
              <a:ext uri="{FF2B5EF4-FFF2-40B4-BE49-F238E27FC236}">
                <a16:creationId xmlns="" xmlns:a16="http://schemas.microsoft.com/office/drawing/2014/main" id="{DA9B8B56-C342-4F40-8BB3-79CADBD64D91}"/>
              </a:ext>
            </a:extLst>
          </p:cNvPr>
          <p:cNvSpPr>
            <a:spLocks noChangeArrowheads="1"/>
          </p:cNvSpPr>
          <p:nvPr/>
        </p:nvSpPr>
        <p:spPr bwMode="auto">
          <a:xfrm>
            <a:off x="1423988" y="2420938"/>
            <a:ext cx="5133975" cy="360362"/>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9" name="Prostokąt 39">
            <a:extLst>
              <a:ext uri="{FF2B5EF4-FFF2-40B4-BE49-F238E27FC236}">
                <a16:creationId xmlns="" xmlns:a16="http://schemas.microsoft.com/office/drawing/2014/main" id="{D5BA70A5-20A1-403E-AABA-2DA125FEEC44}"/>
              </a:ext>
            </a:extLst>
          </p:cNvPr>
          <p:cNvSpPr>
            <a:spLocks noChangeArrowheads="1"/>
          </p:cNvSpPr>
          <p:nvPr/>
        </p:nvSpPr>
        <p:spPr bwMode="auto">
          <a:xfrm>
            <a:off x="0" y="4754563"/>
            <a:ext cx="1397000" cy="360362"/>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0" name="Symbol zastępczy tekstu 17">
            <a:extLst>
              <a:ext uri="{FF2B5EF4-FFF2-40B4-BE49-F238E27FC236}">
                <a16:creationId xmlns="" xmlns:a16="http://schemas.microsoft.com/office/drawing/2014/main" id="{78E2103D-3115-42B6-9DE2-2DB5142BBD70}"/>
              </a:ext>
            </a:extLst>
          </p:cNvPr>
          <p:cNvSpPr txBox="1">
            <a:spLocks noGrp="1"/>
          </p:cNvSpPr>
          <p:nvPr>
            <p:ph type="body" sz="quarter" idx="4294967295"/>
          </p:nvPr>
        </p:nvSpPr>
        <p:spPr>
          <a:xfrm>
            <a:off x="1816098" y="2438403"/>
            <a:ext cx="462280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a:tabLst/>
              <a:defRPr lang="pl-PL" sz="1500" b="0" i="0" u="none" strike="noStrike" cap="all" spc="0" baseline="0">
                <a:solidFill>
                  <a:srgbClr val="FFFFFF"/>
                </a:solidFill>
                <a:uFillTx/>
                <a:latin typeface="Arial"/>
              </a:defRPr>
            </a:lvl1pPr>
          </a:lstStyle>
          <a:p>
            <a:pPr lvl="0"/>
            <a:r>
              <a:rPr lang="pl-PL"/>
              <a:t>TEMAT</a:t>
            </a:r>
          </a:p>
        </p:txBody>
      </p:sp>
      <p:sp>
        <p:nvSpPr>
          <p:cNvPr id="11" name="Symbol zastępczy tekstu 17">
            <a:extLst>
              <a:ext uri="{FF2B5EF4-FFF2-40B4-BE49-F238E27FC236}">
                <a16:creationId xmlns="" xmlns:a16="http://schemas.microsoft.com/office/drawing/2014/main" id="{094BF705-4D2F-4663-B2E8-30884D1893C7}"/>
              </a:ext>
            </a:extLst>
          </p:cNvPr>
          <p:cNvSpPr txBox="1">
            <a:spLocks noGrp="1"/>
          </p:cNvSpPr>
          <p:nvPr>
            <p:ph type="body" sz="quarter" idx="4294967295"/>
          </p:nvPr>
        </p:nvSpPr>
        <p:spPr>
          <a:xfrm>
            <a:off x="1823551" y="3272738"/>
            <a:ext cx="372634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2"/>
              <a:tabLst/>
              <a:defRPr lang="pl-PL" sz="1500" b="0" i="0" u="none" strike="noStrike" cap="all" spc="0" baseline="0">
                <a:solidFill>
                  <a:srgbClr val="FFFFFF"/>
                </a:solidFill>
                <a:uFillTx/>
                <a:latin typeface="Arial"/>
              </a:defRPr>
            </a:lvl1pPr>
          </a:lstStyle>
          <a:p>
            <a:pPr lvl="0"/>
            <a:r>
              <a:rPr lang="pl-PL"/>
              <a:t>TEMAT</a:t>
            </a:r>
          </a:p>
        </p:txBody>
      </p:sp>
      <p:sp>
        <p:nvSpPr>
          <p:cNvPr id="12" name="Symbol zastępczy tekstu 17">
            <a:extLst>
              <a:ext uri="{FF2B5EF4-FFF2-40B4-BE49-F238E27FC236}">
                <a16:creationId xmlns="" xmlns:a16="http://schemas.microsoft.com/office/drawing/2014/main" id="{830E595F-01AE-4C3C-9F86-B84902725D8C}"/>
              </a:ext>
            </a:extLst>
          </p:cNvPr>
          <p:cNvSpPr txBox="1">
            <a:spLocks noGrp="1"/>
          </p:cNvSpPr>
          <p:nvPr>
            <p:ph type="body" sz="quarter" idx="4294967295"/>
          </p:nvPr>
        </p:nvSpPr>
        <p:spPr>
          <a:xfrm>
            <a:off x="1816098" y="3987798"/>
            <a:ext cx="462280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3"/>
              <a:tabLst/>
              <a:defRPr lang="pl-PL" sz="1500" b="0" i="0" u="none" strike="noStrike" cap="all" spc="0" baseline="0">
                <a:solidFill>
                  <a:srgbClr val="FFFFFF"/>
                </a:solidFill>
                <a:uFillTx/>
                <a:latin typeface="Arial"/>
              </a:defRPr>
            </a:lvl1pPr>
          </a:lstStyle>
          <a:p>
            <a:pPr lvl="0"/>
            <a:r>
              <a:rPr lang="pl-PL"/>
              <a:t>TEMAT</a:t>
            </a:r>
          </a:p>
        </p:txBody>
      </p:sp>
      <p:sp>
        <p:nvSpPr>
          <p:cNvPr id="13" name="Symbol zastępczy tekstu 17">
            <a:extLst>
              <a:ext uri="{FF2B5EF4-FFF2-40B4-BE49-F238E27FC236}">
                <a16:creationId xmlns="" xmlns:a16="http://schemas.microsoft.com/office/drawing/2014/main" id="{A12C69D1-F116-4D98-9EE9-84C25EF371EB}"/>
              </a:ext>
            </a:extLst>
          </p:cNvPr>
          <p:cNvSpPr txBox="1">
            <a:spLocks noGrp="1"/>
          </p:cNvSpPr>
          <p:nvPr>
            <p:ph type="body" sz="quarter" idx="4294967295"/>
          </p:nvPr>
        </p:nvSpPr>
        <p:spPr>
          <a:xfrm>
            <a:off x="1828800" y="4787898"/>
            <a:ext cx="3844210" cy="378342"/>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4"/>
              <a:tabLst/>
              <a:defRPr lang="pl-PL" sz="1500" b="0" i="0" u="none" strike="noStrike" cap="all" spc="0" baseline="0">
                <a:solidFill>
                  <a:srgbClr val="FFFFFF"/>
                </a:solidFill>
                <a:uFillTx/>
                <a:latin typeface="Arial"/>
              </a:defRPr>
            </a:lvl1pPr>
          </a:lstStyle>
          <a:p>
            <a:pPr lvl="0"/>
            <a:r>
              <a:rPr lang="pl-PL"/>
              <a:t>TEMAT</a:t>
            </a:r>
          </a:p>
        </p:txBody>
      </p:sp>
      <p:sp>
        <p:nvSpPr>
          <p:cNvPr id="14" name="Symbol zastępczy tekstu 10">
            <a:extLst>
              <a:ext uri="{FF2B5EF4-FFF2-40B4-BE49-F238E27FC236}">
                <a16:creationId xmlns="" xmlns:a16="http://schemas.microsoft.com/office/drawing/2014/main" id="{2A2AEC04-9FEA-478C-A7A6-245EF292E40D}"/>
              </a:ext>
            </a:extLst>
          </p:cNvPr>
          <p:cNvSpPr txBox="1">
            <a:spLocks noGrp="1"/>
          </p:cNvSpPr>
          <p:nvPr>
            <p:ph type="body" sz="quarter" idx="4294967295"/>
          </p:nvPr>
        </p:nvSpPr>
        <p:spPr>
          <a:xfrm>
            <a:off x="1816098" y="728667"/>
            <a:ext cx="4102098" cy="684208"/>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Tree>
    <p:extLst>
      <p:ext uri="{BB962C8B-B14F-4D97-AF65-F5344CB8AC3E}">
        <p14:creationId xmlns:p14="http://schemas.microsoft.com/office/powerpoint/2010/main" val="17249296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_Slajd tytułowy">
    <p:bg>
      <p:bgPr>
        <a:solidFill>
          <a:srgbClr val="FFFFFF"/>
        </a:solidFill>
        <a:effectLst/>
      </p:bgPr>
    </p:bg>
    <p:spTree>
      <p:nvGrpSpPr>
        <p:cNvPr id="1" name=""/>
        <p:cNvGrpSpPr/>
        <p:nvPr/>
      </p:nvGrpSpPr>
      <p:grpSpPr>
        <a:xfrm>
          <a:off x="0" y="0"/>
          <a:ext cx="0" cy="0"/>
          <a:chOff x="0" y="0"/>
          <a:chExt cx="0" cy="0"/>
        </a:xfrm>
      </p:grpSpPr>
      <p:sp>
        <p:nvSpPr>
          <p:cNvPr id="2" name="Symbol zastępczy tekstu 12">
            <a:extLst>
              <a:ext uri="{FF2B5EF4-FFF2-40B4-BE49-F238E27FC236}">
                <a16:creationId xmlns="" xmlns:a16="http://schemas.microsoft.com/office/drawing/2014/main" id="{706758D7-9C0F-47B1-9436-C8B06A948CE6}"/>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3" name="Symbol zastępczy tekstu 16">
            <a:extLst>
              <a:ext uri="{FF2B5EF4-FFF2-40B4-BE49-F238E27FC236}">
                <a16:creationId xmlns="" xmlns:a16="http://schemas.microsoft.com/office/drawing/2014/main" id="{7B4DD4B1-B280-4A05-967B-B51BEF436CCA}"/>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4" name="Symbol zastępczy tekstu 16">
            <a:extLst>
              <a:ext uri="{FF2B5EF4-FFF2-40B4-BE49-F238E27FC236}">
                <a16:creationId xmlns="" xmlns:a16="http://schemas.microsoft.com/office/drawing/2014/main" id="{8F988432-F637-417F-B57B-6B19810095CA}"/>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
        <p:nvSpPr>
          <p:cNvPr id="5" name="Prostokąt 3">
            <a:extLst>
              <a:ext uri="{FF2B5EF4-FFF2-40B4-BE49-F238E27FC236}">
                <a16:creationId xmlns="" xmlns:a16="http://schemas.microsoft.com/office/drawing/2014/main" id="{E61DAD37-C17B-48B5-828F-46CBC76A5567}"/>
              </a:ext>
            </a:extLst>
          </p:cNvPr>
          <p:cNvSpPr/>
          <p:nvPr/>
        </p:nvSpPr>
        <p:spPr>
          <a:xfrm>
            <a:off x="0" y="685800"/>
            <a:ext cx="1625602" cy="1117597"/>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l-PL" sz="1800" b="0" i="0" u="none" strike="noStrike" kern="1200" cap="none" spc="0" baseline="0" dirty="0">
              <a:solidFill>
                <a:srgbClr val="FFFFFF"/>
              </a:solidFill>
              <a:uFillTx/>
              <a:latin typeface="Arial"/>
            </a:endParaRPr>
          </a:p>
        </p:txBody>
      </p:sp>
    </p:spTree>
    <p:extLst>
      <p:ext uri="{BB962C8B-B14F-4D97-AF65-F5344CB8AC3E}">
        <p14:creationId xmlns:p14="http://schemas.microsoft.com/office/powerpoint/2010/main" val="189576201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xmlns="" id="{A3FE8BBB-B068-4437-9E56-E8555CB921E6}"/>
              </a:ext>
            </a:extLst>
          </p:cNvPr>
          <p:cNvSpPr txBox="1">
            <a:spLocks noGrp="1"/>
          </p:cNvSpPr>
          <p:nvPr>
            <p:ph type="title" orient="vert"/>
          </p:nvPr>
        </p:nvSpPr>
        <p:spPr>
          <a:xfrm>
            <a:off x="8724903" y="365129"/>
            <a:ext cx="2628899" cy="5811834"/>
          </a:xfrm>
          <a:prstGeom prst="rect">
            <a:avLst/>
          </a:prstGeom>
          <a:noFill/>
          <a:ln>
            <a:noFill/>
          </a:ln>
        </p:spPr>
        <p:txBody>
          <a:bodyPr vert="eaVert"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ytułu pionowego 2">
            <a:extLst>
              <a:ext uri="{FF2B5EF4-FFF2-40B4-BE49-F238E27FC236}">
                <a16:creationId xmlns:a16="http://schemas.microsoft.com/office/drawing/2014/main" xmlns="" id="{306FF918-4DE5-4473-A935-DF32D6BBB2A0}"/>
              </a:ext>
            </a:extLst>
          </p:cNvPr>
          <p:cNvSpPr txBox="1">
            <a:spLocks noGrp="1"/>
          </p:cNvSpPr>
          <p:nvPr>
            <p:ph type="body" orient="vert" idx="1"/>
          </p:nvPr>
        </p:nvSpPr>
        <p:spPr>
          <a:xfrm>
            <a:off x="838203" y="365129"/>
            <a:ext cx="7734296" cy="5811834"/>
          </a:xfrm>
          <a:prstGeom prst="rect">
            <a:avLst/>
          </a:prstGeom>
          <a:noFill/>
          <a:ln>
            <a:noFill/>
          </a:ln>
        </p:spPr>
        <p:txBody>
          <a:bodyPr vert="eaVert"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B9001030-9882-4B4B-A5F9-3950C1328C42}"/>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24746DC6-EBA6-4930-A8E2-170F03847C6D}" type="datetime1">
              <a:rPr lang="pl-PL"/>
              <a:pPr>
                <a:defRPr/>
              </a:pPr>
              <a:t>2018-11-24</a:t>
            </a:fld>
            <a:endParaRPr dirty="0"/>
          </a:p>
        </p:txBody>
      </p:sp>
      <p:sp>
        <p:nvSpPr>
          <p:cNvPr id="5" name="Symbol zastępczy stopki 4">
            <a:extLst>
              <a:ext uri="{FF2B5EF4-FFF2-40B4-BE49-F238E27FC236}">
                <a16:creationId xmlns:a16="http://schemas.microsoft.com/office/drawing/2014/main" xmlns="" id="{0773FB83-FACD-4898-9C2C-FA611339AC1B}"/>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6" name="Symbol zastępczy numeru slajdu 5">
            <a:extLst>
              <a:ext uri="{FF2B5EF4-FFF2-40B4-BE49-F238E27FC236}">
                <a16:creationId xmlns:a16="http://schemas.microsoft.com/office/drawing/2014/main" xmlns="" id="{FF26AF0F-4BE2-4473-9908-5F0AD72006DA}"/>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228E081E-963B-4C2B-BBAC-4C5410FA1077}" type="slidenum">
              <a:rPr/>
              <a:pPr>
                <a:defRPr/>
              </a:pPr>
              <a:t>‹#›</a:t>
            </a:fld>
            <a:endParaRPr dirty="0"/>
          </a:p>
        </p:txBody>
      </p:sp>
    </p:spTree>
    <p:extLst>
      <p:ext uri="{BB962C8B-B14F-4D97-AF65-F5344CB8AC3E}">
        <p14:creationId xmlns:p14="http://schemas.microsoft.com/office/powerpoint/2010/main" val="258793162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p:cSld name="Układ niestandardow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638376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p:cSld name="3_Slajd tytułowy">
    <p:spTree>
      <p:nvGrpSpPr>
        <p:cNvPr id="1" name=""/>
        <p:cNvGrpSpPr/>
        <p:nvPr/>
      </p:nvGrpSpPr>
      <p:grpSpPr>
        <a:xfrm>
          <a:off x="0" y="0"/>
          <a:ext cx="0" cy="0"/>
          <a:chOff x="0" y="0"/>
          <a:chExt cx="0" cy="0"/>
        </a:xfrm>
      </p:grpSpPr>
      <p:sp>
        <p:nvSpPr>
          <p:cNvPr id="11" name="Prostokąt 6">
            <a:extLst>
              <a:ext uri="{FF2B5EF4-FFF2-40B4-BE49-F238E27FC236}">
                <a16:creationId xmlns:a16="http://schemas.microsoft.com/office/drawing/2014/main" xmlns="" id="{847FFD5E-6EC6-48A3-966C-C511D76C682E}"/>
              </a:ext>
            </a:extLst>
          </p:cNvPr>
          <p:cNvSpPr>
            <a:spLocks noChangeArrowheads="1"/>
          </p:cNvSpPr>
          <p:nvPr/>
        </p:nvSpPr>
        <p:spPr bwMode="auto">
          <a:xfrm>
            <a:off x="0" y="2559050"/>
            <a:ext cx="7493000" cy="374650"/>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endParaRPr lang="pl-PL" altLang="pl-PL" dirty="0">
              <a:solidFill>
                <a:srgbClr val="FFFFFF"/>
              </a:solidFill>
              <a:latin typeface="Arial" panose="020B0604020202020204" pitchFamily="34" charset="0"/>
            </a:endParaRPr>
          </a:p>
        </p:txBody>
      </p:sp>
      <p:sp>
        <p:nvSpPr>
          <p:cNvPr id="12" name="Prostokąt 7">
            <a:extLst>
              <a:ext uri="{FF2B5EF4-FFF2-40B4-BE49-F238E27FC236}">
                <a16:creationId xmlns:a16="http://schemas.microsoft.com/office/drawing/2014/main" xmlns="" id="{DEE13928-512E-4E42-B35A-E165A8C657A9}"/>
              </a:ext>
            </a:extLst>
          </p:cNvPr>
          <p:cNvSpPr>
            <a:spLocks noChangeArrowheads="1"/>
          </p:cNvSpPr>
          <p:nvPr/>
        </p:nvSpPr>
        <p:spPr bwMode="auto">
          <a:xfrm>
            <a:off x="8013700" y="2570163"/>
            <a:ext cx="4178300" cy="374650"/>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endParaRPr lang="pl-PL" altLang="pl-PL" dirty="0">
              <a:solidFill>
                <a:srgbClr val="FFFFFF"/>
              </a:solidFill>
              <a:latin typeface="Arial" panose="020B0604020202020204" pitchFamily="34" charset="0"/>
            </a:endParaRPr>
          </a:p>
        </p:txBody>
      </p:sp>
      <p:sp>
        <p:nvSpPr>
          <p:cNvPr id="13" name="pole tekstowe 15">
            <a:extLst>
              <a:ext uri="{FF2B5EF4-FFF2-40B4-BE49-F238E27FC236}">
                <a16:creationId xmlns:a16="http://schemas.microsoft.com/office/drawing/2014/main" xmlns="" id="{1D0C0768-9F15-4FE7-9EAD-1AC6C2F45899}"/>
              </a:ext>
            </a:extLst>
          </p:cNvPr>
          <p:cNvSpPr txBox="1">
            <a:spLocks noChangeArrowheads="1"/>
          </p:cNvSpPr>
          <p:nvPr/>
        </p:nvSpPr>
        <p:spPr bwMode="auto">
          <a:xfrm>
            <a:off x="8115300" y="2595563"/>
            <a:ext cx="2339975" cy="322262"/>
          </a:xfrm>
          <a:prstGeom prst="rect">
            <a:avLst/>
          </a:prstGeom>
          <a:noFill/>
          <a:ln w="9528">
            <a:solidFill>
              <a:srgbClr val="A43757"/>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pl-PL" altLang="pl-PL" sz="1500" dirty="0">
                <a:solidFill>
                  <a:srgbClr val="FFFFFF"/>
                </a:solidFill>
                <a:latin typeface="Arial" panose="020B0604020202020204" pitchFamily="34" charset="0"/>
              </a:rPr>
              <a:t>Specjalizacje:</a:t>
            </a:r>
          </a:p>
        </p:txBody>
      </p:sp>
      <p:cxnSp>
        <p:nvCxnSpPr>
          <p:cNvPr id="14" name="Łącznik prosty 20">
            <a:extLst>
              <a:ext uri="{FF2B5EF4-FFF2-40B4-BE49-F238E27FC236}">
                <a16:creationId xmlns:a16="http://schemas.microsoft.com/office/drawing/2014/main" xmlns="" id="{0F26DA66-3036-436E-9103-21D3A26A63C7}"/>
              </a:ext>
            </a:extLst>
          </p:cNvPr>
          <p:cNvCxnSpPr>
            <a:cxnSpLocks noChangeShapeType="1"/>
          </p:cNvCxnSpPr>
          <p:nvPr/>
        </p:nvCxnSpPr>
        <p:spPr bwMode="auto">
          <a:xfrm>
            <a:off x="0" y="5207000"/>
            <a:ext cx="12192000" cy="0"/>
          </a:xfrm>
          <a:prstGeom prst="straightConnector1">
            <a:avLst/>
          </a:prstGeom>
          <a:noFill/>
          <a:ln w="6345">
            <a:solidFill>
              <a:srgbClr val="44546A"/>
            </a:solidFill>
            <a:miter lim="800000"/>
            <a:headEnd/>
            <a:tailEnd/>
          </a:ln>
          <a:extLst>
            <a:ext uri="{909E8E84-426E-40DD-AFC4-6F175D3DCCD1}">
              <a14:hiddenFill xmlns:a14="http://schemas.microsoft.com/office/drawing/2010/main">
                <a:noFill/>
              </a14:hiddenFill>
            </a:ext>
          </a:extLst>
        </p:spPr>
      </p:cxnSp>
      <p:pic>
        <p:nvPicPr>
          <p:cNvPr id="19" name="Obraz 23">
            <a:extLst>
              <a:ext uri="{FF2B5EF4-FFF2-40B4-BE49-F238E27FC236}">
                <a16:creationId xmlns:a16="http://schemas.microsoft.com/office/drawing/2014/main" xmlns="" id="{1DD964F1-B5D6-4A15-B182-F2ECC4DE45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2200" y="5613400"/>
            <a:ext cx="7778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ymbol zastępczy tekstu 10">
            <a:extLst>
              <a:ext uri="{FF2B5EF4-FFF2-40B4-BE49-F238E27FC236}">
                <a16:creationId xmlns:a16="http://schemas.microsoft.com/office/drawing/2014/main" xmlns="" id="{90C63AFC-0FB6-419A-A57D-412AD021F22F}"/>
              </a:ext>
            </a:extLst>
          </p:cNvPr>
          <p:cNvSpPr txBox="1">
            <a:spLocks noGrp="1"/>
          </p:cNvSpPr>
          <p:nvPr>
            <p:ph type="body" sz="quarter" idx="4294967295"/>
          </p:nvPr>
        </p:nvSpPr>
        <p:spPr>
          <a:xfrm>
            <a:off x="1816098" y="812801"/>
            <a:ext cx="9563096"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5" name="Symbol zastępczy tekstu 19">
            <a:extLst>
              <a:ext uri="{FF2B5EF4-FFF2-40B4-BE49-F238E27FC236}">
                <a16:creationId xmlns:a16="http://schemas.microsoft.com/office/drawing/2014/main" xmlns="" id="{0C0CAAD8-7A2D-46C6-A44D-4FFA533790E2}"/>
              </a:ext>
            </a:extLst>
          </p:cNvPr>
          <p:cNvSpPr txBox="1">
            <a:spLocks noGrp="1"/>
          </p:cNvSpPr>
          <p:nvPr>
            <p:ph type="body" sz="quarter" idx="4294967295"/>
          </p:nvPr>
        </p:nvSpPr>
        <p:spPr>
          <a:xfrm>
            <a:off x="3657600" y="3237780"/>
            <a:ext cx="3835405" cy="61031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1" i="0" u="none" strike="noStrike" cap="none" spc="0" baseline="0">
                <a:solidFill>
                  <a:srgbClr val="000000"/>
                </a:solidFill>
                <a:uFillTx/>
                <a:latin typeface="Arial"/>
              </a:defRPr>
            </a:lvl1pPr>
          </a:lstStyle>
          <a:p>
            <a:pPr lvl="0"/>
            <a:r>
              <a:rPr lang="pl-PL"/>
              <a:t>Funkcja</a:t>
            </a:r>
          </a:p>
        </p:txBody>
      </p:sp>
      <p:sp>
        <p:nvSpPr>
          <p:cNvPr id="6" name="Symbol zastępczy tekstu 19">
            <a:extLst>
              <a:ext uri="{FF2B5EF4-FFF2-40B4-BE49-F238E27FC236}">
                <a16:creationId xmlns:a16="http://schemas.microsoft.com/office/drawing/2014/main" xmlns="" id="{DD747674-6DE1-41AE-BED6-2F2F268F1980}"/>
              </a:ext>
            </a:extLst>
          </p:cNvPr>
          <p:cNvSpPr txBox="1">
            <a:spLocks noGrp="1"/>
          </p:cNvSpPr>
          <p:nvPr>
            <p:ph type="body" sz="quarter" idx="4294967295"/>
          </p:nvPr>
        </p:nvSpPr>
        <p:spPr>
          <a:xfrm>
            <a:off x="8115300" y="3242544"/>
            <a:ext cx="3822704" cy="1585917"/>
          </a:xfrm>
          <a:prstGeom prst="rect">
            <a:avLst/>
          </a:prstGeom>
          <a:noFill/>
          <a:ln>
            <a:noFill/>
          </a:ln>
        </p:spPr>
        <p:txBody>
          <a:bodyPr vert="horz" wrap="square" lIns="91440" tIns="45720" rIns="91440" bIns="45720" anchor="t" anchorCtr="0" compatLnSpc="1">
            <a:noAutofit/>
          </a:bodyPr>
          <a:lstStyle>
            <a:lvl1pPr marL="285750" marR="0" lvl="0" indent="-285750" fontAlgn="auto">
              <a:spcAft>
                <a:spcPts val="0"/>
              </a:spcAft>
              <a:buClr>
                <a:srgbClr val="5B9BD5"/>
              </a:buClr>
              <a:buSzPct val="100000"/>
              <a:buFont typeface="Arial" pitchFamily="34"/>
              <a:tabLst/>
              <a:defRPr lang="pl-PL" sz="1500" b="0" i="0" u="none" strike="noStrike" cap="none" spc="0" baseline="0">
                <a:solidFill>
                  <a:srgbClr val="000000"/>
                </a:solidFill>
                <a:uFillTx/>
                <a:latin typeface="Arial"/>
              </a:defRPr>
            </a:lvl1pPr>
          </a:lstStyle>
          <a:p>
            <a:pPr lvl="0"/>
            <a:endParaRPr lang="pl-PL"/>
          </a:p>
        </p:txBody>
      </p:sp>
      <p:sp>
        <p:nvSpPr>
          <p:cNvPr id="7" name="Symbol zastępczy tekstu 25">
            <a:extLst>
              <a:ext uri="{FF2B5EF4-FFF2-40B4-BE49-F238E27FC236}">
                <a16:creationId xmlns:a16="http://schemas.microsoft.com/office/drawing/2014/main" xmlns="" id="{0E0BBE1F-6ED3-4397-ADC0-A73AC92A3B4E}"/>
              </a:ext>
            </a:extLst>
          </p:cNvPr>
          <p:cNvSpPr txBox="1">
            <a:spLocks noGrp="1"/>
          </p:cNvSpPr>
          <p:nvPr>
            <p:ph type="body" sz="quarter" idx="4294967295"/>
          </p:nvPr>
        </p:nvSpPr>
        <p:spPr>
          <a:xfrm>
            <a:off x="3657600" y="2583070"/>
            <a:ext cx="3746497" cy="335603"/>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1500" b="1" i="0" u="none" strike="noStrike" cap="all" spc="0" baseline="0">
                <a:solidFill>
                  <a:srgbClr val="E7E6E6"/>
                </a:solidFill>
                <a:uFillTx/>
                <a:latin typeface="Arial"/>
              </a:defRPr>
            </a:lvl1pPr>
          </a:lstStyle>
          <a:p>
            <a:pPr lvl="0"/>
            <a:r>
              <a:rPr lang="pl-PL"/>
              <a:t>Imię i nazwisko | funkcja</a:t>
            </a:r>
          </a:p>
        </p:txBody>
      </p:sp>
      <p:sp>
        <p:nvSpPr>
          <p:cNvPr id="9" name="Symbol zastępczy obrazu 2">
            <a:extLst>
              <a:ext uri="{FF2B5EF4-FFF2-40B4-BE49-F238E27FC236}">
                <a16:creationId xmlns:a16="http://schemas.microsoft.com/office/drawing/2014/main" xmlns="" id="{0B81DB3E-8631-4F98-B82F-3AB21749A08D}"/>
              </a:ext>
            </a:extLst>
          </p:cNvPr>
          <p:cNvSpPr txBox="1">
            <a:spLocks noGrp="1"/>
          </p:cNvSpPr>
          <p:nvPr>
            <p:ph type="pic" sz="quarter" idx="4294967295"/>
          </p:nvPr>
        </p:nvSpPr>
        <p:spPr>
          <a:xfrm>
            <a:off x="485775" y="1899153"/>
            <a:ext cx="2787648" cy="2799837"/>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0" i="0" u="none" strike="noStrike" cap="all" spc="0" baseline="0">
                <a:solidFill>
                  <a:srgbClr val="000000"/>
                </a:solidFill>
                <a:uFillTx/>
                <a:latin typeface="Arial"/>
              </a:defRPr>
            </a:lvl1pPr>
          </a:lstStyle>
          <a:p>
            <a:pPr lvl="0"/>
            <a:r>
              <a:rPr lang="pl-PL" noProof="0" dirty="0"/>
              <a:t>Zdjęcie mecenasa</a:t>
            </a:r>
          </a:p>
        </p:txBody>
      </p:sp>
      <p:sp>
        <p:nvSpPr>
          <p:cNvPr id="10" name="Symbol zastępczy tekstu 19">
            <a:extLst>
              <a:ext uri="{FF2B5EF4-FFF2-40B4-BE49-F238E27FC236}">
                <a16:creationId xmlns:a16="http://schemas.microsoft.com/office/drawing/2014/main" xmlns="" id="{FDD570F6-8838-4383-A95D-4A2382FF7F2D}"/>
              </a:ext>
            </a:extLst>
          </p:cNvPr>
          <p:cNvSpPr txBox="1">
            <a:spLocks noGrp="1"/>
          </p:cNvSpPr>
          <p:nvPr>
            <p:ph type="body" sz="quarter" idx="4294967295"/>
          </p:nvPr>
        </p:nvSpPr>
        <p:spPr>
          <a:xfrm>
            <a:off x="3657600" y="3911602"/>
            <a:ext cx="3835405" cy="91685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Opis</a:t>
            </a:r>
          </a:p>
        </p:txBody>
      </p:sp>
      <p:sp>
        <p:nvSpPr>
          <p:cNvPr id="15" name="Symbol zastępczy tekstu 19">
            <a:extLst>
              <a:ext uri="{FF2B5EF4-FFF2-40B4-BE49-F238E27FC236}">
                <a16:creationId xmlns:a16="http://schemas.microsoft.com/office/drawing/2014/main" xmlns="" id="{2349FF69-291B-4E01-AA48-A02239FEB522}"/>
              </a:ext>
            </a:extLst>
          </p:cNvPr>
          <p:cNvSpPr txBox="1">
            <a:spLocks noGrp="1"/>
          </p:cNvSpPr>
          <p:nvPr>
            <p:ph type="body" sz="quarter" idx="4294967295"/>
          </p:nvPr>
        </p:nvSpPr>
        <p:spPr>
          <a:xfrm>
            <a:off x="1144179" y="5840766"/>
            <a:ext cx="1891116" cy="35682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Numer tel.</a:t>
            </a:r>
          </a:p>
        </p:txBody>
      </p:sp>
      <p:sp>
        <p:nvSpPr>
          <p:cNvPr id="16" name="Symbol zastępczy tekstu 19">
            <a:extLst>
              <a:ext uri="{FF2B5EF4-FFF2-40B4-BE49-F238E27FC236}">
                <a16:creationId xmlns:a16="http://schemas.microsoft.com/office/drawing/2014/main" xmlns="" id="{7436C755-7D6B-4487-AACB-E3F3B6CDCE59}"/>
              </a:ext>
            </a:extLst>
          </p:cNvPr>
          <p:cNvSpPr txBox="1">
            <a:spLocks noGrp="1"/>
          </p:cNvSpPr>
          <p:nvPr>
            <p:ph type="body" sz="quarter" idx="4294967295"/>
          </p:nvPr>
        </p:nvSpPr>
        <p:spPr>
          <a:xfrm>
            <a:off x="4410471" y="5853339"/>
            <a:ext cx="2701521" cy="35682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E-mail</a:t>
            </a:r>
          </a:p>
        </p:txBody>
      </p:sp>
      <p:pic>
        <p:nvPicPr>
          <p:cNvPr id="18" name="Picture 2" descr="Q:\zzzMATERIAŁY\Logo SMM\SMM_Legal_Light_medium_pn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875343" y="5641180"/>
            <a:ext cx="2455014" cy="71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526559"/>
      </p:ext>
    </p:extLst>
  </p:cSld>
  <p:clrMapOvr>
    <a:masterClrMapping/>
  </p:clrMapOvr>
  <p:hf sldNum="0" hdr="0" ftr="0" dt="0"/>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p:cSld name="11_Tytuł i zawartoś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9080981"/>
      </p:ext>
    </p:extLst>
  </p:cSld>
  <p:clrMapOvr>
    <a:masterClrMapping/>
  </p:clrMapOvr>
  <p:hf sldNum="0" hdr="0" ftr="0" dt="0"/>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p:cSld name="1_Tytuł i zawartość">
    <p:spTree>
      <p:nvGrpSpPr>
        <p:cNvPr id="1" name=""/>
        <p:cNvGrpSpPr/>
        <p:nvPr/>
      </p:nvGrpSpPr>
      <p:grpSpPr>
        <a:xfrm>
          <a:off x="0" y="0"/>
          <a:ext cx="0" cy="0"/>
          <a:chOff x="0" y="0"/>
          <a:chExt cx="0" cy="0"/>
        </a:xfrm>
      </p:grpSpPr>
      <p:sp>
        <p:nvSpPr>
          <p:cNvPr id="2" name="Symbol zastępczy tekstu 10">
            <a:extLst>
              <a:ext uri="{FF2B5EF4-FFF2-40B4-BE49-F238E27FC236}">
                <a16:creationId xmlns:a16="http://schemas.microsoft.com/office/drawing/2014/main" xmlns="" id="{4C44D14F-F880-4E8C-A630-5E541FF4B244}"/>
              </a:ext>
            </a:extLst>
          </p:cNvPr>
          <p:cNvSpPr txBox="1">
            <a:spLocks noGrp="1"/>
          </p:cNvSpPr>
          <p:nvPr>
            <p:ph type="body" sz="quarter" idx="4294967295"/>
          </p:nvPr>
        </p:nvSpPr>
        <p:spPr>
          <a:xfrm>
            <a:off x="1816098" y="728667"/>
            <a:ext cx="4102098" cy="684208"/>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Calibri"/>
              </a:defRPr>
            </a:lvl1pPr>
          </a:lstStyle>
          <a:p>
            <a:pPr lvl="0"/>
            <a:r>
              <a:rPr lang="pl-PL"/>
              <a:t>tytuł</a:t>
            </a:r>
          </a:p>
        </p:txBody>
      </p:sp>
    </p:spTree>
    <p:extLst>
      <p:ext uri="{BB962C8B-B14F-4D97-AF65-F5344CB8AC3E}">
        <p14:creationId xmlns:p14="http://schemas.microsoft.com/office/powerpoint/2010/main" val="2030811821"/>
      </p:ext>
    </p:extLst>
  </p:cSld>
  <p:clrMapOvr>
    <a:masterClrMapping/>
  </p:clrMapOvr>
  <p:hf sldNum="0" hdr="0" ftr="0" dt="0"/>
</p:sldLayout>
</file>

<file path=ppt/slideLayouts/slideLayout405.xml><?xml version="1.0" encoding="utf-8"?>
<p:sldLayout xmlns:a="http://schemas.openxmlformats.org/drawingml/2006/main" xmlns:r="http://schemas.openxmlformats.org/officeDocument/2006/relationships" xmlns:p="http://schemas.openxmlformats.org/presentationml/2006/main">
  <p:cSld name="15_Dwa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22460"/>
      </p:ext>
    </p:extLst>
  </p:cSld>
  <p:clrMapOvr>
    <a:masterClrMapping/>
  </p:clrMapOvr>
  <p:hf sldNum="0" hdr="0" ftr="0" dt="0"/>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1163300" y="6124657"/>
            <a:ext cx="0" cy="4953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584200" y="380941"/>
            <a:ext cx="3632200" cy="923330"/>
          </a:xfrm>
          <a:prstGeom prst="rect">
            <a:avLst/>
          </a:prstGeom>
          <a:noFill/>
        </p:spPr>
        <p:txBody>
          <a:bodyPr wrap="square" rtlCol="0">
            <a:spAutoFit/>
          </a:bodyPr>
          <a:lstStyle>
            <a:lvl1pPr>
              <a:defRPr lang="uk-UA" sz="3000" b="1">
                <a:latin typeface="+mn-lt"/>
                <a:ea typeface="Roboto Condensed" panose="02000000000000000000" pitchFamily="2" charset="0"/>
                <a:cs typeface="+mn-cs"/>
              </a:defRPr>
            </a:lvl1pPr>
          </a:lstStyle>
          <a:p>
            <a:pPr marL="0" lvl="0"/>
            <a:r>
              <a:rPr lang="pl-PL" dirty="0"/>
              <a:t>kliknij</a:t>
            </a:r>
            <a:br>
              <a:rPr lang="pl-PL" dirty="0"/>
            </a:br>
            <a:r>
              <a:rPr lang="pl-PL" dirty="0"/>
              <a:t>aby edytować</a:t>
            </a:r>
            <a:endParaRPr lang="uk-UA" dirty="0"/>
          </a:p>
        </p:txBody>
      </p:sp>
      <p:sp>
        <p:nvSpPr>
          <p:cNvPr id="9" name="Slide Number Placeholder 8"/>
          <p:cNvSpPr>
            <a:spLocks noGrp="1"/>
          </p:cNvSpPr>
          <p:nvPr>
            <p:ph type="sldNum" sz="quarter" idx="10"/>
          </p:nvPr>
        </p:nvSpPr>
        <p:spPr>
          <a:xfrm>
            <a:off x="11277600" y="6048457"/>
            <a:ext cx="1155700" cy="666977"/>
          </a:xfrm>
          <a:prstGeom prst="rect">
            <a:avLst/>
          </a:prstGeom>
          <a:noFill/>
        </p:spPr>
        <p:txBody>
          <a:bodyPr wrap="square" rtlCol="0">
            <a:spAutoFit/>
          </a:bodyPr>
          <a:lstStyle>
            <a:lvl1pPr>
              <a:defRPr lang="uk-UA" sz="1867" b="1" smtClean="0">
                <a:solidFill>
                  <a:schemeClr val="accent2"/>
                </a:solidFill>
              </a:defRPr>
            </a:lvl1pPr>
          </a:lstStyle>
          <a:p>
            <a:pPr>
              <a:defRPr/>
            </a:pPr>
            <a:r>
              <a:rPr lang="pl-PL" dirty="0">
                <a:solidFill>
                  <a:srgbClr val="7F7F7F"/>
                </a:solidFill>
              </a:rPr>
              <a:t>strona</a:t>
            </a:r>
          </a:p>
          <a:p>
            <a:pPr>
              <a:defRPr/>
            </a:pPr>
            <a:r>
              <a:rPr lang="pl-PL" dirty="0">
                <a:solidFill>
                  <a:srgbClr val="7F7F7F"/>
                </a:solidFill>
              </a:rPr>
              <a:t>0</a:t>
            </a:r>
            <a:fld id="{37D409AB-2201-4E18-8A34-C31753AD9B06}" type="slidenum">
              <a:rPr>
                <a:solidFill>
                  <a:srgbClr val="7F7F7F"/>
                </a:solidFill>
              </a:rPr>
              <a:pPr>
                <a:defRPr/>
              </a:pPr>
              <a:t>‹#›</a:t>
            </a:fld>
            <a:endParaRPr dirty="0">
              <a:solidFill>
                <a:srgbClr val="7F7F7F"/>
              </a:solidFill>
            </a:endParaRPr>
          </a:p>
        </p:txBody>
      </p:sp>
      <p:sp>
        <p:nvSpPr>
          <p:cNvPr id="6" name="Picture Placeholder 5"/>
          <p:cNvSpPr>
            <a:spLocks noGrp="1"/>
          </p:cNvSpPr>
          <p:nvPr>
            <p:ph type="pic" sz="quarter" idx="11"/>
          </p:nvPr>
        </p:nvSpPr>
        <p:spPr>
          <a:xfrm>
            <a:off x="999744" y="2231136"/>
            <a:ext cx="2395728" cy="2395728"/>
          </a:xfrm>
          <a:prstGeom prst="rect">
            <a:avLst/>
          </a:prstGeom>
        </p:spPr>
        <p:txBody>
          <a:bodyPr/>
          <a:lstStyle/>
          <a:p>
            <a:endParaRPr lang="uk-UA"/>
          </a:p>
        </p:txBody>
      </p:sp>
    </p:spTree>
    <p:extLst>
      <p:ext uri="{BB962C8B-B14F-4D97-AF65-F5344CB8AC3E}">
        <p14:creationId xmlns:p14="http://schemas.microsoft.com/office/powerpoint/2010/main" val="370273645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sp>
        <p:nvSpPr>
          <p:cNvPr id="8" name="Title 7"/>
          <p:cNvSpPr>
            <a:spLocks noGrp="1"/>
          </p:cNvSpPr>
          <p:nvPr>
            <p:ph type="title"/>
          </p:nvPr>
        </p:nvSpPr>
        <p:spPr>
          <a:xfrm>
            <a:off x="483616" y="2913754"/>
            <a:ext cx="5612384" cy="923330"/>
          </a:xfrm>
          <a:prstGeom prst="rect">
            <a:avLst/>
          </a:prstGeom>
          <a:noFill/>
        </p:spPr>
        <p:txBody>
          <a:bodyPr wrap="square" rtlCol="0">
            <a:spAutoFit/>
          </a:bodyPr>
          <a:lstStyle>
            <a:lvl1pPr algn="l">
              <a:defRPr lang="uk-UA" sz="3000" b="1">
                <a:latin typeface="+mn-lt"/>
                <a:ea typeface="Roboto Condensed" panose="02000000000000000000" pitchFamily="2" charset="0"/>
                <a:cs typeface="+mn-cs"/>
              </a:defRPr>
            </a:lvl1pPr>
          </a:lstStyle>
          <a:p>
            <a:pPr lvl="0"/>
            <a:r>
              <a:rPr lang="pl-PL"/>
              <a:t>Kliknij, aby edytować styl</a:t>
            </a:r>
            <a:endParaRPr lang="uk-UA" dirty="0"/>
          </a:p>
        </p:txBody>
      </p:sp>
      <p:sp>
        <p:nvSpPr>
          <p:cNvPr id="11" name="Picture Placeholder 12"/>
          <p:cNvSpPr>
            <a:spLocks noGrp="1"/>
          </p:cNvSpPr>
          <p:nvPr>
            <p:ph type="pic" sz="quarter" idx="11"/>
          </p:nvPr>
        </p:nvSpPr>
        <p:spPr>
          <a:xfrm>
            <a:off x="7688376" y="2507741"/>
            <a:ext cx="1804416" cy="1804416"/>
          </a:xfrm>
          <a:prstGeom prst="ellipse">
            <a:avLst/>
          </a:prstGeom>
          <a:ln w="25400">
            <a:solidFill>
              <a:schemeClr val="accent1"/>
            </a:solidFill>
          </a:ln>
        </p:spPr>
        <p:txBody>
          <a:bodyPr/>
          <a:lstStyle>
            <a:lvl1pPr>
              <a:defRPr sz="1333"/>
            </a:lvl1pPr>
          </a:lstStyle>
          <a:p>
            <a:pPr lvl="0"/>
            <a:endParaRPr lang="uk-UA" noProof="0"/>
          </a:p>
        </p:txBody>
      </p:sp>
    </p:spTree>
    <p:extLst>
      <p:ext uri="{BB962C8B-B14F-4D97-AF65-F5344CB8AC3E}">
        <p14:creationId xmlns:p14="http://schemas.microsoft.com/office/powerpoint/2010/main" val="625059131"/>
      </p:ext>
    </p:extLst>
  </p:cSld>
  <p:clrMapOvr>
    <a:masterClrMapping/>
  </p:clrMapOvr>
  <p:transition spd="slow">
    <p:fade/>
  </p:transition>
  <p:hf hdr="0" ftr="0" dt="0"/>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p:cSld name="Slajd tytułowy">
    <p:bg>
      <p:bgPr>
        <a:solidFill>
          <a:srgbClr val="FFFFFF"/>
        </a:solidFill>
        <a:effectLst/>
      </p:bgPr>
    </p:bg>
    <p:spTree>
      <p:nvGrpSpPr>
        <p:cNvPr id="1" name=""/>
        <p:cNvGrpSpPr/>
        <p:nvPr/>
      </p:nvGrpSpPr>
      <p:grpSpPr>
        <a:xfrm>
          <a:off x="0" y="0"/>
          <a:ext cx="0" cy="0"/>
          <a:chOff x="0" y="0"/>
          <a:chExt cx="0" cy="0"/>
        </a:xfrm>
      </p:grpSpPr>
      <p:sp>
        <p:nvSpPr>
          <p:cNvPr id="2" name="Symbol zastępczy tekstu 12">
            <a:extLst>
              <a:ext uri="{FF2B5EF4-FFF2-40B4-BE49-F238E27FC236}">
                <a16:creationId xmlns:a16="http://schemas.microsoft.com/office/drawing/2014/main" xmlns="" id="{DB5AB15A-092B-4CB5-BB6E-3E2C59EB133C}"/>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3" name="Symbol zastępczy tekstu 16">
            <a:extLst>
              <a:ext uri="{FF2B5EF4-FFF2-40B4-BE49-F238E27FC236}">
                <a16:creationId xmlns:a16="http://schemas.microsoft.com/office/drawing/2014/main" xmlns="" id="{51D8ECD5-7DC1-4E08-A125-3CDD87CED8ED}"/>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4" name="Symbol zastępczy tekstu 16">
            <a:extLst>
              <a:ext uri="{FF2B5EF4-FFF2-40B4-BE49-F238E27FC236}">
                <a16:creationId xmlns:a16="http://schemas.microsoft.com/office/drawing/2014/main" xmlns="" id="{B209F716-4347-49F0-ACFD-C2DABFF6BF0E}"/>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Tree>
    <p:extLst>
      <p:ext uri="{BB962C8B-B14F-4D97-AF65-F5344CB8AC3E}">
        <p14:creationId xmlns:p14="http://schemas.microsoft.com/office/powerpoint/2010/main" val="688739573"/>
      </p:ext>
    </p:extLst>
  </p:cSld>
  <p:clrMapOvr>
    <a:masterClrMapping/>
  </p:clrMapOvr>
  <p:hf sldNum="0" hdr="0" ftr="0" dt="0"/>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p:cSld name="2_Slajd tytułowy">
    <p:bg>
      <p:bgPr>
        <a:solidFill>
          <a:srgbClr val="FFFFFF"/>
        </a:solidFill>
        <a:effectLst/>
      </p:bgPr>
    </p:bg>
    <p:spTree>
      <p:nvGrpSpPr>
        <p:cNvPr id="1" name=""/>
        <p:cNvGrpSpPr/>
        <p:nvPr/>
      </p:nvGrpSpPr>
      <p:grpSpPr>
        <a:xfrm>
          <a:off x="0" y="0"/>
          <a:ext cx="0" cy="0"/>
          <a:chOff x="0" y="0"/>
          <a:chExt cx="0" cy="0"/>
        </a:xfrm>
      </p:grpSpPr>
      <p:sp>
        <p:nvSpPr>
          <p:cNvPr id="2" name="Symbol zastępczy tekstu 12">
            <a:extLst>
              <a:ext uri="{FF2B5EF4-FFF2-40B4-BE49-F238E27FC236}">
                <a16:creationId xmlns:a16="http://schemas.microsoft.com/office/drawing/2014/main" xmlns="" id="{706758D7-9C0F-47B1-9436-C8B06A948CE6}"/>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3" name="Symbol zastępczy tekstu 16">
            <a:extLst>
              <a:ext uri="{FF2B5EF4-FFF2-40B4-BE49-F238E27FC236}">
                <a16:creationId xmlns:a16="http://schemas.microsoft.com/office/drawing/2014/main" xmlns="" id="{7B4DD4B1-B280-4A05-967B-B51BEF436CCA}"/>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4" name="Symbol zastępczy tekstu 16">
            <a:extLst>
              <a:ext uri="{FF2B5EF4-FFF2-40B4-BE49-F238E27FC236}">
                <a16:creationId xmlns:a16="http://schemas.microsoft.com/office/drawing/2014/main" xmlns="" id="{8F988432-F637-417F-B57B-6B19810095CA}"/>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
        <p:nvSpPr>
          <p:cNvPr id="5" name="Prostokąt 3">
            <a:extLst>
              <a:ext uri="{FF2B5EF4-FFF2-40B4-BE49-F238E27FC236}">
                <a16:creationId xmlns:a16="http://schemas.microsoft.com/office/drawing/2014/main" xmlns="" id="{E61DAD37-C17B-48B5-828F-46CBC76A5567}"/>
              </a:ext>
            </a:extLst>
          </p:cNvPr>
          <p:cNvSpPr/>
          <p:nvPr/>
        </p:nvSpPr>
        <p:spPr>
          <a:xfrm>
            <a:off x="0" y="685800"/>
            <a:ext cx="1625602" cy="1117597"/>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endParaRPr lang="pl-PL" kern="0" dirty="0">
              <a:solidFill>
                <a:srgbClr val="FFFFFF"/>
              </a:solidFill>
              <a:latin typeface="Arial"/>
            </a:endParaRPr>
          </a:p>
        </p:txBody>
      </p:sp>
    </p:spTree>
    <p:extLst>
      <p:ext uri="{BB962C8B-B14F-4D97-AF65-F5344CB8AC3E}">
        <p14:creationId xmlns:p14="http://schemas.microsoft.com/office/powerpoint/2010/main" val="35464938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Slajd tytułowy">
    <p:spTree>
      <p:nvGrpSpPr>
        <p:cNvPr id="1" name=""/>
        <p:cNvGrpSpPr/>
        <p:nvPr/>
      </p:nvGrpSpPr>
      <p:grpSpPr>
        <a:xfrm>
          <a:off x="0" y="0"/>
          <a:ext cx="0" cy="0"/>
          <a:chOff x="0" y="0"/>
          <a:chExt cx="0" cy="0"/>
        </a:xfrm>
      </p:grpSpPr>
      <p:pic>
        <p:nvPicPr>
          <p:cNvPr id="2" name="Obraz 18">
            <a:extLst>
              <a:ext uri="{FF2B5EF4-FFF2-40B4-BE49-F238E27FC236}">
                <a16:creationId xmlns="" xmlns:a16="http://schemas.microsoft.com/office/drawing/2014/main" id="{1AFC8900-525C-43FE-BFC1-C090DE2D31C7}"/>
              </a:ext>
            </a:extLst>
          </p:cNvPr>
          <p:cNvPicPr>
            <a:picLocks noChangeAspect="1"/>
          </p:cNvPicPr>
          <p:nvPr/>
        </p:nvPicPr>
        <p:blipFill>
          <a:blip r:embed="rId2"/>
          <a:stretch>
            <a:fillRect/>
          </a:stretch>
        </p:blipFill>
        <p:spPr>
          <a:xfrm>
            <a:off x="0" y="1709"/>
            <a:ext cx="12191996" cy="6854571"/>
          </a:xfrm>
          <a:prstGeom prst="rect">
            <a:avLst/>
          </a:prstGeom>
          <a:noFill/>
          <a:ln cap="flat">
            <a:noFill/>
          </a:ln>
        </p:spPr>
      </p:pic>
      <p:pic>
        <p:nvPicPr>
          <p:cNvPr id="3" name="Obraz 10">
            <a:extLst>
              <a:ext uri="{FF2B5EF4-FFF2-40B4-BE49-F238E27FC236}">
                <a16:creationId xmlns="" xmlns:a16="http://schemas.microsoft.com/office/drawing/2014/main" id="{A07D9E59-AEDF-4B9D-9896-1BCBC703708E}"/>
              </a:ext>
            </a:extLst>
          </p:cNvPr>
          <p:cNvPicPr>
            <a:picLocks noChangeAspect="1"/>
          </p:cNvPicPr>
          <p:nvPr/>
        </p:nvPicPr>
        <p:blipFill>
          <a:blip r:embed="rId3"/>
          <a:stretch>
            <a:fillRect/>
          </a:stretch>
        </p:blipFill>
        <p:spPr>
          <a:xfrm>
            <a:off x="9250673" y="5820658"/>
            <a:ext cx="2941323" cy="576072"/>
          </a:xfrm>
          <a:prstGeom prst="rect">
            <a:avLst/>
          </a:prstGeom>
          <a:noFill/>
          <a:ln cap="flat">
            <a:noFill/>
          </a:ln>
        </p:spPr>
      </p:pic>
      <p:pic>
        <p:nvPicPr>
          <p:cNvPr id="4" name="Obraz 9">
            <a:extLst>
              <a:ext uri="{FF2B5EF4-FFF2-40B4-BE49-F238E27FC236}">
                <a16:creationId xmlns="" xmlns:a16="http://schemas.microsoft.com/office/drawing/2014/main" id="{3ED39BA6-E277-4498-B2C2-E4EC22FE8E28}"/>
              </a:ext>
            </a:extLst>
          </p:cNvPr>
          <p:cNvPicPr>
            <a:picLocks noChangeAspect="1"/>
          </p:cNvPicPr>
          <p:nvPr/>
        </p:nvPicPr>
        <p:blipFill>
          <a:blip r:embed="rId4"/>
          <a:stretch>
            <a:fillRect/>
          </a:stretch>
        </p:blipFill>
        <p:spPr>
          <a:xfrm>
            <a:off x="902201" y="4930481"/>
            <a:ext cx="9397005" cy="579116"/>
          </a:xfrm>
          <a:prstGeom prst="rect">
            <a:avLst/>
          </a:prstGeom>
          <a:noFill/>
          <a:ln cap="flat">
            <a:noFill/>
          </a:ln>
        </p:spPr>
      </p:pic>
      <p:pic>
        <p:nvPicPr>
          <p:cNvPr id="5" name="Obraz 7">
            <a:extLst>
              <a:ext uri="{FF2B5EF4-FFF2-40B4-BE49-F238E27FC236}">
                <a16:creationId xmlns="" xmlns:a16="http://schemas.microsoft.com/office/drawing/2014/main" id="{24C42205-CE22-4E02-A3BE-E31B40946891}"/>
              </a:ext>
            </a:extLst>
          </p:cNvPr>
          <p:cNvPicPr>
            <a:picLocks noChangeAspect="1"/>
          </p:cNvPicPr>
          <p:nvPr/>
        </p:nvPicPr>
        <p:blipFill>
          <a:blip r:embed="rId5"/>
          <a:stretch>
            <a:fillRect/>
          </a:stretch>
        </p:blipFill>
        <p:spPr>
          <a:xfrm>
            <a:off x="-1527" y="420203"/>
            <a:ext cx="3736860" cy="877824"/>
          </a:xfrm>
          <a:prstGeom prst="rect">
            <a:avLst/>
          </a:prstGeom>
          <a:noFill/>
          <a:ln cap="flat">
            <a:noFill/>
          </a:ln>
        </p:spPr>
      </p:pic>
      <p:pic>
        <p:nvPicPr>
          <p:cNvPr id="6" name="Obraz 8">
            <a:extLst>
              <a:ext uri="{FF2B5EF4-FFF2-40B4-BE49-F238E27FC236}">
                <a16:creationId xmlns="" xmlns:a16="http://schemas.microsoft.com/office/drawing/2014/main" id="{632DDC97-24B9-4474-BFE8-B7C08464B69F}"/>
              </a:ext>
            </a:extLst>
          </p:cNvPr>
          <p:cNvPicPr>
            <a:picLocks noChangeAspect="1"/>
          </p:cNvPicPr>
          <p:nvPr/>
        </p:nvPicPr>
        <p:blipFill>
          <a:blip r:embed="rId6"/>
          <a:stretch>
            <a:fillRect/>
          </a:stretch>
        </p:blipFill>
        <p:spPr>
          <a:xfrm>
            <a:off x="-5084" y="4142378"/>
            <a:ext cx="7513332" cy="807726"/>
          </a:xfrm>
          <a:prstGeom prst="rect">
            <a:avLst/>
          </a:prstGeom>
          <a:noFill/>
          <a:ln cap="flat">
            <a:noFill/>
          </a:ln>
        </p:spPr>
      </p:pic>
      <p:sp>
        <p:nvSpPr>
          <p:cNvPr id="7" name="Symbol zastępczy tekstu 12">
            <a:extLst>
              <a:ext uri="{FF2B5EF4-FFF2-40B4-BE49-F238E27FC236}">
                <a16:creationId xmlns="" xmlns:a16="http://schemas.microsoft.com/office/drawing/2014/main" id="{AD5114B9-5F3F-4CEE-8EF1-A3BFBAA3444E}"/>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8" name="Symbol zastępczy tekstu 16">
            <a:extLst>
              <a:ext uri="{FF2B5EF4-FFF2-40B4-BE49-F238E27FC236}">
                <a16:creationId xmlns="" xmlns:a16="http://schemas.microsoft.com/office/drawing/2014/main" id="{2A27ECBD-1A29-4BC5-A278-5C30709EAC99}"/>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9" name="Symbol zastępczy tekstu 16">
            <a:extLst>
              <a:ext uri="{FF2B5EF4-FFF2-40B4-BE49-F238E27FC236}">
                <a16:creationId xmlns="" xmlns:a16="http://schemas.microsoft.com/office/drawing/2014/main" id="{854A4B3D-5DDF-43AA-A980-0101B1E378D2}"/>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Tree>
    <p:extLst>
      <p:ext uri="{BB962C8B-B14F-4D97-AF65-F5344CB8AC3E}">
        <p14:creationId xmlns:p14="http://schemas.microsoft.com/office/powerpoint/2010/main" val="285617078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p:cSld name="1_Slajd tytułowy">
    <p:spTree>
      <p:nvGrpSpPr>
        <p:cNvPr id="1" name=""/>
        <p:cNvGrpSpPr/>
        <p:nvPr/>
      </p:nvGrpSpPr>
      <p:grpSpPr>
        <a:xfrm>
          <a:off x="0" y="0"/>
          <a:ext cx="0" cy="0"/>
          <a:chOff x="0" y="0"/>
          <a:chExt cx="0" cy="0"/>
        </a:xfrm>
      </p:grpSpPr>
      <p:pic>
        <p:nvPicPr>
          <p:cNvPr id="2" name="Obraz 18">
            <a:extLst>
              <a:ext uri="{FF2B5EF4-FFF2-40B4-BE49-F238E27FC236}">
                <a16:creationId xmlns:a16="http://schemas.microsoft.com/office/drawing/2014/main" xmlns="" id="{1AFC8900-525C-43FE-BFC1-C090DE2D31C7}"/>
              </a:ext>
            </a:extLst>
          </p:cNvPr>
          <p:cNvPicPr>
            <a:picLocks noChangeAspect="1"/>
          </p:cNvPicPr>
          <p:nvPr/>
        </p:nvPicPr>
        <p:blipFill>
          <a:blip r:embed="rId2"/>
          <a:stretch>
            <a:fillRect/>
          </a:stretch>
        </p:blipFill>
        <p:spPr>
          <a:xfrm>
            <a:off x="0" y="1709"/>
            <a:ext cx="12191996" cy="6854571"/>
          </a:xfrm>
          <a:prstGeom prst="rect">
            <a:avLst/>
          </a:prstGeom>
          <a:noFill/>
          <a:ln cap="flat">
            <a:noFill/>
          </a:ln>
        </p:spPr>
      </p:pic>
      <p:pic>
        <p:nvPicPr>
          <p:cNvPr id="3" name="Obraz 10">
            <a:extLst>
              <a:ext uri="{FF2B5EF4-FFF2-40B4-BE49-F238E27FC236}">
                <a16:creationId xmlns:a16="http://schemas.microsoft.com/office/drawing/2014/main" xmlns="" id="{A07D9E59-AEDF-4B9D-9896-1BCBC703708E}"/>
              </a:ext>
            </a:extLst>
          </p:cNvPr>
          <p:cNvPicPr>
            <a:picLocks noChangeAspect="1"/>
          </p:cNvPicPr>
          <p:nvPr/>
        </p:nvPicPr>
        <p:blipFill>
          <a:blip r:embed="rId3"/>
          <a:stretch>
            <a:fillRect/>
          </a:stretch>
        </p:blipFill>
        <p:spPr>
          <a:xfrm>
            <a:off x="9250673" y="5820658"/>
            <a:ext cx="2941323" cy="576072"/>
          </a:xfrm>
          <a:prstGeom prst="rect">
            <a:avLst/>
          </a:prstGeom>
          <a:noFill/>
          <a:ln cap="flat">
            <a:noFill/>
          </a:ln>
        </p:spPr>
      </p:pic>
      <p:pic>
        <p:nvPicPr>
          <p:cNvPr id="4" name="Obraz 9">
            <a:extLst>
              <a:ext uri="{FF2B5EF4-FFF2-40B4-BE49-F238E27FC236}">
                <a16:creationId xmlns:a16="http://schemas.microsoft.com/office/drawing/2014/main" xmlns="" id="{3ED39BA6-E277-4498-B2C2-E4EC22FE8E28}"/>
              </a:ext>
            </a:extLst>
          </p:cNvPr>
          <p:cNvPicPr>
            <a:picLocks noChangeAspect="1"/>
          </p:cNvPicPr>
          <p:nvPr/>
        </p:nvPicPr>
        <p:blipFill>
          <a:blip r:embed="rId4"/>
          <a:stretch>
            <a:fillRect/>
          </a:stretch>
        </p:blipFill>
        <p:spPr>
          <a:xfrm>
            <a:off x="902201" y="4930481"/>
            <a:ext cx="9397005" cy="579116"/>
          </a:xfrm>
          <a:prstGeom prst="rect">
            <a:avLst/>
          </a:prstGeom>
          <a:noFill/>
          <a:ln cap="flat">
            <a:noFill/>
          </a:ln>
        </p:spPr>
      </p:pic>
      <p:pic>
        <p:nvPicPr>
          <p:cNvPr id="5" name="Obraz 7">
            <a:extLst>
              <a:ext uri="{FF2B5EF4-FFF2-40B4-BE49-F238E27FC236}">
                <a16:creationId xmlns:a16="http://schemas.microsoft.com/office/drawing/2014/main" xmlns="" id="{24C42205-CE22-4E02-A3BE-E31B40946891}"/>
              </a:ext>
            </a:extLst>
          </p:cNvPr>
          <p:cNvPicPr>
            <a:picLocks noChangeAspect="1"/>
          </p:cNvPicPr>
          <p:nvPr/>
        </p:nvPicPr>
        <p:blipFill>
          <a:blip r:embed="rId5"/>
          <a:stretch>
            <a:fillRect/>
          </a:stretch>
        </p:blipFill>
        <p:spPr>
          <a:xfrm>
            <a:off x="-1527" y="420203"/>
            <a:ext cx="3736860" cy="877824"/>
          </a:xfrm>
          <a:prstGeom prst="rect">
            <a:avLst/>
          </a:prstGeom>
          <a:noFill/>
          <a:ln cap="flat">
            <a:noFill/>
          </a:ln>
        </p:spPr>
      </p:pic>
      <p:pic>
        <p:nvPicPr>
          <p:cNvPr id="6" name="Obraz 8">
            <a:extLst>
              <a:ext uri="{FF2B5EF4-FFF2-40B4-BE49-F238E27FC236}">
                <a16:creationId xmlns:a16="http://schemas.microsoft.com/office/drawing/2014/main" xmlns="" id="{632DDC97-24B9-4474-BFE8-B7C08464B69F}"/>
              </a:ext>
            </a:extLst>
          </p:cNvPr>
          <p:cNvPicPr>
            <a:picLocks noChangeAspect="1"/>
          </p:cNvPicPr>
          <p:nvPr/>
        </p:nvPicPr>
        <p:blipFill>
          <a:blip r:embed="rId6"/>
          <a:stretch>
            <a:fillRect/>
          </a:stretch>
        </p:blipFill>
        <p:spPr>
          <a:xfrm>
            <a:off x="-5084" y="4142378"/>
            <a:ext cx="7513332" cy="807726"/>
          </a:xfrm>
          <a:prstGeom prst="rect">
            <a:avLst/>
          </a:prstGeom>
          <a:noFill/>
          <a:ln cap="flat">
            <a:noFill/>
          </a:ln>
        </p:spPr>
      </p:pic>
      <p:sp>
        <p:nvSpPr>
          <p:cNvPr id="7" name="Symbol zastępczy tekstu 12">
            <a:extLst>
              <a:ext uri="{FF2B5EF4-FFF2-40B4-BE49-F238E27FC236}">
                <a16:creationId xmlns:a16="http://schemas.microsoft.com/office/drawing/2014/main" xmlns="" id="{AD5114B9-5F3F-4CEE-8EF1-A3BFBAA3444E}"/>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8" name="Symbol zastępczy tekstu 16">
            <a:extLst>
              <a:ext uri="{FF2B5EF4-FFF2-40B4-BE49-F238E27FC236}">
                <a16:creationId xmlns:a16="http://schemas.microsoft.com/office/drawing/2014/main" xmlns="" id="{2A27ECBD-1A29-4BC5-A278-5C30709EAC99}"/>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9" name="Symbol zastępczy tekstu 16">
            <a:extLst>
              <a:ext uri="{FF2B5EF4-FFF2-40B4-BE49-F238E27FC236}">
                <a16:creationId xmlns:a16="http://schemas.microsoft.com/office/drawing/2014/main" xmlns="" id="{854A4B3D-5DDF-43AA-A980-0101B1E378D2}"/>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Tree>
    <p:extLst>
      <p:ext uri="{BB962C8B-B14F-4D97-AF65-F5344CB8AC3E}">
        <p14:creationId xmlns:p14="http://schemas.microsoft.com/office/powerpoint/2010/main" val="172295128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p:cSld name="Tytuł i zawartość">
    <p:spTree>
      <p:nvGrpSpPr>
        <p:cNvPr id="1" name=""/>
        <p:cNvGrpSpPr/>
        <p:nvPr/>
      </p:nvGrpSpPr>
      <p:grpSpPr>
        <a:xfrm>
          <a:off x="0" y="0"/>
          <a:ext cx="0" cy="0"/>
          <a:chOff x="0" y="0"/>
          <a:chExt cx="0" cy="0"/>
        </a:xfrm>
      </p:grpSpPr>
      <p:sp>
        <p:nvSpPr>
          <p:cNvPr id="2" name="Prostokąt 30">
            <a:extLst>
              <a:ext uri="{FF2B5EF4-FFF2-40B4-BE49-F238E27FC236}">
                <a16:creationId xmlns:a16="http://schemas.microsoft.com/office/drawing/2014/main" xmlns="" id="{C970C975-B93E-483F-AE40-8599994E3E48}"/>
              </a:ext>
            </a:extLst>
          </p:cNvPr>
          <p:cNvSpPr/>
          <p:nvPr/>
        </p:nvSpPr>
        <p:spPr>
          <a:xfrm>
            <a:off x="1419413" y="4752621"/>
            <a:ext cx="4402890" cy="362623"/>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endParaRPr lang="pl-PL" kern="0" dirty="0">
              <a:solidFill>
                <a:srgbClr val="FFFFFF"/>
              </a:solidFill>
              <a:latin typeface="Arial"/>
            </a:endParaRPr>
          </a:p>
        </p:txBody>
      </p:sp>
      <p:sp>
        <p:nvSpPr>
          <p:cNvPr id="3" name="Prostokąt 31">
            <a:extLst>
              <a:ext uri="{FF2B5EF4-FFF2-40B4-BE49-F238E27FC236}">
                <a16:creationId xmlns:a16="http://schemas.microsoft.com/office/drawing/2014/main" xmlns="" id="{83026354-F2DD-4301-9C80-AF1F4089A617}"/>
              </a:ext>
            </a:extLst>
          </p:cNvPr>
          <p:cNvSpPr/>
          <p:nvPr/>
        </p:nvSpPr>
        <p:spPr>
          <a:xfrm>
            <a:off x="0" y="2416009"/>
            <a:ext cx="1396316" cy="360255"/>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endParaRPr lang="pl-PL" kern="0" dirty="0">
              <a:solidFill>
                <a:srgbClr val="FFFFFF"/>
              </a:solidFill>
              <a:latin typeface="Arial"/>
            </a:endParaRPr>
          </a:p>
        </p:txBody>
      </p:sp>
      <p:sp>
        <p:nvSpPr>
          <p:cNvPr id="4" name="Prostokąt 32">
            <a:extLst>
              <a:ext uri="{FF2B5EF4-FFF2-40B4-BE49-F238E27FC236}">
                <a16:creationId xmlns:a16="http://schemas.microsoft.com/office/drawing/2014/main" xmlns="" id="{09AB3CDE-961A-4BFF-B516-3DDA32DBEEEE}"/>
              </a:ext>
            </a:extLst>
          </p:cNvPr>
          <p:cNvSpPr/>
          <p:nvPr/>
        </p:nvSpPr>
        <p:spPr>
          <a:xfrm>
            <a:off x="0" y="3242498"/>
            <a:ext cx="1396316" cy="359999"/>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endParaRPr lang="pl-PL" kern="0" dirty="0">
              <a:solidFill>
                <a:srgbClr val="FFFFFF"/>
              </a:solidFill>
              <a:latin typeface="Arial"/>
            </a:endParaRPr>
          </a:p>
        </p:txBody>
      </p:sp>
      <p:sp>
        <p:nvSpPr>
          <p:cNvPr id="5" name="Prostokąt 33">
            <a:extLst>
              <a:ext uri="{FF2B5EF4-FFF2-40B4-BE49-F238E27FC236}">
                <a16:creationId xmlns:a16="http://schemas.microsoft.com/office/drawing/2014/main" xmlns="" id="{C02A1A61-BB0F-4795-968F-BF4E2E2A92D9}"/>
              </a:ext>
            </a:extLst>
          </p:cNvPr>
          <p:cNvSpPr/>
          <p:nvPr/>
        </p:nvSpPr>
        <p:spPr>
          <a:xfrm>
            <a:off x="0" y="3963265"/>
            <a:ext cx="1396316" cy="360694"/>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endParaRPr lang="pl-PL" kern="0" dirty="0">
              <a:solidFill>
                <a:srgbClr val="FFFFFF"/>
              </a:solidFill>
              <a:latin typeface="Arial"/>
            </a:endParaRPr>
          </a:p>
        </p:txBody>
      </p:sp>
      <p:sp>
        <p:nvSpPr>
          <p:cNvPr id="6" name="Prostokąt 36">
            <a:extLst>
              <a:ext uri="{FF2B5EF4-FFF2-40B4-BE49-F238E27FC236}">
                <a16:creationId xmlns:a16="http://schemas.microsoft.com/office/drawing/2014/main" xmlns="" id="{28FBE97B-D0D1-4A9C-A236-916686D0851D}"/>
              </a:ext>
            </a:extLst>
          </p:cNvPr>
          <p:cNvSpPr/>
          <p:nvPr/>
        </p:nvSpPr>
        <p:spPr>
          <a:xfrm>
            <a:off x="1424662" y="3965002"/>
            <a:ext cx="7514063" cy="393813"/>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endParaRPr lang="pl-PL" kern="0" dirty="0">
              <a:solidFill>
                <a:srgbClr val="FFFFFF"/>
              </a:solidFill>
              <a:latin typeface="Arial"/>
            </a:endParaRPr>
          </a:p>
        </p:txBody>
      </p:sp>
      <p:sp>
        <p:nvSpPr>
          <p:cNvPr id="7" name="Prostokąt 37">
            <a:extLst>
              <a:ext uri="{FF2B5EF4-FFF2-40B4-BE49-F238E27FC236}">
                <a16:creationId xmlns:a16="http://schemas.microsoft.com/office/drawing/2014/main" xmlns="" id="{A725C3A9-56DA-489F-B791-B057BDF6D246}"/>
              </a:ext>
            </a:extLst>
          </p:cNvPr>
          <p:cNvSpPr/>
          <p:nvPr/>
        </p:nvSpPr>
        <p:spPr>
          <a:xfrm>
            <a:off x="1424662" y="3240084"/>
            <a:ext cx="5565504" cy="362459"/>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endParaRPr lang="pl-PL" kern="0" dirty="0">
              <a:solidFill>
                <a:srgbClr val="FFFFFF"/>
              </a:solidFill>
              <a:latin typeface="Arial"/>
            </a:endParaRPr>
          </a:p>
        </p:txBody>
      </p:sp>
      <p:sp>
        <p:nvSpPr>
          <p:cNvPr id="8" name="Prostokąt 38">
            <a:extLst>
              <a:ext uri="{FF2B5EF4-FFF2-40B4-BE49-F238E27FC236}">
                <a16:creationId xmlns:a16="http://schemas.microsoft.com/office/drawing/2014/main" xmlns="" id="{964DD77B-B119-46C3-8822-135850187B42}"/>
              </a:ext>
            </a:extLst>
          </p:cNvPr>
          <p:cNvSpPr/>
          <p:nvPr/>
        </p:nvSpPr>
        <p:spPr>
          <a:xfrm>
            <a:off x="1424095" y="2420553"/>
            <a:ext cx="5133789" cy="359999"/>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endParaRPr lang="pl-PL" kern="0" dirty="0">
              <a:solidFill>
                <a:srgbClr val="FFFFFF"/>
              </a:solidFill>
              <a:latin typeface="Arial"/>
            </a:endParaRPr>
          </a:p>
        </p:txBody>
      </p:sp>
      <p:sp>
        <p:nvSpPr>
          <p:cNvPr id="9" name="Prostokąt 39">
            <a:extLst>
              <a:ext uri="{FF2B5EF4-FFF2-40B4-BE49-F238E27FC236}">
                <a16:creationId xmlns:a16="http://schemas.microsoft.com/office/drawing/2014/main" xmlns="" id="{8B862CB1-556F-4820-9419-79F0876C51B5}"/>
              </a:ext>
            </a:extLst>
          </p:cNvPr>
          <p:cNvSpPr/>
          <p:nvPr/>
        </p:nvSpPr>
        <p:spPr>
          <a:xfrm>
            <a:off x="0" y="4754550"/>
            <a:ext cx="1396800" cy="360694"/>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endParaRPr lang="pl-PL" kern="0" dirty="0">
              <a:solidFill>
                <a:srgbClr val="FFFFFF"/>
              </a:solidFill>
              <a:latin typeface="Arial"/>
            </a:endParaRPr>
          </a:p>
        </p:txBody>
      </p:sp>
      <p:sp>
        <p:nvSpPr>
          <p:cNvPr id="10" name="Symbol zastępczy tekstu 17">
            <a:extLst>
              <a:ext uri="{FF2B5EF4-FFF2-40B4-BE49-F238E27FC236}">
                <a16:creationId xmlns:a16="http://schemas.microsoft.com/office/drawing/2014/main" xmlns="" id="{78E2103D-3115-42B6-9DE2-2DB5142BBD70}"/>
              </a:ext>
            </a:extLst>
          </p:cNvPr>
          <p:cNvSpPr txBox="1">
            <a:spLocks noGrp="1"/>
          </p:cNvSpPr>
          <p:nvPr>
            <p:ph type="body" sz="quarter" idx="4294967295"/>
          </p:nvPr>
        </p:nvSpPr>
        <p:spPr>
          <a:xfrm>
            <a:off x="1816098" y="2438403"/>
            <a:ext cx="462280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a:tabLst/>
              <a:defRPr lang="pl-PL" sz="1500" b="0" i="0" u="none" strike="noStrike" cap="all" spc="0" baseline="0">
                <a:solidFill>
                  <a:srgbClr val="FFFFFF"/>
                </a:solidFill>
                <a:uFillTx/>
                <a:latin typeface="Arial"/>
              </a:defRPr>
            </a:lvl1pPr>
          </a:lstStyle>
          <a:p>
            <a:pPr lvl="0"/>
            <a:r>
              <a:rPr lang="pl-PL"/>
              <a:t>TEMAT</a:t>
            </a:r>
          </a:p>
        </p:txBody>
      </p:sp>
      <p:sp>
        <p:nvSpPr>
          <p:cNvPr id="11" name="Symbol zastępczy tekstu 17">
            <a:extLst>
              <a:ext uri="{FF2B5EF4-FFF2-40B4-BE49-F238E27FC236}">
                <a16:creationId xmlns:a16="http://schemas.microsoft.com/office/drawing/2014/main" xmlns="" id="{094BF705-4D2F-4663-B2E8-30884D1893C7}"/>
              </a:ext>
            </a:extLst>
          </p:cNvPr>
          <p:cNvSpPr txBox="1">
            <a:spLocks noGrp="1"/>
          </p:cNvSpPr>
          <p:nvPr>
            <p:ph type="body" sz="quarter" idx="4294967295"/>
          </p:nvPr>
        </p:nvSpPr>
        <p:spPr>
          <a:xfrm>
            <a:off x="1823551" y="3272738"/>
            <a:ext cx="372634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2"/>
              <a:tabLst/>
              <a:defRPr lang="pl-PL" sz="1500" b="0" i="0" u="none" strike="noStrike" cap="all" spc="0" baseline="0">
                <a:solidFill>
                  <a:srgbClr val="FFFFFF"/>
                </a:solidFill>
                <a:uFillTx/>
                <a:latin typeface="Arial"/>
              </a:defRPr>
            </a:lvl1pPr>
          </a:lstStyle>
          <a:p>
            <a:pPr lvl="0"/>
            <a:r>
              <a:rPr lang="pl-PL"/>
              <a:t>TEMAT</a:t>
            </a:r>
          </a:p>
        </p:txBody>
      </p:sp>
      <p:sp>
        <p:nvSpPr>
          <p:cNvPr id="12" name="Symbol zastępczy tekstu 17">
            <a:extLst>
              <a:ext uri="{FF2B5EF4-FFF2-40B4-BE49-F238E27FC236}">
                <a16:creationId xmlns:a16="http://schemas.microsoft.com/office/drawing/2014/main" xmlns="" id="{830E595F-01AE-4C3C-9F86-B84902725D8C}"/>
              </a:ext>
            </a:extLst>
          </p:cNvPr>
          <p:cNvSpPr txBox="1">
            <a:spLocks noGrp="1"/>
          </p:cNvSpPr>
          <p:nvPr>
            <p:ph type="body" sz="quarter" idx="4294967295"/>
          </p:nvPr>
        </p:nvSpPr>
        <p:spPr>
          <a:xfrm>
            <a:off x="1816098" y="3987798"/>
            <a:ext cx="462280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3"/>
              <a:tabLst/>
              <a:defRPr lang="pl-PL" sz="1500" b="0" i="0" u="none" strike="noStrike" cap="all" spc="0" baseline="0">
                <a:solidFill>
                  <a:srgbClr val="FFFFFF"/>
                </a:solidFill>
                <a:uFillTx/>
                <a:latin typeface="Arial"/>
              </a:defRPr>
            </a:lvl1pPr>
          </a:lstStyle>
          <a:p>
            <a:pPr lvl="0"/>
            <a:r>
              <a:rPr lang="pl-PL"/>
              <a:t>TEMAT</a:t>
            </a:r>
          </a:p>
        </p:txBody>
      </p:sp>
      <p:sp>
        <p:nvSpPr>
          <p:cNvPr id="13" name="Symbol zastępczy tekstu 17">
            <a:extLst>
              <a:ext uri="{FF2B5EF4-FFF2-40B4-BE49-F238E27FC236}">
                <a16:creationId xmlns:a16="http://schemas.microsoft.com/office/drawing/2014/main" xmlns="" id="{A12C69D1-F116-4D98-9EE9-84C25EF371EB}"/>
              </a:ext>
            </a:extLst>
          </p:cNvPr>
          <p:cNvSpPr txBox="1">
            <a:spLocks noGrp="1"/>
          </p:cNvSpPr>
          <p:nvPr>
            <p:ph type="body" sz="quarter" idx="4294967295"/>
          </p:nvPr>
        </p:nvSpPr>
        <p:spPr>
          <a:xfrm>
            <a:off x="1828800" y="4787898"/>
            <a:ext cx="3844210" cy="378342"/>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4"/>
              <a:tabLst/>
              <a:defRPr lang="pl-PL" sz="1500" b="0" i="0" u="none" strike="noStrike" cap="all" spc="0" baseline="0">
                <a:solidFill>
                  <a:srgbClr val="FFFFFF"/>
                </a:solidFill>
                <a:uFillTx/>
                <a:latin typeface="Arial"/>
              </a:defRPr>
            </a:lvl1pPr>
          </a:lstStyle>
          <a:p>
            <a:pPr lvl="0"/>
            <a:r>
              <a:rPr lang="pl-PL"/>
              <a:t>TEMAT</a:t>
            </a:r>
          </a:p>
        </p:txBody>
      </p:sp>
      <p:sp>
        <p:nvSpPr>
          <p:cNvPr id="14" name="Symbol zastępczy tekstu 10">
            <a:extLst>
              <a:ext uri="{FF2B5EF4-FFF2-40B4-BE49-F238E27FC236}">
                <a16:creationId xmlns:a16="http://schemas.microsoft.com/office/drawing/2014/main" xmlns="" id="{2A2AEC04-9FEA-478C-A7A6-245EF292E40D}"/>
              </a:ext>
            </a:extLst>
          </p:cNvPr>
          <p:cNvSpPr txBox="1">
            <a:spLocks noGrp="1"/>
          </p:cNvSpPr>
          <p:nvPr>
            <p:ph type="body" sz="quarter" idx="4294967295"/>
          </p:nvPr>
        </p:nvSpPr>
        <p:spPr>
          <a:xfrm>
            <a:off x="1816098" y="728667"/>
            <a:ext cx="4102098" cy="684208"/>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Tree>
    <p:extLst>
      <p:ext uri="{BB962C8B-B14F-4D97-AF65-F5344CB8AC3E}">
        <p14:creationId xmlns:p14="http://schemas.microsoft.com/office/powerpoint/2010/main" val="183216380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p:cSld name="Nagłówek sekcji">
    <p:spTree>
      <p:nvGrpSpPr>
        <p:cNvPr id="1" name=""/>
        <p:cNvGrpSpPr/>
        <p:nvPr/>
      </p:nvGrpSpPr>
      <p:grpSpPr>
        <a:xfrm>
          <a:off x="0" y="0"/>
          <a:ext cx="0" cy="0"/>
          <a:chOff x="0" y="0"/>
          <a:chExt cx="0" cy="0"/>
        </a:xfrm>
      </p:grpSpPr>
      <p:pic>
        <p:nvPicPr>
          <p:cNvPr id="2" name="Obraz 6">
            <a:extLst>
              <a:ext uri="{FF2B5EF4-FFF2-40B4-BE49-F238E27FC236}">
                <a16:creationId xmlns:a16="http://schemas.microsoft.com/office/drawing/2014/main" xmlns="" id="{3FF9787C-D79B-4820-A584-DA70CAEC3DCF}"/>
              </a:ext>
            </a:extLst>
          </p:cNvPr>
          <p:cNvPicPr>
            <a:picLocks noChangeAspect="1"/>
          </p:cNvPicPr>
          <p:nvPr/>
        </p:nvPicPr>
        <p:blipFill>
          <a:blip r:embed="rId2"/>
          <a:stretch>
            <a:fillRect/>
          </a:stretch>
        </p:blipFill>
        <p:spPr>
          <a:xfrm>
            <a:off x="0" y="0"/>
            <a:ext cx="12191996" cy="6854571"/>
          </a:xfrm>
          <a:prstGeom prst="rect">
            <a:avLst/>
          </a:prstGeom>
          <a:noFill/>
          <a:ln cap="flat">
            <a:noFill/>
          </a:ln>
        </p:spPr>
      </p:pic>
      <p:pic>
        <p:nvPicPr>
          <p:cNvPr id="3" name="Obraz 7">
            <a:extLst>
              <a:ext uri="{FF2B5EF4-FFF2-40B4-BE49-F238E27FC236}">
                <a16:creationId xmlns:a16="http://schemas.microsoft.com/office/drawing/2014/main" xmlns="" id="{28131AFB-E152-43E8-8A83-56AA418BCAE5}"/>
              </a:ext>
            </a:extLst>
          </p:cNvPr>
          <p:cNvPicPr>
            <a:picLocks noChangeAspect="1"/>
          </p:cNvPicPr>
          <p:nvPr/>
        </p:nvPicPr>
        <p:blipFill>
          <a:blip r:embed="rId3"/>
          <a:stretch>
            <a:fillRect/>
          </a:stretch>
        </p:blipFill>
        <p:spPr>
          <a:xfrm>
            <a:off x="3095957" y="4024887"/>
            <a:ext cx="9096048" cy="708477"/>
          </a:xfrm>
          <a:prstGeom prst="rect">
            <a:avLst/>
          </a:prstGeom>
          <a:noFill/>
          <a:ln cap="flat">
            <a:noFill/>
          </a:ln>
        </p:spPr>
      </p:pic>
      <p:sp>
        <p:nvSpPr>
          <p:cNvPr id="4" name="Symbol zastępczy tekstu 12">
            <a:extLst>
              <a:ext uri="{FF2B5EF4-FFF2-40B4-BE49-F238E27FC236}">
                <a16:creationId xmlns:a16="http://schemas.microsoft.com/office/drawing/2014/main" xmlns="" id="{69A64A23-4E61-4E0E-B750-7492FD426CE1}"/>
              </a:ext>
            </a:extLst>
          </p:cNvPr>
          <p:cNvSpPr txBox="1">
            <a:spLocks noGrp="1"/>
          </p:cNvSpPr>
          <p:nvPr>
            <p:ph type="body" sz="quarter" idx="4294967295"/>
          </p:nvPr>
        </p:nvSpPr>
        <p:spPr>
          <a:xfrm>
            <a:off x="5820594" y="2246241"/>
            <a:ext cx="5311091" cy="100794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pic>
        <p:nvPicPr>
          <p:cNvPr id="5" name="Obraz 10">
            <a:extLst>
              <a:ext uri="{FF2B5EF4-FFF2-40B4-BE49-F238E27FC236}">
                <a16:creationId xmlns:a16="http://schemas.microsoft.com/office/drawing/2014/main" xmlns="" id="{7B319355-8B6B-42B4-9067-D30C6A356132}"/>
              </a:ext>
            </a:extLst>
          </p:cNvPr>
          <p:cNvPicPr>
            <a:picLocks noChangeAspect="1"/>
          </p:cNvPicPr>
          <p:nvPr/>
        </p:nvPicPr>
        <p:blipFill>
          <a:blip r:embed="rId4"/>
          <a:stretch>
            <a:fillRect/>
          </a:stretch>
        </p:blipFill>
        <p:spPr>
          <a:xfrm>
            <a:off x="2288468" y="3240743"/>
            <a:ext cx="5594427" cy="878281"/>
          </a:xfrm>
          <a:prstGeom prst="rect">
            <a:avLst/>
          </a:prstGeom>
          <a:noFill/>
          <a:ln cap="flat">
            <a:noFill/>
          </a:ln>
        </p:spPr>
      </p:pic>
      <p:sp>
        <p:nvSpPr>
          <p:cNvPr id="6" name="Symbol zastępczy tekstu 16">
            <a:extLst>
              <a:ext uri="{FF2B5EF4-FFF2-40B4-BE49-F238E27FC236}">
                <a16:creationId xmlns:a16="http://schemas.microsoft.com/office/drawing/2014/main" xmlns="" id="{6CCE995F-C687-4FA1-9A44-DD4EFAD0DDA0}"/>
              </a:ext>
            </a:extLst>
          </p:cNvPr>
          <p:cNvSpPr txBox="1">
            <a:spLocks noGrp="1"/>
          </p:cNvSpPr>
          <p:nvPr>
            <p:ph type="body" sz="quarter" idx="4294967295"/>
          </p:nvPr>
        </p:nvSpPr>
        <p:spPr>
          <a:xfrm>
            <a:off x="3496235" y="3373011"/>
            <a:ext cx="5272311" cy="890296"/>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372577020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p:cSld name="Dwa elementy zawartości">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5971292"/>
      </p:ext>
    </p:extLst>
  </p:cSld>
  <p:clrMapOvr>
    <a:masterClrMapping/>
  </p:clrMapOvr>
  <p:hf sldNum="0" hdr="0" ftr="0" dt="0"/>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p:cSld name="1_Dwa elementy zawartości">
    <p:spTree>
      <p:nvGrpSpPr>
        <p:cNvPr id="1" name=""/>
        <p:cNvGrpSpPr/>
        <p:nvPr/>
      </p:nvGrpSpPr>
      <p:grpSpPr>
        <a:xfrm>
          <a:off x="0" y="0"/>
          <a:ext cx="0" cy="0"/>
          <a:chOff x="0" y="0"/>
          <a:chExt cx="0" cy="0"/>
        </a:xfrm>
      </p:grpSpPr>
      <p:sp>
        <p:nvSpPr>
          <p:cNvPr id="2" name="Symbol zastępczy tekstu 10">
            <a:extLst>
              <a:ext uri="{FF2B5EF4-FFF2-40B4-BE49-F238E27FC236}">
                <a16:creationId xmlns:a16="http://schemas.microsoft.com/office/drawing/2014/main" xmlns="" id="{174DA265-5A00-4C10-8458-3A9C758984F8}"/>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3" name="Obraz 8">
            <a:extLst>
              <a:ext uri="{FF2B5EF4-FFF2-40B4-BE49-F238E27FC236}">
                <a16:creationId xmlns:a16="http://schemas.microsoft.com/office/drawing/2014/main" xmlns="" id="{178F7162-ED93-4D64-B064-106116ADCBEF}"/>
              </a:ext>
            </a:extLst>
          </p:cNvPr>
          <p:cNvPicPr>
            <a:picLocks noChangeAspect="1"/>
          </p:cNvPicPr>
          <p:nvPr/>
        </p:nvPicPr>
        <p:blipFill>
          <a:blip r:embed="rId2"/>
          <a:stretch>
            <a:fillRect/>
          </a:stretch>
        </p:blipFill>
        <p:spPr>
          <a:xfrm>
            <a:off x="1398017" y="2333749"/>
            <a:ext cx="1420374" cy="1453896"/>
          </a:xfrm>
          <a:prstGeom prst="rect">
            <a:avLst/>
          </a:prstGeom>
          <a:noFill/>
          <a:ln cap="flat">
            <a:noFill/>
          </a:ln>
        </p:spPr>
      </p:pic>
      <p:cxnSp>
        <p:nvCxnSpPr>
          <p:cNvPr id="4" name="Łącznik prosty 11">
            <a:extLst>
              <a:ext uri="{FF2B5EF4-FFF2-40B4-BE49-F238E27FC236}">
                <a16:creationId xmlns:a16="http://schemas.microsoft.com/office/drawing/2014/main" xmlns="" id="{8B8FC8BD-8F77-49C0-9152-CBD24D6D107E}"/>
              </a:ext>
            </a:extLst>
          </p:cNvPr>
          <p:cNvCxnSpPr>
            <a:endCxn id="3" idx="1"/>
          </p:cNvCxnSpPr>
          <p:nvPr/>
        </p:nvCxnSpPr>
        <p:spPr>
          <a:xfrm>
            <a:off x="0" y="3047996"/>
            <a:ext cx="1398017" cy="12701"/>
          </a:xfrm>
          <a:prstGeom prst="straightConnector1">
            <a:avLst/>
          </a:prstGeom>
          <a:noFill/>
          <a:ln w="6345" cap="flat">
            <a:solidFill>
              <a:srgbClr val="A43757"/>
            </a:solidFill>
            <a:prstDash val="solid"/>
            <a:miter/>
          </a:ln>
        </p:spPr>
      </p:cxnSp>
      <p:cxnSp>
        <p:nvCxnSpPr>
          <p:cNvPr id="5" name="Łącznik prosty 12">
            <a:extLst>
              <a:ext uri="{FF2B5EF4-FFF2-40B4-BE49-F238E27FC236}">
                <a16:creationId xmlns:a16="http://schemas.microsoft.com/office/drawing/2014/main" xmlns="" id="{FA84FBB0-5FEC-4991-B10C-F6378F96EFB5}"/>
              </a:ext>
            </a:extLst>
          </p:cNvPr>
          <p:cNvCxnSpPr/>
          <p:nvPr/>
        </p:nvCxnSpPr>
        <p:spPr>
          <a:xfrm>
            <a:off x="2792275" y="3060697"/>
            <a:ext cx="712921" cy="0"/>
          </a:xfrm>
          <a:prstGeom prst="straightConnector1">
            <a:avLst/>
          </a:prstGeom>
          <a:noFill/>
          <a:ln w="6345" cap="flat">
            <a:solidFill>
              <a:srgbClr val="A43757"/>
            </a:solidFill>
            <a:prstDash val="solid"/>
            <a:miter/>
          </a:ln>
        </p:spPr>
      </p:cxnSp>
      <p:sp>
        <p:nvSpPr>
          <p:cNvPr id="6" name="Symbol zastępczy tekstu 15">
            <a:extLst>
              <a:ext uri="{FF2B5EF4-FFF2-40B4-BE49-F238E27FC236}">
                <a16:creationId xmlns:a16="http://schemas.microsoft.com/office/drawing/2014/main" xmlns="" id="{307D6B21-D726-44FC-A9A3-99CF1933B9ED}"/>
              </a:ext>
            </a:extLst>
          </p:cNvPr>
          <p:cNvSpPr txBox="1">
            <a:spLocks noGrp="1"/>
          </p:cNvSpPr>
          <p:nvPr>
            <p:ph type="body" sz="quarter" idx="4294967295"/>
          </p:nvPr>
        </p:nvSpPr>
        <p:spPr>
          <a:xfrm>
            <a:off x="1485900" y="2565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 nr </a:t>
            </a:r>
          </a:p>
        </p:txBody>
      </p:sp>
      <p:sp>
        <p:nvSpPr>
          <p:cNvPr id="7" name="Symbol zastępczy tekstu 15">
            <a:extLst>
              <a:ext uri="{FF2B5EF4-FFF2-40B4-BE49-F238E27FC236}">
                <a16:creationId xmlns:a16="http://schemas.microsoft.com/office/drawing/2014/main" xmlns="" id="{63E5A8F2-C220-4F6E-A5AE-1C431DEF924F}"/>
              </a:ext>
            </a:extLst>
          </p:cNvPr>
          <p:cNvSpPr txBox="1">
            <a:spLocks noGrp="1"/>
          </p:cNvSpPr>
          <p:nvPr>
            <p:ph type="body" sz="quarter" idx="4294967295"/>
          </p:nvPr>
        </p:nvSpPr>
        <p:spPr>
          <a:xfrm>
            <a:off x="1421032" y="2895603"/>
            <a:ext cx="1371600"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§1</a:t>
            </a:r>
          </a:p>
        </p:txBody>
      </p:sp>
      <p:sp>
        <p:nvSpPr>
          <p:cNvPr id="8" name="Symbol zastępczy tekstu 19">
            <a:extLst>
              <a:ext uri="{FF2B5EF4-FFF2-40B4-BE49-F238E27FC236}">
                <a16:creationId xmlns:a16="http://schemas.microsoft.com/office/drawing/2014/main" xmlns="" id="{C359D4B3-3560-4C74-8277-0DE2A44D2B82}"/>
              </a:ext>
            </a:extLst>
          </p:cNvPr>
          <p:cNvSpPr txBox="1">
            <a:spLocks noGrp="1"/>
          </p:cNvSpPr>
          <p:nvPr>
            <p:ph type="body" sz="quarter" idx="4294967295"/>
          </p:nvPr>
        </p:nvSpPr>
        <p:spPr>
          <a:xfrm>
            <a:off x="3657600" y="2844798"/>
            <a:ext cx="6071012" cy="162226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BARDZO DŁUGI NAGŁÓWEK – W ZASADZIE MYŚL PRZEWODNIA SLAJDU, KTÓRA MOŻE ZAJMOWAĆ NAWET 4 LINIJKI TEKSTU.</a:t>
            </a:r>
          </a:p>
        </p:txBody>
      </p:sp>
      <p:sp>
        <p:nvSpPr>
          <p:cNvPr id="9" name="Symbol zastępczy tekstu 21">
            <a:extLst>
              <a:ext uri="{FF2B5EF4-FFF2-40B4-BE49-F238E27FC236}">
                <a16:creationId xmlns:a16="http://schemas.microsoft.com/office/drawing/2014/main" xmlns="" id="{3116717D-BDD8-4C04-9DCE-A2D75ABB1A27}"/>
              </a:ext>
            </a:extLst>
          </p:cNvPr>
          <p:cNvSpPr txBox="1">
            <a:spLocks noGrp="1"/>
          </p:cNvSpPr>
          <p:nvPr>
            <p:ph type="body" sz="quarter" idx="4294967295"/>
          </p:nvPr>
        </p:nvSpPr>
        <p:spPr>
          <a:xfrm>
            <a:off x="3670301" y="4646953"/>
            <a:ext cx="6058311" cy="169035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Tree>
    <p:extLst>
      <p:ext uri="{BB962C8B-B14F-4D97-AF65-F5344CB8AC3E}">
        <p14:creationId xmlns:p14="http://schemas.microsoft.com/office/powerpoint/2010/main" val="354996297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p:cSld name="2_Dwa elementy zawartości">
    <p:spTree>
      <p:nvGrpSpPr>
        <p:cNvPr id="1" name=""/>
        <p:cNvGrpSpPr/>
        <p:nvPr/>
      </p:nvGrpSpPr>
      <p:grpSpPr>
        <a:xfrm>
          <a:off x="0" y="0"/>
          <a:ext cx="0" cy="0"/>
          <a:chOff x="0" y="0"/>
          <a:chExt cx="0" cy="0"/>
        </a:xfrm>
      </p:grpSpPr>
      <p:sp>
        <p:nvSpPr>
          <p:cNvPr id="2" name="Prostokąt 2">
            <a:extLst>
              <a:ext uri="{FF2B5EF4-FFF2-40B4-BE49-F238E27FC236}">
                <a16:creationId xmlns:a16="http://schemas.microsoft.com/office/drawing/2014/main" xmlns="" id="{83D37051-B8E2-4F88-937A-067D572F5C6D}"/>
              </a:ext>
            </a:extLst>
          </p:cNvPr>
          <p:cNvSpPr/>
          <p:nvPr/>
        </p:nvSpPr>
        <p:spPr>
          <a:xfrm>
            <a:off x="3669953" y="1679505"/>
            <a:ext cx="8522043" cy="1996747"/>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endParaRPr lang="pl-PL" kern="0" dirty="0">
              <a:solidFill>
                <a:srgbClr val="FFFFFF"/>
              </a:solidFill>
              <a:latin typeface="Arial"/>
            </a:endParaRPr>
          </a:p>
        </p:txBody>
      </p:sp>
      <p:sp>
        <p:nvSpPr>
          <p:cNvPr id="3" name="Symbol zastępczy tekstu 10">
            <a:extLst>
              <a:ext uri="{FF2B5EF4-FFF2-40B4-BE49-F238E27FC236}">
                <a16:creationId xmlns:a16="http://schemas.microsoft.com/office/drawing/2014/main" xmlns="" id="{EFF90393-56B6-4C39-891B-EA9CF4D87CE7}"/>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cxnSp>
        <p:nvCxnSpPr>
          <p:cNvPr id="4" name="Łącznik prosty 11">
            <a:extLst>
              <a:ext uri="{FF2B5EF4-FFF2-40B4-BE49-F238E27FC236}">
                <a16:creationId xmlns:a16="http://schemas.microsoft.com/office/drawing/2014/main" xmlns="" id="{B9D55477-40EF-4A1A-A74D-2D22EA6F9468}"/>
              </a:ext>
            </a:extLst>
          </p:cNvPr>
          <p:cNvCxnSpPr/>
          <p:nvPr/>
        </p:nvCxnSpPr>
        <p:spPr>
          <a:xfrm>
            <a:off x="0" y="4190996"/>
            <a:ext cx="1398017" cy="12701"/>
          </a:xfrm>
          <a:prstGeom prst="straightConnector1">
            <a:avLst/>
          </a:prstGeom>
          <a:noFill/>
          <a:ln w="6345" cap="flat">
            <a:solidFill>
              <a:srgbClr val="A43757"/>
            </a:solidFill>
            <a:prstDash val="solid"/>
            <a:miter/>
          </a:ln>
        </p:spPr>
      </p:cxnSp>
      <p:cxnSp>
        <p:nvCxnSpPr>
          <p:cNvPr id="5" name="Łącznik prosty 12">
            <a:extLst>
              <a:ext uri="{FF2B5EF4-FFF2-40B4-BE49-F238E27FC236}">
                <a16:creationId xmlns:a16="http://schemas.microsoft.com/office/drawing/2014/main" xmlns="" id="{BE07169F-26D3-43CA-BAAC-69F6FF5D247C}"/>
              </a:ext>
            </a:extLst>
          </p:cNvPr>
          <p:cNvCxnSpPr/>
          <p:nvPr/>
        </p:nvCxnSpPr>
        <p:spPr>
          <a:xfrm>
            <a:off x="2792275" y="4203697"/>
            <a:ext cx="712921" cy="0"/>
          </a:xfrm>
          <a:prstGeom prst="straightConnector1">
            <a:avLst/>
          </a:prstGeom>
          <a:noFill/>
          <a:ln w="6345" cap="flat">
            <a:solidFill>
              <a:srgbClr val="A43757"/>
            </a:solidFill>
            <a:prstDash val="solid"/>
            <a:miter/>
          </a:ln>
        </p:spPr>
      </p:cxnSp>
      <p:sp>
        <p:nvSpPr>
          <p:cNvPr id="6" name="Symbol zastępczy tekstu 19">
            <a:extLst>
              <a:ext uri="{FF2B5EF4-FFF2-40B4-BE49-F238E27FC236}">
                <a16:creationId xmlns:a16="http://schemas.microsoft.com/office/drawing/2014/main" xmlns="" id="{B8CADACE-1430-4525-8FF8-5B256EBD0216}"/>
              </a:ext>
            </a:extLst>
          </p:cNvPr>
          <p:cNvSpPr txBox="1">
            <a:spLocks noGrp="1"/>
          </p:cNvSpPr>
          <p:nvPr>
            <p:ph type="body" sz="quarter" idx="4294967295"/>
          </p:nvPr>
        </p:nvSpPr>
        <p:spPr>
          <a:xfrm>
            <a:off x="3669953" y="3987798"/>
            <a:ext cx="7074246" cy="95489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Druga część tekstu może ZAJMOWAĆ NAWET 4 LINIJKI – ważne treści wyróżnione.</a:t>
            </a:r>
          </a:p>
        </p:txBody>
      </p:sp>
      <p:sp>
        <p:nvSpPr>
          <p:cNvPr id="7" name="Symbol zastępczy tekstu 21">
            <a:extLst>
              <a:ext uri="{FF2B5EF4-FFF2-40B4-BE49-F238E27FC236}">
                <a16:creationId xmlns:a16="http://schemas.microsoft.com/office/drawing/2014/main" xmlns="" id="{E00620F1-2F4E-4690-B27E-6FC1022CA3BC}"/>
              </a:ext>
            </a:extLst>
          </p:cNvPr>
          <p:cNvSpPr txBox="1">
            <a:spLocks noGrp="1"/>
          </p:cNvSpPr>
          <p:nvPr>
            <p:ph type="body" sz="quarter" idx="4294967295"/>
          </p:nvPr>
        </p:nvSpPr>
        <p:spPr>
          <a:xfrm>
            <a:off x="3670301" y="5152772"/>
            <a:ext cx="7092433" cy="1184532"/>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
        <p:nvSpPr>
          <p:cNvPr id="8" name="Symbol zastępczy tekstu 4">
            <a:extLst>
              <a:ext uri="{FF2B5EF4-FFF2-40B4-BE49-F238E27FC236}">
                <a16:creationId xmlns:a16="http://schemas.microsoft.com/office/drawing/2014/main" xmlns="" id="{5B6C492C-8164-4051-A812-1C4D455AFBE4}"/>
              </a:ext>
            </a:extLst>
          </p:cNvPr>
          <p:cNvSpPr txBox="1">
            <a:spLocks noGrp="1"/>
          </p:cNvSpPr>
          <p:nvPr>
            <p:ph type="body" sz="quarter" idx="4294967295"/>
          </p:nvPr>
        </p:nvSpPr>
        <p:spPr>
          <a:xfrm>
            <a:off x="4051304" y="2184401"/>
            <a:ext cx="6637291" cy="888997"/>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0"/>
              </a:spcBef>
              <a:spcAft>
                <a:spcPts val="0"/>
              </a:spcAft>
              <a:buNone/>
              <a:tabLst/>
              <a:defRPr lang="pl-PL" sz="1400" b="0" i="0" u="none" strike="noStrike" cap="none" spc="0" baseline="0">
                <a:solidFill>
                  <a:srgbClr val="FFFFFF"/>
                </a:solidFill>
                <a:uFillTx/>
                <a:latin typeface="Arial"/>
              </a:defRPr>
            </a:lvl1pPr>
          </a:lstStyle>
          <a:p>
            <a:pPr lvl="0"/>
            <a:r>
              <a:rPr lang="pl-PL"/>
              <a:t>Tekst artykułu</a:t>
            </a:r>
          </a:p>
        </p:txBody>
      </p:sp>
      <p:pic>
        <p:nvPicPr>
          <p:cNvPr id="9" name="Obraz 14">
            <a:extLst>
              <a:ext uri="{FF2B5EF4-FFF2-40B4-BE49-F238E27FC236}">
                <a16:creationId xmlns:a16="http://schemas.microsoft.com/office/drawing/2014/main" xmlns="" id="{EADE35E7-4C2E-4F9E-8739-DF09FF12B51C}"/>
              </a:ext>
            </a:extLst>
          </p:cNvPr>
          <p:cNvPicPr>
            <a:picLocks noChangeAspect="1"/>
          </p:cNvPicPr>
          <p:nvPr/>
        </p:nvPicPr>
        <p:blipFill>
          <a:blip r:embed="rId2"/>
          <a:stretch>
            <a:fillRect/>
          </a:stretch>
        </p:blipFill>
        <p:spPr>
          <a:xfrm>
            <a:off x="1538468" y="3510701"/>
            <a:ext cx="1386001" cy="1386001"/>
          </a:xfrm>
          <a:prstGeom prst="rect">
            <a:avLst/>
          </a:prstGeom>
          <a:noFill/>
          <a:ln cap="flat">
            <a:noFill/>
          </a:ln>
        </p:spPr>
      </p:pic>
    </p:spTree>
    <p:extLst>
      <p:ext uri="{BB962C8B-B14F-4D97-AF65-F5344CB8AC3E}">
        <p14:creationId xmlns:p14="http://schemas.microsoft.com/office/powerpoint/2010/main" val="2129418662"/>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p:cSld name="14_Dwa elementy zawartości">
    <p:spTree>
      <p:nvGrpSpPr>
        <p:cNvPr id="1" name=""/>
        <p:cNvGrpSpPr/>
        <p:nvPr/>
      </p:nvGrpSpPr>
      <p:grpSpPr>
        <a:xfrm>
          <a:off x="0" y="0"/>
          <a:ext cx="0" cy="0"/>
          <a:chOff x="0" y="0"/>
          <a:chExt cx="0" cy="0"/>
        </a:xfrm>
      </p:grpSpPr>
      <p:sp>
        <p:nvSpPr>
          <p:cNvPr id="2" name="Prostokąt 2">
            <a:extLst>
              <a:ext uri="{FF2B5EF4-FFF2-40B4-BE49-F238E27FC236}">
                <a16:creationId xmlns:a16="http://schemas.microsoft.com/office/drawing/2014/main" xmlns="" id="{B3E97912-97F0-4E28-9845-F10C23AFDC10}"/>
              </a:ext>
            </a:extLst>
          </p:cNvPr>
          <p:cNvSpPr/>
          <p:nvPr/>
        </p:nvSpPr>
        <p:spPr>
          <a:xfrm>
            <a:off x="3682316" y="2057400"/>
            <a:ext cx="8509689" cy="1674339"/>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endParaRPr lang="pl-PL" kern="0" dirty="0">
              <a:solidFill>
                <a:srgbClr val="FFFFFF"/>
              </a:solidFill>
              <a:latin typeface="Arial"/>
            </a:endParaRPr>
          </a:p>
        </p:txBody>
      </p:sp>
      <p:sp>
        <p:nvSpPr>
          <p:cNvPr id="3" name="Symbol zastępczy tekstu 10">
            <a:extLst>
              <a:ext uri="{FF2B5EF4-FFF2-40B4-BE49-F238E27FC236}">
                <a16:creationId xmlns:a16="http://schemas.microsoft.com/office/drawing/2014/main" xmlns="" id="{AA773BB9-034F-40C6-9F66-77DE1360C179}"/>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4" name="Obraz 8">
            <a:extLst>
              <a:ext uri="{FF2B5EF4-FFF2-40B4-BE49-F238E27FC236}">
                <a16:creationId xmlns:a16="http://schemas.microsoft.com/office/drawing/2014/main" xmlns="" id="{8C1A0229-2174-4099-94A3-53D64F84FFCA}"/>
              </a:ext>
            </a:extLst>
          </p:cNvPr>
          <p:cNvPicPr>
            <a:picLocks noChangeAspect="1"/>
          </p:cNvPicPr>
          <p:nvPr/>
        </p:nvPicPr>
        <p:blipFill>
          <a:blip r:embed="rId2"/>
          <a:stretch>
            <a:fillRect/>
          </a:stretch>
        </p:blipFill>
        <p:spPr>
          <a:xfrm>
            <a:off x="1398017" y="3476749"/>
            <a:ext cx="1420374" cy="1453896"/>
          </a:xfrm>
          <a:prstGeom prst="rect">
            <a:avLst/>
          </a:prstGeom>
          <a:noFill/>
          <a:ln cap="flat">
            <a:noFill/>
          </a:ln>
        </p:spPr>
      </p:pic>
      <p:cxnSp>
        <p:nvCxnSpPr>
          <p:cNvPr id="5" name="Łącznik prosty 11">
            <a:extLst>
              <a:ext uri="{FF2B5EF4-FFF2-40B4-BE49-F238E27FC236}">
                <a16:creationId xmlns:a16="http://schemas.microsoft.com/office/drawing/2014/main" xmlns="" id="{27974DD3-B118-439C-A7D0-8510C2F1643D}"/>
              </a:ext>
            </a:extLst>
          </p:cNvPr>
          <p:cNvCxnSpPr>
            <a:endCxn id="4" idx="1"/>
          </p:cNvCxnSpPr>
          <p:nvPr/>
        </p:nvCxnSpPr>
        <p:spPr>
          <a:xfrm>
            <a:off x="0" y="4190996"/>
            <a:ext cx="1398017" cy="12701"/>
          </a:xfrm>
          <a:prstGeom prst="straightConnector1">
            <a:avLst/>
          </a:prstGeom>
          <a:noFill/>
          <a:ln w="6345" cap="flat">
            <a:solidFill>
              <a:srgbClr val="A43757"/>
            </a:solidFill>
            <a:prstDash val="solid"/>
            <a:miter/>
          </a:ln>
        </p:spPr>
      </p:cxnSp>
      <p:cxnSp>
        <p:nvCxnSpPr>
          <p:cNvPr id="6" name="Łącznik prosty 12">
            <a:extLst>
              <a:ext uri="{FF2B5EF4-FFF2-40B4-BE49-F238E27FC236}">
                <a16:creationId xmlns:a16="http://schemas.microsoft.com/office/drawing/2014/main" xmlns="" id="{1BB00096-D241-43C9-B40A-572A1E4B6374}"/>
              </a:ext>
            </a:extLst>
          </p:cNvPr>
          <p:cNvCxnSpPr/>
          <p:nvPr/>
        </p:nvCxnSpPr>
        <p:spPr>
          <a:xfrm>
            <a:off x="2792275" y="4203697"/>
            <a:ext cx="712921" cy="0"/>
          </a:xfrm>
          <a:prstGeom prst="straightConnector1">
            <a:avLst/>
          </a:prstGeom>
          <a:noFill/>
          <a:ln w="6345" cap="flat">
            <a:solidFill>
              <a:srgbClr val="A43757"/>
            </a:solidFill>
            <a:prstDash val="solid"/>
            <a:miter/>
          </a:ln>
        </p:spPr>
      </p:cxnSp>
      <p:sp>
        <p:nvSpPr>
          <p:cNvPr id="7" name="Symbol zastępczy tekstu 15">
            <a:extLst>
              <a:ext uri="{FF2B5EF4-FFF2-40B4-BE49-F238E27FC236}">
                <a16:creationId xmlns:a16="http://schemas.microsoft.com/office/drawing/2014/main" xmlns="" id="{B44F3349-515E-4C56-BAFB-A903323917DF}"/>
              </a:ext>
            </a:extLst>
          </p:cNvPr>
          <p:cNvSpPr txBox="1">
            <a:spLocks noGrp="1"/>
          </p:cNvSpPr>
          <p:nvPr>
            <p:ph type="body" sz="quarter" idx="4294967295"/>
          </p:nvPr>
        </p:nvSpPr>
        <p:spPr>
          <a:xfrm>
            <a:off x="1485900" y="3708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 </a:t>
            </a:r>
          </a:p>
        </p:txBody>
      </p:sp>
      <p:sp>
        <p:nvSpPr>
          <p:cNvPr id="8" name="Symbol zastępczy tekstu 15">
            <a:extLst>
              <a:ext uri="{FF2B5EF4-FFF2-40B4-BE49-F238E27FC236}">
                <a16:creationId xmlns:a16="http://schemas.microsoft.com/office/drawing/2014/main" xmlns="" id="{3BB4C775-44A6-47DA-B11E-41C5B17F06FA}"/>
              </a:ext>
            </a:extLst>
          </p:cNvPr>
          <p:cNvSpPr txBox="1">
            <a:spLocks noGrp="1"/>
          </p:cNvSpPr>
          <p:nvPr>
            <p:ph type="body" sz="quarter" idx="4294967295"/>
          </p:nvPr>
        </p:nvSpPr>
        <p:spPr>
          <a:xfrm>
            <a:off x="1408669" y="4038603"/>
            <a:ext cx="1383953"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nr</a:t>
            </a:r>
          </a:p>
        </p:txBody>
      </p:sp>
      <p:sp>
        <p:nvSpPr>
          <p:cNvPr id="9" name="Symbol zastępczy tekstu 19">
            <a:extLst>
              <a:ext uri="{FF2B5EF4-FFF2-40B4-BE49-F238E27FC236}">
                <a16:creationId xmlns:a16="http://schemas.microsoft.com/office/drawing/2014/main" xmlns="" id="{BB1A60F3-0581-49D1-8323-984A85A2B756}"/>
              </a:ext>
            </a:extLst>
          </p:cNvPr>
          <p:cNvSpPr txBox="1">
            <a:spLocks noGrp="1"/>
          </p:cNvSpPr>
          <p:nvPr>
            <p:ph type="body" sz="quarter" idx="4294967295"/>
          </p:nvPr>
        </p:nvSpPr>
        <p:spPr>
          <a:xfrm>
            <a:off x="3695703" y="3987798"/>
            <a:ext cx="7048496" cy="95489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Druga część tekstu może ZAJMOWAĆ NAWET 4 LINIJKI – ważne treści wyróżnione.</a:t>
            </a:r>
          </a:p>
        </p:txBody>
      </p:sp>
      <p:sp>
        <p:nvSpPr>
          <p:cNvPr id="10" name="Symbol zastępczy tekstu 21">
            <a:extLst>
              <a:ext uri="{FF2B5EF4-FFF2-40B4-BE49-F238E27FC236}">
                <a16:creationId xmlns:a16="http://schemas.microsoft.com/office/drawing/2014/main" xmlns="" id="{9BA08610-8CF4-4FF3-B8D8-E6B8BF8C2882}"/>
              </a:ext>
            </a:extLst>
          </p:cNvPr>
          <p:cNvSpPr txBox="1">
            <a:spLocks noGrp="1"/>
          </p:cNvSpPr>
          <p:nvPr>
            <p:ph type="body" sz="quarter" idx="4294967295"/>
          </p:nvPr>
        </p:nvSpPr>
        <p:spPr>
          <a:xfrm>
            <a:off x="3670301" y="5152772"/>
            <a:ext cx="7092433" cy="1184532"/>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
        <p:nvSpPr>
          <p:cNvPr id="11" name="Symbol zastępczy tekstu 4">
            <a:extLst>
              <a:ext uri="{FF2B5EF4-FFF2-40B4-BE49-F238E27FC236}">
                <a16:creationId xmlns:a16="http://schemas.microsoft.com/office/drawing/2014/main" xmlns="" id="{018F0CF1-C93C-40A0-A1B6-0AD39A53F22F}"/>
              </a:ext>
            </a:extLst>
          </p:cNvPr>
          <p:cNvSpPr txBox="1">
            <a:spLocks noGrp="1"/>
          </p:cNvSpPr>
          <p:nvPr>
            <p:ph type="body" sz="quarter" idx="4294967295"/>
          </p:nvPr>
        </p:nvSpPr>
        <p:spPr>
          <a:xfrm>
            <a:off x="4051304" y="2184401"/>
            <a:ext cx="6637291" cy="130226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0"/>
              </a:spcBef>
              <a:spcAft>
                <a:spcPts val="0"/>
              </a:spcAft>
              <a:buNone/>
              <a:tabLst/>
              <a:defRPr lang="pl-PL" sz="1400" b="0" i="0" u="none" strike="noStrike" cap="none" spc="0" baseline="0">
                <a:solidFill>
                  <a:srgbClr val="FFFFFF"/>
                </a:solidFill>
                <a:uFillTx/>
                <a:latin typeface="Arial"/>
              </a:defRPr>
            </a:lvl1pPr>
          </a:lstStyle>
          <a:p>
            <a:pPr lvl="0"/>
            <a:r>
              <a:rPr lang="pl-PL"/>
              <a:t>Tekst artykułu</a:t>
            </a:r>
          </a:p>
        </p:txBody>
      </p:sp>
    </p:spTree>
    <p:extLst>
      <p:ext uri="{BB962C8B-B14F-4D97-AF65-F5344CB8AC3E}">
        <p14:creationId xmlns:p14="http://schemas.microsoft.com/office/powerpoint/2010/main" val="18021250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p:cSld name="3_Dwa elementy zawartości">
    <p:spTree>
      <p:nvGrpSpPr>
        <p:cNvPr id="1" name=""/>
        <p:cNvGrpSpPr/>
        <p:nvPr/>
      </p:nvGrpSpPr>
      <p:grpSpPr>
        <a:xfrm>
          <a:off x="0" y="0"/>
          <a:ext cx="0" cy="0"/>
          <a:chOff x="0" y="0"/>
          <a:chExt cx="0" cy="0"/>
        </a:xfrm>
      </p:grpSpPr>
      <p:sp>
        <p:nvSpPr>
          <p:cNvPr id="2" name="Symbol zastępczy tekstu 10">
            <a:extLst>
              <a:ext uri="{FF2B5EF4-FFF2-40B4-BE49-F238E27FC236}">
                <a16:creationId xmlns:a16="http://schemas.microsoft.com/office/drawing/2014/main" xmlns="" id="{304D6706-8712-41E0-BE0D-BC10E8D6E74E}"/>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3" name="Obraz 8">
            <a:extLst>
              <a:ext uri="{FF2B5EF4-FFF2-40B4-BE49-F238E27FC236}">
                <a16:creationId xmlns:a16="http://schemas.microsoft.com/office/drawing/2014/main" xmlns="" id="{EC003FF8-FB90-4A62-93BF-E56E495DBFED}"/>
              </a:ext>
            </a:extLst>
          </p:cNvPr>
          <p:cNvPicPr>
            <a:picLocks noChangeAspect="1"/>
          </p:cNvPicPr>
          <p:nvPr/>
        </p:nvPicPr>
        <p:blipFill>
          <a:blip r:embed="rId2"/>
          <a:stretch>
            <a:fillRect/>
          </a:stretch>
        </p:blipFill>
        <p:spPr>
          <a:xfrm>
            <a:off x="1398017" y="2333749"/>
            <a:ext cx="1420374" cy="1453896"/>
          </a:xfrm>
          <a:prstGeom prst="rect">
            <a:avLst/>
          </a:prstGeom>
          <a:noFill/>
          <a:ln cap="flat">
            <a:noFill/>
          </a:ln>
        </p:spPr>
      </p:pic>
      <p:cxnSp>
        <p:nvCxnSpPr>
          <p:cNvPr id="4" name="Łącznik prosty 11">
            <a:extLst>
              <a:ext uri="{FF2B5EF4-FFF2-40B4-BE49-F238E27FC236}">
                <a16:creationId xmlns:a16="http://schemas.microsoft.com/office/drawing/2014/main" xmlns="" id="{DCDF4613-2776-400E-B808-392B613AC4A7}"/>
              </a:ext>
            </a:extLst>
          </p:cNvPr>
          <p:cNvCxnSpPr>
            <a:endCxn id="3" idx="1"/>
          </p:cNvCxnSpPr>
          <p:nvPr/>
        </p:nvCxnSpPr>
        <p:spPr>
          <a:xfrm>
            <a:off x="0" y="3047996"/>
            <a:ext cx="1398017" cy="12701"/>
          </a:xfrm>
          <a:prstGeom prst="straightConnector1">
            <a:avLst/>
          </a:prstGeom>
          <a:noFill/>
          <a:ln w="6345" cap="flat">
            <a:solidFill>
              <a:srgbClr val="A43757"/>
            </a:solidFill>
            <a:prstDash val="solid"/>
            <a:miter/>
          </a:ln>
        </p:spPr>
      </p:cxnSp>
      <p:cxnSp>
        <p:nvCxnSpPr>
          <p:cNvPr id="5" name="Łącznik prosty 12">
            <a:extLst>
              <a:ext uri="{FF2B5EF4-FFF2-40B4-BE49-F238E27FC236}">
                <a16:creationId xmlns:a16="http://schemas.microsoft.com/office/drawing/2014/main" xmlns="" id="{9FD37005-2BB2-4CBE-A5FC-D4AA66C468E5}"/>
              </a:ext>
            </a:extLst>
          </p:cNvPr>
          <p:cNvCxnSpPr/>
          <p:nvPr/>
        </p:nvCxnSpPr>
        <p:spPr>
          <a:xfrm>
            <a:off x="2792275" y="3060697"/>
            <a:ext cx="712921" cy="0"/>
          </a:xfrm>
          <a:prstGeom prst="straightConnector1">
            <a:avLst/>
          </a:prstGeom>
          <a:noFill/>
          <a:ln w="6345" cap="flat">
            <a:solidFill>
              <a:srgbClr val="A43757"/>
            </a:solidFill>
            <a:prstDash val="solid"/>
            <a:miter/>
          </a:ln>
        </p:spPr>
      </p:cxnSp>
      <p:sp>
        <p:nvSpPr>
          <p:cNvPr id="6" name="Symbol zastępczy tekstu 15">
            <a:extLst>
              <a:ext uri="{FF2B5EF4-FFF2-40B4-BE49-F238E27FC236}">
                <a16:creationId xmlns:a16="http://schemas.microsoft.com/office/drawing/2014/main" xmlns="" id="{2763D65A-C7A2-4552-86DA-7D1615889E93}"/>
              </a:ext>
            </a:extLst>
          </p:cNvPr>
          <p:cNvSpPr txBox="1">
            <a:spLocks noGrp="1"/>
          </p:cNvSpPr>
          <p:nvPr>
            <p:ph type="body" sz="quarter" idx="4294967295"/>
          </p:nvPr>
        </p:nvSpPr>
        <p:spPr>
          <a:xfrm>
            <a:off x="1485900" y="2565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a:t>
            </a:r>
          </a:p>
        </p:txBody>
      </p:sp>
      <p:sp>
        <p:nvSpPr>
          <p:cNvPr id="7" name="Symbol zastępczy tekstu 15">
            <a:extLst>
              <a:ext uri="{FF2B5EF4-FFF2-40B4-BE49-F238E27FC236}">
                <a16:creationId xmlns:a16="http://schemas.microsoft.com/office/drawing/2014/main" xmlns="" id="{8A2F66FB-122B-4727-A3FC-D33C12390040}"/>
              </a:ext>
            </a:extLst>
          </p:cNvPr>
          <p:cNvSpPr txBox="1">
            <a:spLocks noGrp="1"/>
          </p:cNvSpPr>
          <p:nvPr>
            <p:ph type="body" sz="quarter" idx="4294967295"/>
          </p:nvPr>
        </p:nvSpPr>
        <p:spPr>
          <a:xfrm>
            <a:off x="1433386" y="2895603"/>
            <a:ext cx="1359246"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nr</a:t>
            </a:r>
          </a:p>
        </p:txBody>
      </p:sp>
      <p:sp>
        <p:nvSpPr>
          <p:cNvPr id="8" name="Symbol zastępczy tekstu 21">
            <a:extLst>
              <a:ext uri="{FF2B5EF4-FFF2-40B4-BE49-F238E27FC236}">
                <a16:creationId xmlns:a16="http://schemas.microsoft.com/office/drawing/2014/main" xmlns="" id="{79E72D60-6ADF-47EE-9557-129E09D16A1A}"/>
              </a:ext>
            </a:extLst>
          </p:cNvPr>
          <p:cNvSpPr txBox="1">
            <a:spLocks noGrp="1"/>
          </p:cNvSpPr>
          <p:nvPr>
            <p:ph type="body" sz="quarter" idx="4294967295"/>
          </p:nvPr>
        </p:nvSpPr>
        <p:spPr>
          <a:xfrm>
            <a:off x="3670301" y="2857500"/>
            <a:ext cx="6692895" cy="2082802"/>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1200"/>
              </a:spcBef>
              <a:spcAft>
                <a:spcPts val="600"/>
              </a:spcAft>
              <a:buNone/>
              <a:tabLst/>
              <a:defRPr lang="pl-PL" sz="1400" b="0" i="0" u="none" strike="noStrike" cap="none" spc="0" baseline="0">
                <a:solidFill>
                  <a:srgbClr val="6D6E71"/>
                </a:solidFill>
                <a:uFillTx/>
                <a:latin typeface="Arial"/>
              </a:defRPr>
            </a:lvl1pPr>
          </a:lstStyle>
          <a:p>
            <a:pPr lvl="0"/>
            <a:r>
              <a:rPr lang="pl-PL"/>
              <a:t>Tutaj tekst, w którym oznaczamy najważniejsze fragmenty za pomocą bordowego zakreślenia. Te fragmenty mają też font większy o 2pkt.</a:t>
            </a:r>
          </a:p>
        </p:txBody>
      </p:sp>
    </p:spTree>
    <p:extLst>
      <p:ext uri="{BB962C8B-B14F-4D97-AF65-F5344CB8AC3E}">
        <p14:creationId xmlns:p14="http://schemas.microsoft.com/office/powerpoint/2010/main" val="225650018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p:cSld name="4_Dwa elementy zawartości">
    <p:spTree>
      <p:nvGrpSpPr>
        <p:cNvPr id="1" name=""/>
        <p:cNvGrpSpPr/>
        <p:nvPr/>
      </p:nvGrpSpPr>
      <p:grpSpPr>
        <a:xfrm>
          <a:off x="0" y="0"/>
          <a:ext cx="0" cy="0"/>
          <a:chOff x="0" y="0"/>
          <a:chExt cx="0" cy="0"/>
        </a:xfrm>
      </p:grpSpPr>
      <p:sp>
        <p:nvSpPr>
          <p:cNvPr id="2" name="Symbol zastępczy tekstu 10">
            <a:extLst>
              <a:ext uri="{FF2B5EF4-FFF2-40B4-BE49-F238E27FC236}">
                <a16:creationId xmlns:a16="http://schemas.microsoft.com/office/drawing/2014/main" xmlns="" id="{A44F1EB1-950C-4BBC-BA43-0415C482CC9E}"/>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cxnSp>
        <p:nvCxnSpPr>
          <p:cNvPr id="3" name="Łącznik prosty 11">
            <a:extLst>
              <a:ext uri="{FF2B5EF4-FFF2-40B4-BE49-F238E27FC236}">
                <a16:creationId xmlns:a16="http://schemas.microsoft.com/office/drawing/2014/main" xmlns="" id="{2982752C-EA95-416A-B934-F9E62D9ED1CE}"/>
              </a:ext>
            </a:extLst>
          </p:cNvPr>
          <p:cNvCxnSpPr/>
          <p:nvPr/>
        </p:nvCxnSpPr>
        <p:spPr>
          <a:xfrm>
            <a:off x="0" y="3047996"/>
            <a:ext cx="1398017" cy="12701"/>
          </a:xfrm>
          <a:prstGeom prst="straightConnector1">
            <a:avLst/>
          </a:prstGeom>
          <a:noFill/>
          <a:ln w="6345" cap="flat">
            <a:solidFill>
              <a:srgbClr val="A43757"/>
            </a:solidFill>
            <a:prstDash val="solid"/>
            <a:miter/>
          </a:ln>
        </p:spPr>
      </p:cxnSp>
      <p:cxnSp>
        <p:nvCxnSpPr>
          <p:cNvPr id="4" name="Łącznik prosty 12">
            <a:extLst>
              <a:ext uri="{FF2B5EF4-FFF2-40B4-BE49-F238E27FC236}">
                <a16:creationId xmlns:a16="http://schemas.microsoft.com/office/drawing/2014/main" xmlns="" id="{ECD27FAD-1AA6-4704-8E03-C8509FA68669}"/>
              </a:ext>
            </a:extLst>
          </p:cNvPr>
          <p:cNvCxnSpPr/>
          <p:nvPr/>
        </p:nvCxnSpPr>
        <p:spPr>
          <a:xfrm>
            <a:off x="2792275" y="3060697"/>
            <a:ext cx="712921" cy="0"/>
          </a:xfrm>
          <a:prstGeom prst="straightConnector1">
            <a:avLst/>
          </a:prstGeom>
          <a:noFill/>
          <a:ln w="6345" cap="flat">
            <a:solidFill>
              <a:srgbClr val="A43757"/>
            </a:solidFill>
            <a:prstDash val="solid"/>
            <a:miter/>
          </a:ln>
        </p:spPr>
      </p:cxnSp>
      <p:sp>
        <p:nvSpPr>
          <p:cNvPr id="5" name="Symbol zastępczy tekstu 19">
            <a:extLst>
              <a:ext uri="{FF2B5EF4-FFF2-40B4-BE49-F238E27FC236}">
                <a16:creationId xmlns:a16="http://schemas.microsoft.com/office/drawing/2014/main" xmlns="" id="{51634A4F-8340-4EFC-A3F7-DA02E00CFC09}"/>
              </a:ext>
            </a:extLst>
          </p:cNvPr>
          <p:cNvSpPr txBox="1">
            <a:spLocks noGrp="1"/>
          </p:cNvSpPr>
          <p:nvPr>
            <p:ph type="body" sz="quarter" idx="4294967295"/>
          </p:nvPr>
        </p:nvSpPr>
        <p:spPr>
          <a:xfrm>
            <a:off x="3657600" y="2844798"/>
            <a:ext cx="7487509" cy="12573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Treść artykułu/paragrafu/etc.</a:t>
            </a:r>
          </a:p>
        </p:txBody>
      </p:sp>
      <p:cxnSp>
        <p:nvCxnSpPr>
          <p:cNvPr id="6" name="Łącznik prosty 13">
            <a:extLst>
              <a:ext uri="{FF2B5EF4-FFF2-40B4-BE49-F238E27FC236}">
                <a16:creationId xmlns:a16="http://schemas.microsoft.com/office/drawing/2014/main" xmlns="" id="{B353A92A-BDC8-41E4-B987-ABA10FAD9A5F}"/>
              </a:ext>
            </a:extLst>
          </p:cNvPr>
          <p:cNvCxnSpPr/>
          <p:nvPr/>
        </p:nvCxnSpPr>
        <p:spPr>
          <a:xfrm>
            <a:off x="0" y="5130798"/>
            <a:ext cx="1398017" cy="12701"/>
          </a:xfrm>
          <a:prstGeom prst="straightConnector1">
            <a:avLst/>
          </a:prstGeom>
          <a:noFill/>
          <a:ln w="6345" cap="flat">
            <a:solidFill>
              <a:srgbClr val="A43757"/>
            </a:solidFill>
            <a:prstDash val="solid"/>
            <a:miter/>
          </a:ln>
        </p:spPr>
      </p:cxnSp>
      <p:cxnSp>
        <p:nvCxnSpPr>
          <p:cNvPr id="7" name="Łącznik prosty 14">
            <a:extLst>
              <a:ext uri="{FF2B5EF4-FFF2-40B4-BE49-F238E27FC236}">
                <a16:creationId xmlns:a16="http://schemas.microsoft.com/office/drawing/2014/main" xmlns="" id="{2C3D19BB-8667-486B-B1E8-7C6679001369}"/>
              </a:ext>
            </a:extLst>
          </p:cNvPr>
          <p:cNvCxnSpPr/>
          <p:nvPr/>
        </p:nvCxnSpPr>
        <p:spPr>
          <a:xfrm>
            <a:off x="2792275" y="5143499"/>
            <a:ext cx="712921" cy="0"/>
          </a:xfrm>
          <a:prstGeom prst="straightConnector1">
            <a:avLst/>
          </a:prstGeom>
          <a:noFill/>
          <a:ln w="6345" cap="flat">
            <a:solidFill>
              <a:srgbClr val="A43757"/>
            </a:solidFill>
            <a:prstDash val="solid"/>
            <a:miter/>
          </a:ln>
        </p:spPr>
      </p:cxnSp>
      <p:sp>
        <p:nvSpPr>
          <p:cNvPr id="8" name="Symbol zastępczy tekstu 19">
            <a:extLst>
              <a:ext uri="{FF2B5EF4-FFF2-40B4-BE49-F238E27FC236}">
                <a16:creationId xmlns:a16="http://schemas.microsoft.com/office/drawing/2014/main" xmlns="" id="{A8AE9443-E63B-4568-86DE-6027A087711F}"/>
              </a:ext>
            </a:extLst>
          </p:cNvPr>
          <p:cNvSpPr txBox="1">
            <a:spLocks noGrp="1"/>
          </p:cNvSpPr>
          <p:nvPr>
            <p:ph type="body" sz="quarter" idx="4294967295"/>
          </p:nvPr>
        </p:nvSpPr>
        <p:spPr>
          <a:xfrm>
            <a:off x="3683002" y="4927601"/>
            <a:ext cx="7487509" cy="12573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Treść artykułu/paragrafu/etc.</a:t>
            </a:r>
          </a:p>
        </p:txBody>
      </p:sp>
    </p:spTree>
    <p:extLst>
      <p:ext uri="{BB962C8B-B14F-4D97-AF65-F5344CB8AC3E}">
        <p14:creationId xmlns:p14="http://schemas.microsoft.com/office/powerpoint/2010/main" val="172121827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p:cSld name="Slajd przekładkowy_01">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xmlns="" id="{3CECC14B-385B-4814-A244-000191A7BFC5}"/>
              </a:ext>
            </a:extLst>
          </p:cNvPr>
          <p:cNvPicPr>
            <a:picLocks noChangeAspect="1"/>
          </p:cNvPicPr>
          <p:nvPr/>
        </p:nvPicPr>
        <p:blipFill>
          <a:blip r:embed="rId2"/>
          <a:stretch>
            <a:fillRect/>
          </a:stretch>
        </p:blipFill>
        <p:spPr>
          <a:xfrm>
            <a:off x="0" y="1709"/>
            <a:ext cx="12191996" cy="6854571"/>
          </a:xfrm>
          <a:prstGeom prst="rect">
            <a:avLst/>
          </a:prstGeom>
          <a:noFill/>
          <a:ln cap="flat">
            <a:noFill/>
          </a:ln>
        </p:spPr>
      </p:pic>
      <p:pic>
        <p:nvPicPr>
          <p:cNvPr id="3" name="Obraz 7">
            <a:extLst>
              <a:ext uri="{FF2B5EF4-FFF2-40B4-BE49-F238E27FC236}">
                <a16:creationId xmlns:a16="http://schemas.microsoft.com/office/drawing/2014/main" xmlns="" id="{FB0199E0-98BF-441A-A0B0-7E5D1B83DFFA}"/>
              </a:ext>
            </a:extLst>
          </p:cNvPr>
          <p:cNvPicPr>
            <a:picLocks noChangeAspect="1"/>
          </p:cNvPicPr>
          <p:nvPr/>
        </p:nvPicPr>
        <p:blipFill>
          <a:blip r:embed="rId3"/>
          <a:stretch>
            <a:fillRect/>
          </a:stretch>
        </p:blipFill>
        <p:spPr>
          <a:xfrm>
            <a:off x="7607" y="4155079"/>
            <a:ext cx="7011024" cy="807726"/>
          </a:xfrm>
          <a:prstGeom prst="rect">
            <a:avLst/>
          </a:prstGeom>
          <a:noFill/>
          <a:ln cap="flat">
            <a:noFill/>
          </a:ln>
        </p:spPr>
      </p:pic>
      <p:sp>
        <p:nvSpPr>
          <p:cNvPr id="4" name="Symbol zastępczy tekstu 12">
            <a:extLst>
              <a:ext uri="{FF2B5EF4-FFF2-40B4-BE49-F238E27FC236}">
                <a16:creationId xmlns:a16="http://schemas.microsoft.com/office/drawing/2014/main" xmlns="" id="{EDED5265-1EE6-4EA3-83FF-C370590C734B}"/>
              </a:ext>
            </a:extLst>
          </p:cNvPr>
          <p:cNvSpPr txBox="1">
            <a:spLocks noGrp="1"/>
          </p:cNvSpPr>
          <p:nvPr>
            <p:ph type="body" sz="quarter" idx="4294967295"/>
          </p:nvPr>
        </p:nvSpPr>
        <p:spPr>
          <a:xfrm>
            <a:off x="667265" y="4241801"/>
            <a:ext cx="5955953"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pic>
        <p:nvPicPr>
          <p:cNvPr id="5" name="Obraz 10">
            <a:extLst>
              <a:ext uri="{FF2B5EF4-FFF2-40B4-BE49-F238E27FC236}">
                <a16:creationId xmlns:a16="http://schemas.microsoft.com/office/drawing/2014/main" xmlns="" id="{4EB0E3C8-E11D-4313-BD07-5521881DD6EF}"/>
              </a:ext>
            </a:extLst>
          </p:cNvPr>
          <p:cNvPicPr>
            <a:picLocks noChangeAspect="1"/>
          </p:cNvPicPr>
          <p:nvPr/>
        </p:nvPicPr>
        <p:blipFill>
          <a:blip r:embed="rId4"/>
          <a:stretch>
            <a:fillRect/>
          </a:stretch>
        </p:blipFill>
        <p:spPr>
          <a:xfrm>
            <a:off x="1384794" y="3627872"/>
            <a:ext cx="2359298" cy="579116"/>
          </a:xfrm>
          <a:prstGeom prst="rect">
            <a:avLst/>
          </a:prstGeom>
          <a:noFill/>
          <a:ln cap="flat">
            <a:noFill/>
          </a:ln>
        </p:spPr>
      </p:pic>
      <p:sp>
        <p:nvSpPr>
          <p:cNvPr id="6" name="Symbol zastępczy tekstu 16">
            <a:extLst>
              <a:ext uri="{FF2B5EF4-FFF2-40B4-BE49-F238E27FC236}">
                <a16:creationId xmlns:a16="http://schemas.microsoft.com/office/drawing/2014/main" xmlns="" id="{35CF831D-94FB-4122-9933-62128E04A649}"/>
              </a:ext>
            </a:extLst>
          </p:cNvPr>
          <p:cNvSpPr txBox="1">
            <a:spLocks noGrp="1"/>
          </p:cNvSpPr>
          <p:nvPr>
            <p:ph type="body" sz="quarter" idx="4294967295"/>
          </p:nvPr>
        </p:nvSpPr>
        <p:spPr>
          <a:xfrm>
            <a:off x="1532122" y="3703822"/>
            <a:ext cx="2137839"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a:t>
            </a:r>
          </a:p>
        </p:txBody>
      </p:sp>
    </p:spTree>
    <p:extLst>
      <p:ext uri="{BB962C8B-B14F-4D97-AF65-F5344CB8AC3E}">
        <p14:creationId xmlns:p14="http://schemas.microsoft.com/office/powerpoint/2010/main" val="28217185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ytuł i zawartość">
    <p:spTree>
      <p:nvGrpSpPr>
        <p:cNvPr id="1" name=""/>
        <p:cNvGrpSpPr/>
        <p:nvPr/>
      </p:nvGrpSpPr>
      <p:grpSpPr>
        <a:xfrm>
          <a:off x="0" y="0"/>
          <a:ext cx="0" cy="0"/>
          <a:chOff x="0" y="0"/>
          <a:chExt cx="0" cy="0"/>
        </a:xfrm>
      </p:grpSpPr>
      <p:sp>
        <p:nvSpPr>
          <p:cNvPr id="2" name="Prostokąt 30">
            <a:extLst>
              <a:ext uri="{FF2B5EF4-FFF2-40B4-BE49-F238E27FC236}">
                <a16:creationId xmlns="" xmlns:a16="http://schemas.microsoft.com/office/drawing/2014/main" id="{C970C975-B93E-483F-AE40-8599994E3E48}"/>
              </a:ext>
            </a:extLst>
          </p:cNvPr>
          <p:cNvSpPr/>
          <p:nvPr/>
        </p:nvSpPr>
        <p:spPr>
          <a:xfrm>
            <a:off x="1419413" y="4752621"/>
            <a:ext cx="4402890" cy="362623"/>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l-PL" sz="1800" b="0" i="0" u="none" strike="noStrike" kern="1200" cap="none" spc="0" baseline="0" dirty="0">
              <a:solidFill>
                <a:srgbClr val="FFFFFF"/>
              </a:solidFill>
              <a:uFillTx/>
              <a:latin typeface="Arial"/>
            </a:endParaRPr>
          </a:p>
        </p:txBody>
      </p:sp>
      <p:sp>
        <p:nvSpPr>
          <p:cNvPr id="3" name="Prostokąt 31">
            <a:extLst>
              <a:ext uri="{FF2B5EF4-FFF2-40B4-BE49-F238E27FC236}">
                <a16:creationId xmlns="" xmlns:a16="http://schemas.microsoft.com/office/drawing/2014/main" id="{83026354-F2DD-4301-9C80-AF1F4089A617}"/>
              </a:ext>
            </a:extLst>
          </p:cNvPr>
          <p:cNvSpPr/>
          <p:nvPr/>
        </p:nvSpPr>
        <p:spPr>
          <a:xfrm>
            <a:off x="0" y="2416009"/>
            <a:ext cx="1396316" cy="360255"/>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l-PL" sz="1800" b="0" i="0" u="none" strike="noStrike" kern="1200" cap="none" spc="0" baseline="0" dirty="0">
              <a:solidFill>
                <a:srgbClr val="FFFFFF"/>
              </a:solidFill>
              <a:uFillTx/>
              <a:latin typeface="Arial"/>
            </a:endParaRPr>
          </a:p>
        </p:txBody>
      </p:sp>
      <p:sp>
        <p:nvSpPr>
          <p:cNvPr id="4" name="Prostokąt 32">
            <a:extLst>
              <a:ext uri="{FF2B5EF4-FFF2-40B4-BE49-F238E27FC236}">
                <a16:creationId xmlns="" xmlns:a16="http://schemas.microsoft.com/office/drawing/2014/main" id="{09AB3CDE-961A-4BFF-B516-3DDA32DBEEEE}"/>
              </a:ext>
            </a:extLst>
          </p:cNvPr>
          <p:cNvSpPr/>
          <p:nvPr/>
        </p:nvSpPr>
        <p:spPr>
          <a:xfrm>
            <a:off x="0" y="3242498"/>
            <a:ext cx="1396316" cy="359999"/>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l-PL" sz="1800" b="0" i="0" u="none" strike="noStrike" kern="1200" cap="none" spc="0" baseline="0" dirty="0">
              <a:solidFill>
                <a:srgbClr val="FFFFFF"/>
              </a:solidFill>
              <a:uFillTx/>
              <a:latin typeface="Arial"/>
            </a:endParaRPr>
          </a:p>
        </p:txBody>
      </p:sp>
      <p:sp>
        <p:nvSpPr>
          <p:cNvPr id="5" name="Prostokąt 33">
            <a:extLst>
              <a:ext uri="{FF2B5EF4-FFF2-40B4-BE49-F238E27FC236}">
                <a16:creationId xmlns="" xmlns:a16="http://schemas.microsoft.com/office/drawing/2014/main" id="{C02A1A61-BB0F-4795-968F-BF4E2E2A92D9}"/>
              </a:ext>
            </a:extLst>
          </p:cNvPr>
          <p:cNvSpPr/>
          <p:nvPr/>
        </p:nvSpPr>
        <p:spPr>
          <a:xfrm>
            <a:off x="0" y="3963265"/>
            <a:ext cx="1396316" cy="360694"/>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l-PL" sz="1800" b="0" i="0" u="none" strike="noStrike" kern="1200" cap="none" spc="0" baseline="0" dirty="0">
              <a:solidFill>
                <a:srgbClr val="FFFFFF"/>
              </a:solidFill>
              <a:uFillTx/>
              <a:latin typeface="Arial"/>
            </a:endParaRPr>
          </a:p>
        </p:txBody>
      </p:sp>
      <p:sp>
        <p:nvSpPr>
          <p:cNvPr id="6" name="Prostokąt 36">
            <a:extLst>
              <a:ext uri="{FF2B5EF4-FFF2-40B4-BE49-F238E27FC236}">
                <a16:creationId xmlns="" xmlns:a16="http://schemas.microsoft.com/office/drawing/2014/main" id="{28FBE97B-D0D1-4A9C-A236-916686D0851D}"/>
              </a:ext>
            </a:extLst>
          </p:cNvPr>
          <p:cNvSpPr/>
          <p:nvPr/>
        </p:nvSpPr>
        <p:spPr>
          <a:xfrm>
            <a:off x="1424662" y="3965002"/>
            <a:ext cx="7514063" cy="393813"/>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l-PL" sz="1800" b="0" i="0" u="none" strike="noStrike" kern="1200" cap="none" spc="0" baseline="0" dirty="0">
              <a:solidFill>
                <a:srgbClr val="FFFFFF"/>
              </a:solidFill>
              <a:uFillTx/>
              <a:latin typeface="Arial"/>
            </a:endParaRPr>
          </a:p>
        </p:txBody>
      </p:sp>
      <p:sp>
        <p:nvSpPr>
          <p:cNvPr id="7" name="Prostokąt 37">
            <a:extLst>
              <a:ext uri="{FF2B5EF4-FFF2-40B4-BE49-F238E27FC236}">
                <a16:creationId xmlns="" xmlns:a16="http://schemas.microsoft.com/office/drawing/2014/main" id="{A725C3A9-56DA-489F-B791-B057BDF6D246}"/>
              </a:ext>
            </a:extLst>
          </p:cNvPr>
          <p:cNvSpPr/>
          <p:nvPr/>
        </p:nvSpPr>
        <p:spPr>
          <a:xfrm>
            <a:off x="1424662" y="3240084"/>
            <a:ext cx="5565504" cy="362459"/>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l-PL" sz="1800" b="0" i="0" u="none" strike="noStrike" kern="1200" cap="none" spc="0" baseline="0" dirty="0">
              <a:solidFill>
                <a:srgbClr val="FFFFFF"/>
              </a:solidFill>
              <a:uFillTx/>
              <a:latin typeface="Arial"/>
            </a:endParaRPr>
          </a:p>
        </p:txBody>
      </p:sp>
      <p:sp>
        <p:nvSpPr>
          <p:cNvPr id="8" name="Prostokąt 38">
            <a:extLst>
              <a:ext uri="{FF2B5EF4-FFF2-40B4-BE49-F238E27FC236}">
                <a16:creationId xmlns="" xmlns:a16="http://schemas.microsoft.com/office/drawing/2014/main" id="{964DD77B-B119-46C3-8822-135850187B42}"/>
              </a:ext>
            </a:extLst>
          </p:cNvPr>
          <p:cNvSpPr/>
          <p:nvPr/>
        </p:nvSpPr>
        <p:spPr>
          <a:xfrm>
            <a:off x="1424095" y="2420553"/>
            <a:ext cx="5133789" cy="359999"/>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l-PL" sz="1800" b="0" i="0" u="none" strike="noStrike" kern="1200" cap="none" spc="0" baseline="0" dirty="0">
              <a:solidFill>
                <a:srgbClr val="FFFFFF"/>
              </a:solidFill>
              <a:uFillTx/>
              <a:latin typeface="Arial"/>
            </a:endParaRPr>
          </a:p>
        </p:txBody>
      </p:sp>
      <p:sp>
        <p:nvSpPr>
          <p:cNvPr id="9" name="Prostokąt 39">
            <a:extLst>
              <a:ext uri="{FF2B5EF4-FFF2-40B4-BE49-F238E27FC236}">
                <a16:creationId xmlns="" xmlns:a16="http://schemas.microsoft.com/office/drawing/2014/main" id="{8B862CB1-556F-4820-9419-79F0876C51B5}"/>
              </a:ext>
            </a:extLst>
          </p:cNvPr>
          <p:cNvSpPr/>
          <p:nvPr/>
        </p:nvSpPr>
        <p:spPr>
          <a:xfrm>
            <a:off x="0" y="4754550"/>
            <a:ext cx="1396800" cy="360694"/>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l-PL" sz="1800" b="0" i="0" u="none" strike="noStrike" kern="1200" cap="none" spc="0" baseline="0" dirty="0">
              <a:solidFill>
                <a:srgbClr val="FFFFFF"/>
              </a:solidFill>
              <a:uFillTx/>
              <a:latin typeface="Arial"/>
            </a:endParaRPr>
          </a:p>
        </p:txBody>
      </p:sp>
      <p:sp>
        <p:nvSpPr>
          <p:cNvPr id="10" name="Symbol zastępczy tekstu 17">
            <a:extLst>
              <a:ext uri="{FF2B5EF4-FFF2-40B4-BE49-F238E27FC236}">
                <a16:creationId xmlns="" xmlns:a16="http://schemas.microsoft.com/office/drawing/2014/main" id="{78E2103D-3115-42B6-9DE2-2DB5142BBD70}"/>
              </a:ext>
            </a:extLst>
          </p:cNvPr>
          <p:cNvSpPr txBox="1">
            <a:spLocks noGrp="1"/>
          </p:cNvSpPr>
          <p:nvPr>
            <p:ph type="body" sz="quarter" idx="4294967295"/>
          </p:nvPr>
        </p:nvSpPr>
        <p:spPr>
          <a:xfrm>
            <a:off x="1816098" y="2438403"/>
            <a:ext cx="462280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a:tabLst/>
              <a:defRPr lang="pl-PL" sz="1500" b="0" i="0" u="none" strike="noStrike" cap="all" spc="0" baseline="0">
                <a:solidFill>
                  <a:srgbClr val="FFFFFF"/>
                </a:solidFill>
                <a:uFillTx/>
                <a:latin typeface="Arial"/>
              </a:defRPr>
            </a:lvl1pPr>
          </a:lstStyle>
          <a:p>
            <a:pPr lvl="0"/>
            <a:r>
              <a:rPr lang="pl-PL"/>
              <a:t>TEMAT</a:t>
            </a:r>
          </a:p>
        </p:txBody>
      </p:sp>
      <p:sp>
        <p:nvSpPr>
          <p:cNvPr id="11" name="Symbol zastępczy tekstu 17">
            <a:extLst>
              <a:ext uri="{FF2B5EF4-FFF2-40B4-BE49-F238E27FC236}">
                <a16:creationId xmlns="" xmlns:a16="http://schemas.microsoft.com/office/drawing/2014/main" id="{094BF705-4D2F-4663-B2E8-30884D1893C7}"/>
              </a:ext>
            </a:extLst>
          </p:cNvPr>
          <p:cNvSpPr txBox="1">
            <a:spLocks noGrp="1"/>
          </p:cNvSpPr>
          <p:nvPr>
            <p:ph type="body" sz="quarter" idx="4294967295"/>
          </p:nvPr>
        </p:nvSpPr>
        <p:spPr>
          <a:xfrm>
            <a:off x="1823551" y="3272738"/>
            <a:ext cx="372634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2"/>
              <a:tabLst/>
              <a:defRPr lang="pl-PL" sz="1500" b="0" i="0" u="none" strike="noStrike" cap="all" spc="0" baseline="0">
                <a:solidFill>
                  <a:srgbClr val="FFFFFF"/>
                </a:solidFill>
                <a:uFillTx/>
                <a:latin typeface="Arial"/>
              </a:defRPr>
            </a:lvl1pPr>
          </a:lstStyle>
          <a:p>
            <a:pPr lvl="0"/>
            <a:r>
              <a:rPr lang="pl-PL"/>
              <a:t>TEMAT</a:t>
            </a:r>
          </a:p>
        </p:txBody>
      </p:sp>
      <p:sp>
        <p:nvSpPr>
          <p:cNvPr id="12" name="Symbol zastępczy tekstu 17">
            <a:extLst>
              <a:ext uri="{FF2B5EF4-FFF2-40B4-BE49-F238E27FC236}">
                <a16:creationId xmlns="" xmlns:a16="http://schemas.microsoft.com/office/drawing/2014/main" id="{830E595F-01AE-4C3C-9F86-B84902725D8C}"/>
              </a:ext>
            </a:extLst>
          </p:cNvPr>
          <p:cNvSpPr txBox="1">
            <a:spLocks noGrp="1"/>
          </p:cNvSpPr>
          <p:nvPr>
            <p:ph type="body" sz="quarter" idx="4294967295"/>
          </p:nvPr>
        </p:nvSpPr>
        <p:spPr>
          <a:xfrm>
            <a:off x="1816098" y="3987798"/>
            <a:ext cx="462280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3"/>
              <a:tabLst/>
              <a:defRPr lang="pl-PL" sz="1500" b="0" i="0" u="none" strike="noStrike" cap="all" spc="0" baseline="0">
                <a:solidFill>
                  <a:srgbClr val="FFFFFF"/>
                </a:solidFill>
                <a:uFillTx/>
                <a:latin typeface="Arial"/>
              </a:defRPr>
            </a:lvl1pPr>
          </a:lstStyle>
          <a:p>
            <a:pPr lvl="0"/>
            <a:r>
              <a:rPr lang="pl-PL"/>
              <a:t>TEMAT</a:t>
            </a:r>
          </a:p>
        </p:txBody>
      </p:sp>
      <p:sp>
        <p:nvSpPr>
          <p:cNvPr id="13" name="Symbol zastępczy tekstu 17">
            <a:extLst>
              <a:ext uri="{FF2B5EF4-FFF2-40B4-BE49-F238E27FC236}">
                <a16:creationId xmlns="" xmlns:a16="http://schemas.microsoft.com/office/drawing/2014/main" id="{A12C69D1-F116-4D98-9EE9-84C25EF371EB}"/>
              </a:ext>
            </a:extLst>
          </p:cNvPr>
          <p:cNvSpPr txBox="1">
            <a:spLocks noGrp="1"/>
          </p:cNvSpPr>
          <p:nvPr>
            <p:ph type="body" sz="quarter" idx="4294967295"/>
          </p:nvPr>
        </p:nvSpPr>
        <p:spPr>
          <a:xfrm>
            <a:off x="1828800" y="4787898"/>
            <a:ext cx="3844210" cy="378342"/>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4"/>
              <a:tabLst/>
              <a:defRPr lang="pl-PL" sz="1500" b="0" i="0" u="none" strike="noStrike" cap="all" spc="0" baseline="0">
                <a:solidFill>
                  <a:srgbClr val="FFFFFF"/>
                </a:solidFill>
                <a:uFillTx/>
                <a:latin typeface="Arial"/>
              </a:defRPr>
            </a:lvl1pPr>
          </a:lstStyle>
          <a:p>
            <a:pPr lvl="0"/>
            <a:r>
              <a:rPr lang="pl-PL"/>
              <a:t>TEMAT</a:t>
            </a:r>
          </a:p>
        </p:txBody>
      </p:sp>
      <p:sp>
        <p:nvSpPr>
          <p:cNvPr id="14" name="Symbol zastępczy tekstu 10">
            <a:extLst>
              <a:ext uri="{FF2B5EF4-FFF2-40B4-BE49-F238E27FC236}">
                <a16:creationId xmlns="" xmlns:a16="http://schemas.microsoft.com/office/drawing/2014/main" id="{2A2AEC04-9FEA-478C-A7A6-245EF292E40D}"/>
              </a:ext>
            </a:extLst>
          </p:cNvPr>
          <p:cNvSpPr txBox="1">
            <a:spLocks noGrp="1"/>
          </p:cNvSpPr>
          <p:nvPr>
            <p:ph type="body" sz="quarter" idx="4294967295"/>
          </p:nvPr>
        </p:nvSpPr>
        <p:spPr>
          <a:xfrm>
            <a:off x="1816098" y="728667"/>
            <a:ext cx="4102098" cy="684208"/>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Tree>
    <p:extLst>
      <p:ext uri="{BB962C8B-B14F-4D97-AF65-F5344CB8AC3E}">
        <p14:creationId xmlns:p14="http://schemas.microsoft.com/office/powerpoint/2010/main" val="2422855060"/>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p:cSld name="5_Dwa elementy zawartości">
    <p:spTree>
      <p:nvGrpSpPr>
        <p:cNvPr id="1" name=""/>
        <p:cNvGrpSpPr/>
        <p:nvPr/>
      </p:nvGrpSpPr>
      <p:grpSpPr>
        <a:xfrm>
          <a:off x="0" y="0"/>
          <a:ext cx="0" cy="0"/>
          <a:chOff x="0" y="0"/>
          <a:chExt cx="0" cy="0"/>
        </a:xfrm>
      </p:grpSpPr>
      <p:sp>
        <p:nvSpPr>
          <p:cNvPr id="2" name="Symbol zastępczy tekstu 10">
            <a:extLst>
              <a:ext uri="{FF2B5EF4-FFF2-40B4-BE49-F238E27FC236}">
                <a16:creationId xmlns:a16="http://schemas.microsoft.com/office/drawing/2014/main" xmlns="" id="{95E119F5-9B3E-4873-87FF-5AE2A286B4B7}"/>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3" name="Obraz 3">
            <a:extLst>
              <a:ext uri="{FF2B5EF4-FFF2-40B4-BE49-F238E27FC236}">
                <a16:creationId xmlns:a16="http://schemas.microsoft.com/office/drawing/2014/main" xmlns="" id="{6789E0D2-01DB-48EF-8376-E5202269EB1A}"/>
              </a:ext>
            </a:extLst>
          </p:cNvPr>
          <p:cNvPicPr>
            <a:picLocks noChangeAspect="1"/>
          </p:cNvPicPr>
          <p:nvPr/>
        </p:nvPicPr>
        <p:blipFill>
          <a:blip r:embed="rId2"/>
          <a:stretch>
            <a:fillRect/>
          </a:stretch>
        </p:blipFill>
        <p:spPr>
          <a:xfrm>
            <a:off x="1405121" y="1951229"/>
            <a:ext cx="2828550" cy="999750"/>
          </a:xfrm>
          <a:prstGeom prst="rect">
            <a:avLst/>
          </a:prstGeom>
          <a:noFill/>
          <a:ln cap="flat">
            <a:noFill/>
          </a:ln>
        </p:spPr>
      </p:pic>
      <p:pic>
        <p:nvPicPr>
          <p:cNvPr id="4" name="Obraz 21">
            <a:extLst>
              <a:ext uri="{FF2B5EF4-FFF2-40B4-BE49-F238E27FC236}">
                <a16:creationId xmlns:a16="http://schemas.microsoft.com/office/drawing/2014/main" xmlns="" id="{52653CFF-956B-4C67-8668-3CFD36D739DB}"/>
              </a:ext>
            </a:extLst>
          </p:cNvPr>
          <p:cNvPicPr>
            <a:picLocks noChangeAspect="1"/>
          </p:cNvPicPr>
          <p:nvPr/>
        </p:nvPicPr>
        <p:blipFill>
          <a:blip r:embed="rId2"/>
          <a:stretch>
            <a:fillRect/>
          </a:stretch>
        </p:blipFill>
        <p:spPr>
          <a:xfrm>
            <a:off x="1417822" y="3449830"/>
            <a:ext cx="2828550" cy="999750"/>
          </a:xfrm>
          <a:prstGeom prst="rect">
            <a:avLst/>
          </a:prstGeom>
          <a:noFill/>
          <a:ln cap="flat">
            <a:noFill/>
          </a:ln>
        </p:spPr>
      </p:pic>
      <p:pic>
        <p:nvPicPr>
          <p:cNvPr id="5" name="Obraz 23">
            <a:extLst>
              <a:ext uri="{FF2B5EF4-FFF2-40B4-BE49-F238E27FC236}">
                <a16:creationId xmlns:a16="http://schemas.microsoft.com/office/drawing/2014/main" xmlns="" id="{00FD0AE5-69A4-4FD0-B132-99F831E7090F}"/>
              </a:ext>
            </a:extLst>
          </p:cNvPr>
          <p:cNvPicPr>
            <a:picLocks noChangeAspect="1"/>
          </p:cNvPicPr>
          <p:nvPr/>
        </p:nvPicPr>
        <p:blipFill>
          <a:blip r:embed="rId2"/>
          <a:stretch>
            <a:fillRect/>
          </a:stretch>
        </p:blipFill>
        <p:spPr>
          <a:xfrm>
            <a:off x="4669026" y="1951229"/>
            <a:ext cx="2828550" cy="999750"/>
          </a:xfrm>
          <a:prstGeom prst="rect">
            <a:avLst/>
          </a:prstGeom>
          <a:noFill/>
          <a:ln cap="flat">
            <a:noFill/>
          </a:ln>
        </p:spPr>
      </p:pic>
      <p:pic>
        <p:nvPicPr>
          <p:cNvPr id="6" name="Obraz 24">
            <a:extLst>
              <a:ext uri="{FF2B5EF4-FFF2-40B4-BE49-F238E27FC236}">
                <a16:creationId xmlns:a16="http://schemas.microsoft.com/office/drawing/2014/main" xmlns="" id="{F8E654FF-EC3B-4033-9906-5CA604875300}"/>
              </a:ext>
            </a:extLst>
          </p:cNvPr>
          <p:cNvPicPr>
            <a:picLocks noChangeAspect="1"/>
          </p:cNvPicPr>
          <p:nvPr/>
        </p:nvPicPr>
        <p:blipFill>
          <a:blip r:embed="rId2"/>
          <a:stretch>
            <a:fillRect/>
          </a:stretch>
        </p:blipFill>
        <p:spPr>
          <a:xfrm>
            <a:off x="4681727" y="3462531"/>
            <a:ext cx="2828550" cy="999750"/>
          </a:xfrm>
          <a:prstGeom prst="rect">
            <a:avLst/>
          </a:prstGeom>
          <a:noFill/>
          <a:ln cap="flat">
            <a:noFill/>
          </a:ln>
        </p:spPr>
      </p:pic>
      <p:pic>
        <p:nvPicPr>
          <p:cNvPr id="7" name="Obraz 25">
            <a:extLst>
              <a:ext uri="{FF2B5EF4-FFF2-40B4-BE49-F238E27FC236}">
                <a16:creationId xmlns:a16="http://schemas.microsoft.com/office/drawing/2014/main" xmlns="" id="{74A9D0FA-9526-4F9F-844C-3A126335AD08}"/>
              </a:ext>
            </a:extLst>
          </p:cNvPr>
          <p:cNvPicPr>
            <a:picLocks noChangeAspect="1"/>
          </p:cNvPicPr>
          <p:nvPr/>
        </p:nvPicPr>
        <p:blipFill>
          <a:blip r:embed="rId2"/>
          <a:stretch>
            <a:fillRect/>
          </a:stretch>
        </p:blipFill>
        <p:spPr>
          <a:xfrm>
            <a:off x="7932922" y="1938528"/>
            <a:ext cx="2828550" cy="999750"/>
          </a:xfrm>
          <a:prstGeom prst="rect">
            <a:avLst/>
          </a:prstGeom>
          <a:noFill/>
          <a:ln cap="flat">
            <a:noFill/>
          </a:ln>
        </p:spPr>
      </p:pic>
      <p:pic>
        <p:nvPicPr>
          <p:cNvPr id="8" name="Obraz 26">
            <a:extLst>
              <a:ext uri="{FF2B5EF4-FFF2-40B4-BE49-F238E27FC236}">
                <a16:creationId xmlns:a16="http://schemas.microsoft.com/office/drawing/2014/main" xmlns="" id="{CF03105C-5EA9-4BCF-A42A-36776DF2F4AB}"/>
              </a:ext>
            </a:extLst>
          </p:cNvPr>
          <p:cNvPicPr>
            <a:picLocks noChangeAspect="1"/>
          </p:cNvPicPr>
          <p:nvPr/>
        </p:nvPicPr>
        <p:blipFill>
          <a:blip r:embed="rId2"/>
          <a:stretch>
            <a:fillRect/>
          </a:stretch>
        </p:blipFill>
        <p:spPr>
          <a:xfrm>
            <a:off x="7945623" y="3449830"/>
            <a:ext cx="2828550" cy="999750"/>
          </a:xfrm>
          <a:prstGeom prst="rect">
            <a:avLst/>
          </a:prstGeom>
          <a:noFill/>
          <a:ln cap="flat">
            <a:noFill/>
          </a:ln>
        </p:spPr>
      </p:pic>
      <p:pic>
        <p:nvPicPr>
          <p:cNvPr id="9" name="Obraz 4">
            <a:extLst>
              <a:ext uri="{FF2B5EF4-FFF2-40B4-BE49-F238E27FC236}">
                <a16:creationId xmlns:a16="http://schemas.microsoft.com/office/drawing/2014/main" xmlns="" id="{1FE9ABD4-8452-4F7C-8129-1E0CC2D1864F}"/>
              </a:ext>
            </a:extLst>
          </p:cNvPr>
          <p:cNvPicPr>
            <a:picLocks noChangeAspect="1"/>
          </p:cNvPicPr>
          <p:nvPr/>
        </p:nvPicPr>
        <p:blipFill>
          <a:blip r:embed="rId3"/>
          <a:stretch>
            <a:fillRect/>
          </a:stretch>
        </p:blipFill>
        <p:spPr>
          <a:xfrm>
            <a:off x="4211826" y="2377952"/>
            <a:ext cx="466344" cy="146304"/>
          </a:xfrm>
          <a:prstGeom prst="rect">
            <a:avLst/>
          </a:prstGeom>
          <a:noFill/>
          <a:ln cap="flat">
            <a:noFill/>
          </a:ln>
        </p:spPr>
      </p:pic>
      <p:pic>
        <p:nvPicPr>
          <p:cNvPr id="10" name="Obraz 27">
            <a:extLst>
              <a:ext uri="{FF2B5EF4-FFF2-40B4-BE49-F238E27FC236}">
                <a16:creationId xmlns:a16="http://schemas.microsoft.com/office/drawing/2014/main" xmlns="" id="{9DBD6340-EA4B-48CE-92EF-95ED10280E6D}"/>
              </a:ext>
            </a:extLst>
          </p:cNvPr>
          <p:cNvPicPr>
            <a:picLocks noChangeAspect="1"/>
          </p:cNvPicPr>
          <p:nvPr/>
        </p:nvPicPr>
        <p:blipFill>
          <a:blip r:embed="rId3"/>
          <a:stretch>
            <a:fillRect/>
          </a:stretch>
        </p:blipFill>
        <p:spPr>
          <a:xfrm>
            <a:off x="4224527" y="3876543"/>
            <a:ext cx="466344" cy="146304"/>
          </a:xfrm>
          <a:prstGeom prst="rect">
            <a:avLst/>
          </a:prstGeom>
          <a:noFill/>
          <a:ln cap="flat">
            <a:noFill/>
          </a:ln>
        </p:spPr>
      </p:pic>
      <p:pic>
        <p:nvPicPr>
          <p:cNvPr id="11" name="Obraz 28">
            <a:extLst>
              <a:ext uri="{FF2B5EF4-FFF2-40B4-BE49-F238E27FC236}">
                <a16:creationId xmlns:a16="http://schemas.microsoft.com/office/drawing/2014/main" xmlns="" id="{A824E1FB-175C-441B-B6D4-1DF8D53B0051}"/>
              </a:ext>
            </a:extLst>
          </p:cNvPr>
          <p:cNvPicPr>
            <a:picLocks noChangeAspect="1"/>
          </p:cNvPicPr>
          <p:nvPr/>
        </p:nvPicPr>
        <p:blipFill>
          <a:blip r:embed="rId3"/>
          <a:stretch>
            <a:fillRect/>
          </a:stretch>
        </p:blipFill>
        <p:spPr>
          <a:xfrm>
            <a:off x="7488423" y="3889244"/>
            <a:ext cx="466344" cy="146304"/>
          </a:xfrm>
          <a:prstGeom prst="rect">
            <a:avLst/>
          </a:prstGeom>
          <a:noFill/>
          <a:ln cap="flat">
            <a:noFill/>
          </a:ln>
        </p:spPr>
      </p:pic>
      <p:pic>
        <p:nvPicPr>
          <p:cNvPr id="12" name="Obraz 29">
            <a:extLst>
              <a:ext uri="{FF2B5EF4-FFF2-40B4-BE49-F238E27FC236}">
                <a16:creationId xmlns:a16="http://schemas.microsoft.com/office/drawing/2014/main" xmlns="" id="{5AC506EB-71B0-4556-BF27-F6AA57C6D302}"/>
              </a:ext>
            </a:extLst>
          </p:cNvPr>
          <p:cNvPicPr>
            <a:picLocks noChangeAspect="1"/>
          </p:cNvPicPr>
          <p:nvPr/>
        </p:nvPicPr>
        <p:blipFill>
          <a:blip r:embed="rId3"/>
          <a:stretch>
            <a:fillRect/>
          </a:stretch>
        </p:blipFill>
        <p:spPr>
          <a:xfrm>
            <a:off x="7475722" y="2377952"/>
            <a:ext cx="466344" cy="146304"/>
          </a:xfrm>
          <a:prstGeom prst="rect">
            <a:avLst/>
          </a:prstGeom>
          <a:noFill/>
          <a:ln cap="flat">
            <a:noFill/>
          </a:ln>
        </p:spPr>
      </p:pic>
      <p:pic>
        <p:nvPicPr>
          <p:cNvPr id="13" name="Obraz 30">
            <a:extLst>
              <a:ext uri="{FF2B5EF4-FFF2-40B4-BE49-F238E27FC236}">
                <a16:creationId xmlns:a16="http://schemas.microsoft.com/office/drawing/2014/main" xmlns="" id="{A823120D-E1AF-4099-9148-E584EAC6AE6A}"/>
              </a:ext>
            </a:extLst>
          </p:cNvPr>
          <p:cNvPicPr>
            <a:picLocks noChangeAspect="1"/>
          </p:cNvPicPr>
          <p:nvPr/>
        </p:nvPicPr>
        <p:blipFill>
          <a:blip r:embed="rId3"/>
          <a:stretch>
            <a:fillRect/>
          </a:stretch>
        </p:blipFill>
        <p:spPr>
          <a:xfrm>
            <a:off x="1417822" y="5546850"/>
            <a:ext cx="466344" cy="146304"/>
          </a:xfrm>
          <a:prstGeom prst="rect">
            <a:avLst/>
          </a:prstGeom>
          <a:noFill/>
          <a:ln cap="flat">
            <a:noFill/>
          </a:ln>
        </p:spPr>
      </p:pic>
      <p:pic>
        <p:nvPicPr>
          <p:cNvPr id="14" name="Obraz 5">
            <a:extLst>
              <a:ext uri="{FF2B5EF4-FFF2-40B4-BE49-F238E27FC236}">
                <a16:creationId xmlns:a16="http://schemas.microsoft.com/office/drawing/2014/main" xmlns="" id="{5848F56A-7787-4397-82A5-CEF592834E3E}"/>
              </a:ext>
            </a:extLst>
          </p:cNvPr>
          <p:cNvPicPr>
            <a:picLocks noChangeAspect="1"/>
          </p:cNvPicPr>
          <p:nvPr/>
        </p:nvPicPr>
        <p:blipFill>
          <a:blip r:embed="rId4"/>
          <a:stretch>
            <a:fillRect/>
          </a:stretch>
        </p:blipFill>
        <p:spPr>
          <a:xfrm>
            <a:off x="1884166" y="5069113"/>
            <a:ext cx="2813307" cy="990606"/>
          </a:xfrm>
          <a:prstGeom prst="rect">
            <a:avLst/>
          </a:prstGeom>
          <a:noFill/>
          <a:ln cap="flat">
            <a:noFill/>
          </a:ln>
        </p:spPr>
      </p:pic>
      <p:sp>
        <p:nvSpPr>
          <p:cNvPr id="15" name="Symbol zastępczy tekstu 34">
            <a:extLst>
              <a:ext uri="{FF2B5EF4-FFF2-40B4-BE49-F238E27FC236}">
                <a16:creationId xmlns:a16="http://schemas.microsoft.com/office/drawing/2014/main" xmlns="" id="{D0BA34E9-9FFE-44F7-B10B-C00EB4025459}"/>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a:tabLst/>
              <a:defRPr lang="pl-PL" sz="1600" b="0" i="0" u="none" strike="noStrike" cap="none" spc="0" baseline="0">
                <a:solidFill>
                  <a:srgbClr val="6D6E71"/>
                </a:solidFill>
                <a:uFillTx/>
                <a:latin typeface="Arial"/>
              </a:defRPr>
            </a:lvl1pPr>
          </a:lstStyle>
          <a:p>
            <a:pPr lvl="0"/>
            <a:endParaRPr lang="pl-PL"/>
          </a:p>
        </p:txBody>
      </p:sp>
      <p:sp>
        <p:nvSpPr>
          <p:cNvPr id="16" name="Symbol zastępczy tekstu 34">
            <a:extLst>
              <a:ext uri="{FF2B5EF4-FFF2-40B4-BE49-F238E27FC236}">
                <a16:creationId xmlns:a16="http://schemas.microsoft.com/office/drawing/2014/main" xmlns="" id="{441CE751-7248-4A43-9022-F59B9E0BDA76}"/>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2"/>
              <a:tabLst/>
              <a:defRPr lang="pl-PL" sz="1600" b="0" i="0" u="none" strike="noStrike" cap="none" spc="0" baseline="0">
                <a:solidFill>
                  <a:srgbClr val="6D6E71"/>
                </a:solidFill>
                <a:uFillTx/>
                <a:latin typeface="Arial"/>
              </a:defRPr>
            </a:lvl1pPr>
          </a:lstStyle>
          <a:p>
            <a:pPr lvl="0"/>
            <a:endParaRPr lang="pl-PL"/>
          </a:p>
        </p:txBody>
      </p:sp>
      <p:sp>
        <p:nvSpPr>
          <p:cNvPr id="17" name="Symbol zastępczy tekstu 34">
            <a:extLst>
              <a:ext uri="{FF2B5EF4-FFF2-40B4-BE49-F238E27FC236}">
                <a16:creationId xmlns:a16="http://schemas.microsoft.com/office/drawing/2014/main" xmlns="" id="{46614AF1-20B9-4AEF-9253-B7B93C1273DC}"/>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3"/>
              <a:tabLst/>
              <a:defRPr lang="pl-PL" sz="1600" b="0" i="0" u="none" strike="noStrike" cap="none" spc="0" baseline="0">
                <a:solidFill>
                  <a:srgbClr val="6D6E71"/>
                </a:solidFill>
                <a:uFillTx/>
                <a:latin typeface="Arial"/>
              </a:defRPr>
            </a:lvl1pPr>
          </a:lstStyle>
          <a:p>
            <a:pPr lvl="0"/>
            <a:endParaRPr lang="pl-PL"/>
          </a:p>
        </p:txBody>
      </p:sp>
      <p:sp>
        <p:nvSpPr>
          <p:cNvPr id="18" name="Symbol zastępczy tekstu 34">
            <a:extLst>
              <a:ext uri="{FF2B5EF4-FFF2-40B4-BE49-F238E27FC236}">
                <a16:creationId xmlns:a16="http://schemas.microsoft.com/office/drawing/2014/main" xmlns="" id="{F7B3725A-6C67-4151-978F-441A2ABD9248}"/>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4"/>
              <a:tabLst/>
              <a:defRPr lang="pl-PL" sz="1600" b="0" i="0" u="none" strike="noStrike" cap="none" spc="0" baseline="0">
                <a:solidFill>
                  <a:srgbClr val="6D6E71"/>
                </a:solidFill>
                <a:uFillTx/>
                <a:latin typeface="Arial"/>
              </a:defRPr>
            </a:lvl1pPr>
          </a:lstStyle>
          <a:p>
            <a:pPr lvl="0"/>
            <a:endParaRPr lang="pl-PL"/>
          </a:p>
        </p:txBody>
      </p:sp>
      <p:sp>
        <p:nvSpPr>
          <p:cNvPr id="19" name="Symbol zastępczy tekstu 34">
            <a:extLst>
              <a:ext uri="{FF2B5EF4-FFF2-40B4-BE49-F238E27FC236}">
                <a16:creationId xmlns:a16="http://schemas.microsoft.com/office/drawing/2014/main" xmlns="" id="{E4F28D5B-C762-4806-A765-DCB94F2D879A}"/>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5"/>
              <a:tabLst/>
              <a:defRPr lang="pl-PL" sz="1600" b="0"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a16="http://schemas.microsoft.com/office/drawing/2014/main" xmlns="" id="{63F1F02F-C030-4507-915C-E8A4F8DFF870}"/>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6"/>
              <a:tabLst/>
              <a:defRPr lang="pl-PL" sz="1600" b="0"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a16="http://schemas.microsoft.com/office/drawing/2014/main" xmlns="" id="{5CE960AF-9EC6-4964-A63B-6BC425B8219C}"/>
              </a:ext>
            </a:extLst>
          </p:cNvPr>
          <p:cNvSpPr txBox="1">
            <a:spLocks noGrp="1"/>
          </p:cNvSpPr>
          <p:nvPr>
            <p:ph type="body" sz="quarter" idx="4294967295"/>
          </p:nvPr>
        </p:nvSpPr>
        <p:spPr>
          <a:xfrm>
            <a:off x="1976375" y="5146800"/>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FFFFFF"/>
              </a:buClr>
              <a:buSzPct val="100000"/>
              <a:buFont typeface="Arial"/>
              <a:buAutoNum type="arabicPeriod" startAt="8"/>
              <a:tabLst/>
              <a:defRPr lang="pl-PL" sz="1600" b="0" i="0" u="none" strike="noStrike" cap="none" spc="0" baseline="0">
                <a:solidFill>
                  <a:srgbClr val="FFFFFF"/>
                </a:solidFill>
                <a:uFillTx/>
                <a:latin typeface="Arial"/>
              </a:defRPr>
            </a:lvl1pPr>
          </a:lstStyle>
          <a:p>
            <a:pPr lvl="0"/>
            <a:endParaRPr lang="pl-PL"/>
          </a:p>
        </p:txBody>
      </p:sp>
    </p:spTree>
    <p:extLst>
      <p:ext uri="{BB962C8B-B14F-4D97-AF65-F5344CB8AC3E}">
        <p14:creationId xmlns:p14="http://schemas.microsoft.com/office/powerpoint/2010/main" val="2717470857"/>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p:cSld name="6_Dwa elementy zawartości">
    <p:spTree>
      <p:nvGrpSpPr>
        <p:cNvPr id="1" name=""/>
        <p:cNvGrpSpPr/>
        <p:nvPr/>
      </p:nvGrpSpPr>
      <p:grpSpPr>
        <a:xfrm>
          <a:off x="0" y="0"/>
          <a:ext cx="0" cy="0"/>
          <a:chOff x="0" y="0"/>
          <a:chExt cx="0" cy="0"/>
        </a:xfrm>
      </p:grpSpPr>
      <p:pic>
        <p:nvPicPr>
          <p:cNvPr id="2" name="Obraz 2">
            <a:extLst>
              <a:ext uri="{FF2B5EF4-FFF2-40B4-BE49-F238E27FC236}">
                <a16:creationId xmlns:a16="http://schemas.microsoft.com/office/drawing/2014/main" xmlns="" id="{AF90BDFE-E2BE-4953-9688-B4796D89FA9D}"/>
              </a:ext>
            </a:extLst>
          </p:cNvPr>
          <p:cNvPicPr>
            <a:picLocks noChangeAspect="1"/>
          </p:cNvPicPr>
          <p:nvPr/>
        </p:nvPicPr>
        <p:blipFill>
          <a:blip r:embed="rId2"/>
          <a:stretch>
            <a:fillRect/>
          </a:stretch>
        </p:blipFill>
        <p:spPr>
          <a:xfrm>
            <a:off x="1405121" y="1954786"/>
            <a:ext cx="2828550" cy="1018038"/>
          </a:xfrm>
          <a:prstGeom prst="rect">
            <a:avLst/>
          </a:prstGeom>
          <a:noFill/>
          <a:ln cap="flat">
            <a:noFill/>
          </a:ln>
        </p:spPr>
      </p:pic>
      <p:sp>
        <p:nvSpPr>
          <p:cNvPr id="3" name="Symbol zastępczy tekstu 10">
            <a:extLst>
              <a:ext uri="{FF2B5EF4-FFF2-40B4-BE49-F238E27FC236}">
                <a16:creationId xmlns:a16="http://schemas.microsoft.com/office/drawing/2014/main" xmlns="" id="{675C3A0A-1600-47E9-AA53-B2D7C26F586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4" name="Obraz 12">
            <a:extLst>
              <a:ext uri="{FF2B5EF4-FFF2-40B4-BE49-F238E27FC236}">
                <a16:creationId xmlns:a16="http://schemas.microsoft.com/office/drawing/2014/main" xmlns="" id="{FD698344-D0C6-4348-AD73-DE155DDE1DC0}"/>
              </a:ext>
            </a:extLst>
          </p:cNvPr>
          <p:cNvPicPr>
            <a:picLocks noChangeAspect="1"/>
          </p:cNvPicPr>
          <p:nvPr/>
        </p:nvPicPr>
        <p:blipFill>
          <a:blip r:embed="rId2"/>
          <a:stretch>
            <a:fillRect/>
          </a:stretch>
        </p:blipFill>
        <p:spPr>
          <a:xfrm>
            <a:off x="4669026" y="1942085"/>
            <a:ext cx="2828550" cy="1018038"/>
          </a:xfrm>
          <a:prstGeom prst="rect">
            <a:avLst/>
          </a:prstGeom>
          <a:noFill/>
          <a:ln cap="flat">
            <a:noFill/>
          </a:ln>
        </p:spPr>
      </p:pic>
      <p:pic>
        <p:nvPicPr>
          <p:cNvPr id="5" name="Obraz 13">
            <a:extLst>
              <a:ext uri="{FF2B5EF4-FFF2-40B4-BE49-F238E27FC236}">
                <a16:creationId xmlns:a16="http://schemas.microsoft.com/office/drawing/2014/main" xmlns="" id="{31EBE81F-C80D-4787-B9C2-AA438E509052}"/>
              </a:ext>
            </a:extLst>
          </p:cNvPr>
          <p:cNvPicPr>
            <a:picLocks noChangeAspect="1"/>
          </p:cNvPicPr>
          <p:nvPr/>
        </p:nvPicPr>
        <p:blipFill>
          <a:blip r:embed="rId2"/>
          <a:stretch>
            <a:fillRect/>
          </a:stretch>
        </p:blipFill>
        <p:spPr>
          <a:xfrm>
            <a:off x="7958324" y="1942085"/>
            <a:ext cx="2828550" cy="1018038"/>
          </a:xfrm>
          <a:prstGeom prst="rect">
            <a:avLst/>
          </a:prstGeom>
          <a:noFill/>
          <a:ln cap="flat">
            <a:noFill/>
          </a:ln>
        </p:spPr>
      </p:pic>
      <p:pic>
        <p:nvPicPr>
          <p:cNvPr id="6" name="Obraz 14">
            <a:extLst>
              <a:ext uri="{FF2B5EF4-FFF2-40B4-BE49-F238E27FC236}">
                <a16:creationId xmlns:a16="http://schemas.microsoft.com/office/drawing/2014/main" xmlns="" id="{D1563F32-E07C-4AA5-AE28-0761F2C1A027}"/>
              </a:ext>
            </a:extLst>
          </p:cNvPr>
          <p:cNvPicPr>
            <a:picLocks noChangeAspect="1"/>
          </p:cNvPicPr>
          <p:nvPr/>
        </p:nvPicPr>
        <p:blipFill>
          <a:blip r:embed="rId2"/>
          <a:stretch>
            <a:fillRect/>
          </a:stretch>
        </p:blipFill>
        <p:spPr>
          <a:xfrm>
            <a:off x="1405121" y="3453387"/>
            <a:ext cx="2828550" cy="1018038"/>
          </a:xfrm>
          <a:prstGeom prst="rect">
            <a:avLst/>
          </a:prstGeom>
          <a:noFill/>
          <a:ln cap="flat">
            <a:noFill/>
          </a:ln>
        </p:spPr>
      </p:pic>
      <p:pic>
        <p:nvPicPr>
          <p:cNvPr id="7" name="Obraz 15">
            <a:extLst>
              <a:ext uri="{FF2B5EF4-FFF2-40B4-BE49-F238E27FC236}">
                <a16:creationId xmlns:a16="http://schemas.microsoft.com/office/drawing/2014/main" xmlns="" id="{3939FAE8-D90E-438A-85FA-B70D9558E7DA}"/>
              </a:ext>
            </a:extLst>
          </p:cNvPr>
          <p:cNvPicPr>
            <a:picLocks noChangeAspect="1"/>
          </p:cNvPicPr>
          <p:nvPr/>
        </p:nvPicPr>
        <p:blipFill>
          <a:blip r:embed="rId2"/>
          <a:stretch>
            <a:fillRect/>
          </a:stretch>
        </p:blipFill>
        <p:spPr>
          <a:xfrm>
            <a:off x="4669026" y="3440686"/>
            <a:ext cx="2828550" cy="1018038"/>
          </a:xfrm>
          <a:prstGeom prst="rect">
            <a:avLst/>
          </a:prstGeom>
          <a:noFill/>
          <a:ln cap="flat">
            <a:noFill/>
          </a:ln>
        </p:spPr>
      </p:pic>
      <p:pic>
        <p:nvPicPr>
          <p:cNvPr id="8" name="Obraz 16">
            <a:extLst>
              <a:ext uri="{FF2B5EF4-FFF2-40B4-BE49-F238E27FC236}">
                <a16:creationId xmlns:a16="http://schemas.microsoft.com/office/drawing/2014/main" xmlns="" id="{25A19944-B7BD-43B1-8985-6F907FC9FC9D}"/>
              </a:ext>
            </a:extLst>
          </p:cNvPr>
          <p:cNvPicPr>
            <a:picLocks noChangeAspect="1"/>
          </p:cNvPicPr>
          <p:nvPr/>
        </p:nvPicPr>
        <p:blipFill>
          <a:blip r:embed="rId2"/>
          <a:stretch>
            <a:fillRect/>
          </a:stretch>
        </p:blipFill>
        <p:spPr>
          <a:xfrm>
            <a:off x="7958324" y="3440686"/>
            <a:ext cx="2828550" cy="1018038"/>
          </a:xfrm>
          <a:prstGeom prst="rect">
            <a:avLst/>
          </a:prstGeom>
          <a:noFill/>
          <a:ln cap="flat">
            <a:noFill/>
          </a:ln>
        </p:spPr>
      </p:pic>
      <p:pic>
        <p:nvPicPr>
          <p:cNvPr id="9" name="Obraz 20">
            <a:extLst>
              <a:ext uri="{FF2B5EF4-FFF2-40B4-BE49-F238E27FC236}">
                <a16:creationId xmlns:a16="http://schemas.microsoft.com/office/drawing/2014/main" xmlns="" id="{AE521724-0BAF-4FDF-84AE-938EBDBD5BED}"/>
              </a:ext>
            </a:extLst>
          </p:cNvPr>
          <p:cNvPicPr>
            <a:picLocks noChangeAspect="1"/>
          </p:cNvPicPr>
          <p:nvPr/>
        </p:nvPicPr>
        <p:blipFill>
          <a:blip r:embed="rId2"/>
          <a:stretch>
            <a:fillRect/>
          </a:stretch>
        </p:blipFill>
        <p:spPr>
          <a:xfrm>
            <a:off x="1392420" y="4951978"/>
            <a:ext cx="2828550" cy="1018038"/>
          </a:xfrm>
          <a:prstGeom prst="rect">
            <a:avLst/>
          </a:prstGeom>
          <a:noFill/>
          <a:ln cap="flat">
            <a:noFill/>
          </a:ln>
        </p:spPr>
      </p:pic>
      <p:pic>
        <p:nvPicPr>
          <p:cNvPr id="10" name="Obraz 3">
            <a:extLst>
              <a:ext uri="{FF2B5EF4-FFF2-40B4-BE49-F238E27FC236}">
                <a16:creationId xmlns:a16="http://schemas.microsoft.com/office/drawing/2014/main" xmlns="" id="{BDDEA5FB-54C2-43D8-8ED7-526093A76934}"/>
              </a:ext>
            </a:extLst>
          </p:cNvPr>
          <p:cNvPicPr>
            <a:picLocks noChangeAspect="1"/>
          </p:cNvPicPr>
          <p:nvPr/>
        </p:nvPicPr>
        <p:blipFill>
          <a:blip r:embed="rId3"/>
          <a:stretch>
            <a:fillRect/>
          </a:stretch>
        </p:blipFill>
        <p:spPr>
          <a:xfrm>
            <a:off x="4702045" y="4965694"/>
            <a:ext cx="2813307" cy="990606"/>
          </a:xfrm>
          <a:prstGeom prst="rect">
            <a:avLst/>
          </a:prstGeom>
          <a:noFill/>
          <a:ln cap="flat">
            <a:noFill/>
          </a:ln>
        </p:spPr>
      </p:pic>
      <p:cxnSp>
        <p:nvCxnSpPr>
          <p:cNvPr id="11" name="Łącznik prosty 8">
            <a:extLst>
              <a:ext uri="{FF2B5EF4-FFF2-40B4-BE49-F238E27FC236}">
                <a16:creationId xmlns:a16="http://schemas.microsoft.com/office/drawing/2014/main" xmlns="" id="{EB0F9CBE-C805-4B8E-852C-464E433A3528}"/>
              </a:ext>
            </a:extLst>
          </p:cNvPr>
          <p:cNvCxnSpPr>
            <a:endCxn id="2" idx="1"/>
          </p:cNvCxnSpPr>
          <p:nvPr/>
        </p:nvCxnSpPr>
        <p:spPr>
          <a:xfrm>
            <a:off x="0" y="2451104"/>
            <a:ext cx="1405121" cy="12691"/>
          </a:xfrm>
          <a:prstGeom prst="straightConnector1">
            <a:avLst/>
          </a:prstGeom>
          <a:noFill/>
          <a:ln w="6345" cap="flat">
            <a:solidFill>
              <a:srgbClr val="A43757"/>
            </a:solidFill>
            <a:prstDash val="solid"/>
            <a:miter/>
          </a:ln>
        </p:spPr>
      </p:cxnSp>
      <p:cxnSp>
        <p:nvCxnSpPr>
          <p:cNvPr id="12" name="Łącznik prosty ze strzałką 25">
            <a:extLst>
              <a:ext uri="{FF2B5EF4-FFF2-40B4-BE49-F238E27FC236}">
                <a16:creationId xmlns:a16="http://schemas.microsoft.com/office/drawing/2014/main" xmlns="" id="{7B1CFE85-FF7B-4356-9FF8-68377941E52B}"/>
              </a:ext>
            </a:extLst>
          </p:cNvPr>
          <p:cNvCxnSpPr/>
          <p:nvPr/>
        </p:nvCxnSpPr>
        <p:spPr>
          <a:xfrm>
            <a:off x="4214094" y="2438403"/>
            <a:ext cx="461818" cy="0"/>
          </a:xfrm>
          <a:prstGeom prst="straightConnector1">
            <a:avLst/>
          </a:prstGeom>
          <a:noFill/>
          <a:ln w="6345" cap="flat">
            <a:solidFill>
              <a:srgbClr val="A43757"/>
            </a:solidFill>
            <a:prstDash val="solid"/>
            <a:miter/>
            <a:tailEnd type="arrow"/>
          </a:ln>
        </p:spPr>
      </p:cxnSp>
      <p:cxnSp>
        <p:nvCxnSpPr>
          <p:cNvPr id="13" name="Łącznik prosty ze strzałką 42">
            <a:extLst>
              <a:ext uri="{FF2B5EF4-FFF2-40B4-BE49-F238E27FC236}">
                <a16:creationId xmlns:a16="http://schemas.microsoft.com/office/drawing/2014/main" xmlns="" id="{CC72A635-2347-47F7-BD57-3DEDD9FD6DA3}"/>
              </a:ext>
            </a:extLst>
          </p:cNvPr>
          <p:cNvCxnSpPr/>
          <p:nvPr/>
        </p:nvCxnSpPr>
        <p:spPr>
          <a:xfrm>
            <a:off x="7490691" y="2451104"/>
            <a:ext cx="461818" cy="0"/>
          </a:xfrm>
          <a:prstGeom prst="straightConnector1">
            <a:avLst/>
          </a:prstGeom>
          <a:noFill/>
          <a:ln w="6345" cap="flat">
            <a:solidFill>
              <a:srgbClr val="A43757"/>
            </a:solidFill>
            <a:prstDash val="solid"/>
            <a:miter/>
            <a:tailEnd type="arrow"/>
          </a:ln>
        </p:spPr>
      </p:cxnSp>
      <p:cxnSp>
        <p:nvCxnSpPr>
          <p:cNvPr id="14" name="Łącznik prosty ze strzałką 43">
            <a:extLst>
              <a:ext uri="{FF2B5EF4-FFF2-40B4-BE49-F238E27FC236}">
                <a16:creationId xmlns:a16="http://schemas.microsoft.com/office/drawing/2014/main" xmlns="" id="{9334EB13-06F4-40CE-BC23-1EBD65E3D72A}"/>
              </a:ext>
            </a:extLst>
          </p:cNvPr>
          <p:cNvCxnSpPr/>
          <p:nvPr/>
        </p:nvCxnSpPr>
        <p:spPr>
          <a:xfrm>
            <a:off x="9486900" y="2946397"/>
            <a:ext cx="0" cy="508005"/>
          </a:xfrm>
          <a:prstGeom prst="straightConnector1">
            <a:avLst/>
          </a:prstGeom>
          <a:noFill/>
          <a:ln w="6345" cap="flat">
            <a:solidFill>
              <a:srgbClr val="A43757"/>
            </a:solidFill>
            <a:prstDash val="solid"/>
            <a:miter/>
            <a:tailEnd type="arrow"/>
          </a:ln>
        </p:spPr>
      </p:cxnSp>
      <p:cxnSp>
        <p:nvCxnSpPr>
          <p:cNvPr id="15" name="Łącznik prosty ze strzałką 44">
            <a:extLst>
              <a:ext uri="{FF2B5EF4-FFF2-40B4-BE49-F238E27FC236}">
                <a16:creationId xmlns:a16="http://schemas.microsoft.com/office/drawing/2014/main" xmlns="" id="{10571280-E002-4DC8-BCDB-E89C4483A4A1}"/>
              </a:ext>
            </a:extLst>
          </p:cNvPr>
          <p:cNvCxnSpPr/>
          <p:nvPr/>
        </p:nvCxnSpPr>
        <p:spPr>
          <a:xfrm flipH="1">
            <a:off x="4203697" y="3949695"/>
            <a:ext cx="457200" cy="0"/>
          </a:xfrm>
          <a:prstGeom prst="straightConnector1">
            <a:avLst/>
          </a:prstGeom>
          <a:noFill/>
          <a:ln w="6345" cap="flat">
            <a:solidFill>
              <a:srgbClr val="A43757"/>
            </a:solidFill>
            <a:prstDash val="solid"/>
            <a:miter/>
            <a:tailEnd type="arrow"/>
          </a:ln>
        </p:spPr>
      </p:cxnSp>
      <p:cxnSp>
        <p:nvCxnSpPr>
          <p:cNvPr id="16" name="Łącznik prosty ze strzałką 45">
            <a:extLst>
              <a:ext uri="{FF2B5EF4-FFF2-40B4-BE49-F238E27FC236}">
                <a16:creationId xmlns:a16="http://schemas.microsoft.com/office/drawing/2014/main" xmlns="" id="{98B793D4-C324-470D-B2D9-2C9BFB15E73D}"/>
              </a:ext>
            </a:extLst>
          </p:cNvPr>
          <p:cNvCxnSpPr>
            <a:stCxn id="8" idx="1"/>
          </p:cNvCxnSpPr>
          <p:nvPr/>
        </p:nvCxnSpPr>
        <p:spPr>
          <a:xfrm flipH="1">
            <a:off x="7480304" y="3949695"/>
            <a:ext cx="478020" cy="0"/>
          </a:xfrm>
          <a:prstGeom prst="straightConnector1">
            <a:avLst/>
          </a:prstGeom>
          <a:noFill/>
          <a:ln w="6345" cap="flat">
            <a:solidFill>
              <a:srgbClr val="A43757"/>
            </a:solidFill>
            <a:prstDash val="solid"/>
            <a:miter/>
            <a:tailEnd type="arrow"/>
          </a:ln>
        </p:spPr>
      </p:cxnSp>
      <p:cxnSp>
        <p:nvCxnSpPr>
          <p:cNvPr id="17" name="Łącznik prosty ze strzałką 46">
            <a:extLst>
              <a:ext uri="{FF2B5EF4-FFF2-40B4-BE49-F238E27FC236}">
                <a16:creationId xmlns:a16="http://schemas.microsoft.com/office/drawing/2014/main" xmlns="" id="{CB1BAC07-5807-496D-B311-2AD322BDB2CE}"/>
              </a:ext>
            </a:extLst>
          </p:cNvPr>
          <p:cNvCxnSpPr/>
          <p:nvPr/>
        </p:nvCxnSpPr>
        <p:spPr>
          <a:xfrm>
            <a:off x="4165604" y="5448296"/>
            <a:ext cx="507994" cy="0"/>
          </a:xfrm>
          <a:prstGeom prst="straightConnector1">
            <a:avLst/>
          </a:prstGeom>
          <a:noFill/>
          <a:ln w="6345" cap="flat">
            <a:solidFill>
              <a:srgbClr val="A43757"/>
            </a:solidFill>
            <a:prstDash val="solid"/>
            <a:miter/>
            <a:tailEnd type="arrow"/>
          </a:ln>
        </p:spPr>
      </p:cxnSp>
      <p:cxnSp>
        <p:nvCxnSpPr>
          <p:cNvPr id="18" name="Łącznik prosty ze strzałką 52">
            <a:extLst>
              <a:ext uri="{FF2B5EF4-FFF2-40B4-BE49-F238E27FC236}">
                <a16:creationId xmlns:a16="http://schemas.microsoft.com/office/drawing/2014/main" xmlns="" id="{1F1542E2-874B-4A43-8CB9-64F326FE25F6}"/>
              </a:ext>
            </a:extLst>
          </p:cNvPr>
          <p:cNvCxnSpPr/>
          <p:nvPr/>
        </p:nvCxnSpPr>
        <p:spPr>
          <a:xfrm>
            <a:off x="2743200" y="4457700"/>
            <a:ext cx="0" cy="508004"/>
          </a:xfrm>
          <a:prstGeom prst="straightConnector1">
            <a:avLst/>
          </a:prstGeom>
          <a:noFill/>
          <a:ln w="6345" cap="flat">
            <a:solidFill>
              <a:srgbClr val="A43757"/>
            </a:solidFill>
            <a:prstDash val="solid"/>
            <a:miter/>
            <a:tailEnd type="arrow"/>
          </a:ln>
        </p:spPr>
      </p:cxnSp>
      <p:sp>
        <p:nvSpPr>
          <p:cNvPr id="19" name="Symbol zastępczy tekstu 34">
            <a:extLst>
              <a:ext uri="{FF2B5EF4-FFF2-40B4-BE49-F238E27FC236}">
                <a16:creationId xmlns:a16="http://schemas.microsoft.com/office/drawing/2014/main" xmlns="" id="{5EB71FFB-4A35-47BB-BEAD-3603D0EB3702}"/>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a16="http://schemas.microsoft.com/office/drawing/2014/main" xmlns="" id="{FA9595DF-4951-41E5-A31B-F271CD1ECDC9}"/>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a16="http://schemas.microsoft.com/office/drawing/2014/main" xmlns="" id="{25686BDF-7D35-461E-A2BD-F48816F576FF}"/>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2" name="Symbol zastępczy tekstu 34">
            <a:extLst>
              <a:ext uri="{FF2B5EF4-FFF2-40B4-BE49-F238E27FC236}">
                <a16:creationId xmlns:a16="http://schemas.microsoft.com/office/drawing/2014/main" xmlns="" id="{C301FD96-A5F1-49E7-82A0-984A60897302}"/>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3" name="Symbol zastępczy tekstu 34">
            <a:extLst>
              <a:ext uri="{FF2B5EF4-FFF2-40B4-BE49-F238E27FC236}">
                <a16:creationId xmlns:a16="http://schemas.microsoft.com/office/drawing/2014/main" xmlns="" id="{2386ED17-0EDA-4141-B8A2-A6E761D5D52E}"/>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4" name="Symbol zastępczy tekstu 34">
            <a:extLst>
              <a:ext uri="{FF2B5EF4-FFF2-40B4-BE49-F238E27FC236}">
                <a16:creationId xmlns:a16="http://schemas.microsoft.com/office/drawing/2014/main" xmlns="" id="{C03DD810-BDD5-445B-8594-4ECB0A8FB0B2}"/>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5" name="Symbol zastępczy tekstu 34">
            <a:extLst>
              <a:ext uri="{FF2B5EF4-FFF2-40B4-BE49-F238E27FC236}">
                <a16:creationId xmlns:a16="http://schemas.microsoft.com/office/drawing/2014/main" xmlns="" id="{35E22065-6ACF-4850-90E0-241283CB24DA}"/>
              </a:ext>
            </a:extLst>
          </p:cNvPr>
          <p:cNvSpPr txBox="1">
            <a:spLocks noGrp="1"/>
          </p:cNvSpPr>
          <p:nvPr>
            <p:ph type="body" sz="quarter" idx="4294967295"/>
          </p:nvPr>
        </p:nvSpPr>
        <p:spPr>
          <a:xfrm>
            <a:off x="1485900"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6" name="Symbol zastępczy tekstu 34">
            <a:extLst>
              <a:ext uri="{FF2B5EF4-FFF2-40B4-BE49-F238E27FC236}">
                <a16:creationId xmlns:a16="http://schemas.microsoft.com/office/drawing/2014/main" xmlns="" id="{2145FE43-53DD-4595-B8AA-BA21679E2DCE}"/>
              </a:ext>
            </a:extLst>
          </p:cNvPr>
          <p:cNvSpPr txBox="1">
            <a:spLocks noGrp="1"/>
          </p:cNvSpPr>
          <p:nvPr>
            <p:ph type="body" sz="quarter" idx="4294967295"/>
          </p:nvPr>
        </p:nvSpPr>
        <p:spPr>
          <a:xfrm>
            <a:off x="4782074" y="5054602"/>
            <a:ext cx="2628899" cy="8001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spTree>
    <p:extLst>
      <p:ext uri="{BB962C8B-B14F-4D97-AF65-F5344CB8AC3E}">
        <p14:creationId xmlns:p14="http://schemas.microsoft.com/office/powerpoint/2010/main" val="3814842634"/>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p:cSld name="7_Dwa elementy zawartości">
    <p:spTree>
      <p:nvGrpSpPr>
        <p:cNvPr id="1" name=""/>
        <p:cNvGrpSpPr/>
        <p:nvPr/>
      </p:nvGrpSpPr>
      <p:grpSpPr>
        <a:xfrm>
          <a:off x="0" y="0"/>
          <a:ext cx="0" cy="0"/>
          <a:chOff x="0" y="0"/>
          <a:chExt cx="0" cy="0"/>
        </a:xfrm>
      </p:grpSpPr>
      <p:grpSp>
        <p:nvGrpSpPr>
          <p:cNvPr id="2" name="Grupa 55">
            <a:extLst>
              <a:ext uri="{FF2B5EF4-FFF2-40B4-BE49-F238E27FC236}">
                <a16:creationId xmlns:a16="http://schemas.microsoft.com/office/drawing/2014/main" xmlns="" id="{EB03D32B-A697-47B2-BEA7-CB0A123EC296}"/>
              </a:ext>
            </a:extLst>
          </p:cNvPr>
          <p:cNvGrpSpPr/>
          <p:nvPr/>
        </p:nvGrpSpPr>
        <p:grpSpPr>
          <a:xfrm>
            <a:off x="4669026" y="3440686"/>
            <a:ext cx="2828550" cy="1018038"/>
            <a:chOff x="4669026" y="3440686"/>
            <a:chExt cx="2828550" cy="1018038"/>
          </a:xfrm>
        </p:grpSpPr>
        <p:pic>
          <p:nvPicPr>
            <p:cNvPr id="3" name="Obraz 56">
              <a:extLst>
                <a:ext uri="{FF2B5EF4-FFF2-40B4-BE49-F238E27FC236}">
                  <a16:creationId xmlns:a16="http://schemas.microsoft.com/office/drawing/2014/main" xmlns="" id="{92A65B58-506D-4171-8585-656531ED77FB}"/>
                </a:ext>
              </a:extLst>
            </p:cNvPr>
            <p:cNvPicPr>
              <a:picLocks noChangeAspect="1"/>
            </p:cNvPicPr>
            <p:nvPr/>
          </p:nvPicPr>
          <p:blipFill>
            <a:blip r:embed="rId2"/>
            <a:stretch>
              <a:fillRect/>
            </a:stretch>
          </p:blipFill>
          <p:spPr>
            <a:xfrm>
              <a:off x="4685787" y="3463546"/>
              <a:ext cx="2795019" cy="972318"/>
            </a:xfrm>
            <a:prstGeom prst="rect">
              <a:avLst/>
            </a:prstGeom>
            <a:noFill/>
            <a:ln cap="flat">
              <a:noFill/>
            </a:ln>
          </p:spPr>
        </p:pic>
        <p:pic>
          <p:nvPicPr>
            <p:cNvPr id="4" name="Obraz 57">
              <a:extLst>
                <a:ext uri="{FF2B5EF4-FFF2-40B4-BE49-F238E27FC236}">
                  <a16:creationId xmlns:a16="http://schemas.microsoft.com/office/drawing/2014/main" xmlns="" id="{AF3685B8-FD5E-4448-928C-C57137617777}"/>
                </a:ext>
              </a:extLst>
            </p:cNvPr>
            <p:cNvPicPr>
              <a:picLocks noChangeAspect="1"/>
            </p:cNvPicPr>
            <p:nvPr/>
          </p:nvPicPr>
          <p:blipFill>
            <a:blip r:embed="rId3"/>
            <a:stretch>
              <a:fillRect/>
            </a:stretch>
          </p:blipFill>
          <p:spPr>
            <a:xfrm>
              <a:off x="4669026" y="3440686"/>
              <a:ext cx="2828550" cy="1018038"/>
            </a:xfrm>
            <a:prstGeom prst="rect">
              <a:avLst/>
            </a:prstGeom>
            <a:noFill/>
            <a:ln cap="flat">
              <a:noFill/>
            </a:ln>
          </p:spPr>
        </p:pic>
      </p:grpSp>
      <p:grpSp>
        <p:nvGrpSpPr>
          <p:cNvPr id="5" name="Grupa 58">
            <a:extLst>
              <a:ext uri="{FF2B5EF4-FFF2-40B4-BE49-F238E27FC236}">
                <a16:creationId xmlns:a16="http://schemas.microsoft.com/office/drawing/2014/main" xmlns="" id="{6FC17653-41CB-4419-AEE7-31F6D772140D}"/>
              </a:ext>
            </a:extLst>
          </p:cNvPr>
          <p:cNvGrpSpPr/>
          <p:nvPr/>
        </p:nvGrpSpPr>
        <p:grpSpPr>
          <a:xfrm>
            <a:off x="1392420" y="3453387"/>
            <a:ext cx="2828550" cy="1018038"/>
            <a:chOff x="1392420" y="3453387"/>
            <a:chExt cx="2828550" cy="1018038"/>
          </a:xfrm>
        </p:grpSpPr>
        <p:pic>
          <p:nvPicPr>
            <p:cNvPr id="6" name="Obraz 59">
              <a:extLst>
                <a:ext uri="{FF2B5EF4-FFF2-40B4-BE49-F238E27FC236}">
                  <a16:creationId xmlns:a16="http://schemas.microsoft.com/office/drawing/2014/main" xmlns="" id="{FCC8E7D0-2689-41DE-83B7-DBDFFEC7FEC3}"/>
                </a:ext>
              </a:extLst>
            </p:cNvPr>
            <p:cNvPicPr>
              <a:picLocks noChangeAspect="1"/>
            </p:cNvPicPr>
            <p:nvPr/>
          </p:nvPicPr>
          <p:blipFill>
            <a:blip r:embed="rId2"/>
            <a:stretch>
              <a:fillRect/>
            </a:stretch>
          </p:blipFill>
          <p:spPr>
            <a:xfrm>
              <a:off x="1409190" y="3476247"/>
              <a:ext cx="2795019" cy="972318"/>
            </a:xfrm>
            <a:prstGeom prst="rect">
              <a:avLst/>
            </a:prstGeom>
            <a:noFill/>
            <a:ln cap="flat">
              <a:noFill/>
            </a:ln>
          </p:spPr>
        </p:pic>
        <p:pic>
          <p:nvPicPr>
            <p:cNvPr id="7" name="Obraz 60">
              <a:extLst>
                <a:ext uri="{FF2B5EF4-FFF2-40B4-BE49-F238E27FC236}">
                  <a16:creationId xmlns:a16="http://schemas.microsoft.com/office/drawing/2014/main" xmlns="" id="{ABAFD97B-22E5-4163-8807-50E5F41B599F}"/>
                </a:ext>
              </a:extLst>
            </p:cNvPr>
            <p:cNvPicPr>
              <a:picLocks noChangeAspect="1"/>
            </p:cNvPicPr>
            <p:nvPr/>
          </p:nvPicPr>
          <p:blipFill>
            <a:blip r:embed="rId3"/>
            <a:stretch>
              <a:fillRect/>
            </a:stretch>
          </p:blipFill>
          <p:spPr>
            <a:xfrm>
              <a:off x="1392420" y="3453387"/>
              <a:ext cx="2828550" cy="1018038"/>
            </a:xfrm>
            <a:prstGeom prst="rect">
              <a:avLst/>
            </a:prstGeom>
            <a:noFill/>
            <a:ln cap="flat">
              <a:noFill/>
            </a:ln>
          </p:spPr>
        </p:pic>
      </p:grpSp>
      <p:grpSp>
        <p:nvGrpSpPr>
          <p:cNvPr id="8" name="Grupa 61">
            <a:extLst>
              <a:ext uri="{FF2B5EF4-FFF2-40B4-BE49-F238E27FC236}">
                <a16:creationId xmlns:a16="http://schemas.microsoft.com/office/drawing/2014/main" xmlns="" id="{F9D545DF-403B-4593-99E6-8DFA21001D42}"/>
              </a:ext>
            </a:extLst>
          </p:cNvPr>
          <p:cNvGrpSpPr/>
          <p:nvPr/>
        </p:nvGrpSpPr>
        <p:grpSpPr>
          <a:xfrm>
            <a:off x="1392420" y="4939287"/>
            <a:ext cx="2828550" cy="1018038"/>
            <a:chOff x="1392420" y="4939287"/>
            <a:chExt cx="2828550" cy="1018038"/>
          </a:xfrm>
        </p:grpSpPr>
        <p:pic>
          <p:nvPicPr>
            <p:cNvPr id="9" name="Obraz 62">
              <a:extLst>
                <a:ext uri="{FF2B5EF4-FFF2-40B4-BE49-F238E27FC236}">
                  <a16:creationId xmlns:a16="http://schemas.microsoft.com/office/drawing/2014/main" xmlns="" id="{8149B8A7-C6CB-4CB6-8B5E-B71DC280A005}"/>
                </a:ext>
              </a:extLst>
            </p:cNvPr>
            <p:cNvPicPr>
              <a:picLocks noChangeAspect="1"/>
            </p:cNvPicPr>
            <p:nvPr/>
          </p:nvPicPr>
          <p:blipFill>
            <a:blip r:embed="rId2"/>
            <a:stretch>
              <a:fillRect/>
            </a:stretch>
          </p:blipFill>
          <p:spPr>
            <a:xfrm>
              <a:off x="1409190" y="4962147"/>
              <a:ext cx="2795019" cy="972318"/>
            </a:xfrm>
            <a:prstGeom prst="rect">
              <a:avLst/>
            </a:prstGeom>
            <a:noFill/>
            <a:ln cap="flat">
              <a:noFill/>
            </a:ln>
          </p:spPr>
        </p:pic>
        <p:pic>
          <p:nvPicPr>
            <p:cNvPr id="10" name="Obraz 63">
              <a:extLst>
                <a:ext uri="{FF2B5EF4-FFF2-40B4-BE49-F238E27FC236}">
                  <a16:creationId xmlns:a16="http://schemas.microsoft.com/office/drawing/2014/main" xmlns="" id="{FE9AB035-CCE9-4F35-BC14-A79A419CE306}"/>
                </a:ext>
              </a:extLst>
            </p:cNvPr>
            <p:cNvPicPr>
              <a:picLocks noChangeAspect="1"/>
            </p:cNvPicPr>
            <p:nvPr/>
          </p:nvPicPr>
          <p:blipFill>
            <a:blip r:embed="rId3"/>
            <a:stretch>
              <a:fillRect/>
            </a:stretch>
          </p:blipFill>
          <p:spPr>
            <a:xfrm>
              <a:off x="1392420" y="4939287"/>
              <a:ext cx="2828550" cy="1018038"/>
            </a:xfrm>
            <a:prstGeom prst="rect">
              <a:avLst/>
            </a:prstGeom>
            <a:noFill/>
            <a:ln cap="flat">
              <a:noFill/>
            </a:ln>
          </p:spPr>
        </p:pic>
      </p:grpSp>
      <p:grpSp>
        <p:nvGrpSpPr>
          <p:cNvPr id="11" name="Grupa 18">
            <a:extLst>
              <a:ext uri="{FF2B5EF4-FFF2-40B4-BE49-F238E27FC236}">
                <a16:creationId xmlns:a16="http://schemas.microsoft.com/office/drawing/2014/main" xmlns="" id="{EF0B88C1-0443-4B05-97AF-15098EE154C0}"/>
              </a:ext>
            </a:extLst>
          </p:cNvPr>
          <p:cNvGrpSpPr/>
          <p:nvPr/>
        </p:nvGrpSpPr>
        <p:grpSpPr>
          <a:xfrm>
            <a:off x="7958324" y="1942085"/>
            <a:ext cx="2828550" cy="1018038"/>
            <a:chOff x="7958324" y="1942085"/>
            <a:chExt cx="2828550" cy="1018038"/>
          </a:xfrm>
        </p:grpSpPr>
        <p:pic>
          <p:nvPicPr>
            <p:cNvPr id="12" name="Obraz 10">
              <a:extLst>
                <a:ext uri="{FF2B5EF4-FFF2-40B4-BE49-F238E27FC236}">
                  <a16:creationId xmlns:a16="http://schemas.microsoft.com/office/drawing/2014/main" xmlns="" id="{48A230F0-DB91-4925-9F46-B57DE023D65A}"/>
                </a:ext>
              </a:extLst>
            </p:cNvPr>
            <p:cNvPicPr>
              <a:picLocks noChangeAspect="1"/>
            </p:cNvPicPr>
            <p:nvPr/>
          </p:nvPicPr>
          <p:blipFill>
            <a:blip r:embed="rId2"/>
            <a:stretch>
              <a:fillRect/>
            </a:stretch>
          </p:blipFill>
          <p:spPr>
            <a:xfrm>
              <a:off x="7975085" y="1964945"/>
              <a:ext cx="2795019" cy="972318"/>
            </a:xfrm>
            <a:prstGeom prst="rect">
              <a:avLst/>
            </a:prstGeom>
            <a:noFill/>
            <a:ln cap="flat">
              <a:noFill/>
            </a:ln>
          </p:spPr>
        </p:pic>
        <p:pic>
          <p:nvPicPr>
            <p:cNvPr id="13" name="Obraz 11">
              <a:extLst>
                <a:ext uri="{FF2B5EF4-FFF2-40B4-BE49-F238E27FC236}">
                  <a16:creationId xmlns:a16="http://schemas.microsoft.com/office/drawing/2014/main" xmlns="" id="{6A4BE643-F545-4E5E-BF8B-750231511918}"/>
                </a:ext>
              </a:extLst>
            </p:cNvPr>
            <p:cNvPicPr>
              <a:picLocks noChangeAspect="1"/>
            </p:cNvPicPr>
            <p:nvPr/>
          </p:nvPicPr>
          <p:blipFill>
            <a:blip r:embed="rId3"/>
            <a:stretch>
              <a:fillRect/>
            </a:stretch>
          </p:blipFill>
          <p:spPr>
            <a:xfrm>
              <a:off x="7958324" y="1942085"/>
              <a:ext cx="2828550" cy="1018038"/>
            </a:xfrm>
            <a:prstGeom prst="rect">
              <a:avLst/>
            </a:prstGeom>
            <a:noFill/>
            <a:ln cap="flat">
              <a:noFill/>
            </a:ln>
          </p:spPr>
        </p:pic>
      </p:grpSp>
      <p:grpSp>
        <p:nvGrpSpPr>
          <p:cNvPr id="14" name="Grupa 51">
            <a:extLst>
              <a:ext uri="{FF2B5EF4-FFF2-40B4-BE49-F238E27FC236}">
                <a16:creationId xmlns:a16="http://schemas.microsoft.com/office/drawing/2014/main" xmlns="" id="{31283229-CE93-417C-A47A-9718B6C3F3CA}"/>
              </a:ext>
            </a:extLst>
          </p:cNvPr>
          <p:cNvGrpSpPr/>
          <p:nvPr/>
        </p:nvGrpSpPr>
        <p:grpSpPr>
          <a:xfrm>
            <a:off x="7945623" y="3440686"/>
            <a:ext cx="2828550" cy="1018038"/>
            <a:chOff x="7945623" y="3440686"/>
            <a:chExt cx="2828550" cy="1018038"/>
          </a:xfrm>
        </p:grpSpPr>
        <p:pic>
          <p:nvPicPr>
            <p:cNvPr id="15" name="Obraz 53">
              <a:extLst>
                <a:ext uri="{FF2B5EF4-FFF2-40B4-BE49-F238E27FC236}">
                  <a16:creationId xmlns:a16="http://schemas.microsoft.com/office/drawing/2014/main" xmlns="" id="{30AE0985-B00F-485B-BE9D-E1A5741C23A5}"/>
                </a:ext>
              </a:extLst>
            </p:cNvPr>
            <p:cNvPicPr>
              <a:picLocks noChangeAspect="1"/>
            </p:cNvPicPr>
            <p:nvPr/>
          </p:nvPicPr>
          <p:blipFill>
            <a:blip r:embed="rId2"/>
            <a:stretch>
              <a:fillRect/>
            </a:stretch>
          </p:blipFill>
          <p:spPr>
            <a:xfrm>
              <a:off x="7962384" y="3463546"/>
              <a:ext cx="2795019" cy="972318"/>
            </a:xfrm>
            <a:prstGeom prst="rect">
              <a:avLst/>
            </a:prstGeom>
            <a:noFill/>
            <a:ln cap="flat">
              <a:noFill/>
            </a:ln>
          </p:spPr>
        </p:pic>
        <p:pic>
          <p:nvPicPr>
            <p:cNvPr id="16" name="Obraz 54">
              <a:extLst>
                <a:ext uri="{FF2B5EF4-FFF2-40B4-BE49-F238E27FC236}">
                  <a16:creationId xmlns:a16="http://schemas.microsoft.com/office/drawing/2014/main" xmlns="" id="{1EC6B7AA-9740-4AE9-9D3A-FD690BB32864}"/>
                </a:ext>
              </a:extLst>
            </p:cNvPr>
            <p:cNvPicPr>
              <a:picLocks noChangeAspect="1"/>
            </p:cNvPicPr>
            <p:nvPr/>
          </p:nvPicPr>
          <p:blipFill>
            <a:blip r:embed="rId3"/>
            <a:stretch>
              <a:fillRect/>
            </a:stretch>
          </p:blipFill>
          <p:spPr>
            <a:xfrm>
              <a:off x="7945623" y="3440686"/>
              <a:ext cx="2828550" cy="1018038"/>
            </a:xfrm>
            <a:prstGeom prst="rect">
              <a:avLst/>
            </a:prstGeom>
            <a:noFill/>
            <a:ln cap="flat">
              <a:noFill/>
            </a:ln>
          </p:spPr>
        </p:pic>
      </p:grpSp>
      <p:grpSp>
        <p:nvGrpSpPr>
          <p:cNvPr id="17" name="Grupa 64">
            <a:extLst>
              <a:ext uri="{FF2B5EF4-FFF2-40B4-BE49-F238E27FC236}">
                <a16:creationId xmlns:a16="http://schemas.microsoft.com/office/drawing/2014/main" xmlns="" id="{570A2B40-B662-4B6C-8CF8-EFE4D37A914E}"/>
              </a:ext>
            </a:extLst>
          </p:cNvPr>
          <p:cNvGrpSpPr/>
          <p:nvPr/>
        </p:nvGrpSpPr>
        <p:grpSpPr>
          <a:xfrm>
            <a:off x="4707120" y="1954786"/>
            <a:ext cx="2828550" cy="1018038"/>
            <a:chOff x="4707120" y="1954786"/>
            <a:chExt cx="2828550" cy="1018038"/>
          </a:xfrm>
        </p:grpSpPr>
        <p:pic>
          <p:nvPicPr>
            <p:cNvPr id="18" name="Obraz 65">
              <a:extLst>
                <a:ext uri="{FF2B5EF4-FFF2-40B4-BE49-F238E27FC236}">
                  <a16:creationId xmlns:a16="http://schemas.microsoft.com/office/drawing/2014/main" xmlns="" id="{D843F00C-D9B8-4D70-BE23-F09122B1C423}"/>
                </a:ext>
              </a:extLst>
            </p:cNvPr>
            <p:cNvPicPr>
              <a:picLocks noChangeAspect="1"/>
            </p:cNvPicPr>
            <p:nvPr/>
          </p:nvPicPr>
          <p:blipFill>
            <a:blip r:embed="rId2"/>
            <a:stretch>
              <a:fillRect/>
            </a:stretch>
          </p:blipFill>
          <p:spPr>
            <a:xfrm>
              <a:off x="4723890" y="1977646"/>
              <a:ext cx="2795019" cy="972318"/>
            </a:xfrm>
            <a:prstGeom prst="rect">
              <a:avLst/>
            </a:prstGeom>
            <a:noFill/>
            <a:ln cap="flat">
              <a:noFill/>
            </a:ln>
          </p:spPr>
        </p:pic>
        <p:pic>
          <p:nvPicPr>
            <p:cNvPr id="19" name="Obraz 66">
              <a:extLst>
                <a:ext uri="{FF2B5EF4-FFF2-40B4-BE49-F238E27FC236}">
                  <a16:creationId xmlns:a16="http://schemas.microsoft.com/office/drawing/2014/main" xmlns="" id="{88E40589-97A5-4982-8DC9-63A8D71A0FF3}"/>
                </a:ext>
              </a:extLst>
            </p:cNvPr>
            <p:cNvPicPr>
              <a:picLocks noChangeAspect="1"/>
            </p:cNvPicPr>
            <p:nvPr/>
          </p:nvPicPr>
          <p:blipFill>
            <a:blip r:embed="rId3"/>
            <a:stretch>
              <a:fillRect/>
            </a:stretch>
          </p:blipFill>
          <p:spPr>
            <a:xfrm>
              <a:off x="4707120" y="1954786"/>
              <a:ext cx="2828550" cy="1018038"/>
            </a:xfrm>
            <a:prstGeom prst="rect">
              <a:avLst/>
            </a:prstGeom>
            <a:noFill/>
            <a:ln cap="flat">
              <a:noFill/>
            </a:ln>
          </p:spPr>
        </p:pic>
      </p:grpSp>
      <p:pic>
        <p:nvPicPr>
          <p:cNvPr id="20" name="Obraz 5">
            <a:extLst>
              <a:ext uri="{FF2B5EF4-FFF2-40B4-BE49-F238E27FC236}">
                <a16:creationId xmlns:a16="http://schemas.microsoft.com/office/drawing/2014/main" xmlns="" id="{9FF107B8-B539-4213-A00A-F35ECBBF837C}"/>
              </a:ext>
            </a:extLst>
          </p:cNvPr>
          <p:cNvPicPr>
            <a:picLocks noChangeAspect="1"/>
          </p:cNvPicPr>
          <p:nvPr/>
        </p:nvPicPr>
        <p:blipFill>
          <a:blip r:embed="rId4"/>
          <a:stretch>
            <a:fillRect/>
          </a:stretch>
        </p:blipFill>
        <p:spPr>
          <a:xfrm>
            <a:off x="1400046" y="1968502"/>
            <a:ext cx="2813307" cy="990606"/>
          </a:xfrm>
          <a:prstGeom prst="rect">
            <a:avLst/>
          </a:prstGeom>
          <a:noFill/>
          <a:ln cap="flat">
            <a:noFill/>
          </a:ln>
        </p:spPr>
      </p:pic>
      <p:pic>
        <p:nvPicPr>
          <p:cNvPr id="21" name="Obraz 2">
            <a:extLst>
              <a:ext uri="{FF2B5EF4-FFF2-40B4-BE49-F238E27FC236}">
                <a16:creationId xmlns:a16="http://schemas.microsoft.com/office/drawing/2014/main" xmlns="" id="{C7024633-1BD2-4783-BE28-53B2CD2EB380}"/>
              </a:ext>
            </a:extLst>
          </p:cNvPr>
          <p:cNvPicPr>
            <a:picLocks noChangeAspect="1"/>
          </p:cNvPicPr>
          <p:nvPr/>
        </p:nvPicPr>
        <p:blipFill>
          <a:blip r:embed="rId3"/>
          <a:stretch>
            <a:fillRect/>
          </a:stretch>
        </p:blipFill>
        <p:spPr>
          <a:xfrm>
            <a:off x="1405121" y="1954786"/>
            <a:ext cx="2828550" cy="1018038"/>
          </a:xfrm>
          <a:prstGeom prst="rect">
            <a:avLst/>
          </a:prstGeom>
          <a:noFill/>
          <a:ln cap="flat">
            <a:noFill/>
          </a:ln>
        </p:spPr>
      </p:pic>
      <p:pic>
        <p:nvPicPr>
          <p:cNvPr id="22" name="Obraz 13">
            <a:extLst>
              <a:ext uri="{FF2B5EF4-FFF2-40B4-BE49-F238E27FC236}">
                <a16:creationId xmlns:a16="http://schemas.microsoft.com/office/drawing/2014/main" xmlns="" id="{2CCC1411-D289-44AF-A287-691CF7FF1333}"/>
              </a:ext>
            </a:extLst>
          </p:cNvPr>
          <p:cNvPicPr>
            <a:picLocks noChangeAspect="1"/>
          </p:cNvPicPr>
          <p:nvPr/>
        </p:nvPicPr>
        <p:blipFill>
          <a:blip r:embed="rId3"/>
          <a:stretch>
            <a:fillRect/>
          </a:stretch>
        </p:blipFill>
        <p:spPr>
          <a:xfrm>
            <a:off x="7958324" y="1942085"/>
            <a:ext cx="2828550" cy="1018038"/>
          </a:xfrm>
          <a:prstGeom prst="rect">
            <a:avLst/>
          </a:prstGeom>
          <a:noFill/>
          <a:ln cap="flat">
            <a:noFill/>
          </a:ln>
        </p:spPr>
      </p:pic>
      <p:pic>
        <p:nvPicPr>
          <p:cNvPr id="23" name="Obraz 14">
            <a:extLst>
              <a:ext uri="{FF2B5EF4-FFF2-40B4-BE49-F238E27FC236}">
                <a16:creationId xmlns:a16="http://schemas.microsoft.com/office/drawing/2014/main" xmlns="" id="{C39CC6D3-B491-41F4-BE1F-B131405FB09B}"/>
              </a:ext>
            </a:extLst>
          </p:cNvPr>
          <p:cNvPicPr>
            <a:picLocks noChangeAspect="1"/>
          </p:cNvPicPr>
          <p:nvPr/>
        </p:nvPicPr>
        <p:blipFill>
          <a:blip r:embed="rId3"/>
          <a:stretch>
            <a:fillRect/>
          </a:stretch>
        </p:blipFill>
        <p:spPr>
          <a:xfrm>
            <a:off x="1405121" y="3453387"/>
            <a:ext cx="2828550" cy="1018038"/>
          </a:xfrm>
          <a:prstGeom prst="rect">
            <a:avLst/>
          </a:prstGeom>
          <a:noFill/>
          <a:ln cap="flat">
            <a:noFill/>
          </a:ln>
        </p:spPr>
      </p:pic>
      <p:pic>
        <p:nvPicPr>
          <p:cNvPr id="24" name="Obraz 15">
            <a:extLst>
              <a:ext uri="{FF2B5EF4-FFF2-40B4-BE49-F238E27FC236}">
                <a16:creationId xmlns:a16="http://schemas.microsoft.com/office/drawing/2014/main" xmlns="" id="{829B7F92-203B-4FB3-BB3E-90D81992AA4F}"/>
              </a:ext>
            </a:extLst>
          </p:cNvPr>
          <p:cNvPicPr>
            <a:picLocks noChangeAspect="1"/>
          </p:cNvPicPr>
          <p:nvPr/>
        </p:nvPicPr>
        <p:blipFill>
          <a:blip r:embed="rId3"/>
          <a:stretch>
            <a:fillRect/>
          </a:stretch>
        </p:blipFill>
        <p:spPr>
          <a:xfrm>
            <a:off x="4669026" y="3440686"/>
            <a:ext cx="2828550" cy="1018038"/>
          </a:xfrm>
          <a:prstGeom prst="rect">
            <a:avLst/>
          </a:prstGeom>
          <a:noFill/>
          <a:ln cap="flat">
            <a:noFill/>
          </a:ln>
        </p:spPr>
      </p:pic>
      <p:pic>
        <p:nvPicPr>
          <p:cNvPr id="25" name="Obraz 16">
            <a:extLst>
              <a:ext uri="{FF2B5EF4-FFF2-40B4-BE49-F238E27FC236}">
                <a16:creationId xmlns:a16="http://schemas.microsoft.com/office/drawing/2014/main" xmlns="" id="{CCAA2A34-8CC3-4679-B783-AA0E48B1C9A7}"/>
              </a:ext>
            </a:extLst>
          </p:cNvPr>
          <p:cNvPicPr>
            <a:picLocks noChangeAspect="1"/>
          </p:cNvPicPr>
          <p:nvPr/>
        </p:nvPicPr>
        <p:blipFill>
          <a:blip r:embed="rId3"/>
          <a:stretch>
            <a:fillRect/>
          </a:stretch>
        </p:blipFill>
        <p:spPr>
          <a:xfrm>
            <a:off x="7958324" y="3440686"/>
            <a:ext cx="2828550" cy="1018038"/>
          </a:xfrm>
          <a:prstGeom prst="rect">
            <a:avLst/>
          </a:prstGeom>
          <a:noFill/>
          <a:ln cap="flat">
            <a:noFill/>
          </a:ln>
        </p:spPr>
      </p:pic>
      <p:pic>
        <p:nvPicPr>
          <p:cNvPr id="26" name="Obraz 20">
            <a:extLst>
              <a:ext uri="{FF2B5EF4-FFF2-40B4-BE49-F238E27FC236}">
                <a16:creationId xmlns:a16="http://schemas.microsoft.com/office/drawing/2014/main" xmlns="" id="{1313915B-7FF1-4112-B364-3B2F11513783}"/>
              </a:ext>
            </a:extLst>
          </p:cNvPr>
          <p:cNvPicPr>
            <a:picLocks noChangeAspect="1"/>
          </p:cNvPicPr>
          <p:nvPr/>
        </p:nvPicPr>
        <p:blipFill>
          <a:blip r:embed="rId3"/>
          <a:stretch>
            <a:fillRect/>
          </a:stretch>
        </p:blipFill>
        <p:spPr>
          <a:xfrm>
            <a:off x="1392420" y="4951978"/>
            <a:ext cx="2828550" cy="1018038"/>
          </a:xfrm>
          <a:prstGeom prst="rect">
            <a:avLst/>
          </a:prstGeom>
          <a:noFill/>
          <a:ln cap="flat">
            <a:noFill/>
          </a:ln>
        </p:spPr>
      </p:pic>
      <p:pic>
        <p:nvPicPr>
          <p:cNvPr id="27" name="Obraz 3">
            <a:extLst>
              <a:ext uri="{FF2B5EF4-FFF2-40B4-BE49-F238E27FC236}">
                <a16:creationId xmlns:a16="http://schemas.microsoft.com/office/drawing/2014/main" xmlns="" id="{E6404BCC-613A-454B-9A4A-EFE9CF5A0761}"/>
              </a:ext>
            </a:extLst>
          </p:cNvPr>
          <p:cNvPicPr>
            <a:picLocks noChangeAspect="1"/>
          </p:cNvPicPr>
          <p:nvPr/>
        </p:nvPicPr>
        <p:blipFill>
          <a:blip r:embed="rId4"/>
          <a:stretch>
            <a:fillRect/>
          </a:stretch>
        </p:blipFill>
        <p:spPr>
          <a:xfrm>
            <a:off x="4702045" y="4965694"/>
            <a:ext cx="2813307" cy="990606"/>
          </a:xfrm>
          <a:prstGeom prst="rect">
            <a:avLst/>
          </a:prstGeom>
          <a:noFill/>
          <a:ln cap="flat">
            <a:noFill/>
          </a:ln>
        </p:spPr>
      </p:pic>
      <p:sp>
        <p:nvSpPr>
          <p:cNvPr id="28" name="Symbol zastępczy tekstu 34">
            <a:extLst>
              <a:ext uri="{FF2B5EF4-FFF2-40B4-BE49-F238E27FC236}">
                <a16:creationId xmlns:a16="http://schemas.microsoft.com/office/drawing/2014/main" xmlns="" id="{336BADA2-EA46-40C6-AB25-19018F13CA9F}"/>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sp>
        <p:nvSpPr>
          <p:cNvPr id="29" name="Symbol zastępczy tekstu 34">
            <a:extLst>
              <a:ext uri="{FF2B5EF4-FFF2-40B4-BE49-F238E27FC236}">
                <a16:creationId xmlns:a16="http://schemas.microsoft.com/office/drawing/2014/main" xmlns="" id="{8BF9C997-BF85-4C89-BF45-EB9F0ECCBF33}"/>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0" name="Symbol zastępczy tekstu 34">
            <a:extLst>
              <a:ext uri="{FF2B5EF4-FFF2-40B4-BE49-F238E27FC236}">
                <a16:creationId xmlns:a16="http://schemas.microsoft.com/office/drawing/2014/main" xmlns="" id="{E7B6EC73-B5DE-4910-BD98-B47D03C0E7A8}"/>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1" name="Symbol zastępczy tekstu 34">
            <a:extLst>
              <a:ext uri="{FF2B5EF4-FFF2-40B4-BE49-F238E27FC236}">
                <a16:creationId xmlns:a16="http://schemas.microsoft.com/office/drawing/2014/main" xmlns="" id="{DE1B042D-9966-4D6F-A63D-134C0F6E2267}"/>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2" name="Symbol zastępczy tekstu 34">
            <a:extLst>
              <a:ext uri="{FF2B5EF4-FFF2-40B4-BE49-F238E27FC236}">
                <a16:creationId xmlns:a16="http://schemas.microsoft.com/office/drawing/2014/main" xmlns="" id="{8DE2102D-9C01-4AAC-885C-5A62415E06BF}"/>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3" name="Symbol zastępczy tekstu 34">
            <a:extLst>
              <a:ext uri="{FF2B5EF4-FFF2-40B4-BE49-F238E27FC236}">
                <a16:creationId xmlns:a16="http://schemas.microsoft.com/office/drawing/2014/main" xmlns="" id="{568987D6-A2A0-4F70-B92E-512029B97A7C}"/>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4" name="Symbol zastępczy tekstu 34">
            <a:extLst>
              <a:ext uri="{FF2B5EF4-FFF2-40B4-BE49-F238E27FC236}">
                <a16:creationId xmlns:a16="http://schemas.microsoft.com/office/drawing/2014/main" xmlns="" id="{88A06C28-38D7-4CD6-9427-CD4A8C205A3A}"/>
              </a:ext>
            </a:extLst>
          </p:cNvPr>
          <p:cNvSpPr txBox="1">
            <a:spLocks noGrp="1"/>
          </p:cNvSpPr>
          <p:nvPr>
            <p:ph type="body" sz="quarter" idx="4294967295"/>
          </p:nvPr>
        </p:nvSpPr>
        <p:spPr>
          <a:xfrm>
            <a:off x="1485900"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5" name="Symbol zastępczy tekstu 10">
            <a:extLst>
              <a:ext uri="{FF2B5EF4-FFF2-40B4-BE49-F238E27FC236}">
                <a16:creationId xmlns:a16="http://schemas.microsoft.com/office/drawing/2014/main" xmlns="" id="{3469B3A3-1269-4EAF-B137-9E95586311F3}"/>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36" name="Symbol zastępczy tekstu 34">
            <a:extLst>
              <a:ext uri="{FF2B5EF4-FFF2-40B4-BE49-F238E27FC236}">
                <a16:creationId xmlns:a16="http://schemas.microsoft.com/office/drawing/2014/main" xmlns="" id="{2EE1BFC4-6128-4398-A6F3-37C194A1840A}"/>
              </a:ext>
            </a:extLst>
          </p:cNvPr>
          <p:cNvSpPr txBox="1">
            <a:spLocks noGrp="1"/>
          </p:cNvSpPr>
          <p:nvPr>
            <p:ph type="body" sz="quarter" idx="4294967295"/>
          </p:nvPr>
        </p:nvSpPr>
        <p:spPr>
          <a:xfrm>
            <a:off x="4737104"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cxnSp>
        <p:nvCxnSpPr>
          <p:cNvPr id="37" name="Łącznik prosty 67">
            <a:extLst>
              <a:ext uri="{FF2B5EF4-FFF2-40B4-BE49-F238E27FC236}">
                <a16:creationId xmlns:a16="http://schemas.microsoft.com/office/drawing/2014/main" xmlns="" id="{0135BB85-36C2-4D55-889A-AEDAF4D9DCFE}"/>
              </a:ext>
            </a:extLst>
          </p:cNvPr>
          <p:cNvCxnSpPr/>
          <p:nvPr/>
        </p:nvCxnSpPr>
        <p:spPr>
          <a:xfrm>
            <a:off x="4236854" y="2445498"/>
            <a:ext cx="456578" cy="4627"/>
          </a:xfrm>
          <a:prstGeom prst="straightConnector1">
            <a:avLst/>
          </a:prstGeom>
          <a:noFill/>
          <a:ln w="6345" cap="flat">
            <a:solidFill>
              <a:srgbClr val="A43757"/>
            </a:solidFill>
            <a:prstDash val="solid"/>
            <a:miter/>
          </a:ln>
        </p:spPr>
      </p:cxnSp>
      <p:cxnSp>
        <p:nvCxnSpPr>
          <p:cNvPr id="38" name="Łącznik prosty 68">
            <a:extLst>
              <a:ext uri="{FF2B5EF4-FFF2-40B4-BE49-F238E27FC236}">
                <a16:creationId xmlns:a16="http://schemas.microsoft.com/office/drawing/2014/main" xmlns="" id="{F5B484AB-FDE4-4803-98DE-A9DFEE565D11}"/>
              </a:ext>
            </a:extLst>
          </p:cNvPr>
          <p:cNvCxnSpPr/>
          <p:nvPr/>
        </p:nvCxnSpPr>
        <p:spPr>
          <a:xfrm>
            <a:off x="4223000" y="5451927"/>
            <a:ext cx="456579" cy="4636"/>
          </a:xfrm>
          <a:prstGeom prst="straightConnector1">
            <a:avLst/>
          </a:prstGeom>
          <a:noFill/>
          <a:ln w="6345" cap="flat">
            <a:solidFill>
              <a:srgbClr val="A43757"/>
            </a:solidFill>
            <a:prstDash val="solid"/>
            <a:miter/>
          </a:ln>
        </p:spPr>
      </p:cxnSp>
      <p:cxnSp>
        <p:nvCxnSpPr>
          <p:cNvPr id="39" name="Łącznik prosty 69">
            <a:extLst>
              <a:ext uri="{FF2B5EF4-FFF2-40B4-BE49-F238E27FC236}">
                <a16:creationId xmlns:a16="http://schemas.microsoft.com/office/drawing/2014/main" xmlns="" id="{E5A86EA3-54E3-406B-BA15-2AADD5AF90C3}"/>
              </a:ext>
            </a:extLst>
          </p:cNvPr>
          <p:cNvCxnSpPr/>
          <p:nvPr/>
        </p:nvCxnSpPr>
        <p:spPr>
          <a:xfrm>
            <a:off x="7484720" y="2446925"/>
            <a:ext cx="466225" cy="5861"/>
          </a:xfrm>
          <a:prstGeom prst="straightConnector1">
            <a:avLst/>
          </a:prstGeom>
          <a:noFill/>
          <a:ln w="6345" cap="flat">
            <a:solidFill>
              <a:srgbClr val="6D6E71"/>
            </a:solidFill>
            <a:prstDash val="solid"/>
            <a:miter/>
          </a:ln>
        </p:spPr>
      </p:cxnSp>
      <p:cxnSp>
        <p:nvCxnSpPr>
          <p:cNvPr id="40" name="Łącznik prosty 70">
            <a:extLst>
              <a:ext uri="{FF2B5EF4-FFF2-40B4-BE49-F238E27FC236}">
                <a16:creationId xmlns:a16="http://schemas.microsoft.com/office/drawing/2014/main" xmlns="" id="{16CDDA56-4252-4FC8-B042-4DF2598DA25E}"/>
              </a:ext>
            </a:extLst>
          </p:cNvPr>
          <p:cNvCxnSpPr/>
          <p:nvPr/>
        </p:nvCxnSpPr>
        <p:spPr>
          <a:xfrm>
            <a:off x="7484720" y="3957075"/>
            <a:ext cx="466216" cy="5861"/>
          </a:xfrm>
          <a:prstGeom prst="straightConnector1">
            <a:avLst/>
          </a:prstGeom>
          <a:noFill/>
          <a:ln w="6345" cap="flat">
            <a:solidFill>
              <a:srgbClr val="6D6E71"/>
            </a:solidFill>
            <a:prstDash val="solid"/>
            <a:miter/>
          </a:ln>
        </p:spPr>
      </p:cxnSp>
      <p:cxnSp>
        <p:nvCxnSpPr>
          <p:cNvPr id="41" name="Łącznik prosty 71">
            <a:extLst>
              <a:ext uri="{FF2B5EF4-FFF2-40B4-BE49-F238E27FC236}">
                <a16:creationId xmlns:a16="http://schemas.microsoft.com/office/drawing/2014/main" xmlns="" id="{11141151-FC26-4A23-B075-F533E49058AE}"/>
              </a:ext>
            </a:extLst>
          </p:cNvPr>
          <p:cNvCxnSpPr/>
          <p:nvPr/>
        </p:nvCxnSpPr>
        <p:spPr>
          <a:xfrm>
            <a:off x="4201192" y="3970928"/>
            <a:ext cx="466225" cy="5861"/>
          </a:xfrm>
          <a:prstGeom prst="straightConnector1">
            <a:avLst/>
          </a:prstGeom>
          <a:noFill/>
          <a:ln w="6345" cap="flat">
            <a:solidFill>
              <a:srgbClr val="6D6E71"/>
            </a:solidFill>
            <a:prstDash val="solid"/>
            <a:miter/>
          </a:ln>
        </p:spPr>
      </p:cxnSp>
      <p:cxnSp>
        <p:nvCxnSpPr>
          <p:cNvPr id="42" name="Łącznik prosty 72">
            <a:extLst>
              <a:ext uri="{FF2B5EF4-FFF2-40B4-BE49-F238E27FC236}">
                <a16:creationId xmlns:a16="http://schemas.microsoft.com/office/drawing/2014/main" xmlns="" id="{B5881086-A9B0-4956-BC24-AF87140CF5F7}"/>
              </a:ext>
            </a:extLst>
          </p:cNvPr>
          <p:cNvCxnSpPr/>
          <p:nvPr/>
        </p:nvCxnSpPr>
        <p:spPr>
          <a:xfrm>
            <a:off x="2763453" y="4479142"/>
            <a:ext cx="0" cy="441509"/>
          </a:xfrm>
          <a:prstGeom prst="straightConnector1">
            <a:avLst/>
          </a:prstGeom>
          <a:noFill/>
          <a:ln w="6345" cap="flat">
            <a:solidFill>
              <a:srgbClr val="6D6E71"/>
            </a:solidFill>
            <a:prstDash val="solid"/>
            <a:miter/>
          </a:ln>
        </p:spPr>
      </p:cxnSp>
      <p:cxnSp>
        <p:nvCxnSpPr>
          <p:cNvPr id="43" name="Łącznik prosty 73">
            <a:extLst>
              <a:ext uri="{FF2B5EF4-FFF2-40B4-BE49-F238E27FC236}">
                <a16:creationId xmlns:a16="http://schemas.microsoft.com/office/drawing/2014/main" xmlns="" id="{F95E4148-9A6D-4CA8-887D-A57E15957B53}"/>
              </a:ext>
            </a:extLst>
          </p:cNvPr>
          <p:cNvCxnSpPr/>
          <p:nvPr/>
        </p:nvCxnSpPr>
        <p:spPr>
          <a:xfrm>
            <a:off x="9233519" y="2982855"/>
            <a:ext cx="0" cy="441499"/>
          </a:xfrm>
          <a:prstGeom prst="straightConnector1">
            <a:avLst/>
          </a:prstGeom>
          <a:noFill/>
          <a:ln w="6345" cap="flat">
            <a:solidFill>
              <a:srgbClr val="6D6E71"/>
            </a:solidFill>
            <a:prstDash val="solid"/>
            <a:miter/>
          </a:ln>
        </p:spPr>
      </p:cxnSp>
    </p:spTree>
    <p:extLst>
      <p:ext uri="{BB962C8B-B14F-4D97-AF65-F5344CB8AC3E}">
        <p14:creationId xmlns:p14="http://schemas.microsoft.com/office/powerpoint/2010/main" val="23036076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p:cSld name="2_Nagłówek sekcji">
    <p:spTree>
      <p:nvGrpSpPr>
        <p:cNvPr id="1" name=""/>
        <p:cNvGrpSpPr/>
        <p:nvPr/>
      </p:nvGrpSpPr>
      <p:grpSpPr>
        <a:xfrm>
          <a:off x="0" y="0"/>
          <a:ext cx="0" cy="0"/>
          <a:chOff x="0" y="0"/>
          <a:chExt cx="0" cy="0"/>
        </a:xfrm>
      </p:grpSpPr>
      <p:pic>
        <p:nvPicPr>
          <p:cNvPr id="2" name="Obraz 2">
            <a:extLst>
              <a:ext uri="{FF2B5EF4-FFF2-40B4-BE49-F238E27FC236}">
                <a16:creationId xmlns:a16="http://schemas.microsoft.com/office/drawing/2014/main" xmlns="" id="{3A6E6A8E-CE39-4971-BE5B-8F8E88C177E5}"/>
              </a:ext>
            </a:extLst>
          </p:cNvPr>
          <p:cNvPicPr>
            <a:picLocks noChangeAspect="1"/>
          </p:cNvPicPr>
          <p:nvPr/>
        </p:nvPicPr>
        <p:blipFill>
          <a:blip r:embed="rId2"/>
          <a:stretch>
            <a:fillRect/>
          </a:stretch>
        </p:blipFill>
        <p:spPr>
          <a:xfrm>
            <a:off x="0" y="0"/>
            <a:ext cx="12191996" cy="6854571"/>
          </a:xfrm>
          <a:prstGeom prst="rect">
            <a:avLst/>
          </a:prstGeom>
          <a:noFill/>
          <a:ln cap="flat">
            <a:noFill/>
          </a:ln>
        </p:spPr>
      </p:pic>
      <p:pic>
        <p:nvPicPr>
          <p:cNvPr id="3" name="Obraz 7">
            <a:extLst>
              <a:ext uri="{FF2B5EF4-FFF2-40B4-BE49-F238E27FC236}">
                <a16:creationId xmlns:a16="http://schemas.microsoft.com/office/drawing/2014/main" xmlns="" id="{CDA0DF45-BAD4-4AA9-8929-C53095977A7F}"/>
              </a:ext>
            </a:extLst>
          </p:cNvPr>
          <p:cNvPicPr>
            <a:picLocks noChangeAspect="1"/>
          </p:cNvPicPr>
          <p:nvPr/>
        </p:nvPicPr>
        <p:blipFill>
          <a:blip r:embed="rId3"/>
          <a:stretch>
            <a:fillRect/>
          </a:stretch>
        </p:blipFill>
        <p:spPr>
          <a:xfrm>
            <a:off x="0" y="2173876"/>
            <a:ext cx="6575614" cy="807726"/>
          </a:xfrm>
          <a:prstGeom prst="rect">
            <a:avLst/>
          </a:prstGeom>
          <a:noFill/>
          <a:ln cap="flat">
            <a:noFill/>
          </a:ln>
        </p:spPr>
      </p:pic>
      <p:sp>
        <p:nvSpPr>
          <p:cNvPr id="4" name="Symbol zastępczy tekstu 12">
            <a:extLst>
              <a:ext uri="{FF2B5EF4-FFF2-40B4-BE49-F238E27FC236}">
                <a16:creationId xmlns:a16="http://schemas.microsoft.com/office/drawing/2014/main" xmlns="" id="{D79BFBC0-BEF5-4A5E-904A-ADD984EE289A}"/>
              </a:ext>
            </a:extLst>
          </p:cNvPr>
          <p:cNvSpPr txBox="1">
            <a:spLocks noGrp="1"/>
          </p:cNvSpPr>
          <p:nvPr>
            <p:ph type="body" sz="quarter" idx="4294967295"/>
          </p:nvPr>
        </p:nvSpPr>
        <p:spPr>
          <a:xfrm>
            <a:off x="914400" y="2260597"/>
            <a:ext cx="6320122"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pic>
        <p:nvPicPr>
          <p:cNvPr id="5" name="Obraz 10">
            <a:extLst>
              <a:ext uri="{FF2B5EF4-FFF2-40B4-BE49-F238E27FC236}">
                <a16:creationId xmlns:a16="http://schemas.microsoft.com/office/drawing/2014/main" xmlns="" id="{A282022B-55B2-46DA-AA6A-81A5990900BF}"/>
              </a:ext>
            </a:extLst>
          </p:cNvPr>
          <p:cNvPicPr>
            <a:picLocks noChangeAspect="1"/>
          </p:cNvPicPr>
          <p:nvPr/>
        </p:nvPicPr>
        <p:blipFill>
          <a:blip r:embed="rId4"/>
          <a:stretch>
            <a:fillRect/>
          </a:stretch>
        </p:blipFill>
        <p:spPr>
          <a:xfrm>
            <a:off x="1397495" y="1666237"/>
            <a:ext cx="4101257" cy="579116"/>
          </a:xfrm>
          <a:prstGeom prst="rect">
            <a:avLst/>
          </a:prstGeom>
          <a:noFill/>
          <a:ln cap="flat">
            <a:noFill/>
          </a:ln>
        </p:spPr>
      </p:pic>
      <p:sp>
        <p:nvSpPr>
          <p:cNvPr id="6" name="Symbol zastępczy tekstu 16">
            <a:extLst>
              <a:ext uri="{FF2B5EF4-FFF2-40B4-BE49-F238E27FC236}">
                <a16:creationId xmlns:a16="http://schemas.microsoft.com/office/drawing/2014/main" xmlns="" id="{2FDC690F-B50A-4932-8C05-691A4D8B3A61}"/>
              </a:ext>
            </a:extLst>
          </p:cNvPr>
          <p:cNvSpPr txBox="1">
            <a:spLocks noGrp="1"/>
          </p:cNvSpPr>
          <p:nvPr>
            <p:ph type="body" sz="quarter" idx="4294967295"/>
          </p:nvPr>
        </p:nvSpPr>
        <p:spPr>
          <a:xfrm>
            <a:off x="1574797" y="1727201"/>
            <a:ext cx="385688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19520488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p:cSld name="8_Dwa elementy zawartości">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xmlns="" id="{1366936D-1442-4A62-992F-6EB76631A4DC}"/>
              </a:ext>
            </a:extLst>
          </p:cNvPr>
          <p:cNvSpPr/>
          <p:nvPr/>
        </p:nvSpPr>
        <p:spPr>
          <a:xfrm>
            <a:off x="-290285" y="682169"/>
            <a:ext cx="1248229" cy="957943"/>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endParaRPr lang="pl-PL" kern="0" dirty="0">
              <a:solidFill>
                <a:srgbClr val="FFFFFF"/>
              </a:solidFill>
              <a:latin typeface="Arial"/>
            </a:endParaRPr>
          </a:p>
        </p:txBody>
      </p:sp>
      <p:pic>
        <p:nvPicPr>
          <p:cNvPr id="3" name="Obraz 53">
            <a:extLst>
              <a:ext uri="{FF2B5EF4-FFF2-40B4-BE49-F238E27FC236}">
                <a16:creationId xmlns:a16="http://schemas.microsoft.com/office/drawing/2014/main" xmlns="" id="{5BA7DE8F-20F6-43FF-B838-19F1895C37DF}"/>
              </a:ext>
            </a:extLst>
          </p:cNvPr>
          <p:cNvPicPr>
            <a:picLocks noChangeAspect="1"/>
          </p:cNvPicPr>
          <p:nvPr/>
        </p:nvPicPr>
        <p:blipFill>
          <a:blip r:embed="rId2"/>
          <a:stretch>
            <a:fillRect/>
          </a:stretch>
        </p:blipFill>
        <p:spPr>
          <a:xfrm>
            <a:off x="-101598" y="-9564"/>
            <a:ext cx="12395204" cy="6873700"/>
          </a:xfrm>
          <a:prstGeom prst="rect">
            <a:avLst/>
          </a:prstGeom>
          <a:noFill/>
          <a:ln cap="flat">
            <a:noFill/>
          </a:ln>
        </p:spPr>
      </p:pic>
    </p:spTree>
    <p:extLst>
      <p:ext uri="{BB962C8B-B14F-4D97-AF65-F5344CB8AC3E}">
        <p14:creationId xmlns:p14="http://schemas.microsoft.com/office/powerpoint/2010/main" val="1093574784"/>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p:cSld name="9_Dwa elementy zawartości">
    <p:spTree>
      <p:nvGrpSpPr>
        <p:cNvPr id="1" name=""/>
        <p:cNvGrpSpPr/>
        <p:nvPr/>
      </p:nvGrpSpPr>
      <p:grpSpPr>
        <a:xfrm>
          <a:off x="0" y="0"/>
          <a:ext cx="0" cy="0"/>
          <a:chOff x="0" y="0"/>
          <a:chExt cx="0" cy="0"/>
        </a:xfrm>
      </p:grpSpPr>
      <p:pic>
        <p:nvPicPr>
          <p:cNvPr id="2" name="Obraz 86">
            <a:extLst>
              <a:ext uri="{FF2B5EF4-FFF2-40B4-BE49-F238E27FC236}">
                <a16:creationId xmlns:a16="http://schemas.microsoft.com/office/drawing/2014/main" xmlns="" id="{C49781EB-61AF-49F6-B91A-BB804245E303}"/>
              </a:ext>
            </a:extLst>
          </p:cNvPr>
          <p:cNvPicPr>
            <a:picLocks noChangeAspect="1"/>
          </p:cNvPicPr>
          <p:nvPr/>
        </p:nvPicPr>
        <p:blipFill>
          <a:blip r:embed="rId2"/>
          <a:stretch>
            <a:fillRect/>
          </a:stretch>
        </p:blipFill>
        <p:spPr>
          <a:xfrm>
            <a:off x="9363135" y="5428646"/>
            <a:ext cx="2353062" cy="1005840"/>
          </a:xfrm>
          <a:prstGeom prst="rect">
            <a:avLst/>
          </a:prstGeom>
          <a:noFill/>
          <a:ln cap="flat">
            <a:noFill/>
          </a:ln>
        </p:spPr>
      </p:pic>
      <p:pic>
        <p:nvPicPr>
          <p:cNvPr id="3" name="Obraz 3">
            <a:extLst>
              <a:ext uri="{FF2B5EF4-FFF2-40B4-BE49-F238E27FC236}">
                <a16:creationId xmlns:a16="http://schemas.microsoft.com/office/drawing/2014/main" xmlns="" id="{5F90CC8D-6374-4AAB-9A4F-5DACFF3C0276}"/>
              </a:ext>
            </a:extLst>
          </p:cNvPr>
          <p:cNvPicPr>
            <a:picLocks noChangeAspect="1"/>
          </p:cNvPicPr>
          <p:nvPr/>
        </p:nvPicPr>
        <p:blipFill>
          <a:blip r:embed="rId2"/>
          <a:stretch>
            <a:fillRect/>
          </a:stretch>
        </p:blipFill>
        <p:spPr>
          <a:xfrm>
            <a:off x="924979" y="1947507"/>
            <a:ext cx="2353062" cy="1005840"/>
          </a:xfrm>
          <a:prstGeom prst="rect">
            <a:avLst/>
          </a:prstGeom>
          <a:noFill/>
          <a:ln cap="flat">
            <a:noFill/>
          </a:ln>
        </p:spPr>
      </p:pic>
      <p:pic>
        <p:nvPicPr>
          <p:cNvPr id="4" name="Obraz 53">
            <a:extLst>
              <a:ext uri="{FF2B5EF4-FFF2-40B4-BE49-F238E27FC236}">
                <a16:creationId xmlns:a16="http://schemas.microsoft.com/office/drawing/2014/main" xmlns="" id="{90549729-135C-4CE8-AB2E-21351F127487}"/>
              </a:ext>
            </a:extLst>
          </p:cNvPr>
          <p:cNvPicPr>
            <a:picLocks noChangeAspect="1"/>
          </p:cNvPicPr>
          <p:nvPr/>
        </p:nvPicPr>
        <p:blipFill>
          <a:blip r:embed="rId2"/>
          <a:stretch>
            <a:fillRect/>
          </a:stretch>
        </p:blipFill>
        <p:spPr>
          <a:xfrm>
            <a:off x="3740371" y="1939488"/>
            <a:ext cx="2353062" cy="1005840"/>
          </a:xfrm>
          <a:prstGeom prst="rect">
            <a:avLst/>
          </a:prstGeom>
          <a:noFill/>
          <a:ln cap="flat">
            <a:noFill/>
          </a:ln>
        </p:spPr>
      </p:pic>
      <p:pic>
        <p:nvPicPr>
          <p:cNvPr id="5" name="Obraz 73">
            <a:extLst>
              <a:ext uri="{FF2B5EF4-FFF2-40B4-BE49-F238E27FC236}">
                <a16:creationId xmlns:a16="http://schemas.microsoft.com/office/drawing/2014/main" xmlns="" id="{AA2BF75A-74DA-4E32-8C2F-04881D7D887A}"/>
              </a:ext>
            </a:extLst>
          </p:cNvPr>
          <p:cNvPicPr>
            <a:picLocks noChangeAspect="1"/>
          </p:cNvPicPr>
          <p:nvPr/>
        </p:nvPicPr>
        <p:blipFill>
          <a:blip r:embed="rId2"/>
          <a:stretch>
            <a:fillRect/>
          </a:stretch>
        </p:blipFill>
        <p:spPr>
          <a:xfrm>
            <a:off x="6555763" y="1947507"/>
            <a:ext cx="2353062" cy="1005840"/>
          </a:xfrm>
          <a:prstGeom prst="rect">
            <a:avLst/>
          </a:prstGeom>
          <a:noFill/>
          <a:ln cap="flat">
            <a:noFill/>
          </a:ln>
        </p:spPr>
      </p:pic>
      <p:pic>
        <p:nvPicPr>
          <p:cNvPr id="6" name="Obraz 74">
            <a:extLst>
              <a:ext uri="{FF2B5EF4-FFF2-40B4-BE49-F238E27FC236}">
                <a16:creationId xmlns:a16="http://schemas.microsoft.com/office/drawing/2014/main" xmlns="" id="{316C89CA-E4C1-435C-915A-6226E42AC228}"/>
              </a:ext>
            </a:extLst>
          </p:cNvPr>
          <p:cNvPicPr>
            <a:picLocks noChangeAspect="1"/>
          </p:cNvPicPr>
          <p:nvPr/>
        </p:nvPicPr>
        <p:blipFill>
          <a:blip r:embed="rId2"/>
          <a:stretch>
            <a:fillRect/>
          </a:stretch>
        </p:blipFill>
        <p:spPr>
          <a:xfrm>
            <a:off x="9355107" y="1939488"/>
            <a:ext cx="2353062" cy="1005840"/>
          </a:xfrm>
          <a:prstGeom prst="rect">
            <a:avLst/>
          </a:prstGeom>
          <a:noFill/>
          <a:ln cap="flat">
            <a:noFill/>
          </a:ln>
        </p:spPr>
      </p:pic>
      <p:pic>
        <p:nvPicPr>
          <p:cNvPr id="7" name="Obraz 75">
            <a:extLst>
              <a:ext uri="{FF2B5EF4-FFF2-40B4-BE49-F238E27FC236}">
                <a16:creationId xmlns:a16="http://schemas.microsoft.com/office/drawing/2014/main" xmlns="" id="{AB5B41B5-66BB-4103-B3C7-E3A30EB1960E}"/>
              </a:ext>
            </a:extLst>
          </p:cNvPr>
          <p:cNvPicPr>
            <a:picLocks noChangeAspect="1"/>
          </p:cNvPicPr>
          <p:nvPr/>
        </p:nvPicPr>
        <p:blipFill>
          <a:blip r:embed="rId2"/>
          <a:stretch>
            <a:fillRect/>
          </a:stretch>
        </p:blipFill>
        <p:spPr>
          <a:xfrm>
            <a:off x="916960" y="3110560"/>
            <a:ext cx="2353062" cy="1005840"/>
          </a:xfrm>
          <a:prstGeom prst="rect">
            <a:avLst/>
          </a:prstGeom>
          <a:noFill/>
          <a:ln cap="flat">
            <a:noFill/>
          </a:ln>
        </p:spPr>
      </p:pic>
      <p:pic>
        <p:nvPicPr>
          <p:cNvPr id="8" name="Obraz 76">
            <a:extLst>
              <a:ext uri="{FF2B5EF4-FFF2-40B4-BE49-F238E27FC236}">
                <a16:creationId xmlns:a16="http://schemas.microsoft.com/office/drawing/2014/main" xmlns="" id="{AB2009D9-75E3-4754-B161-FB2CC869B64F}"/>
              </a:ext>
            </a:extLst>
          </p:cNvPr>
          <p:cNvPicPr>
            <a:picLocks noChangeAspect="1"/>
          </p:cNvPicPr>
          <p:nvPr/>
        </p:nvPicPr>
        <p:blipFill>
          <a:blip r:embed="rId2"/>
          <a:stretch>
            <a:fillRect/>
          </a:stretch>
        </p:blipFill>
        <p:spPr>
          <a:xfrm>
            <a:off x="3732352" y="3102540"/>
            <a:ext cx="2353062" cy="1005840"/>
          </a:xfrm>
          <a:prstGeom prst="rect">
            <a:avLst/>
          </a:prstGeom>
          <a:noFill/>
          <a:ln cap="flat">
            <a:noFill/>
          </a:ln>
        </p:spPr>
      </p:pic>
      <p:pic>
        <p:nvPicPr>
          <p:cNvPr id="9" name="Obraz 77">
            <a:extLst>
              <a:ext uri="{FF2B5EF4-FFF2-40B4-BE49-F238E27FC236}">
                <a16:creationId xmlns:a16="http://schemas.microsoft.com/office/drawing/2014/main" xmlns="" id="{4DF3524A-45BD-4C34-9E09-1E63FD344028}"/>
              </a:ext>
            </a:extLst>
          </p:cNvPr>
          <p:cNvPicPr>
            <a:picLocks noChangeAspect="1"/>
          </p:cNvPicPr>
          <p:nvPr/>
        </p:nvPicPr>
        <p:blipFill>
          <a:blip r:embed="rId2"/>
          <a:stretch>
            <a:fillRect/>
          </a:stretch>
        </p:blipFill>
        <p:spPr>
          <a:xfrm>
            <a:off x="6563782" y="3110560"/>
            <a:ext cx="2353062" cy="1005840"/>
          </a:xfrm>
          <a:prstGeom prst="rect">
            <a:avLst/>
          </a:prstGeom>
          <a:noFill/>
          <a:ln cap="flat">
            <a:noFill/>
          </a:ln>
        </p:spPr>
      </p:pic>
      <p:pic>
        <p:nvPicPr>
          <p:cNvPr id="10" name="Obraz 78">
            <a:extLst>
              <a:ext uri="{FF2B5EF4-FFF2-40B4-BE49-F238E27FC236}">
                <a16:creationId xmlns:a16="http://schemas.microsoft.com/office/drawing/2014/main" xmlns="" id="{78291DE8-D1BC-4D99-ACC0-6DB0C0351CD1}"/>
              </a:ext>
            </a:extLst>
          </p:cNvPr>
          <p:cNvPicPr>
            <a:picLocks noChangeAspect="1"/>
          </p:cNvPicPr>
          <p:nvPr/>
        </p:nvPicPr>
        <p:blipFill>
          <a:blip r:embed="rId2"/>
          <a:stretch>
            <a:fillRect/>
          </a:stretch>
        </p:blipFill>
        <p:spPr>
          <a:xfrm>
            <a:off x="9363135" y="3118579"/>
            <a:ext cx="2353062" cy="1005840"/>
          </a:xfrm>
          <a:prstGeom prst="rect">
            <a:avLst/>
          </a:prstGeom>
          <a:noFill/>
          <a:ln cap="flat">
            <a:noFill/>
          </a:ln>
        </p:spPr>
      </p:pic>
      <p:pic>
        <p:nvPicPr>
          <p:cNvPr id="11" name="Obraz 79">
            <a:extLst>
              <a:ext uri="{FF2B5EF4-FFF2-40B4-BE49-F238E27FC236}">
                <a16:creationId xmlns:a16="http://schemas.microsoft.com/office/drawing/2014/main" xmlns="" id="{A052C151-9B56-4D57-B39F-B54E640E28D6}"/>
              </a:ext>
            </a:extLst>
          </p:cNvPr>
          <p:cNvPicPr>
            <a:picLocks noChangeAspect="1"/>
          </p:cNvPicPr>
          <p:nvPr/>
        </p:nvPicPr>
        <p:blipFill>
          <a:blip r:embed="rId2"/>
          <a:stretch>
            <a:fillRect/>
          </a:stretch>
        </p:blipFill>
        <p:spPr>
          <a:xfrm>
            <a:off x="924979" y="4257574"/>
            <a:ext cx="2353062" cy="1005840"/>
          </a:xfrm>
          <a:prstGeom prst="rect">
            <a:avLst/>
          </a:prstGeom>
          <a:noFill/>
          <a:ln cap="flat">
            <a:noFill/>
          </a:ln>
        </p:spPr>
      </p:pic>
      <p:pic>
        <p:nvPicPr>
          <p:cNvPr id="12" name="Obraz 80">
            <a:extLst>
              <a:ext uri="{FF2B5EF4-FFF2-40B4-BE49-F238E27FC236}">
                <a16:creationId xmlns:a16="http://schemas.microsoft.com/office/drawing/2014/main" xmlns="" id="{6175CA2E-41F0-44E8-9419-BD8FEAC72D64}"/>
              </a:ext>
            </a:extLst>
          </p:cNvPr>
          <p:cNvPicPr>
            <a:picLocks noChangeAspect="1"/>
          </p:cNvPicPr>
          <p:nvPr/>
        </p:nvPicPr>
        <p:blipFill>
          <a:blip r:embed="rId2"/>
          <a:stretch>
            <a:fillRect/>
          </a:stretch>
        </p:blipFill>
        <p:spPr>
          <a:xfrm>
            <a:off x="3740371" y="4249555"/>
            <a:ext cx="2353062" cy="1005840"/>
          </a:xfrm>
          <a:prstGeom prst="rect">
            <a:avLst/>
          </a:prstGeom>
          <a:noFill/>
          <a:ln cap="flat">
            <a:noFill/>
          </a:ln>
        </p:spPr>
      </p:pic>
      <p:pic>
        <p:nvPicPr>
          <p:cNvPr id="13" name="Obraz 81">
            <a:extLst>
              <a:ext uri="{FF2B5EF4-FFF2-40B4-BE49-F238E27FC236}">
                <a16:creationId xmlns:a16="http://schemas.microsoft.com/office/drawing/2014/main" xmlns="" id="{ECC3089C-7614-4FDD-BBAF-D3A316CCB8A8}"/>
              </a:ext>
            </a:extLst>
          </p:cNvPr>
          <p:cNvPicPr>
            <a:picLocks noChangeAspect="1"/>
          </p:cNvPicPr>
          <p:nvPr/>
        </p:nvPicPr>
        <p:blipFill>
          <a:blip r:embed="rId2"/>
          <a:stretch>
            <a:fillRect/>
          </a:stretch>
        </p:blipFill>
        <p:spPr>
          <a:xfrm>
            <a:off x="6555763" y="4257574"/>
            <a:ext cx="2353062" cy="1005840"/>
          </a:xfrm>
          <a:prstGeom prst="rect">
            <a:avLst/>
          </a:prstGeom>
          <a:noFill/>
          <a:ln cap="flat">
            <a:noFill/>
          </a:ln>
        </p:spPr>
      </p:pic>
      <p:pic>
        <p:nvPicPr>
          <p:cNvPr id="14" name="Obraz 82">
            <a:extLst>
              <a:ext uri="{FF2B5EF4-FFF2-40B4-BE49-F238E27FC236}">
                <a16:creationId xmlns:a16="http://schemas.microsoft.com/office/drawing/2014/main" xmlns="" id="{F547545F-41B7-4408-AF88-76044493F366}"/>
              </a:ext>
            </a:extLst>
          </p:cNvPr>
          <p:cNvPicPr>
            <a:picLocks noChangeAspect="1"/>
          </p:cNvPicPr>
          <p:nvPr/>
        </p:nvPicPr>
        <p:blipFill>
          <a:blip r:embed="rId2"/>
          <a:stretch>
            <a:fillRect/>
          </a:stretch>
        </p:blipFill>
        <p:spPr>
          <a:xfrm>
            <a:off x="9371155" y="4249555"/>
            <a:ext cx="2353062" cy="1005840"/>
          </a:xfrm>
          <a:prstGeom prst="rect">
            <a:avLst/>
          </a:prstGeom>
          <a:noFill/>
          <a:ln cap="flat">
            <a:noFill/>
          </a:ln>
        </p:spPr>
      </p:pic>
      <p:pic>
        <p:nvPicPr>
          <p:cNvPr id="15" name="Obraz 84">
            <a:extLst>
              <a:ext uri="{FF2B5EF4-FFF2-40B4-BE49-F238E27FC236}">
                <a16:creationId xmlns:a16="http://schemas.microsoft.com/office/drawing/2014/main" xmlns="" id="{93154EF2-BA72-4AC9-A9D1-9B88266738D4}"/>
              </a:ext>
            </a:extLst>
          </p:cNvPr>
          <p:cNvPicPr>
            <a:picLocks noChangeAspect="1"/>
          </p:cNvPicPr>
          <p:nvPr/>
        </p:nvPicPr>
        <p:blipFill>
          <a:blip r:embed="rId2"/>
          <a:stretch>
            <a:fillRect/>
          </a:stretch>
        </p:blipFill>
        <p:spPr>
          <a:xfrm>
            <a:off x="3732352" y="5428646"/>
            <a:ext cx="2353062" cy="1005840"/>
          </a:xfrm>
          <a:prstGeom prst="rect">
            <a:avLst/>
          </a:prstGeom>
          <a:noFill/>
          <a:ln cap="flat">
            <a:noFill/>
          </a:ln>
        </p:spPr>
      </p:pic>
      <p:pic>
        <p:nvPicPr>
          <p:cNvPr id="16" name="Obraz 85">
            <a:extLst>
              <a:ext uri="{FF2B5EF4-FFF2-40B4-BE49-F238E27FC236}">
                <a16:creationId xmlns:a16="http://schemas.microsoft.com/office/drawing/2014/main" xmlns="" id="{DCAB5488-C0DA-4D05-B611-FD1108BB9C0F}"/>
              </a:ext>
            </a:extLst>
          </p:cNvPr>
          <p:cNvPicPr>
            <a:picLocks noChangeAspect="1"/>
          </p:cNvPicPr>
          <p:nvPr/>
        </p:nvPicPr>
        <p:blipFill>
          <a:blip r:embed="rId2"/>
          <a:stretch>
            <a:fillRect/>
          </a:stretch>
        </p:blipFill>
        <p:spPr>
          <a:xfrm>
            <a:off x="6563782" y="5420627"/>
            <a:ext cx="2353062" cy="1005840"/>
          </a:xfrm>
          <a:prstGeom prst="rect">
            <a:avLst/>
          </a:prstGeom>
          <a:noFill/>
          <a:ln cap="flat">
            <a:noFill/>
          </a:ln>
        </p:spPr>
      </p:pic>
      <p:pic>
        <p:nvPicPr>
          <p:cNvPr id="17" name="Obraz 6">
            <a:extLst>
              <a:ext uri="{FF2B5EF4-FFF2-40B4-BE49-F238E27FC236}">
                <a16:creationId xmlns:a16="http://schemas.microsoft.com/office/drawing/2014/main" xmlns="" id="{D3D1EDDF-15E8-49E5-9C3B-457F2A8940D5}"/>
              </a:ext>
            </a:extLst>
          </p:cNvPr>
          <p:cNvPicPr>
            <a:picLocks noChangeAspect="1"/>
          </p:cNvPicPr>
          <p:nvPr/>
        </p:nvPicPr>
        <p:blipFill>
          <a:blip r:embed="rId3"/>
          <a:stretch>
            <a:fillRect/>
          </a:stretch>
        </p:blipFill>
        <p:spPr>
          <a:xfrm>
            <a:off x="903408" y="5420224"/>
            <a:ext cx="2321058" cy="990606"/>
          </a:xfrm>
          <a:prstGeom prst="rect">
            <a:avLst/>
          </a:prstGeom>
          <a:noFill/>
          <a:ln cap="flat">
            <a:noFill/>
          </a:ln>
        </p:spPr>
      </p:pic>
      <p:sp>
        <p:nvSpPr>
          <p:cNvPr id="18" name="Symbol zastępczy tekstu 10">
            <a:extLst>
              <a:ext uri="{FF2B5EF4-FFF2-40B4-BE49-F238E27FC236}">
                <a16:creationId xmlns:a16="http://schemas.microsoft.com/office/drawing/2014/main" xmlns="" id="{94E44432-0E36-4449-BFB9-92AAB24204FC}"/>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19" name="Symbol zastępczy tekstu 34">
            <a:extLst>
              <a:ext uri="{FF2B5EF4-FFF2-40B4-BE49-F238E27FC236}">
                <a16:creationId xmlns:a16="http://schemas.microsoft.com/office/drawing/2014/main" xmlns="" id="{9AEDA3B1-DA50-46DB-898F-B03E8A5FF853}"/>
              </a:ext>
            </a:extLst>
          </p:cNvPr>
          <p:cNvSpPr txBox="1">
            <a:spLocks noGrp="1"/>
          </p:cNvSpPr>
          <p:nvPr>
            <p:ph type="body" sz="quarter" idx="4294967295"/>
          </p:nvPr>
        </p:nvSpPr>
        <p:spPr>
          <a:xfrm>
            <a:off x="1037011" y="2044698"/>
            <a:ext cx="212357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a16="http://schemas.microsoft.com/office/drawing/2014/main" xmlns="" id="{DA4ACBC9-003C-4A67-98FE-37385074AC10}"/>
              </a:ext>
            </a:extLst>
          </p:cNvPr>
          <p:cNvSpPr txBox="1">
            <a:spLocks noGrp="1"/>
          </p:cNvSpPr>
          <p:nvPr>
            <p:ph type="body" sz="quarter" idx="4294967295"/>
          </p:nvPr>
        </p:nvSpPr>
        <p:spPr>
          <a:xfrm>
            <a:off x="3851736" y="2044698"/>
            <a:ext cx="211622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a16="http://schemas.microsoft.com/office/drawing/2014/main" xmlns="" id="{1732D834-07B3-452A-B28E-1161C0DBAAB9}"/>
              </a:ext>
            </a:extLst>
          </p:cNvPr>
          <p:cNvSpPr txBox="1">
            <a:spLocks noGrp="1"/>
          </p:cNvSpPr>
          <p:nvPr>
            <p:ph type="body" sz="quarter" idx="4294967295"/>
          </p:nvPr>
        </p:nvSpPr>
        <p:spPr>
          <a:xfrm>
            <a:off x="6659767" y="2048045"/>
            <a:ext cx="211555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2" name="Symbol zastępczy tekstu 34">
            <a:extLst>
              <a:ext uri="{FF2B5EF4-FFF2-40B4-BE49-F238E27FC236}">
                <a16:creationId xmlns:a16="http://schemas.microsoft.com/office/drawing/2014/main" xmlns="" id="{A221CB8A-96FB-4215-84E9-64C4537568A4}"/>
              </a:ext>
            </a:extLst>
          </p:cNvPr>
          <p:cNvSpPr txBox="1">
            <a:spLocks noGrp="1"/>
          </p:cNvSpPr>
          <p:nvPr>
            <p:ph type="body" sz="quarter" idx="4294967295"/>
          </p:nvPr>
        </p:nvSpPr>
        <p:spPr>
          <a:xfrm>
            <a:off x="9465128" y="2051383"/>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3" name="Symbol zastępczy tekstu 34">
            <a:extLst>
              <a:ext uri="{FF2B5EF4-FFF2-40B4-BE49-F238E27FC236}">
                <a16:creationId xmlns:a16="http://schemas.microsoft.com/office/drawing/2014/main" xmlns="" id="{1E79D583-3F64-41EB-8DC4-95035EA1C070}"/>
              </a:ext>
            </a:extLst>
          </p:cNvPr>
          <p:cNvSpPr txBox="1">
            <a:spLocks noGrp="1"/>
          </p:cNvSpPr>
          <p:nvPr>
            <p:ph type="body" sz="quarter" idx="4294967295"/>
          </p:nvPr>
        </p:nvSpPr>
        <p:spPr>
          <a:xfrm>
            <a:off x="1037679" y="3203070"/>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4" name="Symbol zastępczy tekstu 34">
            <a:extLst>
              <a:ext uri="{FF2B5EF4-FFF2-40B4-BE49-F238E27FC236}">
                <a16:creationId xmlns:a16="http://schemas.microsoft.com/office/drawing/2014/main" xmlns="" id="{9622F878-1A19-4228-8DB4-55B7957D2E2C}"/>
              </a:ext>
            </a:extLst>
          </p:cNvPr>
          <p:cNvSpPr txBox="1">
            <a:spLocks noGrp="1"/>
          </p:cNvSpPr>
          <p:nvPr>
            <p:ph type="body" sz="quarter" idx="4294967295"/>
          </p:nvPr>
        </p:nvSpPr>
        <p:spPr>
          <a:xfrm>
            <a:off x="3855741" y="3206416"/>
            <a:ext cx="2160334"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5" name="Symbol zastępczy tekstu 34">
            <a:extLst>
              <a:ext uri="{FF2B5EF4-FFF2-40B4-BE49-F238E27FC236}">
                <a16:creationId xmlns:a16="http://schemas.microsoft.com/office/drawing/2014/main" xmlns="" id="{4C6C7359-337A-4C0E-A326-EFC6991E15D3}"/>
              </a:ext>
            </a:extLst>
          </p:cNvPr>
          <p:cNvSpPr txBox="1">
            <a:spLocks noGrp="1"/>
          </p:cNvSpPr>
          <p:nvPr>
            <p:ph type="body" sz="quarter" idx="4294967295"/>
          </p:nvPr>
        </p:nvSpPr>
        <p:spPr>
          <a:xfrm>
            <a:off x="6651747" y="3209754"/>
            <a:ext cx="21716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6" name="Symbol zastępczy tekstu 34">
            <a:extLst>
              <a:ext uri="{FF2B5EF4-FFF2-40B4-BE49-F238E27FC236}">
                <a16:creationId xmlns:a16="http://schemas.microsoft.com/office/drawing/2014/main" xmlns="" id="{CD7F0A7C-0831-41A2-8A3E-0E1DC559CD92}"/>
              </a:ext>
            </a:extLst>
          </p:cNvPr>
          <p:cNvSpPr txBox="1">
            <a:spLocks noGrp="1"/>
          </p:cNvSpPr>
          <p:nvPr>
            <p:ph type="body" sz="quarter" idx="4294967295"/>
          </p:nvPr>
        </p:nvSpPr>
        <p:spPr>
          <a:xfrm>
            <a:off x="9453771" y="3225802"/>
            <a:ext cx="219308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7" name="Symbol zastępczy tekstu 34">
            <a:extLst>
              <a:ext uri="{FF2B5EF4-FFF2-40B4-BE49-F238E27FC236}">
                <a16:creationId xmlns:a16="http://schemas.microsoft.com/office/drawing/2014/main" xmlns="" id="{1C96707A-EDF6-44D2-A968-BAE975CF10E5}"/>
              </a:ext>
            </a:extLst>
          </p:cNvPr>
          <p:cNvSpPr txBox="1">
            <a:spLocks noGrp="1"/>
          </p:cNvSpPr>
          <p:nvPr>
            <p:ph type="body" sz="quarter" idx="4294967295"/>
          </p:nvPr>
        </p:nvSpPr>
        <p:spPr>
          <a:xfrm>
            <a:off x="1028992" y="4378823"/>
            <a:ext cx="212357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8" name="Symbol zastępczy tekstu 34">
            <a:extLst>
              <a:ext uri="{FF2B5EF4-FFF2-40B4-BE49-F238E27FC236}">
                <a16:creationId xmlns:a16="http://schemas.microsoft.com/office/drawing/2014/main" xmlns="" id="{6ECA5A68-8FEA-4DBE-AB4B-AA547AC2C7C8}"/>
              </a:ext>
            </a:extLst>
          </p:cNvPr>
          <p:cNvSpPr txBox="1">
            <a:spLocks noGrp="1"/>
          </p:cNvSpPr>
          <p:nvPr>
            <p:ph type="body" sz="quarter" idx="4294967295"/>
          </p:nvPr>
        </p:nvSpPr>
        <p:spPr>
          <a:xfrm>
            <a:off x="3843707" y="4378823"/>
            <a:ext cx="211622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9" name="Symbol zastępczy tekstu 34">
            <a:extLst>
              <a:ext uri="{FF2B5EF4-FFF2-40B4-BE49-F238E27FC236}">
                <a16:creationId xmlns:a16="http://schemas.microsoft.com/office/drawing/2014/main" xmlns="" id="{02558F85-4C14-4FC1-BA09-1ED5B0F90A41}"/>
              </a:ext>
            </a:extLst>
          </p:cNvPr>
          <p:cNvSpPr txBox="1">
            <a:spLocks noGrp="1"/>
          </p:cNvSpPr>
          <p:nvPr>
            <p:ph type="body" sz="quarter" idx="4294967295"/>
          </p:nvPr>
        </p:nvSpPr>
        <p:spPr>
          <a:xfrm>
            <a:off x="6651747" y="4382170"/>
            <a:ext cx="211555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0" name="Symbol zastępczy tekstu 34">
            <a:extLst>
              <a:ext uri="{FF2B5EF4-FFF2-40B4-BE49-F238E27FC236}">
                <a16:creationId xmlns:a16="http://schemas.microsoft.com/office/drawing/2014/main" xmlns="" id="{087FA02E-C441-4AE5-8FD0-014FB1D6156A}"/>
              </a:ext>
            </a:extLst>
          </p:cNvPr>
          <p:cNvSpPr txBox="1">
            <a:spLocks noGrp="1"/>
          </p:cNvSpPr>
          <p:nvPr>
            <p:ph type="body" sz="quarter" idx="4294967295"/>
          </p:nvPr>
        </p:nvSpPr>
        <p:spPr>
          <a:xfrm>
            <a:off x="9457108" y="4385508"/>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1" name="Symbol zastępczy tekstu 34">
            <a:extLst>
              <a:ext uri="{FF2B5EF4-FFF2-40B4-BE49-F238E27FC236}">
                <a16:creationId xmlns:a16="http://schemas.microsoft.com/office/drawing/2014/main" xmlns="" id="{488AFE91-DCDE-429F-AF45-130D0A9BB2A8}"/>
              </a:ext>
            </a:extLst>
          </p:cNvPr>
          <p:cNvSpPr txBox="1">
            <a:spLocks noGrp="1"/>
          </p:cNvSpPr>
          <p:nvPr>
            <p:ph type="body" sz="quarter" idx="4294967295"/>
          </p:nvPr>
        </p:nvSpPr>
        <p:spPr>
          <a:xfrm>
            <a:off x="3847722" y="5540541"/>
            <a:ext cx="2160334"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2" name="Symbol zastępczy tekstu 34">
            <a:extLst>
              <a:ext uri="{FF2B5EF4-FFF2-40B4-BE49-F238E27FC236}">
                <a16:creationId xmlns:a16="http://schemas.microsoft.com/office/drawing/2014/main" xmlns="" id="{E248B204-ADFD-413B-AEC6-22B75135B267}"/>
              </a:ext>
            </a:extLst>
          </p:cNvPr>
          <p:cNvSpPr txBox="1">
            <a:spLocks noGrp="1"/>
          </p:cNvSpPr>
          <p:nvPr>
            <p:ph type="body" sz="quarter" idx="4294967295"/>
          </p:nvPr>
        </p:nvSpPr>
        <p:spPr>
          <a:xfrm>
            <a:off x="6643728" y="5543888"/>
            <a:ext cx="21716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cxnSp>
        <p:nvCxnSpPr>
          <p:cNvPr id="33" name="Łącznik prosty 14">
            <a:extLst>
              <a:ext uri="{FF2B5EF4-FFF2-40B4-BE49-F238E27FC236}">
                <a16:creationId xmlns:a16="http://schemas.microsoft.com/office/drawing/2014/main" xmlns="" id="{B1DF486E-BF97-45FB-BBD2-8E3A6B8B01BF}"/>
              </a:ext>
            </a:extLst>
          </p:cNvPr>
          <p:cNvCxnSpPr/>
          <p:nvPr/>
        </p:nvCxnSpPr>
        <p:spPr>
          <a:xfrm>
            <a:off x="0" y="2438403"/>
            <a:ext cx="978563" cy="0"/>
          </a:xfrm>
          <a:prstGeom prst="straightConnector1">
            <a:avLst/>
          </a:prstGeom>
          <a:noFill/>
          <a:ln w="6345" cap="flat">
            <a:solidFill>
              <a:srgbClr val="A43757"/>
            </a:solidFill>
            <a:prstDash val="solid"/>
            <a:miter/>
          </a:ln>
        </p:spPr>
      </p:cxnSp>
      <p:cxnSp>
        <p:nvCxnSpPr>
          <p:cNvPr id="34" name="Łącznik prosty ze strzałką 17">
            <a:extLst>
              <a:ext uri="{FF2B5EF4-FFF2-40B4-BE49-F238E27FC236}">
                <a16:creationId xmlns:a16="http://schemas.microsoft.com/office/drawing/2014/main" xmlns="" id="{7CD2EDAE-69A6-4EE8-BA0A-2590774904C5}"/>
              </a:ext>
            </a:extLst>
          </p:cNvPr>
          <p:cNvCxnSpPr/>
          <p:nvPr/>
        </p:nvCxnSpPr>
        <p:spPr>
          <a:xfrm>
            <a:off x="3272591" y="2438403"/>
            <a:ext cx="481258" cy="0"/>
          </a:xfrm>
          <a:prstGeom prst="straightConnector1">
            <a:avLst/>
          </a:prstGeom>
          <a:noFill/>
          <a:ln w="6345" cap="flat">
            <a:solidFill>
              <a:srgbClr val="A43757"/>
            </a:solidFill>
            <a:prstDash val="solid"/>
            <a:miter/>
            <a:tailEnd type="arrow"/>
          </a:ln>
        </p:spPr>
      </p:cxnSp>
      <p:cxnSp>
        <p:nvCxnSpPr>
          <p:cNvPr id="35" name="Łącznik prosty ze strzałką 88">
            <a:extLst>
              <a:ext uri="{FF2B5EF4-FFF2-40B4-BE49-F238E27FC236}">
                <a16:creationId xmlns:a16="http://schemas.microsoft.com/office/drawing/2014/main" xmlns="" id="{0B2BB9B8-5BFF-4654-A459-8A75C5193919}"/>
              </a:ext>
            </a:extLst>
          </p:cNvPr>
          <p:cNvCxnSpPr>
            <a:stCxn id="4" idx="3"/>
            <a:endCxn id="5" idx="1"/>
          </p:cNvCxnSpPr>
          <p:nvPr/>
        </p:nvCxnSpPr>
        <p:spPr>
          <a:xfrm>
            <a:off x="6093433" y="2442408"/>
            <a:ext cx="462330" cy="8019"/>
          </a:xfrm>
          <a:prstGeom prst="straightConnector1">
            <a:avLst/>
          </a:prstGeom>
          <a:noFill/>
          <a:ln w="6345" cap="flat">
            <a:solidFill>
              <a:srgbClr val="A43757"/>
            </a:solidFill>
            <a:prstDash val="solid"/>
            <a:miter/>
            <a:tailEnd type="arrow"/>
          </a:ln>
        </p:spPr>
      </p:cxnSp>
      <p:cxnSp>
        <p:nvCxnSpPr>
          <p:cNvPr id="36" name="Łącznik prosty ze strzałką 89">
            <a:extLst>
              <a:ext uri="{FF2B5EF4-FFF2-40B4-BE49-F238E27FC236}">
                <a16:creationId xmlns:a16="http://schemas.microsoft.com/office/drawing/2014/main" xmlns="" id="{C044E821-74F1-4E8B-B915-21D1B234BFC1}"/>
              </a:ext>
            </a:extLst>
          </p:cNvPr>
          <p:cNvCxnSpPr>
            <a:stCxn id="5" idx="3"/>
            <a:endCxn id="6" idx="1"/>
          </p:cNvCxnSpPr>
          <p:nvPr/>
        </p:nvCxnSpPr>
        <p:spPr>
          <a:xfrm flipV="1">
            <a:off x="8908825" y="2442408"/>
            <a:ext cx="446282" cy="8019"/>
          </a:xfrm>
          <a:prstGeom prst="straightConnector1">
            <a:avLst/>
          </a:prstGeom>
          <a:noFill/>
          <a:ln w="6345" cap="flat">
            <a:solidFill>
              <a:srgbClr val="A43757"/>
            </a:solidFill>
            <a:prstDash val="solid"/>
            <a:miter/>
            <a:tailEnd type="arrow"/>
          </a:ln>
        </p:spPr>
      </p:cxnSp>
      <p:cxnSp>
        <p:nvCxnSpPr>
          <p:cNvPr id="37" name="Łącznik prosty ze strzałką 90">
            <a:extLst>
              <a:ext uri="{FF2B5EF4-FFF2-40B4-BE49-F238E27FC236}">
                <a16:creationId xmlns:a16="http://schemas.microsoft.com/office/drawing/2014/main" xmlns="" id="{CDBA24B6-E796-4105-991B-20008587C47C}"/>
              </a:ext>
            </a:extLst>
          </p:cNvPr>
          <p:cNvCxnSpPr/>
          <p:nvPr/>
        </p:nvCxnSpPr>
        <p:spPr>
          <a:xfrm>
            <a:off x="3264563" y="4756480"/>
            <a:ext cx="473248" cy="8028"/>
          </a:xfrm>
          <a:prstGeom prst="straightConnector1">
            <a:avLst/>
          </a:prstGeom>
          <a:noFill/>
          <a:ln w="6345" cap="flat">
            <a:solidFill>
              <a:srgbClr val="A43757"/>
            </a:solidFill>
            <a:prstDash val="solid"/>
            <a:miter/>
            <a:tailEnd type="arrow"/>
          </a:ln>
        </p:spPr>
      </p:cxnSp>
      <p:cxnSp>
        <p:nvCxnSpPr>
          <p:cNvPr id="38" name="Łącznik prosty ze strzałką 91">
            <a:extLst>
              <a:ext uri="{FF2B5EF4-FFF2-40B4-BE49-F238E27FC236}">
                <a16:creationId xmlns:a16="http://schemas.microsoft.com/office/drawing/2014/main" xmlns="" id="{8402DEF2-2023-4404-A6F8-0FFBE39D0C39}"/>
              </a:ext>
            </a:extLst>
          </p:cNvPr>
          <p:cNvCxnSpPr>
            <a:stCxn id="12" idx="3"/>
            <a:endCxn id="13" idx="1"/>
          </p:cNvCxnSpPr>
          <p:nvPr/>
        </p:nvCxnSpPr>
        <p:spPr>
          <a:xfrm>
            <a:off x="6093433" y="4752475"/>
            <a:ext cx="462330" cy="8019"/>
          </a:xfrm>
          <a:prstGeom prst="straightConnector1">
            <a:avLst/>
          </a:prstGeom>
          <a:noFill/>
          <a:ln w="6345" cap="flat">
            <a:solidFill>
              <a:srgbClr val="A43757"/>
            </a:solidFill>
            <a:prstDash val="solid"/>
            <a:miter/>
            <a:tailEnd type="arrow"/>
          </a:ln>
        </p:spPr>
      </p:cxnSp>
      <p:cxnSp>
        <p:nvCxnSpPr>
          <p:cNvPr id="39" name="Łącznik prosty ze strzałką 92">
            <a:extLst>
              <a:ext uri="{FF2B5EF4-FFF2-40B4-BE49-F238E27FC236}">
                <a16:creationId xmlns:a16="http://schemas.microsoft.com/office/drawing/2014/main" xmlns="" id="{0D5FDA0D-47CF-46A2-B5E9-E396820322F7}"/>
              </a:ext>
            </a:extLst>
          </p:cNvPr>
          <p:cNvCxnSpPr>
            <a:stCxn id="13" idx="3"/>
            <a:endCxn id="14" idx="1"/>
          </p:cNvCxnSpPr>
          <p:nvPr/>
        </p:nvCxnSpPr>
        <p:spPr>
          <a:xfrm flipV="1">
            <a:off x="8908825" y="4752475"/>
            <a:ext cx="462330" cy="8019"/>
          </a:xfrm>
          <a:prstGeom prst="straightConnector1">
            <a:avLst/>
          </a:prstGeom>
          <a:noFill/>
          <a:ln w="6345" cap="flat">
            <a:solidFill>
              <a:srgbClr val="A43757"/>
            </a:solidFill>
            <a:prstDash val="solid"/>
            <a:miter/>
            <a:tailEnd type="arrow"/>
          </a:ln>
        </p:spPr>
      </p:cxnSp>
      <p:cxnSp>
        <p:nvCxnSpPr>
          <p:cNvPr id="40" name="Łącznik prosty ze strzałką 23">
            <a:extLst>
              <a:ext uri="{FF2B5EF4-FFF2-40B4-BE49-F238E27FC236}">
                <a16:creationId xmlns:a16="http://schemas.microsoft.com/office/drawing/2014/main" xmlns="" id="{93B28CFA-E098-418A-BB2F-FB1592F45ECF}"/>
              </a:ext>
            </a:extLst>
          </p:cNvPr>
          <p:cNvCxnSpPr/>
          <p:nvPr/>
        </p:nvCxnSpPr>
        <p:spPr>
          <a:xfrm flipH="1">
            <a:off x="3288630" y="3625513"/>
            <a:ext cx="433133" cy="0"/>
          </a:xfrm>
          <a:prstGeom prst="straightConnector1">
            <a:avLst/>
          </a:prstGeom>
          <a:noFill/>
          <a:ln w="6345" cap="flat">
            <a:solidFill>
              <a:srgbClr val="A43757"/>
            </a:solidFill>
            <a:prstDash val="solid"/>
            <a:miter/>
            <a:tailEnd type="arrow"/>
          </a:ln>
        </p:spPr>
      </p:cxnSp>
      <p:cxnSp>
        <p:nvCxnSpPr>
          <p:cNvPr id="41" name="Łącznik prosty ze strzałką 93">
            <a:extLst>
              <a:ext uri="{FF2B5EF4-FFF2-40B4-BE49-F238E27FC236}">
                <a16:creationId xmlns:a16="http://schemas.microsoft.com/office/drawing/2014/main" xmlns="" id="{6560525A-C543-448A-9A4A-7CFB0B860923}"/>
              </a:ext>
            </a:extLst>
          </p:cNvPr>
          <p:cNvCxnSpPr>
            <a:stCxn id="9" idx="1"/>
            <a:endCxn id="8" idx="3"/>
          </p:cNvCxnSpPr>
          <p:nvPr/>
        </p:nvCxnSpPr>
        <p:spPr>
          <a:xfrm flipH="1" flipV="1">
            <a:off x="6085414" y="3605460"/>
            <a:ext cx="478368" cy="8020"/>
          </a:xfrm>
          <a:prstGeom prst="straightConnector1">
            <a:avLst/>
          </a:prstGeom>
          <a:noFill/>
          <a:ln w="6345" cap="flat">
            <a:solidFill>
              <a:srgbClr val="A43757"/>
            </a:solidFill>
            <a:prstDash val="solid"/>
            <a:miter/>
            <a:tailEnd type="arrow"/>
          </a:ln>
        </p:spPr>
      </p:cxnSp>
      <p:cxnSp>
        <p:nvCxnSpPr>
          <p:cNvPr id="42" name="Łącznik prosty ze strzałką 94">
            <a:extLst>
              <a:ext uri="{FF2B5EF4-FFF2-40B4-BE49-F238E27FC236}">
                <a16:creationId xmlns:a16="http://schemas.microsoft.com/office/drawing/2014/main" xmlns="" id="{92B60AED-8B4E-496B-8137-FD55AC5A9FDC}"/>
              </a:ext>
            </a:extLst>
          </p:cNvPr>
          <p:cNvCxnSpPr/>
          <p:nvPr/>
        </p:nvCxnSpPr>
        <p:spPr>
          <a:xfrm flipH="1">
            <a:off x="8903366" y="3601455"/>
            <a:ext cx="457200" cy="8020"/>
          </a:xfrm>
          <a:prstGeom prst="straightConnector1">
            <a:avLst/>
          </a:prstGeom>
          <a:noFill/>
          <a:ln w="6345" cap="flat">
            <a:solidFill>
              <a:srgbClr val="A43757"/>
            </a:solidFill>
            <a:prstDash val="solid"/>
            <a:miter/>
            <a:tailEnd type="arrow"/>
          </a:ln>
        </p:spPr>
      </p:cxnSp>
      <p:cxnSp>
        <p:nvCxnSpPr>
          <p:cNvPr id="43" name="Łącznik prosty ze strzałką 102">
            <a:extLst>
              <a:ext uri="{FF2B5EF4-FFF2-40B4-BE49-F238E27FC236}">
                <a16:creationId xmlns:a16="http://schemas.microsoft.com/office/drawing/2014/main" xmlns="" id="{A8BF1D6F-7633-4296-9C29-8B5340F299FF}"/>
              </a:ext>
            </a:extLst>
          </p:cNvPr>
          <p:cNvCxnSpPr>
            <a:stCxn id="15" idx="1"/>
            <a:endCxn id="17" idx="3"/>
          </p:cNvCxnSpPr>
          <p:nvPr/>
        </p:nvCxnSpPr>
        <p:spPr>
          <a:xfrm flipH="1" flipV="1">
            <a:off x="3224466" y="5915527"/>
            <a:ext cx="507886" cy="16039"/>
          </a:xfrm>
          <a:prstGeom prst="straightConnector1">
            <a:avLst/>
          </a:prstGeom>
          <a:noFill/>
          <a:ln w="6345" cap="flat">
            <a:solidFill>
              <a:srgbClr val="A43757"/>
            </a:solidFill>
            <a:prstDash val="solid"/>
            <a:miter/>
            <a:tailEnd type="arrow"/>
          </a:ln>
        </p:spPr>
      </p:cxnSp>
      <p:cxnSp>
        <p:nvCxnSpPr>
          <p:cNvPr id="44" name="Łącznik prosty ze strzałką 103">
            <a:extLst>
              <a:ext uri="{FF2B5EF4-FFF2-40B4-BE49-F238E27FC236}">
                <a16:creationId xmlns:a16="http://schemas.microsoft.com/office/drawing/2014/main" xmlns="" id="{EBD507D8-A3FC-4025-8997-87BEFA0E1B6F}"/>
              </a:ext>
            </a:extLst>
          </p:cNvPr>
          <p:cNvCxnSpPr>
            <a:stCxn id="16" idx="1"/>
            <a:endCxn id="15" idx="3"/>
          </p:cNvCxnSpPr>
          <p:nvPr/>
        </p:nvCxnSpPr>
        <p:spPr>
          <a:xfrm flipH="1">
            <a:off x="6085414" y="5923547"/>
            <a:ext cx="478368" cy="8019"/>
          </a:xfrm>
          <a:prstGeom prst="straightConnector1">
            <a:avLst/>
          </a:prstGeom>
          <a:noFill/>
          <a:ln w="6345" cap="flat">
            <a:solidFill>
              <a:srgbClr val="A43757"/>
            </a:solidFill>
            <a:prstDash val="solid"/>
            <a:miter/>
            <a:tailEnd type="arrow"/>
          </a:ln>
        </p:spPr>
      </p:cxnSp>
      <p:cxnSp>
        <p:nvCxnSpPr>
          <p:cNvPr id="45" name="Łącznik prosty ze strzałką 104">
            <a:extLst>
              <a:ext uri="{FF2B5EF4-FFF2-40B4-BE49-F238E27FC236}">
                <a16:creationId xmlns:a16="http://schemas.microsoft.com/office/drawing/2014/main" xmlns="" id="{75907FF2-C01E-474E-A052-3D6290E90DCB}"/>
              </a:ext>
            </a:extLst>
          </p:cNvPr>
          <p:cNvCxnSpPr>
            <a:endCxn id="16" idx="3"/>
          </p:cNvCxnSpPr>
          <p:nvPr/>
        </p:nvCxnSpPr>
        <p:spPr>
          <a:xfrm flipH="1">
            <a:off x="8916844" y="5919532"/>
            <a:ext cx="435703" cy="4015"/>
          </a:xfrm>
          <a:prstGeom prst="straightConnector1">
            <a:avLst/>
          </a:prstGeom>
          <a:noFill/>
          <a:ln w="6345" cap="flat">
            <a:solidFill>
              <a:srgbClr val="A43757"/>
            </a:solidFill>
            <a:prstDash val="solid"/>
            <a:miter/>
            <a:tailEnd type="arrow"/>
          </a:ln>
        </p:spPr>
      </p:cxnSp>
      <p:cxnSp>
        <p:nvCxnSpPr>
          <p:cNvPr id="46" name="Łącznik prosty ze strzałką 29">
            <a:extLst>
              <a:ext uri="{FF2B5EF4-FFF2-40B4-BE49-F238E27FC236}">
                <a16:creationId xmlns:a16="http://schemas.microsoft.com/office/drawing/2014/main" xmlns="" id="{24C6B5B7-640C-4E46-8322-E899514F1329}"/>
              </a:ext>
            </a:extLst>
          </p:cNvPr>
          <p:cNvCxnSpPr/>
          <p:nvPr/>
        </p:nvCxnSpPr>
        <p:spPr>
          <a:xfrm>
            <a:off x="10555705" y="2928484"/>
            <a:ext cx="0" cy="183685"/>
          </a:xfrm>
          <a:prstGeom prst="straightConnector1">
            <a:avLst/>
          </a:prstGeom>
          <a:noFill/>
          <a:ln w="6345" cap="flat">
            <a:solidFill>
              <a:srgbClr val="A43757"/>
            </a:solidFill>
            <a:prstDash val="solid"/>
            <a:miter/>
            <a:tailEnd type="arrow"/>
          </a:ln>
        </p:spPr>
      </p:cxnSp>
      <p:cxnSp>
        <p:nvCxnSpPr>
          <p:cNvPr id="47" name="Łącznik prosty ze strzałką 106">
            <a:extLst>
              <a:ext uri="{FF2B5EF4-FFF2-40B4-BE49-F238E27FC236}">
                <a16:creationId xmlns:a16="http://schemas.microsoft.com/office/drawing/2014/main" xmlns="" id="{58533E80-7797-4D85-91BE-2EEBE2F7ED2F}"/>
              </a:ext>
            </a:extLst>
          </p:cNvPr>
          <p:cNvCxnSpPr/>
          <p:nvPr/>
        </p:nvCxnSpPr>
        <p:spPr>
          <a:xfrm>
            <a:off x="10547686" y="5262618"/>
            <a:ext cx="0" cy="183676"/>
          </a:xfrm>
          <a:prstGeom prst="straightConnector1">
            <a:avLst/>
          </a:prstGeom>
          <a:noFill/>
          <a:ln w="6345" cap="flat">
            <a:solidFill>
              <a:srgbClr val="A43757"/>
            </a:solidFill>
            <a:prstDash val="solid"/>
            <a:miter/>
            <a:tailEnd type="arrow"/>
          </a:ln>
        </p:spPr>
      </p:cxnSp>
      <p:cxnSp>
        <p:nvCxnSpPr>
          <p:cNvPr id="48" name="Łącznik prosty ze strzałką 107">
            <a:extLst>
              <a:ext uri="{FF2B5EF4-FFF2-40B4-BE49-F238E27FC236}">
                <a16:creationId xmlns:a16="http://schemas.microsoft.com/office/drawing/2014/main" xmlns="" id="{7D0BD117-AD89-4D97-94CB-48BDE4FEB0CF}"/>
              </a:ext>
            </a:extLst>
          </p:cNvPr>
          <p:cNvCxnSpPr/>
          <p:nvPr/>
        </p:nvCxnSpPr>
        <p:spPr>
          <a:xfrm>
            <a:off x="2109529" y="4075489"/>
            <a:ext cx="0" cy="183685"/>
          </a:xfrm>
          <a:prstGeom prst="straightConnector1">
            <a:avLst/>
          </a:prstGeom>
          <a:noFill/>
          <a:ln w="6345" cap="flat">
            <a:solidFill>
              <a:srgbClr val="A43757"/>
            </a:solidFill>
            <a:prstDash val="solid"/>
            <a:miter/>
            <a:tailEnd type="arrow"/>
          </a:ln>
        </p:spPr>
      </p:cxnSp>
      <p:sp>
        <p:nvSpPr>
          <p:cNvPr id="49" name="Symbol zastępczy tekstu 34">
            <a:extLst>
              <a:ext uri="{FF2B5EF4-FFF2-40B4-BE49-F238E27FC236}">
                <a16:creationId xmlns:a16="http://schemas.microsoft.com/office/drawing/2014/main" xmlns="" id="{DFD15D93-33D8-49AB-9BB0-FADE3A132253}"/>
              </a:ext>
            </a:extLst>
          </p:cNvPr>
          <p:cNvSpPr txBox="1">
            <a:spLocks noGrp="1"/>
          </p:cNvSpPr>
          <p:nvPr>
            <p:ph type="body" sz="quarter" idx="4294967295"/>
          </p:nvPr>
        </p:nvSpPr>
        <p:spPr>
          <a:xfrm>
            <a:off x="9465137" y="5532522"/>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pic>
        <p:nvPicPr>
          <p:cNvPr id="50" name="Obraz 120">
            <a:extLst>
              <a:ext uri="{FF2B5EF4-FFF2-40B4-BE49-F238E27FC236}">
                <a16:creationId xmlns:a16="http://schemas.microsoft.com/office/drawing/2014/main" xmlns="" id="{E5BC5E80-9DC9-47D9-AAE6-AA3F135CB522}"/>
              </a:ext>
            </a:extLst>
          </p:cNvPr>
          <p:cNvPicPr>
            <a:picLocks noChangeAspect="1"/>
          </p:cNvPicPr>
          <p:nvPr/>
        </p:nvPicPr>
        <p:blipFill>
          <a:blip r:embed="rId4"/>
          <a:stretch>
            <a:fillRect/>
          </a:stretch>
        </p:blipFill>
        <p:spPr>
          <a:xfrm>
            <a:off x="1729971" y="5569281"/>
            <a:ext cx="643124" cy="643124"/>
          </a:xfrm>
          <a:prstGeom prst="rect">
            <a:avLst/>
          </a:prstGeom>
          <a:noFill/>
          <a:ln cap="flat">
            <a:noFill/>
          </a:ln>
        </p:spPr>
      </p:pic>
    </p:spTree>
    <p:extLst>
      <p:ext uri="{BB962C8B-B14F-4D97-AF65-F5344CB8AC3E}">
        <p14:creationId xmlns:p14="http://schemas.microsoft.com/office/powerpoint/2010/main" val="177721658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p:cSld name="10_Dwa elementy zawartości">
    <p:spTree>
      <p:nvGrpSpPr>
        <p:cNvPr id="1" name=""/>
        <p:cNvGrpSpPr/>
        <p:nvPr/>
      </p:nvGrpSpPr>
      <p:grpSpPr>
        <a:xfrm>
          <a:off x="0" y="0"/>
          <a:ext cx="0" cy="0"/>
          <a:chOff x="0" y="0"/>
          <a:chExt cx="0" cy="0"/>
        </a:xfrm>
      </p:grpSpPr>
      <p:pic>
        <p:nvPicPr>
          <p:cNvPr id="2" name="Obraz 83">
            <a:extLst>
              <a:ext uri="{FF2B5EF4-FFF2-40B4-BE49-F238E27FC236}">
                <a16:creationId xmlns:a16="http://schemas.microsoft.com/office/drawing/2014/main" xmlns="" id="{59796353-0AA4-412F-9518-7D26737D9488}"/>
              </a:ext>
            </a:extLst>
          </p:cNvPr>
          <p:cNvPicPr>
            <a:picLocks noChangeAspect="1"/>
          </p:cNvPicPr>
          <p:nvPr/>
        </p:nvPicPr>
        <p:blipFill>
          <a:blip r:embed="rId2"/>
          <a:stretch>
            <a:fillRect/>
          </a:stretch>
        </p:blipFill>
        <p:spPr>
          <a:xfrm>
            <a:off x="935147" y="3112590"/>
            <a:ext cx="2350017" cy="984507"/>
          </a:xfrm>
          <a:prstGeom prst="rect">
            <a:avLst/>
          </a:prstGeom>
          <a:noFill/>
          <a:ln cap="flat">
            <a:noFill/>
          </a:ln>
        </p:spPr>
      </p:pic>
      <p:pic>
        <p:nvPicPr>
          <p:cNvPr id="3" name="Obraz 51">
            <a:extLst>
              <a:ext uri="{FF2B5EF4-FFF2-40B4-BE49-F238E27FC236}">
                <a16:creationId xmlns:a16="http://schemas.microsoft.com/office/drawing/2014/main" xmlns="" id="{9A3EB3DA-B7BD-451D-A7BC-ED243F08BB54}"/>
              </a:ext>
            </a:extLst>
          </p:cNvPr>
          <p:cNvPicPr>
            <a:picLocks noChangeAspect="1"/>
          </p:cNvPicPr>
          <p:nvPr/>
        </p:nvPicPr>
        <p:blipFill>
          <a:blip r:embed="rId3"/>
          <a:stretch>
            <a:fillRect/>
          </a:stretch>
        </p:blipFill>
        <p:spPr>
          <a:xfrm>
            <a:off x="950299" y="1950195"/>
            <a:ext cx="2321058" cy="990606"/>
          </a:xfrm>
          <a:prstGeom prst="rect">
            <a:avLst/>
          </a:prstGeom>
          <a:noFill/>
          <a:ln cap="flat">
            <a:noFill/>
          </a:ln>
        </p:spPr>
      </p:pic>
      <p:pic>
        <p:nvPicPr>
          <p:cNvPr id="4" name="Obraz 2">
            <a:extLst>
              <a:ext uri="{FF2B5EF4-FFF2-40B4-BE49-F238E27FC236}">
                <a16:creationId xmlns:a16="http://schemas.microsoft.com/office/drawing/2014/main" xmlns="" id="{32961696-E1AB-4ACD-B8D3-0118F2BB75B3}"/>
              </a:ext>
            </a:extLst>
          </p:cNvPr>
          <p:cNvPicPr>
            <a:picLocks noChangeAspect="1"/>
          </p:cNvPicPr>
          <p:nvPr/>
        </p:nvPicPr>
        <p:blipFill>
          <a:blip r:embed="rId2"/>
          <a:stretch>
            <a:fillRect/>
          </a:stretch>
        </p:blipFill>
        <p:spPr>
          <a:xfrm>
            <a:off x="3736960" y="1963728"/>
            <a:ext cx="2350017" cy="984507"/>
          </a:xfrm>
          <a:prstGeom prst="rect">
            <a:avLst/>
          </a:prstGeom>
          <a:noFill/>
          <a:ln cap="flat">
            <a:noFill/>
          </a:ln>
        </p:spPr>
      </p:pic>
      <p:pic>
        <p:nvPicPr>
          <p:cNvPr id="5" name="Obraz 54">
            <a:extLst>
              <a:ext uri="{FF2B5EF4-FFF2-40B4-BE49-F238E27FC236}">
                <a16:creationId xmlns:a16="http://schemas.microsoft.com/office/drawing/2014/main" xmlns="" id="{D9605E34-F4AF-4E60-80E2-790055FC8692}"/>
              </a:ext>
            </a:extLst>
          </p:cNvPr>
          <p:cNvPicPr>
            <a:picLocks noChangeAspect="1"/>
          </p:cNvPicPr>
          <p:nvPr/>
        </p:nvPicPr>
        <p:blipFill>
          <a:blip r:embed="rId2"/>
          <a:stretch>
            <a:fillRect/>
          </a:stretch>
        </p:blipFill>
        <p:spPr>
          <a:xfrm>
            <a:off x="3748683" y="3124312"/>
            <a:ext cx="2350017" cy="984507"/>
          </a:xfrm>
          <a:prstGeom prst="rect">
            <a:avLst/>
          </a:prstGeom>
          <a:noFill/>
          <a:ln cap="flat">
            <a:noFill/>
          </a:ln>
        </p:spPr>
      </p:pic>
      <p:pic>
        <p:nvPicPr>
          <p:cNvPr id="6" name="Obraz 55">
            <a:extLst>
              <a:ext uri="{FF2B5EF4-FFF2-40B4-BE49-F238E27FC236}">
                <a16:creationId xmlns:a16="http://schemas.microsoft.com/office/drawing/2014/main" xmlns="" id="{C899D340-A84F-49D4-B277-89809E9CC5BD}"/>
              </a:ext>
            </a:extLst>
          </p:cNvPr>
          <p:cNvPicPr>
            <a:picLocks noChangeAspect="1"/>
          </p:cNvPicPr>
          <p:nvPr/>
        </p:nvPicPr>
        <p:blipFill>
          <a:blip r:embed="rId2"/>
          <a:stretch>
            <a:fillRect/>
          </a:stretch>
        </p:blipFill>
        <p:spPr>
          <a:xfrm>
            <a:off x="3736960" y="4273183"/>
            <a:ext cx="2350017" cy="984507"/>
          </a:xfrm>
          <a:prstGeom prst="rect">
            <a:avLst/>
          </a:prstGeom>
          <a:noFill/>
          <a:ln cap="flat">
            <a:noFill/>
          </a:ln>
        </p:spPr>
      </p:pic>
      <p:pic>
        <p:nvPicPr>
          <p:cNvPr id="7" name="Obraz 56">
            <a:extLst>
              <a:ext uri="{FF2B5EF4-FFF2-40B4-BE49-F238E27FC236}">
                <a16:creationId xmlns:a16="http://schemas.microsoft.com/office/drawing/2014/main" xmlns="" id="{426EDFD4-D402-402C-93A9-F774D1A7659E}"/>
              </a:ext>
            </a:extLst>
          </p:cNvPr>
          <p:cNvPicPr>
            <a:picLocks noChangeAspect="1"/>
          </p:cNvPicPr>
          <p:nvPr/>
        </p:nvPicPr>
        <p:blipFill>
          <a:blip r:embed="rId2"/>
          <a:stretch>
            <a:fillRect/>
          </a:stretch>
        </p:blipFill>
        <p:spPr>
          <a:xfrm>
            <a:off x="3760405" y="5433767"/>
            <a:ext cx="2350017" cy="984507"/>
          </a:xfrm>
          <a:prstGeom prst="rect">
            <a:avLst/>
          </a:prstGeom>
          <a:noFill/>
          <a:ln cap="flat">
            <a:noFill/>
          </a:ln>
        </p:spPr>
      </p:pic>
      <p:pic>
        <p:nvPicPr>
          <p:cNvPr id="8" name="Obraz 57">
            <a:extLst>
              <a:ext uri="{FF2B5EF4-FFF2-40B4-BE49-F238E27FC236}">
                <a16:creationId xmlns:a16="http://schemas.microsoft.com/office/drawing/2014/main" xmlns="" id="{4A91EE0C-E015-49C8-8D60-59BDB0C6382B}"/>
              </a:ext>
            </a:extLst>
          </p:cNvPr>
          <p:cNvPicPr>
            <a:picLocks noChangeAspect="1"/>
          </p:cNvPicPr>
          <p:nvPr/>
        </p:nvPicPr>
        <p:blipFill>
          <a:blip r:embed="rId2"/>
          <a:stretch>
            <a:fillRect/>
          </a:stretch>
        </p:blipFill>
        <p:spPr>
          <a:xfrm>
            <a:off x="6538773" y="1963728"/>
            <a:ext cx="2350017" cy="984507"/>
          </a:xfrm>
          <a:prstGeom prst="rect">
            <a:avLst/>
          </a:prstGeom>
          <a:noFill/>
          <a:ln cap="flat">
            <a:noFill/>
          </a:ln>
        </p:spPr>
      </p:pic>
      <p:pic>
        <p:nvPicPr>
          <p:cNvPr id="9" name="Obraz 58">
            <a:extLst>
              <a:ext uri="{FF2B5EF4-FFF2-40B4-BE49-F238E27FC236}">
                <a16:creationId xmlns:a16="http://schemas.microsoft.com/office/drawing/2014/main" xmlns="" id="{2EB7BC59-A9AB-4DAD-8B99-792E0372C336}"/>
              </a:ext>
            </a:extLst>
          </p:cNvPr>
          <p:cNvPicPr>
            <a:picLocks noChangeAspect="1"/>
          </p:cNvPicPr>
          <p:nvPr/>
        </p:nvPicPr>
        <p:blipFill>
          <a:blip r:embed="rId2"/>
          <a:stretch>
            <a:fillRect/>
          </a:stretch>
        </p:blipFill>
        <p:spPr>
          <a:xfrm>
            <a:off x="6550496" y="3124312"/>
            <a:ext cx="2350017" cy="984507"/>
          </a:xfrm>
          <a:prstGeom prst="rect">
            <a:avLst/>
          </a:prstGeom>
          <a:noFill/>
          <a:ln cap="flat">
            <a:noFill/>
          </a:ln>
        </p:spPr>
      </p:pic>
      <p:pic>
        <p:nvPicPr>
          <p:cNvPr id="10" name="Obraz 59">
            <a:extLst>
              <a:ext uri="{FF2B5EF4-FFF2-40B4-BE49-F238E27FC236}">
                <a16:creationId xmlns:a16="http://schemas.microsoft.com/office/drawing/2014/main" xmlns="" id="{364E89DB-B0CA-4D4E-BC36-0B4D8FC7633A}"/>
              </a:ext>
            </a:extLst>
          </p:cNvPr>
          <p:cNvPicPr>
            <a:picLocks noChangeAspect="1"/>
          </p:cNvPicPr>
          <p:nvPr/>
        </p:nvPicPr>
        <p:blipFill>
          <a:blip r:embed="rId2"/>
          <a:stretch>
            <a:fillRect/>
          </a:stretch>
        </p:blipFill>
        <p:spPr>
          <a:xfrm>
            <a:off x="6538773" y="4273183"/>
            <a:ext cx="2350017" cy="984507"/>
          </a:xfrm>
          <a:prstGeom prst="rect">
            <a:avLst/>
          </a:prstGeom>
          <a:noFill/>
          <a:ln cap="flat">
            <a:noFill/>
          </a:ln>
        </p:spPr>
      </p:pic>
      <p:pic>
        <p:nvPicPr>
          <p:cNvPr id="11" name="Obraz 60">
            <a:extLst>
              <a:ext uri="{FF2B5EF4-FFF2-40B4-BE49-F238E27FC236}">
                <a16:creationId xmlns:a16="http://schemas.microsoft.com/office/drawing/2014/main" xmlns="" id="{F39CD75B-9183-4AAC-8373-A1FB95BDCAE1}"/>
              </a:ext>
            </a:extLst>
          </p:cNvPr>
          <p:cNvPicPr>
            <a:picLocks noChangeAspect="1"/>
          </p:cNvPicPr>
          <p:nvPr/>
        </p:nvPicPr>
        <p:blipFill>
          <a:blip r:embed="rId2"/>
          <a:stretch>
            <a:fillRect/>
          </a:stretch>
        </p:blipFill>
        <p:spPr>
          <a:xfrm>
            <a:off x="6562219" y="5433767"/>
            <a:ext cx="2350017" cy="984507"/>
          </a:xfrm>
          <a:prstGeom prst="rect">
            <a:avLst/>
          </a:prstGeom>
          <a:noFill/>
          <a:ln cap="flat">
            <a:noFill/>
          </a:ln>
        </p:spPr>
      </p:pic>
      <p:pic>
        <p:nvPicPr>
          <p:cNvPr id="12" name="Obraz 61">
            <a:extLst>
              <a:ext uri="{FF2B5EF4-FFF2-40B4-BE49-F238E27FC236}">
                <a16:creationId xmlns:a16="http://schemas.microsoft.com/office/drawing/2014/main" xmlns="" id="{D62019B9-B15D-4581-BFBF-CBCEF2965B23}"/>
              </a:ext>
            </a:extLst>
          </p:cNvPr>
          <p:cNvPicPr>
            <a:picLocks noChangeAspect="1"/>
          </p:cNvPicPr>
          <p:nvPr/>
        </p:nvPicPr>
        <p:blipFill>
          <a:blip r:embed="rId2"/>
          <a:stretch>
            <a:fillRect/>
          </a:stretch>
        </p:blipFill>
        <p:spPr>
          <a:xfrm>
            <a:off x="9399209" y="1952006"/>
            <a:ext cx="2350017" cy="984507"/>
          </a:xfrm>
          <a:prstGeom prst="rect">
            <a:avLst/>
          </a:prstGeom>
          <a:noFill/>
          <a:ln cap="flat">
            <a:noFill/>
          </a:ln>
        </p:spPr>
      </p:pic>
      <p:pic>
        <p:nvPicPr>
          <p:cNvPr id="13" name="Obraz 62">
            <a:extLst>
              <a:ext uri="{FF2B5EF4-FFF2-40B4-BE49-F238E27FC236}">
                <a16:creationId xmlns:a16="http://schemas.microsoft.com/office/drawing/2014/main" xmlns="" id="{85147159-9749-4D10-86E3-C85C00864B5A}"/>
              </a:ext>
            </a:extLst>
          </p:cNvPr>
          <p:cNvPicPr>
            <a:picLocks noChangeAspect="1"/>
          </p:cNvPicPr>
          <p:nvPr/>
        </p:nvPicPr>
        <p:blipFill>
          <a:blip r:embed="rId2"/>
          <a:stretch>
            <a:fillRect/>
          </a:stretch>
        </p:blipFill>
        <p:spPr>
          <a:xfrm>
            <a:off x="9410931" y="3112590"/>
            <a:ext cx="2350017" cy="984507"/>
          </a:xfrm>
          <a:prstGeom prst="rect">
            <a:avLst/>
          </a:prstGeom>
          <a:noFill/>
          <a:ln cap="flat">
            <a:noFill/>
          </a:ln>
        </p:spPr>
      </p:pic>
      <p:pic>
        <p:nvPicPr>
          <p:cNvPr id="14" name="Obraz 63">
            <a:extLst>
              <a:ext uri="{FF2B5EF4-FFF2-40B4-BE49-F238E27FC236}">
                <a16:creationId xmlns:a16="http://schemas.microsoft.com/office/drawing/2014/main" xmlns="" id="{F5CE2698-A532-4E6F-8957-B495122C9667}"/>
              </a:ext>
            </a:extLst>
          </p:cNvPr>
          <p:cNvPicPr>
            <a:picLocks noChangeAspect="1"/>
          </p:cNvPicPr>
          <p:nvPr/>
        </p:nvPicPr>
        <p:blipFill>
          <a:blip r:embed="rId2"/>
          <a:stretch>
            <a:fillRect/>
          </a:stretch>
        </p:blipFill>
        <p:spPr>
          <a:xfrm>
            <a:off x="9399209" y="4261451"/>
            <a:ext cx="2350017" cy="984507"/>
          </a:xfrm>
          <a:prstGeom prst="rect">
            <a:avLst/>
          </a:prstGeom>
          <a:noFill/>
          <a:ln cap="flat">
            <a:noFill/>
          </a:ln>
        </p:spPr>
      </p:pic>
      <p:pic>
        <p:nvPicPr>
          <p:cNvPr id="15" name="Obraz 64">
            <a:extLst>
              <a:ext uri="{FF2B5EF4-FFF2-40B4-BE49-F238E27FC236}">
                <a16:creationId xmlns:a16="http://schemas.microsoft.com/office/drawing/2014/main" xmlns="" id="{23B946A5-2F15-4F04-AB2B-E567A17F7BF0}"/>
              </a:ext>
            </a:extLst>
          </p:cNvPr>
          <p:cNvPicPr>
            <a:picLocks noChangeAspect="1"/>
          </p:cNvPicPr>
          <p:nvPr/>
        </p:nvPicPr>
        <p:blipFill>
          <a:blip r:embed="rId2"/>
          <a:stretch>
            <a:fillRect/>
          </a:stretch>
        </p:blipFill>
        <p:spPr>
          <a:xfrm>
            <a:off x="9422654" y="5422044"/>
            <a:ext cx="2350017" cy="984507"/>
          </a:xfrm>
          <a:prstGeom prst="rect">
            <a:avLst/>
          </a:prstGeom>
          <a:noFill/>
          <a:ln cap="flat">
            <a:noFill/>
          </a:ln>
        </p:spPr>
      </p:pic>
      <p:pic>
        <p:nvPicPr>
          <p:cNvPr id="16" name="Obraz 87">
            <a:extLst>
              <a:ext uri="{FF2B5EF4-FFF2-40B4-BE49-F238E27FC236}">
                <a16:creationId xmlns:a16="http://schemas.microsoft.com/office/drawing/2014/main" xmlns="" id="{42BEA1EC-D811-418E-A689-BC1E3B8B708D}"/>
              </a:ext>
            </a:extLst>
          </p:cNvPr>
          <p:cNvPicPr>
            <a:picLocks noChangeAspect="1"/>
          </p:cNvPicPr>
          <p:nvPr/>
        </p:nvPicPr>
        <p:blipFill>
          <a:blip r:embed="rId2"/>
          <a:stretch>
            <a:fillRect/>
          </a:stretch>
        </p:blipFill>
        <p:spPr>
          <a:xfrm>
            <a:off x="923425" y="4261451"/>
            <a:ext cx="2350017" cy="984507"/>
          </a:xfrm>
          <a:prstGeom prst="rect">
            <a:avLst/>
          </a:prstGeom>
          <a:noFill/>
          <a:ln cap="flat">
            <a:noFill/>
          </a:ln>
        </p:spPr>
      </p:pic>
      <p:pic>
        <p:nvPicPr>
          <p:cNvPr id="17" name="Obraz 6">
            <a:extLst>
              <a:ext uri="{FF2B5EF4-FFF2-40B4-BE49-F238E27FC236}">
                <a16:creationId xmlns:a16="http://schemas.microsoft.com/office/drawing/2014/main" xmlns="" id="{67971A1D-C8EE-45E0-9FDA-37DF9530DF76}"/>
              </a:ext>
            </a:extLst>
          </p:cNvPr>
          <p:cNvPicPr>
            <a:picLocks noChangeAspect="1"/>
          </p:cNvPicPr>
          <p:nvPr/>
        </p:nvPicPr>
        <p:blipFill>
          <a:blip r:embed="rId3"/>
          <a:stretch>
            <a:fillRect/>
          </a:stretch>
        </p:blipFill>
        <p:spPr>
          <a:xfrm>
            <a:off x="903408" y="5420224"/>
            <a:ext cx="2321058" cy="990606"/>
          </a:xfrm>
          <a:prstGeom prst="rect">
            <a:avLst/>
          </a:prstGeom>
          <a:noFill/>
          <a:ln cap="flat">
            <a:noFill/>
          </a:ln>
        </p:spPr>
      </p:pic>
      <p:sp>
        <p:nvSpPr>
          <p:cNvPr id="18" name="Symbol zastępczy tekstu 10">
            <a:extLst>
              <a:ext uri="{FF2B5EF4-FFF2-40B4-BE49-F238E27FC236}">
                <a16:creationId xmlns:a16="http://schemas.microsoft.com/office/drawing/2014/main" xmlns="" id="{2D6B4EC9-3FCD-46E7-AD72-7ED4FB4AC7E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19" name="Obraz 120">
            <a:extLst>
              <a:ext uri="{FF2B5EF4-FFF2-40B4-BE49-F238E27FC236}">
                <a16:creationId xmlns:a16="http://schemas.microsoft.com/office/drawing/2014/main" xmlns="" id="{5B702439-230F-446E-AF9E-69DDA293F2D3}"/>
              </a:ext>
            </a:extLst>
          </p:cNvPr>
          <p:cNvPicPr>
            <a:picLocks noChangeAspect="1"/>
          </p:cNvPicPr>
          <p:nvPr/>
        </p:nvPicPr>
        <p:blipFill>
          <a:blip r:embed="rId4"/>
          <a:stretch>
            <a:fillRect/>
          </a:stretch>
        </p:blipFill>
        <p:spPr>
          <a:xfrm>
            <a:off x="1729971" y="5569281"/>
            <a:ext cx="643124" cy="643124"/>
          </a:xfrm>
          <a:prstGeom prst="rect">
            <a:avLst/>
          </a:prstGeom>
          <a:noFill/>
          <a:ln cap="flat">
            <a:noFill/>
          </a:ln>
        </p:spPr>
      </p:pic>
      <p:cxnSp>
        <p:nvCxnSpPr>
          <p:cNvPr id="20" name="Łącznik prosty 5">
            <a:extLst>
              <a:ext uri="{FF2B5EF4-FFF2-40B4-BE49-F238E27FC236}">
                <a16:creationId xmlns:a16="http://schemas.microsoft.com/office/drawing/2014/main" xmlns="" id="{D264F934-E90B-43F8-AE15-0E168C4A616C}"/>
              </a:ext>
            </a:extLst>
          </p:cNvPr>
          <p:cNvCxnSpPr/>
          <p:nvPr/>
        </p:nvCxnSpPr>
        <p:spPr>
          <a:xfrm>
            <a:off x="3280876" y="2445498"/>
            <a:ext cx="456587" cy="4627"/>
          </a:xfrm>
          <a:prstGeom prst="straightConnector1">
            <a:avLst/>
          </a:prstGeom>
          <a:noFill/>
          <a:ln w="6345" cap="flat">
            <a:solidFill>
              <a:srgbClr val="A43757"/>
            </a:solidFill>
            <a:prstDash val="solid"/>
            <a:miter/>
          </a:ln>
        </p:spPr>
      </p:cxnSp>
      <p:cxnSp>
        <p:nvCxnSpPr>
          <p:cNvPr id="21" name="Łącznik prosty 99">
            <a:extLst>
              <a:ext uri="{FF2B5EF4-FFF2-40B4-BE49-F238E27FC236}">
                <a16:creationId xmlns:a16="http://schemas.microsoft.com/office/drawing/2014/main" xmlns="" id="{A16E8FCD-1B62-45B9-B0F8-E33EA91A9EC5}"/>
              </a:ext>
            </a:extLst>
          </p:cNvPr>
          <p:cNvCxnSpPr/>
          <p:nvPr/>
        </p:nvCxnSpPr>
        <p:spPr>
          <a:xfrm>
            <a:off x="3251825" y="5931877"/>
            <a:ext cx="512842" cy="5861"/>
          </a:xfrm>
          <a:prstGeom prst="straightConnector1">
            <a:avLst/>
          </a:prstGeom>
          <a:noFill/>
          <a:ln w="6345" cap="flat">
            <a:solidFill>
              <a:srgbClr val="A43757"/>
            </a:solidFill>
            <a:prstDash val="solid"/>
            <a:miter/>
          </a:ln>
        </p:spPr>
      </p:cxnSp>
      <p:cxnSp>
        <p:nvCxnSpPr>
          <p:cNvPr id="22" name="Łącznik prosty 105">
            <a:extLst>
              <a:ext uri="{FF2B5EF4-FFF2-40B4-BE49-F238E27FC236}">
                <a16:creationId xmlns:a16="http://schemas.microsoft.com/office/drawing/2014/main" xmlns="" id="{EB40273F-EE6C-469C-90FE-D34A3DD507ED}"/>
              </a:ext>
            </a:extLst>
          </p:cNvPr>
          <p:cNvCxnSpPr/>
          <p:nvPr/>
        </p:nvCxnSpPr>
        <p:spPr>
          <a:xfrm>
            <a:off x="3272939" y="3610709"/>
            <a:ext cx="466225" cy="5861"/>
          </a:xfrm>
          <a:prstGeom prst="straightConnector1">
            <a:avLst/>
          </a:prstGeom>
          <a:noFill/>
          <a:ln w="6345" cap="flat">
            <a:solidFill>
              <a:srgbClr val="6D6E71"/>
            </a:solidFill>
            <a:prstDash val="solid"/>
            <a:miter/>
          </a:ln>
        </p:spPr>
      </p:cxnSp>
      <p:cxnSp>
        <p:nvCxnSpPr>
          <p:cNvPr id="23" name="Łącznik prosty 108">
            <a:extLst>
              <a:ext uri="{FF2B5EF4-FFF2-40B4-BE49-F238E27FC236}">
                <a16:creationId xmlns:a16="http://schemas.microsoft.com/office/drawing/2014/main" xmlns="" id="{6D5C0BCD-B6B8-4949-8834-C5C36260E756}"/>
              </a:ext>
            </a:extLst>
          </p:cNvPr>
          <p:cNvCxnSpPr/>
          <p:nvPr/>
        </p:nvCxnSpPr>
        <p:spPr>
          <a:xfrm>
            <a:off x="3259013" y="4771293"/>
            <a:ext cx="466225" cy="5861"/>
          </a:xfrm>
          <a:prstGeom prst="straightConnector1">
            <a:avLst/>
          </a:prstGeom>
          <a:noFill/>
          <a:ln w="6345" cap="flat">
            <a:solidFill>
              <a:srgbClr val="6D6E71"/>
            </a:solidFill>
            <a:prstDash val="solid"/>
            <a:miter/>
          </a:ln>
        </p:spPr>
      </p:cxnSp>
      <p:cxnSp>
        <p:nvCxnSpPr>
          <p:cNvPr id="24" name="Łącznik prosty 110">
            <a:extLst>
              <a:ext uri="{FF2B5EF4-FFF2-40B4-BE49-F238E27FC236}">
                <a16:creationId xmlns:a16="http://schemas.microsoft.com/office/drawing/2014/main" xmlns="" id="{642925B0-11EB-40A6-B485-3ACC1F06D9B6}"/>
              </a:ext>
            </a:extLst>
          </p:cNvPr>
          <p:cNvCxnSpPr/>
          <p:nvPr/>
        </p:nvCxnSpPr>
        <p:spPr>
          <a:xfrm>
            <a:off x="6084280" y="3598986"/>
            <a:ext cx="466225" cy="5862"/>
          </a:xfrm>
          <a:prstGeom prst="straightConnector1">
            <a:avLst/>
          </a:prstGeom>
          <a:noFill/>
          <a:ln w="6345" cap="flat">
            <a:solidFill>
              <a:srgbClr val="6D6E71"/>
            </a:solidFill>
            <a:prstDash val="solid"/>
            <a:miter/>
          </a:ln>
        </p:spPr>
      </p:cxnSp>
      <p:cxnSp>
        <p:nvCxnSpPr>
          <p:cNvPr id="25" name="Łącznik prosty 111">
            <a:extLst>
              <a:ext uri="{FF2B5EF4-FFF2-40B4-BE49-F238E27FC236}">
                <a16:creationId xmlns:a16="http://schemas.microsoft.com/office/drawing/2014/main" xmlns="" id="{16FEF829-B010-4E14-A2E0-856A1A21F1FB}"/>
              </a:ext>
            </a:extLst>
          </p:cNvPr>
          <p:cNvCxnSpPr/>
          <p:nvPr/>
        </p:nvCxnSpPr>
        <p:spPr>
          <a:xfrm>
            <a:off x="6070354" y="4750042"/>
            <a:ext cx="466225" cy="5862"/>
          </a:xfrm>
          <a:prstGeom prst="straightConnector1">
            <a:avLst/>
          </a:prstGeom>
          <a:noFill/>
          <a:ln w="6345" cap="flat">
            <a:solidFill>
              <a:srgbClr val="6D6E71"/>
            </a:solidFill>
            <a:prstDash val="solid"/>
            <a:miter/>
          </a:ln>
        </p:spPr>
      </p:cxnSp>
      <p:cxnSp>
        <p:nvCxnSpPr>
          <p:cNvPr id="26" name="Łącznik prosty 112">
            <a:extLst>
              <a:ext uri="{FF2B5EF4-FFF2-40B4-BE49-F238E27FC236}">
                <a16:creationId xmlns:a16="http://schemas.microsoft.com/office/drawing/2014/main" xmlns="" id="{781A381D-AB77-4E48-99A1-1932A7AC2817}"/>
              </a:ext>
            </a:extLst>
          </p:cNvPr>
          <p:cNvCxnSpPr/>
          <p:nvPr/>
        </p:nvCxnSpPr>
        <p:spPr>
          <a:xfrm>
            <a:off x="8886230" y="3598986"/>
            <a:ext cx="512841" cy="5862"/>
          </a:xfrm>
          <a:prstGeom prst="straightConnector1">
            <a:avLst/>
          </a:prstGeom>
          <a:noFill/>
          <a:ln w="6345" cap="flat">
            <a:solidFill>
              <a:srgbClr val="6D6E71"/>
            </a:solidFill>
            <a:prstDash val="solid"/>
            <a:miter/>
          </a:ln>
        </p:spPr>
      </p:cxnSp>
      <p:cxnSp>
        <p:nvCxnSpPr>
          <p:cNvPr id="27" name="Łącznik prosty 113">
            <a:extLst>
              <a:ext uri="{FF2B5EF4-FFF2-40B4-BE49-F238E27FC236}">
                <a16:creationId xmlns:a16="http://schemas.microsoft.com/office/drawing/2014/main" xmlns="" id="{2A9CA44A-A13E-4A85-8D06-E9433D18CB07}"/>
              </a:ext>
            </a:extLst>
          </p:cNvPr>
          <p:cNvCxnSpPr/>
          <p:nvPr/>
        </p:nvCxnSpPr>
        <p:spPr>
          <a:xfrm>
            <a:off x="8881832" y="4759570"/>
            <a:ext cx="512841" cy="5862"/>
          </a:xfrm>
          <a:prstGeom prst="straightConnector1">
            <a:avLst/>
          </a:prstGeom>
          <a:noFill/>
          <a:ln w="6345" cap="flat">
            <a:solidFill>
              <a:srgbClr val="6D6E71"/>
            </a:solidFill>
            <a:prstDash val="solid"/>
            <a:miter/>
          </a:ln>
        </p:spPr>
      </p:cxnSp>
      <p:cxnSp>
        <p:nvCxnSpPr>
          <p:cNvPr id="28" name="Łącznik prosty 114">
            <a:extLst>
              <a:ext uri="{FF2B5EF4-FFF2-40B4-BE49-F238E27FC236}">
                <a16:creationId xmlns:a16="http://schemas.microsoft.com/office/drawing/2014/main" xmlns="" id="{B14DE86C-8F9B-4E81-A1E1-99BA9D13716A}"/>
              </a:ext>
            </a:extLst>
          </p:cNvPr>
          <p:cNvCxnSpPr/>
          <p:nvPr/>
        </p:nvCxnSpPr>
        <p:spPr>
          <a:xfrm>
            <a:off x="6084280" y="2438403"/>
            <a:ext cx="466225" cy="5861"/>
          </a:xfrm>
          <a:prstGeom prst="straightConnector1">
            <a:avLst/>
          </a:prstGeom>
          <a:noFill/>
          <a:ln w="6345" cap="flat">
            <a:solidFill>
              <a:srgbClr val="6D6E71"/>
            </a:solidFill>
            <a:prstDash val="solid"/>
            <a:miter/>
          </a:ln>
        </p:spPr>
      </p:cxnSp>
      <p:cxnSp>
        <p:nvCxnSpPr>
          <p:cNvPr id="29" name="Łącznik prosty 115">
            <a:extLst>
              <a:ext uri="{FF2B5EF4-FFF2-40B4-BE49-F238E27FC236}">
                <a16:creationId xmlns:a16="http://schemas.microsoft.com/office/drawing/2014/main" xmlns="" id="{3F70A990-C995-44E0-826B-8E24D3A5E2FF}"/>
              </a:ext>
            </a:extLst>
          </p:cNvPr>
          <p:cNvCxnSpPr/>
          <p:nvPr/>
        </p:nvCxnSpPr>
        <p:spPr>
          <a:xfrm>
            <a:off x="6084280" y="5931877"/>
            <a:ext cx="466225" cy="5861"/>
          </a:xfrm>
          <a:prstGeom prst="straightConnector1">
            <a:avLst/>
          </a:prstGeom>
          <a:noFill/>
          <a:ln w="6345" cap="flat">
            <a:solidFill>
              <a:srgbClr val="6D6E71"/>
            </a:solidFill>
            <a:prstDash val="solid"/>
            <a:miter/>
          </a:ln>
        </p:spPr>
      </p:cxnSp>
      <p:cxnSp>
        <p:nvCxnSpPr>
          <p:cNvPr id="30" name="Łącznik prosty 116">
            <a:extLst>
              <a:ext uri="{FF2B5EF4-FFF2-40B4-BE49-F238E27FC236}">
                <a16:creationId xmlns:a16="http://schemas.microsoft.com/office/drawing/2014/main" xmlns="" id="{528A6302-0308-4A23-B4C2-02771833C3BA}"/>
              </a:ext>
            </a:extLst>
          </p:cNvPr>
          <p:cNvCxnSpPr/>
          <p:nvPr/>
        </p:nvCxnSpPr>
        <p:spPr>
          <a:xfrm>
            <a:off x="8886230" y="2438403"/>
            <a:ext cx="512841" cy="5861"/>
          </a:xfrm>
          <a:prstGeom prst="straightConnector1">
            <a:avLst/>
          </a:prstGeom>
          <a:noFill/>
          <a:ln w="6345" cap="flat">
            <a:solidFill>
              <a:srgbClr val="6D6E71"/>
            </a:solidFill>
            <a:prstDash val="solid"/>
            <a:miter/>
          </a:ln>
        </p:spPr>
      </p:cxnSp>
      <p:cxnSp>
        <p:nvCxnSpPr>
          <p:cNvPr id="31" name="Łącznik prosty 117">
            <a:extLst>
              <a:ext uri="{FF2B5EF4-FFF2-40B4-BE49-F238E27FC236}">
                <a16:creationId xmlns:a16="http://schemas.microsoft.com/office/drawing/2014/main" xmlns="" id="{6221B32B-426A-4CC8-954A-8D5992E8A3B2}"/>
              </a:ext>
            </a:extLst>
          </p:cNvPr>
          <p:cNvCxnSpPr/>
          <p:nvPr/>
        </p:nvCxnSpPr>
        <p:spPr>
          <a:xfrm>
            <a:off x="8909538" y="5920154"/>
            <a:ext cx="466225" cy="5862"/>
          </a:xfrm>
          <a:prstGeom prst="straightConnector1">
            <a:avLst/>
          </a:prstGeom>
          <a:noFill/>
          <a:ln w="6345" cap="flat">
            <a:solidFill>
              <a:srgbClr val="6D6E71"/>
            </a:solidFill>
            <a:prstDash val="solid"/>
            <a:miter/>
          </a:ln>
        </p:spPr>
      </p:cxnSp>
      <p:cxnSp>
        <p:nvCxnSpPr>
          <p:cNvPr id="32" name="Łącznik prosty 118">
            <a:extLst>
              <a:ext uri="{FF2B5EF4-FFF2-40B4-BE49-F238E27FC236}">
                <a16:creationId xmlns:a16="http://schemas.microsoft.com/office/drawing/2014/main" xmlns="" id="{69563CAC-AE93-4DC0-9187-E6CD26A5E389}"/>
              </a:ext>
            </a:extLst>
          </p:cNvPr>
          <p:cNvCxnSpPr/>
          <p:nvPr/>
        </p:nvCxnSpPr>
        <p:spPr>
          <a:xfrm>
            <a:off x="10539045" y="2926537"/>
            <a:ext cx="0" cy="187241"/>
          </a:xfrm>
          <a:prstGeom prst="straightConnector1">
            <a:avLst/>
          </a:prstGeom>
          <a:noFill/>
          <a:ln w="6345" cap="flat">
            <a:solidFill>
              <a:srgbClr val="6D6E71"/>
            </a:solidFill>
            <a:prstDash val="solid"/>
            <a:miter/>
          </a:ln>
        </p:spPr>
      </p:cxnSp>
      <p:cxnSp>
        <p:nvCxnSpPr>
          <p:cNvPr id="33" name="Łącznik prosty 119">
            <a:extLst>
              <a:ext uri="{FF2B5EF4-FFF2-40B4-BE49-F238E27FC236}">
                <a16:creationId xmlns:a16="http://schemas.microsoft.com/office/drawing/2014/main" xmlns="" id="{781FC92B-71DC-4760-8D1F-7676801AB507}"/>
              </a:ext>
            </a:extLst>
          </p:cNvPr>
          <p:cNvCxnSpPr/>
          <p:nvPr/>
        </p:nvCxnSpPr>
        <p:spPr>
          <a:xfrm>
            <a:off x="10550767" y="5253282"/>
            <a:ext cx="0" cy="170225"/>
          </a:xfrm>
          <a:prstGeom prst="straightConnector1">
            <a:avLst/>
          </a:prstGeom>
          <a:noFill/>
          <a:ln w="6345" cap="flat">
            <a:solidFill>
              <a:srgbClr val="6D6E71"/>
            </a:solidFill>
            <a:prstDash val="solid"/>
            <a:miter/>
          </a:ln>
        </p:spPr>
      </p:cxnSp>
      <p:cxnSp>
        <p:nvCxnSpPr>
          <p:cNvPr id="34" name="Łącznik prosty 121">
            <a:extLst>
              <a:ext uri="{FF2B5EF4-FFF2-40B4-BE49-F238E27FC236}">
                <a16:creationId xmlns:a16="http://schemas.microsoft.com/office/drawing/2014/main" xmlns="" id="{CF528A9A-861D-4308-8A6F-35AB4AF32B04}"/>
              </a:ext>
            </a:extLst>
          </p:cNvPr>
          <p:cNvCxnSpPr/>
          <p:nvPr/>
        </p:nvCxnSpPr>
        <p:spPr>
          <a:xfrm>
            <a:off x="2098429" y="4096045"/>
            <a:ext cx="0" cy="154744"/>
          </a:xfrm>
          <a:prstGeom prst="straightConnector1">
            <a:avLst/>
          </a:prstGeom>
          <a:noFill/>
          <a:ln w="6345" cap="flat">
            <a:solidFill>
              <a:srgbClr val="6D6E71"/>
            </a:solidFill>
            <a:prstDash val="solid"/>
            <a:miter/>
          </a:ln>
        </p:spPr>
      </p:cxnSp>
      <p:sp>
        <p:nvSpPr>
          <p:cNvPr id="35" name="Symbol zastępczy tekstu 34">
            <a:extLst>
              <a:ext uri="{FF2B5EF4-FFF2-40B4-BE49-F238E27FC236}">
                <a16:creationId xmlns:a16="http://schemas.microsoft.com/office/drawing/2014/main" xmlns="" id="{387B022F-71DE-45D7-831A-2578A704CD79}"/>
              </a:ext>
            </a:extLst>
          </p:cNvPr>
          <p:cNvSpPr txBox="1">
            <a:spLocks noGrp="1"/>
          </p:cNvSpPr>
          <p:nvPr>
            <p:ph type="body" sz="quarter" idx="4294967295"/>
          </p:nvPr>
        </p:nvSpPr>
        <p:spPr>
          <a:xfrm>
            <a:off x="1020680" y="2044698"/>
            <a:ext cx="212357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FFFFFF"/>
              </a:buClr>
              <a:buSzPct val="100000"/>
              <a:buFont typeface="Arial"/>
              <a:buAutoNum type="arabicPeriod"/>
              <a:tabLst/>
              <a:defRPr lang="pl-PL" sz="1200" b="0" i="0" u="none" strike="noStrike" cap="none" spc="0" baseline="0">
                <a:solidFill>
                  <a:srgbClr val="FFFFFF"/>
                </a:solidFill>
                <a:uFillTx/>
                <a:latin typeface="Arial"/>
              </a:defRPr>
            </a:lvl1pPr>
          </a:lstStyle>
          <a:p>
            <a:pPr lvl="0"/>
            <a:endParaRPr lang="pl-PL"/>
          </a:p>
        </p:txBody>
      </p:sp>
      <p:sp>
        <p:nvSpPr>
          <p:cNvPr id="36" name="Symbol zastępczy tekstu 34">
            <a:extLst>
              <a:ext uri="{FF2B5EF4-FFF2-40B4-BE49-F238E27FC236}">
                <a16:creationId xmlns:a16="http://schemas.microsoft.com/office/drawing/2014/main" xmlns="" id="{348F226D-9659-44C7-B5DA-4C001697457B}"/>
              </a:ext>
            </a:extLst>
          </p:cNvPr>
          <p:cNvSpPr txBox="1">
            <a:spLocks noGrp="1"/>
          </p:cNvSpPr>
          <p:nvPr>
            <p:ph type="body" sz="quarter" idx="4294967295"/>
          </p:nvPr>
        </p:nvSpPr>
        <p:spPr>
          <a:xfrm>
            <a:off x="3835395" y="2044698"/>
            <a:ext cx="211622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2"/>
              <a:tabLst/>
              <a:defRPr lang="pl-PL" sz="1200" b="0" i="0" u="none" strike="noStrike" cap="none" spc="0" baseline="0">
                <a:solidFill>
                  <a:srgbClr val="6D6E71"/>
                </a:solidFill>
                <a:uFillTx/>
                <a:latin typeface="Arial"/>
              </a:defRPr>
            </a:lvl1pPr>
          </a:lstStyle>
          <a:p>
            <a:pPr lvl="0"/>
            <a:endParaRPr lang="pl-PL"/>
          </a:p>
        </p:txBody>
      </p:sp>
      <p:sp>
        <p:nvSpPr>
          <p:cNvPr id="37" name="Symbol zastępczy tekstu 34">
            <a:extLst>
              <a:ext uri="{FF2B5EF4-FFF2-40B4-BE49-F238E27FC236}">
                <a16:creationId xmlns:a16="http://schemas.microsoft.com/office/drawing/2014/main" xmlns="" id="{A6D6C77E-3C17-49DD-A5B6-5F03B01A59C7}"/>
              </a:ext>
            </a:extLst>
          </p:cNvPr>
          <p:cNvSpPr txBox="1">
            <a:spLocks noGrp="1"/>
          </p:cNvSpPr>
          <p:nvPr>
            <p:ph type="body" sz="quarter" idx="4294967295"/>
          </p:nvPr>
        </p:nvSpPr>
        <p:spPr>
          <a:xfrm>
            <a:off x="6643436" y="2048045"/>
            <a:ext cx="211555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3"/>
              <a:tabLst/>
              <a:defRPr lang="pl-PL" sz="1200" b="0" i="0" u="none" strike="noStrike" cap="none" spc="0" baseline="0">
                <a:solidFill>
                  <a:srgbClr val="6D6E71"/>
                </a:solidFill>
                <a:uFillTx/>
                <a:latin typeface="Arial"/>
              </a:defRPr>
            </a:lvl1pPr>
          </a:lstStyle>
          <a:p>
            <a:pPr lvl="0"/>
            <a:endParaRPr lang="pl-PL"/>
          </a:p>
        </p:txBody>
      </p:sp>
      <p:sp>
        <p:nvSpPr>
          <p:cNvPr id="38" name="Symbol zastępczy tekstu 34">
            <a:extLst>
              <a:ext uri="{FF2B5EF4-FFF2-40B4-BE49-F238E27FC236}">
                <a16:creationId xmlns:a16="http://schemas.microsoft.com/office/drawing/2014/main" xmlns="" id="{16E9F502-7F24-443A-B434-FAE5994C5F78}"/>
              </a:ext>
            </a:extLst>
          </p:cNvPr>
          <p:cNvSpPr txBox="1">
            <a:spLocks noGrp="1"/>
          </p:cNvSpPr>
          <p:nvPr>
            <p:ph type="body" sz="quarter" idx="4294967295"/>
          </p:nvPr>
        </p:nvSpPr>
        <p:spPr>
          <a:xfrm>
            <a:off x="9448796" y="2051383"/>
            <a:ext cx="2181721"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4"/>
              <a:tabLst/>
              <a:defRPr lang="pl-PL" sz="1200" b="0" i="0" u="none" strike="noStrike" cap="none" spc="0" baseline="0">
                <a:solidFill>
                  <a:srgbClr val="6D6E71"/>
                </a:solidFill>
                <a:uFillTx/>
                <a:latin typeface="Arial"/>
              </a:defRPr>
            </a:lvl1pPr>
          </a:lstStyle>
          <a:p>
            <a:pPr lvl="0"/>
            <a:endParaRPr lang="pl-PL"/>
          </a:p>
        </p:txBody>
      </p:sp>
      <p:sp>
        <p:nvSpPr>
          <p:cNvPr id="39" name="Symbol zastępczy tekstu 34">
            <a:extLst>
              <a:ext uri="{FF2B5EF4-FFF2-40B4-BE49-F238E27FC236}">
                <a16:creationId xmlns:a16="http://schemas.microsoft.com/office/drawing/2014/main" xmlns="" id="{BA594A16-FF8C-495F-9168-85FEDA1EBF3F}"/>
              </a:ext>
            </a:extLst>
          </p:cNvPr>
          <p:cNvSpPr txBox="1">
            <a:spLocks noGrp="1"/>
          </p:cNvSpPr>
          <p:nvPr>
            <p:ph type="body" sz="quarter" idx="4294967295"/>
          </p:nvPr>
        </p:nvSpPr>
        <p:spPr>
          <a:xfrm>
            <a:off x="3836794" y="3237469"/>
            <a:ext cx="2171699"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7"/>
              <a:tabLst/>
              <a:defRPr lang="pl-PL" sz="1200" b="0" i="0" u="none" strike="noStrike" cap="none" spc="0" baseline="0">
                <a:solidFill>
                  <a:srgbClr val="6D6E71"/>
                </a:solidFill>
                <a:uFillTx/>
                <a:latin typeface="Arial"/>
              </a:defRPr>
            </a:lvl1pPr>
          </a:lstStyle>
          <a:p>
            <a:pPr lvl="0"/>
            <a:endParaRPr lang="pl-PL"/>
          </a:p>
        </p:txBody>
      </p:sp>
      <p:sp>
        <p:nvSpPr>
          <p:cNvPr id="40" name="Symbol zastępczy tekstu 34">
            <a:extLst>
              <a:ext uri="{FF2B5EF4-FFF2-40B4-BE49-F238E27FC236}">
                <a16:creationId xmlns:a16="http://schemas.microsoft.com/office/drawing/2014/main" xmlns="" id="{3C6D7070-87FF-4F9A-B81E-99B75478A9D8}"/>
              </a:ext>
            </a:extLst>
          </p:cNvPr>
          <p:cNvSpPr txBox="1">
            <a:spLocks noGrp="1"/>
          </p:cNvSpPr>
          <p:nvPr>
            <p:ph type="body" sz="quarter" idx="4294967295"/>
          </p:nvPr>
        </p:nvSpPr>
        <p:spPr>
          <a:xfrm>
            <a:off x="1013868" y="3198086"/>
            <a:ext cx="2193087"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8"/>
              <a:tabLst/>
              <a:defRPr lang="pl-PL" sz="1200" b="0" i="0" u="none" strike="noStrike" cap="none" spc="0" baseline="0">
                <a:solidFill>
                  <a:srgbClr val="6D6E71"/>
                </a:solidFill>
                <a:uFillTx/>
                <a:latin typeface="Arial"/>
              </a:defRPr>
            </a:lvl1pPr>
          </a:lstStyle>
          <a:p>
            <a:pPr lvl="0"/>
            <a:endParaRPr lang="pl-PL"/>
          </a:p>
        </p:txBody>
      </p:sp>
      <p:sp>
        <p:nvSpPr>
          <p:cNvPr id="41" name="Symbol zastępczy tekstu 34">
            <a:extLst>
              <a:ext uri="{FF2B5EF4-FFF2-40B4-BE49-F238E27FC236}">
                <a16:creationId xmlns:a16="http://schemas.microsoft.com/office/drawing/2014/main" xmlns="" id="{01C4A748-6DE2-4B80-88A7-0867A9A07293}"/>
              </a:ext>
            </a:extLst>
          </p:cNvPr>
          <p:cNvSpPr txBox="1">
            <a:spLocks noGrp="1"/>
          </p:cNvSpPr>
          <p:nvPr>
            <p:ph type="body" sz="quarter" idx="4294967295"/>
          </p:nvPr>
        </p:nvSpPr>
        <p:spPr>
          <a:xfrm>
            <a:off x="1012661" y="4378823"/>
            <a:ext cx="212357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9"/>
              <a:tabLst/>
              <a:defRPr lang="pl-PL" sz="1200" b="0" i="0" u="none" strike="noStrike" cap="none" spc="0" baseline="0">
                <a:solidFill>
                  <a:srgbClr val="6D6E71"/>
                </a:solidFill>
                <a:uFillTx/>
                <a:latin typeface="Arial"/>
              </a:defRPr>
            </a:lvl1pPr>
          </a:lstStyle>
          <a:p>
            <a:pPr lvl="0"/>
            <a:endParaRPr lang="pl-PL"/>
          </a:p>
        </p:txBody>
      </p:sp>
      <p:sp>
        <p:nvSpPr>
          <p:cNvPr id="42" name="Symbol zastępczy tekstu 34">
            <a:extLst>
              <a:ext uri="{FF2B5EF4-FFF2-40B4-BE49-F238E27FC236}">
                <a16:creationId xmlns:a16="http://schemas.microsoft.com/office/drawing/2014/main" xmlns="" id="{E371748F-0F3C-45C3-BEE5-7855736DF726}"/>
              </a:ext>
            </a:extLst>
          </p:cNvPr>
          <p:cNvSpPr txBox="1">
            <a:spLocks noGrp="1"/>
          </p:cNvSpPr>
          <p:nvPr>
            <p:ph type="body" sz="quarter" idx="4294967295"/>
          </p:nvPr>
        </p:nvSpPr>
        <p:spPr>
          <a:xfrm>
            <a:off x="3827376" y="4378823"/>
            <a:ext cx="211622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0"/>
              <a:tabLst/>
              <a:defRPr lang="pl-PL" sz="1200" b="0" i="0" u="none" strike="noStrike" cap="none" spc="0" baseline="0">
                <a:solidFill>
                  <a:srgbClr val="6D6E71"/>
                </a:solidFill>
                <a:uFillTx/>
                <a:latin typeface="Arial"/>
              </a:defRPr>
            </a:lvl1pPr>
          </a:lstStyle>
          <a:p>
            <a:pPr lvl="0"/>
            <a:endParaRPr lang="pl-PL"/>
          </a:p>
        </p:txBody>
      </p:sp>
      <p:sp>
        <p:nvSpPr>
          <p:cNvPr id="43" name="Symbol zastępczy tekstu 34">
            <a:extLst>
              <a:ext uri="{FF2B5EF4-FFF2-40B4-BE49-F238E27FC236}">
                <a16:creationId xmlns:a16="http://schemas.microsoft.com/office/drawing/2014/main" xmlns="" id="{1F8DBE29-2EAE-4228-9463-491CA16E96BB}"/>
              </a:ext>
            </a:extLst>
          </p:cNvPr>
          <p:cNvSpPr txBox="1">
            <a:spLocks noGrp="1"/>
          </p:cNvSpPr>
          <p:nvPr>
            <p:ph type="body" sz="quarter" idx="4294967295"/>
          </p:nvPr>
        </p:nvSpPr>
        <p:spPr>
          <a:xfrm>
            <a:off x="6635416" y="4382170"/>
            <a:ext cx="211555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1"/>
              <a:tabLst/>
              <a:defRPr lang="pl-PL" sz="1200" b="0" i="0" u="none" strike="noStrike" cap="none" spc="0" baseline="0">
                <a:solidFill>
                  <a:srgbClr val="6D6E71"/>
                </a:solidFill>
                <a:uFillTx/>
                <a:latin typeface="Arial"/>
              </a:defRPr>
            </a:lvl1pPr>
          </a:lstStyle>
          <a:p>
            <a:pPr lvl="0"/>
            <a:endParaRPr lang="pl-PL"/>
          </a:p>
        </p:txBody>
      </p:sp>
      <p:sp>
        <p:nvSpPr>
          <p:cNvPr id="44" name="Symbol zastępczy tekstu 34">
            <a:extLst>
              <a:ext uri="{FF2B5EF4-FFF2-40B4-BE49-F238E27FC236}">
                <a16:creationId xmlns:a16="http://schemas.microsoft.com/office/drawing/2014/main" xmlns="" id="{FE721418-F402-4C46-8816-A64A72CC10FB}"/>
              </a:ext>
            </a:extLst>
          </p:cNvPr>
          <p:cNvSpPr txBox="1">
            <a:spLocks noGrp="1"/>
          </p:cNvSpPr>
          <p:nvPr>
            <p:ph type="body" sz="quarter" idx="4294967295"/>
          </p:nvPr>
        </p:nvSpPr>
        <p:spPr>
          <a:xfrm>
            <a:off x="9440777" y="4385508"/>
            <a:ext cx="2181721"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2"/>
              <a:tabLst/>
              <a:defRPr lang="pl-PL" sz="1200" b="0" i="0" u="none" strike="noStrike" cap="none" spc="0" baseline="0">
                <a:solidFill>
                  <a:srgbClr val="6D6E71"/>
                </a:solidFill>
                <a:uFillTx/>
                <a:latin typeface="Arial"/>
              </a:defRPr>
            </a:lvl1pPr>
          </a:lstStyle>
          <a:p>
            <a:pPr lvl="0"/>
            <a:endParaRPr lang="pl-PL"/>
          </a:p>
        </p:txBody>
      </p:sp>
      <p:sp>
        <p:nvSpPr>
          <p:cNvPr id="45" name="Symbol zastępczy tekstu 34">
            <a:extLst>
              <a:ext uri="{FF2B5EF4-FFF2-40B4-BE49-F238E27FC236}">
                <a16:creationId xmlns:a16="http://schemas.microsoft.com/office/drawing/2014/main" xmlns="" id="{EEFCD437-4E42-432C-96E3-633CBBE085FD}"/>
              </a:ext>
            </a:extLst>
          </p:cNvPr>
          <p:cNvSpPr txBox="1">
            <a:spLocks noGrp="1"/>
          </p:cNvSpPr>
          <p:nvPr>
            <p:ph type="body" sz="quarter" idx="4294967295"/>
          </p:nvPr>
        </p:nvSpPr>
        <p:spPr>
          <a:xfrm>
            <a:off x="9547725" y="5551057"/>
            <a:ext cx="215499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3"/>
              <a:tabLst/>
              <a:defRPr lang="pl-PL" sz="1200" b="0" i="0" u="none" strike="noStrike" cap="none" spc="0" baseline="0">
                <a:solidFill>
                  <a:srgbClr val="6D6E71"/>
                </a:solidFill>
                <a:uFillTx/>
                <a:latin typeface="Arial"/>
              </a:defRPr>
            </a:lvl1pPr>
          </a:lstStyle>
          <a:p>
            <a:pPr lvl="0"/>
            <a:endParaRPr lang="pl-PL"/>
          </a:p>
        </p:txBody>
      </p:sp>
      <p:sp>
        <p:nvSpPr>
          <p:cNvPr id="46" name="Symbol zastępczy tekstu 34">
            <a:extLst>
              <a:ext uri="{FF2B5EF4-FFF2-40B4-BE49-F238E27FC236}">
                <a16:creationId xmlns:a16="http://schemas.microsoft.com/office/drawing/2014/main" xmlns="" id="{CF415927-48AB-44D3-AB95-956B44502649}"/>
              </a:ext>
            </a:extLst>
          </p:cNvPr>
          <p:cNvSpPr txBox="1">
            <a:spLocks noGrp="1"/>
          </p:cNvSpPr>
          <p:nvPr>
            <p:ph type="body" sz="quarter" idx="4294967295"/>
          </p:nvPr>
        </p:nvSpPr>
        <p:spPr>
          <a:xfrm>
            <a:off x="6643865" y="5554394"/>
            <a:ext cx="2160334"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4"/>
              <a:tabLst/>
              <a:defRPr lang="pl-PL" sz="1200" b="0" i="0" u="none" strike="noStrike" cap="none" spc="0" baseline="0">
                <a:solidFill>
                  <a:srgbClr val="6D6E71"/>
                </a:solidFill>
                <a:uFillTx/>
                <a:latin typeface="Arial"/>
              </a:defRPr>
            </a:lvl1pPr>
          </a:lstStyle>
          <a:p>
            <a:pPr lvl="0"/>
            <a:endParaRPr lang="pl-PL"/>
          </a:p>
        </p:txBody>
      </p:sp>
      <p:sp>
        <p:nvSpPr>
          <p:cNvPr id="47" name="Symbol zastępczy tekstu 34">
            <a:extLst>
              <a:ext uri="{FF2B5EF4-FFF2-40B4-BE49-F238E27FC236}">
                <a16:creationId xmlns:a16="http://schemas.microsoft.com/office/drawing/2014/main" xmlns="" id="{98271E4F-B7EF-4112-ABD0-E2BCC33C3660}"/>
              </a:ext>
            </a:extLst>
          </p:cNvPr>
          <p:cNvSpPr txBox="1">
            <a:spLocks noGrp="1"/>
          </p:cNvSpPr>
          <p:nvPr>
            <p:ph type="body" sz="quarter" idx="4294967295"/>
          </p:nvPr>
        </p:nvSpPr>
        <p:spPr>
          <a:xfrm>
            <a:off x="3828775" y="5531425"/>
            <a:ext cx="2171699"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5"/>
              <a:tabLst/>
              <a:defRPr lang="pl-PL" sz="1200" b="0" i="0" u="none" strike="noStrike" cap="none" spc="0" baseline="0">
                <a:solidFill>
                  <a:srgbClr val="6D6E71"/>
                </a:solidFill>
                <a:uFillTx/>
                <a:latin typeface="Arial"/>
              </a:defRPr>
            </a:lvl1pPr>
          </a:lstStyle>
          <a:p>
            <a:pPr lvl="0"/>
            <a:endParaRPr lang="pl-PL"/>
          </a:p>
        </p:txBody>
      </p:sp>
      <p:sp>
        <p:nvSpPr>
          <p:cNvPr id="48" name="Symbol zastępczy tekstu 34">
            <a:extLst>
              <a:ext uri="{FF2B5EF4-FFF2-40B4-BE49-F238E27FC236}">
                <a16:creationId xmlns:a16="http://schemas.microsoft.com/office/drawing/2014/main" xmlns="" id="{FD2619D8-D60A-4245-9E6C-AB0162782E52}"/>
              </a:ext>
            </a:extLst>
          </p:cNvPr>
          <p:cNvSpPr txBox="1">
            <a:spLocks noGrp="1"/>
          </p:cNvSpPr>
          <p:nvPr>
            <p:ph type="body" sz="quarter" idx="4294967295"/>
          </p:nvPr>
        </p:nvSpPr>
        <p:spPr>
          <a:xfrm>
            <a:off x="9514185" y="3230785"/>
            <a:ext cx="215499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5"/>
              <a:tabLst/>
              <a:defRPr lang="pl-PL" sz="1200" b="0" i="0" u="none" strike="noStrike" cap="none" spc="0" baseline="0">
                <a:solidFill>
                  <a:srgbClr val="6D6E71"/>
                </a:solidFill>
                <a:uFillTx/>
                <a:latin typeface="Arial"/>
              </a:defRPr>
            </a:lvl1pPr>
          </a:lstStyle>
          <a:p>
            <a:pPr lvl="0"/>
            <a:endParaRPr lang="pl-PL"/>
          </a:p>
        </p:txBody>
      </p:sp>
      <p:sp>
        <p:nvSpPr>
          <p:cNvPr id="49" name="Symbol zastępczy tekstu 34">
            <a:extLst>
              <a:ext uri="{FF2B5EF4-FFF2-40B4-BE49-F238E27FC236}">
                <a16:creationId xmlns:a16="http://schemas.microsoft.com/office/drawing/2014/main" xmlns="" id="{EA2BA212-B5DF-4747-A450-62F053ED497B}"/>
              </a:ext>
            </a:extLst>
          </p:cNvPr>
          <p:cNvSpPr txBox="1">
            <a:spLocks noGrp="1"/>
          </p:cNvSpPr>
          <p:nvPr>
            <p:ph type="body" sz="quarter" idx="4294967295"/>
          </p:nvPr>
        </p:nvSpPr>
        <p:spPr>
          <a:xfrm>
            <a:off x="6624178" y="3234123"/>
            <a:ext cx="2160334"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6"/>
              <a:tabLst/>
              <a:defRPr lang="pl-PL" sz="1200" b="0" i="0" u="none" strike="noStrike" cap="none" spc="0" baseline="0">
                <a:solidFill>
                  <a:srgbClr val="6D6E71"/>
                </a:solidFill>
                <a:uFillTx/>
                <a:latin typeface="Arial"/>
              </a:defRPr>
            </a:lvl1pPr>
          </a:lstStyle>
          <a:p>
            <a:pPr lvl="0"/>
            <a:endParaRPr lang="pl-PL"/>
          </a:p>
        </p:txBody>
      </p:sp>
    </p:spTree>
    <p:extLst>
      <p:ext uri="{BB962C8B-B14F-4D97-AF65-F5344CB8AC3E}">
        <p14:creationId xmlns:p14="http://schemas.microsoft.com/office/powerpoint/2010/main" val="412979867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p:cSld name="3_Nagłówek sekcji">
    <p:spTree>
      <p:nvGrpSpPr>
        <p:cNvPr id="1" name=""/>
        <p:cNvGrpSpPr/>
        <p:nvPr/>
      </p:nvGrpSpPr>
      <p:grpSpPr>
        <a:xfrm>
          <a:off x="0" y="0"/>
          <a:ext cx="0" cy="0"/>
          <a:chOff x="0" y="0"/>
          <a:chExt cx="0" cy="0"/>
        </a:xfrm>
      </p:grpSpPr>
      <p:pic>
        <p:nvPicPr>
          <p:cNvPr id="2" name="Obraz 3">
            <a:extLst>
              <a:ext uri="{FF2B5EF4-FFF2-40B4-BE49-F238E27FC236}">
                <a16:creationId xmlns:a16="http://schemas.microsoft.com/office/drawing/2014/main" xmlns="" id="{9EFC02DB-B770-489E-AAE3-AAEA5872045B}"/>
              </a:ext>
            </a:extLst>
          </p:cNvPr>
          <p:cNvPicPr>
            <a:picLocks noChangeAspect="1"/>
          </p:cNvPicPr>
          <p:nvPr/>
        </p:nvPicPr>
        <p:blipFill>
          <a:blip r:embed="rId2"/>
          <a:stretch>
            <a:fillRect/>
          </a:stretch>
        </p:blipFill>
        <p:spPr>
          <a:xfrm>
            <a:off x="0" y="1709"/>
            <a:ext cx="12191996" cy="6854571"/>
          </a:xfrm>
          <a:prstGeom prst="rect">
            <a:avLst/>
          </a:prstGeom>
          <a:noFill/>
          <a:ln cap="flat">
            <a:noFill/>
          </a:ln>
        </p:spPr>
      </p:pic>
      <p:pic>
        <p:nvPicPr>
          <p:cNvPr id="3" name="Obraz 7">
            <a:extLst>
              <a:ext uri="{FF2B5EF4-FFF2-40B4-BE49-F238E27FC236}">
                <a16:creationId xmlns:a16="http://schemas.microsoft.com/office/drawing/2014/main" xmlns="" id="{81CFB999-254A-4FC3-9A7B-E8BEA98872C8}"/>
              </a:ext>
            </a:extLst>
          </p:cNvPr>
          <p:cNvPicPr>
            <a:picLocks noChangeAspect="1"/>
          </p:cNvPicPr>
          <p:nvPr/>
        </p:nvPicPr>
        <p:blipFill>
          <a:blip r:embed="rId3"/>
          <a:stretch>
            <a:fillRect/>
          </a:stretch>
        </p:blipFill>
        <p:spPr>
          <a:xfrm>
            <a:off x="0" y="4155088"/>
            <a:ext cx="5523725" cy="807726"/>
          </a:xfrm>
          <a:prstGeom prst="rect">
            <a:avLst/>
          </a:prstGeom>
          <a:noFill/>
          <a:ln cap="flat">
            <a:noFill/>
          </a:ln>
        </p:spPr>
      </p:pic>
      <p:sp>
        <p:nvSpPr>
          <p:cNvPr id="4" name="Symbol zastępczy tekstu 12">
            <a:extLst>
              <a:ext uri="{FF2B5EF4-FFF2-40B4-BE49-F238E27FC236}">
                <a16:creationId xmlns:a16="http://schemas.microsoft.com/office/drawing/2014/main" xmlns="" id="{F3444566-B5A6-4CCE-8389-2ABB2B6C33FF}"/>
              </a:ext>
            </a:extLst>
          </p:cNvPr>
          <p:cNvSpPr txBox="1">
            <a:spLocks noGrp="1"/>
          </p:cNvSpPr>
          <p:nvPr>
            <p:ph type="body" sz="quarter" idx="4294967295"/>
          </p:nvPr>
        </p:nvSpPr>
        <p:spPr>
          <a:xfrm>
            <a:off x="914400" y="4241810"/>
            <a:ext cx="6252520"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2552211341"/>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p:cSld name="11_Dwa elementy zawartości">
    <p:spTree>
      <p:nvGrpSpPr>
        <p:cNvPr id="1" name=""/>
        <p:cNvGrpSpPr/>
        <p:nvPr/>
      </p:nvGrpSpPr>
      <p:grpSpPr>
        <a:xfrm>
          <a:off x="0" y="0"/>
          <a:ext cx="0" cy="0"/>
          <a:chOff x="0" y="0"/>
          <a:chExt cx="0" cy="0"/>
        </a:xfrm>
      </p:grpSpPr>
      <p:sp>
        <p:nvSpPr>
          <p:cNvPr id="2" name="Symbol zastępczy tekstu 10">
            <a:extLst>
              <a:ext uri="{FF2B5EF4-FFF2-40B4-BE49-F238E27FC236}">
                <a16:creationId xmlns:a16="http://schemas.microsoft.com/office/drawing/2014/main" xmlns="" id="{DE76E607-24AF-4AFB-A0AF-D29C2E397CA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3" name="Obraz 3">
            <a:extLst>
              <a:ext uri="{FF2B5EF4-FFF2-40B4-BE49-F238E27FC236}">
                <a16:creationId xmlns:a16="http://schemas.microsoft.com/office/drawing/2014/main" xmlns="" id="{7AC2A0B7-A2EB-428B-8E0E-F67082B81486}"/>
              </a:ext>
            </a:extLst>
          </p:cNvPr>
          <p:cNvPicPr>
            <a:picLocks noChangeAspect="1"/>
          </p:cNvPicPr>
          <p:nvPr/>
        </p:nvPicPr>
        <p:blipFill>
          <a:blip r:embed="rId2"/>
          <a:stretch>
            <a:fillRect/>
          </a:stretch>
        </p:blipFill>
        <p:spPr>
          <a:xfrm>
            <a:off x="1876870" y="1963884"/>
            <a:ext cx="3277017" cy="990606"/>
          </a:xfrm>
          <a:prstGeom prst="rect">
            <a:avLst/>
          </a:prstGeom>
          <a:noFill/>
          <a:ln cap="flat">
            <a:noFill/>
          </a:ln>
        </p:spPr>
      </p:pic>
      <p:pic>
        <p:nvPicPr>
          <p:cNvPr id="4" name="Obraz 4">
            <a:extLst>
              <a:ext uri="{FF2B5EF4-FFF2-40B4-BE49-F238E27FC236}">
                <a16:creationId xmlns:a16="http://schemas.microsoft.com/office/drawing/2014/main" xmlns="" id="{279A3F60-64BF-40FB-9F32-75E92F0BBC69}"/>
              </a:ext>
            </a:extLst>
          </p:cNvPr>
          <p:cNvPicPr>
            <a:picLocks noChangeAspect="1"/>
          </p:cNvPicPr>
          <p:nvPr/>
        </p:nvPicPr>
        <p:blipFill>
          <a:blip r:embed="rId3"/>
          <a:stretch>
            <a:fillRect/>
          </a:stretch>
        </p:blipFill>
        <p:spPr>
          <a:xfrm>
            <a:off x="915506" y="3426366"/>
            <a:ext cx="2353062" cy="1002795"/>
          </a:xfrm>
          <a:prstGeom prst="rect">
            <a:avLst/>
          </a:prstGeom>
          <a:noFill/>
          <a:ln cap="flat">
            <a:noFill/>
          </a:ln>
        </p:spPr>
      </p:pic>
      <p:pic>
        <p:nvPicPr>
          <p:cNvPr id="5" name="Obraz 53">
            <a:extLst>
              <a:ext uri="{FF2B5EF4-FFF2-40B4-BE49-F238E27FC236}">
                <a16:creationId xmlns:a16="http://schemas.microsoft.com/office/drawing/2014/main" xmlns="" id="{D898CA77-47D8-45FC-8352-93EACBF4996A}"/>
              </a:ext>
            </a:extLst>
          </p:cNvPr>
          <p:cNvPicPr>
            <a:picLocks noChangeAspect="1"/>
          </p:cNvPicPr>
          <p:nvPr/>
        </p:nvPicPr>
        <p:blipFill>
          <a:blip r:embed="rId3"/>
          <a:stretch>
            <a:fillRect/>
          </a:stretch>
        </p:blipFill>
        <p:spPr>
          <a:xfrm>
            <a:off x="901653" y="4867241"/>
            <a:ext cx="2353062" cy="1002795"/>
          </a:xfrm>
          <a:prstGeom prst="rect">
            <a:avLst/>
          </a:prstGeom>
          <a:noFill/>
          <a:ln cap="flat">
            <a:noFill/>
          </a:ln>
        </p:spPr>
      </p:pic>
      <p:pic>
        <p:nvPicPr>
          <p:cNvPr id="6" name="Obraz 73">
            <a:extLst>
              <a:ext uri="{FF2B5EF4-FFF2-40B4-BE49-F238E27FC236}">
                <a16:creationId xmlns:a16="http://schemas.microsoft.com/office/drawing/2014/main" xmlns="" id="{9591B0D9-4657-4C34-909F-962AF6D38089}"/>
              </a:ext>
            </a:extLst>
          </p:cNvPr>
          <p:cNvPicPr>
            <a:picLocks noChangeAspect="1"/>
          </p:cNvPicPr>
          <p:nvPr/>
        </p:nvPicPr>
        <p:blipFill>
          <a:blip r:embed="rId3"/>
          <a:stretch>
            <a:fillRect/>
          </a:stretch>
        </p:blipFill>
        <p:spPr>
          <a:xfrm>
            <a:off x="3727981" y="3426366"/>
            <a:ext cx="2353062" cy="1002795"/>
          </a:xfrm>
          <a:prstGeom prst="rect">
            <a:avLst/>
          </a:prstGeom>
          <a:noFill/>
          <a:ln cap="flat">
            <a:noFill/>
          </a:ln>
        </p:spPr>
      </p:pic>
      <p:pic>
        <p:nvPicPr>
          <p:cNvPr id="7" name="Obraz 74">
            <a:extLst>
              <a:ext uri="{FF2B5EF4-FFF2-40B4-BE49-F238E27FC236}">
                <a16:creationId xmlns:a16="http://schemas.microsoft.com/office/drawing/2014/main" xmlns="" id="{9E1CF5A6-A4C1-4D0A-B707-3CB6D6216ED8}"/>
              </a:ext>
            </a:extLst>
          </p:cNvPr>
          <p:cNvPicPr>
            <a:picLocks noChangeAspect="1"/>
          </p:cNvPicPr>
          <p:nvPr/>
        </p:nvPicPr>
        <p:blipFill>
          <a:blip r:embed="rId3"/>
          <a:stretch>
            <a:fillRect/>
          </a:stretch>
        </p:blipFill>
        <p:spPr>
          <a:xfrm>
            <a:off x="3714119" y="4867241"/>
            <a:ext cx="2353062" cy="1002795"/>
          </a:xfrm>
          <a:prstGeom prst="rect">
            <a:avLst/>
          </a:prstGeom>
          <a:noFill/>
          <a:ln cap="flat">
            <a:noFill/>
          </a:ln>
        </p:spPr>
      </p:pic>
      <p:grpSp>
        <p:nvGrpSpPr>
          <p:cNvPr id="8" name="Grupa 13">
            <a:extLst>
              <a:ext uri="{FF2B5EF4-FFF2-40B4-BE49-F238E27FC236}">
                <a16:creationId xmlns:a16="http://schemas.microsoft.com/office/drawing/2014/main" xmlns="" id="{580B7D86-8185-4557-8A3E-727E704EA393}"/>
              </a:ext>
            </a:extLst>
          </p:cNvPr>
          <p:cNvGrpSpPr/>
          <p:nvPr/>
        </p:nvGrpSpPr>
        <p:grpSpPr>
          <a:xfrm>
            <a:off x="2078184" y="2962143"/>
            <a:ext cx="2826328" cy="485099"/>
            <a:chOff x="2078184" y="2962143"/>
            <a:chExt cx="2826328" cy="485099"/>
          </a:xfrm>
        </p:grpSpPr>
        <p:cxnSp>
          <p:nvCxnSpPr>
            <p:cNvPr id="9" name="Łącznik prosty 6">
              <a:extLst>
                <a:ext uri="{FF2B5EF4-FFF2-40B4-BE49-F238E27FC236}">
                  <a16:creationId xmlns:a16="http://schemas.microsoft.com/office/drawing/2014/main" xmlns="" id="{34D07435-51CA-4D63-BC51-9CE6EC948444}"/>
                </a:ext>
              </a:extLst>
            </p:cNvPr>
            <p:cNvCxnSpPr/>
            <p:nvPr/>
          </p:nvCxnSpPr>
          <p:spPr>
            <a:xfrm>
              <a:off x="2078184" y="3206837"/>
              <a:ext cx="2826328" cy="0"/>
            </a:xfrm>
            <a:prstGeom prst="straightConnector1">
              <a:avLst/>
            </a:prstGeom>
            <a:noFill/>
            <a:ln w="6345" cap="flat">
              <a:solidFill>
                <a:srgbClr val="A43757"/>
              </a:solidFill>
              <a:prstDash val="solid"/>
              <a:miter/>
            </a:ln>
          </p:spPr>
        </p:cxnSp>
        <p:cxnSp>
          <p:nvCxnSpPr>
            <p:cNvPr id="10" name="Łącznik prosty 12">
              <a:extLst>
                <a:ext uri="{FF2B5EF4-FFF2-40B4-BE49-F238E27FC236}">
                  <a16:creationId xmlns:a16="http://schemas.microsoft.com/office/drawing/2014/main" xmlns="" id="{E16DE119-6226-41E4-974F-07FB04BB230B}"/>
                </a:ext>
              </a:extLst>
            </p:cNvPr>
            <p:cNvCxnSpPr/>
            <p:nvPr/>
          </p:nvCxnSpPr>
          <p:spPr>
            <a:xfrm>
              <a:off x="3503057" y="2962143"/>
              <a:ext cx="6437" cy="238257"/>
            </a:xfrm>
            <a:prstGeom prst="straightConnector1">
              <a:avLst/>
            </a:prstGeom>
            <a:noFill/>
            <a:ln w="6345" cap="flat">
              <a:solidFill>
                <a:srgbClr val="A43757"/>
              </a:solidFill>
              <a:prstDash val="solid"/>
              <a:miter/>
            </a:ln>
          </p:spPr>
        </p:cxnSp>
        <p:cxnSp>
          <p:nvCxnSpPr>
            <p:cNvPr id="11" name="Łącznik prosty 75">
              <a:extLst>
                <a:ext uri="{FF2B5EF4-FFF2-40B4-BE49-F238E27FC236}">
                  <a16:creationId xmlns:a16="http://schemas.microsoft.com/office/drawing/2014/main" xmlns="" id="{20D28301-3022-403F-8292-C9CB4302BF55}"/>
                </a:ext>
              </a:extLst>
            </p:cNvPr>
            <p:cNvCxnSpPr/>
            <p:nvPr/>
          </p:nvCxnSpPr>
          <p:spPr>
            <a:xfrm>
              <a:off x="4891829" y="3204688"/>
              <a:ext cx="6438" cy="238265"/>
            </a:xfrm>
            <a:prstGeom prst="straightConnector1">
              <a:avLst/>
            </a:prstGeom>
            <a:noFill/>
            <a:ln w="6345" cap="flat">
              <a:solidFill>
                <a:srgbClr val="A43757"/>
              </a:solidFill>
              <a:prstDash val="solid"/>
              <a:miter/>
            </a:ln>
          </p:spPr>
        </p:cxnSp>
        <p:cxnSp>
          <p:nvCxnSpPr>
            <p:cNvPr id="12" name="Łącznik prosty 76">
              <a:extLst>
                <a:ext uri="{FF2B5EF4-FFF2-40B4-BE49-F238E27FC236}">
                  <a16:creationId xmlns:a16="http://schemas.microsoft.com/office/drawing/2014/main" xmlns="" id="{7F851F8B-0E8A-40B5-978B-FC904CDFB78F}"/>
                </a:ext>
              </a:extLst>
            </p:cNvPr>
            <p:cNvCxnSpPr/>
            <p:nvPr/>
          </p:nvCxnSpPr>
          <p:spPr>
            <a:xfrm>
              <a:off x="2082088" y="3208986"/>
              <a:ext cx="6438" cy="238256"/>
            </a:xfrm>
            <a:prstGeom prst="straightConnector1">
              <a:avLst/>
            </a:prstGeom>
            <a:noFill/>
            <a:ln w="6345" cap="flat">
              <a:solidFill>
                <a:srgbClr val="A43757"/>
              </a:solidFill>
              <a:prstDash val="solid"/>
              <a:miter/>
            </a:ln>
          </p:spPr>
        </p:cxnSp>
      </p:grpSp>
      <p:cxnSp>
        <p:nvCxnSpPr>
          <p:cNvPr id="13" name="Łącznik prosty 77">
            <a:extLst>
              <a:ext uri="{FF2B5EF4-FFF2-40B4-BE49-F238E27FC236}">
                <a16:creationId xmlns:a16="http://schemas.microsoft.com/office/drawing/2014/main" xmlns="" id="{1C491945-3406-4F3E-8448-B83D38A6388A}"/>
              </a:ext>
            </a:extLst>
          </p:cNvPr>
          <p:cNvCxnSpPr/>
          <p:nvPr/>
        </p:nvCxnSpPr>
        <p:spPr>
          <a:xfrm>
            <a:off x="2082472" y="4647127"/>
            <a:ext cx="2826328" cy="0"/>
          </a:xfrm>
          <a:prstGeom prst="straightConnector1">
            <a:avLst/>
          </a:prstGeom>
          <a:noFill/>
          <a:ln w="6345" cap="flat">
            <a:solidFill>
              <a:srgbClr val="A43757"/>
            </a:solidFill>
            <a:prstDash val="solid"/>
            <a:miter/>
          </a:ln>
        </p:spPr>
      </p:cxnSp>
      <p:cxnSp>
        <p:nvCxnSpPr>
          <p:cNvPr id="14" name="Łącznik prosty 78">
            <a:extLst>
              <a:ext uri="{FF2B5EF4-FFF2-40B4-BE49-F238E27FC236}">
                <a16:creationId xmlns:a16="http://schemas.microsoft.com/office/drawing/2014/main" xmlns="" id="{480EB3E5-6395-47FC-9D35-1EB7882CFD37}"/>
              </a:ext>
            </a:extLst>
          </p:cNvPr>
          <p:cNvCxnSpPr/>
          <p:nvPr/>
        </p:nvCxnSpPr>
        <p:spPr>
          <a:xfrm>
            <a:off x="4896118" y="4651415"/>
            <a:ext cx="6437" cy="238265"/>
          </a:xfrm>
          <a:prstGeom prst="straightConnector1">
            <a:avLst/>
          </a:prstGeom>
          <a:noFill/>
          <a:ln w="6345" cap="flat">
            <a:solidFill>
              <a:srgbClr val="A43757"/>
            </a:solidFill>
            <a:prstDash val="solid"/>
            <a:miter/>
          </a:ln>
        </p:spPr>
      </p:cxnSp>
      <p:cxnSp>
        <p:nvCxnSpPr>
          <p:cNvPr id="15" name="Łącznik prosty 79">
            <a:extLst>
              <a:ext uri="{FF2B5EF4-FFF2-40B4-BE49-F238E27FC236}">
                <a16:creationId xmlns:a16="http://schemas.microsoft.com/office/drawing/2014/main" xmlns="" id="{F10F0DD8-9D05-4848-BA8C-C3317A6DF6DF}"/>
              </a:ext>
            </a:extLst>
          </p:cNvPr>
          <p:cNvCxnSpPr/>
          <p:nvPr/>
        </p:nvCxnSpPr>
        <p:spPr>
          <a:xfrm>
            <a:off x="2086377" y="4422129"/>
            <a:ext cx="6437" cy="422087"/>
          </a:xfrm>
          <a:prstGeom prst="straightConnector1">
            <a:avLst/>
          </a:prstGeom>
          <a:noFill/>
          <a:ln w="6345" cap="flat">
            <a:solidFill>
              <a:srgbClr val="A43757"/>
            </a:solidFill>
            <a:prstDash val="solid"/>
            <a:miter/>
          </a:ln>
        </p:spPr>
      </p:cxnSp>
      <p:cxnSp>
        <p:nvCxnSpPr>
          <p:cNvPr id="16" name="Łącznik prosty 80">
            <a:extLst>
              <a:ext uri="{FF2B5EF4-FFF2-40B4-BE49-F238E27FC236}">
                <a16:creationId xmlns:a16="http://schemas.microsoft.com/office/drawing/2014/main" xmlns="" id="{EC3961E4-5528-49A1-B60F-7287E2D299BD}"/>
              </a:ext>
            </a:extLst>
          </p:cNvPr>
          <p:cNvCxnSpPr/>
          <p:nvPr/>
        </p:nvCxnSpPr>
        <p:spPr>
          <a:xfrm flipV="1">
            <a:off x="5606341" y="2435550"/>
            <a:ext cx="1640489" cy="9290"/>
          </a:xfrm>
          <a:prstGeom prst="straightConnector1">
            <a:avLst/>
          </a:prstGeom>
          <a:noFill/>
          <a:ln w="6345" cap="flat">
            <a:solidFill>
              <a:srgbClr val="A43757"/>
            </a:solidFill>
            <a:prstDash val="solid"/>
            <a:miter/>
          </a:ln>
        </p:spPr>
      </p:cxnSp>
      <p:sp>
        <p:nvSpPr>
          <p:cNvPr id="17" name="Symbol zastępczy tekstu 34">
            <a:extLst>
              <a:ext uri="{FF2B5EF4-FFF2-40B4-BE49-F238E27FC236}">
                <a16:creationId xmlns:a16="http://schemas.microsoft.com/office/drawing/2014/main" xmlns="" id="{CF26216F-39B6-40E3-A45D-FF4FE199D515}"/>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8" name="Symbol zastępczy tekstu 34">
            <a:extLst>
              <a:ext uri="{FF2B5EF4-FFF2-40B4-BE49-F238E27FC236}">
                <a16:creationId xmlns:a16="http://schemas.microsoft.com/office/drawing/2014/main" xmlns="" id="{09A13029-9CDF-4F27-AD05-376794BEFA3E}"/>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9" name="Symbol zastępczy tekstu 34">
            <a:extLst>
              <a:ext uri="{FF2B5EF4-FFF2-40B4-BE49-F238E27FC236}">
                <a16:creationId xmlns:a16="http://schemas.microsoft.com/office/drawing/2014/main" xmlns="" id="{A2CA2E34-4982-4AD2-AF39-A4B580BB5C0D}"/>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a16="http://schemas.microsoft.com/office/drawing/2014/main" xmlns="" id="{28ED2120-D167-4BE6-AA76-8DEB895C88B7}"/>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a16="http://schemas.microsoft.com/office/drawing/2014/main" xmlns="" id="{BBFFE84D-86B8-46D5-8BE6-B1C3288A846C}"/>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22" name="Symbol zastępczy tekstu 16">
            <a:extLst>
              <a:ext uri="{FF2B5EF4-FFF2-40B4-BE49-F238E27FC236}">
                <a16:creationId xmlns:a16="http://schemas.microsoft.com/office/drawing/2014/main" xmlns="" id="{9DE2A291-C1E3-4301-8408-27C58E2B4FB5}"/>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23" name="Symbol zastępczy tekstu 18">
            <a:extLst>
              <a:ext uri="{FF2B5EF4-FFF2-40B4-BE49-F238E27FC236}">
                <a16:creationId xmlns:a16="http://schemas.microsoft.com/office/drawing/2014/main" xmlns="" id="{A7DC6EE5-089A-4EAC-8A4D-4D259DFC4772}"/>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spTree>
    <p:extLst>
      <p:ext uri="{BB962C8B-B14F-4D97-AF65-F5344CB8AC3E}">
        <p14:creationId xmlns:p14="http://schemas.microsoft.com/office/powerpoint/2010/main" val="360655661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p:cSld name="12_Dwa elementy zawartości">
    <p:spTree>
      <p:nvGrpSpPr>
        <p:cNvPr id="1" name=""/>
        <p:cNvGrpSpPr/>
        <p:nvPr/>
      </p:nvGrpSpPr>
      <p:grpSpPr>
        <a:xfrm>
          <a:off x="0" y="0"/>
          <a:ext cx="0" cy="0"/>
          <a:chOff x="0" y="0"/>
          <a:chExt cx="0" cy="0"/>
        </a:xfrm>
      </p:grpSpPr>
      <p:pic>
        <p:nvPicPr>
          <p:cNvPr id="2" name="Obraz 2">
            <a:extLst>
              <a:ext uri="{FF2B5EF4-FFF2-40B4-BE49-F238E27FC236}">
                <a16:creationId xmlns:a16="http://schemas.microsoft.com/office/drawing/2014/main" xmlns="" id="{F22376CA-52CE-4D5D-9873-6E9460B3CACF}"/>
              </a:ext>
            </a:extLst>
          </p:cNvPr>
          <p:cNvPicPr>
            <a:picLocks noChangeAspect="1"/>
          </p:cNvPicPr>
          <p:nvPr/>
        </p:nvPicPr>
        <p:blipFill>
          <a:blip r:embed="rId2"/>
          <a:stretch>
            <a:fillRect/>
          </a:stretch>
        </p:blipFill>
        <p:spPr>
          <a:xfrm>
            <a:off x="918971" y="3414003"/>
            <a:ext cx="2353062" cy="1005840"/>
          </a:xfrm>
          <a:prstGeom prst="rect">
            <a:avLst/>
          </a:prstGeom>
          <a:noFill/>
          <a:ln cap="flat">
            <a:noFill/>
          </a:ln>
        </p:spPr>
      </p:pic>
      <p:pic>
        <p:nvPicPr>
          <p:cNvPr id="3" name="Obraz 25">
            <a:extLst>
              <a:ext uri="{FF2B5EF4-FFF2-40B4-BE49-F238E27FC236}">
                <a16:creationId xmlns:a16="http://schemas.microsoft.com/office/drawing/2014/main" xmlns="" id="{C60C0D0D-53EE-41DD-934C-741C99330C92}"/>
              </a:ext>
            </a:extLst>
          </p:cNvPr>
          <p:cNvPicPr>
            <a:picLocks noChangeAspect="1"/>
          </p:cNvPicPr>
          <p:nvPr/>
        </p:nvPicPr>
        <p:blipFill>
          <a:blip r:embed="rId2"/>
          <a:stretch>
            <a:fillRect/>
          </a:stretch>
        </p:blipFill>
        <p:spPr>
          <a:xfrm>
            <a:off x="911345" y="4857987"/>
            <a:ext cx="2353062" cy="1005840"/>
          </a:xfrm>
          <a:prstGeom prst="rect">
            <a:avLst/>
          </a:prstGeom>
          <a:noFill/>
          <a:ln cap="flat">
            <a:noFill/>
          </a:ln>
        </p:spPr>
      </p:pic>
      <p:pic>
        <p:nvPicPr>
          <p:cNvPr id="4" name="Obraz 26">
            <a:extLst>
              <a:ext uri="{FF2B5EF4-FFF2-40B4-BE49-F238E27FC236}">
                <a16:creationId xmlns:a16="http://schemas.microsoft.com/office/drawing/2014/main" xmlns="" id="{7EE5A0A4-4AAA-44CC-A3FF-5C59CFB7329C}"/>
              </a:ext>
            </a:extLst>
          </p:cNvPr>
          <p:cNvPicPr>
            <a:picLocks noChangeAspect="1"/>
          </p:cNvPicPr>
          <p:nvPr/>
        </p:nvPicPr>
        <p:blipFill>
          <a:blip r:embed="rId2"/>
          <a:stretch>
            <a:fillRect/>
          </a:stretch>
        </p:blipFill>
        <p:spPr>
          <a:xfrm>
            <a:off x="3692648" y="4850370"/>
            <a:ext cx="2353062" cy="1005840"/>
          </a:xfrm>
          <a:prstGeom prst="rect">
            <a:avLst/>
          </a:prstGeom>
          <a:noFill/>
          <a:ln cap="flat">
            <a:noFill/>
          </a:ln>
        </p:spPr>
      </p:pic>
      <p:pic>
        <p:nvPicPr>
          <p:cNvPr id="5" name="Obraz 27">
            <a:extLst>
              <a:ext uri="{FF2B5EF4-FFF2-40B4-BE49-F238E27FC236}">
                <a16:creationId xmlns:a16="http://schemas.microsoft.com/office/drawing/2014/main" xmlns="" id="{CEDD6A52-557C-4354-8559-97B7812447DE}"/>
              </a:ext>
            </a:extLst>
          </p:cNvPr>
          <p:cNvPicPr>
            <a:picLocks noChangeAspect="1"/>
          </p:cNvPicPr>
          <p:nvPr/>
        </p:nvPicPr>
        <p:blipFill>
          <a:blip r:embed="rId2"/>
          <a:stretch>
            <a:fillRect/>
          </a:stretch>
        </p:blipFill>
        <p:spPr>
          <a:xfrm>
            <a:off x="3742181" y="3402573"/>
            <a:ext cx="2353062" cy="1005840"/>
          </a:xfrm>
          <a:prstGeom prst="rect">
            <a:avLst/>
          </a:prstGeom>
          <a:noFill/>
          <a:ln cap="flat">
            <a:noFill/>
          </a:ln>
        </p:spPr>
      </p:pic>
      <p:pic>
        <p:nvPicPr>
          <p:cNvPr id="6" name="Obraz 9">
            <a:extLst>
              <a:ext uri="{FF2B5EF4-FFF2-40B4-BE49-F238E27FC236}">
                <a16:creationId xmlns:a16="http://schemas.microsoft.com/office/drawing/2014/main" xmlns="" id="{4C39BCB0-07CA-4090-8FED-A80FC2804E93}"/>
              </a:ext>
            </a:extLst>
          </p:cNvPr>
          <p:cNvPicPr>
            <a:picLocks noChangeAspect="1"/>
          </p:cNvPicPr>
          <p:nvPr/>
        </p:nvPicPr>
        <p:blipFill>
          <a:blip r:embed="rId3"/>
          <a:stretch>
            <a:fillRect/>
          </a:stretch>
        </p:blipFill>
        <p:spPr>
          <a:xfrm>
            <a:off x="1866134" y="1935720"/>
            <a:ext cx="3265935" cy="990606"/>
          </a:xfrm>
          <a:prstGeom prst="rect">
            <a:avLst/>
          </a:prstGeom>
          <a:noFill/>
          <a:ln cap="flat">
            <a:noFill/>
          </a:ln>
        </p:spPr>
      </p:pic>
      <p:sp>
        <p:nvSpPr>
          <p:cNvPr id="7" name="Symbol zastępczy tekstu 10">
            <a:extLst>
              <a:ext uri="{FF2B5EF4-FFF2-40B4-BE49-F238E27FC236}">
                <a16:creationId xmlns:a16="http://schemas.microsoft.com/office/drawing/2014/main" xmlns="" id="{CDACB757-CD0E-4820-8E56-0FAB9F39D39C}"/>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cxnSp>
        <p:nvCxnSpPr>
          <p:cNvPr id="8" name="Łącznik prosty 6">
            <a:extLst>
              <a:ext uri="{FF2B5EF4-FFF2-40B4-BE49-F238E27FC236}">
                <a16:creationId xmlns:a16="http://schemas.microsoft.com/office/drawing/2014/main" xmlns="" id="{0CD1468F-9DFD-4A90-9620-0271207E7AE7}"/>
              </a:ext>
            </a:extLst>
          </p:cNvPr>
          <p:cNvCxnSpPr/>
          <p:nvPr/>
        </p:nvCxnSpPr>
        <p:spPr>
          <a:xfrm>
            <a:off x="2078184" y="3206837"/>
            <a:ext cx="2826328" cy="0"/>
          </a:xfrm>
          <a:prstGeom prst="straightConnector1">
            <a:avLst/>
          </a:prstGeom>
          <a:noFill/>
          <a:ln w="6345" cap="flat">
            <a:solidFill>
              <a:srgbClr val="A43757"/>
            </a:solidFill>
            <a:prstDash val="solid"/>
            <a:miter/>
          </a:ln>
        </p:spPr>
      </p:cxnSp>
      <p:cxnSp>
        <p:nvCxnSpPr>
          <p:cNvPr id="9" name="Łącznik prosty 12">
            <a:extLst>
              <a:ext uri="{FF2B5EF4-FFF2-40B4-BE49-F238E27FC236}">
                <a16:creationId xmlns:a16="http://schemas.microsoft.com/office/drawing/2014/main" xmlns="" id="{6F002230-591C-4DF6-A098-E4923D3E5D09}"/>
              </a:ext>
            </a:extLst>
          </p:cNvPr>
          <p:cNvCxnSpPr/>
          <p:nvPr/>
        </p:nvCxnSpPr>
        <p:spPr>
          <a:xfrm>
            <a:off x="3503057" y="2962143"/>
            <a:ext cx="6437" cy="238257"/>
          </a:xfrm>
          <a:prstGeom prst="straightConnector1">
            <a:avLst/>
          </a:prstGeom>
          <a:noFill/>
          <a:ln w="6345" cap="flat">
            <a:solidFill>
              <a:srgbClr val="A43757"/>
            </a:solidFill>
            <a:prstDash val="solid"/>
            <a:miter/>
          </a:ln>
        </p:spPr>
      </p:cxnSp>
      <p:cxnSp>
        <p:nvCxnSpPr>
          <p:cNvPr id="10" name="Łącznik prosty 77">
            <a:extLst>
              <a:ext uri="{FF2B5EF4-FFF2-40B4-BE49-F238E27FC236}">
                <a16:creationId xmlns:a16="http://schemas.microsoft.com/office/drawing/2014/main" xmlns="" id="{B250126B-5882-4A12-A661-EB1683255421}"/>
              </a:ext>
            </a:extLst>
          </p:cNvPr>
          <p:cNvCxnSpPr/>
          <p:nvPr/>
        </p:nvCxnSpPr>
        <p:spPr>
          <a:xfrm>
            <a:off x="2082472" y="4647127"/>
            <a:ext cx="2826328" cy="0"/>
          </a:xfrm>
          <a:prstGeom prst="straightConnector1">
            <a:avLst/>
          </a:prstGeom>
          <a:noFill/>
          <a:ln w="6345" cap="flat">
            <a:solidFill>
              <a:srgbClr val="A43757"/>
            </a:solidFill>
            <a:prstDash val="solid"/>
            <a:miter/>
          </a:ln>
        </p:spPr>
      </p:cxnSp>
      <p:cxnSp>
        <p:nvCxnSpPr>
          <p:cNvPr id="11" name="Łącznik prosty 79">
            <a:extLst>
              <a:ext uri="{FF2B5EF4-FFF2-40B4-BE49-F238E27FC236}">
                <a16:creationId xmlns:a16="http://schemas.microsoft.com/office/drawing/2014/main" xmlns="" id="{6EE85E32-F0AB-4A99-88CA-A9BAF1AF2C66}"/>
              </a:ext>
            </a:extLst>
          </p:cNvPr>
          <p:cNvCxnSpPr/>
          <p:nvPr/>
        </p:nvCxnSpPr>
        <p:spPr>
          <a:xfrm>
            <a:off x="2080625" y="4387519"/>
            <a:ext cx="6968" cy="305254"/>
          </a:xfrm>
          <a:prstGeom prst="straightConnector1">
            <a:avLst/>
          </a:prstGeom>
          <a:noFill/>
          <a:ln w="6345" cap="flat">
            <a:solidFill>
              <a:srgbClr val="A43757"/>
            </a:solidFill>
            <a:prstDash val="solid"/>
            <a:miter/>
          </a:ln>
        </p:spPr>
      </p:cxnSp>
      <p:cxnSp>
        <p:nvCxnSpPr>
          <p:cNvPr id="12" name="Łącznik prosty 80">
            <a:extLst>
              <a:ext uri="{FF2B5EF4-FFF2-40B4-BE49-F238E27FC236}">
                <a16:creationId xmlns:a16="http://schemas.microsoft.com/office/drawing/2014/main" xmlns="" id="{0D9805C7-3B7A-44D1-A09D-FD02DFED67F4}"/>
              </a:ext>
            </a:extLst>
          </p:cNvPr>
          <p:cNvCxnSpPr/>
          <p:nvPr/>
        </p:nvCxnSpPr>
        <p:spPr>
          <a:xfrm flipV="1">
            <a:off x="5606341" y="2435550"/>
            <a:ext cx="1640489" cy="9290"/>
          </a:xfrm>
          <a:prstGeom prst="straightConnector1">
            <a:avLst/>
          </a:prstGeom>
          <a:noFill/>
          <a:ln w="6345" cap="flat">
            <a:solidFill>
              <a:srgbClr val="A43757"/>
            </a:solidFill>
            <a:prstDash val="solid"/>
            <a:miter/>
          </a:ln>
        </p:spPr>
      </p:cxnSp>
      <p:sp>
        <p:nvSpPr>
          <p:cNvPr id="13" name="Symbol zastępczy tekstu 34">
            <a:extLst>
              <a:ext uri="{FF2B5EF4-FFF2-40B4-BE49-F238E27FC236}">
                <a16:creationId xmlns:a16="http://schemas.microsoft.com/office/drawing/2014/main" xmlns="" id="{285136D6-5D82-43C9-994F-F207C92A9B3F}"/>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4" name="Symbol zastępczy tekstu 34">
            <a:extLst>
              <a:ext uri="{FF2B5EF4-FFF2-40B4-BE49-F238E27FC236}">
                <a16:creationId xmlns:a16="http://schemas.microsoft.com/office/drawing/2014/main" xmlns="" id="{CCCF03BB-5F5B-4C0C-9242-43CE0B8556D1}"/>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5" name="Symbol zastępczy tekstu 34">
            <a:extLst>
              <a:ext uri="{FF2B5EF4-FFF2-40B4-BE49-F238E27FC236}">
                <a16:creationId xmlns:a16="http://schemas.microsoft.com/office/drawing/2014/main" xmlns="" id="{7B47C0B3-6B4C-4C18-9688-94DF7E03988E}"/>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6" name="Symbol zastępczy tekstu 34">
            <a:extLst>
              <a:ext uri="{FF2B5EF4-FFF2-40B4-BE49-F238E27FC236}">
                <a16:creationId xmlns:a16="http://schemas.microsoft.com/office/drawing/2014/main" xmlns="" id="{519D6E91-E2F4-4410-A0E1-F51A1F82B66E}"/>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7" name="Symbol zastępczy tekstu 34">
            <a:extLst>
              <a:ext uri="{FF2B5EF4-FFF2-40B4-BE49-F238E27FC236}">
                <a16:creationId xmlns:a16="http://schemas.microsoft.com/office/drawing/2014/main" xmlns="" id="{489E6622-C796-4337-BBE2-F5FE2CC098E0}"/>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18" name="Symbol zastępczy tekstu 16">
            <a:extLst>
              <a:ext uri="{FF2B5EF4-FFF2-40B4-BE49-F238E27FC236}">
                <a16:creationId xmlns:a16="http://schemas.microsoft.com/office/drawing/2014/main" xmlns="" id="{BB32D035-E829-4FA9-9163-16F04295FB4A}"/>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19" name="Symbol zastępczy tekstu 18">
            <a:extLst>
              <a:ext uri="{FF2B5EF4-FFF2-40B4-BE49-F238E27FC236}">
                <a16:creationId xmlns:a16="http://schemas.microsoft.com/office/drawing/2014/main" xmlns="" id="{03966490-7065-41AF-99F6-C0AEF8169F95}"/>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cxnSp>
        <p:nvCxnSpPr>
          <p:cNvPr id="20" name="Łącznik prosty ze strzałką 8">
            <a:extLst>
              <a:ext uri="{FF2B5EF4-FFF2-40B4-BE49-F238E27FC236}">
                <a16:creationId xmlns:a16="http://schemas.microsoft.com/office/drawing/2014/main" xmlns="" id="{15850BD1-5410-47EE-9D4F-AC2740883CE4}"/>
              </a:ext>
            </a:extLst>
          </p:cNvPr>
          <p:cNvCxnSpPr/>
          <p:nvPr/>
        </p:nvCxnSpPr>
        <p:spPr>
          <a:xfrm>
            <a:off x="2068830" y="3200400"/>
            <a:ext cx="0" cy="205740"/>
          </a:xfrm>
          <a:prstGeom prst="straightConnector1">
            <a:avLst/>
          </a:prstGeom>
          <a:noFill/>
          <a:ln w="6345" cap="flat">
            <a:solidFill>
              <a:srgbClr val="A43757"/>
            </a:solidFill>
            <a:prstDash val="solid"/>
            <a:miter/>
            <a:tailEnd type="arrow"/>
          </a:ln>
        </p:spPr>
      </p:cxnSp>
      <p:cxnSp>
        <p:nvCxnSpPr>
          <p:cNvPr id="21" name="Łącznik prosty ze strzałką 30">
            <a:extLst>
              <a:ext uri="{FF2B5EF4-FFF2-40B4-BE49-F238E27FC236}">
                <a16:creationId xmlns:a16="http://schemas.microsoft.com/office/drawing/2014/main" xmlns="" id="{B50CA651-4C8B-4F9A-9AF6-2340DA6A6B85}"/>
              </a:ext>
            </a:extLst>
          </p:cNvPr>
          <p:cNvCxnSpPr/>
          <p:nvPr/>
        </p:nvCxnSpPr>
        <p:spPr>
          <a:xfrm>
            <a:off x="4907283" y="3215643"/>
            <a:ext cx="0" cy="205740"/>
          </a:xfrm>
          <a:prstGeom prst="straightConnector1">
            <a:avLst/>
          </a:prstGeom>
          <a:noFill/>
          <a:ln w="6345" cap="flat">
            <a:solidFill>
              <a:srgbClr val="A43757"/>
            </a:solidFill>
            <a:prstDash val="solid"/>
            <a:miter/>
            <a:tailEnd type="arrow"/>
          </a:ln>
        </p:spPr>
      </p:cxnSp>
      <p:cxnSp>
        <p:nvCxnSpPr>
          <p:cNvPr id="22" name="Łącznik prosty ze strzałką 31">
            <a:extLst>
              <a:ext uri="{FF2B5EF4-FFF2-40B4-BE49-F238E27FC236}">
                <a16:creationId xmlns:a16="http://schemas.microsoft.com/office/drawing/2014/main" xmlns="" id="{BEA3A845-A91B-419E-9040-D2A70ACA3F86}"/>
              </a:ext>
            </a:extLst>
          </p:cNvPr>
          <p:cNvCxnSpPr/>
          <p:nvPr/>
        </p:nvCxnSpPr>
        <p:spPr>
          <a:xfrm>
            <a:off x="2089751" y="4644393"/>
            <a:ext cx="0" cy="205740"/>
          </a:xfrm>
          <a:prstGeom prst="straightConnector1">
            <a:avLst/>
          </a:prstGeom>
          <a:noFill/>
          <a:ln w="6345" cap="flat">
            <a:solidFill>
              <a:srgbClr val="A43757"/>
            </a:solidFill>
            <a:prstDash val="solid"/>
            <a:miter/>
            <a:tailEnd type="arrow"/>
          </a:ln>
        </p:spPr>
      </p:cxnSp>
      <p:cxnSp>
        <p:nvCxnSpPr>
          <p:cNvPr id="23" name="Łącznik prosty ze strzałką 32">
            <a:extLst>
              <a:ext uri="{FF2B5EF4-FFF2-40B4-BE49-F238E27FC236}">
                <a16:creationId xmlns:a16="http://schemas.microsoft.com/office/drawing/2014/main" xmlns="" id="{B5CF9EDB-955A-4D2C-9FBD-B297953F107E}"/>
              </a:ext>
            </a:extLst>
          </p:cNvPr>
          <p:cNvCxnSpPr/>
          <p:nvPr/>
        </p:nvCxnSpPr>
        <p:spPr>
          <a:xfrm>
            <a:off x="4899656" y="4648270"/>
            <a:ext cx="0" cy="205740"/>
          </a:xfrm>
          <a:prstGeom prst="straightConnector1">
            <a:avLst/>
          </a:prstGeom>
          <a:noFill/>
          <a:ln w="6345" cap="flat">
            <a:solidFill>
              <a:srgbClr val="A43757"/>
            </a:solidFill>
            <a:prstDash val="solid"/>
            <a:miter/>
            <a:tailEnd type="arrow"/>
          </a:ln>
        </p:spPr>
      </p:cxnSp>
    </p:spTree>
    <p:extLst>
      <p:ext uri="{BB962C8B-B14F-4D97-AF65-F5344CB8AC3E}">
        <p14:creationId xmlns:p14="http://schemas.microsoft.com/office/powerpoint/2010/main" val="29692780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Nagłówek sekcji">
    <p:spTree>
      <p:nvGrpSpPr>
        <p:cNvPr id="1" name=""/>
        <p:cNvGrpSpPr/>
        <p:nvPr/>
      </p:nvGrpSpPr>
      <p:grpSpPr>
        <a:xfrm>
          <a:off x="0" y="0"/>
          <a:ext cx="0" cy="0"/>
          <a:chOff x="0" y="0"/>
          <a:chExt cx="0" cy="0"/>
        </a:xfrm>
      </p:grpSpPr>
      <p:pic>
        <p:nvPicPr>
          <p:cNvPr id="2" name="Obraz 6">
            <a:extLst>
              <a:ext uri="{FF2B5EF4-FFF2-40B4-BE49-F238E27FC236}">
                <a16:creationId xmlns="" xmlns:a16="http://schemas.microsoft.com/office/drawing/2014/main" id="{3FF9787C-D79B-4820-A584-DA70CAEC3DCF}"/>
              </a:ext>
            </a:extLst>
          </p:cNvPr>
          <p:cNvPicPr>
            <a:picLocks noChangeAspect="1"/>
          </p:cNvPicPr>
          <p:nvPr/>
        </p:nvPicPr>
        <p:blipFill>
          <a:blip r:embed="rId2"/>
          <a:stretch>
            <a:fillRect/>
          </a:stretch>
        </p:blipFill>
        <p:spPr>
          <a:xfrm>
            <a:off x="0" y="0"/>
            <a:ext cx="12191996" cy="6854571"/>
          </a:xfrm>
          <a:prstGeom prst="rect">
            <a:avLst/>
          </a:prstGeom>
          <a:noFill/>
          <a:ln cap="flat">
            <a:noFill/>
          </a:ln>
        </p:spPr>
      </p:pic>
      <p:pic>
        <p:nvPicPr>
          <p:cNvPr id="3" name="Obraz 7">
            <a:extLst>
              <a:ext uri="{FF2B5EF4-FFF2-40B4-BE49-F238E27FC236}">
                <a16:creationId xmlns="" xmlns:a16="http://schemas.microsoft.com/office/drawing/2014/main" id="{28131AFB-E152-43E8-8A83-56AA418BCAE5}"/>
              </a:ext>
            </a:extLst>
          </p:cNvPr>
          <p:cNvPicPr>
            <a:picLocks noChangeAspect="1"/>
          </p:cNvPicPr>
          <p:nvPr/>
        </p:nvPicPr>
        <p:blipFill>
          <a:blip r:embed="rId3"/>
          <a:stretch>
            <a:fillRect/>
          </a:stretch>
        </p:blipFill>
        <p:spPr>
          <a:xfrm>
            <a:off x="3095957" y="4024887"/>
            <a:ext cx="9096048" cy="708477"/>
          </a:xfrm>
          <a:prstGeom prst="rect">
            <a:avLst/>
          </a:prstGeom>
          <a:noFill/>
          <a:ln cap="flat">
            <a:noFill/>
          </a:ln>
        </p:spPr>
      </p:pic>
      <p:sp>
        <p:nvSpPr>
          <p:cNvPr id="4" name="Symbol zastępczy tekstu 12">
            <a:extLst>
              <a:ext uri="{FF2B5EF4-FFF2-40B4-BE49-F238E27FC236}">
                <a16:creationId xmlns="" xmlns:a16="http://schemas.microsoft.com/office/drawing/2014/main" id="{69A64A23-4E61-4E0E-B750-7492FD426CE1}"/>
              </a:ext>
            </a:extLst>
          </p:cNvPr>
          <p:cNvSpPr txBox="1">
            <a:spLocks noGrp="1"/>
          </p:cNvSpPr>
          <p:nvPr>
            <p:ph type="body" sz="quarter" idx="4294967295"/>
          </p:nvPr>
        </p:nvSpPr>
        <p:spPr>
          <a:xfrm>
            <a:off x="5820594" y="2246241"/>
            <a:ext cx="5311091" cy="100794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pic>
        <p:nvPicPr>
          <p:cNvPr id="5" name="Obraz 10">
            <a:extLst>
              <a:ext uri="{FF2B5EF4-FFF2-40B4-BE49-F238E27FC236}">
                <a16:creationId xmlns="" xmlns:a16="http://schemas.microsoft.com/office/drawing/2014/main" id="{7B319355-8B6B-42B4-9067-D30C6A356132}"/>
              </a:ext>
            </a:extLst>
          </p:cNvPr>
          <p:cNvPicPr>
            <a:picLocks noChangeAspect="1"/>
          </p:cNvPicPr>
          <p:nvPr/>
        </p:nvPicPr>
        <p:blipFill>
          <a:blip r:embed="rId4"/>
          <a:stretch>
            <a:fillRect/>
          </a:stretch>
        </p:blipFill>
        <p:spPr>
          <a:xfrm>
            <a:off x="2288468" y="3240743"/>
            <a:ext cx="5594427" cy="878281"/>
          </a:xfrm>
          <a:prstGeom prst="rect">
            <a:avLst/>
          </a:prstGeom>
          <a:noFill/>
          <a:ln cap="flat">
            <a:noFill/>
          </a:ln>
        </p:spPr>
      </p:pic>
      <p:sp>
        <p:nvSpPr>
          <p:cNvPr id="6" name="Symbol zastępczy tekstu 16">
            <a:extLst>
              <a:ext uri="{FF2B5EF4-FFF2-40B4-BE49-F238E27FC236}">
                <a16:creationId xmlns="" xmlns:a16="http://schemas.microsoft.com/office/drawing/2014/main" id="{6CCE995F-C687-4FA1-9A44-DD4EFAD0DDA0}"/>
              </a:ext>
            </a:extLst>
          </p:cNvPr>
          <p:cNvSpPr txBox="1">
            <a:spLocks noGrp="1"/>
          </p:cNvSpPr>
          <p:nvPr>
            <p:ph type="body" sz="quarter" idx="4294967295"/>
          </p:nvPr>
        </p:nvSpPr>
        <p:spPr>
          <a:xfrm>
            <a:off x="3496235" y="3373011"/>
            <a:ext cx="5272311" cy="890296"/>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1094668693"/>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p:cSld name="13_Dwa elementy zawartości">
    <p:spTree>
      <p:nvGrpSpPr>
        <p:cNvPr id="1" name=""/>
        <p:cNvGrpSpPr/>
        <p:nvPr/>
      </p:nvGrpSpPr>
      <p:grpSpPr>
        <a:xfrm>
          <a:off x="0" y="0"/>
          <a:ext cx="0" cy="0"/>
          <a:chOff x="0" y="0"/>
          <a:chExt cx="0" cy="0"/>
        </a:xfrm>
      </p:grpSpPr>
      <p:pic>
        <p:nvPicPr>
          <p:cNvPr id="2" name="Obraz 9">
            <a:extLst>
              <a:ext uri="{FF2B5EF4-FFF2-40B4-BE49-F238E27FC236}">
                <a16:creationId xmlns:a16="http://schemas.microsoft.com/office/drawing/2014/main" xmlns="" id="{D17E3AD6-B481-486B-900F-588189B71628}"/>
              </a:ext>
            </a:extLst>
          </p:cNvPr>
          <p:cNvPicPr>
            <a:picLocks noChangeAspect="1"/>
          </p:cNvPicPr>
          <p:nvPr/>
        </p:nvPicPr>
        <p:blipFill>
          <a:blip r:embed="rId2"/>
          <a:stretch>
            <a:fillRect/>
          </a:stretch>
        </p:blipFill>
        <p:spPr>
          <a:xfrm>
            <a:off x="1866134" y="1935720"/>
            <a:ext cx="3265935" cy="990606"/>
          </a:xfrm>
          <a:prstGeom prst="rect">
            <a:avLst/>
          </a:prstGeom>
          <a:noFill/>
          <a:ln cap="flat">
            <a:noFill/>
          </a:ln>
        </p:spPr>
      </p:pic>
      <p:sp>
        <p:nvSpPr>
          <p:cNvPr id="3" name="Symbol zastępczy tekstu 10">
            <a:extLst>
              <a:ext uri="{FF2B5EF4-FFF2-40B4-BE49-F238E27FC236}">
                <a16:creationId xmlns:a16="http://schemas.microsoft.com/office/drawing/2014/main" xmlns="" id="{02C75697-A93B-4CEE-A32E-6209E65871C1}"/>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cxnSp>
        <p:nvCxnSpPr>
          <p:cNvPr id="4" name="Łącznik prosty 80">
            <a:extLst>
              <a:ext uri="{FF2B5EF4-FFF2-40B4-BE49-F238E27FC236}">
                <a16:creationId xmlns:a16="http://schemas.microsoft.com/office/drawing/2014/main" xmlns="" id="{525BFD9D-D84F-40C3-BCE7-2312B18690D7}"/>
              </a:ext>
            </a:extLst>
          </p:cNvPr>
          <p:cNvCxnSpPr/>
          <p:nvPr/>
        </p:nvCxnSpPr>
        <p:spPr>
          <a:xfrm flipV="1">
            <a:off x="5606341" y="2435550"/>
            <a:ext cx="1640489" cy="9290"/>
          </a:xfrm>
          <a:prstGeom prst="straightConnector1">
            <a:avLst/>
          </a:prstGeom>
          <a:noFill/>
          <a:ln w="6345" cap="flat">
            <a:solidFill>
              <a:srgbClr val="A43757"/>
            </a:solidFill>
            <a:prstDash val="solid"/>
            <a:miter/>
          </a:ln>
        </p:spPr>
      </p:cxnSp>
      <p:sp>
        <p:nvSpPr>
          <p:cNvPr id="5" name="Symbol zastępczy tekstu 34">
            <a:extLst>
              <a:ext uri="{FF2B5EF4-FFF2-40B4-BE49-F238E27FC236}">
                <a16:creationId xmlns:a16="http://schemas.microsoft.com/office/drawing/2014/main" xmlns="" id="{18C23841-6523-46FE-BA31-F80C239C25F2}"/>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6" name="Symbol zastępczy tekstu 34">
            <a:extLst>
              <a:ext uri="{FF2B5EF4-FFF2-40B4-BE49-F238E27FC236}">
                <a16:creationId xmlns:a16="http://schemas.microsoft.com/office/drawing/2014/main" xmlns="" id="{4D5A8955-0062-41DD-81D6-9A6DD748AA99}"/>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7" name="Symbol zastępczy tekstu 34">
            <a:extLst>
              <a:ext uri="{FF2B5EF4-FFF2-40B4-BE49-F238E27FC236}">
                <a16:creationId xmlns:a16="http://schemas.microsoft.com/office/drawing/2014/main" xmlns="" id="{716B17AC-FFF2-425A-91F1-9F95BA6B268D}"/>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8" name="Symbol zastępczy tekstu 34">
            <a:extLst>
              <a:ext uri="{FF2B5EF4-FFF2-40B4-BE49-F238E27FC236}">
                <a16:creationId xmlns:a16="http://schemas.microsoft.com/office/drawing/2014/main" xmlns="" id="{E028E6A1-0F78-46B9-AFF3-F53942804075}"/>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9" name="Symbol zastępczy tekstu 34">
            <a:extLst>
              <a:ext uri="{FF2B5EF4-FFF2-40B4-BE49-F238E27FC236}">
                <a16:creationId xmlns:a16="http://schemas.microsoft.com/office/drawing/2014/main" xmlns="" id="{EFD7A915-EC6D-4851-BA45-92D9DB169493}"/>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10" name="Symbol zastępczy tekstu 16">
            <a:extLst>
              <a:ext uri="{FF2B5EF4-FFF2-40B4-BE49-F238E27FC236}">
                <a16:creationId xmlns:a16="http://schemas.microsoft.com/office/drawing/2014/main" xmlns="" id="{B4EED3F3-ED7D-4C5B-8FC3-90C0E6FB75F5}"/>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11" name="Symbol zastępczy tekstu 18">
            <a:extLst>
              <a:ext uri="{FF2B5EF4-FFF2-40B4-BE49-F238E27FC236}">
                <a16:creationId xmlns:a16="http://schemas.microsoft.com/office/drawing/2014/main" xmlns="" id="{9227BA91-10E5-4437-9715-30C47D7ABE36}"/>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pic>
        <p:nvPicPr>
          <p:cNvPr id="12" name="Obraz 3">
            <a:extLst>
              <a:ext uri="{FF2B5EF4-FFF2-40B4-BE49-F238E27FC236}">
                <a16:creationId xmlns:a16="http://schemas.microsoft.com/office/drawing/2014/main" xmlns="" id="{A4A07384-A1ED-47F6-816A-10C8DEA2EC74}"/>
              </a:ext>
            </a:extLst>
          </p:cNvPr>
          <p:cNvPicPr>
            <a:picLocks noChangeAspect="1"/>
          </p:cNvPicPr>
          <p:nvPr/>
        </p:nvPicPr>
        <p:blipFill>
          <a:blip r:embed="rId3"/>
          <a:stretch>
            <a:fillRect/>
          </a:stretch>
        </p:blipFill>
        <p:spPr>
          <a:xfrm>
            <a:off x="886026" y="3415722"/>
            <a:ext cx="2350017" cy="984507"/>
          </a:xfrm>
          <a:prstGeom prst="rect">
            <a:avLst/>
          </a:prstGeom>
          <a:noFill/>
          <a:ln cap="flat">
            <a:noFill/>
          </a:ln>
        </p:spPr>
      </p:pic>
      <p:pic>
        <p:nvPicPr>
          <p:cNvPr id="13" name="Obraz 28">
            <a:extLst>
              <a:ext uri="{FF2B5EF4-FFF2-40B4-BE49-F238E27FC236}">
                <a16:creationId xmlns:a16="http://schemas.microsoft.com/office/drawing/2014/main" xmlns="" id="{5C888964-5A5D-40F6-919D-04BCE033DFE0}"/>
              </a:ext>
            </a:extLst>
          </p:cNvPr>
          <p:cNvPicPr>
            <a:picLocks noChangeAspect="1"/>
          </p:cNvPicPr>
          <p:nvPr/>
        </p:nvPicPr>
        <p:blipFill>
          <a:blip r:embed="rId3"/>
          <a:stretch>
            <a:fillRect/>
          </a:stretch>
        </p:blipFill>
        <p:spPr>
          <a:xfrm>
            <a:off x="3756903" y="3407484"/>
            <a:ext cx="2350017" cy="984507"/>
          </a:xfrm>
          <a:prstGeom prst="rect">
            <a:avLst/>
          </a:prstGeom>
          <a:noFill/>
          <a:ln cap="flat">
            <a:noFill/>
          </a:ln>
        </p:spPr>
      </p:pic>
      <p:pic>
        <p:nvPicPr>
          <p:cNvPr id="14" name="Obraz 29">
            <a:extLst>
              <a:ext uri="{FF2B5EF4-FFF2-40B4-BE49-F238E27FC236}">
                <a16:creationId xmlns:a16="http://schemas.microsoft.com/office/drawing/2014/main" xmlns="" id="{B109A0DD-7C19-48C9-902D-1B13153D558C}"/>
              </a:ext>
            </a:extLst>
          </p:cNvPr>
          <p:cNvPicPr>
            <a:picLocks noChangeAspect="1"/>
          </p:cNvPicPr>
          <p:nvPr/>
        </p:nvPicPr>
        <p:blipFill>
          <a:blip r:embed="rId3"/>
          <a:stretch>
            <a:fillRect/>
          </a:stretch>
        </p:blipFill>
        <p:spPr>
          <a:xfrm>
            <a:off x="890140" y="4853223"/>
            <a:ext cx="2350017" cy="984507"/>
          </a:xfrm>
          <a:prstGeom prst="rect">
            <a:avLst/>
          </a:prstGeom>
          <a:noFill/>
          <a:ln cap="flat">
            <a:noFill/>
          </a:ln>
        </p:spPr>
      </p:pic>
      <p:pic>
        <p:nvPicPr>
          <p:cNvPr id="15" name="Obraz 33">
            <a:extLst>
              <a:ext uri="{FF2B5EF4-FFF2-40B4-BE49-F238E27FC236}">
                <a16:creationId xmlns:a16="http://schemas.microsoft.com/office/drawing/2014/main" xmlns="" id="{11F88474-2F17-4922-8011-37E1576B4918}"/>
              </a:ext>
            </a:extLst>
          </p:cNvPr>
          <p:cNvPicPr>
            <a:picLocks noChangeAspect="1"/>
          </p:cNvPicPr>
          <p:nvPr/>
        </p:nvPicPr>
        <p:blipFill>
          <a:blip r:embed="rId3"/>
          <a:stretch>
            <a:fillRect/>
          </a:stretch>
        </p:blipFill>
        <p:spPr>
          <a:xfrm>
            <a:off x="3748674" y="4857338"/>
            <a:ext cx="2350017" cy="984507"/>
          </a:xfrm>
          <a:prstGeom prst="rect">
            <a:avLst/>
          </a:prstGeom>
          <a:noFill/>
          <a:ln cap="flat">
            <a:noFill/>
          </a:ln>
        </p:spPr>
      </p:pic>
      <p:grpSp>
        <p:nvGrpSpPr>
          <p:cNvPr id="16" name="Grupa 34">
            <a:extLst>
              <a:ext uri="{FF2B5EF4-FFF2-40B4-BE49-F238E27FC236}">
                <a16:creationId xmlns:a16="http://schemas.microsoft.com/office/drawing/2014/main" xmlns="" id="{2F87C5C3-3BD2-46D1-B359-28538B6AFBA1}"/>
              </a:ext>
            </a:extLst>
          </p:cNvPr>
          <p:cNvGrpSpPr/>
          <p:nvPr/>
        </p:nvGrpSpPr>
        <p:grpSpPr>
          <a:xfrm>
            <a:off x="2078184" y="2962143"/>
            <a:ext cx="2826328" cy="485099"/>
            <a:chOff x="2078184" y="2962143"/>
            <a:chExt cx="2826328" cy="485099"/>
          </a:xfrm>
        </p:grpSpPr>
        <p:cxnSp>
          <p:nvCxnSpPr>
            <p:cNvPr id="17" name="Łącznik prosty 35">
              <a:extLst>
                <a:ext uri="{FF2B5EF4-FFF2-40B4-BE49-F238E27FC236}">
                  <a16:creationId xmlns:a16="http://schemas.microsoft.com/office/drawing/2014/main" xmlns="" id="{174170DD-EAB0-433F-8A11-EB4905BFD4EF}"/>
                </a:ext>
              </a:extLst>
            </p:cNvPr>
            <p:cNvCxnSpPr/>
            <p:nvPr/>
          </p:nvCxnSpPr>
          <p:spPr>
            <a:xfrm>
              <a:off x="2078184" y="3206837"/>
              <a:ext cx="2826328" cy="0"/>
            </a:xfrm>
            <a:prstGeom prst="straightConnector1">
              <a:avLst/>
            </a:prstGeom>
            <a:noFill/>
            <a:ln w="6345" cap="flat">
              <a:solidFill>
                <a:srgbClr val="D1D3D4"/>
              </a:solidFill>
              <a:prstDash val="solid"/>
              <a:miter/>
            </a:ln>
          </p:spPr>
        </p:cxnSp>
        <p:cxnSp>
          <p:nvCxnSpPr>
            <p:cNvPr id="18" name="Łącznik prosty 36">
              <a:extLst>
                <a:ext uri="{FF2B5EF4-FFF2-40B4-BE49-F238E27FC236}">
                  <a16:creationId xmlns:a16="http://schemas.microsoft.com/office/drawing/2014/main" xmlns="" id="{18A0ED95-9926-4CF6-AC86-A77E132F65AA}"/>
                </a:ext>
              </a:extLst>
            </p:cNvPr>
            <p:cNvCxnSpPr/>
            <p:nvPr/>
          </p:nvCxnSpPr>
          <p:spPr>
            <a:xfrm>
              <a:off x="3503057" y="2962143"/>
              <a:ext cx="6437" cy="238257"/>
            </a:xfrm>
            <a:prstGeom prst="straightConnector1">
              <a:avLst/>
            </a:prstGeom>
            <a:noFill/>
            <a:ln w="6345" cap="flat">
              <a:solidFill>
                <a:srgbClr val="D1D3D4"/>
              </a:solidFill>
              <a:prstDash val="solid"/>
              <a:miter/>
            </a:ln>
          </p:spPr>
        </p:cxnSp>
        <p:cxnSp>
          <p:nvCxnSpPr>
            <p:cNvPr id="19" name="Łącznik prosty 37">
              <a:extLst>
                <a:ext uri="{FF2B5EF4-FFF2-40B4-BE49-F238E27FC236}">
                  <a16:creationId xmlns:a16="http://schemas.microsoft.com/office/drawing/2014/main" xmlns="" id="{28992DFB-AA0B-4D4A-BC9D-83C947E0998E}"/>
                </a:ext>
              </a:extLst>
            </p:cNvPr>
            <p:cNvCxnSpPr/>
            <p:nvPr/>
          </p:nvCxnSpPr>
          <p:spPr>
            <a:xfrm>
              <a:off x="4891829" y="3204688"/>
              <a:ext cx="6438" cy="238265"/>
            </a:xfrm>
            <a:prstGeom prst="straightConnector1">
              <a:avLst/>
            </a:prstGeom>
            <a:noFill/>
            <a:ln w="6345" cap="flat">
              <a:solidFill>
                <a:srgbClr val="D1D3D4"/>
              </a:solidFill>
              <a:prstDash val="solid"/>
              <a:miter/>
            </a:ln>
          </p:spPr>
        </p:cxnSp>
        <p:cxnSp>
          <p:nvCxnSpPr>
            <p:cNvPr id="20" name="Łącznik prosty 38">
              <a:extLst>
                <a:ext uri="{FF2B5EF4-FFF2-40B4-BE49-F238E27FC236}">
                  <a16:creationId xmlns:a16="http://schemas.microsoft.com/office/drawing/2014/main" xmlns="" id="{29932940-6AD8-4DD7-AFFB-4D6354ECDA15}"/>
                </a:ext>
              </a:extLst>
            </p:cNvPr>
            <p:cNvCxnSpPr/>
            <p:nvPr/>
          </p:nvCxnSpPr>
          <p:spPr>
            <a:xfrm>
              <a:off x="2082088" y="3208986"/>
              <a:ext cx="6438" cy="238256"/>
            </a:xfrm>
            <a:prstGeom prst="straightConnector1">
              <a:avLst/>
            </a:prstGeom>
            <a:noFill/>
            <a:ln w="6345" cap="flat">
              <a:solidFill>
                <a:srgbClr val="D1D3D4"/>
              </a:solidFill>
              <a:prstDash val="solid"/>
              <a:miter/>
            </a:ln>
          </p:spPr>
        </p:cxnSp>
      </p:grpSp>
      <p:cxnSp>
        <p:nvCxnSpPr>
          <p:cNvPr id="21" name="Łącznik prosty 39">
            <a:extLst>
              <a:ext uri="{FF2B5EF4-FFF2-40B4-BE49-F238E27FC236}">
                <a16:creationId xmlns:a16="http://schemas.microsoft.com/office/drawing/2014/main" xmlns="" id="{DCAA81AB-FFC3-4A81-9EDB-0FAEBF394509}"/>
              </a:ext>
            </a:extLst>
          </p:cNvPr>
          <p:cNvCxnSpPr/>
          <p:nvPr/>
        </p:nvCxnSpPr>
        <p:spPr>
          <a:xfrm>
            <a:off x="2082472" y="4647127"/>
            <a:ext cx="2826328" cy="0"/>
          </a:xfrm>
          <a:prstGeom prst="straightConnector1">
            <a:avLst/>
          </a:prstGeom>
          <a:noFill/>
          <a:ln w="6345" cap="flat">
            <a:solidFill>
              <a:srgbClr val="D1D3D4"/>
            </a:solidFill>
            <a:prstDash val="solid"/>
            <a:miter/>
          </a:ln>
        </p:spPr>
      </p:cxnSp>
      <p:cxnSp>
        <p:nvCxnSpPr>
          <p:cNvPr id="22" name="Łącznik prosty 40">
            <a:extLst>
              <a:ext uri="{FF2B5EF4-FFF2-40B4-BE49-F238E27FC236}">
                <a16:creationId xmlns:a16="http://schemas.microsoft.com/office/drawing/2014/main" xmlns="" id="{E6B041C7-0D43-47E9-8DB9-B39F94E2D529}"/>
              </a:ext>
            </a:extLst>
          </p:cNvPr>
          <p:cNvCxnSpPr/>
          <p:nvPr/>
        </p:nvCxnSpPr>
        <p:spPr>
          <a:xfrm>
            <a:off x="4896118" y="4651415"/>
            <a:ext cx="6437" cy="238265"/>
          </a:xfrm>
          <a:prstGeom prst="straightConnector1">
            <a:avLst/>
          </a:prstGeom>
          <a:noFill/>
          <a:ln w="6345" cap="flat">
            <a:solidFill>
              <a:srgbClr val="D1D3D4"/>
            </a:solidFill>
            <a:prstDash val="solid"/>
            <a:miter/>
          </a:ln>
        </p:spPr>
      </p:cxnSp>
      <p:cxnSp>
        <p:nvCxnSpPr>
          <p:cNvPr id="23" name="Łącznik prosty 41">
            <a:extLst>
              <a:ext uri="{FF2B5EF4-FFF2-40B4-BE49-F238E27FC236}">
                <a16:creationId xmlns:a16="http://schemas.microsoft.com/office/drawing/2014/main" xmlns="" id="{ECA36A80-1B2E-4577-8C87-7CB5A06F9D7A}"/>
              </a:ext>
            </a:extLst>
          </p:cNvPr>
          <p:cNvCxnSpPr/>
          <p:nvPr/>
        </p:nvCxnSpPr>
        <p:spPr>
          <a:xfrm>
            <a:off x="2086377" y="4401025"/>
            <a:ext cx="6437" cy="464305"/>
          </a:xfrm>
          <a:prstGeom prst="straightConnector1">
            <a:avLst/>
          </a:prstGeom>
          <a:noFill/>
          <a:ln w="6345" cap="flat">
            <a:solidFill>
              <a:srgbClr val="D1D3D4"/>
            </a:solidFill>
            <a:prstDash val="solid"/>
            <a:miter/>
          </a:ln>
        </p:spPr>
      </p:cxnSp>
    </p:spTree>
    <p:extLst>
      <p:ext uri="{BB962C8B-B14F-4D97-AF65-F5344CB8AC3E}">
        <p14:creationId xmlns:p14="http://schemas.microsoft.com/office/powerpoint/2010/main" val="2750083527"/>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p:cSld name="4_Nagłówek sekcji">
    <p:spTree>
      <p:nvGrpSpPr>
        <p:cNvPr id="1" name=""/>
        <p:cNvGrpSpPr/>
        <p:nvPr/>
      </p:nvGrpSpPr>
      <p:grpSpPr>
        <a:xfrm>
          <a:off x="0" y="0"/>
          <a:ext cx="0" cy="0"/>
          <a:chOff x="0" y="0"/>
          <a:chExt cx="0" cy="0"/>
        </a:xfrm>
      </p:grpSpPr>
      <p:pic>
        <p:nvPicPr>
          <p:cNvPr id="2" name="Obraz 16">
            <a:extLst>
              <a:ext uri="{FF2B5EF4-FFF2-40B4-BE49-F238E27FC236}">
                <a16:creationId xmlns:a16="http://schemas.microsoft.com/office/drawing/2014/main" xmlns="" id="{2A0C2756-12AB-4FD9-9FC9-50705FBA36BD}"/>
              </a:ext>
            </a:extLst>
          </p:cNvPr>
          <p:cNvPicPr>
            <a:picLocks noChangeAspect="1"/>
          </p:cNvPicPr>
          <p:nvPr/>
        </p:nvPicPr>
        <p:blipFill>
          <a:blip r:embed="rId2"/>
          <a:stretch>
            <a:fillRect/>
          </a:stretch>
        </p:blipFill>
        <p:spPr>
          <a:xfrm>
            <a:off x="0" y="3145"/>
            <a:ext cx="12191996" cy="6856290"/>
          </a:xfrm>
          <a:prstGeom prst="rect">
            <a:avLst/>
          </a:prstGeom>
          <a:noFill/>
          <a:ln cap="flat">
            <a:noFill/>
          </a:ln>
        </p:spPr>
      </p:pic>
      <p:pic>
        <p:nvPicPr>
          <p:cNvPr id="3" name="Obraz 7">
            <a:extLst>
              <a:ext uri="{FF2B5EF4-FFF2-40B4-BE49-F238E27FC236}">
                <a16:creationId xmlns:a16="http://schemas.microsoft.com/office/drawing/2014/main" xmlns="" id="{D4F2B813-AF08-4267-B9BD-3B964B0585D4}"/>
              </a:ext>
            </a:extLst>
          </p:cNvPr>
          <p:cNvPicPr>
            <a:picLocks noChangeAspect="1"/>
          </p:cNvPicPr>
          <p:nvPr/>
        </p:nvPicPr>
        <p:blipFill>
          <a:blip r:embed="rId3"/>
          <a:stretch>
            <a:fillRect/>
          </a:stretch>
        </p:blipFill>
        <p:spPr>
          <a:xfrm>
            <a:off x="0" y="3915241"/>
            <a:ext cx="7929795" cy="807726"/>
          </a:xfrm>
          <a:prstGeom prst="rect">
            <a:avLst/>
          </a:prstGeom>
          <a:noFill/>
          <a:ln cap="flat">
            <a:noFill/>
          </a:ln>
        </p:spPr>
      </p:pic>
      <p:pic>
        <p:nvPicPr>
          <p:cNvPr id="4" name="Obraz 10">
            <a:extLst>
              <a:ext uri="{FF2B5EF4-FFF2-40B4-BE49-F238E27FC236}">
                <a16:creationId xmlns:a16="http://schemas.microsoft.com/office/drawing/2014/main" xmlns="" id="{EDF9B3E5-A6F5-4349-9946-1646ACF58F06}"/>
              </a:ext>
            </a:extLst>
          </p:cNvPr>
          <p:cNvPicPr>
            <a:picLocks noChangeAspect="1"/>
          </p:cNvPicPr>
          <p:nvPr/>
        </p:nvPicPr>
        <p:blipFill>
          <a:blip r:embed="rId4"/>
          <a:stretch>
            <a:fillRect/>
          </a:stretch>
        </p:blipFill>
        <p:spPr>
          <a:xfrm>
            <a:off x="3267855" y="3597642"/>
            <a:ext cx="2323472" cy="359761"/>
          </a:xfrm>
          <a:prstGeom prst="rect">
            <a:avLst/>
          </a:prstGeom>
          <a:noFill/>
          <a:ln cap="flat">
            <a:noFill/>
          </a:ln>
        </p:spPr>
      </p:pic>
      <p:pic>
        <p:nvPicPr>
          <p:cNvPr id="5" name="Obraz 4">
            <a:extLst>
              <a:ext uri="{FF2B5EF4-FFF2-40B4-BE49-F238E27FC236}">
                <a16:creationId xmlns:a16="http://schemas.microsoft.com/office/drawing/2014/main" xmlns="" id="{BE961E82-FD2E-4338-86CD-2D1DC970B40B}"/>
              </a:ext>
            </a:extLst>
          </p:cNvPr>
          <p:cNvPicPr>
            <a:picLocks noChangeAspect="1"/>
          </p:cNvPicPr>
          <p:nvPr/>
        </p:nvPicPr>
        <p:blipFill>
          <a:blip r:embed="rId5"/>
          <a:stretch>
            <a:fillRect/>
          </a:stretch>
        </p:blipFill>
        <p:spPr>
          <a:xfrm>
            <a:off x="10168228" y="4877949"/>
            <a:ext cx="1719072" cy="1719072"/>
          </a:xfrm>
          <a:prstGeom prst="rect">
            <a:avLst/>
          </a:prstGeom>
          <a:noFill/>
          <a:ln cap="flat">
            <a:noFill/>
          </a:ln>
        </p:spPr>
      </p:pic>
      <p:pic>
        <p:nvPicPr>
          <p:cNvPr id="6" name="Obraz 5">
            <a:extLst>
              <a:ext uri="{FF2B5EF4-FFF2-40B4-BE49-F238E27FC236}">
                <a16:creationId xmlns:a16="http://schemas.microsoft.com/office/drawing/2014/main" xmlns="" id="{D9E0ACAC-7BC4-4676-9B01-0D4C9FD44756}"/>
              </a:ext>
            </a:extLst>
          </p:cNvPr>
          <p:cNvPicPr>
            <a:picLocks noChangeAspect="1"/>
          </p:cNvPicPr>
          <p:nvPr/>
        </p:nvPicPr>
        <p:blipFill>
          <a:blip r:embed="rId6"/>
          <a:stretch>
            <a:fillRect/>
          </a:stretch>
        </p:blipFill>
        <p:spPr>
          <a:xfrm>
            <a:off x="0" y="741560"/>
            <a:ext cx="3736860" cy="877824"/>
          </a:xfrm>
          <a:prstGeom prst="rect">
            <a:avLst/>
          </a:prstGeom>
          <a:noFill/>
          <a:ln cap="flat">
            <a:noFill/>
          </a:ln>
        </p:spPr>
      </p:pic>
      <p:sp>
        <p:nvSpPr>
          <p:cNvPr id="7" name="Prostokąt 6">
            <a:extLst>
              <a:ext uri="{FF2B5EF4-FFF2-40B4-BE49-F238E27FC236}">
                <a16:creationId xmlns:a16="http://schemas.microsoft.com/office/drawing/2014/main" xmlns="" id="{C86D41B1-6522-4705-BC50-C3B19EB58FBB}"/>
              </a:ext>
            </a:extLst>
          </p:cNvPr>
          <p:cNvSpPr/>
          <p:nvPr/>
        </p:nvSpPr>
        <p:spPr>
          <a:xfrm>
            <a:off x="9774305" y="1010796"/>
            <a:ext cx="1868585" cy="353945"/>
          </a:xfrm>
          <a:prstGeom prst="rect">
            <a:avLst/>
          </a:prstGeom>
          <a:noFill/>
          <a:ln cap="flat">
            <a:noFill/>
            <a:prstDash val="solid"/>
          </a:ln>
        </p:spPr>
        <p:txBody>
          <a:bodyPr vert="horz" wrap="none" lIns="91440" tIns="45720" rIns="91440" bIns="45720" anchor="t" anchorCtr="0" compatLnSpc="1">
            <a:spAutoFit/>
          </a:bodyPr>
          <a:lstStyle/>
          <a:p>
            <a:pPr eaLnBrk="1" fontAlgn="auto" hangingPunct="1">
              <a:spcBef>
                <a:spcPts val="0"/>
              </a:spcBef>
              <a:spcAft>
                <a:spcPts val="0"/>
              </a:spcAft>
              <a:defRPr sz="1800" b="0" i="0" u="none" strike="noStrike" kern="0" cap="none" spc="0" baseline="0">
                <a:solidFill>
                  <a:srgbClr val="000000"/>
                </a:solidFill>
                <a:uFillTx/>
              </a:defRPr>
            </a:pPr>
            <a:r>
              <a:rPr lang="pl-PL" sz="1700" kern="0" dirty="0">
                <a:solidFill>
                  <a:srgbClr val="FFFFFF"/>
                </a:solidFill>
                <a:latin typeface="Arial"/>
              </a:rPr>
              <a:t>www.smmlegal.pl</a:t>
            </a:r>
          </a:p>
        </p:txBody>
      </p:sp>
      <p:sp>
        <p:nvSpPr>
          <p:cNvPr id="8" name="pole tekstowe 12">
            <a:extLst>
              <a:ext uri="{FF2B5EF4-FFF2-40B4-BE49-F238E27FC236}">
                <a16:creationId xmlns:a16="http://schemas.microsoft.com/office/drawing/2014/main" xmlns="" id="{2FA9B514-23C3-46F8-AC12-AC8D88652882}"/>
              </a:ext>
            </a:extLst>
          </p:cNvPr>
          <p:cNvSpPr txBox="1"/>
          <p:nvPr/>
        </p:nvSpPr>
        <p:spPr>
          <a:xfrm>
            <a:off x="3327812" y="3582646"/>
            <a:ext cx="2188561" cy="400114"/>
          </a:xfrm>
          <a:prstGeom prst="rect">
            <a:avLst/>
          </a:prstGeom>
          <a:noFill/>
          <a:ln cap="flat">
            <a:noFill/>
          </a:ln>
        </p:spPr>
        <p:txBody>
          <a:bodyPr vert="horz" wrap="square" lIns="91440" tIns="45720" rIns="91440" bIns="45720" anchor="t" anchorCtr="1" compatLnSpc="1">
            <a:spAutoFit/>
          </a:bodyPr>
          <a:lstStyle/>
          <a:p>
            <a:pPr algn="ctr" eaLnBrk="1" fontAlgn="auto" hangingPunct="1">
              <a:spcBef>
                <a:spcPts val="0"/>
              </a:spcBef>
              <a:spcAft>
                <a:spcPts val="0"/>
              </a:spcAft>
              <a:defRPr sz="1800" b="0" i="0" u="none" strike="noStrike" kern="0" cap="none" spc="0" baseline="0">
                <a:solidFill>
                  <a:srgbClr val="000000"/>
                </a:solidFill>
                <a:uFillTx/>
              </a:defRPr>
            </a:pPr>
            <a:r>
              <a:rPr lang="pl-PL" sz="2000" kern="0" cap="all" dirty="0">
                <a:solidFill>
                  <a:srgbClr val="FFFFFF"/>
                </a:solidFill>
                <a:latin typeface="Arial"/>
              </a:rPr>
              <a:t>zapraszamy</a:t>
            </a:r>
          </a:p>
        </p:txBody>
      </p:sp>
      <p:sp>
        <p:nvSpPr>
          <p:cNvPr id="9" name="pole tekstowe 13">
            <a:extLst>
              <a:ext uri="{FF2B5EF4-FFF2-40B4-BE49-F238E27FC236}">
                <a16:creationId xmlns:a16="http://schemas.microsoft.com/office/drawing/2014/main" xmlns="" id="{AB6CE8AA-806B-43F9-93E7-D9BC1501E0FF}"/>
              </a:ext>
            </a:extLst>
          </p:cNvPr>
          <p:cNvSpPr txBox="1"/>
          <p:nvPr/>
        </p:nvSpPr>
        <p:spPr>
          <a:xfrm>
            <a:off x="1918740" y="3912434"/>
            <a:ext cx="5816187" cy="784829"/>
          </a:xfrm>
          <a:prstGeom prst="rect">
            <a:avLst/>
          </a:prstGeom>
          <a:noFill/>
          <a:ln cap="flat">
            <a:noFill/>
          </a:ln>
        </p:spPr>
        <p:txBody>
          <a:bodyPr vert="horz" wrap="square" lIns="91440" tIns="45720" rIns="91440" bIns="45720" anchor="t" anchorCtr="0" compatLnSpc="1">
            <a:spAutoFit/>
          </a:bodyPr>
          <a:lstStyle/>
          <a:p>
            <a:pPr eaLnBrk="1" fontAlgn="auto" hangingPunct="1">
              <a:spcBef>
                <a:spcPts val="0"/>
              </a:spcBef>
              <a:spcAft>
                <a:spcPts val="0"/>
              </a:spcAft>
              <a:defRPr sz="1800" b="0" i="0" u="none" strike="noStrike" kern="0" cap="none" spc="0" baseline="0">
                <a:solidFill>
                  <a:srgbClr val="000000"/>
                </a:solidFill>
                <a:uFillTx/>
              </a:defRPr>
            </a:pPr>
            <a:r>
              <a:rPr lang="pl-PL" sz="4500" kern="0" cap="all" dirty="0">
                <a:solidFill>
                  <a:srgbClr val="FFFFFF"/>
                </a:solidFill>
                <a:latin typeface="Arial"/>
              </a:rPr>
              <a:t>Do współpracy</a:t>
            </a:r>
          </a:p>
        </p:txBody>
      </p:sp>
      <p:sp>
        <p:nvSpPr>
          <p:cNvPr id="10" name="Prostokąt 14">
            <a:extLst>
              <a:ext uri="{FF2B5EF4-FFF2-40B4-BE49-F238E27FC236}">
                <a16:creationId xmlns:a16="http://schemas.microsoft.com/office/drawing/2014/main" xmlns="" id="{15A8FD3D-4D73-4663-A98E-C468241F2FAF}"/>
              </a:ext>
            </a:extLst>
          </p:cNvPr>
          <p:cNvSpPr/>
          <p:nvPr/>
        </p:nvSpPr>
        <p:spPr>
          <a:xfrm>
            <a:off x="394737" y="5740511"/>
            <a:ext cx="1823807" cy="738661"/>
          </a:xfrm>
          <a:prstGeom prst="rect">
            <a:avLst/>
          </a:prstGeom>
          <a:noFill/>
          <a:ln cap="flat">
            <a:noFill/>
            <a:prstDash val="solid"/>
          </a:ln>
        </p:spPr>
        <p:txBody>
          <a:bodyPr vert="horz" wrap="square" lIns="91440" tIns="45720" rIns="91440" bIns="45720" anchor="t" anchorCtr="0" compatLnSpc="1">
            <a:spAutoFit/>
          </a:bodyPr>
          <a:lstStyle/>
          <a:p>
            <a:pPr eaLnBrk="1" fontAlgn="auto" hangingPunct="1">
              <a:spcBef>
                <a:spcPts val="0"/>
              </a:spcBef>
              <a:spcAft>
                <a:spcPts val="0"/>
              </a:spcAft>
              <a:defRPr sz="1800" b="0" i="0" u="none" strike="noStrike" kern="0" cap="none" spc="0" baseline="0">
                <a:solidFill>
                  <a:srgbClr val="000000"/>
                </a:solidFill>
                <a:uFillTx/>
              </a:defRPr>
            </a:pPr>
            <a:r>
              <a:rPr lang="pl-PL" sz="1400" kern="0" dirty="0">
                <a:solidFill>
                  <a:srgbClr val="FFFFFF"/>
                </a:solidFill>
                <a:latin typeface="ArialMT"/>
              </a:rPr>
              <a:t>Warsaw Office</a:t>
            </a:r>
          </a:p>
          <a:p>
            <a:pPr eaLnBrk="1" fontAlgn="auto" hangingPunct="1">
              <a:spcBef>
                <a:spcPts val="0"/>
              </a:spcBef>
              <a:spcAft>
                <a:spcPts val="0"/>
              </a:spcAft>
              <a:defRPr sz="1800" b="0" i="0" u="none" strike="noStrike" kern="0" cap="none" spc="0" baseline="0">
                <a:solidFill>
                  <a:srgbClr val="000000"/>
                </a:solidFill>
                <a:uFillTx/>
              </a:defRPr>
            </a:pPr>
            <a:r>
              <a:rPr lang="pl-PL" sz="1400" kern="0" dirty="0">
                <a:solidFill>
                  <a:srgbClr val="FFFFFF"/>
                </a:solidFill>
                <a:latin typeface="ArialMT"/>
              </a:rPr>
              <a:t>ul. Chłodna 52</a:t>
            </a:r>
          </a:p>
          <a:p>
            <a:pPr eaLnBrk="1" fontAlgn="auto" hangingPunct="1">
              <a:spcBef>
                <a:spcPts val="0"/>
              </a:spcBef>
              <a:spcAft>
                <a:spcPts val="0"/>
              </a:spcAft>
              <a:defRPr sz="1800" b="0" i="0" u="none" strike="noStrike" kern="0" cap="none" spc="0" baseline="0">
                <a:solidFill>
                  <a:srgbClr val="000000"/>
                </a:solidFill>
                <a:uFillTx/>
              </a:defRPr>
            </a:pPr>
            <a:r>
              <a:rPr lang="pl-PL" sz="1400" kern="0" dirty="0">
                <a:solidFill>
                  <a:srgbClr val="FFFFFF"/>
                </a:solidFill>
                <a:latin typeface="ArialMT"/>
              </a:rPr>
              <a:t>00-872 Warszawa</a:t>
            </a:r>
            <a:endParaRPr lang="pl-PL" sz="1400" kern="0" dirty="0">
              <a:solidFill>
                <a:srgbClr val="000000"/>
              </a:solidFill>
              <a:latin typeface="Arial"/>
            </a:endParaRPr>
          </a:p>
        </p:txBody>
      </p:sp>
      <p:sp>
        <p:nvSpPr>
          <p:cNvPr id="11" name="Prostokąt 15">
            <a:extLst>
              <a:ext uri="{FF2B5EF4-FFF2-40B4-BE49-F238E27FC236}">
                <a16:creationId xmlns:a16="http://schemas.microsoft.com/office/drawing/2014/main" xmlns="" id="{32D25495-BCEA-4BF7-8488-424743C8F81C}"/>
              </a:ext>
            </a:extLst>
          </p:cNvPr>
          <p:cNvSpPr/>
          <p:nvPr/>
        </p:nvSpPr>
        <p:spPr>
          <a:xfrm>
            <a:off x="2733205" y="5740511"/>
            <a:ext cx="6096003" cy="738661"/>
          </a:xfrm>
          <a:prstGeom prst="rect">
            <a:avLst/>
          </a:prstGeom>
          <a:noFill/>
          <a:ln cap="flat">
            <a:noFill/>
            <a:prstDash val="solid"/>
          </a:ln>
        </p:spPr>
        <p:txBody>
          <a:bodyPr vert="horz" wrap="square" lIns="91440" tIns="45720" rIns="91440" bIns="45720" anchor="t" anchorCtr="0" compatLnSpc="1">
            <a:spAutoFit/>
          </a:bodyPr>
          <a:lstStyle/>
          <a:p>
            <a:pPr eaLnBrk="1" fontAlgn="auto" hangingPunct="1">
              <a:spcBef>
                <a:spcPts val="0"/>
              </a:spcBef>
              <a:spcAft>
                <a:spcPts val="0"/>
              </a:spcAft>
              <a:defRPr sz="1800" b="0" i="0" u="none" strike="noStrike" kern="0" cap="none" spc="0" baseline="0">
                <a:solidFill>
                  <a:srgbClr val="000000"/>
                </a:solidFill>
                <a:uFillTx/>
              </a:defRPr>
            </a:pPr>
            <a:r>
              <a:rPr lang="pl-PL" sz="1400" kern="0" dirty="0">
                <a:solidFill>
                  <a:srgbClr val="FFFFFF"/>
                </a:solidFill>
                <a:latin typeface="Arial"/>
              </a:rPr>
              <a:t>Poznań Office</a:t>
            </a:r>
          </a:p>
          <a:p>
            <a:pPr eaLnBrk="1" fontAlgn="auto" hangingPunct="1">
              <a:spcBef>
                <a:spcPts val="0"/>
              </a:spcBef>
              <a:spcAft>
                <a:spcPts val="0"/>
              </a:spcAft>
              <a:defRPr sz="1800" b="0" i="0" u="none" strike="noStrike" kern="0" cap="none" spc="0" baseline="0">
                <a:solidFill>
                  <a:srgbClr val="000000"/>
                </a:solidFill>
                <a:uFillTx/>
              </a:defRPr>
            </a:pPr>
            <a:r>
              <a:rPr lang="pl-PL" sz="1400" kern="0" dirty="0">
                <a:solidFill>
                  <a:srgbClr val="FFFFFF"/>
                </a:solidFill>
                <a:latin typeface="Arial"/>
              </a:rPr>
              <a:t>ul. Litewska 3/1</a:t>
            </a:r>
          </a:p>
          <a:p>
            <a:pPr eaLnBrk="1" fontAlgn="auto" hangingPunct="1">
              <a:spcBef>
                <a:spcPts val="0"/>
              </a:spcBef>
              <a:spcAft>
                <a:spcPts val="0"/>
              </a:spcAft>
              <a:defRPr sz="1800" b="0" i="0" u="none" strike="noStrike" kern="0" cap="none" spc="0" baseline="0">
                <a:solidFill>
                  <a:srgbClr val="000000"/>
                </a:solidFill>
                <a:uFillTx/>
              </a:defRPr>
            </a:pPr>
            <a:r>
              <a:rPr lang="pl-PL" sz="1400" kern="0" dirty="0">
                <a:solidFill>
                  <a:srgbClr val="FFFFFF"/>
                </a:solidFill>
                <a:latin typeface="Arial"/>
              </a:rPr>
              <a:t>60-605 Poznań</a:t>
            </a:r>
            <a:endParaRPr lang="pl-PL" sz="1400" kern="0" dirty="0">
              <a:solidFill>
                <a:srgbClr val="000000"/>
              </a:solidFill>
              <a:latin typeface="Arial"/>
            </a:endParaRPr>
          </a:p>
        </p:txBody>
      </p:sp>
      <p:cxnSp>
        <p:nvCxnSpPr>
          <p:cNvPr id="12" name="Łącznik prosty 18">
            <a:extLst>
              <a:ext uri="{FF2B5EF4-FFF2-40B4-BE49-F238E27FC236}">
                <a16:creationId xmlns:a16="http://schemas.microsoft.com/office/drawing/2014/main" xmlns="" id="{E8107533-5110-4C86-8183-60E312F8C41D}"/>
              </a:ext>
            </a:extLst>
          </p:cNvPr>
          <p:cNvCxnSpPr/>
          <p:nvPr/>
        </p:nvCxnSpPr>
        <p:spPr>
          <a:xfrm>
            <a:off x="2218544" y="5771217"/>
            <a:ext cx="0" cy="719523"/>
          </a:xfrm>
          <a:prstGeom prst="straightConnector1">
            <a:avLst/>
          </a:prstGeom>
          <a:noFill/>
          <a:ln w="6345" cap="flat">
            <a:solidFill>
              <a:srgbClr val="FFFFFF"/>
            </a:solidFill>
            <a:prstDash val="solid"/>
            <a:miter/>
          </a:ln>
        </p:spPr>
      </p:cxnSp>
    </p:spTree>
    <p:extLst>
      <p:ext uri="{BB962C8B-B14F-4D97-AF65-F5344CB8AC3E}">
        <p14:creationId xmlns:p14="http://schemas.microsoft.com/office/powerpoint/2010/main" val="3323552206"/>
      </p:ext>
    </p:extLst>
  </p:cSld>
  <p:clrMapOvr>
    <a:masterClrMapping/>
  </p:clrMapOvr>
  <p:hf sldNum="0" hdr="0" ftr="0" dt="0"/>
</p:sldLayout>
</file>

<file path=ppt/slideLayouts/slideLayout432.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04A9D435-006C-4AE0-8D24-1721504DB7DE}"/>
              </a:ext>
            </a:extLst>
          </p:cNvPr>
          <p:cNvSpPr txBox="1">
            <a:spLocks noGrp="1"/>
          </p:cNvSpPr>
          <p:nvPr>
            <p:ph type="title"/>
          </p:nvPr>
        </p:nvSpPr>
        <p:spPr>
          <a:xfrm>
            <a:off x="839784"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ekstu 2">
            <a:extLst>
              <a:ext uri="{FF2B5EF4-FFF2-40B4-BE49-F238E27FC236}">
                <a16:creationId xmlns:a16="http://schemas.microsoft.com/office/drawing/2014/main" xmlns="" id="{92396223-4143-45BB-A763-3B1B845CF1DA}"/>
              </a:ext>
            </a:extLst>
          </p:cNvPr>
          <p:cNvSpPr txBox="1">
            <a:spLocks noGrp="1"/>
          </p:cNvSpPr>
          <p:nvPr>
            <p:ph type="body" idx="1"/>
          </p:nvPr>
        </p:nvSpPr>
        <p:spPr>
          <a:xfrm>
            <a:off x="839784" y="1681160"/>
            <a:ext cx="5157782" cy="823910"/>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pl-PL" sz="2400" b="1" i="0" u="none" strike="noStrike" cap="none" spc="0" baseline="0">
                <a:solidFill>
                  <a:srgbClr val="000000"/>
                </a:solidFill>
                <a:uFillTx/>
                <a:latin typeface="Arial"/>
              </a:defRPr>
            </a:lvl1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xmlns="" id="{DF07B524-6A39-4045-920C-91ECFA3D6718}"/>
              </a:ext>
            </a:extLst>
          </p:cNvPr>
          <p:cNvSpPr txBox="1">
            <a:spLocks noGrp="1"/>
          </p:cNvSpPr>
          <p:nvPr>
            <p:ph sz="half" idx="2"/>
          </p:nvPr>
        </p:nvSpPr>
        <p:spPr>
          <a:xfrm>
            <a:off x="839784" y="2505071"/>
            <a:ext cx="5157782" cy="368458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xmlns="" id="{44C123B0-46A4-4BCC-BA20-41976DEECD30}"/>
              </a:ext>
            </a:extLst>
          </p:cNvPr>
          <p:cNvSpPr txBox="1">
            <a:spLocks noGrp="1"/>
          </p:cNvSpPr>
          <p:nvPr>
            <p:ph type="body" sz="quarter" idx="3"/>
          </p:nvPr>
        </p:nvSpPr>
        <p:spPr>
          <a:xfrm>
            <a:off x="6172200" y="1681160"/>
            <a:ext cx="5183184" cy="823910"/>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pl-PL" sz="2400" b="1" i="0" u="none" strike="noStrike" cap="none" spc="0" baseline="0">
                <a:solidFill>
                  <a:srgbClr val="000000"/>
                </a:solidFill>
                <a:uFillTx/>
                <a:latin typeface="Arial"/>
              </a:defRPr>
            </a:lvl1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xmlns="" id="{6179ECAD-33A0-4FB4-AC38-3BDA4AEA4A48}"/>
              </a:ext>
            </a:extLst>
          </p:cNvPr>
          <p:cNvSpPr txBox="1">
            <a:spLocks noGrp="1"/>
          </p:cNvSpPr>
          <p:nvPr>
            <p:ph sz="quarter" idx="4"/>
          </p:nvPr>
        </p:nvSpPr>
        <p:spPr>
          <a:xfrm>
            <a:off x="6172200" y="2505071"/>
            <a:ext cx="5183184" cy="368458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xmlns="" id="{7AF96B67-5D46-49B0-8389-36ADE4E226EB}"/>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eaLnBrk="1"/>
            <a:fld id="{DB6EC5A6-C0BE-4049-B1D0-D2AF55BA54A9}" type="datetime1">
              <a:rPr lang="pl-PL"/>
              <a:pPr eaLnBrk="1"/>
              <a:t>2018-11-24</a:t>
            </a:fld>
            <a:endParaRPr dirty="0"/>
          </a:p>
        </p:txBody>
      </p:sp>
      <p:sp>
        <p:nvSpPr>
          <p:cNvPr id="8" name="Symbol zastępczy stopki 7">
            <a:extLst>
              <a:ext uri="{FF2B5EF4-FFF2-40B4-BE49-F238E27FC236}">
                <a16:creationId xmlns:a16="http://schemas.microsoft.com/office/drawing/2014/main" xmlns="" id="{1C81117F-51E4-496F-B233-C55C8595249A}"/>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eaLnBrk="1"/>
            <a:endParaRPr dirty="0"/>
          </a:p>
        </p:txBody>
      </p:sp>
      <p:sp>
        <p:nvSpPr>
          <p:cNvPr id="9" name="Symbol zastępczy numeru slajdu 8">
            <a:extLst>
              <a:ext uri="{FF2B5EF4-FFF2-40B4-BE49-F238E27FC236}">
                <a16:creationId xmlns:a16="http://schemas.microsoft.com/office/drawing/2014/main" xmlns="" id="{618C1F7B-D838-45F2-9585-206E58DA056D}"/>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eaLnBrk="1"/>
            <a:fld id="{D28EA662-BFD6-4694-AE46-976F5EA95AF5}" type="slidenum">
              <a:rPr/>
              <a:pPr eaLnBrk="1"/>
              <a:t>‹#›</a:t>
            </a:fld>
            <a:endParaRPr dirty="0"/>
          </a:p>
        </p:txBody>
      </p:sp>
    </p:spTree>
    <p:extLst>
      <p:ext uri="{BB962C8B-B14F-4D97-AF65-F5344CB8AC3E}">
        <p14:creationId xmlns:p14="http://schemas.microsoft.com/office/powerpoint/2010/main" val="101251598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84913D0A-CD9C-4D07-873E-BF07400A4FC6}"/>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daty 2">
            <a:extLst>
              <a:ext uri="{FF2B5EF4-FFF2-40B4-BE49-F238E27FC236}">
                <a16:creationId xmlns:a16="http://schemas.microsoft.com/office/drawing/2014/main" xmlns="" id="{39CE0202-EA24-40BF-BFF4-17E99A957DC5}"/>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eaLnBrk="1"/>
            <a:fld id="{9B24F45B-4FE7-4D9C-B415-9D7DB5E81821}" type="datetime1">
              <a:rPr lang="pl-PL"/>
              <a:pPr eaLnBrk="1"/>
              <a:t>2018-11-24</a:t>
            </a:fld>
            <a:endParaRPr dirty="0"/>
          </a:p>
        </p:txBody>
      </p:sp>
      <p:sp>
        <p:nvSpPr>
          <p:cNvPr id="4" name="Symbol zastępczy stopki 3">
            <a:extLst>
              <a:ext uri="{FF2B5EF4-FFF2-40B4-BE49-F238E27FC236}">
                <a16:creationId xmlns:a16="http://schemas.microsoft.com/office/drawing/2014/main" xmlns="" id="{A19DA995-1CBC-40D6-8BFE-D36F53C6AD66}"/>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eaLnBrk="1"/>
            <a:endParaRPr dirty="0"/>
          </a:p>
        </p:txBody>
      </p:sp>
      <p:sp>
        <p:nvSpPr>
          <p:cNvPr id="5" name="Symbol zastępczy numeru slajdu 4">
            <a:extLst>
              <a:ext uri="{FF2B5EF4-FFF2-40B4-BE49-F238E27FC236}">
                <a16:creationId xmlns:a16="http://schemas.microsoft.com/office/drawing/2014/main" xmlns="" id="{CF72FAC8-A800-469E-BDB2-4A6118192DF5}"/>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eaLnBrk="1"/>
            <a:fld id="{045C7131-6C13-4094-9318-685303C61D3C}" type="slidenum">
              <a:rPr/>
              <a:pPr eaLnBrk="1"/>
              <a:t>‹#›</a:t>
            </a:fld>
            <a:endParaRPr dirty="0"/>
          </a:p>
        </p:txBody>
      </p:sp>
    </p:spTree>
    <p:extLst>
      <p:ext uri="{BB962C8B-B14F-4D97-AF65-F5344CB8AC3E}">
        <p14:creationId xmlns:p14="http://schemas.microsoft.com/office/powerpoint/2010/main" val="2005182113"/>
      </p:ext>
    </p:extLst>
  </p:cSld>
  <p:clrMapOvr>
    <a:masterClrMapping/>
  </p:clrMapOvr>
  <p:hf sldNum="0" hdr="0" ftr="0" dt="0"/>
</p:sldLayout>
</file>

<file path=ppt/slideLayouts/slideLayout434.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xmlns="" id="{733CB9B9-73F3-4F46-B2EA-963A3256F474}"/>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eaLnBrk="1"/>
            <a:fld id="{BCC13E7C-F679-42C2-B154-DAA3FB8EBB4A}" type="datetime1">
              <a:rPr lang="pl-PL"/>
              <a:pPr eaLnBrk="1"/>
              <a:t>2018-11-24</a:t>
            </a:fld>
            <a:endParaRPr dirty="0"/>
          </a:p>
        </p:txBody>
      </p:sp>
      <p:sp>
        <p:nvSpPr>
          <p:cNvPr id="3" name="Symbol zastępczy stopki 2">
            <a:extLst>
              <a:ext uri="{FF2B5EF4-FFF2-40B4-BE49-F238E27FC236}">
                <a16:creationId xmlns:a16="http://schemas.microsoft.com/office/drawing/2014/main" xmlns="" id="{2D34D442-CDEB-479F-A12F-3F26CCAEB2F4}"/>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eaLnBrk="1"/>
            <a:endParaRPr dirty="0"/>
          </a:p>
        </p:txBody>
      </p:sp>
      <p:sp>
        <p:nvSpPr>
          <p:cNvPr id="4" name="Symbol zastępczy numeru slajdu 3">
            <a:extLst>
              <a:ext uri="{FF2B5EF4-FFF2-40B4-BE49-F238E27FC236}">
                <a16:creationId xmlns:a16="http://schemas.microsoft.com/office/drawing/2014/main" xmlns="" id="{6601CD63-3BB1-4BC7-87D6-77D338539318}"/>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eaLnBrk="1"/>
            <a:fld id="{EB0331D5-7A65-4BCA-8AA6-8934F1CC1B30}" type="slidenum">
              <a:rPr/>
              <a:pPr eaLnBrk="1"/>
              <a:t>‹#›</a:t>
            </a:fld>
            <a:endParaRPr dirty="0"/>
          </a:p>
        </p:txBody>
      </p:sp>
    </p:spTree>
    <p:extLst>
      <p:ext uri="{BB962C8B-B14F-4D97-AF65-F5344CB8AC3E}">
        <p14:creationId xmlns:p14="http://schemas.microsoft.com/office/powerpoint/2010/main" val="3235921794"/>
      </p:ext>
    </p:extLst>
  </p:cSld>
  <p:clrMapOvr>
    <a:masterClrMapping/>
  </p:clrMapOvr>
  <p:hf sldNum="0" hdr="0" ftr="0" dt="0"/>
</p:sldLayout>
</file>

<file path=ppt/slideLayouts/slideLayout435.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36070E2B-9CC7-4224-8A2D-EE70AE0E7A0C}"/>
              </a:ext>
            </a:extLst>
          </p:cNvPr>
          <p:cNvSpPr txBox="1">
            <a:spLocks noGrp="1"/>
          </p:cNvSpPr>
          <p:nvPr>
            <p:ph type="title"/>
          </p:nvPr>
        </p:nvSpPr>
        <p:spPr>
          <a:xfrm>
            <a:off x="839784" y="457200"/>
            <a:ext cx="3932240" cy="1600200"/>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pl-PL" sz="3200" b="0" i="0" u="none" strike="noStrike" cap="none" spc="0" baseline="0">
                <a:solidFill>
                  <a:srgbClr val="000000"/>
                </a:solidFill>
                <a:uFillTx/>
                <a:latin typeface="Arial"/>
              </a:defRPr>
            </a:lvl1pPr>
          </a:lstStyle>
          <a:p>
            <a:pPr lvl="0"/>
            <a:r>
              <a:rPr lang="pl-PL"/>
              <a:t>Kliknij, aby edytować styl</a:t>
            </a:r>
          </a:p>
        </p:txBody>
      </p:sp>
      <p:sp>
        <p:nvSpPr>
          <p:cNvPr id="3" name="Symbol zastępczy zawartości 2">
            <a:extLst>
              <a:ext uri="{FF2B5EF4-FFF2-40B4-BE49-F238E27FC236}">
                <a16:creationId xmlns:a16="http://schemas.microsoft.com/office/drawing/2014/main" xmlns="" id="{F340F1F7-8759-4119-9376-9F6C723F22C8}"/>
              </a:ext>
            </a:extLst>
          </p:cNvPr>
          <p:cNvSpPr txBox="1">
            <a:spLocks noGrp="1"/>
          </p:cNvSpPr>
          <p:nvPr>
            <p:ph idx="1"/>
          </p:nvPr>
        </p:nvSpPr>
        <p:spPr>
          <a:xfrm>
            <a:off x="5183184" y="987423"/>
            <a:ext cx="6172200" cy="487362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3200"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sz="2800"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sz="2400"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sz="2000"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sz="2000"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xmlns="" id="{61DB52BF-A834-422B-BBE4-1783F6BA7EC8}"/>
              </a:ext>
            </a:extLst>
          </p:cNvPr>
          <p:cNvSpPr txBox="1">
            <a:spLocks noGrp="1"/>
          </p:cNvSpPr>
          <p:nvPr>
            <p:ph type="body" sz="half" idx="2"/>
          </p:nvPr>
        </p:nvSpPr>
        <p:spPr>
          <a:xfrm>
            <a:off x="839784" y="2057400"/>
            <a:ext cx="3932240" cy="381158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600" b="0" i="0" u="none" strike="noStrike" cap="none" spc="0" baseline="0">
                <a:solidFill>
                  <a:srgbClr val="000000"/>
                </a:solidFill>
                <a:uFillTx/>
                <a:latin typeface="Arial"/>
              </a:defRPr>
            </a:lvl1pPr>
          </a:lstStyle>
          <a:p>
            <a:pPr lvl="0"/>
            <a:r>
              <a:rPr lang="pl-PL"/>
              <a:t>Kliknij, aby edytować style wzorca tekstu</a:t>
            </a:r>
          </a:p>
        </p:txBody>
      </p:sp>
      <p:sp>
        <p:nvSpPr>
          <p:cNvPr id="5" name="Symbol zastępczy daty 4">
            <a:extLst>
              <a:ext uri="{FF2B5EF4-FFF2-40B4-BE49-F238E27FC236}">
                <a16:creationId xmlns:a16="http://schemas.microsoft.com/office/drawing/2014/main" xmlns="" id="{946A17B3-E80C-4B31-B984-F4ED3E46A81F}"/>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eaLnBrk="1"/>
            <a:fld id="{E4D3EBD0-4121-4C47-AF14-172B3B993A65}" type="datetime1">
              <a:rPr lang="pl-PL"/>
              <a:pPr eaLnBrk="1"/>
              <a:t>2018-11-24</a:t>
            </a:fld>
            <a:endParaRPr dirty="0"/>
          </a:p>
        </p:txBody>
      </p:sp>
      <p:sp>
        <p:nvSpPr>
          <p:cNvPr id="6" name="Symbol zastępczy stopki 5">
            <a:extLst>
              <a:ext uri="{FF2B5EF4-FFF2-40B4-BE49-F238E27FC236}">
                <a16:creationId xmlns:a16="http://schemas.microsoft.com/office/drawing/2014/main" xmlns="" id="{8A98C2E6-665F-4B9D-9C8F-C268E95CB350}"/>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eaLnBrk="1"/>
            <a:endParaRPr dirty="0"/>
          </a:p>
        </p:txBody>
      </p:sp>
      <p:sp>
        <p:nvSpPr>
          <p:cNvPr id="7" name="Symbol zastępczy numeru slajdu 6">
            <a:extLst>
              <a:ext uri="{FF2B5EF4-FFF2-40B4-BE49-F238E27FC236}">
                <a16:creationId xmlns:a16="http://schemas.microsoft.com/office/drawing/2014/main" xmlns="" id="{C82F5E8A-F89A-4518-8914-ED2033242F7A}"/>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eaLnBrk="1"/>
            <a:fld id="{9DC14874-293C-41AB-A328-8A401A667A10}" type="slidenum">
              <a:rPr/>
              <a:pPr eaLnBrk="1"/>
              <a:t>‹#›</a:t>
            </a:fld>
            <a:endParaRPr dirty="0"/>
          </a:p>
        </p:txBody>
      </p:sp>
    </p:spTree>
    <p:extLst>
      <p:ext uri="{BB962C8B-B14F-4D97-AF65-F5344CB8AC3E}">
        <p14:creationId xmlns:p14="http://schemas.microsoft.com/office/powerpoint/2010/main" val="2974188749"/>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1EE97AEE-0465-4CCE-AFBA-6DC2DFA555FF}"/>
              </a:ext>
            </a:extLst>
          </p:cNvPr>
          <p:cNvSpPr txBox="1">
            <a:spLocks noGrp="1"/>
          </p:cNvSpPr>
          <p:nvPr>
            <p:ph type="title"/>
          </p:nvPr>
        </p:nvSpPr>
        <p:spPr>
          <a:xfrm>
            <a:off x="839784" y="457200"/>
            <a:ext cx="3932240" cy="1600200"/>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pl-PL" sz="3200" b="0" i="0" u="none" strike="noStrike" cap="none" spc="0" baseline="0">
                <a:solidFill>
                  <a:srgbClr val="000000"/>
                </a:solidFill>
                <a:uFillTx/>
                <a:latin typeface="Arial"/>
              </a:defRPr>
            </a:lvl1pPr>
          </a:lstStyle>
          <a:p>
            <a:pPr lvl="0"/>
            <a:r>
              <a:rPr lang="pl-PL"/>
              <a:t>Kliknij, aby edytować styl</a:t>
            </a:r>
          </a:p>
        </p:txBody>
      </p:sp>
      <p:sp>
        <p:nvSpPr>
          <p:cNvPr id="3" name="Symbol zastępczy obrazu 2">
            <a:extLst>
              <a:ext uri="{FF2B5EF4-FFF2-40B4-BE49-F238E27FC236}">
                <a16:creationId xmlns:a16="http://schemas.microsoft.com/office/drawing/2014/main" xmlns="" id="{7A840D69-5CA8-48AF-B0B9-E673713682BE}"/>
              </a:ext>
            </a:extLst>
          </p:cNvPr>
          <p:cNvSpPr txBox="1">
            <a:spLocks noGrp="1"/>
          </p:cNvSpPr>
          <p:nvPr>
            <p:ph type="pic" idx="1"/>
          </p:nvPr>
        </p:nvSpPr>
        <p:spPr>
          <a:xfrm>
            <a:off x="5183184" y="987423"/>
            <a:ext cx="6172200" cy="487362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3200" b="0" i="0" u="none" strike="noStrike" cap="none" spc="0" baseline="0">
                <a:solidFill>
                  <a:srgbClr val="000000"/>
                </a:solidFill>
                <a:uFillTx/>
                <a:latin typeface="Arial"/>
              </a:defRPr>
            </a:lvl1pPr>
          </a:lstStyle>
          <a:p>
            <a:pPr lvl="0"/>
            <a:endParaRPr lang="pl-PL" dirty="0"/>
          </a:p>
        </p:txBody>
      </p:sp>
      <p:sp>
        <p:nvSpPr>
          <p:cNvPr id="4" name="Symbol zastępczy tekstu 3">
            <a:extLst>
              <a:ext uri="{FF2B5EF4-FFF2-40B4-BE49-F238E27FC236}">
                <a16:creationId xmlns:a16="http://schemas.microsoft.com/office/drawing/2014/main" xmlns="" id="{10CD53DA-B55F-41B3-9B42-4CEB83D527A8}"/>
              </a:ext>
            </a:extLst>
          </p:cNvPr>
          <p:cNvSpPr txBox="1">
            <a:spLocks noGrp="1"/>
          </p:cNvSpPr>
          <p:nvPr>
            <p:ph type="body" sz="half" idx="2"/>
          </p:nvPr>
        </p:nvSpPr>
        <p:spPr>
          <a:xfrm>
            <a:off x="839784" y="2057400"/>
            <a:ext cx="3932240" cy="381158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600" b="0" i="0" u="none" strike="noStrike" cap="none" spc="0" baseline="0">
                <a:solidFill>
                  <a:srgbClr val="000000"/>
                </a:solidFill>
                <a:uFillTx/>
                <a:latin typeface="Arial"/>
              </a:defRPr>
            </a:lvl1pPr>
          </a:lstStyle>
          <a:p>
            <a:pPr lvl="0"/>
            <a:r>
              <a:rPr lang="pl-PL"/>
              <a:t>Kliknij, aby edytować style wzorca tekstu</a:t>
            </a:r>
          </a:p>
        </p:txBody>
      </p:sp>
      <p:sp>
        <p:nvSpPr>
          <p:cNvPr id="5" name="Symbol zastępczy daty 4">
            <a:extLst>
              <a:ext uri="{FF2B5EF4-FFF2-40B4-BE49-F238E27FC236}">
                <a16:creationId xmlns:a16="http://schemas.microsoft.com/office/drawing/2014/main" xmlns="" id="{147F559D-50E9-4579-8568-02058DD6400B}"/>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eaLnBrk="1"/>
            <a:fld id="{90773372-5E1B-411F-A0B0-563DA6C786B0}" type="datetime1">
              <a:rPr lang="pl-PL"/>
              <a:pPr eaLnBrk="1"/>
              <a:t>2018-11-24</a:t>
            </a:fld>
            <a:endParaRPr dirty="0"/>
          </a:p>
        </p:txBody>
      </p:sp>
      <p:sp>
        <p:nvSpPr>
          <p:cNvPr id="6" name="Symbol zastępczy stopki 5">
            <a:extLst>
              <a:ext uri="{FF2B5EF4-FFF2-40B4-BE49-F238E27FC236}">
                <a16:creationId xmlns:a16="http://schemas.microsoft.com/office/drawing/2014/main" xmlns="" id="{30772F96-DFA3-4D53-872C-AF3A05BC18F6}"/>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eaLnBrk="1"/>
            <a:endParaRPr dirty="0"/>
          </a:p>
        </p:txBody>
      </p:sp>
      <p:sp>
        <p:nvSpPr>
          <p:cNvPr id="7" name="Symbol zastępczy numeru slajdu 6">
            <a:extLst>
              <a:ext uri="{FF2B5EF4-FFF2-40B4-BE49-F238E27FC236}">
                <a16:creationId xmlns:a16="http://schemas.microsoft.com/office/drawing/2014/main" xmlns="" id="{0E3B6629-DD8B-4949-B332-A4B7991936D8}"/>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eaLnBrk="1"/>
            <a:fld id="{972DC3D2-F4FB-4F60-B770-CC1B09F42209}" type="slidenum">
              <a:rPr/>
              <a:pPr eaLnBrk="1"/>
              <a:t>‹#›</a:t>
            </a:fld>
            <a:endParaRPr dirty="0"/>
          </a:p>
        </p:txBody>
      </p:sp>
    </p:spTree>
    <p:extLst>
      <p:ext uri="{BB962C8B-B14F-4D97-AF65-F5344CB8AC3E}">
        <p14:creationId xmlns:p14="http://schemas.microsoft.com/office/powerpoint/2010/main" val="123774164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2BAB9DCA-35CB-4A71-996D-3FDF2EEDD819}"/>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ytułu pionowego 2">
            <a:extLst>
              <a:ext uri="{FF2B5EF4-FFF2-40B4-BE49-F238E27FC236}">
                <a16:creationId xmlns:a16="http://schemas.microsoft.com/office/drawing/2014/main" xmlns="" id="{FE4C73A6-FEBD-4B88-A371-5C4E29573F00}"/>
              </a:ext>
            </a:extLst>
          </p:cNvPr>
          <p:cNvSpPr txBox="1">
            <a:spLocks noGrp="1"/>
          </p:cNvSpPr>
          <p:nvPr>
            <p:ph type="body" orient="vert" idx="1"/>
          </p:nvPr>
        </p:nvSpPr>
        <p:spPr>
          <a:xfrm>
            <a:off x="838203" y="1825627"/>
            <a:ext cx="10515600" cy="4351336"/>
          </a:xfrm>
          <a:prstGeom prst="rect">
            <a:avLst/>
          </a:prstGeom>
          <a:noFill/>
          <a:ln>
            <a:noFill/>
          </a:ln>
        </p:spPr>
        <p:txBody>
          <a:bodyPr vert="eaVert"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AEE14B1A-61E2-4EF3-9D2A-6939B832BE98}"/>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eaLnBrk="1"/>
            <a:fld id="{E4898927-A024-4D2A-8A12-71EA4BF0EFE6}" type="datetime1">
              <a:rPr lang="pl-PL"/>
              <a:pPr eaLnBrk="1"/>
              <a:t>2018-11-24</a:t>
            </a:fld>
            <a:endParaRPr dirty="0"/>
          </a:p>
        </p:txBody>
      </p:sp>
      <p:sp>
        <p:nvSpPr>
          <p:cNvPr id="5" name="Symbol zastępczy stopki 4">
            <a:extLst>
              <a:ext uri="{FF2B5EF4-FFF2-40B4-BE49-F238E27FC236}">
                <a16:creationId xmlns:a16="http://schemas.microsoft.com/office/drawing/2014/main" xmlns="" id="{E9ACCB58-F110-4116-A50F-1331CA32FEC1}"/>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eaLnBrk="1"/>
            <a:endParaRPr dirty="0"/>
          </a:p>
        </p:txBody>
      </p:sp>
      <p:sp>
        <p:nvSpPr>
          <p:cNvPr id="6" name="Symbol zastępczy numeru slajdu 5">
            <a:extLst>
              <a:ext uri="{FF2B5EF4-FFF2-40B4-BE49-F238E27FC236}">
                <a16:creationId xmlns:a16="http://schemas.microsoft.com/office/drawing/2014/main" xmlns="" id="{F8CA4E4F-90DC-4461-BA8A-252D42C8863D}"/>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eaLnBrk="1"/>
            <a:fld id="{AB726CF9-A2BD-42AF-9C3E-900F96AB9DD2}" type="slidenum">
              <a:rPr/>
              <a:pPr eaLnBrk="1"/>
              <a:t>‹#›</a:t>
            </a:fld>
            <a:endParaRPr dirty="0"/>
          </a:p>
        </p:txBody>
      </p:sp>
    </p:spTree>
    <p:extLst>
      <p:ext uri="{BB962C8B-B14F-4D97-AF65-F5344CB8AC3E}">
        <p14:creationId xmlns:p14="http://schemas.microsoft.com/office/powerpoint/2010/main" val="221844075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xmlns="" id="{A3FE8BBB-B068-4437-9E56-E8555CB921E6}"/>
              </a:ext>
            </a:extLst>
          </p:cNvPr>
          <p:cNvSpPr txBox="1">
            <a:spLocks noGrp="1"/>
          </p:cNvSpPr>
          <p:nvPr>
            <p:ph type="title" orient="vert"/>
          </p:nvPr>
        </p:nvSpPr>
        <p:spPr>
          <a:xfrm>
            <a:off x="8724903" y="365129"/>
            <a:ext cx="2628899" cy="5811834"/>
          </a:xfrm>
          <a:prstGeom prst="rect">
            <a:avLst/>
          </a:prstGeom>
          <a:noFill/>
          <a:ln>
            <a:noFill/>
          </a:ln>
        </p:spPr>
        <p:txBody>
          <a:bodyPr vert="eaVert"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ytułu pionowego 2">
            <a:extLst>
              <a:ext uri="{FF2B5EF4-FFF2-40B4-BE49-F238E27FC236}">
                <a16:creationId xmlns:a16="http://schemas.microsoft.com/office/drawing/2014/main" xmlns="" id="{306FF918-4DE5-4473-A935-DF32D6BBB2A0}"/>
              </a:ext>
            </a:extLst>
          </p:cNvPr>
          <p:cNvSpPr txBox="1">
            <a:spLocks noGrp="1"/>
          </p:cNvSpPr>
          <p:nvPr>
            <p:ph type="body" orient="vert" idx="1"/>
          </p:nvPr>
        </p:nvSpPr>
        <p:spPr>
          <a:xfrm>
            <a:off x="838203" y="365129"/>
            <a:ext cx="7734296" cy="5811834"/>
          </a:xfrm>
          <a:prstGeom prst="rect">
            <a:avLst/>
          </a:prstGeom>
          <a:noFill/>
          <a:ln>
            <a:noFill/>
          </a:ln>
        </p:spPr>
        <p:txBody>
          <a:bodyPr vert="eaVert"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5AD7B43D-1191-4CDB-A67B-85548A0C42B1}"/>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eaLnBrk="1"/>
            <a:fld id="{19D573B1-6E02-4EF6-9BA6-7E69D8C01EFA}" type="datetime1">
              <a:rPr lang="pl-PL"/>
              <a:pPr eaLnBrk="1"/>
              <a:t>2018-11-24</a:t>
            </a:fld>
            <a:endParaRPr dirty="0"/>
          </a:p>
        </p:txBody>
      </p:sp>
      <p:sp>
        <p:nvSpPr>
          <p:cNvPr id="5" name="Symbol zastępczy stopki 4">
            <a:extLst>
              <a:ext uri="{FF2B5EF4-FFF2-40B4-BE49-F238E27FC236}">
                <a16:creationId xmlns:a16="http://schemas.microsoft.com/office/drawing/2014/main" xmlns="" id="{11F655B3-CB6E-4667-A19A-5B94BDC23E26}"/>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eaLnBrk="1"/>
            <a:endParaRPr dirty="0"/>
          </a:p>
        </p:txBody>
      </p:sp>
      <p:sp>
        <p:nvSpPr>
          <p:cNvPr id="6" name="Symbol zastępczy numeru slajdu 5">
            <a:extLst>
              <a:ext uri="{FF2B5EF4-FFF2-40B4-BE49-F238E27FC236}">
                <a16:creationId xmlns:a16="http://schemas.microsoft.com/office/drawing/2014/main" xmlns="" id="{5972FA69-CDBC-44CE-A15D-655DC8C8BD65}"/>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eaLnBrk="1"/>
            <a:fld id="{CF910C0E-05F4-435C-8C20-7787BB9B1327}" type="slidenum">
              <a:rPr/>
              <a:pPr eaLnBrk="1"/>
              <a:t>‹#›</a:t>
            </a:fld>
            <a:endParaRPr dirty="0"/>
          </a:p>
        </p:txBody>
      </p:sp>
    </p:spTree>
    <p:extLst>
      <p:ext uri="{BB962C8B-B14F-4D97-AF65-F5344CB8AC3E}">
        <p14:creationId xmlns:p14="http://schemas.microsoft.com/office/powerpoint/2010/main" val="368805919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p:cSld name="Układ niestandardowy">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0156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Dwa elementy zawartości">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833075"/>
      </p:ext>
    </p:extLst>
  </p:cSld>
  <p:clrMapOvr>
    <a:masterClrMapping/>
  </p:clrMapOvr>
  <p:hf sldNum="0" hdr="0" ftr="0" dt="0"/>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p:cSld name="3_Slajd tytułowy">
    <p:spTree>
      <p:nvGrpSpPr>
        <p:cNvPr id="1" name=""/>
        <p:cNvGrpSpPr/>
        <p:nvPr/>
      </p:nvGrpSpPr>
      <p:grpSpPr>
        <a:xfrm>
          <a:off x="0" y="0"/>
          <a:ext cx="0" cy="0"/>
          <a:chOff x="0" y="0"/>
          <a:chExt cx="0" cy="0"/>
        </a:xfrm>
      </p:grpSpPr>
      <p:sp>
        <p:nvSpPr>
          <p:cNvPr id="2" name="Prostokąt 6">
            <a:extLst>
              <a:ext uri="{FF2B5EF4-FFF2-40B4-BE49-F238E27FC236}">
                <a16:creationId xmlns:a16="http://schemas.microsoft.com/office/drawing/2014/main" xmlns="" id="{FEAB8E33-DCFA-4A58-9088-588C8FE68E16}"/>
              </a:ext>
            </a:extLst>
          </p:cNvPr>
          <p:cNvSpPr/>
          <p:nvPr/>
        </p:nvSpPr>
        <p:spPr>
          <a:xfrm>
            <a:off x="0" y="2559561"/>
            <a:ext cx="7492995" cy="374145"/>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endParaRPr lang="pl-PL" kern="0" dirty="0">
              <a:solidFill>
                <a:srgbClr val="FFFFFF"/>
              </a:solidFill>
              <a:latin typeface="Arial"/>
            </a:endParaRPr>
          </a:p>
        </p:txBody>
      </p:sp>
      <p:sp>
        <p:nvSpPr>
          <p:cNvPr id="3" name="Prostokąt 7">
            <a:extLst>
              <a:ext uri="{FF2B5EF4-FFF2-40B4-BE49-F238E27FC236}">
                <a16:creationId xmlns:a16="http://schemas.microsoft.com/office/drawing/2014/main" xmlns="" id="{76B1B6D6-B02C-459F-A40A-014DA851A07D}"/>
              </a:ext>
            </a:extLst>
          </p:cNvPr>
          <p:cNvSpPr/>
          <p:nvPr/>
        </p:nvSpPr>
        <p:spPr>
          <a:xfrm>
            <a:off x="8013701" y="2569930"/>
            <a:ext cx="4178305" cy="374145"/>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endParaRPr lang="pl-PL" kern="0" dirty="0">
              <a:solidFill>
                <a:srgbClr val="FFFFFF"/>
              </a:solidFill>
              <a:latin typeface="Arial"/>
            </a:endParaRPr>
          </a:p>
        </p:txBody>
      </p:sp>
      <p:sp>
        <p:nvSpPr>
          <p:cNvPr id="4" name="Symbol zastępczy tekstu 10">
            <a:extLst>
              <a:ext uri="{FF2B5EF4-FFF2-40B4-BE49-F238E27FC236}">
                <a16:creationId xmlns:a16="http://schemas.microsoft.com/office/drawing/2014/main" xmlns="" id="{90C63AFC-0FB6-419A-A57D-412AD021F22F}"/>
              </a:ext>
            </a:extLst>
          </p:cNvPr>
          <p:cNvSpPr txBox="1">
            <a:spLocks noGrp="1"/>
          </p:cNvSpPr>
          <p:nvPr>
            <p:ph type="body" sz="quarter" idx="4294967295"/>
          </p:nvPr>
        </p:nvSpPr>
        <p:spPr>
          <a:xfrm>
            <a:off x="1816098" y="812801"/>
            <a:ext cx="9563096"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5" name="Symbol zastępczy tekstu 19">
            <a:extLst>
              <a:ext uri="{FF2B5EF4-FFF2-40B4-BE49-F238E27FC236}">
                <a16:creationId xmlns:a16="http://schemas.microsoft.com/office/drawing/2014/main" xmlns="" id="{0C0CAAD8-7A2D-46C6-A44D-4FFA533790E2}"/>
              </a:ext>
            </a:extLst>
          </p:cNvPr>
          <p:cNvSpPr txBox="1">
            <a:spLocks noGrp="1"/>
          </p:cNvSpPr>
          <p:nvPr>
            <p:ph type="body" sz="quarter" idx="4294967295"/>
          </p:nvPr>
        </p:nvSpPr>
        <p:spPr>
          <a:xfrm>
            <a:off x="3657600" y="3237780"/>
            <a:ext cx="3835405" cy="61031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1" i="0" u="none" strike="noStrike" cap="none" spc="0" baseline="0">
                <a:solidFill>
                  <a:srgbClr val="000000"/>
                </a:solidFill>
                <a:uFillTx/>
                <a:latin typeface="Arial"/>
              </a:defRPr>
            </a:lvl1pPr>
          </a:lstStyle>
          <a:p>
            <a:pPr lvl="0"/>
            <a:r>
              <a:rPr lang="pl-PL"/>
              <a:t>Funkcja</a:t>
            </a:r>
          </a:p>
        </p:txBody>
      </p:sp>
      <p:sp>
        <p:nvSpPr>
          <p:cNvPr id="6" name="Symbol zastępczy tekstu 19">
            <a:extLst>
              <a:ext uri="{FF2B5EF4-FFF2-40B4-BE49-F238E27FC236}">
                <a16:creationId xmlns:a16="http://schemas.microsoft.com/office/drawing/2014/main" xmlns="" id="{DD747674-6DE1-41AE-BED6-2F2F268F1980}"/>
              </a:ext>
            </a:extLst>
          </p:cNvPr>
          <p:cNvSpPr txBox="1">
            <a:spLocks noGrp="1"/>
          </p:cNvSpPr>
          <p:nvPr>
            <p:ph type="body" sz="quarter" idx="4294967295"/>
          </p:nvPr>
        </p:nvSpPr>
        <p:spPr>
          <a:xfrm>
            <a:off x="8115300" y="3242544"/>
            <a:ext cx="3822704" cy="1585917"/>
          </a:xfrm>
          <a:prstGeom prst="rect">
            <a:avLst/>
          </a:prstGeom>
          <a:noFill/>
          <a:ln>
            <a:noFill/>
          </a:ln>
        </p:spPr>
        <p:txBody>
          <a:bodyPr vert="horz" wrap="square" lIns="91440" tIns="45720" rIns="91440" bIns="45720" anchor="t" anchorCtr="0" compatLnSpc="1">
            <a:noAutofit/>
          </a:bodyPr>
          <a:lstStyle>
            <a:lvl1pPr marL="285750" marR="0" lvl="0" indent="-285750" fontAlgn="auto">
              <a:spcAft>
                <a:spcPts val="0"/>
              </a:spcAft>
              <a:buClr>
                <a:srgbClr val="5B9BD5"/>
              </a:buClr>
              <a:buSzPct val="100000"/>
              <a:buFont typeface="Arial" pitchFamily="34"/>
              <a:tabLst/>
              <a:defRPr lang="pl-PL" sz="1500" b="0" i="0" u="none" strike="noStrike" cap="none" spc="0" baseline="0">
                <a:solidFill>
                  <a:srgbClr val="000000"/>
                </a:solidFill>
                <a:uFillTx/>
                <a:latin typeface="Arial"/>
              </a:defRPr>
            </a:lvl1pPr>
          </a:lstStyle>
          <a:p>
            <a:pPr lvl="0"/>
            <a:endParaRPr lang="pl-PL"/>
          </a:p>
        </p:txBody>
      </p:sp>
      <p:sp>
        <p:nvSpPr>
          <p:cNvPr id="7" name="Symbol zastępczy tekstu 25">
            <a:extLst>
              <a:ext uri="{FF2B5EF4-FFF2-40B4-BE49-F238E27FC236}">
                <a16:creationId xmlns:a16="http://schemas.microsoft.com/office/drawing/2014/main" xmlns="" id="{0E0BBE1F-6ED3-4397-ADC0-A73AC92A3B4E}"/>
              </a:ext>
            </a:extLst>
          </p:cNvPr>
          <p:cNvSpPr txBox="1">
            <a:spLocks noGrp="1"/>
          </p:cNvSpPr>
          <p:nvPr>
            <p:ph type="body" sz="quarter" idx="4294967295"/>
          </p:nvPr>
        </p:nvSpPr>
        <p:spPr>
          <a:xfrm>
            <a:off x="3657600" y="2583070"/>
            <a:ext cx="3746497" cy="335603"/>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1500" b="1" i="0" u="none" strike="noStrike" cap="all" spc="0" baseline="0">
                <a:solidFill>
                  <a:srgbClr val="E7E6E6"/>
                </a:solidFill>
                <a:uFillTx/>
                <a:latin typeface="Arial"/>
              </a:defRPr>
            </a:lvl1pPr>
          </a:lstStyle>
          <a:p>
            <a:pPr lvl="0"/>
            <a:r>
              <a:rPr lang="pl-PL"/>
              <a:t>Imię i nazwisko | funkcja</a:t>
            </a:r>
          </a:p>
        </p:txBody>
      </p:sp>
      <p:sp>
        <p:nvSpPr>
          <p:cNvPr id="8" name="pole tekstowe 15">
            <a:extLst>
              <a:ext uri="{FF2B5EF4-FFF2-40B4-BE49-F238E27FC236}">
                <a16:creationId xmlns:a16="http://schemas.microsoft.com/office/drawing/2014/main" xmlns="" id="{C0B8BEF1-A89A-4B89-A5D6-37DD716B46E9}"/>
              </a:ext>
            </a:extLst>
          </p:cNvPr>
          <p:cNvSpPr txBox="1"/>
          <p:nvPr/>
        </p:nvSpPr>
        <p:spPr>
          <a:xfrm>
            <a:off x="8115300" y="2595332"/>
            <a:ext cx="2340754" cy="323167"/>
          </a:xfrm>
          <a:prstGeom prst="rect">
            <a:avLst/>
          </a:prstGeom>
          <a:noFill/>
          <a:ln w="9528" cap="flat">
            <a:solidFill>
              <a:srgbClr val="A43757"/>
            </a:solidFill>
            <a:prstDash val="solid"/>
            <a:miter/>
          </a:ln>
        </p:spPr>
        <p:txBody>
          <a:bodyPr vert="horz" wrap="square" lIns="91440" tIns="45720" rIns="91440" bIns="45720" anchor="ctr" anchorCtr="0" compatLnSpc="1">
            <a:spAutoFit/>
          </a:bodyPr>
          <a:lstStyle/>
          <a:p>
            <a:pPr eaLnBrk="1" fontAlgn="auto" hangingPunct="1">
              <a:spcBef>
                <a:spcPts val="0"/>
              </a:spcBef>
              <a:spcAft>
                <a:spcPts val="0"/>
              </a:spcAft>
              <a:defRPr sz="1800" b="0" i="0" u="none" strike="noStrike" kern="0" cap="none" spc="0" baseline="0">
                <a:solidFill>
                  <a:srgbClr val="000000"/>
                </a:solidFill>
                <a:uFillTx/>
              </a:defRPr>
            </a:pPr>
            <a:r>
              <a:rPr lang="pl-PL" sz="1500" kern="0" dirty="0">
                <a:solidFill>
                  <a:srgbClr val="FFFFFF"/>
                </a:solidFill>
                <a:latin typeface="Arial"/>
              </a:rPr>
              <a:t>Specjalizacje:</a:t>
            </a:r>
          </a:p>
        </p:txBody>
      </p:sp>
      <p:sp>
        <p:nvSpPr>
          <p:cNvPr id="9" name="Symbol zastępczy obrazu 2">
            <a:extLst>
              <a:ext uri="{FF2B5EF4-FFF2-40B4-BE49-F238E27FC236}">
                <a16:creationId xmlns:a16="http://schemas.microsoft.com/office/drawing/2014/main" xmlns="" id="{0B81DB3E-8631-4F98-B82F-3AB21749A08D}"/>
              </a:ext>
            </a:extLst>
          </p:cNvPr>
          <p:cNvSpPr txBox="1">
            <a:spLocks noGrp="1"/>
          </p:cNvSpPr>
          <p:nvPr>
            <p:ph type="pic" sz="quarter" idx="4294967295"/>
          </p:nvPr>
        </p:nvSpPr>
        <p:spPr>
          <a:xfrm>
            <a:off x="485775" y="1899153"/>
            <a:ext cx="2787648" cy="2799837"/>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0" i="0" u="none" strike="noStrike" cap="all" spc="0" baseline="0">
                <a:solidFill>
                  <a:srgbClr val="000000"/>
                </a:solidFill>
                <a:uFillTx/>
                <a:latin typeface="Arial"/>
              </a:defRPr>
            </a:lvl1pPr>
          </a:lstStyle>
          <a:p>
            <a:pPr lvl="0"/>
            <a:r>
              <a:rPr lang="pl-PL" dirty="0"/>
              <a:t>Zdjęcie mecenasa</a:t>
            </a:r>
          </a:p>
        </p:txBody>
      </p:sp>
      <p:sp>
        <p:nvSpPr>
          <p:cNvPr id="10" name="Symbol zastępczy tekstu 19">
            <a:extLst>
              <a:ext uri="{FF2B5EF4-FFF2-40B4-BE49-F238E27FC236}">
                <a16:creationId xmlns:a16="http://schemas.microsoft.com/office/drawing/2014/main" xmlns="" id="{FDD570F6-8838-4383-A95D-4A2382FF7F2D}"/>
              </a:ext>
            </a:extLst>
          </p:cNvPr>
          <p:cNvSpPr txBox="1">
            <a:spLocks noGrp="1"/>
          </p:cNvSpPr>
          <p:nvPr>
            <p:ph type="body" sz="quarter" idx="4294967295"/>
          </p:nvPr>
        </p:nvSpPr>
        <p:spPr>
          <a:xfrm>
            <a:off x="3657600" y="3911602"/>
            <a:ext cx="3835405" cy="91685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Opis</a:t>
            </a:r>
          </a:p>
        </p:txBody>
      </p:sp>
      <p:cxnSp>
        <p:nvCxnSpPr>
          <p:cNvPr id="11" name="Łącznik prosty 20">
            <a:extLst>
              <a:ext uri="{FF2B5EF4-FFF2-40B4-BE49-F238E27FC236}">
                <a16:creationId xmlns:a16="http://schemas.microsoft.com/office/drawing/2014/main" xmlns="" id="{10335539-F220-4DE5-A750-ECA80EF5978B}"/>
              </a:ext>
            </a:extLst>
          </p:cNvPr>
          <p:cNvCxnSpPr/>
          <p:nvPr/>
        </p:nvCxnSpPr>
        <p:spPr>
          <a:xfrm>
            <a:off x="0" y="5206995"/>
            <a:ext cx="12191996" cy="0"/>
          </a:xfrm>
          <a:prstGeom prst="straightConnector1">
            <a:avLst/>
          </a:prstGeom>
          <a:noFill/>
          <a:ln w="6345" cap="flat">
            <a:solidFill>
              <a:srgbClr val="44546A"/>
            </a:solidFill>
            <a:prstDash val="solid"/>
            <a:miter/>
          </a:ln>
        </p:spPr>
      </p:cxnSp>
      <p:pic>
        <p:nvPicPr>
          <p:cNvPr id="12" name="Obraz 21">
            <a:extLst>
              <a:ext uri="{FF2B5EF4-FFF2-40B4-BE49-F238E27FC236}">
                <a16:creationId xmlns:a16="http://schemas.microsoft.com/office/drawing/2014/main" xmlns="" id="{B1C2A58D-9C7E-4B9B-8697-8A624CEB2400}"/>
              </a:ext>
            </a:extLst>
          </p:cNvPr>
          <p:cNvPicPr>
            <a:picLocks noChangeAspect="1"/>
          </p:cNvPicPr>
          <p:nvPr/>
        </p:nvPicPr>
        <p:blipFill>
          <a:blip r:embed="rId2"/>
          <a:stretch>
            <a:fillRect/>
          </a:stretch>
        </p:blipFill>
        <p:spPr>
          <a:xfrm>
            <a:off x="7832722" y="5649638"/>
            <a:ext cx="3051727" cy="649562"/>
          </a:xfrm>
          <a:prstGeom prst="rect">
            <a:avLst/>
          </a:prstGeom>
          <a:noFill/>
          <a:ln cap="flat">
            <a:noFill/>
          </a:ln>
        </p:spPr>
      </p:pic>
      <p:pic>
        <p:nvPicPr>
          <p:cNvPr id="13" name="Obraz 22">
            <a:extLst>
              <a:ext uri="{FF2B5EF4-FFF2-40B4-BE49-F238E27FC236}">
                <a16:creationId xmlns:a16="http://schemas.microsoft.com/office/drawing/2014/main" xmlns="" id="{99E6113D-3049-43FE-ACCD-8AEB425F2245}"/>
              </a:ext>
            </a:extLst>
          </p:cNvPr>
          <p:cNvPicPr>
            <a:picLocks noChangeAspect="1"/>
          </p:cNvPicPr>
          <p:nvPr/>
        </p:nvPicPr>
        <p:blipFill>
          <a:blip r:embed="rId3"/>
          <a:stretch>
            <a:fillRect/>
          </a:stretch>
        </p:blipFill>
        <p:spPr>
          <a:xfrm>
            <a:off x="411937" y="5676768"/>
            <a:ext cx="690573" cy="708742"/>
          </a:xfrm>
          <a:prstGeom prst="rect">
            <a:avLst/>
          </a:prstGeom>
          <a:noFill/>
          <a:ln cap="flat">
            <a:noFill/>
          </a:ln>
        </p:spPr>
      </p:pic>
      <p:pic>
        <p:nvPicPr>
          <p:cNvPr id="14" name="Obraz 23">
            <a:extLst>
              <a:ext uri="{FF2B5EF4-FFF2-40B4-BE49-F238E27FC236}">
                <a16:creationId xmlns:a16="http://schemas.microsoft.com/office/drawing/2014/main" xmlns="" id="{19551C2C-A05E-4DBF-A992-83FD9C9E55EC}"/>
              </a:ext>
            </a:extLst>
          </p:cNvPr>
          <p:cNvPicPr>
            <a:picLocks noChangeAspect="1"/>
          </p:cNvPicPr>
          <p:nvPr/>
        </p:nvPicPr>
        <p:blipFill>
          <a:blip r:embed="rId4"/>
          <a:stretch>
            <a:fillRect/>
          </a:stretch>
        </p:blipFill>
        <p:spPr>
          <a:xfrm>
            <a:off x="3632197" y="5613273"/>
            <a:ext cx="778273" cy="772238"/>
          </a:xfrm>
          <a:prstGeom prst="rect">
            <a:avLst/>
          </a:prstGeom>
          <a:noFill/>
          <a:ln cap="flat">
            <a:noFill/>
          </a:ln>
        </p:spPr>
      </p:pic>
      <p:sp>
        <p:nvSpPr>
          <p:cNvPr id="15" name="Symbol zastępczy tekstu 19">
            <a:extLst>
              <a:ext uri="{FF2B5EF4-FFF2-40B4-BE49-F238E27FC236}">
                <a16:creationId xmlns:a16="http://schemas.microsoft.com/office/drawing/2014/main" xmlns="" id="{2349FF69-291B-4E01-AA48-A02239FEB522}"/>
              </a:ext>
            </a:extLst>
          </p:cNvPr>
          <p:cNvSpPr txBox="1">
            <a:spLocks noGrp="1"/>
          </p:cNvSpPr>
          <p:nvPr>
            <p:ph type="body" sz="quarter" idx="4294967295"/>
          </p:nvPr>
        </p:nvSpPr>
        <p:spPr>
          <a:xfrm>
            <a:off x="1144179" y="5840766"/>
            <a:ext cx="1891116" cy="35682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Numer tel.</a:t>
            </a:r>
          </a:p>
        </p:txBody>
      </p:sp>
      <p:sp>
        <p:nvSpPr>
          <p:cNvPr id="16" name="Symbol zastępczy tekstu 19">
            <a:extLst>
              <a:ext uri="{FF2B5EF4-FFF2-40B4-BE49-F238E27FC236}">
                <a16:creationId xmlns:a16="http://schemas.microsoft.com/office/drawing/2014/main" xmlns="" id="{7436C755-7D6B-4487-AACB-E3F3B6CDCE59}"/>
              </a:ext>
            </a:extLst>
          </p:cNvPr>
          <p:cNvSpPr txBox="1">
            <a:spLocks noGrp="1"/>
          </p:cNvSpPr>
          <p:nvPr>
            <p:ph type="body" sz="quarter" idx="4294967295"/>
          </p:nvPr>
        </p:nvSpPr>
        <p:spPr>
          <a:xfrm>
            <a:off x="4410471" y="5853339"/>
            <a:ext cx="2701521" cy="35682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E-mail</a:t>
            </a:r>
          </a:p>
        </p:txBody>
      </p:sp>
    </p:spTree>
    <p:extLst>
      <p:ext uri="{BB962C8B-B14F-4D97-AF65-F5344CB8AC3E}">
        <p14:creationId xmlns:p14="http://schemas.microsoft.com/office/powerpoint/2010/main" val="945873890"/>
      </p:ext>
    </p:extLst>
  </p:cSld>
  <p:clrMapOvr>
    <a:masterClrMapping/>
  </p:clrMapOvr>
  <p:hf sldNum="0" hdr="0" ftr="0" dt="0"/>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p:cSld name="15_Dwa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2987956"/>
      </p:ext>
    </p:extLst>
  </p:cSld>
  <p:clrMapOvr>
    <a:masterClrMapping/>
  </p:clrMapOvr>
  <p:hf sldNum="0" hdr="0" ftr="0" dt="0"/>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p:cSld name="11_Tytuł i zawartoś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0763970"/>
      </p:ext>
    </p:extLst>
  </p:cSld>
  <p:clrMapOvr>
    <a:masterClrMapping/>
  </p:clrMapOvr>
  <p:hf sldNum="0" hdr="0" ftr="0" dt="0"/>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p:cSld name="1_Tytuł i zawartość">
    <p:spTree>
      <p:nvGrpSpPr>
        <p:cNvPr id="1" name=""/>
        <p:cNvGrpSpPr/>
        <p:nvPr/>
      </p:nvGrpSpPr>
      <p:grpSpPr>
        <a:xfrm>
          <a:off x="0" y="0"/>
          <a:ext cx="0" cy="0"/>
          <a:chOff x="0" y="0"/>
          <a:chExt cx="0" cy="0"/>
        </a:xfrm>
      </p:grpSpPr>
      <p:sp>
        <p:nvSpPr>
          <p:cNvPr id="2" name="Symbol zastępczy tekstu 10">
            <a:extLst>
              <a:ext uri="{FF2B5EF4-FFF2-40B4-BE49-F238E27FC236}">
                <a16:creationId xmlns:a16="http://schemas.microsoft.com/office/drawing/2014/main" xmlns="" id="{4C44D14F-F880-4E8C-A630-5E541FF4B244}"/>
              </a:ext>
            </a:extLst>
          </p:cNvPr>
          <p:cNvSpPr txBox="1">
            <a:spLocks noGrp="1"/>
          </p:cNvSpPr>
          <p:nvPr>
            <p:ph type="body" sz="quarter" idx="4294967295"/>
          </p:nvPr>
        </p:nvSpPr>
        <p:spPr>
          <a:xfrm>
            <a:off x="1816098" y="728667"/>
            <a:ext cx="4102098" cy="684208"/>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Calibri"/>
              </a:defRPr>
            </a:lvl1pPr>
          </a:lstStyle>
          <a:p>
            <a:pPr lvl="0"/>
            <a:r>
              <a:rPr lang="pl-PL"/>
              <a:t>tytuł</a:t>
            </a:r>
          </a:p>
        </p:txBody>
      </p:sp>
    </p:spTree>
    <p:extLst>
      <p:ext uri="{BB962C8B-B14F-4D97-AF65-F5344CB8AC3E}">
        <p14:creationId xmlns:p14="http://schemas.microsoft.com/office/powerpoint/2010/main" val="750127472"/>
      </p:ext>
    </p:extLst>
  </p:cSld>
  <p:clrMapOvr>
    <a:masterClrMapping/>
  </p:clrMapOvr>
  <p:hf sldNum="0" hdr="0" ftr="0" dt="0"/>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4_Slajd tytułowy">
    <p:spTree>
      <p:nvGrpSpPr>
        <p:cNvPr id="1" name=""/>
        <p:cNvGrpSpPr/>
        <p:nvPr/>
      </p:nvGrpSpPr>
      <p:grpSpPr>
        <a:xfrm>
          <a:off x="0" y="0"/>
          <a:ext cx="0" cy="0"/>
          <a:chOff x="0" y="0"/>
          <a:chExt cx="0" cy="0"/>
        </a:xfrm>
      </p:grpSpPr>
      <p:sp>
        <p:nvSpPr>
          <p:cNvPr id="2" name="Prostokąt 6">
            <a:extLst>
              <a:ext uri="{FF2B5EF4-FFF2-40B4-BE49-F238E27FC236}">
                <a16:creationId xmlns:a16="http://schemas.microsoft.com/office/drawing/2014/main" xmlns="" id="{FEAB8E33-DCFA-4A58-9088-588C8FE68E16}"/>
              </a:ext>
            </a:extLst>
          </p:cNvPr>
          <p:cNvSpPr/>
          <p:nvPr/>
        </p:nvSpPr>
        <p:spPr>
          <a:xfrm>
            <a:off x="1" y="2559562"/>
            <a:ext cx="7492995" cy="374145"/>
          </a:xfrm>
          <a:prstGeom prst="rect">
            <a:avLst/>
          </a:prstGeom>
          <a:solidFill>
            <a:schemeClr val="accent1"/>
          </a:solidFill>
          <a:ln w="12701" cap="flat">
            <a:solidFill>
              <a:schemeClr val="accent1"/>
            </a:solidFill>
            <a:prstDash val="solid"/>
            <a:miter/>
          </a:ln>
        </p:spPr>
        <p:txBody>
          <a:bodyPr vert="horz" wrap="square" lIns="91440" tIns="45720" rIns="91440" bIns="45720" anchor="ctr" anchorCtr="1" compatLnSpc="1">
            <a:noAutofit/>
          </a:bodyPr>
          <a:lstStyle/>
          <a:p>
            <a:pPr algn="ctr" defTabSz="914446" eaLnBrk="1" fontAlgn="auto" hangingPunct="1">
              <a:spcBef>
                <a:spcPts val="0"/>
              </a:spcBef>
              <a:spcAft>
                <a:spcPts val="0"/>
              </a:spcAft>
              <a:defRPr sz="1800" b="0" i="0" u="none" strike="noStrike" kern="0" cap="none" spc="0" baseline="0">
                <a:solidFill>
                  <a:srgbClr val="000000"/>
                </a:solidFill>
                <a:uFillTx/>
              </a:defRPr>
            </a:pPr>
            <a:endParaRPr lang="pl-PL" kern="0" dirty="0">
              <a:solidFill>
                <a:srgbClr val="FFFFFF"/>
              </a:solidFill>
              <a:latin typeface="Arial"/>
            </a:endParaRPr>
          </a:p>
        </p:txBody>
      </p:sp>
      <p:sp>
        <p:nvSpPr>
          <p:cNvPr id="3" name="Prostokąt 7">
            <a:extLst>
              <a:ext uri="{FF2B5EF4-FFF2-40B4-BE49-F238E27FC236}">
                <a16:creationId xmlns:a16="http://schemas.microsoft.com/office/drawing/2014/main" xmlns="" id="{76B1B6D6-B02C-459F-A40A-014DA851A07D}"/>
              </a:ext>
            </a:extLst>
          </p:cNvPr>
          <p:cNvSpPr/>
          <p:nvPr/>
        </p:nvSpPr>
        <p:spPr>
          <a:xfrm>
            <a:off x="8013702" y="2569931"/>
            <a:ext cx="4178305" cy="374145"/>
          </a:xfrm>
          <a:prstGeom prst="rect">
            <a:avLst/>
          </a:prstGeom>
          <a:solidFill>
            <a:schemeClr val="accent1"/>
          </a:solidFill>
          <a:ln w="12701" cap="flat">
            <a:solidFill>
              <a:schemeClr val="accent1"/>
            </a:solidFill>
            <a:prstDash val="solid"/>
            <a:miter/>
          </a:ln>
        </p:spPr>
        <p:txBody>
          <a:bodyPr vert="horz" wrap="square" lIns="91440" tIns="45720" rIns="91440" bIns="45720" anchor="ctr" anchorCtr="1" compatLnSpc="1">
            <a:noAutofit/>
          </a:bodyPr>
          <a:lstStyle/>
          <a:p>
            <a:pPr algn="ctr" defTabSz="914446" eaLnBrk="1" fontAlgn="auto" hangingPunct="1">
              <a:spcBef>
                <a:spcPts val="0"/>
              </a:spcBef>
              <a:spcAft>
                <a:spcPts val="0"/>
              </a:spcAft>
              <a:defRPr sz="1800" b="0" i="0" u="none" strike="noStrike" kern="0" cap="none" spc="0" baseline="0">
                <a:solidFill>
                  <a:srgbClr val="000000"/>
                </a:solidFill>
                <a:uFillTx/>
              </a:defRPr>
            </a:pPr>
            <a:endParaRPr lang="pl-PL" kern="0" dirty="0">
              <a:solidFill>
                <a:srgbClr val="FFFFFF"/>
              </a:solidFill>
              <a:latin typeface="Arial"/>
            </a:endParaRPr>
          </a:p>
        </p:txBody>
      </p:sp>
      <p:sp>
        <p:nvSpPr>
          <p:cNvPr id="4" name="Symbol zastępczy tekstu 10">
            <a:extLst>
              <a:ext uri="{FF2B5EF4-FFF2-40B4-BE49-F238E27FC236}">
                <a16:creationId xmlns:a16="http://schemas.microsoft.com/office/drawing/2014/main" xmlns="" id="{90C63AFC-0FB6-419A-A57D-412AD021F22F}"/>
              </a:ext>
            </a:extLst>
          </p:cNvPr>
          <p:cNvSpPr txBox="1">
            <a:spLocks noGrp="1"/>
          </p:cNvSpPr>
          <p:nvPr>
            <p:ph type="body" sz="quarter" idx="4294967295"/>
          </p:nvPr>
        </p:nvSpPr>
        <p:spPr>
          <a:xfrm>
            <a:off x="1816098" y="812802"/>
            <a:ext cx="9563096"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5" name="Symbol zastępczy tekstu 19">
            <a:extLst>
              <a:ext uri="{FF2B5EF4-FFF2-40B4-BE49-F238E27FC236}">
                <a16:creationId xmlns:a16="http://schemas.microsoft.com/office/drawing/2014/main" xmlns="" id="{0C0CAAD8-7A2D-46C6-A44D-4FFA533790E2}"/>
              </a:ext>
            </a:extLst>
          </p:cNvPr>
          <p:cNvSpPr txBox="1">
            <a:spLocks noGrp="1"/>
          </p:cNvSpPr>
          <p:nvPr>
            <p:ph type="body" sz="quarter" idx="4294967295"/>
          </p:nvPr>
        </p:nvSpPr>
        <p:spPr>
          <a:xfrm>
            <a:off x="3657601" y="3237780"/>
            <a:ext cx="3835405" cy="61031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1" i="0" u="none" strike="noStrike" cap="none" spc="0" baseline="0">
                <a:solidFill>
                  <a:srgbClr val="000000"/>
                </a:solidFill>
                <a:uFillTx/>
                <a:latin typeface="Arial"/>
              </a:defRPr>
            </a:lvl1pPr>
          </a:lstStyle>
          <a:p>
            <a:pPr lvl="0"/>
            <a:r>
              <a:rPr lang="pl-PL"/>
              <a:t>Funkcja</a:t>
            </a:r>
          </a:p>
        </p:txBody>
      </p:sp>
      <p:sp>
        <p:nvSpPr>
          <p:cNvPr id="6" name="Symbol zastępczy tekstu 19">
            <a:extLst>
              <a:ext uri="{FF2B5EF4-FFF2-40B4-BE49-F238E27FC236}">
                <a16:creationId xmlns:a16="http://schemas.microsoft.com/office/drawing/2014/main" xmlns="" id="{DD747674-6DE1-41AE-BED6-2F2F268F1980}"/>
              </a:ext>
            </a:extLst>
          </p:cNvPr>
          <p:cNvSpPr txBox="1">
            <a:spLocks noGrp="1"/>
          </p:cNvSpPr>
          <p:nvPr>
            <p:ph type="body" sz="quarter" idx="4294967295"/>
          </p:nvPr>
        </p:nvSpPr>
        <p:spPr>
          <a:xfrm>
            <a:off x="8115300" y="3242545"/>
            <a:ext cx="3822704" cy="1585917"/>
          </a:xfrm>
          <a:prstGeom prst="rect">
            <a:avLst/>
          </a:prstGeom>
          <a:noFill/>
          <a:ln>
            <a:noFill/>
          </a:ln>
        </p:spPr>
        <p:txBody>
          <a:bodyPr vert="horz" wrap="square" lIns="91440" tIns="45720" rIns="91440" bIns="45720" anchor="t" anchorCtr="0" compatLnSpc="1">
            <a:noAutofit/>
          </a:bodyPr>
          <a:lstStyle>
            <a:lvl1pPr marL="285764" marR="0" lvl="0" indent="-285764" fontAlgn="auto">
              <a:spcAft>
                <a:spcPts val="0"/>
              </a:spcAft>
              <a:buClr>
                <a:srgbClr val="5B9BD5"/>
              </a:buClr>
              <a:buSzPct val="100000"/>
              <a:buFont typeface="Arial" pitchFamily="34"/>
              <a:tabLst/>
              <a:defRPr lang="pl-PL" sz="1500" b="0" i="0" u="none" strike="noStrike" cap="none" spc="0" baseline="0">
                <a:solidFill>
                  <a:srgbClr val="000000"/>
                </a:solidFill>
                <a:uFillTx/>
                <a:latin typeface="Arial"/>
              </a:defRPr>
            </a:lvl1pPr>
          </a:lstStyle>
          <a:p>
            <a:pPr lvl="0"/>
            <a:endParaRPr lang="pl-PL"/>
          </a:p>
        </p:txBody>
      </p:sp>
      <p:sp>
        <p:nvSpPr>
          <p:cNvPr id="7" name="Symbol zastępczy tekstu 25">
            <a:extLst>
              <a:ext uri="{FF2B5EF4-FFF2-40B4-BE49-F238E27FC236}">
                <a16:creationId xmlns:a16="http://schemas.microsoft.com/office/drawing/2014/main" xmlns="" id="{0E0BBE1F-6ED3-4397-ADC0-A73AC92A3B4E}"/>
              </a:ext>
            </a:extLst>
          </p:cNvPr>
          <p:cNvSpPr txBox="1">
            <a:spLocks noGrp="1"/>
          </p:cNvSpPr>
          <p:nvPr>
            <p:ph type="body" sz="quarter" idx="4294967295"/>
          </p:nvPr>
        </p:nvSpPr>
        <p:spPr>
          <a:xfrm>
            <a:off x="3657601" y="2583071"/>
            <a:ext cx="3746497" cy="335603"/>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1500" b="1" i="0" u="none" strike="noStrike" cap="all" spc="0" baseline="0">
                <a:solidFill>
                  <a:schemeClr val="bg2"/>
                </a:solidFill>
                <a:uFillTx/>
                <a:latin typeface="Arial"/>
              </a:defRPr>
            </a:lvl1pPr>
          </a:lstStyle>
          <a:p>
            <a:pPr lvl="0"/>
            <a:r>
              <a:rPr lang="pl-PL" dirty="0"/>
              <a:t>Imię i nazwisko | funkcja</a:t>
            </a:r>
          </a:p>
        </p:txBody>
      </p:sp>
      <p:sp>
        <p:nvSpPr>
          <p:cNvPr id="8" name="pole tekstowe 15">
            <a:extLst>
              <a:ext uri="{FF2B5EF4-FFF2-40B4-BE49-F238E27FC236}">
                <a16:creationId xmlns:a16="http://schemas.microsoft.com/office/drawing/2014/main" xmlns="" id="{C0B8BEF1-A89A-4B89-A5D6-37DD716B46E9}"/>
              </a:ext>
            </a:extLst>
          </p:cNvPr>
          <p:cNvSpPr txBox="1"/>
          <p:nvPr/>
        </p:nvSpPr>
        <p:spPr>
          <a:xfrm>
            <a:off x="8115300" y="2595334"/>
            <a:ext cx="2340754" cy="323165"/>
          </a:xfrm>
          <a:prstGeom prst="rect">
            <a:avLst/>
          </a:prstGeom>
          <a:noFill/>
          <a:ln w="9528" cap="flat">
            <a:solidFill>
              <a:schemeClr val="accent1"/>
            </a:solidFill>
            <a:prstDash val="solid"/>
            <a:miter/>
          </a:ln>
        </p:spPr>
        <p:txBody>
          <a:bodyPr vert="horz" wrap="square" lIns="91440" tIns="45720" rIns="91440" bIns="45720" anchor="ctr" anchorCtr="0" compatLnSpc="1">
            <a:spAutoFit/>
          </a:bodyPr>
          <a:lstStyle/>
          <a:p>
            <a:pPr defTabSz="914446" eaLnBrk="1" fontAlgn="auto" hangingPunct="1">
              <a:spcBef>
                <a:spcPts val="0"/>
              </a:spcBef>
              <a:spcAft>
                <a:spcPts val="0"/>
              </a:spcAft>
              <a:defRPr sz="1800" b="0" i="0" u="none" strike="noStrike" kern="0" cap="none" spc="0" baseline="0">
                <a:solidFill>
                  <a:srgbClr val="000000"/>
                </a:solidFill>
                <a:uFillTx/>
              </a:defRPr>
            </a:pPr>
            <a:r>
              <a:rPr lang="pl-PL" sz="1500" kern="0" dirty="0">
                <a:solidFill>
                  <a:srgbClr val="FFFFFF"/>
                </a:solidFill>
                <a:latin typeface="Arial"/>
              </a:rPr>
              <a:t>Specjalizacje:</a:t>
            </a:r>
          </a:p>
        </p:txBody>
      </p:sp>
      <p:sp>
        <p:nvSpPr>
          <p:cNvPr id="9" name="Symbol zastępczy obrazu 2">
            <a:extLst>
              <a:ext uri="{FF2B5EF4-FFF2-40B4-BE49-F238E27FC236}">
                <a16:creationId xmlns:a16="http://schemas.microsoft.com/office/drawing/2014/main" xmlns="" id="{0B81DB3E-8631-4F98-B82F-3AB21749A08D}"/>
              </a:ext>
            </a:extLst>
          </p:cNvPr>
          <p:cNvSpPr txBox="1">
            <a:spLocks noGrp="1"/>
          </p:cNvSpPr>
          <p:nvPr>
            <p:ph type="pic" sz="quarter" idx="4294967295"/>
          </p:nvPr>
        </p:nvSpPr>
        <p:spPr>
          <a:xfrm>
            <a:off x="485775" y="1899154"/>
            <a:ext cx="2787648" cy="2799837"/>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0" i="0" u="none" strike="noStrike" cap="all" spc="0" baseline="0">
                <a:solidFill>
                  <a:srgbClr val="000000"/>
                </a:solidFill>
                <a:uFillTx/>
                <a:latin typeface="Arial"/>
              </a:defRPr>
            </a:lvl1pPr>
          </a:lstStyle>
          <a:p>
            <a:pPr lvl="0"/>
            <a:r>
              <a:rPr lang="pl-PL" dirty="0"/>
              <a:t>Zdjęcie mecenasa</a:t>
            </a:r>
          </a:p>
        </p:txBody>
      </p:sp>
      <p:sp>
        <p:nvSpPr>
          <p:cNvPr id="10" name="Symbol zastępczy tekstu 19">
            <a:extLst>
              <a:ext uri="{FF2B5EF4-FFF2-40B4-BE49-F238E27FC236}">
                <a16:creationId xmlns:a16="http://schemas.microsoft.com/office/drawing/2014/main" xmlns="" id="{FDD570F6-8838-4383-A95D-4A2382FF7F2D}"/>
              </a:ext>
            </a:extLst>
          </p:cNvPr>
          <p:cNvSpPr txBox="1">
            <a:spLocks noGrp="1"/>
          </p:cNvSpPr>
          <p:nvPr>
            <p:ph type="body" sz="quarter" idx="4294967295"/>
          </p:nvPr>
        </p:nvSpPr>
        <p:spPr>
          <a:xfrm>
            <a:off x="3657601" y="3911603"/>
            <a:ext cx="3835405" cy="91685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Opis</a:t>
            </a:r>
          </a:p>
        </p:txBody>
      </p:sp>
      <p:cxnSp>
        <p:nvCxnSpPr>
          <p:cNvPr id="11" name="Łącznik prosty 20">
            <a:extLst>
              <a:ext uri="{FF2B5EF4-FFF2-40B4-BE49-F238E27FC236}">
                <a16:creationId xmlns:a16="http://schemas.microsoft.com/office/drawing/2014/main" xmlns="" id="{10335539-F220-4DE5-A750-ECA80EF5978B}"/>
              </a:ext>
            </a:extLst>
          </p:cNvPr>
          <p:cNvCxnSpPr/>
          <p:nvPr/>
        </p:nvCxnSpPr>
        <p:spPr>
          <a:xfrm>
            <a:off x="0" y="5206995"/>
            <a:ext cx="12191996" cy="0"/>
          </a:xfrm>
          <a:prstGeom prst="straightConnector1">
            <a:avLst/>
          </a:prstGeom>
          <a:noFill/>
          <a:ln w="6345" cap="flat">
            <a:solidFill>
              <a:srgbClr val="44546A"/>
            </a:solidFill>
            <a:prstDash val="solid"/>
            <a:miter/>
          </a:ln>
        </p:spPr>
      </p:cxnSp>
    </p:spTree>
    <p:extLst>
      <p:ext uri="{BB962C8B-B14F-4D97-AF65-F5344CB8AC3E}">
        <p14:creationId xmlns:p14="http://schemas.microsoft.com/office/powerpoint/2010/main" val="1294802488"/>
      </p:ext>
    </p:extLst>
  </p:cSld>
  <p:clrMapOvr>
    <a:masterClrMapping/>
  </p:clrMapOvr>
  <p:hf sldNum="0" hdr="0" ftr="0" dt="0"/>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p:cSld name="Slajd tytułowy">
    <p:bg>
      <p:bgPr>
        <a:solidFill>
          <a:srgbClr val="FFFFFF"/>
        </a:solidFill>
        <a:effectLst/>
      </p:bgPr>
    </p:bg>
    <p:spTree>
      <p:nvGrpSpPr>
        <p:cNvPr id="1" name=""/>
        <p:cNvGrpSpPr/>
        <p:nvPr/>
      </p:nvGrpSpPr>
      <p:grpSpPr>
        <a:xfrm>
          <a:off x="0" y="0"/>
          <a:ext cx="0" cy="0"/>
          <a:chOff x="0" y="0"/>
          <a:chExt cx="0" cy="0"/>
        </a:xfrm>
      </p:grpSpPr>
      <p:sp>
        <p:nvSpPr>
          <p:cNvPr id="2" name="Symbol zastępczy tekstu 12">
            <a:extLst>
              <a:ext uri="{FF2B5EF4-FFF2-40B4-BE49-F238E27FC236}">
                <a16:creationId xmlns:a16="http://schemas.microsoft.com/office/drawing/2014/main" xmlns="" id="{DB5AB15A-092B-4CB5-BB6E-3E2C59EB133C}"/>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3" name="Symbol zastępczy tekstu 16">
            <a:extLst>
              <a:ext uri="{FF2B5EF4-FFF2-40B4-BE49-F238E27FC236}">
                <a16:creationId xmlns:a16="http://schemas.microsoft.com/office/drawing/2014/main" xmlns="" id="{51D8ECD5-7DC1-4E08-A125-3CDD87CED8ED}"/>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4" name="Symbol zastępczy tekstu 16">
            <a:extLst>
              <a:ext uri="{FF2B5EF4-FFF2-40B4-BE49-F238E27FC236}">
                <a16:creationId xmlns:a16="http://schemas.microsoft.com/office/drawing/2014/main" xmlns="" id="{B209F716-4347-49F0-ACFD-C2DABFF6BF0E}"/>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Tree>
    <p:extLst>
      <p:ext uri="{BB962C8B-B14F-4D97-AF65-F5344CB8AC3E}">
        <p14:creationId xmlns:p14="http://schemas.microsoft.com/office/powerpoint/2010/main" val="3666941832"/>
      </p:ext>
    </p:extLst>
  </p:cSld>
  <p:clrMapOvr>
    <a:masterClrMapping/>
  </p:clrMapOvr>
  <p:hf sldNum="0" hdr="0" ftr="0" dt="0"/>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p:cSld name="2_Slajd tytułowy">
    <p:bg>
      <p:bgPr>
        <a:solidFill>
          <a:srgbClr val="FFFFFF"/>
        </a:solidFill>
        <a:effectLst/>
      </p:bgPr>
    </p:bg>
    <p:spTree>
      <p:nvGrpSpPr>
        <p:cNvPr id="1" name=""/>
        <p:cNvGrpSpPr/>
        <p:nvPr/>
      </p:nvGrpSpPr>
      <p:grpSpPr>
        <a:xfrm>
          <a:off x="0" y="0"/>
          <a:ext cx="0" cy="0"/>
          <a:chOff x="0" y="0"/>
          <a:chExt cx="0" cy="0"/>
        </a:xfrm>
      </p:grpSpPr>
      <p:sp>
        <p:nvSpPr>
          <p:cNvPr id="2" name="Symbol zastępczy tekstu 12">
            <a:extLst>
              <a:ext uri="{FF2B5EF4-FFF2-40B4-BE49-F238E27FC236}">
                <a16:creationId xmlns:a16="http://schemas.microsoft.com/office/drawing/2014/main" xmlns="" id="{706758D7-9C0F-47B1-9436-C8B06A948CE6}"/>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3" name="Symbol zastępczy tekstu 16">
            <a:extLst>
              <a:ext uri="{FF2B5EF4-FFF2-40B4-BE49-F238E27FC236}">
                <a16:creationId xmlns:a16="http://schemas.microsoft.com/office/drawing/2014/main" xmlns="" id="{7B4DD4B1-B280-4A05-967B-B51BEF436CCA}"/>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4" name="Symbol zastępczy tekstu 16">
            <a:extLst>
              <a:ext uri="{FF2B5EF4-FFF2-40B4-BE49-F238E27FC236}">
                <a16:creationId xmlns:a16="http://schemas.microsoft.com/office/drawing/2014/main" xmlns="" id="{8F988432-F637-417F-B57B-6B19810095CA}"/>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
        <p:nvSpPr>
          <p:cNvPr id="5" name="Prostokąt 3">
            <a:extLst>
              <a:ext uri="{FF2B5EF4-FFF2-40B4-BE49-F238E27FC236}">
                <a16:creationId xmlns:a16="http://schemas.microsoft.com/office/drawing/2014/main" xmlns="" id="{E61DAD37-C17B-48B5-828F-46CBC76A5567}"/>
              </a:ext>
            </a:extLst>
          </p:cNvPr>
          <p:cNvSpPr/>
          <p:nvPr/>
        </p:nvSpPr>
        <p:spPr>
          <a:xfrm>
            <a:off x="0" y="685800"/>
            <a:ext cx="1625602" cy="1117597"/>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Tree>
    <p:extLst>
      <p:ext uri="{BB962C8B-B14F-4D97-AF65-F5344CB8AC3E}">
        <p14:creationId xmlns:p14="http://schemas.microsoft.com/office/powerpoint/2010/main" val="298145118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p:cSld name="1_Slajd tytułowy">
    <p:spTree>
      <p:nvGrpSpPr>
        <p:cNvPr id="1" name=""/>
        <p:cNvGrpSpPr/>
        <p:nvPr/>
      </p:nvGrpSpPr>
      <p:grpSpPr>
        <a:xfrm>
          <a:off x="0" y="0"/>
          <a:ext cx="0" cy="0"/>
          <a:chOff x="0" y="0"/>
          <a:chExt cx="0" cy="0"/>
        </a:xfrm>
      </p:grpSpPr>
      <p:pic>
        <p:nvPicPr>
          <p:cNvPr id="2" name="Obraz 18">
            <a:extLst>
              <a:ext uri="{FF2B5EF4-FFF2-40B4-BE49-F238E27FC236}">
                <a16:creationId xmlns:a16="http://schemas.microsoft.com/office/drawing/2014/main" xmlns="" id="{1AFC8900-525C-43FE-BFC1-C090DE2D31C7}"/>
              </a:ext>
            </a:extLst>
          </p:cNvPr>
          <p:cNvPicPr>
            <a:picLocks noChangeAspect="1"/>
          </p:cNvPicPr>
          <p:nvPr/>
        </p:nvPicPr>
        <p:blipFill>
          <a:blip r:embed="rId2"/>
          <a:stretch>
            <a:fillRect/>
          </a:stretch>
        </p:blipFill>
        <p:spPr>
          <a:xfrm>
            <a:off x="0" y="1709"/>
            <a:ext cx="12191996" cy="6854571"/>
          </a:xfrm>
          <a:prstGeom prst="rect">
            <a:avLst/>
          </a:prstGeom>
          <a:noFill/>
          <a:ln cap="flat">
            <a:noFill/>
          </a:ln>
        </p:spPr>
      </p:pic>
      <p:pic>
        <p:nvPicPr>
          <p:cNvPr id="3" name="Obraz 10">
            <a:extLst>
              <a:ext uri="{FF2B5EF4-FFF2-40B4-BE49-F238E27FC236}">
                <a16:creationId xmlns:a16="http://schemas.microsoft.com/office/drawing/2014/main" xmlns="" id="{A07D9E59-AEDF-4B9D-9896-1BCBC703708E}"/>
              </a:ext>
            </a:extLst>
          </p:cNvPr>
          <p:cNvPicPr>
            <a:picLocks noChangeAspect="1"/>
          </p:cNvPicPr>
          <p:nvPr/>
        </p:nvPicPr>
        <p:blipFill>
          <a:blip r:embed="rId3"/>
          <a:stretch>
            <a:fillRect/>
          </a:stretch>
        </p:blipFill>
        <p:spPr>
          <a:xfrm>
            <a:off x="9250673" y="5820658"/>
            <a:ext cx="2941323" cy="576072"/>
          </a:xfrm>
          <a:prstGeom prst="rect">
            <a:avLst/>
          </a:prstGeom>
          <a:noFill/>
          <a:ln cap="flat">
            <a:noFill/>
          </a:ln>
        </p:spPr>
      </p:pic>
      <p:pic>
        <p:nvPicPr>
          <p:cNvPr id="4" name="Obraz 9">
            <a:extLst>
              <a:ext uri="{FF2B5EF4-FFF2-40B4-BE49-F238E27FC236}">
                <a16:creationId xmlns:a16="http://schemas.microsoft.com/office/drawing/2014/main" xmlns="" id="{3ED39BA6-E277-4498-B2C2-E4EC22FE8E28}"/>
              </a:ext>
            </a:extLst>
          </p:cNvPr>
          <p:cNvPicPr>
            <a:picLocks noChangeAspect="1"/>
          </p:cNvPicPr>
          <p:nvPr/>
        </p:nvPicPr>
        <p:blipFill>
          <a:blip r:embed="rId4"/>
          <a:stretch>
            <a:fillRect/>
          </a:stretch>
        </p:blipFill>
        <p:spPr>
          <a:xfrm>
            <a:off x="902201" y="4930481"/>
            <a:ext cx="9397005" cy="579116"/>
          </a:xfrm>
          <a:prstGeom prst="rect">
            <a:avLst/>
          </a:prstGeom>
          <a:noFill/>
          <a:ln cap="flat">
            <a:noFill/>
          </a:ln>
        </p:spPr>
      </p:pic>
      <p:pic>
        <p:nvPicPr>
          <p:cNvPr id="5" name="Obraz 7">
            <a:extLst>
              <a:ext uri="{FF2B5EF4-FFF2-40B4-BE49-F238E27FC236}">
                <a16:creationId xmlns:a16="http://schemas.microsoft.com/office/drawing/2014/main" xmlns="" id="{24C42205-CE22-4E02-A3BE-E31B40946891}"/>
              </a:ext>
            </a:extLst>
          </p:cNvPr>
          <p:cNvPicPr>
            <a:picLocks noChangeAspect="1"/>
          </p:cNvPicPr>
          <p:nvPr/>
        </p:nvPicPr>
        <p:blipFill>
          <a:blip r:embed="rId5"/>
          <a:stretch>
            <a:fillRect/>
          </a:stretch>
        </p:blipFill>
        <p:spPr>
          <a:xfrm>
            <a:off x="-1527" y="420203"/>
            <a:ext cx="3736860" cy="877824"/>
          </a:xfrm>
          <a:prstGeom prst="rect">
            <a:avLst/>
          </a:prstGeom>
          <a:noFill/>
          <a:ln cap="flat">
            <a:noFill/>
          </a:ln>
        </p:spPr>
      </p:pic>
      <p:pic>
        <p:nvPicPr>
          <p:cNvPr id="6" name="Obraz 8">
            <a:extLst>
              <a:ext uri="{FF2B5EF4-FFF2-40B4-BE49-F238E27FC236}">
                <a16:creationId xmlns:a16="http://schemas.microsoft.com/office/drawing/2014/main" xmlns="" id="{632DDC97-24B9-4474-BFE8-B7C08464B69F}"/>
              </a:ext>
            </a:extLst>
          </p:cNvPr>
          <p:cNvPicPr>
            <a:picLocks noChangeAspect="1"/>
          </p:cNvPicPr>
          <p:nvPr/>
        </p:nvPicPr>
        <p:blipFill>
          <a:blip r:embed="rId6"/>
          <a:stretch>
            <a:fillRect/>
          </a:stretch>
        </p:blipFill>
        <p:spPr>
          <a:xfrm>
            <a:off x="-5084" y="4142378"/>
            <a:ext cx="7513332" cy="807726"/>
          </a:xfrm>
          <a:prstGeom prst="rect">
            <a:avLst/>
          </a:prstGeom>
          <a:noFill/>
          <a:ln cap="flat">
            <a:noFill/>
          </a:ln>
        </p:spPr>
      </p:pic>
      <p:sp>
        <p:nvSpPr>
          <p:cNvPr id="7" name="Symbol zastępczy tekstu 12">
            <a:extLst>
              <a:ext uri="{FF2B5EF4-FFF2-40B4-BE49-F238E27FC236}">
                <a16:creationId xmlns:a16="http://schemas.microsoft.com/office/drawing/2014/main" xmlns="" id="{AD5114B9-5F3F-4CEE-8EF1-A3BFBAA3444E}"/>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8" name="Symbol zastępczy tekstu 16">
            <a:extLst>
              <a:ext uri="{FF2B5EF4-FFF2-40B4-BE49-F238E27FC236}">
                <a16:creationId xmlns:a16="http://schemas.microsoft.com/office/drawing/2014/main" xmlns="" id="{2A27ECBD-1A29-4BC5-A278-5C30709EAC99}"/>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9" name="Symbol zastępczy tekstu 16">
            <a:extLst>
              <a:ext uri="{FF2B5EF4-FFF2-40B4-BE49-F238E27FC236}">
                <a16:creationId xmlns:a16="http://schemas.microsoft.com/office/drawing/2014/main" xmlns="" id="{854A4B3D-5DDF-43AA-A980-0101B1E378D2}"/>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Tree>
    <p:extLst>
      <p:ext uri="{BB962C8B-B14F-4D97-AF65-F5344CB8AC3E}">
        <p14:creationId xmlns:p14="http://schemas.microsoft.com/office/powerpoint/2010/main" val="992979595"/>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p:cSld name="Tytuł i zawartość">
    <p:spTree>
      <p:nvGrpSpPr>
        <p:cNvPr id="1" name=""/>
        <p:cNvGrpSpPr/>
        <p:nvPr/>
      </p:nvGrpSpPr>
      <p:grpSpPr>
        <a:xfrm>
          <a:off x="0" y="0"/>
          <a:ext cx="0" cy="0"/>
          <a:chOff x="0" y="0"/>
          <a:chExt cx="0" cy="0"/>
        </a:xfrm>
      </p:grpSpPr>
      <p:sp>
        <p:nvSpPr>
          <p:cNvPr id="2" name="Prostokąt 30">
            <a:extLst>
              <a:ext uri="{FF2B5EF4-FFF2-40B4-BE49-F238E27FC236}">
                <a16:creationId xmlns:a16="http://schemas.microsoft.com/office/drawing/2014/main" xmlns="" id="{C970C975-B93E-483F-AE40-8599994E3E48}"/>
              </a:ext>
            </a:extLst>
          </p:cNvPr>
          <p:cNvSpPr/>
          <p:nvPr/>
        </p:nvSpPr>
        <p:spPr>
          <a:xfrm>
            <a:off x="1419413" y="4752621"/>
            <a:ext cx="4402890" cy="362623"/>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3" name="Prostokąt 31">
            <a:extLst>
              <a:ext uri="{FF2B5EF4-FFF2-40B4-BE49-F238E27FC236}">
                <a16:creationId xmlns:a16="http://schemas.microsoft.com/office/drawing/2014/main" xmlns="" id="{83026354-F2DD-4301-9C80-AF1F4089A617}"/>
              </a:ext>
            </a:extLst>
          </p:cNvPr>
          <p:cNvSpPr/>
          <p:nvPr/>
        </p:nvSpPr>
        <p:spPr>
          <a:xfrm>
            <a:off x="0" y="2416009"/>
            <a:ext cx="1396316" cy="360255"/>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4" name="Prostokąt 32">
            <a:extLst>
              <a:ext uri="{FF2B5EF4-FFF2-40B4-BE49-F238E27FC236}">
                <a16:creationId xmlns:a16="http://schemas.microsoft.com/office/drawing/2014/main" xmlns="" id="{09AB3CDE-961A-4BFF-B516-3DDA32DBEEEE}"/>
              </a:ext>
            </a:extLst>
          </p:cNvPr>
          <p:cNvSpPr/>
          <p:nvPr/>
        </p:nvSpPr>
        <p:spPr>
          <a:xfrm>
            <a:off x="0" y="3242498"/>
            <a:ext cx="1396316" cy="359999"/>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5" name="Prostokąt 33">
            <a:extLst>
              <a:ext uri="{FF2B5EF4-FFF2-40B4-BE49-F238E27FC236}">
                <a16:creationId xmlns:a16="http://schemas.microsoft.com/office/drawing/2014/main" xmlns="" id="{C02A1A61-BB0F-4795-968F-BF4E2E2A92D9}"/>
              </a:ext>
            </a:extLst>
          </p:cNvPr>
          <p:cNvSpPr/>
          <p:nvPr/>
        </p:nvSpPr>
        <p:spPr>
          <a:xfrm>
            <a:off x="0" y="3963265"/>
            <a:ext cx="1396316" cy="360694"/>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6" name="Prostokąt 36">
            <a:extLst>
              <a:ext uri="{FF2B5EF4-FFF2-40B4-BE49-F238E27FC236}">
                <a16:creationId xmlns:a16="http://schemas.microsoft.com/office/drawing/2014/main" xmlns="" id="{28FBE97B-D0D1-4A9C-A236-916686D0851D}"/>
              </a:ext>
            </a:extLst>
          </p:cNvPr>
          <p:cNvSpPr/>
          <p:nvPr/>
        </p:nvSpPr>
        <p:spPr>
          <a:xfrm>
            <a:off x="1424662" y="3965002"/>
            <a:ext cx="7514063" cy="393813"/>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7" name="Prostokąt 37">
            <a:extLst>
              <a:ext uri="{FF2B5EF4-FFF2-40B4-BE49-F238E27FC236}">
                <a16:creationId xmlns:a16="http://schemas.microsoft.com/office/drawing/2014/main" xmlns="" id="{A725C3A9-56DA-489F-B791-B057BDF6D246}"/>
              </a:ext>
            </a:extLst>
          </p:cNvPr>
          <p:cNvSpPr/>
          <p:nvPr/>
        </p:nvSpPr>
        <p:spPr>
          <a:xfrm>
            <a:off x="1424662" y="3240084"/>
            <a:ext cx="5565504" cy="362459"/>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8" name="Prostokąt 38">
            <a:extLst>
              <a:ext uri="{FF2B5EF4-FFF2-40B4-BE49-F238E27FC236}">
                <a16:creationId xmlns:a16="http://schemas.microsoft.com/office/drawing/2014/main" xmlns="" id="{964DD77B-B119-46C3-8822-135850187B42}"/>
              </a:ext>
            </a:extLst>
          </p:cNvPr>
          <p:cNvSpPr/>
          <p:nvPr/>
        </p:nvSpPr>
        <p:spPr>
          <a:xfrm>
            <a:off x="1424095" y="2420553"/>
            <a:ext cx="5133789" cy="359999"/>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9" name="Prostokąt 39">
            <a:extLst>
              <a:ext uri="{FF2B5EF4-FFF2-40B4-BE49-F238E27FC236}">
                <a16:creationId xmlns:a16="http://schemas.microsoft.com/office/drawing/2014/main" xmlns="" id="{8B862CB1-556F-4820-9419-79F0876C51B5}"/>
              </a:ext>
            </a:extLst>
          </p:cNvPr>
          <p:cNvSpPr/>
          <p:nvPr/>
        </p:nvSpPr>
        <p:spPr>
          <a:xfrm>
            <a:off x="0" y="4754550"/>
            <a:ext cx="1396800" cy="360694"/>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10" name="Symbol zastępczy tekstu 17">
            <a:extLst>
              <a:ext uri="{FF2B5EF4-FFF2-40B4-BE49-F238E27FC236}">
                <a16:creationId xmlns:a16="http://schemas.microsoft.com/office/drawing/2014/main" xmlns="" id="{78E2103D-3115-42B6-9DE2-2DB5142BBD70}"/>
              </a:ext>
            </a:extLst>
          </p:cNvPr>
          <p:cNvSpPr txBox="1">
            <a:spLocks noGrp="1"/>
          </p:cNvSpPr>
          <p:nvPr>
            <p:ph type="body" sz="quarter" idx="4294967295"/>
          </p:nvPr>
        </p:nvSpPr>
        <p:spPr>
          <a:xfrm>
            <a:off x="1816098" y="2438403"/>
            <a:ext cx="462280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a:tabLst/>
              <a:defRPr lang="pl-PL" sz="1500" b="0" i="0" u="none" strike="noStrike" cap="all" spc="0" baseline="0">
                <a:solidFill>
                  <a:srgbClr val="FFFFFF"/>
                </a:solidFill>
                <a:uFillTx/>
                <a:latin typeface="Arial"/>
              </a:defRPr>
            </a:lvl1pPr>
          </a:lstStyle>
          <a:p>
            <a:pPr lvl="0"/>
            <a:r>
              <a:rPr lang="pl-PL"/>
              <a:t>TEMAT</a:t>
            </a:r>
          </a:p>
        </p:txBody>
      </p:sp>
      <p:sp>
        <p:nvSpPr>
          <p:cNvPr id="11" name="Symbol zastępczy tekstu 17">
            <a:extLst>
              <a:ext uri="{FF2B5EF4-FFF2-40B4-BE49-F238E27FC236}">
                <a16:creationId xmlns:a16="http://schemas.microsoft.com/office/drawing/2014/main" xmlns="" id="{094BF705-4D2F-4663-B2E8-30884D1893C7}"/>
              </a:ext>
            </a:extLst>
          </p:cNvPr>
          <p:cNvSpPr txBox="1">
            <a:spLocks noGrp="1"/>
          </p:cNvSpPr>
          <p:nvPr>
            <p:ph type="body" sz="quarter" idx="4294967295"/>
          </p:nvPr>
        </p:nvSpPr>
        <p:spPr>
          <a:xfrm>
            <a:off x="1823551" y="3272738"/>
            <a:ext cx="372634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2"/>
              <a:tabLst/>
              <a:defRPr lang="pl-PL" sz="1500" b="0" i="0" u="none" strike="noStrike" cap="all" spc="0" baseline="0">
                <a:solidFill>
                  <a:srgbClr val="FFFFFF"/>
                </a:solidFill>
                <a:uFillTx/>
                <a:latin typeface="Arial"/>
              </a:defRPr>
            </a:lvl1pPr>
          </a:lstStyle>
          <a:p>
            <a:pPr lvl="0"/>
            <a:r>
              <a:rPr lang="pl-PL"/>
              <a:t>TEMAT</a:t>
            </a:r>
          </a:p>
        </p:txBody>
      </p:sp>
      <p:sp>
        <p:nvSpPr>
          <p:cNvPr id="12" name="Symbol zastępczy tekstu 17">
            <a:extLst>
              <a:ext uri="{FF2B5EF4-FFF2-40B4-BE49-F238E27FC236}">
                <a16:creationId xmlns:a16="http://schemas.microsoft.com/office/drawing/2014/main" xmlns="" id="{830E595F-01AE-4C3C-9F86-B84902725D8C}"/>
              </a:ext>
            </a:extLst>
          </p:cNvPr>
          <p:cNvSpPr txBox="1">
            <a:spLocks noGrp="1"/>
          </p:cNvSpPr>
          <p:nvPr>
            <p:ph type="body" sz="quarter" idx="4294967295"/>
          </p:nvPr>
        </p:nvSpPr>
        <p:spPr>
          <a:xfrm>
            <a:off x="1816098" y="3987798"/>
            <a:ext cx="462280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3"/>
              <a:tabLst/>
              <a:defRPr lang="pl-PL" sz="1500" b="0" i="0" u="none" strike="noStrike" cap="all" spc="0" baseline="0">
                <a:solidFill>
                  <a:srgbClr val="FFFFFF"/>
                </a:solidFill>
                <a:uFillTx/>
                <a:latin typeface="Arial"/>
              </a:defRPr>
            </a:lvl1pPr>
          </a:lstStyle>
          <a:p>
            <a:pPr lvl="0"/>
            <a:r>
              <a:rPr lang="pl-PL"/>
              <a:t>TEMAT</a:t>
            </a:r>
          </a:p>
        </p:txBody>
      </p:sp>
      <p:sp>
        <p:nvSpPr>
          <p:cNvPr id="13" name="Symbol zastępczy tekstu 17">
            <a:extLst>
              <a:ext uri="{FF2B5EF4-FFF2-40B4-BE49-F238E27FC236}">
                <a16:creationId xmlns:a16="http://schemas.microsoft.com/office/drawing/2014/main" xmlns="" id="{A12C69D1-F116-4D98-9EE9-84C25EF371EB}"/>
              </a:ext>
            </a:extLst>
          </p:cNvPr>
          <p:cNvSpPr txBox="1">
            <a:spLocks noGrp="1"/>
          </p:cNvSpPr>
          <p:nvPr>
            <p:ph type="body" sz="quarter" idx="4294967295"/>
          </p:nvPr>
        </p:nvSpPr>
        <p:spPr>
          <a:xfrm>
            <a:off x="1828800" y="4787898"/>
            <a:ext cx="3844210" cy="378342"/>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4"/>
              <a:tabLst/>
              <a:defRPr lang="pl-PL" sz="1500" b="0" i="0" u="none" strike="noStrike" cap="all" spc="0" baseline="0">
                <a:solidFill>
                  <a:srgbClr val="FFFFFF"/>
                </a:solidFill>
                <a:uFillTx/>
                <a:latin typeface="Arial"/>
              </a:defRPr>
            </a:lvl1pPr>
          </a:lstStyle>
          <a:p>
            <a:pPr lvl="0"/>
            <a:r>
              <a:rPr lang="pl-PL"/>
              <a:t>TEMAT</a:t>
            </a:r>
          </a:p>
        </p:txBody>
      </p:sp>
      <p:sp>
        <p:nvSpPr>
          <p:cNvPr id="14" name="Symbol zastępczy tekstu 10">
            <a:extLst>
              <a:ext uri="{FF2B5EF4-FFF2-40B4-BE49-F238E27FC236}">
                <a16:creationId xmlns:a16="http://schemas.microsoft.com/office/drawing/2014/main" xmlns="" id="{2A2AEC04-9FEA-478C-A7A6-245EF292E40D}"/>
              </a:ext>
            </a:extLst>
          </p:cNvPr>
          <p:cNvSpPr txBox="1">
            <a:spLocks noGrp="1"/>
          </p:cNvSpPr>
          <p:nvPr>
            <p:ph type="body" sz="quarter" idx="4294967295"/>
          </p:nvPr>
        </p:nvSpPr>
        <p:spPr>
          <a:xfrm>
            <a:off x="1816098" y="728667"/>
            <a:ext cx="4102098" cy="684208"/>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Tree>
    <p:extLst>
      <p:ext uri="{BB962C8B-B14F-4D97-AF65-F5344CB8AC3E}">
        <p14:creationId xmlns:p14="http://schemas.microsoft.com/office/powerpoint/2010/main" val="389090662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p:cSld name="Nagłówek sekcji">
    <p:spTree>
      <p:nvGrpSpPr>
        <p:cNvPr id="1" name=""/>
        <p:cNvGrpSpPr/>
        <p:nvPr/>
      </p:nvGrpSpPr>
      <p:grpSpPr>
        <a:xfrm>
          <a:off x="0" y="0"/>
          <a:ext cx="0" cy="0"/>
          <a:chOff x="0" y="0"/>
          <a:chExt cx="0" cy="0"/>
        </a:xfrm>
      </p:grpSpPr>
      <p:pic>
        <p:nvPicPr>
          <p:cNvPr id="2" name="Obraz 6">
            <a:extLst>
              <a:ext uri="{FF2B5EF4-FFF2-40B4-BE49-F238E27FC236}">
                <a16:creationId xmlns:a16="http://schemas.microsoft.com/office/drawing/2014/main" xmlns="" id="{3FF9787C-D79B-4820-A584-DA70CAEC3DCF}"/>
              </a:ext>
            </a:extLst>
          </p:cNvPr>
          <p:cNvPicPr>
            <a:picLocks noChangeAspect="1"/>
          </p:cNvPicPr>
          <p:nvPr/>
        </p:nvPicPr>
        <p:blipFill>
          <a:blip r:embed="rId2"/>
          <a:stretch>
            <a:fillRect/>
          </a:stretch>
        </p:blipFill>
        <p:spPr>
          <a:xfrm>
            <a:off x="0" y="0"/>
            <a:ext cx="12191996" cy="6854571"/>
          </a:xfrm>
          <a:prstGeom prst="rect">
            <a:avLst/>
          </a:prstGeom>
          <a:noFill/>
          <a:ln cap="flat">
            <a:noFill/>
          </a:ln>
        </p:spPr>
      </p:pic>
      <p:pic>
        <p:nvPicPr>
          <p:cNvPr id="3" name="Obraz 7">
            <a:extLst>
              <a:ext uri="{FF2B5EF4-FFF2-40B4-BE49-F238E27FC236}">
                <a16:creationId xmlns:a16="http://schemas.microsoft.com/office/drawing/2014/main" xmlns="" id="{28131AFB-E152-43E8-8A83-56AA418BCAE5}"/>
              </a:ext>
            </a:extLst>
          </p:cNvPr>
          <p:cNvPicPr>
            <a:picLocks noChangeAspect="1"/>
          </p:cNvPicPr>
          <p:nvPr/>
        </p:nvPicPr>
        <p:blipFill>
          <a:blip r:embed="rId3"/>
          <a:stretch>
            <a:fillRect/>
          </a:stretch>
        </p:blipFill>
        <p:spPr>
          <a:xfrm>
            <a:off x="3095957" y="4024887"/>
            <a:ext cx="9096048" cy="708477"/>
          </a:xfrm>
          <a:prstGeom prst="rect">
            <a:avLst/>
          </a:prstGeom>
          <a:noFill/>
          <a:ln cap="flat">
            <a:noFill/>
          </a:ln>
        </p:spPr>
      </p:pic>
      <p:sp>
        <p:nvSpPr>
          <p:cNvPr id="4" name="Symbol zastępczy tekstu 12">
            <a:extLst>
              <a:ext uri="{FF2B5EF4-FFF2-40B4-BE49-F238E27FC236}">
                <a16:creationId xmlns:a16="http://schemas.microsoft.com/office/drawing/2014/main" xmlns="" id="{69A64A23-4E61-4E0E-B750-7492FD426CE1}"/>
              </a:ext>
            </a:extLst>
          </p:cNvPr>
          <p:cNvSpPr txBox="1">
            <a:spLocks noGrp="1"/>
          </p:cNvSpPr>
          <p:nvPr>
            <p:ph type="body" sz="quarter" idx="4294967295"/>
          </p:nvPr>
        </p:nvSpPr>
        <p:spPr>
          <a:xfrm>
            <a:off x="5820594" y="2246241"/>
            <a:ext cx="5311091" cy="100794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pic>
        <p:nvPicPr>
          <p:cNvPr id="5" name="Obraz 10">
            <a:extLst>
              <a:ext uri="{FF2B5EF4-FFF2-40B4-BE49-F238E27FC236}">
                <a16:creationId xmlns:a16="http://schemas.microsoft.com/office/drawing/2014/main" xmlns="" id="{7B319355-8B6B-42B4-9067-D30C6A356132}"/>
              </a:ext>
            </a:extLst>
          </p:cNvPr>
          <p:cNvPicPr>
            <a:picLocks noChangeAspect="1"/>
          </p:cNvPicPr>
          <p:nvPr/>
        </p:nvPicPr>
        <p:blipFill>
          <a:blip r:embed="rId4"/>
          <a:stretch>
            <a:fillRect/>
          </a:stretch>
        </p:blipFill>
        <p:spPr>
          <a:xfrm>
            <a:off x="2288468" y="3240743"/>
            <a:ext cx="5594427" cy="878281"/>
          </a:xfrm>
          <a:prstGeom prst="rect">
            <a:avLst/>
          </a:prstGeom>
          <a:noFill/>
          <a:ln cap="flat">
            <a:noFill/>
          </a:ln>
        </p:spPr>
      </p:pic>
      <p:sp>
        <p:nvSpPr>
          <p:cNvPr id="6" name="Symbol zastępczy tekstu 16">
            <a:extLst>
              <a:ext uri="{FF2B5EF4-FFF2-40B4-BE49-F238E27FC236}">
                <a16:creationId xmlns:a16="http://schemas.microsoft.com/office/drawing/2014/main" xmlns="" id="{6CCE995F-C687-4FA1-9A44-DD4EFAD0DDA0}"/>
              </a:ext>
            </a:extLst>
          </p:cNvPr>
          <p:cNvSpPr txBox="1">
            <a:spLocks noGrp="1"/>
          </p:cNvSpPr>
          <p:nvPr>
            <p:ph type="body" sz="quarter" idx="4294967295"/>
          </p:nvPr>
        </p:nvSpPr>
        <p:spPr>
          <a:xfrm>
            <a:off x="3496235" y="3373011"/>
            <a:ext cx="5272311" cy="890296"/>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14436228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Dwa elementy zawartości">
    <p:spTree>
      <p:nvGrpSpPr>
        <p:cNvPr id="1" name=""/>
        <p:cNvGrpSpPr/>
        <p:nvPr/>
      </p:nvGrpSpPr>
      <p:grpSpPr>
        <a:xfrm>
          <a:off x="0" y="0"/>
          <a:ext cx="0" cy="0"/>
          <a:chOff x="0" y="0"/>
          <a:chExt cx="0" cy="0"/>
        </a:xfrm>
      </p:grpSpPr>
      <p:sp>
        <p:nvSpPr>
          <p:cNvPr id="2" name="Symbol zastępczy tekstu 10">
            <a:extLst>
              <a:ext uri="{FF2B5EF4-FFF2-40B4-BE49-F238E27FC236}">
                <a16:creationId xmlns="" xmlns:a16="http://schemas.microsoft.com/office/drawing/2014/main" id="{174DA265-5A00-4C10-8458-3A9C758984F8}"/>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3" name="Obraz 8">
            <a:extLst>
              <a:ext uri="{FF2B5EF4-FFF2-40B4-BE49-F238E27FC236}">
                <a16:creationId xmlns="" xmlns:a16="http://schemas.microsoft.com/office/drawing/2014/main" id="{178F7162-ED93-4D64-B064-106116ADCBEF}"/>
              </a:ext>
            </a:extLst>
          </p:cNvPr>
          <p:cNvPicPr>
            <a:picLocks noChangeAspect="1"/>
          </p:cNvPicPr>
          <p:nvPr/>
        </p:nvPicPr>
        <p:blipFill>
          <a:blip r:embed="rId2"/>
          <a:stretch>
            <a:fillRect/>
          </a:stretch>
        </p:blipFill>
        <p:spPr>
          <a:xfrm>
            <a:off x="1398017" y="2333749"/>
            <a:ext cx="1420374" cy="1453896"/>
          </a:xfrm>
          <a:prstGeom prst="rect">
            <a:avLst/>
          </a:prstGeom>
          <a:noFill/>
          <a:ln cap="flat">
            <a:noFill/>
          </a:ln>
        </p:spPr>
      </p:pic>
      <p:cxnSp>
        <p:nvCxnSpPr>
          <p:cNvPr id="4" name="Łącznik prosty 11">
            <a:extLst>
              <a:ext uri="{FF2B5EF4-FFF2-40B4-BE49-F238E27FC236}">
                <a16:creationId xmlns="" xmlns:a16="http://schemas.microsoft.com/office/drawing/2014/main" id="{8B8FC8BD-8F77-49C0-9152-CBD24D6D107E}"/>
              </a:ext>
            </a:extLst>
          </p:cNvPr>
          <p:cNvCxnSpPr>
            <a:endCxn id="3" idx="1"/>
          </p:cNvCxnSpPr>
          <p:nvPr/>
        </p:nvCxnSpPr>
        <p:spPr>
          <a:xfrm>
            <a:off x="0" y="3047996"/>
            <a:ext cx="1398017" cy="12701"/>
          </a:xfrm>
          <a:prstGeom prst="straightConnector1">
            <a:avLst/>
          </a:prstGeom>
          <a:noFill/>
          <a:ln w="6345" cap="flat">
            <a:solidFill>
              <a:srgbClr val="A43757"/>
            </a:solidFill>
            <a:prstDash val="solid"/>
            <a:miter/>
          </a:ln>
        </p:spPr>
      </p:cxnSp>
      <p:cxnSp>
        <p:nvCxnSpPr>
          <p:cNvPr id="5" name="Łącznik prosty 12">
            <a:extLst>
              <a:ext uri="{FF2B5EF4-FFF2-40B4-BE49-F238E27FC236}">
                <a16:creationId xmlns="" xmlns:a16="http://schemas.microsoft.com/office/drawing/2014/main" id="{FA84FBB0-5FEC-4991-B10C-F6378F96EFB5}"/>
              </a:ext>
            </a:extLst>
          </p:cNvPr>
          <p:cNvCxnSpPr/>
          <p:nvPr/>
        </p:nvCxnSpPr>
        <p:spPr>
          <a:xfrm>
            <a:off x="2792275" y="3060697"/>
            <a:ext cx="712921" cy="0"/>
          </a:xfrm>
          <a:prstGeom prst="straightConnector1">
            <a:avLst/>
          </a:prstGeom>
          <a:noFill/>
          <a:ln w="6345" cap="flat">
            <a:solidFill>
              <a:srgbClr val="A43757"/>
            </a:solidFill>
            <a:prstDash val="solid"/>
            <a:miter/>
          </a:ln>
        </p:spPr>
      </p:cxnSp>
      <p:sp>
        <p:nvSpPr>
          <p:cNvPr id="6" name="Symbol zastępczy tekstu 15">
            <a:extLst>
              <a:ext uri="{FF2B5EF4-FFF2-40B4-BE49-F238E27FC236}">
                <a16:creationId xmlns="" xmlns:a16="http://schemas.microsoft.com/office/drawing/2014/main" id="{307D6B21-D726-44FC-A9A3-99CF1933B9ED}"/>
              </a:ext>
            </a:extLst>
          </p:cNvPr>
          <p:cNvSpPr txBox="1">
            <a:spLocks noGrp="1"/>
          </p:cNvSpPr>
          <p:nvPr>
            <p:ph type="body" sz="quarter" idx="4294967295"/>
          </p:nvPr>
        </p:nvSpPr>
        <p:spPr>
          <a:xfrm>
            <a:off x="1485900" y="2565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 nr </a:t>
            </a:r>
          </a:p>
        </p:txBody>
      </p:sp>
      <p:sp>
        <p:nvSpPr>
          <p:cNvPr id="7" name="Symbol zastępczy tekstu 15">
            <a:extLst>
              <a:ext uri="{FF2B5EF4-FFF2-40B4-BE49-F238E27FC236}">
                <a16:creationId xmlns="" xmlns:a16="http://schemas.microsoft.com/office/drawing/2014/main" id="{63E5A8F2-C220-4F6E-A5AE-1C431DEF924F}"/>
              </a:ext>
            </a:extLst>
          </p:cNvPr>
          <p:cNvSpPr txBox="1">
            <a:spLocks noGrp="1"/>
          </p:cNvSpPr>
          <p:nvPr>
            <p:ph type="body" sz="quarter" idx="4294967295"/>
          </p:nvPr>
        </p:nvSpPr>
        <p:spPr>
          <a:xfrm>
            <a:off x="1421032" y="2895603"/>
            <a:ext cx="1371600"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§1</a:t>
            </a:r>
          </a:p>
        </p:txBody>
      </p:sp>
      <p:sp>
        <p:nvSpPr>
          <p:cNvPr id="8" name="Symbol zastępczy tekstu 19">
            <a:extLst>
              <a:ext uri="{FF2B5EF4-FFF2-40B4-BE49-F238E27FC236}">
                <a16:creationId xmlns="" xmlns:a16="http://schemas.microsoft.com/office/drawing/2014/main" id="{C359D4B3-3560-4C74-8277-0DE2A44D2B82}"/>
              </a:ext>
            </a:extLst>
          </p:cNvPr>
          <p:cNvSpPr txBox="1">
            <a:spLocks noGrp="1"/>
          </p:cNvSpPr>
          <p:nvPr>
            <p:ph type="body" sz="quarter" idx="4294967295"/>
          </p:nvPr>
        </p:nvSpPr>
        <p:spPr>
          <a:xfrm>
            <a:off x="3657600" y="2844798"/>
            <a:ext cx="6071012" cy="162226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BARDZO DŁUGI NAGŁÓWEK – W ZASADZIE MYŚL PRZEWODNIA SLAJDU, KTÓRA MOŻE ZAJMOWAĆ NAWET 4 LINIJKI TEKSTU.</a:t>
            </a:r>
          </a:p>
        </p:txBody>
      </p:sp>
      <p:sp>
        <p:nvSpPr>
          <p:cNvPr id="9" name="Symbol zastępczy tekstu 21">
            <a:extLst>
              <a:ext uri="{FF2B5EF4-FFF2-40B4-BE49-F238E27FC236}">
                <a16:creationId xmlns="" xmlns:a16="http://schemas.microsoft.com/office/drawing/2014/main" id="{3116717D-BDD8-4C04-9DCE-A2D75ABB1A27}"/>
              </a:ext>
            </a:extLst>
          </p:cNvPr>
          <p:cNvSpPr txBox="1">
            <a:spLocks noGrp="1"/>
          </p:cNvSpPr>
          <p:nvPr>
            <p:ph type="body" sz="quarter" idx="4294967295"/>
          </p:nvPr>
        </p:nvSpPr>
        <p:spPr>
          <a:xfrm>
            <a:off x="3670301" y="4646953"/>
            <a:ext cx="6058311" cy="169035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Tree>
    <p:extLst>
      <p:ext uri="{BB962C8B-B14F-4D97-AF65-F5344CB8AC3E}">
        <p14:creationId xmlns:p14="http://schemas.microsoft.com/office/powerpoint/2010/main" val="303169114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p:cSld name="Dwa elementy zawartości">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791608"/>
      </p:ext>
    </p:extLst>
  </p:cSld>
  <p:clrMapOvr>
    <a:masterClrMapping/>
  </p:clrMapOvr>
  <p:hf sldNum="0" hdr="0" ftr="0" dt="0"/>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p:cSld name="1_Dwa elementy zawartości">
    <p:spTree>
      <p:nvGrpSpPr>
        <p:cNvPr id="1" name=""/>
        <p:cNvGrpSpPr/>
        <p:nvPr/>
      </p:nvGrpSpPr>
      <p:grpSpPr>
        <a:xfrm>
          <a:off x="0" y="0"/>
          <a:ext cx="0" cy="0"/>
          <a:chOff x="0" y="0"/>
          <a:chExt cx="0" cy="0"/>
        </a:xfrm>
      </p:grpSpPr>
      <p:sp>
        <p:nvSpPr>
          <p:cNvPr id="2" name="Symbol zastępczy tekstu 10">
            <a:extLst>
              <a:ext uri="{FF2B5EF4-FFF2-40B4-BE49-F238E27FC236}">
                <a16:creationId xmlns:a16="http://schemas.microsoft.com/office/drawing/2014/main" xmlns="" id="{174DA265-5A00-4C10-8458-3A9C758984F8}"/>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3" name="Obraz 8">
            <a:extLst>
              <a:ext uri="{FF2B5EF4-FFF2-40B4-BE49-F238E27FC236}">
                <a16:creationId xmlns:a16="http://schemas.microsoft.com/office/drawing/2014/main" xmlns="" id="{178F7162-ED93-4D64-B064-106116ADCBEF}"/>
              </a:ext>
            </a:extLst>
          </p:cNvPr>
          <p:cNvPicPr>
            <a:picLocks noChangeAspect="1"/>
          </p:cNvPicPr>
          <p:nvPr/>
        </p:nvPicPr>
        <p:blipFill>
          <a:blip r:embed="rId2"/>
          <a:stretch>
            <a:fillRect/>
          </a:stretch>
        </p:blipFill>
        <p:spPr>
          <a:xfrm>
            <a:off x="1398017" y="2333749"/>
            <a:ext cx="1420374" cy="1453896"/>
          </a:xfrm>
          <a:prstGeom prst="rect">
            <a:avLst/>
          </a:prstGeom>
          <a:noFill/>
          <a:ln cap="flat">
            <a:noFill/>
          </a:ln>
        </p:spPr>
      </p:pic>
      <p:cxnSp>
        <p:nvCxnSpPr>
          <p:cNvPr id="4" name="Łącznik prosty 11">
            <a:extLst>
              <a:ext uri="{FF2B5EF4-FFF2-40B4-BE49-F238E27FC236}">
                <a16:creationId xmlns:a16="http://schemas.microsoft.com/office/drawing/2014/main" xmlns="" id="{8B8FC8BD-8F77-49C0-9152-CBD24D6D107E}"/>
              </a:ext>
            </a:extLst>
          </p:cNvPr>
          <p:cNvCxnSpPr>
            <a:endCxn id="3" idx="1"/>
          </p:cNvCxnSpPr>
          <p:nvPr/>
        </p:nvCxnSpPr>
        <p:spPr>
          <a:xfrm>
            <a:off x="0" y="3047996"/>
            <a:ext cx="1398017" cy="12701"/>
          </a:xfrm>
          <a:prstGeom prst="straightConnector1">
            <a:avLst/>
          </a:prstGeom>
          <a:noFill/>
          <a:ln w="6345" cap="flat">
            <a:solidFill>
              <a:srgbClr val="A43757"/>
            </a:solidFill>
            <a:prstDash val="solid"/>
            <a:miter/>
          </a:ln>
        </p:spPr>
      </p:cxnSp>
      <p:cxnSp>
        <p:nvCxnSpPr>
          <p:cNvPr id="5" name="Łącznik prosty 12">
            <a:extLst>
              <a:ext uri="{FF2B5EF4-FFF2-40B4-BE49-F238E27FC236}">
                <a16:creationId xmlns:a16="http://schemas.microsoft.com/office/drawing/2014/main" xmlns="" id="{FA84FBB0-5FEC-4991-B10C-F6378F96EFB5}"/>
              </a:ext>
            </a:extLst>
          </p:cNvPr>
          <p:cNvCxnSpPr/>
          <p:nvPr/>
        </p:nvCxnSpPr>
        <p:spPr>
          <a:xfrm>
            <a:off x="2792275" y="3060697"/>
            <a:ext cx="712921" cy="0"/>
          </a:xfrm>
          <a:prstGeom prst="straightConnector1">
            <a:avLst/>
          </a:prstGeom>
          <a:noFill/>
          <a:ln w="6345" cap="flat">
            <a:solidFill>
              <a:srgbClr val="A43757"/>
            </a:solidFill>
            <a:prstDash val="solid"/>
            <a:miter/>
          </a:ln>
        </p:spPr>
      </p:cxnSp>
      <p:sp>
        <p:nvSpPr>
          <p:cNvPr id="6" name="Symbol zastępczy tekstu 15">
            <a:extLst>
              <a:ext uri="{FF2B5EF4-FFF2-40B4-BE49-F238E27FC236}">
                <a16:creationId xmlns:a16="http://schemas.microsoft.com/office/drawing/2014/main" xmlns="" id="{307D6B21-D726-44FC-A9A3-99CF1933B9ED}"/>
              </a:ext>
            </a:extLst>
          </p:cNvPr>
          <p:cNvSpPr txBox="1">
            <a:spLocks noGrp="1"/>
          </p:cNvSpPr>
          <p:nvPr>
            <p:ph type="body" sz="quarter" idx="4294967295"/>
          </p:nvPr>
        </p:nvSpPr>
        <p:spPr>
          <a:xfrm>
            <a:off x="1485900" y="2565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 nr </a:t>
            </a:r>
          </a:p>
        </p:txBody>
      </p:sp>
      <p:sp>
        <p:nvSpPr>
          <p:cNvPr id="7" name="Symbol zastępczy tekstu 15">
            <a:extLst>
              <a:ext uri="{FF2B5EF4-FFF2-40B4-BE49-F238E27FC236}">
                <a16:creationId xmlns:a16="http://schemas.microsoft.com/office/drawing/2014/main" xmlns="" id="{63E5A8F2-C220-4F6E-A5AE-1C431DEF924F}"/>
              </a:ext>
            </a:extLst>
          </p:cNvPr>
          <p:cNvSpPr txBox="1">
            <a:spLocks noGrp="1"/>
          </p:cNvSpPr>
          <p:nvPr>
            <p:ph type="body" sz="quarter" idx="4294967295"/>
          </p:nvPr>
        </p:nvSpPr>
        <p:spPr>
          <a:xfrm>
            <a:off x="1421032" y="2895603"/>
            <a:ext cx="1371600"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§1</a:t>
            </a:r>
          </a:p>
        </p:txBody>
      </p:sp>
      <p:sp>
        <p:nvSpPr>
          <p:cNvPr id="8" name="Symbol zastępczy tekstu 19">
            <a:extLst>
              <a:ext uri="{FF2B5EF4-FFF2-40B4-BE49-F238E27FC236}">
                <a16:creationId xmlns:a16="http://schemas.microsoft.com/office/drawing/2014/main" xmlns="" id="{C359D4B3-3560-4C74-8277-0DE2A44D2B82}"/>
              </a:ext>
            </a:extLst>
          </p:cNvPr>
          <p:cNvSpPr txBox="1">
            <a:spLocks noGrp="1"/>
          </p:cNvSpPr>
          <p:nvPr>
            <p:ph type="body" sz="quarter" idx="4294967295"/>
          </p:nvPr>
        </p:nvSpPr>
        <p:spPr>
          <a:xfrm>
            <a:off x="3657600" y="2844798"/>
            <a:ext cx="6071012" cy="162226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BARDZO DŁUGI NAGŁÓWEK – W ZASADZIE MYŚL PRZEWODNIA SLAJDU, KTÓRA MOŻE ZAJMOWAĆ NAWET 4 LINIJKI TEKSTU.</a:t>
            </a:r>
          </a:p>
        </p:txBody>
      </p:sp>
      <p:sp>
        <p:nvSpPr>
          <p:cNvPr id="9" name="Symbol zastępczy tekstu 21">
            <a:extLst>
              <a:ext uri="{FF2B5EF4-FFF2-40B4-BE49-F238E27FC236}">
                <a16:creationId xmlns:a16="http://schemas.microsoft.com/office/drawing/2014/main" xmlns="" id="{3116717D-BDD8-4C04-9DCE-A2D75ABB1A27}"/>
              </a:ext>
            </a:extLst>
          </p:cNvPr>
          <p:cNvSpPr txBox="1">
            <a:spLocks noGrp="1"/>
          </p:cNvSpPr>
          <p:nvPr>
            <p:ph type="body" sz="quarter" idx="4294967295"/>
          </p:nvPr>
        </p:nvSpPr>
        <p:spPr>
          <a:xfrm>
            <a:off x="3670301" y="4646953"/>
            <a:ext cx="6058311" cy="169035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Tree>
    <p:extLst>
      <p:ext uri="{BB962C8B-B14F-4D97-AF65-F5344CB8AC3E}">
        <p14:creationId xmlns:p14="http://schemas.microsoft.com/office/powerpoint/2010/main" val="221484769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p:cSld name="2_Dwa elementy zawartości">
    <p:spTree>
      <p:nvGrpSpPr>
        <p:cNvPr id="1" name=""/>
        <p:cNvGrpSpPr/>
        <p:nvPr/>
      </p:nvGrpSpPr>
      <p:grpSpPr>
        <a:xfrm>
          <a:off x="0" y="0"/>
          <a:ext cx="0" cy="0"/>
          <a:chOff x="0" y="0"/>
          <a:chExt cx="0" cy="0"/>
        </a:xfrm>
      </p:grpSpPr>
      <p:sp>
        <p:nvSpPr>
          <p:cNvPr id="2" name="Prostokąt 2">
            <a:extLst>
              <a:ext uri="{FF2B5EF4-FFF2-40B4-BE49-F238E27FC236}">
                <a16:creationId xmlns:a16="http://schemas.microsoft.com/office/drawing/2014/main" xmlns="" id="{83D37051-B8E2-4F88-937A-067D572F5C6D}"/>
              </a:ext>
            </a:extLst>
          </p:cNvPr>
          <p:cNvSpPr/>
          <p:nvPr/>
        </p:nvSpPr>
        <p:spPr>
          <a:xfrm>
            <a:off x="3669953" y="1679505"/>
            <a:ext cx="8522043" cy="1996747"/>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3" name="Symbol zastępczy tekstu 10">
            <a:extLst>
              <a:ext uri="{FF2B5EF4-FFF2-40B4-BE49-F238E27FC236}">
                <a16:creationId xmlns:a16="http://schemas.microsoft.com/office/drawing/2014/main" xmlns="" id="{EFF90393-56B6-4C39-891B-EA9CF4D87CE7}"/>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cxnSp>
        <p:nvCxnSpPr>
          <p:cNvPr id="4" name="Łącznik prosty 11">
            <a:extLst>
              <a:ext uri="{FF2B5EF4-FFF2-40B4-BE49-F238E27FC236}">
                <a16:creationId xmlns:a16="http://schemas.microsoft.com/office/drawing/2014/main" xmlns="" id="{B9D55477-40EF-4A1A-A74D-2D22EA6F9468}"/>
              </a:ext>
            </a:extLst>
          </p:cNvPr>
          <p:cNvCxnSpPr/>
          <p:nvPr/>
        </p:nvCxnSpPr>
        <p:spPr>
          <a:xfrm>
            <a:off x="0" y="4190996"/>
            <a:ext cx="1398017" cy="12701"/>
          </a:xfrm>
          <a:prstGeom prst="straightConnector1">
            <a:avLst/>
          </a:prstGeom>
          <a:noFill/>
          <a:ln w="6345" cap="flat">
            <a:solidFill>
              <a:srgbClr val="A43757"/>
            </a:solidFill>
            <a:prstDash val="solid"/>
            <a:miter/>
          </a:ln>
        </p:spPr>
      </p:cxnSp>
      <p:cxnSp>
        <p:nvCxnSpPr>
          <p:cNvPr id="5" name="Łącznik prosty 12">
            <a:extLst>
              <a:ext uri="{FF2B5EF4-FFF2-40B4-BE49-F238E27FC236}">
                <a16:creationId xmlns:a16="http://schemas.microsoft.com/office/drawing/2014/main" xmlns="" id="{BE07169F-26D3-43CA-BAAC-69F6FF5D247C}"/>
              </a:ext>
            </a:extLst>
          </p:cNvPr>
          <p:cNvCxnSpPr/>
          <p:nvPr/>
        </p:nvCxnSpPr>
        <p:spPr>
          <a:xfrm>
            <a:off x="2792275" y="4203697"/>
            <a:ext cx="712921" cy="0"/>
          </a:xfrm>
          <a:prstGeom prst="straightConnector1">
            <a:avLst/>
          </a:prstGeom>
          <a:noFill/>
          <a:ln w="6345" cap="flat">
            <a:solidFill>
              <a:srgbClr val="A43757"/>
            </a:solidFill>
            <a:prstDash val="solid"/>
            <a:miter/>
          </a:ln>
        </p:spPr>
      </p:cxnSp>
      <p:sp>
        <p:nvSpPr>
          <p:cNvPr id="6" name="Symbol zastępczy tekstu 19">
            <a:extLst>
              <a:ext uri="{FF2B5EF4-FFF2-40B4-BE49-F238E27FC236}">
                <a16:creationId xmlns:a16="http://schemas.microsoft.com/office/drawing/2014/main" xmlns="" id="{B8CADACE-1430-4525-8FF8-5B256EBD0216}"/>
              </a:ext>
            </a:extLst>
          </p:cNvPr>
          <p:cNvSpPr txBox="1">
            <a:spLocks noGrp="1"/>
          </p:cNvSpPr>
          <p:nvPr>
            <p:ph type="body" sz="quarter" idx="4294967295"/>
          </p:nvPr>
        </p:nvSpPr>
        <p:spPr>
          <a:xfrm>
            <a:off x="3669953" y="3987798"/>
            <a:ext cx="7074246" cy="95489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Druga część tekstu może ZAJMOWAĆ NAWET 4 LINIJKI – ważne treści wyróżnione.</a:t>
            </a:r>
          </a:p>
        </p:txBody>
      </p:sp>
      <p:sp>
        <p:nvSpPr>
          <p:cNvPr id="7" name="Symbol zastępczy tekstu 21">
            <a:extLst>
              <a:ext uri="{FF2B5EF4-FFF2-40B4-BE49-F238E27FC236}">
                <a16:creationId xmlns:a16="http://schemas.microsoft.com/office/drawing/2014/main" xmlns="" id="{E00620F1-2F4E-4690-B27E-6FC1022CA3BC}"/>
              </a:ext>
            </a:extLst>
          </p:cNvPr>
          <p:cNvSpPr txBox="1">
            <a:spLocks noGrp="1"/>
          </p:cNvSpPr>
          <p:nvPr>
            <p:ph type="body" sz="quarter" idx="4294967295"/>
          </p:nvPr>
        </p:nvSpPr>
        <p:spPr>
          <a:xfrm>
            <a:off x="3670301" y="5152772"/>
            <a:ext cx="7092433" cy="1184532"/>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
        <p:nvSpPr>
          <p:cNvPr id="8" name="Symbol zastępczy tekstu 4">
            <a:extLst>
              <a:ext uri="{FF2B5EF4-FFF2-40B4-BE49-F238E27FC236}">
                <a16:creationId xmlns:a16="http://schemas.microsoft.com/office/drawing/2014/main" xmlns="" id="{5B6C492C-8164-4051-A812-1C4D455AFBE4}"/>
              </a:ext>
            </a:extLst>
          </p:cNvPr>
          <p:cNvSpPr txBox="1">
            <a:spLocks noGrp="1"/>
          </p:cNvSpPr>
          <p:nvPr>
            <p:ph type="body" sz="quarter" idx="4294967295"/>
          </p:nvPr>
        </p:nvSpPr>
        <p:spPr>
          <a:xfrm>
            <a:off x="4051304" y="2184401"/>
            <a:ext cx="6637291" cy="888997"/>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0"/>
              </a:spcBef>
              <a:spcAft>
                <a:spcPts val="0"/>
              </a:spcAft>
              <a:buNone/>
              <a:tabLst/>
              <a:defRPr lang="pl-PL" sz="1400" b="0" i="0" u="none" strike="noStrike" cap="none" spc="0" baseline="0">
                <a:solidFill>
                  <a:srgbClr val="FFFFFF"/>
                </a:solidFill>
                <a:uFillTx/>
                <a:latin typeface="Arial"/>
              </a:defRPr>
            </a:lvl1pPr>
          </a:lstStyle>
          <a:p>
            <a:pPr lvl="0"/>
            <a:r>
              <a:rPr lang="pl-PL"/>
              <a:t>Tekst artykułu</a:t>
            </a:r>
          </a:p>
        </p:txBody>
      </p:sp>
      <p:pic>
        <p:nvPicPr>
          <p:cNvPr id="9" name="Obraz 14">
            <a:extLst>
              <a:ext uri="{FF2B5EF4-FFF2-40B4-BE49-F238E27FC236}">
                <a16:creationId xmlns:a16="http://schemas.microsoft.com/office/drawing/2014/main" xmlns="" id="{EADE35E7-4C2E-4F9E-8739-DF09FF12B51C}"/>
              </a:ext>
            </a:extLst>
          </p:cNvPr>
          <p:cNvPicPr>
            <a:picLocks noChangeAspect="1"/>
          </p:cNvPicPr>
          <p:nvPr/>
        </p:nvPicPr>
        <p:blipFill>
          <a:blip r:embed="rId2"/>
          <a:stretch>
            <a:fillRect/>
          </a:stretch>
        </p:blipFill>
        <p:spPr>
          <a:xfrm>
            <a:off x="1538468" y="3510701"/>
            <a:ext cx="1386001" cy="1386001"/>
          </a:xfrm>
          <a:prstGeom prst="rect">
            <a:avLst/>
          </a:prstGeom>
          <a:noFill/>
          <a:ln cap="flat">
            <a:noFill/>
          </a:ln>
        </p:spPr>
      </p:pic>
    </p:spTree>
    <p:extLst>
      <p:ext uri="{BB962C8B-B14F-4D97-AF65-F5344CB8AC3E}">
        <p14:creationId xmlns:p14="http://schemas.microsoft.com/office/powerpoint/2010/main" val="4121179989"/>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p:cSld name="14_Dwa elementy zawartości">
    <p:spTree>
      <p:nvGrpSpPr>
        <p:cNvPr id="1" name=""/>
        <p:cNvGrpSpPr/>
        <p:nvPr/>
      </p:nvGrpSpPr>
      <p:grpSpPr>
        <a:xfrm>
          <a:off x="0" y="0"/>
          <a:ext cx="0" cy="0"/>
          <a:chOff x="0" y="0"/>
          <a:chExt cx="0" cy="0"/>
        </a:xfrm>
      </p:grpSpPr>
      <p:sp>
        <p:nvSpPr>
          <p:cNvPr id="2" name="Prostokąt 2">
            <a:extLst>
              <a:ext uri="{FF2B5EF4-FFF2-40B4-BE49-F238E27FC236}">
                <a16:creationId xmlns:a16="http://schemas.microsoft.com/office/drawing/2014/main" xmlns="" id="{B3E97912-97F0-4E28-9845-F10C23AFDC10}"/>
              </a:ext>
            </a:extLst>
          </p:cNvPr>
          <p:cNvSpPr/>
          <p:nvPr/>
        </p:nvSpPr>
        <p:spPr>
          <a:xfrm>
            <a:off x="3682316" y="2057400"/>
            <a:ext cx="8509689" cy="1674339"/>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3" name="Symbol zastępczy tekstu 10">
            <a:extLst>
              <a:ext uri="{FF2B5EF4-FFF2-40B4-BE49-F238E27FC236}">
                <a16:creationId xmlns:a16="http://schemas.microsoft.com/office/drawing/2014/main" xmlns="" id="{AA773BB9-034F-40C6-9F66-77DE1360C179}"/>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4" name="Obraz 8">
            <a:extLst>
              <a:ext uri="{FF2B5EF4-FFF2-40B4-BE49-F238E27FC236}">
                <a16:creationId xmlns:a16="http://schemas.microsoft.com/office/drawing/2014/main" xmlns="" id="{8C1A0229-2174-4099-94A3-53D64F84FFCA}"/>
              </a:ext>
            </a:extLst>
          </p:cNvPr>
          <p:cNvPicPr>
            <a:picLocks noChangeAspect="1"/>
          </p:cNvPicPr>
          <p:nvPr/>
        </p:nvPicPr>
        <p:blipFill>
          <a:blip r:embed="rId2"/>
          <a:stretch>
            <a:fillRect/>
          </a:stretch>
        </p:blipFill>
        <p:spPr>
          <a:xfrm>
            <a:off x="1398017" y="3476749"/>
            <a:ext cx="1420374" cy="1453896"/>
          </a:xfrm>
          <a:prstGeom prst="rect">
            <a:avLst/>
          </a:prstGeom>
          <a:noFill/>
          <a:ln cap="flat">
            <a:noFill/>
          </a:ln>
        </p:spPr>
      </p:pic>
      <p:cxnSp>
        <p:nvCxnSpPr>
          <p:cNvPr id="5" name="Łącznik prosty 11">
            <a:extLst>
              <a:ext uri="{FF2B5EF4-FFF2-40B4-BE49-F238E27FC236}">
                <a16:creationId xmlns:a16="http://schemas.microsoft.com/office/drawing/2014/main" xmlns="" id="{27974DD3-B118-439C-A7D0-8510C2F1643D}"/>
              </a:ext>
            </a:extLst>
          </p:cNvPr>
          <p:cNvCxnSpPr>
            <a:endCxn id="4" idx="1"/>
          </p:cNvCxnSpPr>
          <p:nvPr/>
        </p:nvCxnSpPr>
        <p:spPr>
          <a:xfrm>
            <a:off x="0" y="4190996"/>
            <a:ext cx="1398017" cy="12701"/>
          </a:xfrm>
          <a:prstGeom prst="straightConnector1">
            <a:avLst/>
          </a:prstGeom>
          <a:noFill/>
          <a:ln w="6345" cap="flat">
            <a:solidFill>
              <a:srgbClr val="A43757"/>
            </a:solidFill>
            <a:prstDash val="solid"/>
            <a:miter/>
          </a:ln>
        </p:spPr>
      </p:cxnSp>
      <p:cxnSp>
        <p:nvCxnSpPr>
          <p:cNvPr id="6" name="Łącznik prosty 12">
            <a:extLst>
              <a:ext uri="{FF2B5EF4-FFF2-40B4-BE49-F238E27FC236}">
                <a16:creationId xmlns:a16="http://schemas.microsoft.com/office/drawing/2014/main" xmlns="" id="{1BB00096-D241-43C9-B40A-572A1E4B6374}"/>
              </a:ext>
            </a:extLst>
          </p:cNvPr>
          <p:cNvCxnSpPr/>
          <p:nvPr/>
        </p:nvCxnSpPr>
        <p:spPr>
          <a:xfrm>
            <a:off x="2792275" y="4203697"/>
            <a:ext cx="712921" cy="0"/>
          </a:xfrm>
          <a:prstGeom prst="straightConnector1">
            <a:avLst/>
          </a:prstGeom>
          <a:noFill/>
          <a:ln w="6345" cap="flat">
            <a:solidFill>
              <a:srgbClr val="A43757"/>
            </a:solidFill>
            <a:prstDash val="solid"/>
            <a:miter/>
          </a:ln>
        </p:spPr>
      </p:cxnSp>
      <p:sp>
        <p:nvSpPr>
          <p:cNvPr id="7" name="Symbol zastępczy tekstu 15">
            <a:extLst>
              <a:ext uri="{FF2B5EF4-FFF2-40B4-BE49-F238E27FC236}">
                <a16:creationId xmlns:a16="http://schemas.microsoft.com/office/drawing/2014/main" xmlns="" id="{B44F3349-515E-4C56-BAFB-A903323917DF}"/>
              </a:ext>
            </a:extLst>
          </p:cNvPr>
          <p:cNvSpPr txBox="1">
            <a:spLocks noGrp="1"/>
          </p:cNvSpPr>
          <p:nvPr>
            <p:ph type="body" sz="quarter" idx="4294967295"/>
          </p:nvPr>
        </p:nvSpPr>
        <p:spPr>
          <a:xfrm>
            <a:off x="1485900" y="3708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 </a:t>
            </a:r>
          </a:p>
        </p:txBody>
      </p:sp>
      <p:sp>
        <p:nvSpPr>
          <p:cNvPr id="8" name="Symbol zastępczy tekstu 15">
            <a:extLst>
              <a:ext uri="{FF2B5EF4-FFF2-40B4-BE49-F238E27FC236}">
                <a16:creationId xmlns:a16="http://schemas.microsoft.com/office/drawing/2014/main" xmlns="" id="{3BB4C775-44A6-47DA-B11E-41C5B17F06FA}"/>
              </a:ext>
            </a:extLst>
          </p:cNvPr>
          <p:cNvSpPr txBox="1">
            <a:spLocks noGrp="1"/>
          </p:cNvSpPr>
          <p:nvPr>
            <p:ph type="body" sz="quarter" idx="4294967295"/>
          </p:nvPr>
        </p:nvSpPr>
        <p:spPr>
          <a:xfrm>
            <a:off x="1408669" y="4038603"/>
            <a:ext cx="1383953"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nr</a:t>
            </a:r>
          </a:p>
        </p:txBody>
      </p:sp>
      <p:sp>
        <p:nvSpPr>
          <p:cNvPr id="9" name="Symbol zastępczy tekstu 19">
            <a:extLst>
              <a:ext uri="{FF2B5EF4-FFF2-40B4-BE49-F238E27FC236}">
                <a16:creationId xmlns:a16="http://schemas.microsoft.com/office/drawing/2014/main" xmlns="" id="{BB1A60F3-0581-49D1-8323-984A85A2B756}"/>
              </a:ext>
            </a:extLst>
          </p:cNvPr>
          <p:cNvSpPr txBox="1">
            <a:spLocks noGrp="1"/>
          </p:cNvSpPr>
          <p:nvPr>
            <p:ph type="body" sz="quarter" idx="4294967295"/>
          </p:nvPr>
        </p:nvSpPr>
        <p:spPr>
          <a:xfrm>
            <a:off x="3695703" y="3987798"/>
            <a:ext cx="7048496" cy="95489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Druga część tekstu może ZAJMOWAĆ NAWET 4 LINIJKI – ważne treści wyróżnione.</a:t>
            </a:r>
          </a:p>
        </p:txBody>
      </p:sp>
      <p:sp>
        <p:nvSpPr>
          <p:cNvPr id="10" name="Symbol zastępczy tekstu 21">
            <a:extLst>
              <a:ext uri="{FF2B5EF4-FFF2-40B4-BE49-F238E27FC236}">
                <a16:creationId xmlns:a16="http://schemas.microsoft.com/office/drawing/2014/main" xmlns="" id="{9BA08610-8CF4-4FF3-B8D8-E6B8BF8C2882}"/>
              </a:ext>
            </a:extLst>
          </p:cNvPr>
          <p:cNvSpPr txBox="1">
            <a:spLocks noGrp="1"/>
          </p:cNvSpPr>
          <p:nvPr>
            <p:ph type="body" sz="quarter" idx="4294967295"/>
          </p:nvPr>
        </p:nvSpPr>
        <p:spPr>
          <a:xfrm>
            <a:off x="3670301" y="5152772"/>
            <a:ext cx="7092433" cy="1184532"/>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
        <p:nvSpPr>
          <p:cNvPr id="11" name="Symbol zastępczy tekstu 4">
            <a:extLst>
              <a:ext uri="{FF2B5EF4-FFF2-40B4-BE49-F238E27FC236}">
                <a16:creationId xmlns:a16="http://schemas.microsoft.com/office/drawing/2014/main" xmlns="" id="{018F0CF1-C93C-40A0-A1B6-0AD39A53F22F}"/>
              </a:ext>
            </a:extLst>
          </p:cNvPr>
          <p:cNvSpPr txBox="1">
            <a:spLocks noGrp="1"/>
          </p:cNvSpPr>
          <p:nvPr>
            <p:ph type="body" sz="quarter" idx="4294967295"/>
          </p:nvPr>
        </p:nvSpPr>
        <p:spPr>
          <a:xfrm>
            <a:off x="4051304" y="2184401"/>
            <a:ext cx="6637291" cy="130226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0"/>
              </a:spcBef>
              <a:spcAft>
                <a:spcPts val="0"/>
              </a:spcAft>
              <a:buNone/>
              <a:tabLst/>
              <a:defRPr lang="pl-PL" sz="1400" b="0" i="0" u="none" strike="noStrike" cap="none" spc="0" baseline="0">
                <a:solidFill>
                  <a:srgbClr val="FFFFFF"/>
                </a:solidFill>
                <a:uFillTx/>
                <a:latin typeface="Arial"/>
              </a:defRPr>
            </a:lvl1pPr>
          </a:lstStyle>
          <a:p>
            <a:pPr lvl="0"/>
            <a:r>
              <a:rPr lang="pl-PL"/>
              <a:t>Tekst artykułu</a:t>
            </a:r>
          </a:p>
        </p:txBody>
      </p:sp>
    </p:spTree>
    <p:extLst>
      <p:ext uri="{BB962C8B-B14F-4D97-AF65-F5344CB8AC3E}">
        <p14:creationId xmlns:p14="http://schemas.microsoft.com/office/powerpoint/2010/main" val="301217198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p:cSld name="3_Dwa elementy zawartości">
    <p:spTree>
      <p:nvGrpSpPr>
        <p:cNvPr id="1" name=""/>
        <p:cNvGrpSpPr/>
        <p:nvPr/>
      </p:nvGrpSpPr>
      <p:grpSpPr>
        <a:xfrm>
          <a:off x="0" y="0"/>
          <a:ext cx="0" cy="0"/>
          <a:chOff x="0" y="0"/>
          <a:chExt cx="0" cy="0"/>
        </a:xfrm>
      </p:grpSpPr>
      <p:sp>
        <p:nvSpPr>
          <p:cNvPr id="2" name="Symbol zastępczy tekstu 10">
            <a:extLst>
              <a:ext uri="{FF2B5EF4-FFF2-40B4-BE49-F238E27FC236}">
                <a16:creationId xmlns:a16="http://schemas.microsoft.com/office/drawing/2014/main" xmlns="" id="{304D6706-8712-41E0-BE0D-BC10E8D6E74E}"/>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3" name="Obraz 8">
            <a:extLst>
              <a:ext uri="{FF2B5EF4-FFF2-40B4-BE49-F238E27FC236}">
                <a16:creationId xmlns:a16="http://schemas.microsoft.com/office/drawing/2014/main" xmlns="" id="{EC003FF8-FB90-4A62-93BF-E56E495DBFED}"/>
              </a:ext>
            </a:extLst>
          </p:cNvPr>
          <p:cNvPicPr>
            <a:picLocks noChangeAspect="1"/>
          </p:cNvPicPr>
          <p:nvPr/>
        </p:nvPicPr>
        <p:blipFill>
          <a:blip r:embed="rId2"/>
          <a:stretch>
            <a:fillRect/>
          </a:stretch>
        </p:blipFill>
        <p:spPr>
          <a:xfrm>
            <a:off x="1398017" y="2333749"/>
            <a:ext cx="1420374" cy="1453896"/>
          </a:xfrm>
          <a:prstGeom prst="rect">
            <a:avLst/>
          </a:prstGeom>
          <a:noFill/>
          <a:ln cap="flat">
            <a:noFill/>
          </a:ln>
        </p:spPr>
      </p:pic>
      <p:cxnSp>
        <p:nvCxnSpPr>
          <p:cNvPr id="4" name="Łącznik prosty 11">
            <a:extLst>
              <a:ext uri="{FF2B5EF4-FFF2-40B4-BE49-F238E27FC236}">
                <a16:creationId xmlns:a16="http://schemas.microsoft.com/office/drawing/2014/main" xmlns="" id="{DCDF4613-2776-400E-B808-392B613AC4A7}"/>
              </a:ext>
            </a:extLst>
          </p:cNvPr>
          <p:cNvCxnSpPr>
            <a:endCxn id="3" idx="1"/>
          </p:cNvCxnSpPr>
          <p:nvPr/>
        </p:nvCxnSpPr>
        <p:spPr>
          <a:xfrm>
            <a:off x="0" y="3047996"/>
            <a:ext cx="1398017" cy="12701"/>
          </a:xfrm>
          <a:prstGeom prst="straightConnector1">
            <a:avLst/>
          </a:prstGeom>
          <a:noFill/>
          <a:ln w="6345" cap="flat">
            <a:solidFill>
              <a:srgbClr val="A43757"/>
            </a:solidFill>
            <a:prstDash val="solid"/>
            <a:miter/>
          </a:ln>
        </p:spPr>
      </p:cxnSp>
      <p:cxnSp>
        <p:nvCxnSpPr>
          <p:cNvPr id="5" name="Łącznik prosty 12">
            <a:extLst>
              <a:ext uri="{FF2B5EF4-FFF2-40B4-BE49-F238E27FC236}">
                <a16:creationId xmlns:a16="http://schemas.microsoft.com/office/drawing/2014/main" xmlns="" id="{9FD37005-2BB2-4CBE-A5FC-D4AA66C468E5}"/>
              </a:ext>
            </a:extLst>
          </p:cNvPr>
          <p:cNvCxnSpPr/>
          <p:nvPr/>
        </p:nvCxnSpPr>
        <p:spPr>
          <a:xfrm>
            <a:off x="2792275" y="3060697"/>
            <a:ext cx="712921" cy="0"/>
          </a:xfrm>
          <a:prstGeom prst="straightConnector1">
            <a:avLst/>
          </a:prstGeom>
          <a:noFill/>
          <a:ln w="6345" cap="flat">
            <a:solidFill>
              <a:srgbClr val="A43757"/>
            </a:solidFill>
            <a:prstDash val="solid"/>
            <a:miter/>
          </a:ln>
        </p:spPr>
      </p:cxnSp>
      <p:sp>
        <p:nvSpPr>
          <p:cNvPr id="6" name="Symbol zastępczy tekstu 15">
            <a:extLst>
              <a:ext uri="{FF2B5EF4-FFF2-40B4-BE49-F238E27FC236}">
                <a16:creationId xmlns:a16="http://schemas.microsoft.com/office/drawing/2014/main" xmlns="" id="{2763D65A-C7A2-4552-86DA-7D1615889E93}"/>
              </a:ext>
            </a:extLst>
          </p:cNvPr>
          <p:cNvSpPr txBox="1">
            <a:spLocks noGrp="1"/>
          </p:cNvSpPr>
          <p:nvPr>
            <p:ph type="body" sz="quarter" idx="4294967295"/>
          </p:nvPr>
        </p:nvSpPr>
        <p:spPr>
          <a:xfrm>
            <a:off x="1485900" y="2565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a:t>
            </a:r>
          </a:p>
        </p:txBody>
      </p:sp>
      <p:sp>
        <p:nvSpPr>
          <p:cNvPr id="7" name="Symbol zastępczy tekstu 15">
            <a:extLst>
              <a:ext uri="{FF2B5EF4-FFF2-40B4-BE49-F238E27FC236}">
                <a16:creationId xmlns:a16="http://schemas.microsoft.com/office/drawing/2014/main" xmlns="" id="{8A2F66FB-122B-4727-A3FC-D33C12390040}"/>
              </a:ext>
            </a:extLst>
          </p:cNvPr>
          <p:cNvSpPr txBox="1">
            <a:spLocks noGrp="1"/>
          </p:cNvSpPr>
          <p:nvPr>
            <p:ph type="body" sz="quarter" idx="4294967295"/>
          </p:nvPr>
        </p:nvSpPr>
        <p:spPr>
          <a:xfrm>
            <a:off x="1433386" y="2895603"/>
            <a:ext cx="1359246"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nr</a:t>
            </a:r>
          </a:p>
        </p:txBody>
      </p:sp>
      <p:sp>
        <p:nvSpPr>
          <p:cNvPr id="8" name="Symbol zastępczy tekstu 21">
            <a:extLst>
              <a:ext uri="{FF2B5EF4-FFF2-40B4-BE49-F238E27FC236}">
                <a16:creationId xmlns:a16="http://schemas.microsoft.com/office/drawing/2014/main" xmlns="" id="{79E72D60-6ADF-47EE-9557-129E09D16A1A}"/>
              </a:ext>
            </a:extLst>
          </p:cNvPr>
          <p:cNvSpPr txBox="1">
            <a:spLocks noGrp="1"/>
          </p:cNvSpPr>
          <p:nvPr>
            <p:ph type="body" sz="quarter" idx="4294967295"/>
          </p:nvPr>
        </p:nvSpPr>
        <p:spPr>
          <a:xfrm>
            <a:off x="3670301" y="2857500"/>
            <a:ext cx="6692895" cy="2082802"/>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1200"/>
              </a:spcBef>
              <a:spcAft>
                <a:spcPts val="600"/>
              </a:spcAft>
              <a:buNone/>
              <a:tabLst/>
              <a:defRPr lang="pl-PL" sz="1400" b="0" i="0" u="none" strike="noStrike" cap="none" spc="0" baseline="0">
                <a:solidFill>
                  <a:srgbClr val="6D6E71"/>
                </a:solidFill>
                <a:uFillTx/>
                <a:latin typeface="Arial"/>
              </a:defRPr>
            </a:lvl1pPr>
          </a:lstStyle>
          <a:p>
            <a:pPr lvl="0"/>
            <a:r>
              <a:rPr lang="pl-PL"/>
              <a:t>Tutaj tekst, w którym oznaczamy najważniejsze fragmenty za pomocą bordowego zakreślenia. Te fragmenty mają też font większy o 2pkt.</a:t>
            </a:r>
          </a:p>
        </p:txBody>
      </p:sp>
    </p:spTree>
    <p:extLst>
      <p:ext uri="{BB962C8B-B14F-4D97-AF65-F5344CB8AC3E}">
        <p14:creationId xmlns:p14="http://schemas.microsoft.com/office/powerpoint/2010/main" val="1876114533"/>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p:cSld name="4_Dwa elementy zawartości">
    <p:spTree>
      <p:nvGrpSpPr>
        <p:cNvPr id="1" name=""/>
        <p:cNvGrpSpPr/>
        <p:nvPr/>
      </p:nvGrpSpPr>
      <p:grpSpPr>
        <a:xfrm>
          <a:off x="0" y="0"/>
          <a:ext cx="0" cy="0"/>
          <a:chOff x="0" y="0"/>
          <a:chExt cx="0" cy="0"/>
        </a:xfrm>
      </p:grpSpPr>
      <p:sp>
        <p:nvSpPr>
          <p:cNvPr id="2" name="Symbol zastępczy tekstu 10">
            <a:extLst>
              <a:ext uri="{FF2B5EF4-FFF2-40B4-BE49-F238E27FC236}">
                <a16:creationId xmlns:a16="http://schemas.microsoft.com/office/drawing/2014/main" xmlns="" id="{A44F1EB1-950C-4BBC-BA43-0415C482CC9E}"/>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cxnSp>
        <p:nvCxnSpPr>
          <p:cNvPr id="3" name="Łącznik prosty 11">
            <a:extLst>
              <a:ext uri="{FF2B5EF4-FFF2-40B4-BE49-F238E27FC236}">
                <a16:creationId xmlns:a16="http://schemas.microsoft.com/office/drawing/2014/main" xmlns="" id="{2982752C-EA95-416A-B934-F9E62D9ED1CE}"/>
              </a:ext>
            </a:extLst>
          </p:cNvPr>
          <p:cNvCxnSpPr/>
          <p:nvPr/>
        </p:nvCxnSpPr>
        <p:spPr>
          <a:xfrm>
            <a:off x="0" y="3047996"/>
            <a:ext cx="1398017" cy="12701"/>
          </a:xfrm>
          <a:prstGeom prst="straightConnector1">
            <a:avLst/>
          </a:prstGeom>
          <a:noFill/>
          <a:ln w="6345" cap="flat">
            <a:solidFill>
              <a:srgbClr val="A43757"/>
            </a:solidFill>
            <a:prstDash val="solid"/>
            <a:miter/>
          </a:ln>
        </p:spPr>
      </p:cxnSp>
      <p:cxnSp>
        <p:nvCxnSpPr>
          <p:cNvPr id="4" name="Łącznik prosty 12">
            <a:extLst>
              <a:ext uri="{FF2B5EF4-FFF2-40B4-BE49-F238E27FC236}">
                <a16:creationId xmlns:a16="http://schemas.microsoft.com/office/drawing/2014/main" xmlns="" id="{ECD27FAD-1AA6-4704-8E03-C8509FA68669}"/>
              </a:ext>
            </a:extLst>
          </p:cNvPr>
          <p:cNvCxnSpPr/>
          <p:nvPr/>
        </p:nvCxnSpPr>
        <p:spPr>
          <a:xfrm>
            <a:off x="2792275" y="3060697"/>
            <a:ext cx="712921" cy="0"/>
          </a:xfrm>
          <a:prstGeom prst="straightConnector1">
            <a:avLst/>
          </a:prstGeom>
          <a:noFill/>
          <a:ln w="6345" cap="flat">
            <a:solidFill>
              <a:srgbClr val="A43757"/>
            </a:solidFill>
            <a:prstDash val="solid"/>
            <a:miter/>
          </a:ln>
        </p:spPr>
      </p:cxnSp>
      <p:sp>
        <p:nvSpPr>
          <p:cNvPr id="5" name="Symbol zastępczy tekstu 19">
            <a:extLst>
              <a:ext uri="{FF2B5EF4-FFF2-40B4-BE49-F238E27FC236}">
                <a16:creationId xmlns:a16="http://schemas.microsoft.com/office/drawing/2014/main" xmlns="" id="{51634A4F-8340-4EFC-A3F7-DA02E00CFC09}"/>
              </a:ext>
            </a:extLst>
          </p:cNvPr>
          <p:cNvSpPr txBox="1">
            <a:spLocks noGrp="1"/>
          </p:cNvSpPr>
          <p:nvPr>
            <p:ph type="body" sz="quarter" idx="4294967295"/>
          </p:nvPr>
        </p:nvSpPr>
        <p:spPr>
          <a:xfrm>
            <a:off x="3657600" y="2844798"/>
            <a:ext cx="7487509" cy="12573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Treść artykułu/paragrafu/etc.</a:t>
            </a:r>
          </a:p>
        </p:txBody>
      </p:sp>
      <p:cxnSp>
        <p:nvCxnSpPr>
          <p:cNvPr id="6" name="Łącznik prosty 13">
            <a:extLst>
              <a:ext uri="{FF2B5EF4-FFF2-40B4-BE49-F238E27FC236}">
                <a16:creationId xmlns:a16="http://schemas.microsoft.com/office/drawing/2014/main" xmlns="" id="{B353A92A-BDC8-41E4-B987-ABA10FAD9A5F}"/>
              </a:ext>
            </a:extLst>
          </p:cNvPr>
          <p:cNvCxnSpPr/>
          <p:nvPr/>
        </p:nvCxnSpPr>
        <p:spPr>
          <a:xfrm>
            <a:off x="0" y="5130798"/>
            <a:ext cx="1398017" cy="12701"/>
          </a:xfrm>
          <a:prstGeom prst="straightConnector1">
            <a:avLst/>
          </a:prstGeom>
          <a:noFill/>
          <a:ln w="6345" cap="flat">
            <a:solidFill>
              <a:srgbClr val="A43757"/>
            </a:solidFill>
            <a:prstDash val="solid"/>
            <a:miter/>
          </a:ln>
        </p:spPr>
      </p:cxnSp>
      <p:cxnSp>
        <p:nvCxnSpPr>
          <p:cNvPr id="7" name="Łącznik prosty 14">
            <a:extLst>
              <a:ext uri="{FF2B5EF4-FFF2-40B4-BE49-F238E27FC236}">
                <a16:creationId xmlns:a16="http://schemas.microsoft.com/office/drawing/2014/main" xmlns="" id="{2C3D19BB-8667-486B-B1E8-7C6679001369}"/>
              </a:ext>
            </a:extLst>
          </p:cNvPr>
          <p:cNvCxnSpPr/>
          <p:nvPr/>
        </p:nvCxnSpPr>
        <p:spPr>
          <a:xfrm>
            <a:off x="2792275" y="5143499"/>
            <a:ext cx="712921" cy="0"/>
          </a:xfrm>
          <a:prstGeom prst="straightConnector1">
            <a:avLst/>
          </a:prstGeom>
          <a:noFill/>
          <a:ln w="6345" cap="flat">
            <a:solidFill>
              <a:srgbClr val="A43757"/>
            </a:solidFill>
            <a:prstDash val="solid"/>
            <a:miter/>
          </a:ln>
        </p:spPr>
      </p:cxnSp>
      <p:sp>
        <p:nvSpPr>
          <p:cNvPr id="8" name="Symbol zastępczy tekstu 19">
            <a:extLst>
              <a:ext uri="{FF2B5EF4-FFF2-40B4-BE49-F238E27FC236}">
                <a16:creationId xmlns:a16="http://schemas.microsoft.com/office/drawing/2014/main" xmlns="" id="{A8AE9443-E63B-4568-86DE-6027A087711F}"/>
              </a:ext>
            </a:extLst>
          </p:cNvPr>
          <p:cNvSpPr txBox="1">
            <a:spLocks noGrp="1"/>
          </p:cNvSpPr>
          <p:nvPr>
            <p:ph type="body" sz="quarter" idx="4294967295"/>
          </p:nvPr>
        </p:nvSpPr>
        <p:spPr>
          <a:xfrm>
            <a:off x="3683002" y="4927601"/>
            <a:ext cx="7487509" cy="12573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Treść artykułu/paragrafu/etc.</a:t>
            </a:r>
          </a:p>
        </p:txBody>
      </p:sp>
    </p:spTree>
    <p:extLst>
      <p:ext uri="{BB962C8B-B14F-4D97-AF65-F5344CB8AC3E}">
        <p14:creationId xmlns:p14="http://schemas.microsoft.com/office/powerpoint/2010/main" val="3562383094"/>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p:cSld name="Slajd przekładkowy_01">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xmlns="" id="{3CECC14B-385B-4814-A244-000191A7BFC5}"/>
              </a:ext>
            </a:extLst>
          </p:cNvPr>
          <p:cNvPicPr>
            <a:picLocks noChangeAspect="1"/>
          </p:cNvPicPr>
          <p:nvPr/>
        </p:nvPicPr>
        <p:blipFill>
          <a:blip r:embed="rId2"/>
          <a:stretch>
            <a:fillRect/>
          </a:stretch>
        </p:blipFill>
        <p:spPr>
          <a:xfrm>
            <a:off x="0" y="1709"/>
            <a:ext cx="12191996" cy="6854571"/>
          </a:xfrm>
          <a:prstGeom prst="rect">
            <a:avLst/>
          </a:prstGeom>
          <a:noFill/>
          <a:ln cap="flat">
            <a:noFill/>
          </a:ln>
        </p:spPr>
      </p:pic>
      <p:pic>
        <p:nvPicPr>
          <p:cNvPr id="3" name="Obraz 7">
            <a:extLst>
              <a:ext uri="{FF2B5EF4-FFF2-40B4-BE49-F238E27FC236}">
                <a16:creationId xmlns:a16="http://schemas.microsoft.com/office/drawing/2014/main" xmlns="" id="{FB0199E0-98BF-441A-A0B0-7E5D1B83DFFA}"/>
              </a:ext>
            </a:extLst>
          </p:cNvPr>
          <p:cNvPicPr>
            <a:picLocks noChangeAspect="1"/>
          </p:cNvPicPr>
          <p:nvPr/>
        </p:nvPicPr>
        <p:blipFill>
          <a:blip r:embed="rId3"/>
          <a:stretch>
            <a:fillRect/>
          </a:stretch>
        </p:blipFill>
        <p:spPr>
          <a:xfrm>
            <a:off x="7607" y="4155079"/>
            <a:ext cx="7011024" cy="807726"/>
          </a:xfrm>
          <a:prstGeom prst="rect">
            <a:avLst/>
          </a:prstGeom>
          <a:noFill/>
          <a:ln cap="flat">
            <a:noFill/>
          </a:ln>
        </p:spPr>
      </p:pic>
      <p:sp>
        <p:nvSpPr>
          <p:cNvPr id="4" name="Symbol zastępczy tekstu 12">
            <a:extLst>
              <a:ext uri="{FF2B5EF4-FFF2-40B4-BE49-F238E27FC236}">
                <a16:creationId xmlns:a16="http://schemas.microsoft.com/office/drawing/2014/main" xmlns="" id="{EDED5265-1EE6-4EA3-83FF-C370590C734B}"/>
              </a:ext>
            </a:extLst>
          </p:cNvPr>
          <p:cNvSpPr txBox="1">
            <a:spLocks noGrp="1"/>
          </p:cNvSpPr>
          <p:nvPr>
            <p:ph type="body" sz="quarter" idx="4294967295"/>
          </p:nvPr>
        </p:nvSpPr>
        <p:spPr>
          <a:xfrm>
            <a:off x="667265" y="4241801"/>
            <a:ext cx="5955953"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pic>
        <p:nvPicPr>
          <p:cNvPr id="5" name="Obraz 10">
            <a:extLst>
              <a:ext uri="{FF2B5EF4-FFF2-40B4-BE49-F238E27FC236}">
                <a16:creationId xmlns:a16="http://schemas.microsoft.com/office/drawing/2014/main" xmlns="" id="{4EB0E3C8-E11D-4313-BD07-5521881DD6EF}"/>
              </a:ext>
            </a:extLst>
          </p:cNvPr>
          <p:cNvPicPr>
            <a:picLocks noChangeAspect="1"/>
          </p:cNvPicPr>
          <p:nvPr/>
        </p:nvPicPr>
        <p:blipFill>
          <a:blip r:embed="rId4"/>
          <a:stretch>
            <a:fillRect/>
          </a:stretch>
        </p:blipFill>
        <p:spPr>
          <a:xfrm>
            <a:off x="1384794" y="3627872"/>
            <a:ext cx="2359298" cy="579116"/>
          </a:xfrm>
          <a:prstGeom prst="rect">
            <a:avLst/>
          </a:prstGeom>
          <a:noFill/>
          <a:ln cap="flat">
            <a:noFill/>
          </a:ln>
        </p:spPr>
      </p:pic>
      <p:sp>
        <p:nvSpPr>
          <p:cNvPr id="6" name="Symbol zastępczy tekstu 16">
            <a:extLst>
              <a:ext uri="{FF2B5EF4-FFF2-40B4-BE49-F238E27FC236}">
                <a16:creationId xmlns:a16="http://schemas.microsoft.com/office/drawing/2014/main" xmlns="" id="{35CF831D-94FB-4122-9933-62128E04A649}"/>
              </a:ext>
            </a:extLst>
          </p:cNvPr>
          <p:cNvSpPr txBox="1">
            <a:spLocks noGrp="1"/>
          </p:cNvSpPr>
          <p:nvPr>
            <p:ph type="body" sz="quarter" idx="4294967295"/>
          </p:nvPr>
        </p:nvSpPr>
        <p:spPr>
          <a:xfrm>
            <a:off x="1532122" y="3703822"/>
            <a:ext cx="2137839"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a:t>
            </a:r>
          </a:p>
        </p:txBody>
      </p:sp>
    </p:spTree>
    <p:extLst>
      <p:ext uri="{BB962C8B-B14F-4D97-AF65-F5344CB8AC3E}">
        <p14:creationId xmlns:p14="http://schemas.microsoft.com/office/powerpoint/2010/main" val="2093642064"/>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p:cSld name="5_Dwa elementy zawartości">
    <p:spTree>
      <p:nvGrpSpPr>
        <p:cNvPr id="1" name=""/>
        <p:cNvGrpSpPr/>
        <p:nvPr/>
      </p:nvGrpSpPr>
      <p:grpSpPr>
        <a:xfrm>
          <a:off x="0" y="0"/>
          <a:ext cx="0" cy="0"/>
          <a:chOff x="0" y="0"/>
          <a:chExt cx="0" cy="0"/>
        </a:xfrm>
      </p:grpSpPr>
      <p:sp>
        <p:nvSpPr>
          <p:cNvPr id="2" name="Symbol zastępczy tekstu 10">
            <a:extLst>
              <a:ext uri="{FF2B5EF4-FFF2-40B4-BE49-F238E27FC236}">
                <a16:creationId xmlns:a16="http://schemas.microsoft.com/office/drawing/2014/main" xmlns="" id="{95E119F5-9B3E-4873-87FF-5AE2A286B4B7}"/>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3" name="Obraz 3">
            <a:extLst>
              <a:ext uri="{FF2B5EF4-FFF2-40B4-BE49-F238E27FC236}">
                <a16:creationId xmlns:a16="http://schemas.microsoft.com/office/drawing/2014/main" xmlns="" id="{6789E0D2-01DB-48EF-8376-E5202269EB1A}"/>
              </a:ext>
            </a:extLst>
          </p:cNvPr>
          <p:cNvPicPr>
            <a:picLocks noChangeAspect="1"/>
          </p:cNvPicPr>
          <p:nvPr/>
        </p:nvPicPr>
        <p:blipFill>
          <a:blip r:embed="rId2"/>
          <a:stretch>
            <a:fillRect/>
          </a:stretch>
        </p:blipFill>
        <p:spPr>
          <a:xfrm>
            <a:off x="1405121" y="1951229"/>
            <a:ext cx="2828550" cy="999750"/>
          </a:xfrm>
          <a:prstGeom prst="rect">
            <a:avLst/>
          </a:prstGeom>
          <a:noFill/>
          <a:ln cap="flat">
            <a:noFill/>
          </a:ln>
        </p:spPr>
      </p:pic>
      <p:pic>
        <p:nvPicPr>
          <p:cNvPr id="4" name="Obraz 21">
            <a:extLst>
              <a:ext uri="{FF2B5EF4-FFF2-40B4-BE49-F238E27FC236}">
                <a16:creationId xmlns:a16="http://schemas.microsoft.com/office/drawing/2014/main" xmlns="" id="{52653CFF-956B-4C67-8668-3CFD36D739DB}"/>
              </a:ext>
            </a:extLst>
          </p:cNvPr>
          <p:cNvPicPr>
            <a:picLocks noChangeAspect="1"/>
          </p:cNvPicPr>
          <p:nvPr/>
        </p:nvPicPr>
        <p:blipFill>
          <a:blip r:embed="rId2"/>
          <a:stretch>
            <a:fillRect/>
          </a:stretch>
        </p:blipFill>
        <p:spPr>
          <a:xfrm>
            <a:off x="1417822" y="3449830"/>
            <a:ext cx="2828550" cy="999750"/>
          </a:xfrm>
          <a:prstGeom prst="rect">
            <a:avLst/>
          </a:prstGeom>
          <a:noFill/>
          <a:ln cap="flat">
            <a:noFill/>
          </a:ln>
        </p:spPr>
      </p:pic>
      <p:pic>
        <p:nvPicPr>
          <p:cNvPr id="5" name="Obraz 23">
            <a:extLst>
              <a:ext uri="{FF2B5EF4-FFF2-40B4-BE49-F238E27FC236}">
                <a16:creationId xmlns:a16="http://schemas.microsoft.com/office/drawing/2014/main" xmlns="" id="{00FD0AE5-69A4-4FD0-B132-99F831E7090F}"/>
              </a:ext>
            </a:extLst>
          </p:cNvPr>
          <p:cNvPicPr>
            <a:picLocks noChangeAspect="1"/>
          </p:cNvPicPr>
          <p:nvPr/>
        </p:nvPicPr>
        <p:blipFill>
          <a:blip r:embed="rId2"/>
          <a:stretch>
            <a:fillRect/>
          </a:stretch>
        </p:blipFill>
        <p:spPr>
          <a:xfrm>
            <a:off x="4669026" y="1951229"/>
            <a:ext cx="2828550" cy="999750"/>
          </a:xfrm>
          <a:prstGeom prst="rect">
            <a:avLst/>
          </a:prstGeom>
          <a:noFill/>
          <a:ln cap="flat">
            <a:noFill/>
          </a:ln>
        </p:spPr>
      </p:pic>
      <p:pic>
        <p:nvPicPr>
          <p:cNvPr id="6" name="Obraz 24">
            <a:extLst>
              <a:ext uri="{FF2B5EF4-FFF2-40B4-BE49-F238E27FC236}">
                <a16:creationId xmlns:a16="http://schemas.microsoft.com/office/drawing/2014/main" xmlns="" id="{F8E654FF-EC3B-4033-9906-5CA604875300}"/>
              </a:ext>
            </a:extLst>
          </p:cNvPr>
          <p:cNvPicPr>
            <a:picLocks noChangeAspect="1"/>
          </p:cNvPicPr>
          <p:nvPr/>
        </p:nvPicPr>
        <p:blipFill>
          <a:blip r:embed="rId2"/>
          <a:stretch>
            <a:fillRect/>
          </a:stretch>
        </p:blipFill>
        <p:spPr>
          <a:xfrm>
            <a:off x="4681727" y="3462531"/>
            <a:ext cx="2828550" cy="999750"/>
          </a:xfrm>
          <a:prstGeom prst="rect">
            <a:avLst/>
          </a:prstGeom>
          <a:noFill/>
          <a:ln cap="flat">
            <a:noFill/>
          </a:ln>
        </p:spPr>
      </p:pic>
      <p:pic>
        <p:nvPicPr>
          <p:cNvPr id="7" name="Obraz 25">
            <a:extLst>
              <a:ext uri="{FF2B5EF4-FFF2-40B4-BE49-F238E27FC236}">
                <a16:creationId xmlns:a16="http://schemas.microsoft.com/office/drawing/2014/main" xmlns="" id="{74A9D0FA-9526-4F9F-844C-3A126335AD08}"/>
              </a:ext>
            </a:extLst>
          </p:cNvPr>
          <p:cNvPicPr>
            <a:picLocks noChangeAspect="1"/>
          </p:cNvPicPr>
          <p:nvPr/>
        </p:nvPicPr>
        <p:blipFill>
          <a:blip r:embed="rId2"/>
          <a:stretch>
            <a:fillRect/>
          </a:stretch>
        </p:blipFill>
        <p:spPr>
          <a:xfrm>
            <a:off x="7932922" y="1938528"/>
            <a:ext cx="2828550" cy="999750"/>
          </a:xfrm>
          <a:prstGeom prst="rect">
            <a:avLst/>
          </a:prstGeom>
          <a:noFill/>
          <a:ln cap="flat">
            <a:noFill/>
          </a:ln>
        </p:spPr>
      </p:pic>
      <p:pic>
        <p:nvPicPr>
          <p:cNvPr id="8" name="Obraz 26">
            <a:extLst>
              <a:ext uri="{FF2B5EF4-FFF2-40B4-BE49-F238E27FC236}">
                <a16:creationId xmlns:a16="http://schemas.microsoft.com/office/drawing/2014/main" xmlns="" id="{CF03105C-5EA9-4BCF-A42A-36776DF2F4AB}"/>
              </a:ext>
            </a:extLst>
          </p:cNvPr>
          <p:cNvPicPr>
            <a:picLocks noChangeAspect="1"/>
          </p:cNvPicPr>
          <p:nvPr/>
        </p:nvPicPr>
        <p:blipFill>
          <a:blip r:embed="rId2"/>
          <a:stretch>
            <a:fillRect/>
          </a:stretch>
        </p:blipFill>
        <p:spPr>
          <a:xfrm>
            <a:off x="7945623" y="3449830"/>
            <a:ext cx="2828550" cy="999750"/>
          </a:xfrm>
          <a:prstGeom prst="rect">
            <a:avLst/>
          </a:prstGeom>
          <a:noFill/>
          <a:ln cap="flat">
            <a:noFill/>
          </a:ln>
        </p:spPr>
      </p:pic>
      <p:pic>
        <p:nvPicPr>
          <p:cNvPr id="9" name="Obraz 4">
            <a:extLst>
              <a:ext uri="{FF2B5EF4-FFF2-40B4-BE49-F238E27FC236}">
                <a16:creationId xmlns:a16="http://schemas.microsoft.com/office/drawing/2014/main" xmlns="" id="{1FE9ABD4-8452-4F7C-8129-1E0CC2D1864F}"/>
              </a:ext>
            </a:extLst>
          </p:cNvPr>
          <p:cNvPicPr>
            <a:picLocks noChangeAspect="1"/>
          </p:cNvPicPr>
          <p:nvPr/>
        </p:nvPicPr>
        <p:blipFill>
          <a:blip r:embed="rId3"/>
          <a:stretch>
            <a:fillRect/>
          </a:stretch>
        </p:blipFill>
        <p:spPr>
          <a:xfrm>
            <a:off x="4211826" y="2377952"/>
            <a:ext cx="466344" cy="146304"/>
          </a:xfrm>
          <a:prstGeom prst="rect">
            <a:avLst/>
          </a:prstGeom>
          <a:noFill/>
          <a:ln cap="flat">
            <a:noFill/>
          </a:ln>
        </p:spPr>
      </p:pic>
      <p:pic>
        <p:nvPicPr>
          <p:cNvPr id="10" name="Obraz 27">
            <a:extLst>
              <a:ext uri="{FF2B5EF4-FFF2-40B4-BE49-F238E27FC236}">
                <a16:creationId xmlns:a16="http://schemas.microsoft.com/office/drawing/2014/main" xmlns="" id="{9DBD6340-EA4B-48CE-92EF-95ED10280E6D}"/>
              </a:ext>
            </a:extLst>
          </p:cNvPr>
          <p:cNvPicPr>
            <a:picLocks noChangeAspect="1"/>
          </p:cNvPicPr>
          <p:nvPr/>
        </p:nvPicPr>
        <p:blipFill>
          <a:blip r:embed="rId3"/>
          <a:stretch>
            <a:fillRect/>
          </a:stretch>
        </p:blipFill>
        <p:spPr>
          <a:xfrm>
            <a:off x="4224527" y="3876543"/>
            <a:ext cx="466344" cy="146304"/>
          </a:xfrm>
          <a:prstGeom prst="rect">
            <a:avLst/>
          </a:prstGeom>
          <a:noFill/>
          <a:ln cap="flat">
            <a:noFill/>
          </a:ln>
        </p:spPr>
      </p:pic>
      <p:pic>
        <p:nvPicPr>
          <p:cNvPr id="11" name="Obraz 28">
            <a:extLst>
              <a:ext uri="{FF2B5EF4-FFF2-40B4-BE49-F238E27FC236}">
                <a16:creationId xmlns:a16="http://schemas.microsoft.com/office/drawing/2014/main" xmlns="" id="{A824E1FB-175C-441B-B6D4-1DF8D53B0051}"/>
              </a:ext>
            </a:extLst>
          </p:cNvPr>
          <p:cNvPicPr>
            <a:picLocks noChangeAspect="1"/>
          </p:cNvPicPr>
          <p:nvPr/>
        </p:nvPicPr>
        <p:blipFill>
          <a:blip r:embed="rId3"/>
          <a:stretch>
            <a:fillRect/>
          </a:stretch>
        </p:blipFill>
        <p:spPr>
          <a:xfrm>
            <a:off x="7488423" y="3889244"/>
            <a:ext cx="466344" cy="146304"/>
          </a:xfrm>
          <a:prstGeom prst="rect">
            <a:avLst/>
          </a:prstGeom>
          <a:noFill/>
          <a:ln cap="flat">
            <a:noFill/>
          </a:ln>
        </p:spPr>
      </p:pic>
      <p:pic>
        <p:nvPicPr>
          <p:cNvPr id="12" name="Obraz 29">
            <a:extLst>
              <a:ext uri="{FF2B5EF4-FFF2-40B4-BE49-F238E27FC236}">
                <a16:creationId xmlns:a16="http://schemas.microsoft.com/office/drawing/2014/main" xmlns="" id="{5AC506EB-71B0-4556-BF27-F6AA57C6D302}"/>
              </a:ext>
            </a:extLst>
          </p:cNvPr>
          <p:cNvPicPr>
            <a:picLocks noChangeAspect="1"/>
          </p:cNvPicPr>
          <p:nvPr/>
        </p:nvPicPr>
        <p:blipFill>
          <a:blip r:embed="rId3"/>
          <a:stretch>
            <a:fillRect/>
          </a:stretch>
        </p:blipFill>
        <p:spPr>
          <a:xfrm>
            <a:off x="7475722" y="2377952"/>
            <a:ext cx="466344" cy="146304"/>
          </a:xfrm>
          <a:prstGeom prst="rect">
            <a:avLst/>
          </a:prstGeom>
          <a:noFill/>
          <a:ln cap="flat">
            <a:noFill/>
          </a:ln>
        </p:spPr>
      </p:pic>
      <p:pic>
        <p:nvPicPr>
          <p:cNvPr id="13" name="Obraz 30">
            <a:extLst>
              <a:ext uri="{FF2B5EF4-FFF2-40B4-BE49-F238E27FC236}">
                <a16:creationId xmlns:a16="http://schemas.microsoft.com/office/drawing/2014/main" xmlns="" id="{A823120D-E1AF-4099-9148-E584EAC6AE6A}"/>
              </a:ext>
            </a:extLst>
          </p:cNvPr>
          <p:cNvPicPr>
            <a:picLocks noChangeAspect="1"/>
          </p:cNvPicPr>
          <p:nvPr/>
        </p:nvPicPr>
        <p:blipFill>
          <a:blip r:embed="rId3"/>
          <a:stretch>
            <a:fillRect/>
          </a:stretch>
        </p:blipFill>
        <p:spPr>
          <a:xfrm>
            <a:off x="1417822" y="5546850"/>
            <a:ext cx="466344" cy="146304"/>
          </a:xfrm>
          <a:prstGeom prst="rect">
            <a:avLst/>
          </a:prstGeom>
          <a:noFill/>
          <a:ln cap="flat">
            <a:noFill/>
          </a:ln>
        </p:spPr>
      </p:pic>
      <p:pic>
        <p:nvPicPr>
          <p:cNvPr id="14" name="Obraz 5">
            <a:extLst>
              <a:ext uri="{FF2B5EF4-FFF2-40B4-BE49-F238E27FC236}">
                <a16:creationId xmlns:a16="http://schemas.microsoft.com/office/drawing/2014/main" xmlns="" id="{5848F56A-7787-4397-82A5-CEF592834E3E}"/>
              </a:ext>
            </a:extLst>
          </p:cNvPr>
          <p:cNvPicPr>
            <a:picLocks noChangeAspect="1"/>
          </p:cNvPicPr>
          <p:nvPr/>
        </p:nvPicPr>
        <p:blipFill>
          <a:blip r:embed="rId4"/>
          <a:stretch>
            <a:fillRect/>
          </a:stretch>
        </p:blipFill>
        <p:spPr>
          <a:xfrm>
            <a:off x="1884166" y="5069113"/>
            <a:ext cx="2813307" cy="990606"/>
          </a:xfrm>
          <a:prstGeom prst="rect">
            <a:avLst/>
          </a:prstGeom>
          <a:noFill/>
          <a:ln cap="flat">
            <a:noFill/>
          </a:ln>
        </p:spPr>
      </p:pic>
      <p:sp>
        <p:nvSpPr>
          <p:cNvPr id="15" name="Symbol zastępczy tekstu 34">
            <a:extLst>
              <a:ext uri="{FF2B5EF4-FFF2-40B4-BE49-F238E27FC236}">
                <a16:creationId xmlns:a16="http://schemas.microsoft.com/office/drawing/2014/main" xmlns="" id="{D0BA34E9-9FFE-44F7-B10B-C00EB4025459}"/>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a:tabLst/>
              <a:defRPr lang="pl-PL" sz="1600" b="0" i="0" u="none" strike="noStrike" cap="none" spc="0" baseline="0">
                <a:solidFill>
                  <a:srgbClr val="6D6E71"/>
                </a:solidFill>
                <a:uFillTx/>
                <a:latin typeface="Arial"/>
              </a:defRPr>
            </a:lvl1pPr>
          </a:lstStyle>
          <a:p>
            <a:pPr lvl="0"/>
            <a:endParaRPr lang="pl-PL"/>
          </a:p>
        </p:txBody>
      </p:sp>
      <p:sp>
        <p:nvSpPr>
          <p:cNvPr id="16" name="Symbol zastępczy tekstu 34">
            <a:extLst>
              <a:ext uri="{FF2B5EF4-FFF2-40B4-BE49-F238E27FC236}">
                <a16:creationId xmlns:a16="http://schemas.microsoft.com/office/drawing/2014/main" xmlns="" id="{441CE751-7248-4A43-9022-F59B9E0BDA76}"/>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2"/>
              <a:tabLst/>
              <a:defRPr lang="pl-PL" sz="1600" b="0" i="0" u="none" strike="noStrike" cap="none" spc="0" baseline="0">
                <a:solidFill>
                  <a:srgbClr val="6D6E71"/>
                </a:solidFill>
                <a:uFillTx/>
                <a:latin typeface="Arial"/>
              </a:defRPr>
            </a:lvl1pPr>
          </a:lstStyle>
          <a:p>
            <a:pPr lvl="0"/>
            <a:endParaRPr lang="pl-PL"/>
          </a:p>
        </p:txBody>
      </p:sp>
      <p:sp>
        <p:nvSpPr>
          <p:cNvPr id="17" name="Symbol zastępczy tekstu 34">
            <a:extLst>
              <a:ext uri="{FF2B5EF4-FFF2-40B4-BE49-F238E27FC236}">
                <a16:creationId xmlns:a16="http://schemas.microsoft.com/office/drawing/2014/main" xmlns="" id="{46614AF1-20B9-4AEF-9253-B7B93C1273DC}"/>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3"/>
              <a:tabLst/>
              <a:defRPr lang="pl-PL" sz="1600" b="0" i="0" u="none" strike="noStrike" cap="none" spc="0" baseline="0">
                <a:solidFill>
                  <a:srgbClr val="6D6E71"/>
                </a:solidFill>
                <a:uFillTx/>
                <a:latin typeface="Arial"/>
              </a:defRPr>
            </a:lvl1pPr>
          </a:lstStyle>
          <a:p>
            <a:pPr lvl="0"/>
            <a:endParaRPr lang="pl-PL"/>
          </a:p>
        </p:txBody>
      </p:sp>
      <p:sp>
        <p:nvSpPr>
          <p:cNvPr id="18" name="Symbol zastępczy tekstu 34">
            <a:extLst>
              <a:ext uri="{FF2B5EF4-FFF2-40B4-BE49-F238E27FC236}">
                <a16:creationId xmlns:a16="http://schemas.microsoft.com/office/drawing/2014/main" xmlns="" id="{F7B3725A-6C67-4151-978F-441A2ABD9248}"/>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4"/>
              <a:tabLst/>
              <a:defRPr lang="pl-PL" sz="1600" b="0" i="0" u="none" strike="noStrike" cap="none" spc="0" baseline="0">
                <a:solidFill>
                  <a:srgbClr val="6D6E71"/>
                </a:solidFill>
                <a:uFillTx/>
                <a:latin typeface="Arial"/>
              </a:defRPr>
            </a:lvl1pPr>
          </a:lstStyle>
          <a:p>
            <a:pPr lvl="0"/>
            <a:endParaRPr lang="pl-PL"/>
          </a:p>
        </p:txBody>
      </p:sp>
      <p:sp>
        <p:nvSpPr>
          <p:cNvPr id="19" name="Symbol zastępczy tekstu 34">
            <a:extLst>
              <a:ext uri="{FF2B5EF4-FFF2-40B4-BE49-F238E27FC236}">
                <a16:creationId xmlns:a16="http://schemas.microsoft.com/office/drawing/2014/main" xmlns="" id="{E4F28D5B-C762-4806-A765-DCB94F2D879A}"/>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5"/>
              <a:tabLst/>
              <a:defRPr lang="pl-PL" sz="1600" b="0"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a16="http://schemas.microsoft.com/office/drawing/2014/main" xmlns="" id="{63F1F02F-C030-4507-915C-E8A4F8DFF870}"/>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6"/>
              <a:tabLst/>
              <a:defRPr lang="pl-PL" sz="1600" b="0"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a16="http://schemas.microsoft.com/office/drawing/2014/main" xmlns="" id="{5CE960AF-9EC6-4964-A63B-6BC425B8219C}"/>
              </a:ext>
            </a:extLst>
          </p:cNvPr>
          <p:cNvSpPr txBox="1">
            <a:spLocks noGrp="1"/>
          </p:cNvSpPr>
          <p:nvPr>
            <p:ph type="body" sz="quarter" idx="4294967295"/>
          </p:nvPr>
        </p:nvSpPr>
        <p:spPr>
          <a:xfrm>
            <a:off x="1976375" y="5146800"/>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FFFFFF"/>
              </a:buClr>
              <a:buSzPct val="100000"/>
              <a:buFont typeface="Arial"/>
              <a:buAutoNum type="arabicPeriod" startAt="8"/>
              <a:tabLst/>
              <a:defRPr lang="pl-PL" sz="1600" b="0" i="0" u="none" strike="noStrike" cap="none" spc="0" baseline="0">
                <a:solidFill>
                  <a:srgbClr val="FFFFFF"/>
                </a:solidFill>
                <a:uFillTx/>
                <a:latin typeface="Arial"/>
              </a:defRPr>
            </a:lvl1pPr>
          </a:lstStyle>
          <a:p>
            <a:pPr lvl="0"/>
            <a:endParaRPr lang="pl-PL"/>
          </a:p>
        </p:txBody>
      </p:sp>
    </p:spTree>
    <p:extLst>
      <p:ext uri="{BB962C8B-B14F-4D97-AF65-F5344CB8AC3E}">
        <p14:creationId xmlns:p14="http://schemas.microsoft.com/office/powerpoint/2010/main" val="101424827"/>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p:cSld name="6_Dwa elementy zawartości">
    <p:spTree>
      <p:nvGrpSpPr>
        <p:cNvPr id="1" name=""/>
        <p:cNvGrpSpPr/>
        <p:nvPr/>
      </p:nvGrpSpPr>
      <p:grpSpPr>
        <a:xfrm>
          <a:off x="0" y="0"/>
          <a:ext cx="0" cy="0"/>
          <a:chOff x="0" y="0"/>
          <a:chExt cx="0" cy="0"/>
        </a:xfrm>
      </p:grpSpPr>
      <p:pic>
        <p:nvPicPr>
          <p:cNvPr id="2" name="Obraz 2">
            <a:extLst>
              <a:ext uri="{FF2B5EF4-FFF2-40B4-BE49-F238E27FC236}">
                <a16:creationId xmlns:a16="http://schemas.microsoft.com/office/drawing/2014/main" xmlns="" id="{AF90BDFE-E2BE-4953-9688-B4796D89FA9D}"/>
              </a:ext>
            </a:extLst>
          </p:cNvPr>
          <p:cNvPicPr>
            <a:picLocks noChangeAspect="1"/>
          </p:cNvPicPr>
          <p:nvPr/>
        </p:nvPicPr>
        <p:blipFill>
          <a:blip r:embed="rId2"/>
          <a:stretch>
            <a:fillRect/>
          </a:stretch>
        </p:blipFill>
        <p:spPr>
          <a:xfrm>
            <a:off x="1405121" y="1954786"/>
            <a:ext cx="2828550" cy="1018038"/>
          </a:xfrm>
          <a:prstGeom prst="rect">
            <a:avLst/>
          </a:prstGeom>
          <a:noFill/>
          <a:ln cap="flat">
            <a:noFill/>
          </a:ln>
        </p:spPr>
      </p:pic>
      <p:sp>
        <p:nvSpPr>
          <p:cNvPr id="3" name="Symbol zastępczy tekstu 10">
            <a:extLst>
              <a:ext uri="{FF2B5EF4-FFF2-40B4-BE49-F238E27FC236}">
                <a16:creationId xmlns:a16="http://schemas.microsoft.com/office/drawing/2014/main" xmlns="" id="{675C3A0A-1600-47E9-AA53-B2D7C26F586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4" name="Obraz 12">
            <a:extLst>
              <a:ext uri="{FF2B5EF4-FFF2-40B4-BE49-F238E27FC236}">
                <a16:creationId xmlns:a16="http://schemas.microsoft.com/office/drawing/2014/main" xmlns="" id="{FD698344-D0C6-4348-AD73-DE155DDE1DC0}"/>
              </a:ext>
            </a:extLst>
          </p:cNvPr>
          <p:cNvPicPr>
            <a:picLocks noChangeAspect="1"/>
          </p:cNvPicPr>
          <p:nvPr/>
        </p:nvPicPr>
        <p:blipFill>
          <a:blip r:embed="rId2"/>
          <a:stretch>
            <a:fillRect/>
          </a:stretch>
        </p:blipFill>
        <p:spPr>
          <a:xfrm>
            <a:off x="4669026" y="1942085"/>
            <a:ext cx="2828550" cy="1018038"/>
          </a:xfrm>
          <a:prstGeom prst="rect">
            <a:avLst/>
          </a:prstGeom>
          <a:noFill/>
          <a:ln cap="flat">
            <a:noFill/>
          </a:ln>
        </p:spPr>
      </p:pic>
      <p:pic>
        <p:nvPicPr>
          <p:cNvPr id="5" name="Obraz 13">
            <a:extLst>
              <a:ext uri="{FF2B5EF4-FFF2-40B4-BE49-F238E27FC236}">
                <a16:creationId xmlns:a16="http://schemas.microsoft.com/office/drawing/2014/main" xmlns="" id="{31EBE81F-C80D-4787-B9C2-AA438E509052}"/>
              </a:ext>
            </a:extLst>
          </p:cNvPr>
          <p:cNvPicPr>
            <a:picLocks noChangeAspect="1"/>
          </p:cNvPicPr>
          <p:nvPr/>
        </p:nvPicPr>
        <p:blipFill>
          <a:blip r:embed="rId2"/>
          <a:stretch>
            <a:fillRect/>
          </a:stretch>
        </p:blipFill>
        <p:spPr>
          <a:xfrm>
            <a:off x="7958324" y="1942085"/>
            <a:ext cx="2828550" cy="1018038"/>
          </a:xfrm>
          <a:prstGeom prst="rect">
            <a:avLst/>
          </a:prstGeom>
          <a:noFill/>
          <a:ln cap="flat">
            <a:noFill/>
          </a:ln>
        </p:spPr>
      </p:pic>
      <p:pic>
        <p:nvPicPr>
          <p:cNvPr id="6" name="Obraz 14">
            <a:extLst>
              <a:ext uri="{FF2B5EF4-FFF2-40B4-BE49-F238E27FC236}">
                <a16:creationId xmlns:a16="http://schemas.microsoft.com/office/drawing/2014/main" xmlns="" id="{D1563F32-E07C-4AA5-AE28-0761F2C1A027}"/>
              </a:ext>
            </a:extLst>
          </p:cNvPr>
          <p:cNvPicPr>
            <a:picLocks noChangeAspect="1"/>
          </p:cNvPicPr>
          <p:nvPr/>
        </p:nvPicPr>
        <p:blipFill>
          <a:blip r:embed="rId2"/>
          <a:stretch>
            <a:fillRect/>
          </a:stretch>
        </p:blipFill>
        <p:spPr>
          <a:xfrm>
            <a:off x="1405121" y="3453387"/>
            <a:ext cx="2828550" cy="1018038"/>
          </a:xfrm>
          <a:prstGeom prst="rect">
            <a:avLst/>
          </a:prstGeom>
          <a:noFill/>
          <a:ln cap="flat">
            <a:noFill/>
          </a:ln>
        </p:spPr>
      </p:pic>
      <p:pic>
        <p:nvPicPr>
          <p:cNvPr id="7" name="Obraz 15">
            <a:extLst>
              <a:ext uri="{FF2B5EF4-FFF2-40B4-BE49-F238E27FC236}">
                <a16:creationId xmlns:a16="http://schemas.microsoft.com/office/drawing/2014/main" xmlns="" id="{3939FAE8-D90E-438A-85FA-B70D9558E7DA}"/>
              </a:ext>
            </a:extLst>
          </p:cNvPr>
          <p:cNvPicPr>
            <a:picLocks noChangeAspect="1"/>
          </p:cNvPicPr>
          <p:nvPr/>
        </p:nvPicPr>
        <p:blipFill>
          <a:blip r:embed="rId2"/>
          <a:stretch>
            <a:fillRect/>
          </a:stretch>
        </p:blipFill>
        <p:spPr>
          <a:xfrm>
            <a:off x="4669026" y="3440686"/>
            <a:ext cx="2828550" cy="1018038"/>
          </a:xfrm>
          <a:prstGeom prst="rect">
            <a:avLst/>
          </a:prstGeom>
          <a:noFill/>
          <a:ln cap="flat">
            <a:noFill/>
          </a:ln>
        </p:spPr>
      </p:pic>
      <p:pic>
        <p:nvPicPr>
          <p:cNvPr id="8" name="Obraz 16">
            <a:extLst>
              <a:ext uri="{FF2B5EF4-FFF2-40B4-BE49-F238E27FC236}">
                <a16:creationId xmlns:a16="http://schemas.microsoft.com/office/drawing/2014/main" xmlns="" id="{25A19944-B7BD-43B1-8985-6F907FC9FC9D}"/>
              </a:ext>
            </a:extLst>
          </p:cNvPr>
          <p:cNvPicPr>
            <a:picLocks noChangeAspect="1"/>
          </p:cNvPicPr>
          <p:nvPr/>
        </p:nvPicPr>
        <p:blipFill>
          <a:blip r:embed="rId2"/>
          <a:stretch>
            <a:fillRect/>
          </a:stretch>
        </p:blipFill>
        <p:spPr>
          <a:xfrm>
            <a:off x="7958324" y="3440686"/>
            <a:ext cx="2828550" cy="1018038"/>
          </a:xfrm>
          <a:prstGeom prst="rect">
            <a:avLst/>
          </a:prstGeom>
          <a:noFill/>
          <a:ln cap="flat">
            <a:noFill/>
          </a:ln>
        </p:spPr>
      </p:pic>
      <p:pic>
        <p:nvPicPr>
          <p:cNvPr id="9" name="Obraz 20">
            <a:extLst>
              <a:ext uri="{FF2B5EF4-FFF2-40B4-BE49-F238E27FC236}">
                <a16:creationId xmlns:a16="http://schemas.microsoft.com/office/drawing/2014/main" xmlns="" id="{AE521724-0BAF-4FDF-84AE-938EBDBD5BED}"/>
              </a:ext>
            </a:extLst>
          </p:cNvPr>
          <p:cNvPicPr>
            <a:picLocks noChangeAspect="1"/>
          </p:cNvPicPr>
          <p:nvPr/>
        </p:nvPicPr>
        <p:blipFill>
          <a:blip r:embed="rId2"/>
          <a:stretch>
            <a:fillRect/>
          </a:stretch>
        </p:blipFill>
        <p:spPr>
          <a:xfrm>
            <a:off x="1392420" y="4951978"/>
            <a:ext cx="2828550" cy="1018038"/>
          </a:xfrm>
          <a:prstGeom prst="rect">
            <a:avLst/>
          </a:prstGeom>
          <a:noFill/>
          <a:ln cap="flat">
            <a:noFill/>
          </a:ln>
        </p:spPr>
      </p:pic>
      <p:pic>
        <p:nvPicPr>
          <p:cNvPr id="10" name="Obraz 3">
            <a:extLst>
              <a:ext uri="{FF2B5EF4-FFF2-40B4-BE49-F238E27FC236}">
                <a16:creationId xmlns:a16="http://schemas.microsoft.com/office/drawing/2014/main" xmlns="" id="{BDDEA5FB-54C2-43D8-8ED7-526093A76934}"/>
              </a:ext>
            </a:extLst>
          </p:cNvPr>
          <p:cNvPicPr>
            <a:picLocks noChangeAspect="1"/>
          </p:cNvPicPr>
          <p:nvPr/>
        </p:nvPicPr>
        <p:blipFill>
          <a:blip r:embed="rId3"/>
          <a:stretch>
            <a:fillRect/>
          </a:stretch>
        </p:blipFill>
        <p:spPr>
          <a:xfrm>
            <a:off x="4702045" y="4965694"/>
            <a:ext cx="2813307" cy="990606"/>
          </a:xfrm>
          <a:prstGeom prst="rect">
            <a:avLst/>
          </a:prstGeom>
          <a:noFill/>
          <a:ln cap="flat">
            <a:noFill/>
          </a:ln>
        </p:spPr>
      </p:pic>
      <p:cxnSp>
        <p:nvCxnSpPr>
          <p:cNvPr id="11" name="Łącznik prosty 8">
            <a:extLst>
              <a:ext uri="{FF2B5EF4-FFF2-40B4-BE49-F238E27FC236}">
                <a16:creationId xmlns:a16="http://schemas.microsoft.com/office/drawing/2014/main" xmlns="" id="{EB0F9CBE-C805-4B8E-852C-464E433A3528}"/>
              </a:ext>
            </a:extLst>
          </p:cNvPr>
          <p:cNvCxnSpPr>
            <a:endCxn id="2" idx="1"/>
          </p:cNvCxnSpPr>
          <p:nvPr/>
        </p:nvCxnSpPr>
        <p:spPr>
          <a:xfrm>
            <a:off x="0" y="2451104"/>
            <a:ext cx="1405121" cy="12691"/>
          </a:xfrm>
          <a:prstGeom prst="straightConnector1">
            <a:avLst/>
          </a:prstGeom>
          <a:noFill/>
          <a:ln w="6345" cap="flat">
            <a:solidFill>
              <a:srgbClr val="A43757"/>
            </a:solidFill>
            <a:prstDash val="solid"/>
            <a:miter/>
          </a:ln>
        </p:spPr>
      </p:cxnSp>
      <p:cxnSp>
        <p:nvCxnSpPr>
          <p:cNvPr id="12" name="Łącznik prosty ze strzałką 25">
            <a:extLst>
              <a:ext uri="{FF2B5EF4-FFF2-40B4-BE49-F238E27FC236}">
                <a16:creationId xmlns:a16="http://schemas.microsoft.com/office/drawing/2014/main" xmlns="" id="{7B1CFE85-FF7B-4356-9FF8-68377941E52B}"/>
              </a:ext>
            </a:extLst>
          </p:cNvPr>
          <p:cNvCxnSpPr/>
          <p:nvPr/>
        </p:nvCxnSpPr>
        <p:spPr>
          <a:xfrm>
            <a:off x="4214094" y="2438403"/>
            <a:ext cx="461818" cy="0"/>
          </a:xfrm>
          <a:prstGeom prst="straightConnector1">
            <a:avLst/>
          </a:prstGeom>
          <a:noFill/>
          <a:ln w="6345" cap="flat">
            <a:solidFill>
              <a:srgbClr val="A43757"/>
            </a:solidFill>
            <a:prstDash val="solid"/>
            <a:miter/>
            <a:tailEnd type="arrow"/>
          </a:ln>
        </p:spPr>
      </p:cxnSp>
      <p:cxnSp>
        <p:nvCxnSpPr>
          <p:cNvPr id="13" name="Łącznik prosty ze strzałką 42">
            <a:extLst>
              <a:ext uri="{FF2B5EF4-FFF2-40B4-BE49-F238E27FC236}">
                <a16:creationId xmlns:a16="http://schemas.microsoft.com/office/drawing/2014/main" xmlns="" id="{CC72A635-2347-47F7-BD57-3DEDD9FD6DA3}"/>
              </a:ext>
            </a:extLst>
          </p:cNvPr>
          <p:cNvCxnSpPr/>
          <p:nvPr/>
        </p:nvCxnSpPr>
        <p:spPr>
          <a:xfrm>
            <a:off x="7490691" y="2451104"/>
            <a:ext cx="461818" cy="0"/>
          </a:xfrm>
          <a:prstGeom prst="straightConnector1">
            <a:avLst/>
          </a:prstGeom>
          <a:noFill/>
          <a:ln w="6345" cap="flat">
            <a:solidFill>
              <a:srgbClr val="A43757"/>
            </a:solidFill>
            <a:prstDash val="solid"/>
            <a:miter/>
            <a:tailEnd type="arrow"/>
          </a:ln>
        </p:spPr>
      </p:cxnSp>
      <p:cxnSp>
        <p:nvCxnSpPr>
          <p:cNvPr id="14" name="Łącznik prosty ze strzałką 43">
            <a:extLst>
              <a:ext uri="{FF2B5EF4-FFF2-40B4-BE49-F238E27FC236}">
                <a16:creationId xmlns:a16="http://schemas.microsoft.com/office/drawing/2014/main" xmlns="" id="{9334EB13-06F4-40CE-BC23-1EBD65E3D72A}"/>
              </a:ext>
            </a:extLst>
          </p:cNvPr>
          <p:cNvCxnSpPr/>
          <p:nvPr/>
        </p:nvCxnSpPr>
        <p:spPr>
          <a:xfrm>
            <a:off x="9486900" y="2946397"/>
            <a:ext cx="0" cy="508005"/>
          </a:xfrm>
          <a:prstGeom prst="straightConnector1">
            <a:avLst/>
          </a:prstGeom>
          <a:noFill/>
          <a:ln w="6345" cap="flat">
            <a:solidFill>
              <a:srgbClr val="A43757"/>
            </a:solidFill>
            <a:prstDash val="solid"/>
            <a:miter/>
            <a:tailEnd type="arrow"/>
          </a:ln>
        </p:spPr>
      </p:cxnSp>
      <p:cxnSp>
        <p:nvCxnSpPr>
          <p:cNvPr id="15" name="Łącznik prosty ze strzałką 44">
            <a:extLst>
              <a:ext uri="{FF2B5EF4-FFF2-40B4-BE49-F238E27FC236}">
                <a16:creationId xmlns:a16="http://schemas.microsoft.com/office/drawing/2014/main" xmlns="" id="{10571280-E002-4DC8-BCDB-E89C4483A4A1}"/>
              </a:ext>
            </a:extLst>
          </p:cNvPr>
          <p:cNvCxnSpPr/>
          <p:nvPr/>
        </p:nvCxnSpPr>
        <p:spPr>
          <a:xfrm flipH="1">
            <a:off x="4203697" y="3949695"/>
            <a:ext cx="457200" cy="0"/>
          </a:xfrm>
          <a:prstGeom prst="straightConnector1">
            <a:avLst/>
          </a:prstGeom>
          <a:noFill/>
          <a:ln w="6345" cap="flat">
            <a:solidFill>
              <a:srgbClr val="A43757"/>
            </a:solidFill>
            <a:prstDash val="solid"/>
            <a:miter/>
            <a:tailEnd type="arrow"/>
          </a:ln>
        </p:spPr>
      </p:cxnSp>
      <p:cxnSp>
        <p:nvCxnSpPr>
          <p:cNvPr id="16" name="Łącznik prosty ze strzałką 45">
            <a:extLst>
              <a:ext uri="{FF2B5EF4-FFF2-40B4-BE49-F238E27FC236}">
                <a16:creationId xmlns:a16="http://schemas.microsoft.com/office/drawing/2014/main" xmlns="" id="{98B793D4-C324-470D-B2D9-2C9BFB15E73D}"/>
              </a:ext>
            </a:extLst>
          </p:cNvPr>
          <p:cNvCxnSpPr>
            <a:stCxn id="8" idx="1"/>
          </p:cNvCxnSpPr>
          <p:nvPr/>
        </p:nvCxnSpPr>
        <p:spPr>
          <a:xfrm flipH="1">
            <a:off x="7480304" y="3949695"/>
            <a:ext cx="478020" cy="0"/>
          </a:xfrm>
          <a:prstGeom prst="straightConnector1">
            <a:avLst/>
          </a:prstGeom>
          <a:noFill/>
          <a:ln w="6345" cap="flat">
            <a:solidFill>
              <a:srgbClr val="A43757"/>
            </a:solidFill>
            <a:prstDash val="solid"/>
            <a:miter/>
            <a:tailEnd type="arrow"/>
          </a:ln>
        </p:spPr>
      </p:cxnSp>
      <p:cxnSp>
        <p:nvCxnSpPr>
          <p:cNvPr id="17" name="Łącznik prosty ze strzałką 46">
            <a:extLst>
              <a:ext uri="{FF2B5EF4-FFF2-40B4-BE49-F238E27FC236}">
                <a16:creationId xmlns:a16="http://schemas.microsoft.com/office/drawing/2014/main" xmlns="" id="{CB1BAC07-5807-496D-B311-2AD322BDB2CE}"/>
              </a:ext>
            </a:extLst>
          </p:cNvPr>
          <p:cNvCxnSpPr/>
          <p:nvPr/>
        </p:nvCxnSpPr>
        <p:spPr>
          <a:xfrm>
            <a:off x="4165604" y="5448296"/>
            <a:ext cx="507994" cy="0"/>
          </a:xfrm>
          <a:prstGeom prst="straightConnector1">
            <a:avLst/>
          </a:prstGeom>
          <a:noFill/>
          <a:ln w="6345" cap="flat">
            <a:solidFill>
              <a:srgbClr val="A43757"/>
            </a:solidFill>
            <a:prstDash val="solid"/>
            <a:miter/>
            <a:tailEnd type="arrow"/>
          </a:ln>
        </p:spPr>
      </p:cxnSp>
      <p:cxnSp>
        <p:nvCxnSpPr>
          <p:cNvPr id="18" name="Łącznik prosty ze strzałką 52">
            <a:extLst>
              <a:ext uri="{FF2B5EF4-FFF2-40B4-BE49-F238E27FC236}">
                <a16:creationId xmlns:a16="http://schemas.microsoft.com/office/drawing/2014/main" xmlns="" id="{1F1542E2-874B-4A43-8CB9-64F326FE25F6}"/>
              </a:ext>
            </a:extLst>
          </p:cNvPr>
          <p:cNvCxnSpPr/>
          <p:nvPr/>
        </p:nvCxnSpPr>
        <p:spPr>
          <a:xfrm>
            <a:off x="2743200" y="4457700"/>
            <a:ext cx="0" cy="508004"/>
          </a:xfrm>
          <a:prstGeom prst="straightConnector1">
            <a:avLst/>
          </a:prstGeom>
          <a:noFill/>
          <a:ln w="6345" cap="flat">
            <a:solidFill>
              <a:srgbClr val="A43757"/>
            </a:solidFill>
            <a:prstDash val="solid"/>
            <a:miter/>
            <a:tailEnd type="arrow"/>
          </a:ln>
        </p:spPr>
      </p:cxnSp>
      <p:sp>
        <p:nvSpPr>
          <p:cNvPr id="19" name="Symbol zastępczy tekstu 34">
            <a:extLst>
              <a:ext uri="{FF2B5EF4-FFF2-40B4-BE49-F238E27FC236}">
                <a16:creationId xmlns:a16="http://schemas.microsoft.com/office/drawing/2014/main" xmlns="" id="{5EB71FFB-4A35-47BB-BEAD-3603D0EB3702}"/>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a16="http://schemas.microsoft.com/office/drawing/2014/main" xmlns="" id="{FA9595DF-4951-41E5-A31B-F271CD1ECDC9}"/>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a16="http://schemas.microsoft.com/office/drawing/2014/main" xmlns="" id="{25686BDF-7D35-461E-A2BD-F48816F576FF}"/>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2" name="Symbol zastępczy tekstu 34">
            <a:extLst>
              <a:ext uri="{FF2B5EF4-FFF2-40B4-BE49-F238E27FC236}">
                <a16:creationId xmlns:a16="http://schemas.microsoft.com/office/drawing/2014/main" xmlns="" id="{C301FD96-A5F1-49E7-82A0-984A60897302}"/>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3" name="Symbol zastępczy tekstu 34">
            <a:extLst>
              <a:ext uri="{FF2B5EF4-FFF2-40B4-BE49-F238E27FC236}">
                <a16:creationId xmlns:a16="http://schemas.microsoft.com/office/drawing/2014/main" xmlns="" id="{2386ED17-0EDA-4141-B8A2-A6E761D5D52E}"/>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4" name="Symbol zastępczy tekstu 34">
            <a:extLst>
              <a:ext uri="{FF2B5EF4-FFF2-40B4-BE49-F238E27FC236}">
                <a16:creationId xmlns:a16="http://schemas.microsoft.com/office/drawing/2014/main" xmlns="" id="{C03DD810-BDD5-445B-8594-4ECB0A8FB0B2}"/>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5" name="Symbol zastępczy tekstu 34">
            <a:extLst>
              <a:ext uri="{FF2B5EF4-FFF2-40B4-BE49-F238E27FC236}">
                <a16:creationId xmlns:a16="http://schemas.microsoft.com/office/drawing/2014/main" xmlns="" id="{35E22065-6ACF-4850-90E0-241283CB24DA}"/>
              </a:ext>
            </a:extLst>
          </p:cNvPr>
          <p:cNvSpPr txBox="1">
            <a:spLocks noGrp="1"/>
          </p:cNvSpPr>
          <p:nvPr>
            <p:ph type="body" sz="quarter" idx="4294967295"/>
          </p:nvPr>
        </p:nvSpPr>
        <p:spPr>
          <a:xfrm>
            <a:off x="1485900"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6" name="Symbol zastępczy tekstu 34">
            <a:extLst>
              <a:ext uri="{FF2B5EF4-FFF2-40B4-BE49-F238E27FC236}">
                <a16:creationId xmlns:a16="http://schemas.microsoft.com/office/drawing/2014/main" xmlns="" id="{2145FE43-53DD-4595-B8AA-BA21679E2DCE}"/>
              </a:ext>
            </a:extLst>
          </p:cNvPr>
          <p:cNvSpPr txBox="1">
            <a:spLocks noGrp="1"/>
          </p:cNvSpPr>
          <p:nvPr>
            <p:ph type="body" sz="quarter" idx="4294967295"/>
          </p:nvPr>
        </p:nvSpPr>
        <p:spPr>
          <a:xfrm>
            <a:off x="4782074" y="5054602"/>
            <a:ext cx="2628899" cy="8001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spTree>
    <p:extLst>
      <p:ext uri="{BB962C8B-B14F-4D97-AF65-F5344CB8AC3E}">
        <p14:creationId xmlns:p14="http://schemas.microsoft.com/office/powerpoint/2010/main" val="2394214275"/>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p:cSld name="7_Dwa elementy zawartości">
    <p:spTree>
      <p:nvGrpSpPr>
        <p:cNvPr id="1" name=""/>
        <p:cNvGrpSpPr/>
        <p:nvPr/>
      </p:nvGrpSpPr>
      <p:grpSpPr>
        <a:xfrm>
          <a:off x="0" y="0"/>
          <a:ext cx="0" cy="0"/>
          <a:chOff x="0" y="0"/>
          <a:chExt cx="0" cy="0"/>
        </a:xfrm>
      </p:grpSpPr>
      <p:grpSp>
        <p:nvGrpSpPr>
          <p:cNvPr id="2" name="Grupa 55">
            <a:extLst>
              <a:ext uri="{FF2B5EF4-FFF2-40B4-BE49-F238E27FC236}">
                <a16:creationId xmlns:a16="http://schemas.microsoft.com/office/drawing/2014/main" xmlns="" id="{EB03D32B-A697-47B2-BEA7-CB0A123EC296}"/>
              </a:ext>
            </a:extLst>
          </p:cNvPr>
          <p:cNvGrpSpPr/>
          <p:nvPr/>
        </p:nvGrpSpPr>
        <p:grpSpPr>
          <a:xfrm>
            <a:off x="4669026" y="3440686"/>
            <a:ext cx="2828550" cy="1018038"/>
            <a:chOff x="4669026" y="3440686"/>
            <a:chExt cx="2828550" cy="1018038"/>
          </a:xfrm>
        </p:grpSpPr>
        <p:pic>
          <p:nvPicPr>
            <p:cNvPr id="3" name="Obraz 56">
              <a:extLst>
                <a:ext uri="{FF2B5EF4-FFF2-40B4-BE49-F238E27FC236}">
                  <a16:creationId xmlns:a16="http://schemas.microsoft.com/office/drawing/2014/main" xmlns="" id="{92A65B58-506D-4171-8585-656531ED77FB}"/>
                </a:ext>
              </a:extLst>
            </p:cNvPr>
            <p:cNvPicPr>
              <a:picLocks noChangeAspect="1"/>
            </p:cNvPicPr>
            <p:nvPr/>
          </p:nvPicPr>
          <p:blipFill>
            <a:blip r:embed="rId2"/>
            <a:stretch>
              <a:fillRect/>
            </a:stretch>
          </p:blipFill>
          <p:spPr>
            <a:xfrm>
              <a:off x="4685787" y="3463546"/>
              <a:ext cx="2795019" cy="972318"/>
            </a:xfrm>
            <a:prstGeom prst="rect">
              <a:avLst/>
            </a:prstGeom>
            <a:noFill/>
            <a:ln cap="flat">
              <a:noFill/>
            </a:ln>
          </p:spPr>
        </p:pic>
        <p:pic>
          <p:nvPicPr>
            <p:cNvPr id="4" name="Obraz 57">
              <a:extLst>
                <a:ext uri="{FF2B5EF4-FFF2-40B4-BE49-F238E27FC236}">
                  <a16:creationId xmlns:a16="http://schemas.microsoft.com/office/drawing/2014/main" xmlns="" id="{AF3685B8-FD5E-4448-928C-C57137617777}"/>
                </a:ext>
              </a:extLst>
            </p:cNvPr>
            <p:cNvPicPr>
              <a:picLocks noChangeAspect="1"/>
            </p:cNvPicPr>
            <p:nvPr/>
          </p:nvPicPr>
          <p:blipFill>
            <a:blip r:embed="rId3"/>
            <a:stretch>
              <a:fillRect/>
            </a:stretch>
          </p:blipFill>
          <p:spPr>
            <a:xfrm>
              <a:off x="4669026" y="3440686"/>
              <a:ext cx="2828550" cy="1018038"/>
            </a:xfrm>
            <a:prstGeom prst="rect">
              <a:avLst/>
            </a:prstGeom>
            <a:noFill/>
            <a:ln cap="flat">
              <a:noFill/>
            </a:ln>
          </p:spPr>
        </p:pic>
      </p:grpSp>
      <p:grpSp>
        <p:nvGrpSpPr>
          <p:cNvPr id="5" name="Grupa 58">
            <a:extLst>
              <a:ext uri="{FF2B5EF4-FFF2-40B4-BE49-F238E27FC236}">
                <a16:creationId xmlns:a16="http://schemas.microsoft.com/office/drawing/2014/main" xmlns="" id="{6FC17653-41CB-4419-AEE7-31F6D772140D}"/>
              </a:ext>
            </a:extLst>
          </p:cNvPr>
          <p:cNvGrpSpPr/>
          <p:nvPr/>
        </p:nvGrpSpPr>
        <p:grpSpPr>
          <a:xfrm>
            <a:off x="1392420" y="3453387"/>
            <a:ext cx="2828550" cy="1018038"/>
            <a:chOff x="1392420" y="3453387"/>
            <a:chExt cx="2828550" cy="1018038"/>
          </a:xfrm>
        </p:grpSpPr>
        <p:pic>
          <p:nvPicPr>
            <p:cNvPr id="6" name="Obraz 59">
              <a:extLst>
                <a:ext uri="{FF2B5EF4-FFF2-40B4-BE49-F238E27FC236}">
                  <a16:creationId xmlns:a16="http://schemas.microsoft.com/office/drawing/2014/main" xmlns="" id="{FCC8E7D0-2689-41DE-83B7-DBDFFEC7FEC3}"/>
                </a:ext>
              </a:extLst>
            </p:cNvPr>
            <p:cNvPicPr>
              <a:picLocks noChangeAspect="1"/>
            </p:cNvPicPr>
            <p:nvPr/>
          </p:nvPicPr>
          <p:blipFill>
            <a:blip r:embed="rId2"/>
            <a:stretch>
              <a:fillRect/>
            </a:stretch>
          </p:blipFill>
          <p:spPr>
            <a:xfrm>
              <a:off x="1409190" y="3476247"/>
              <a:ext cx="2795019" cy="972318"/>
            </a:xfrm>
            <a:prstGeom prst="rect">
              <a:avLst/>
            </a:prstGeom>
            <a:noFill/>
            <a:ln cap="flat">
              <a:noFill/>
            </a:ln>
          </p:spPr>
        </p:pic>
        <p:pic>
          <p:nvPicPr>
            <p:cNvPr id="7" name="Obraz 60">
              <a:extLst>
                <a:ext uri="{FF2B5EF4-FFF2-40B4-BE49-F238E27FC236}">
                  <a16:creationId xmlns:a16="http://schemas.microsoft.com/office/drawing/2014/main" xmlns="" id="{ABAFD97B-22E5-4163-8807-50E5F41B599F}"/>
                </a:ext>
              </a:extLst>
            </p:cNvPr>
            <p:cNvPicPr>
              <a:picLocks noChangeAspect="1"/>
            </p:cNvPicPr>
            <p:nvPr/>
          </p:nvPicPr>
          <p:blipFill>
            <a:blip r:embed="rId3"/>
            <a:stretch>
              <a:fillRect/>
            </a:stretch>
          </p:blipFill>
          <p:spPr>
            <a:xfrm>
              <a:off x="1392420" y="3453387"/>
              <a:ext cx="2828550" cy="1018038"/>
            </a:xfrm>
            <a:prstGeom prst="rect">
              <a:avLst/>
            </a:prstGeom>
            <a:noFill/>
            <a:ln cap="flat">
              <a:noFill/>
            </a:ln>
          </p:spPr>
        </p:pic>
      </p:grpSp>
      <p:grpSp>
        <p:nvGrpSpPr>
          <p:cNvPr id="8" name="Grupa 61">
            <a:extLst>
              <a:ext uri="{FF2B5EF4-FFF2-40B4-BE49-F238E27FC236}">
                <a16:creationId xmlns:a16="http://schemas.microsoft.com/office/drawing/2014/main" xmlns="" id="{F9D545DF-403B-4593-99E6-8DFA21001D42}"/>
              </a:ext>
            </a:extLst>
          </p:cNvPr>
          <p:cNvGrpSpPr/>
          <p:nvPr/>
        </p:nvGrpSpPr>
        <p:grpSpPr>
          <a:xfrm>
            <a:off x="1392420" y="4939287"/>
            <a:ext cx="2828550" cy="1018038"/>
            <a:chOff x="1392420" y="4939287"/>
            <a:chExt cx="2828550" cy="1018038"/>
          </a:xfrm>
        </p:grpSpPr>
        <p:pic>
          <p:nvPicPr>
            <p:cNvPr id="9" name="Obraz 62">
              <a:extLst>
                <a:ext uri="{FF2B5EF4-FFF2-40B4-BE49-F238E27FC236}">
                  <a16:creationId xmlns:a16="http://schemas.microsoft.com/office/drawing/2014/main" xmlns="" id="{8149B8A7-C6CB-4CB6-8B5E-B71DC280A005}"/>
                </a:ext>
              </a:extLst>
            </p:cNvPr>
            <p:cNvPicPr>
              <a:picLocks noChangeAspect="1"/>
            </p:cNvPicPr>
            <p:nvPr/>
          </p:nvPicPr>
          <p:blipFill>
            <a:blip r:embed="rId2"/>
            <a:stretch>
              <a:fillRect/>
            </a:stretch>
          </p:blipFill>
          <p:spPr>
            <a:xfrm>
              <a:off x="1409190" y="4962147"/>
              <a:ext cx="2795019" cy="972318"/>
            </a:xfrm>
            <a:prstGeom prst="rect">
              <a:avLst/>
            </a:prstGeom>
            <a:noFill/>
            <a:ln cap="flat">
              <a:noFill/>
            </a:ln>
          </p:spPr>
        </p:pic>
        <p:pic>
          <p:nvPicPr>
            <p:cNvPr id="10" name="Obraz 63">
              <a:extLst>
                <a:ext uri="{FF2B5EF4-FFF2-40B4-BE49-F238E27FC236}">
                  <a16:creationId xmlns:a16="http://schemas.microsoft.com/office/drawing/2014/main" xmlns="" id="{FE9AB035-CCE9-4F35-BC14-A79A419CE306}"/>
                </a:ext>
              </a:extLst>
            </p:cNvPr>
            <p:cNvPicPr>
              <a:picLocks noChangeAspect="1"/>
            </p:cNvPicPr>
            <p:nvPr/>
          </p:nvPicPr>
          <p:blipFill>
            <a:blip r:embed="rId3"/>
            <a:stretch>
              <a:fillRect/>
            </a:stretch>
          </p:blipFill>
          <p:spPr>
            <a:xfrm>
              <a:off x="1392420" y="4939287"/>
              <a:ext cx="2828550" cy="1018038"/>
            </a:xfrm>
            <a:prstGeom prst="rect">
              <a:avLst/>
            </a:prstGeom>
            <a:noFill/>
            <a:ln cap="flat">
              <a:noFill/>
            </a:ln>
          </p:spPr>
        </p:pic>
      </p:grpSp>
      <p:grpSp>
        <p:nvGrpSpPr>
          <p:cNvPr id="11" name="Grupa 18">
            <a:extLst>
              <a:ext uri="{FF2B5EF4-FFF2-40B4-BE49-F238E27FC236}">
                <a16:creationId xmlns:a16="http://schemas.microsoft.com/office/drawing/2014/main" xmlns="" id="{EF0B88C1-0443-4B05-97AF-15098EE154C0}"/>
              </a:ext>
            </a:extLst>
          </p:cNvPr>
          <p:cNvGrpSpPr/>
          <p:nvPr/>
        </p:nvGrpSpPr>
        <p:grpSpPr>
          <a:xfrm>
            <a:off x="7958324" y="1942085"/>
            <a:ext cx="2828550" cy="1018038"/>
            <a:chOff x="7958324" y="1942085"/>
            <a:chExt cx="2828550" cy="1018038"/>
          </a:xfrm>
        </p:grpSpPr>
        <p:pic>
          <p:nvPicPr>
            <p:cNvPr id="12" name="Obraz 10">
              <a:extLst>
                <a:ext uri="{FF2B5EF4-FFF2-40B4-BE49-F238E27FC236}">
                  <a16:creationId xmlns:a16="http://schemas.microsoft.com/office/drawing/2014/main" xmlns="" id="{48A230F0-DB91-4925-9F46-B57DE023D65A}"/>
                </a:ext>
              </a:extLst>
            </p:cNvPr>
            <p:cNvPicPr>
              <a:picLocks noChangeAspect="1"/>
            </p:cNvPicPr>
            <p:nvPr/>
          </p:nvPicPr>
          <p:blipFill>
            <a:blip r:embed="rId2"/>
            <a:stretch>
              <a:fillRect/>
            </a:stretch>
          </p:blipFill>
          <p:spPr>
            <a:xfrm>
              <a:off x="7975085" y="1964945"/>
              <a:ext cx="2795019" cy="972318"/>
            </a:xfrm>
            <a:prstGeom prst="rect">
              <a:avLst/>
            </a:prstGeom>
            <a:noFill/>
            <a:ln cap="flat">
              <a:noFill/>
            </a:ln>
          </p:spPr>
        </p:pic>
        <p:pic>
          <p:nvPicPr>
            <p:cNvPr id="13" name="Obraz 11">
              <a:extLst>
                <a:ext uri="{FF2B5EF4-FFF2-40B4-BE49-F238E27FC236}">
                  <a16:creationId xmlns:a16="http://schemas.microsoft.com/office/drawing/2014/main" xmlns="" id="{6A4BE643-F545-4E5E-BF8B-750231511918}"/>
                </a:ext>
              </a:extLst>
            </p:cNvPr>
            <p:cNvPicPr>
              <a:picLocks noChangeAspect="1"/>
            </p:cNvPicPr>
            <p:nvPr/>
          </p:nvPicPr>
          <p:blipFill>
            <a:blip r:embed="rId3"/>
            <a:stretch>
              <a:fillRect/>
            </a:stretch>
          </p:blipFill>
          <p:spPr>
            <a:xfrm>
              <a:off x="7958324" y="1942085"/>
              <a:ext cx="2828550" cy="1018038"/>
            </a:xfrm>
            <a:prstGeom prst="rect">
              <a:avLst/>
            </a:prstGeom>
            <a:noFill/>
            <a:ln cap="flat">
              <a:noFill/>
            </a:ln>
          </p:spPr>
        </p:pic>
      </p:grpSp>
      <p:grpSp>
        <p:nvGrpSpPr>
          <p:cNvPr id="14" name="Grupa 51">
            <a:extLst>
              <a:ext uri="{FF2B5EF4-FFF2-40B4-BE49-F238E27FC236}">
                <a16:creationId xmlns:a16="http://schemas.microsoft.com/office/drawing/2014/main" xmlns="" id="{31283229-CE93-417C-A47A-9718B6C3F3CA}"/>
              </a:ext>
            </a:extLst>
          </p:cNvPr>
          <p:cNvGrpSpPr/>
          <p:nvPr/>
        </p:nvGrpSpPr>
        <p:grpSpPr>
          <a:xfrm>
            <a:off x="7945623" y="3440686"/>
            <a:ext cx="2828550" cy="1018038"/>
            <a:chOff x="7945623" y="3440686"/>
            <a:chExt cx="2828550" cy="1018038"/>
          </a:xfrm>
        </p:grpSpPr>
        <p:pic>
          <p:nvPicPr>
            <p:cNvPr id="15" name="Obraz 53">
              <a:extLst>
                <a:ext uri="{FF2B5EF4-FFF2-40B4-BE49-F238E27FC236}">
                  <a16:creationId xmlns:a16="http://schemas.microsoft.com/office/drawing/2014/main" xmlns="" id="{30AE0985-B00F-485B-BE9D-E1A5741C23A5}"/>
                </a:ext>
              </a:extLst>
            </p:cNvPr>
            <p:cNvPicPr>
              <a:picLocks noChangeAspect="1"/>
            </p:cNvPicPr>
            <p:nvPr/>
          </p:nvPicPr>
          <p:blipFill>
            <a:blip r:embed="rId2"/>
            <a:stretch>
              <a:fillRect/>
            </a:stretch>
          </p:blipFill>
          <p:spPr>
            <a:xfrm>
              <a:off x="7962384" y="3463546"/>
              <a:ext cx="2795019" cy="972318"/>
            </a:xfrm>
            <a:prstGeom prst="rect">
              <a:avLst/>
            </a:prstGeom>
            <a:noFill/>
            <a:ln cap="flat">
              <a:noFill/>
            </a:ln>
          </p:spPr>
        </p:pic>
        <p:pic>
          <p:nvPicPr>
            <p:cNvPr id="16" name="Obraz 54">
              <a:extLst>
                <a:ext uri="{FF2B5EF4-FFF2-40B4-BE49-F238E27FC236}">
                  <a16:creationId xmlns:a16="http://schemas.microsoft.com/office/drawing/2014/main" xmlns="" id="{1EC6B7AA-9740-4AE9-9D3A-FD690BB32864}"/>
                </a:ext>
              </a:extLst>
            </p:cNvPr>
            <p:cNvPicPr>
              <a:picLocks noChangeAspect="1"/>
            </p:cNvPicPr>
            <p:nvPr/>
          </p:nvPicPr>
          <p:blipFill>
            <a:blip r:embed="rId3"/>
            <a:stretch>
              <a:fillRect/>
            </a:stretch>
          </p:blipFill>
          <p:spPr>
            <a:xfrm>
              <a:off x="7945623" y="3440686"/>
              <a:ext cx="2828550" cy="1018038"/>
            </a:xfrm>
            <a:prstGeom prst="rect">
              <a:avLst/>
            </a:prstGeom>
            <a:noFill/>
            <a:ln cap="flat">
              <a:noFill/>
            </a:ln>
          </p:spPr>
        </p:pic>
      </p:grpSp>
      <p:grpSp>
        <p:nvGrpSpPr>
          <p:cNvPr id="17" name="Grupa 64">
            <a:extLst>
              <a:ext uri="{FF2B5EF4-FFF2-40B4-BE49-F238E27FC236}">
                <a16:creationId xmlns:a16="http://schemas.microsoft.com/office/drawing/2014/main" xmlns="" id="{570A2B40-B662-4B6C-8CF8-EFE4D37A914E}"/>
              </a:ext>
            </a:extLst>
          </p:cNvPr>
          <p:cNvGrpSpPr/>
          <p:nvPr/>
        </p:nvGrpSpPr>
        <p:grpSpPr>
          <a:xfrm>
            <a:off x="4707120" y="1954786"/>
            <a:ext cx="2828550" cy="1018038"/>
            <a:chOff x="4707120" y="1954786"/>
            <a:chExt cx="2828550" cy="1018038"/>
          </a:xfrm>
        </p:grpSpPr>
        <p:pic>
          <p:nvPicPr>
            <p:cNvPr id="18" name="Obraz 65">
              <a:extLst>
                <a:ext uri="{FF2B5EF4-FFF2-40B4-BE49-F238E27FC236}">
                  <a16:creationId xmlns:a16="http://schemas.microsoft.com/office/drawing/2014/main" xmlns="" id="{D843F00C-D9B8-4D70-BE23-F09122B1C423}"/>
                </a:ext>
              </a:extLst>
            </p:cNvPr>
            <p:cNvPicPr>
              <a:picLocks noChangeAspect="1"/>
            </p:cNvPicPr>
            <p:nvPr/>
          </p:nvPicPr>
          <p:blipFill>
            <a:blip r:embed="rId2"/>
            <a:stretch>
              <a:fillRect/>
            </a:stretch>
          </p:blipFill>
          <p:spPr>
            <a:xfrm>
              <a:off x="4723890" y="1977646"/>
              <a:ext cx="2795019" cy="972318"/>
            </a:xfrm>
            <a:prstGeom prst="rect">
              <a:avLst/>
            </a:prstGeom>
            <a:noFill/>
            <a:ln cap="flat">
              <a:noFill/>
            </a:ln>
          </p:spPr>
        </p:pic>
        <p:pic>
          <p:nvPicPr>
            <p:cNvPr id="19" name="Obraz 66">
              <a:extLst>
                <a:ext uri="{FF2B5EF4-FFF2-40B4-BE49-F238E27FC236}">
                  <a16:creationId xmlns:a16="http://schemas.microsoft.com/office/drawing/2014/main" xmlns="" id="{88E40589-97A5-4982-8DC9-63A8D71A0FF3}"/>
                </a:ext>
              </a:extLst>
            </p:cNvPr>
            <p:cNvPicPr>
              <a:picLocks noChangeAspect="1"/>
            </p:cNvPicPr>
            <p:nvPr/>
          </p:nvPicPr>
          <p:blipFill>
            <a:blip r:embed="rId3"/>
            <a:stretch>
              <a:fillRect/>
            </a:stretch>
          </p:blipFill>
          <p:spPr>
            <a:xfrm>
              <a:off x="4707120" y="1954786"/>
              <a:ext cx="2828550" cy="1018038"/>
            </a:xfrm>
            <a:prstGeom prst="rect">
              <a:avLst/>
            </a:prstGeom>
            <a:noFill/>
            <a:ln cap="flat">
              <a:noFill/>
            </a:ln>
          </p:spPr>
        </p:pic>
      </p:grpSp>
      <p:pic>
        <p:nvPicPr>
          <p:cNvPr id="20" name="Obraz 5">
            <a:extLst>
              <a:ext uri="{FF2B5EF4-FFF2-40B4-BE49-F238E27FC236}">
                <a16:creationId xmlns:a16="http://schemas.microsoft.com/office/drawing/2014/main" xmlns="" id="{9FF107B8-B539-4213-A00A-F35ECBBF837C}"/>
              </a:ext>
            </a:extLst>
          </p:cNvPr>
          <p:cNvPicPr>
            <a:picLocks noChangeAspect="1"/>
          </p:cNvPicPr>
          <p:nvPr/>
        </p:nvPicPr>
        <p:blipFill>
          <a:blip r:embed="rId4"/>
          <a:stretch>
            <a:fillRect/>
          </a:stretch>
        </p:blipFill>
        <p:spPr>
          <a:xfrm>
            <a:off x="1400046" y="1968502"/>
            <a:ext cx="2813307" cy="990606"/>
          </a:xfrm>
          <a:prstGeom prst="rect">
            <a:avLst/>
          </a:prstGeom>
          <a:noFill/>
          <a:ln cap="flat">
            <a:noFill/>
          </a:ln>
        </p:spPr>
      </p:pic>
      <p:pic>
        <p:nvPicPr>
          <p:cNvPr id="21" name="Obraz 2">
            <a:extLst>
              <a:ext uri="{FF2B5EF4-FFF2-40B4-BE49-F238E27FC236}">
                <a16:creationId xmlns:a16="http://schemas.microsoft.com/office/drawing/2014/main" xmlns="" id="{C7024633-1BD2-4783-BE28-53B2CD2EB380}"/>
              </a:ext>
            </a:extLst>
          </p:cNvPr>
          <p:cNvPicPr>
            <a:picLocks noChangeAspect="1"/>
          </p:cNvPicPr>
          <p:nvPr/>
        </p:nvPicPr>
        <p:blipFill>
          <a:blip r:embed="rId3"/>
          <a:stretch>
            <a:fillRect/>
          </a:stretch>
        </p:blipFill>
        <p:spPr>
          <a:xfrm>
            <a:off x="1405121" y="1954786"/>
            <a:ext cx="2828550" cy="1018038"/>
          </a:xfrm>
          <a:prstGeom prst="rect">
            <a:avLst/>
          </a:prstGeom>
          <a:noFill/>
          <a:ln cap="flat">
            <a:noFill/>
          </a:ln>
        </p:spPr>
      </p:pic>
      <p:pic>
        <p:nvPicPr>
          <p:cNvPr id="22" name="Obraz 13">
            <a:extLst>
              <a:ext uri="{FF2B5EF4-FFF2-40B4-BE49-F238E27FC236}">
                <a16:creationId xmlns:a16="http://schemas.microsoft.com/office/drawing/2014/main" xmlns="" id="{2CCC1411-D289-44AF-A287-691CF7FF1333}"/>
              </a:ext>
            </a:extLst>
          </p:cNvPr>
          <p:cNvPicPr>
            <a:picLocks noChangeAspect="1"/>
          </p:cNvPicPr>
          <p:nvPr/>
        </p:nvPicPr>
        <p:blipFill>
          <a:blip r:embed="rId3"/>
          <a:stretch>
            <a:fillRect/>
          </a:stretch>
        </p:blipFill>
        <p:spPr>
          <a:xfrm>
            <a:off x="7958324" y="1942085"/>
            <a:ext cx="2828550" cy="1018038"/>
          </a:xfrm>
          <a:prstGeom prst="rect">
            <a:avLst/>
          </a:prstGeom>
          <a:noFill/>
          <a:ln cap="flat">
            <a:noFill/>
          </a:ln>
        </p:spPr>
      </p:pic>
      <p:pic>
        <p:nvPicPr>
          <p:cNvPr id="23" name="Obraz 14">
            <a:extLst>
              <a:ext uri="{FF2B5EF4-FFF2-40B4-BE49-F238E27FC236}">
                <a16:creationId xmlns:a16="http://schemas.microsoft.com/office/drawing/2014/main" xmlns="" id="{C39CC6D3-B491-41F4-BE1F-B131405FB09B}"/>
              </a:ext>
            </a:extLst>
          </p:cNvPr>
          <p:cNvPicPr>
            <a:picLocks noChangeAspect="1"/>
          </p:cNvPicPr>
          <p:nvPr/>
        </p:nvPicPr>
        <p:blipFill>
          <a:blip r:embed="rId3"/>
          <a:stretch>
            <a:fillRect/>
          </a:stretch>
        </p:blipFill>
        <p:spPr>
          <a:xfrm>
            <a:off x="1405121" y="3453387"/>
            <a:ext cx="2828550" cy="1018038"/>
          </a:xfrm>
          <a:prstGeom prst="rect">
            <a:avLst/>
          </a:prstGeom>
          <a:noFill/>
          <a:ln cap="flat">
            <a:noFill/>
          </a:ln>
        </p:spPr>
      </p:pic>
      <p:pic>
        <p:nvPicPr>
          <p:cNvPr id="24" name="Obraz 15">
            <a:extLst>
              <a:ext uri="{FF2B5EF4-FFF2-40B4-BE49-F238E27FC236}">
                <a16:creationId xmlns:a16="http://schemas.microsoft.com/office/drawing/2014/main" xmlns="" id="{829B7F92-203B-4FB3-BB3E-90D81992AA4F}"/>
              </a:ext>
            </a:extLst>
          </p:cNvPr>
          <p:cNvPicPr>
            <a:picLocks noChangeAspect="1"/>
          </p:cNvPicPr>
          <p:nvPr/>
        </p:nvPicPr>
        <p:blipFill>
          <a:blip r:embed="rId3"/>
          <a:stretch>
            <a:fillRect/>
          </a:stretch>
        </p:blipFill>
        <p:spPr>
          <a:xfrm>
            <a:off x="4669026" y="3440686"/>
            <a:ext cx="2828550" cy="1018038"/>
          </a:xfrm>
          <a:prstGeom prst="rect">
            <a:avLst/>
          </a:prstGeom>
          <a:noFill/>
          <a:ln cap="flat">
            <a:noFill/>
          </a:ln>
        </p:spPr>
      </p:pic>
      <p:pic>
        <p:nvPicPr>
          <p:cNvPr id="25" name="Obraz 16">
            <a:extLst>
              <a:ext uri="{FF2B5EF4-FFF2-40B4-BE49-F238E27FC236}">
                <a16:creationId xmlns:a16="http://schemas.microsoft.com/office/drawing/2014/main" xmlns="" id="{CCAA2A34-8CC3-4679-B783-AA0E48B1C9A7}"/>
              </a:ext>
            </a:extLst>
          </p:cNvPr>
          <p:cNvPicPr>
            <a:picLocks noChangeAspect="1"/>
          </p:cNvPicPr>
          <p:nvPr/>
        </p:nvPicPr>
        <p:blipFill>
          <a:blip r:embed="rId3"/>
          <a:stretch>
            <a:fillRect/>
          </a:stretch>
        </p:blipFill>
        <p:spPr>
          <a:xfrm>
            <a:off x="7958324" y="3440686"/>
            <a:ext cx="2828550" cy="1018038"/>
          </a:xfrm>
          <a:prstGeom prst="rect">
            <a:avLst/>
          </a:prstGeom>
          <a:noFill/>
          <a:ln cap="flat">
            <a:noFill/>
          </a:ln>
        </p:spPr>
      </p:pic>
      <p:pic>
        <p:nvPicPr>
          <p:cNvPr id="26" name="Obraz 20">
            <a:extLst>
              <a:ext uri="{FF2B5EF4-FFF2-40B4-BE49-F238E27FC236}">
                <a16:creationId xmlns:a16="http://schemas.microsoft.com/office/drawing/2014/main" xmlns="" id="{1313915B-7FF1-4112-B364-3B2F11513783}"/>
              </a:ext>
            </a:extLst>
          </p:cNvPr>
          <p:cNvPicPr>
            <a:picLocks noChangeAspect="1"/>
          </p:cNvPicPr>
          <p:nvPr/>
        </p:nvPicPr>
        <p:blipFill>
          <a:blip r:embed="rId3"/>
          <a:stretch>
            <a:fillRect/>
          </a:stretch>
        </p:blipFill>
        <p:spPr>
          <a:xfrm>
            <a:off x="1392420" y="4951978"/>
            <a:ext cx="2828550" cy="1018038"/>
          </a:xfrm>
          <a:prstGeom prst="rect">
            <a:avLst/>
          </a:prstGeom>
          <a:noFill/>
          <a:ln cap="flat">
            <a:noFill/>
          </a:ln>
        </p:spPr>
      </p:pic>
      <p:pic>
        <p:nvPicPr>
          <p:cNvPr id="27" name="Obraz 3">
            <a:extLst>
              <a:ext uri="{FF2B5EF4-FFF2-40B4-BE49-F238E27FC236}">
                <a16:creationId xmlns:a16="http://schemas.microsoft.com/office/drawing/2014/main" xmlns="" id="{E6404BCC-613A-454B-9A4A-EFE9CF5A0761}"/>
              </a:ext>
            </a:extLst>
          </p:cNvPr>
          <p:cNvPicPr>
            <a:picLocks noChangeAspect="1"/>
          </p:cNvPicPr>
          <p:nvPr/>
        </p:nvPicPr>
        <p:blipFill>
          <a:blip r:embed="rId4"/>
          <a:stretch>
            <a:fillRect/>
          </a:stretch>
        </p:blipFill>
        <p:spPr>
          <a:xfrm>
            <a:off x="4702045" y="4965694"/>
            <a:ext cx="2813307" cy="990606"/>
          </a:xfrm>
          <a:prstGeom prst="rect">
            <a:avLst/>
          </a:prstGeom>
          <a:noFill/>
          <a:ln cap="flat">
            <a:noFill/>
          </a:ln>
        </p:spPr>
      </p:pic>
      <p:sp>
        <p:nvSpPr>
          <p:cNvPr id="28" name="Symbol zastępczy tekstu 34">
            <a:extLst>
              <a:ext uri="{FF2B5EF4-FFF2-40B4-BE49-F238E27FC236}">
                <a16:creationId xmlns:a16="http://schemas.microsoft.com/office/drawing/2014/main" xmlns="" id="{336BADA2-EA46-40C6-AB25-19018F13CA9F}"/>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sp>
        <p:nvSpPr>
          <p:cNvPr id="29" name="Symbol zastępczy tekstu 34">
            <a:extLst>
              <a:ext uri="{FF2B5EF4-FFF2-40B4-BE49-F238E27FC236}">
                <a16:creationId xmlns:a16="http://schemas.microsoft.com/office/drawing/2014/main" xmlns="" id="{8BF9C997-BF85-4C89-BF45-EB9F0ECCBF33}"/>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0" name="Symbol zastępczy tekstu 34">
            <a:extLst>
              <a:ext uri="{FF2B5EF4-FFF2-40B4-BE49-F238E27FC236}">
                <a16:creationId xmlns:a16="http://schemas.microsoft.com/office/drawing/2014/main" xmlns="" id="{E7B6EC73-B5DE-4910-BD98-B47D03C0E7A8}"/>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1" name="Symbol zastępczy tekstu 34">
            <a:extLst>
              <a:ext uri="{FF2B5EF4-FFF2-40B4-BE49-F238E27FC236}">
                <a16:creationId xmlns:a16="http://schemas.microsoft.com/office/drawing/2014/main" xmlns="" id="{DE1B042D-9966-4D6F-A63D-134C0F6E2267}"/>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2" name="Symbol zastępczy tekstu 34">
            <a:extLst>
              <a:ext uri="{FF2B5EF4-FFF2-40B4-BE49-F238E27FC236}">
                <a16:creationId xmlns:a16="http://schemas.microsoft.com/office/drawing/2014/main" xmlns="" id="{8DE2102D-9C01-4AAC-885C-5A62415E06BF}"/>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3" name="Symbol zastępczy tekstu 34">
            <a:extLst>
              <a:ext uri="{FF2B5EF4-FFF2-40B4-BE49-F238E27FC236}">
                <a16:creationId xmlns:a16="http://schemas.microsoft.com/office/drawing/2014/main" xmlns="" id="{568987D6-A2A0-4F70-B92E-512029B97A7C}"/>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4" name="Symbol zastępczy tekstu 34">
            <a:extLst>
              <a:ext uri="{FF2B5EF4-FFF2-40B4-BE49-F238E27FC236}">
                <a16:creationId xmlns:a16="http://schemas.microsoft.com/office/drawing/2014/main" xmlns="" id="{88A06C28-38D7-4CD6-9427-CD4A8C205A3A}"/>
              </a:ext>
            </a:extLst>
          </p:cNvPr>
          <p:cNvSpPr txBox="1">
            <a:spLocks noGrp="1"/>
          </p:cNvSpPr>
          <p:nvPr>
            <p:ph type="body" sz="quarter" idx="4294967295"/>
          </p:nvPr>
        </p:nvSpPr>
        <p:spPr>
          <a:xfrm>
            <a:off x="1485900"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5" name="Symbol zastępczy tekstu 10">
            <a:extLst>
              <a:ext uri="{FF2B5EF4-FFF2-40B4-BE49-F238E27FC236}">
                <a16:creationId xmlns:a16="http://schemas.microsoft.com/office/drawing/2014/main" xmlns="" id="{3469B3A3-1269-4EAF-B137-9E95586311F3}"/>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36" name="Symbol zastępczy tekstu 34">
            <a:extLst>
              <a:ext uri="{FF2B5EF4-FFF2-40B4-BE49-F238E27FC236}">
                <a16:creationId xmlns:a16="http://schemas.microsoft.com/office/drawing/2014/main" xmlns="" id="{2EE1BFC4-6128-4398-A6F3-37C194A1840A}"/>
              </a:ext>
            </a:extLst>
          </p:cNvPr>
          <p:cNvSpPr txBox="1">
            <a:spLocks noGrp="1"/>
          </p:cNvSpPr>
          <p:nvPr>
            <p:ph type="body" sz="quarter" idx="4294967295"/>
          </p:nvPr>
        </p:nvSpPr>
        <p:spPr>
          <a:xfrm>
            <a:off x="4737104"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cxnSp>
        <p:nvCxnSpPr>
          <p:cNvPr id="37" name="Łącznik prosty 67">
            <a:extLst>
              <a:ext uri="{FF2B5EF4-FFF2-40B4-BE49-F238E27FC236}">
                <a16:creationId xmlns:a16="http://schemas.microsoft.com/office/drawing/2014/main" xmlns="" id="{0135BB85-36C2-4D55-889A-AEDAF4D9DCFE}"/>
              </a:ext>
            </a:extLst>
          </p:cNvPr>
          <p:cNvCxnSpPr/>
          <p:nvPr/>
        </p:nvCxnSpPr>
        <p:spPr>
          <a:xfrm>
            <a:off x="4236854" y="2445498"/>
            <a:ext cx="456578" cy="4627"/>
          </a:xfrm>
          <a:prstGeom prst="straightConnector1">
            <a:avLst/>
          </a:prstGeom>
          <a:noFill/>
          <a:ln w="6345" cap="flat">
            <a:solidFill>
              <a:srgbClr val="A43757"/>
            </a:solidFill>
            <a:prstDash val="solid"/>
            <a:miter/>
          </a:ln>
        </p:spPr>
      </p:cxnSp>
      <p:cxnSp>
        <p:nvCxnSpPr>
          <p:cNvPr id="38" name="Łącznik prosty 68">
            <a:extLst>
              <a:ext uri="{FF2B5EF4-FFF2-40B4-BE49-F238E27FC236}">
                <a16:creationId xmlns:a16="http://schemas.microsoft.com/office/drawing/2014/main" xmlns="" id="{F5B484AB-FDE4-4803-98DE-A9DFEE565D11}"/>
              </a:ext>
            </a:extLst>
          </p:cNvPr>
          <p:cNvCxnSpPr/>
          <p:nvPr/>
        </p:nvCxnSpPr>
        <p:spPr>
          <a:xfrm>
            <a:off x="4223000" y="5451927"/>
            <a:ext cx="456579" cy="4636"/>
          </a:xfrm>
          <a:prstGeom prst="straightConnector1">
            <a:avLst/>
          </a:prstGeom>
          <a:noFill/>
          <a:ln w="6345" cap="flat">
            <a:solidFill>
              <a:srgbClr val="A43757"/>
            </a:solidFill>
            <a:prstDash val="solid"/>
            <a:miter/>
          </a:ln>
        </p:spPr>
      </p:cxnSp>
      <p:cxnSp>
        <p:nvCxnSpPr>
          <p:cNvPr id="39" name="Łącznik prosty 69">
            <a:extLst>
              <a:ext uri="{FF2B5EF4-FFF2-40B4-BE49-F238E27FC236}">
                <a16:creationId xmlns:a16="http://schemas.microsoft.com/office/drawing/2014/main" xmlns="" id="{E5A86EA3-54E3-406B-BA15-2AADD5AF90C3}"/>
              </a:ext>
            </a:extLst>
          </p:cNvPr>
          <p:cNvCxnSpPr/>
          <p:nvPr/>
        </p:nvCxnSpPr>
        <p:spPr>
          <a:xfrm>
            <a:off x="7484720" y="2446925"/>
            <a:ext cx="466225" cy="5861"/>
          </a:xfrm>
          <a:prstGeom prst="straightConnector1">
            <a:avLst/>
          </a:prstGeom>
          <a:noFill/>
          <a:ln w="6345" cap="flat">
            <a:solidFill>
              <a:srgbClr val="6D6E71"/>
            </a:solidFill>
            <a:prstDash val="solid"/>
            <a:miter/>
          </a:ln>
        </p:spPr>
      </p:cxnSp>
      <p:cxnSp>
        <p:nvCxnSpPr>
          <p:cNvPr id="40" name="Łącznik prosty 70">
            <a:extLst>
              <a:ext uri="{FF2B5EF4-FFF2-40B4-BE49-F238E27FC236}">
                <a16:creationId xmlns:a16="http://schemas.microsoft.com/office/drawing/2014/main" xmlns="" id="{16CDDA56-4252-4FC8-B042-4DF2598DA25E}"/>
              </a:ext>
            </a:extLst>
          </p:cNvPr>
          <p:cNvCxnSpPr/>
          <p:nvPr/>
        </p:nvCxnSpPr>
        <p:spPr>
          <a:xfrm>
            <a:off x="7484720" y="3957075"/>
            <a:ext cx="466216" cy="5861"/>
          </a:xfrm>
          <a:prstGeom prst="straightConnector1">
            <a:avLst/>
          </a:prstGeom>
          <a:noFill/>
          <a:ln w="6345" cap="flat">
            <a:solidFill>
              <a:srgbClr val="6D6E71"/>
            </a:solidFill>
            <a:prstDash val="solid"/>
            <a:miter/>
          </a:ln>
        </p:spPr>
      </p:cxnSp>
      <p:cxnSp>
        <p:nvCxnSpPr>
          <p:cNvPr id="41" name="Łącznik prosty 71">
            <a:extLst>
              <a:ext uri="{FF2B5EF4-FFF2-40B4-BE49-F238E27FC236}">
                <a16:creationId xmlns:a16="http://schemas.microsoft.com/office/drawing/2014/main" xmlns="" id="{11141151-FC26-4A23-B075-F533E49058AE}"/>
              </a:ext>
            </a:extLst>
          </p:cNvPr>
          <p:cNvCxnSpPr/>
          <p:nvPr/>
        </p:nvCxnSpPr>
        <p:spPr>
          <a:xfrm>
            <a:off x="4201192" y="3970928"/>
            <a:ext cx="466225" cy="5861"/>
          </a:xfrm>
          <a:prstGeom prst="straightConnector1">
            <a:avLst/>
          </a:prstGeom>
          <a:noFill/>
          <a:ln w="6345" cap="flat">
            <a:solidFill>
              <a:srgbClr val="6D6E71"/>
            </a:solidFill>
            <a:prstDash val="solid"/>
            <a:miter/>
          </a:ln>
        </p:spPr>
      </p:cxnSp>
      <p:cxnSp>
        <p:nvCxnSpPr>
          <p:cNvPr id="42" name="Łącznik prosty 72">
            <a:extLst>
              <a:ext uri="{FF2B5EF4-FFF2-40B4-BE49-F238E27FC236}">
                <a16:creationId xmlns:a16="http://schemas.microsoft.com/office/drawing/2014/main" xmlns="" id="{B5881086-A9B0-4956-BC24-AF87140CF5F7}"/>
              </a:ext>
            </a:extLst>
          </p:cNvPr>
          <p:cNvCxnSpPr/>
          <p:nvPr/>
        </p:nvCxnSpPr>
        <p:spPr>
          <a:xfrm>
            <a:off x="2763453" y="4479142"/>
            <a:ext cx="0" cy="441509"/>
          </a:xfrm>
          <a:prstGeom prst="straightConnector1">
            <a:avLst/>
          </a:prstGeom>
          <a:noFill/>
          <a:ln w="6345" cap="flat">
            <a:solidFill>
              <a:srgbClr val="6D6E71"/>
            </a:solidFill>
            <a:prstDash val="solid"/>
            <a:miter/>
          </a:ln>
        </p:spPr>
      </p:cxnSp>
      <p:cxnSp>
        <p:nvCxnSpPr>
          <p:cNvPr id="43" name="Łącznik prosty 73">
            <a:extLst>
              <a:ext uri="{FF2B5EF4-FFF2-40B4-BE49-F238E27FC236}">
                <a16:creationId xmlns:a16="http://schemas.microsoft.com/office/drawing/2014/main" xmlns="" id="{F95E4148-9A6D-4CA8-887D-A57E15957B53}"/>
              </a:ext>
            </a:extLst>
          </p:cNvPr>
          <p:cNvCxnSpPr/>
          <p:nvPr/>
        </p:nvCxnSpPr>
        <p:spPr>
          <a:xfrm>
            <a:off x="9233519" y="2982855"/>
            <a:ext cx="0" cy="441499"/>
          </a:xfrm>
          <a:prstGeom prst="straightConnector1">
            <a:avLst/>
          </a:prstGeom>
          <a:noFill/>
          <a:ln w="6345" cap="flat">
            <a:solidFill>
              <a:srgbClr val="6D6E71"/>
            </a:solidFill>
            <a:prstDash val="solid"/>
            <a:miter/>
          </a:ln>
        </p:spPr>
      </p:cxnSp>
    </p:spTree>
    <p:extLst>
      <p:ext uri="{BB962C8B-B14F-4D97-AF65-F5344CB8AC3E}">
        <p14:creationId xmlns:p14="http://schemas.microsoft.com/office/powerpoint/2010/main" val="10360205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_Dwa elementy zawartości">
    <p:spTree>
      <p:nvGrpSpPr>
        <p:cNvPr id="1" name=""/>
        <p:cNvGrpSpPr/>
        <p:nvPr/>
      </p:nvGrpSpPr>
      <p:grpSpPr>
        <a:xfrm>
          <a:off x="0" y="0"/>
          <a:ext cx="0" cy="0"/>
          <a:chOff x="0" y="0"/>
          <a:chExt cx="0" cy="0"/>
        </a:xfrm>
      </p:grpSpPr>
      <p:sp>
        <p:nvSpPr>
          <p:cNvPr id="2" name="Prostokąt 2">
            <a:extLst>
              <a:ext uri="{FF2B5EF4-FFF2-40B4-BE49-F238E27FC236}">
                <a16:creationId xmlns="" xmlns:a16="http://schemas.microsoft.com/office/drawing/2014/main" id="{83D37051-B8E2-4F88-937A-067D572F5C6D}"/>
              </a:ext>
            </a:extLst>
          </p:cNvPr>
          <p:cNvSpPr/>
          <p:nvPr/>
        </p:nvSpPr>
        <p:spPr>
          <a:xfrm>
            <a:off x="3669953" y="1679505"/>
            <a:ext cx="8522043" cy="1996747"/>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l-PL" sz="1800" b="0" i="0" u="none" strike="noStrike" kern="1200" cap="none" spc="0" baseline="0" dirty="0">
              <a:solidFill>
                <a:srgbClr val="FFFFFF"/>
              </a:solidFill>
              <a:uFillTx/>
              <a:latin typeface="Arial"/>
            </a:endParaRPr>
          </a:p>
        </p:txBody>
      </p:sp>
      <p:sp>
        <p:nvSpPr>
          <p:cNvPr id="3" name="Symbol zastępczy tekstu 10">
            <a:extLst>
              <a:ext uri="{FF2B5EF4-FFF2-40B4-BE49-F238E27FC236}">
                <a16:creationId xmlns="" xmlns:a16="http://schemas.microsoft.com/office/drawing/2014/main" id="{EFF90393-56B6-4C39-891B-EA9CF4D87CE7}"/>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cxnSp>
        <p:nvCxnSpPr>
          <p:cNvPr id="4" name="Łącznik prosty 11">
            <a:extLst>
              <a:ext uri="{FF2B5EF4-FFF2-40B4-BE49-F238E27FC236}">
                <a16:creationId xmlns="" xmlns:a16="http://schemas.microsoft.com/office/drawing/2014/main" id="{B9D55477-40EF-4A1A-A74D-2D22EA6F9468}"/>
              </a:ext>
            </a:extLst>
          </p:cNvPr>
          <p:cNvCxnSpPr/>
          <p:nvPr/>
        </p:nvCxnSpPr>
        <p:spPr>
          <a:xfrm>
            <a:off x="0" y="4190996"/>
            <a:ext cx="1398017" cy="12701"/>
          </a:xfrm>
          <a:prstGeom prst="straightConnector1">
            <a:avLst/>
          </a:prstGeom>
          <a:noFill/>
          <a:ln w="6345" cap="flat">
            <a:solidFill>
              <a:srgbClr val="A43757"/>
            </a:solidFill>
            <a:prstDash val="solid"/>
            <a:miter/>
          </a:ln>
        </p:spPr>
      </p:cxnSp>
      <p:cxnSp>
        <p:nvCxnSpPr>
          <p:cNvPr id="5" name="Łącznik prosty 12">
            <a:extLst>
              <a:ext uri="{FF2B5EF4-FFF2-40B4-BE49-F238E27FC236}">
                <a16:creationId xmlns="" xmlns:a16="http://schemas.microsoft.com/office/drawing/2014/main" id="{BE07169F-26D3-43CA-BAAC-69F6FF5D247C}"/>
              </a:ext>
            </a:extLst>
          </p:cNvPr>
          <p:cNvCxnSpPr/>
          <p:nvPr/>
        </p:nvCxnSpPr>
        <p:spPr>
          <a:xfrm>
            <a:off x="2792275" y="4203697"/>
            <a:ext cx="712921" cy="0"/>
          </a:xfrm>
          <a:prstGeom prst="straightConnector1">
            <a:avLst/>
          </a:prstGeom>
          <a:noFill/>
          <a:ln w="6345" cap="flat">
            <a:solidFill>
              <a:srgbClr val="A43757"/>
            </a:solidFill>
            <a:prstDash val="solid"/>
            <a:miter/>
          </a:ln>
        </p:spPr>
      </p:cxnSp>
      <p:sp>
        <p:nvSpPr>
          <p:cNvPr id="6" name="Symbol zastępczy tekstu 19">
            <a:extLst>
              <a:ext uri="{FF2B5EF4-FFF2-40B4-BE49-F238E27FC236}">
                <a16:creationId xmlns="" xmlns:a16="http://schemas.microsoft.com/office/drawing/2014/main" id="{B8CADACE-1430-4525-8FF8-5B256EBD0216}"/>
              </a:ext>
            </a:extLst>
          </p:cNvPr>
          <p:cNvSpPr txBox="1">
            <a:spLocks noGrp="1"/>
          </p:cNvSpPr>
          <p:nvPr>
            <p:ph type="body" sz="quarter" idx="4294967295"/>
          </p:nvPr>
        </p:nvSpPr>
        <p:spPr>
          <a:xfrm>
            <a:off x="3669953" y="3987798"/>
            <a:ext cx="7074246" cy="95489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Druga część tekstu może ZAJMOWAĆ NAWET 4 LINIJKI – ważne treści wyróżnione.</a:t>
            </a:r>
          </a:p>
        </p:txBody>
      </p:sp>
      <p:sp>
        <p:nvSpPr>
          <p:cNvPr id="7" name="Symbol zastępczy tekstu 21">
            <a:extLst>
              <a:ext uri="{FF2B5EF4-FFF2-40B4-BE49-F238E27FC236}">
                <a16:creationId xmlns="" xmlns:a16="http://schemas.microsoft.com/office/drawing/2014/main" id="{E00620F1-2F4E-4690-B27E-6FC1022CA3BC}"/>
              </a:ext>
            </a:extLst>
          </p:cNvPr>
          <p:cNvSpPr txBox="1">
            <a:spLocks noGrp="1"/>
          </p:cNvSpPr>
          <p:nvPr>
            <p:ph type="body" sz="quarter" idx="4294967295"/>
          </p:nvPr>
        </p:nvSpPr>
        <p:spPr>
          <a:xfrm>
            <a:off x="3670301" y="5152772"/>
            <a:ext cx="7092433" cy="1184532"/>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
        <p:nvSpPr>
          <p:cNvPr id="8" name="Symbol zastępczy tekstu 4">
            <a:extLst>
              <a:ext uri="{FF2B5EF4-FFF2-40B4-BE49-F238E27FC236}">
                <a16:creationId xmlns="" xmlns:a16="http://schemas.microsoft.com/office/drawing/2014/main" id="{5B6C492C-8164-4051-A812-1C4D455AFBE4}"/>
              </a:ext>
            </a:extLst>
          </p:cNvPr>
          <p:cNvSpPr txBox="1">
            <a:spLocks noGrp="1"/>
          </p:cNvSpPr>
          <p:nvPr>
            <p:ph type="body" sz="quarter" idx="4294967295"/>
          </p:nvPr>
        </p:nvSpPr>
        <p:spPr>
          <a:xfrm>
            <a:off x="4051304" y="2184401"/>
            <a:ext cx="6637291" cy="888997"/>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0"/>
              </a:spcBef>
              <a:spcAft>
                <a:spcPts val="0"/>
              </a:spcAft>
              <a:buNone/>
              <a:tabLst/>
              <a:defRPr lang="pl-PL" sz="1400" b="0" i="0" u="none" strike="noStrike" cap="none" spc="0" baseline="0">
                <a:solidFill>
                  <a:srgbClr val="FFFFFF"/>
                </a:solidFill>
                <a:uFillTx/>
                <a:latin typeface="Arial"/>
              </a:defRPr>
            </a:lvl1pPr>
          </a:lstStyle>
          <a:p>
            <a:pPr lvl="0"/>
            <a:r>
              <a:rPr lang="pl-PL"/>
              <a:t>Tekst artykułu</a:t>
            </a:r>
          </a:p>
        </p:txBody>
      </p:sp>
      <p:pic>
        <p:nvPicPr>
          <p:cNvPr id="9" name="Obraz 14">
            <a:extLst>
              <a:ext uri="{FF2B5EF4-FFF2-40B4-BE49-F238E27FC236}">
                <a16:creationId xmlns="" xmlns:a16="http://schemas.microsoft.com/office/drawing/2014/main" id="{EADE35E7-4C2E-4F9E-8739-DF09FF12B51C}"/>
              </a:ext>
            </a:extLst>
          </p:cNvPr>
          <p:cNvPicPr>
            <a:picLocks noChangeAspect="1"/>
          </p:cNvPicPr>
          <p:nvPr/>
        </p:nvPicPr>
        <p:blipFill>
          <a:blip r:embed="rId2"/>
          <a:stretch>
            <a:fillRect/>
          </a:stretch>
        </p:blipFill>
        <p:spPr>
          <a:xfrm>
            <a:off x="1538468" y="3510701"/>
            <a:ext cx="1386001" cy="1386001"/>
          </a:xfrm>
          <a:prstGeom prst="rect">
            <a:avLst/>
          </a:prstGeom>
          <a:noFill/>
          <a:ln cap="flat">
            <a:noFill/>
          </a:ln>
        </p:spPr>
      </p:pic>
    </p:spTree>
    <p:extLst>
      <p:ext uri="{BB962C8B-B14F-4D97-AF65-F5344CB8AC3E}">
        <p14:creationId xmlns:p14="http://schemas.microsoft.com/office/powerpoint/2010/main" val="1189580"/>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p:cSld name="2_Nagłówek sekcji">
    <p:spTree>
      <p:nvGrpSpPr>
        <p:cNvPr id="1" name=""/>
        <p:cNvGrpSpPr/>
        <p:nvPr/>
      </p:nvGrpSpPr>
      <p:grpSpPr>
        <a:xfrm>
          <a:off x="0" y="0"/>
          <a:ext cx="0" cy="0"/>
          <a:chOff x="0" y="0"/>
          <a:chExt cx="0" cy="0"/>
        </a:xfrm>
      </p:grpSpPr>
      <p:pic>
        <p:nvPicPr>
          <p:cNvPr id="2" name="Obraz 2">
            <a:extLst>
              <a:ext uri="{FF2B5EF4-FFF2-40B4-BE49-F238E27FC236}">
                <a16:creationId xmlns:a16="http://schemas.microsoft.com/office/drawing/2014/main" xmlns="" id="{3A6E6A8E-CE39-4971-BE5B-8F8E88C177E5}"/>
              </a:ext>
            </a:extLst>
          </p:cNvPr>
          <p:cNvPicPr>
            <a:picLocks noChangeAspect="1"/>
          </p:cNvPicPr>
          <p:nvPr/>
        </p:nvPicPr>
        <p:blipFill>
          <a:blip r:embed="rId2"/>
          <a:stretch>
            <a:fillRect/>
          </a:stretch>
        </p:blipFill>
        <p:spPr>
          <a:xfrm>
            <a:off x="0" y="0"/>
            <a:ext cx="12191996" cy="6854571"/>
          </a:xfrm>
          <a:prstGeom prst="rect">
            <a:avLst/>
          </a:prstGeom>
          <a:noFill/>
          <a:ln cap="flat">
            <a:noFill/>
          </a:ln>
        </p:spPr>
      </p:pic>
      <p:pic>
        <p:nvPicPr>
          <p:cNvPr id="3" name="Obraz 7">
            <a:extLst>
              <a:ext uri="{FF2B5EF4-FFF2-40B4-BE49-F238E27FC236}">
                <a16:creationId xmlns:a16="http://schemas.microsoft.com/office/drawing/2014/main" xmlns="" id="{CDA0DF45-BAD4-4AA9-8929-C53095977A7F}"/>
              </a:ext>
            </a:extLst>
          </p:cNvPr>
          <p:cNvPicPr>
            <a:picLocks noChangeAspect="1"/>
          </p:cNvPicPr>
          <p:nvPr/>
        </p:nvPicPr>
        <p:blipFill>
          <a:blip r:embed="rId3"/>
          <a:stretch>
            <a:fillRect/>
          </a:stretch>
        </p:blipFill>
        <p:spPr>
          <a:xfrm>
            <a:off x="0" y="2173876"/>
            <a:ext cx="6575614" cy="807726"/>
          </a:xfrm>
          <a:prstGeom prst="rect">
            <a:avLst/>
          </a:prstGeom>
          <a:noFill/>
          <a:ln cap="flat">
            <a:noFill/>
          </a:ln>
        </p:spPr>
      </p:pic>
      <p:sp>
        <p:nvSpPr>
          <p:cNvPr id="4" name="Symbol zastępczy tekstu 12">
            <a:extLst>
              <a:ext uri="{FF2B5EF4-FFF2-40B4-BE49-F238E27FC236}">
                <a16:creationId xmlns:a16="http://schemas.microsoft.com/office/drawing/2014/main" xmlns="" id="{D79BFBC0-BEF5-4A5E-904A-ADD984EE289A}"/>
              </a:ext>
            </a:extLst>
          </p:cNvPr>
          <p:cNvSpPr txBox="1">
            <a:spLocks noGrp="1"/>
          </p:cNvSpPr>
          <p:nvPr>
            <p:ph type="body" sz="quarter" idx="4294967295"/>
          </p:nvPr>
        </p:nvSpPr>
        <p:spPr>
          <a:xfrm>
            <a:off x="914400" y="2260597"/>
            <a:ext cx="6320122"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pic>
        <p:nvPicPr>
          <p:cNvPr id="5" name="Obraz 10">
            <a:extLst>
              <a:ext uri="{FF2B5EF4-FFF2-40B4-BE49-F238E27FC236}">
                <a16:creationId xmlns:a16="http://schemas.microsoft.com/office/drawing/2014/main" xmlns="" id="{A282022B-55B2-46DA-AA6A-81A5990900BF}"/>
              </a:ext>
            </a:extLst>
          </p:cNvPr>
          <p:cNvPicPr>
            <a:picLocks noChangeAspect="1"/>
          </p:cNvPicPr>
          <p:nvPr/>
        </p:nvPicPr>
        <p:blipFill>
          <a:blip r:embed="rId4"/>
          <a:stretch>
            <a:fillRect/>
          </a:stretch>
        </p:blipFill>
        <p:spPr>
          <a:xfrm>
            <a:off x="1397495" y="1666237"/>
            <a:ext cx="4101257" cy="579116"/>
          </a:xfrm>
          <a:prstGeom prst="rect">
            <a:avLst/>
          </a:prstGeom>
          <a:noFill/>
          <a:ln cap="flat">
            <a:noFill/>
          </a:ln>
        </p:spPr>
      </p:pic>
      <p:sp>
        <p:nvSpPr>
          <p:cNvPr id="6" name="Symbol zastępczy tekstu 16">
            <a:extLst>
              <a:ext uri="{FF2B5EF4-FFF2-40B4-BE49-F238E27FC236}">
                <a16:creationId xmlns:a16="http://schemas.microsoft.com/office/drawing/2014/main" xmlns="" id="{2FDC690F-B50A-4932-8C05-691A4D8B3A61}"/>
              </a:ext>
            </a:extLst>
          </p:cNvPr>
          <p:cNvSpPr txBox="1">
            <a:spLocks noGrp="1"/>
          </p:cNvSpPr>
          <p:nvPr>
            <p:ph type="body" sz="quarter" idx="4294967295"/>
          </p:nvPr>
        </p:nvSpPr>
        <p:spPr>
          <a:xfrm>
            <a:off x="1574797" y="1727201"/>
            <a:ext cx="385688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172008240"/>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p:cSld name="8_Dwa elementy zawartości">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xmlns="" id="{1366936D-1442-4A62-992F-6EB76631A4DC}"/>
              </a:ext>
            </a:extLst>
          </p:cNvPr>
          <p:cNvSpPr/>
          <p:nvPr/>
        </p:nvSpPr>
        <p:spPr>
          <a:xfrm>
            <a:off x="-290285" y="682169"/>
            <a:ext cx="1248229" cy="957943"/>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pic>
        <p:nvPicPr>
          <p:cNvPr id="3" name="Obraz 53">
            <a:extLst>
              <a:ext uri="{FF2B5EF4-FFF2-40B4-BE49-F238E27FC236}">
                <a16:creationId xmlns:a16="http://schemas.microsoft.com/office/drawing/2014/main" xmlns="" id="{5BA7DE8F-20F6-43FF-B838-19F1895C37DF}"/>
              </a:ext>
            </a:extLst>
          </p:cNvPr>
          <p:cNvPicPr>
            <a:picLocks noChangeAspect="1"/>
          </p:cNvPicPr>
          <p:nvPr/>
        </p:nvPicPr>
        <p:blipFill>
          <a:blip r:embed="rId2"/>
          <a:stretch>
            <a:fillRect/>
          </a:stretch>
        </p:blipFill>
        <p:spPr>
          <a:xfrm>
            <a:off x="-101598" y="-9564"/>
            <a:ext cx="12395204" cy="6873700"/>
          </a:xfrm>
          <a:prstGeom prst="rect">
            <a:avLst/>
          </a:prstGeom>
          <a:noFill/>
          <a:ln cap="flat">
            <a:noFill/>
          </a:ln>
        </p:spPr>
      </p:pic>
    </p:spTree>
    <p:extLst>
      <p:ext uri="{BB962C8B-B14F-4D97-AF65-F5344CB8AC3E}">
        <p14:creationId xmlns:p14="http://schemas.microsoft.com/office/powerpoint/2010/main" val="7453927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p:cSld name="9_Dwa elementy zawartości">
    <p:spTree>
      <p:nvGrpSpPr>
        <p:cNvPr id="1" name=""/>
        <p:cNvGrpSpPr/>
        <p:nvPr/>
      </p:nvGrpSpPr>
      <p:grpSpPr>
        <a:xfrm>
          <a:off x="0" y="0"/>
          <a:ext cx="0" cy="0"/>
          <a:chOff x="0" y="0"/>
          <a:chExt cx="0" cy="0"/>
        </a:xfrm>
      </p:grpSpPr>
      <p:pic>
        <p:nvPicPr>
          <p:cNvPr id="2" name="Obraz 86">
            <a:extLst>
              <a:ext uri="{FF2B5EF4-FFF2-40B4-BE49-F238E27FC236}">
                <a16:creationId xmlns:a16="http://schemas.microsoft.com/office/drawing/2014/main" xmlns="" id="{C49781EB-61AF-49F6-B91A-BB804245E303}"/>
              </a:ext>
            </a:extLst>
          </p:cNvPr>
          <p:cNvPicPr>
            <a:picLocks noChangeAspect="1"/>
          </p:cNvPicPr>
          <p:nvPr/>
        </p:nvPicPr>
        <p:blipFill>
          <a:blip r:embed="rId2"/>
          <a:stretch>
            <a:fillRect/>
          </a:stretch>
        </p:blipFill>
        <p:spPr>
          <a:xfrm>
            <a:off x="9363135" y="5428646"/>
            <a:ext cx="2353062" cy="1005840"/>
          </a:xfrm>
          <a:prstGeom prst="rect">
            <a:avLst/>
          </a:prstGeom>
          <a:noFill/>
          <a:ln cap="flat">
            <a:noFill/>
          </a:ln>
        </p:spPr>
      </p:pic>
      <p:pic>
        <p:nvPicPr>
          <p:cNvPr id="3" name="Obraz 3">
            <a:extLst>
              <a:ext uri="{FF2B5EF4-FFF2-40B4-BE49-F238E27FC236}">
                <a16:creationId xmlns:a16="http://schemas.microsoft.com/office/drawing/2014/main" xmlns="" id="{5F90CC8D-6374-4AAB-9A4F-5DACFF3C0276}"/>
              </a:ext>
            </a:extLst>
          </p:cNvPr>
          <p:cNvPicPr>
            <a:picLocks noChangeAspect="1"/>
          </p:cNvPicPr>
          <p:nvPr/>
        </p:nvPicPr>
        <p:blipFill>
          <a:blip r:embed="rId2"/>
          <a:stretch>
            <a:fillRect/>
          </a:stretch>
        </p:blipFill>
        <p:spPr>
          <a:xfrm>
            <a:off x="924979" y="1947507"/>
            <a:ext cx="2353062" cy="1005840"/>
          </a:xfrm>
          <a:prstGeom prst="rect">
            <a:avLst/>
          </a:prstGeom>
          <a:noFill/>
          <a:ln cap="flat">
            <a:noFill/>
          </a:ln>
        </p:spPr>
      </p:pic>
      <p:pic>
        <p:nvPicPr>
          <p:cNvPr id="4" name="Obraz 53">
            <a:extLst>
              <a:ext uri="{FF2B5EF4-FFF2-40B4-BE49-F238E27FC236}">
                <a16:creationId xmlns:a16="http://schemas.microsoft.com/office/drawing/2014/main" xmlns="" id="{90549729-135C-4CE8-AB2E-21351F127487}"/>
              </a:ext>
            </a:extLst>
          </p:cNvPr>
          <p:cNvPicPr>
            <a:picLocks noChangeAspect="1"/>
          </p:cNvPicPr>
          <p:nvPr/>
        </p:nvPicPr>
        <p:blipFill>
          <a:blip r:embed="rId2"/>
          <a:stretch>
            <a:fillRect/>
          </a:stretch>
        </p:blipFill>
        <p:spPr>
          <a:xfrm>
            <a:off x="3740371" y="1939488"/>
            <a:ext cx="2353062" cy="1005840"/>
          </a:xfrm>
          <a:prstGeom prst="rect">
            <a:avLst/>
          </a:prstGeom>
          <a:noFill/>
          <a:ln cap="flat">
            <a:noFill/>
          </a:ln>
        </p:spPr>
      </p:pic>
      <p:pic>
        <p:nvPicPr>
          <p:cNvPr id="5" name="Obraz 73">
            <a:extLst>
              <a:ext uri="{FF2B5EF4-FFF2-40B4-BE49-F238E27FC236}">
                <a16:creationId xmlns:a16="http://schemas.microsoft.com/office/drawing/2014/main" xmlns="" id="{AA2BF75A-74DA-4E32-8C2F-04881D7D887A}"/>
              </a:ext>
            </a:extLst>
          </p:cNvPr>
          <p:cNvPicPr>
            <a:picLocks noChangeAspect="1"/>
          </p:cNvPicPr>
          <p:nvPr/>
        </p:nvPicPr>
        <p:blipFill>
          <a:blip r:embed="rId2"/>
          <a:stretch>
            <a:fillRect/>
          </a:stretch>
        </p:blipFill>
        <p:spPr>
          <a:xfrm>
            <a:off x="6555763" y="1947507"/>
            <a:ext cx="2353062" cy="1005840"/>
          </a:xfrm>
          <a:prstGeom prst="rect">
            <a:avLst/>
          </a:prstGeom>
          <a:noFill/>
          <a:ln cap="flat">
            <a:noFill/>
          </a:ln>
        </p:spPr>
      </p:pic>
      <p:pic>
        <p:nvPicPr>
          <p:cNvPr id="6" name="Obraz 74">
            <a:extLst>
              <a:ext uri="{FF2B5EF4-FFF2-40B4-BE49-F238E27FC236}">
                <a16:creationId xmlns:a16="http://schemas.microsoft.com/office/drawing/2014/main" xmlns="" id="{316C89CA-E4C1-435C-915A-6226E42AC228}"/>
              </a:ext>
            </a:extLst>
          </p:cNvPr>
          <p:cNvPicPr>
            <a:picLocks noChangeAspect="1"/>
          </p:cNvPicPr>
          <p:nvPr/>
        </p:nvPicPr>
        <p:blipFill>
          <a:blip r:embed="rId2"/>
          <a:stretch>
            <a:fillRect/>
          </a:stretch>
        </p:blipFill>
        <p:spPr>
          <a:xfrm>
            <a:off x="9355107" y="1939488"/>
            <a:ext cx="2353062" cy="1005840"/>
          </a:xfrm>
          <a:prstGeom prst="rect">
            <a:avLst/>
          </a:prstGeom>
          <a:noFill/>
          <a:ln cap="flat">
            <a:noFill/>
          </a:ln>
        </p:spPr>
      </p:pic>
      <p:pic>
        <p:nvPicPr>
          <p:cNvPr id="7" name="Obraz 75">
            <a:extLst>
              <a:ext uri="{FF2B5EF4-FFF2-40B4-BE49-F238E27FC236}">
                <a16:creationId xmlns:a16="http://schemas.microsoft.com/office/drawing/2014/main" xmlns="" id="{AB5B41B5-66BB-4103-B3C7-E3A30EB1960E}"/>
              </a:ext>
            </a:extLst>
          </p:cNvPr>
          <p:cNvPicPr>
            <a:picLocks noChangeAspect="1"/>
          </p:cNvPicPr>
          <p:nvPr/>
        </p:nvPicPr>
        <p:blipFill>
          <a:blip r:embed="rId2"/>
          <a:stretch>
            <a:fillRect/>
          </a:stretch>
        </p:blipFill>
        <p:spPr>
          <a:xfrm>
            <a:off x="916960" y="3110560"/>
            <a:ext cx="2353062" cy="1005840"/>
          </a:xfrm>
          <a:prstGeom prst="rect">
            <a:avLst/>
          </a:prstGeom>
          <a:noFill/>
          <a:ln cap="flat">
            <a:noFill/>
          </a:ln>
        </p:spPr>
      </p:pic>
      <p:pic>
        <p:nvPicPr>
          <p:cNvPr id="8" name="Obraz 76">
            <a:extLst>
              <a:ext uri="{FF2B5EF4-FFF2-40B4-BE49-F238E27FC236}">
                <a16:creationId xmlns:a16="http://schemas.microsoft.com/office/drawing/2014/main" xmlns="" id="{AB2009D9-75E3-4754-B161-FB2CC869B64F}"/>
              </a:ext>
            </a:extLst>
          </p:cNvPr>
          <p:cNvPicPr>
            <a:picLocks noChangeAspect="1"/>
          </p:cNvPicPr>
          <p:nvPr/>
        </p:nvPicPr>
        <p:blipFill>
          <a:blip r:embed="rId2"/>
          <a:stretch>
            <a:fillRect/>
          </a:stretch>
        </p:blipFill>
        <p:spPr>
          <a:xfrm>
            <a:off x="3732352" y="3102540"/>
            <a:ext cx="2353062" cy="1005840"/>
          </a:xfrm>
          <a:prstGeom prst="rect">
            <a:avLst/>
          </a:prstGeom>
          <a:noFill/>
          <a:ln cap="flat">
            <a:noFill/>
          </a:ln>
        </p:spPr>
      </p:pic>
      <p:pic>
        <p:nvPicPr>
          <p:cNvPr id="9" name="Obraz 77">
            <a:extLst>
              <a:ext uri="{FF2B5EF4-FFF2-40B4-BE49-F238E27FC236}">
                <a16:creationId xmlns:a16="http://schemas.microsoft.com/office/drawing/2014/main" xmlns="" id="{4DF3524A-45BD-4C34-9E09-1E63FD344028}"/>
              </a:ext>
            </a:extLst>
          </p:cNvPr>
          <p:cNvPicPr>
            <a:picLocks noChangeAspect="1"/>
          </p:cNvPicPr>
          <p:nvPr/>
        </p:nvPicPr>
        <p:blipFill>
          <a:blip r:embed="rId2"/>
          <a:stretch>
            <a:fillRect/>
          </a:stretch>
        </p:blipFill>
        <p:spPr>
          <a:xfrm>
            <a:off x="6563782" y="3110560"/>
            <a:ext cx="2353062" cy="1005840"/>
          </a:xfrm>
          <a:prstGeom prst="rect">
            <a:avLst/>
          </a:prstGeom>
          <a:noFill/>
          <a:ln cap="flat">
            <a:noFill/>
          </a:ln>
        </p:spPr>
      </p:pic>
      <p:pic>
        <p:nvPicPr>
          <p:cNvPr id="10" name="Obraz 78">
            <a:extLst>
              <a:ext uri="{FF2B5EF4-FFF2-40B4-BE49-F238E27FC236}">
                <a16:creationId xmlns:a16="http://schemas.microsoft.com/office/drawing/2014/main" xmlns="" id="{78291DE8-D1BC-4D99-ACC0-6DB0C0351CD1}"/>
              </a:ext>
            </a:extLst>
          </p:cNvPr>
          <p:cNvPicPr>
            <a:picLocks noChangeAspect="1"/>
          </p:cNvPicPr>
          <p:nvPr/>
        </p:nvPicPr>
        <p:blipFill>
          <a:blip r:embed="rId2"/>
          <a:stretch>
            <a:fillRect/>
          </a:stretch>
        </p:blipFill>
        <p:spPr>
          <a:xfrm>
            <a:off x="9363135" y="3118579"/>
            <a:ext cx="2353062" cy="1005840"/>
          </a:xfrm>
          <a:prstGeom prst="rect">
            <a:avLst/>
          </a:prstGeom>
          <a:noFill/>
          <a:ln cap="flat">
            <a:noFill/>
          </a:ln>
        </p:spPr>
      </p:pic>
      <p:pic>
        <p:nvPicPr>
          <p:cNvPr id="11" name="Obraz 79">
            <a:extLst>
              <a:ext uri="{FF2B5EF4-FFF2-40B4-BE49-F238E27FC236}">
                <a16:creationId xmlns:a16="http://schemas.microsoft.com/office/drawing/2014/main" xmlns="" id="{A052C151-9B56-4D57-B39F-B54E640E28D6}"/>
              </a:ext>
            </a:extLst>
          </p:cNvPr>
          <p:cNvPicPr>
            <a:picLocks noChangeAspect="1"/>
          </p:cNvPicPr>
          <p:nvPr/>
        </p:nvPicPr>
        <p:blipFill>
          <a:blip r:embed="rId2"/>
          <a:stretch>
            <a:fillRect/>
          </a:stretch>
        </p:blipFill>
        <p:spPr>
          <a:xfrm>
            <a:off x="924979" y="4257574"/>
            <a:ext cx="2353062" cy="1005840"/>
          </a:xfrm>
          <a:prstGeom prst="rect">
            <a:avLst/>
          </a:prstGeom>
          <a:noFill/>
          <a:ln cap="flat">
            <a:noFill/>
          </a:ln>
        </p:spPr>
      </p:pic>
      <p:pic>
        <p:nvPicPr>
          <p:cNvPr id="12" name="Obraz 80">
            <a:extLst>
              <a:ext uri="{FF2B5EF4-FFF2-40B4-BE49-F238E27FC236}">
                <a16:creationId xmlns:a16="http://schemas.microsoft.com/office/drawing/2014/main" xmlns="" id="{6175CA2E-41F0-44E8-9419-BD8FEAC72D64}"/>
              </a:ext>
            </a:extLst>
          </p:cNvPr>
          <p:cNvPicPr>
            <a:picLocks noChangeAspect="1"/>
          </p:cNvPicPr>
          <p:nvPr/>
        </p:nvPicPr>
        <p:blipFill>
          <a:blip r:embed="rId2"/>
          <a:stretch>
            <a:fillRect/>
          </a:stretch>
        </p:blipFill>
        <p:spPr>
          <a:xfrm>
            <a:off x="3740371" y="4249555"/>
            <a:ext cx="2353062" cy="1005840"/>
          </a:xfrm>
          <a:prstGeom prst="rect">
            <a:avLst/>
          </a:prstGeom>
          <a:noFill/>
          <a:ln cap="flat">
            <a:noFill/>
          </a:ln>
        </p:spPr>
      </p:pic>
      <p:pic>
        <p:nvPicPr>
          <p:cNvPr id="13" name="Obraz 81">
            <a:extLst>
              <a:ext uri="{FF2B5EF4-FFF2-40B4-BE49-F238E27FC236}">
                <a16:creationId xmlns:a16="http://schemas.microsoft.com/office/drawing/2014/main" xmlns="" id="{ECC3089C-7614-4FDD-BBAF-D3A316CCB8A8}"/>
              </a:ext>
            </a:extLst>
          </p:cNvPr>
          <p:cNvPicPr>
            <a:picLocks noChangeAspect="1"/>
          </p:cNvPicPr>
          <p:nvPr/>
        </p:nvPicPr>
        <p:blipFill>
          <a:blip r:embed="rId2"/>
          <a:stretch>
            <a:fillRect/>
          </a:stretch>
        </p:blipFill>
        <p:spPr>
          <a:xfrm>
            <a:off x="6555763" y="4257574"/>
            <a:ext cx="2353062" cy="1005840"/>
          </a:xfrm>
          <a:prstGeom prst="rect">
            <a:avLst/>
          </a:prstGeom>
          <a:noFill/>
          <a:ln cap="flat">
            <a:noFill/>
          </a:ln>
        </p:spPr>
      </p:pic>
      <p:pic>
        <p:nvPicPr>
          <p:cNvPr id="14" name="Obraz 82">
            <a:extLst>
              <a:ext uri="{FF2B5EF4-FFF2-40B4-BE49-F238E27FC236}">
                <a16:creationId xmlns:a16="http://schemas.microsoft.com/office/drawing/2014/main" xmlns="" id="{F547545F-41B7-4408-AF88-76044493F366}"/>
              </a:ext>
            </a:extLst>
          </p:cNvPr>
          <p:cNvPicPr>
            <a:picLocks noChangeAspect="1"/>
          </p:cNvPicPr>
          <p:nvPr/>
        </p:nvPicPr>
        <p:blipFill>
          <a:blip r:embed="rId2"/>
          <a:stretch>
            <a:fillRect/>
          </a:stretch>
        </p:blipFill>
        <p:spPr>
          <a:xfrm>
            <a:off x="9371155" y="4249555"/>
            <a:ext cx="2353062" cy="1005840"/>
          </a:xfrm>
          <a:prstGeom prst="rect">
            <a:avLst/>
          </a:prstGeom>
          <a:noFill/>
          <a:ln cap="flat">
            <a:noFill/>
          </a:ln>
        </p:spPr>
      </p:pic>
      <p:pic>
        <p:nvPicPr>
          <p:cNvPr id="15" name="Obraz 84">
            <a:extLst>
              <a:ext uri="{FF2B5EF4-FFF2-40B4-BE49-F238E27FC236}">
                <a16:creationId xmlns:a16="http://schemas.microsoft.com/office/drawing/2014/main" xmlns="" id="{93154EF2-BA72-4AC9-A9D1-9B88266738D4}"/>
              </a:ext>
            </a:extLst>
          </p:cNvPr>
          <p:cNvPicPr>
            <a:picLocks noChangeAspect="1"/>
          </p:cNvPicPr>
          <p:nvPr/>
        </p:nvPicPr>
        <p:blipFill>
          <a:blip r:embed="rId2"/>
          <a:stretch>
            <a:fillRect/>
          </a:stretch>
        </p:blipFill>
        <p:spPr>
          <a:xfrm>
            <a:off x="3732352" y="5428646"/>
            <a:ext cx="2353062" cy="1005840"/>
          </a:xfrm>
          <a:prstGeom prst="rect">
            <a:avLst/>
          </a:prstGeom>
          <a:noFill/>
          <a:ln cap="flat">
            <a:noFill/>
          </a:ln>
        </p:spPr>
      </p:pic>
      <p:pic>
        <p:nvPicPr>
          <p:cNvPr id="16" name="Obraz 85">
            <a:extLst>
              <a:ext uri="{FF2B5EF4-FFF2-40B4-BE49-F238E27FC236}">
                <a16:creationId xmlns:a16="http://schemas.microsoft.com/office/drawing/2014/main" xmlns="" id="{DCAB5488-C0DA-4D05-B611-FD1108BB9C0F}"/>
              </a:ext>
            </a:extLst>
          </p:cNvPr>
          <p:cNvPicPr>
            <a:picLocks noChangeAspect="1"/>
          </p:cNvPicPr>
          <p:nvPr/>
        </p:nvPicPr>
        <p:blipFill>
          <a:blip r:embed="rId2"/>
          <a:stretch>
            <a:fillRect/>
          </a:stretch>
        </p:blipFill>
        <p:spPr>
          <a:xfrm>
            <a:off x="6563782" y="5420627"/>
            <a:ext cx="2353062" cy="1005840"/>
          </a:xfrm>
          <a:prstGeom prst="rect">
            <a:avLst/>
          </a:prstGeom>
          <a:noFill/>
          <a:ln cap="flat">
            <a:noFill/>
          </a:ln>
        </p:spPr>
      </p:pic>
      <p:pic>
        <p:nvPicPr>
          <p:cNvPr id="17" name="Obraz 6">
            <a:extLst>
              <a:ext uri="{FF2B5EF4-FFF2-40B4-BE49-F238E27FC236}">
                <a16:creationId xmlns:a16="http://schemas.microsoft.com/office/drawing/2014/main" xmlns="" id="{D3D1EDDF-15E8-49E5-9C3B-457F2A8940D5}"/>
              </a:ext>
            </a:extLst>
          </p:cNvPr>
          <p:cNvPicPr>
            <a:picLocks noChangeAspect="1"/>
          </p:cNvPicPr>
          <p:nvPr/>
        </p:nvPicPr>
        <p:blipFill>
          <a:blip r:embed="rId3"/>
          <a:stretch>
            <a:fillRect/>
          </a:stretch>
        </p:blipFill>
        <p:spPr>
          <a:xfrm>
            <a:off x="903408" y="5420224"/>
            <a:ext cx="2321058" cy="990606"/>
          </a:xfrm>
          <a:prstGeom prst="rect">
            <a:avLst/>
          </a:prstGeom>
          <a:noFill/>
          <a:ln cap="flat">
            <a:noFill/>
          </a:ln>
        </p:spPr>
      </p:pic>
      <p:sp>
        <p:nvSpPr>
          <p:cNvPr id="18" name="Symbol zastępczy tekstu 10">
            <a:extLst>
              <a:ext uri="{FF2B5EF4-FFF2-40B4-BE49-F238E27FC236}">
                <a16:creationId xmlns:a16="http://schemas.microsoft.com/office/drawing/2014/main" xmlns="" id="{94E44432-0E36-4449-BFB9-92AAB24204FC}"/>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19" name="Symbol zastępczy tekstu 34">
            <a:extLst>
              <a:ext uri="{FF2B5EF4-FFF2-40B4-BE49-F238E27FC236}">
                <a16:creationId xmlns:a16="http://schemas.microsoft.com/office/drawing/2014/main" xmlns="" id="{9AEDA3B1-DA50-46DB-898F-B03E8A5FF853}"/>
              </a:ext>
            </a:extLst>
          </p:cNvPr>
          <p:cNvSpPr txBox="1">
            <a:spLocks noGrp="1"/>
          </p:cNvSpPr>
          <p:nvPr>
            <p:ph type="body" sz="quarter" idx="4294967295"/>
          </p:nvPr>
        </p:nvSpPr>
        <p:spPr>
          <a:xfrm>
            <a:off x="1037011" y="2044698"/>
            <a:ext cx="212357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a16="http://schemas.microsoft.com/office/drawing/2014/main" xmlns="" id="{DA4ACBC9-003C-4A67-98FE-37385074AC10}"/>
              </a:ext>
            </a:extLst>
          </p:cNvPr>
          <p:cNvSpPr txBox="1">
            <a:spLocks noGrp="1"/>
          </p:cNvSpPr>
          <p:nvPr>
            <p:ph type="body" sz="quarter" idx="4294967295"/>
          </p:nvPr>
        </p:nvSpPr>
        <p:spPr>
          <a:xfrm>
            <a:off x="3851736" y="2044698"/>
            <a:ext cx="211622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a16="http://schemas.microsoft.com/office/drawing/2014/main" xmlns="" id="{1732D834-07B3-452A-B28E-1161C0DBAAB9}"/>
              </a:ext>
            </a:extLst>
          </p:cNvPr>
          <p:cNvSpPr txBox="1">
            <a:spLocks noGrp="1"/>
          </p:cNvSpPr>
          <p:nvPr>
            <p:ph type="body" sz="quarter" idx="4294967295"/>
          </p:nvPr>
        </p:nvSpPr>
        <p:spPr>
          <a:xfrm>
            <a:off x="6659767" y="2048045"/>
            <a:ext cx="211555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2" name="Symbol zastępczy tekstu 34">
            <a:extLst>
              <a:ext uri="{FF2B5EF4-FFF2-40B4-BE49-F238E27FC236}">
                <a16:creationId xmlns:a16="http://schemas.microsoft.com/office/drawing/2014/main" xmlns="" id="{A221CB8A-96FB-4215-84E9-64C4537568A4}"/>
              </a:ext>
            </a:extLst>
          </p:cNvPr>
          <p:cNvSpPr txBox="1">
            <a:spLocks noGrp="1"/>
          </p:cNvSpPr>
          <p:nvPr>
            <p:ph type="body" sz="quarter" idx="4294967295"/>
          </p:nvPr>
        </p:nvSpPr>
        <p:spPr>
          <a:xfrm>
            <a:off x="9465128" y="2051383"/>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3" name="Symbol zastępczy tekstu 34">
            <a:extLst>
              <a:ext uri="{FF2B5EF4-FFF2-40B4-BE49-F238E27FC236}">
                <a16:creationId xmlns:a16="http://schemas.microsoft.com/office/drawing/2014/main" xmlns="" id="{1E79D583-3F64-41EB-8DC4-95035EA1C070}"/>
              </a:ext>
            </a:extLst>
          </p:cNvPr>
          <p:cNvSpPr txBox="1">
            <a:spLocks noGrp="1"/>
          </p:cNvSpPr>
          <p:nvPr>
            <p:ph type="body" sz="quarter" idx="4294967295"/>
          </p:nvPr>
        </p:nvSpPr>
        <p:spPr>
          <a:xfrm>
            <a:off x="1037679" y="3203070"/>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4" name="Symbol zastępczy tekstu 34">
            <a:extLst>
              <a:ext uri="{FF2B5EF4-FFF2-40B4-BE49-F238E27FC236}">
                <a16:creationId xmlns:a16="http://schemas.microsoft.com/office/drawing/2014/main" xmlns="" id="{9622F878-1A19-4228-8DB4-55B7957D2E2C}"/>
              </a:ext>
            </a:extLst>
          </p:cNvPr>
          <p:cNvSpPr txBox="1">
            <a:spLocks noGrp="1"/>
          </p:cNvSpPr>
          <p:nvPr>
            <p:ph type="body" sz="quarter" idx="4294967295"/>
          </p:nvPr>
        </p:nvSpPr>
        <p:spPr>
          <a:xfrm>
            <a:off x="3855741" y="3206416"/>
            <a:ext cx="2160334"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5" name="Symbol zastępczy tekstu 34">
            <a:extLst>
              <a:ext uri="{FF2B5EF4-FFF2-40B4-BE49-F238E27FC236}">
                <a16:creationId xmlns:a16="http://schemas.microsoft.com/office/drawing/2014/main" xmlns="" id="{4C6C7359-337A-4C0E-A326-EFC6991E15D3}"/>
              </a:ext>
            </a:extLst>
          </p:cNvPr>
          <p:cNvSpPr txBox="1">
            <a:spLocks noGrp="1"/>
          </p:cNvSpPr>
          <p:nvPr>
            <p:ph type="body" sz="quarter" idx="4294967295"/>
          </p:nvPr>
        </p:nvSpPr>
        <p:spPr>
          <a:xfrm>
            <a:off x="6651747" y="3209754"/>
            <a:ext cx="21716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6" name="Symbol zastępczy tekstu 34">
            <a:extLst>
              <a:ext uri="{FF2B5EF4-FFF2-40B4-BE49-F238E27FC236}">
                <a16:creationId xmlns:a16="http://schemas.microsoft.com/office/drawing/2014/main" xmlns="" id="{CD7F0A7C-0831-41A2-8A3E-0E1DC559CD92}"/>
              </a:ext>
            </a:extLst>
          </p:cNvPr>
          <p:cNvSpPr txBox="1">
            <a:spLocks noGrp="1"/>
          </p:cNvSpPr>
          <p:nvPr>
            <p:ph type="body" sz="quarter" idx="4294967295"/>
          </p:nvPr>
        </p:nvSpPr>
        <p:spPr>
          <a:xfrm>
            <a:off x="9453771" y="3225802"/>
            <a:ext cx="219308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7" name="Symbol zastępczy tekstu 34">
            <a:extLst>
              <a:ext uri="{FF2B5EF4-FFF2-40B4-BE49-F238E27FC236}">
                <a16:creationId xmlns:a16="http://schemas.microsoft.com/office/drawing/2014/main" xmlns="" id="{1C96707A-EDF6-44D2-A968-BAE975CF10E5}"/>
              </a:ext>
            </a:extLst>
          </p:cNvPr>
          <p:cNvSpPr txBox="1">
            <a:spLocks noGrp="1"/>
          </p:cNvSpPr>
          <p:nvPr>
            <p:ph type="body" sz="quarter" idx="4294967295"/>
          </p:nvPr>
        </p:nvSpPr>
        <p:spPr>
          <a:xfrm>
            <a:off x="1028992" y="4378823"/>
            <a:ext cx="212357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8" name="Symbol zastępczy tekstu 34">
            <a:extLst>
              <a:ext uri="{FF2B5EF4-FFF2-40B4-BE49-F238E27FC236}">
                <a16:creationId xmlns:a16="http://schemas.microsoft.com/office/drawing/2014/main" xmlns="" id="{6ECA5A68-8FEA-4DBE-AB4B-AA547AC2C7C8}"/>
              </a:ext>
            </a:extLst>
          </p:cNvPr>
          <p:cNvSpPr txBox="1">
            <a:spLocks noGrp="1"/>
          </p:cNvSpPr>
          <p:nvPr>
            <p:ph type="body" sz="quarter" idx="4294967295"/>
          </p:nvPr>
        </p:nvSpPr>
        <p:spPr>
          <a:xfrm>
            <a:off x="3843707" y="4378823"/>
            <a:ext cx="211622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9" name="Symbol zastępczy tekstu 34">
            <a:extLst>
              <a:ext uri="{FF2B5EF4-FFF2-40B4-BE49-F238E27FC236}">
                <a16:creationId xmlns:a16="http://schemas.microsoft.com/office/drawing/2014/main" xmlns="" id="{02558F85-4C14-4FC1-BA09-1ED5B0F90A41}"/>
              </a:ext>
            </a:extLst>
          </p:cNvPr>
          <p:cNvSpPr txBox="1">
            <a:spLocks noGrp="1"/>
          </p:cNvSpPr>
          <p:nvPr>
            <p:ph type="body" sz="quarter" idx="4294967295"/>
          </p:nvPr>
        </p:nvSpPr>
        <p:spPr>
          <a:xfrm>
            <a:off x="6651747" y="4382170"/>
            <a:ext cx="211555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0" name="Symbol zastępczy tekstu 34">
            <a:extLst>
              <a:ext uri="{FF2B5EF4-FFF2-40B4-BE49-F238E27FC236}">
                <a16:creationId xmlns:a16="http://schemas.microsoft.com/office/drawing/2014/main" xmlns="" id="{087FA02E-C441-4AE5-8FD0-014FB1D6156A}"/>
              </a:ext>
            </a:extLst>
          </p:cNvPr>
          <p:cNvSpPr txBox="1">
            <a:spLocks noGrp="1"/>
          </p:cNvSpPr>
          <p:nvPr>
            <p:ph type="body" sz="quarter" idx="4294967295"/>
          </p:nvPr>
        </p:nvSpPr>
        <p:spPr>
          <a:xfrm>
            <a:off x="9457108" y="4385508"/>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1" name="Symbol zastępczy tekstu 34">
            <a:extLst>
              <a:ext uri="{FF2B5EF4-FFF2-40B4-BE49-F238E27FC236}">
                <a16:creationId xmlns:a16="http://schemas.microsoft.com/office/drawing/2014/main" xmlns="" id="{488AFE91-DCDE-429F-AF45-130D0A9BB2A8}"/>
              </a:ext>
            </a:extLst>
          </p:cNvPr>
          <p:cNvSpPr txBox="1">
            <a:spLocks noGrp="1"/>
          </p:cNvSpPr>
          <p:nvPr>
            <p:ph type="body" sz="quarter" idx="4294967295"/>
          </p:nvPr>
        </p:nvSpPr>
        <p:spPr>
          <a:xfrm>
            <a:off x="3847722" y="5540541"/>
            <a:ext cx="2160334"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2" name="Symbol zastępczy tekstu 34">
            <a:extLst>
              <a:ext uri="{FF2B5EF4-FFF2-40B4-BE49-F238E27FC236}">
                <a16:creationId xmlns:a16="http://schemas.microsoft.com/office/drawing/2014/main" xmlns="" id="{E248B204-ADFD-413B-AEC6-22B75135B267}"/>
              </a:ext>
            </a:extLst>
          </p:cNvPr>
          <p:cNvSpPr txBox="1">
            <a:spLocks noGrp="1"/>
          </p:cNvSpPr>
          <p:nvPr>
            <p:ph type="body" sz="quarter" idx="4294967295"/>
          </p:nvPr>
        </p:nvSpPr>
        <p:spPr>
          <a:xfrm>
            <a:off x="6643728" y="5543888"/>
            <a:ext cx="21716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cxnSp>
        <p:nvCxnSpPr>
          <p:cNvPr id="33" name="Łącznik prosty 14">
            <a:extLst>
              <a:ext uri="{FF2B5EF4-FFF2-40B4-BE49-F238E27FC236}">
                <a16:creationId xmlns:a16="http://schemas.microsoft.com/office/drawing/2014/main" xmlns="" id="{B1DF486E-BF97-45FB-BBD2-8E3A6B8B01BF}"/>
              </a:ext>
            </a:extLst>
          </p:cNvPr>
          <p:cNvCxnSpPr/>
          <p:nvPr/>
        </p:nvCxnSpPr>
        <p:spPr>
          <a:xfrm>
            <a:off x="0" y="2438403"/>
            <a:ext cx="978563" cy="0"/>
          </a:xfrm>
          <a:prstGeom prst="straightConnector1">
            <a:avLst/>
          </a:prstGeom>
          <a:noFill/>
          <a:ln w="6345" cap="flat">
            <a:solidFill>
              <a:srgbClr val="A43757"/>
            </a:solidFill>
            <a:prstDash val="solid"/>
            <a:miter/>
          </a:ln>
        </p:spPr>
      </p:cxnSp>
      <p:cxnSp>
        <p:nvCxnSpPr>
          <p:cNvPr id="34" name="Łącznik prosty ze strzałką 17">
            <a:extLst>
              <a:ext uri="{FF2B5EF4-FFF2-40B4-BE49-F238E27FC236}">
                <a16:creationId xmlns:a16="http://schemas.microsoft.com/office/drawing/2014/main" xmlns="" id="{7CD2EDAE-69A6-4EE8-BA0A-2590774904C5}"/>
              </a:ext>
            </a:extLst>
          </p:cNvPr>
          <p:cNvCxnSpPr/>
          <p:nvPr/>
        </p:nvCxnSpPr>
        <p:spPr>
          <a:xfrm>
            <a:off x="3272591" y="2438403"/>
            <a:ext cx="481258" cy="0"/>
          </a:xfrm>
          <a:prstGeom prst="straightConnector1">
            <a:avLst/>
          </a:prstGeom>
          <a:noFill/>
          <a:ln w="6345" cap="flat">
            <a:solidFill>
              <a:srgbClr val="A43757"/>
            </a:solidFill>
            <a:prstDash val="solid"/>
            <a:miter/>
            <a:tailEnd type="arrow"/>
          </a:ln>
        </p:spPr>
      </p:cxnSp>
      <p:cxnSp>
        <p:nvCxnSpPr>
          <p:cNvPr id="35" name="Łącznik prosty ze strzałką 88">
            <a:extLst>
              <a:ext uri="{FF2B5EF4-FFF2-40B4-BE49-F238E27FC236}">
                <a16:creationId xmlns:a16="http://schemas.microsoft.com/office/drawing/2014/main" xmlns="" id="{0B2BB9B8-5BFF-4654-A459-8A75C5193919}"/>
              </a:ext>
            </a:extLst>
          </p:cNvPr>
          <p:cNvCxnSpPr>
            <a:stCxn id="4" idx="3"/>
            <a:endCxn id="5" idx="1"/>
          </p:cNvCxnSpPr>
          <p:nvPr/>
        </p:nvCxnSpPr>
        <p:spPr>
          <a:xfrm>
            <a:off x="6093433" y="2442408"/>
            <a:ext cx="462330" cy="8019"/>
          </a:xfrm>
          <a:prstGeom prst="straightConnector1">
            <a:avLst/>
          </a:prstGeom>
          <a:noFill/>
          <a:ln w="6345" cap="flat">
            <a:solidFill>
              <a:srgbClr val="A43757"/>
            </a:solidFill>
            <a:prstDash val="solid"/>
            <a:miter/>
            <a:tailEnd type="arrow"/>
          </a:ln>
        </p:spPr>
      </p:cxnSp>
      <p:cxnSp>
        <p:nvCxnSpPr>
          <p:cNvPr id="36" name="Łącznik prosty ze strzałką 89">
            <a:extLst>
              <a:ext uri="{FF2B5EF4-FFF2-40B4-BE49-F238E27FC236}">
                <a16:creationId xmlns:a16="http://schemas.microsoft.com/office/drawing/2014/main" xmlns="" id="{C044E821-74F1-4E8B-B915-21D1B234BFC1}"/>
              </a:ext>
            </a:extLst>
          </p:cNvPr>
          <p:cNvCxnSpPr>
            <a:stCxn id="5" idx="3"/>
            <a:endCxn id="6" idx="1"/>
          </p:cNvCxnSpPr>
          <p:nvPr/>
        </p:nvCxnSpPr>
        <p:spPr>
          <a:xfrm flipV="1">
            <a:off x="8908825" y="2442408"/>
            <a:ext cx="446282" cy="8019"/>
          </a:xfrm>
          <a:prstGeom prst="straightConnector1">
            <a:avLst/>
          </a:prstGeom>
          <a:noFill/>
          <a:ln w="6345" cap="flat">
            <a:solidFill>
              <a:srgbClr val="A43757"/>
            </a:solidFill>
            <a:prstDash val="solid"/>
            <a:miter/>
            <a:tailEnd type="arrow"/>
          </a:ln>
        </p:spPr>
      </p:cxnSp>
      <p:cxnSp>
        <p:nvCxnSpPr>
          <p:cNvPr id="37" name="Łącznik prosty ze strzałką 90">
            <a:extLst>
              <a:ext uri="{FF2B5EF4-FFF2-40B4-BE49-F238E27FC236}">
                <a16:creationId xmlns:a16="http://schemas.microsoft.com/office/drawing/2014/main" xmlns="" id="{CDBA24B6-E796-4105-991B-20008587C47C}"/>
              </a:ext>
            </a:extLst>
          </p:cNvPr>
          <p:cNvCxnSpPr/>
          <p:nvPr/>
        </p:nvCxnSpPr>
        <p:spPr>
          <a:xfrm>
            <a:off x="3264563" y="4756480"/>
            <a:ext cx="473248" cy="8028"/>
          </a:xfrm>
          <a:prstGeom prst="straightConnector1">
            <a:avLst/>
          </a:prstGeom>
          <a:noFill/>
          <a:ln w="6345" cap="flat">
            <a:solidFill>
              <a:srgbClr val="A43757"/>
            </a:solidFill>
            <a:prstDash val="solid"/>
            <a:miter/>
            <a:tailEnd type="arrow"/>
          </a:ln>
        </p:spPr>
      </p:cxnSp>
      <p:cxnSp>
        <p:nvCxnSpPr>
          <p:cNvPr id="38" name="Łącznik prosty ze strzałką 91">
            <a:extLst>
              <a:ext uri="{FF2B5EF4-FFF2-40B4-BE49-F238E27FC236}">
                <a16:creationId xmlns:a16="http://schemas.microsoft.com/office/drawing/2014/main" xmlns="" id="{8402DEF2-2023-4404-A6F8-0FFBE39D0C39}"/>
              </a:ext>
            </a:extLst>
          </p:cNvPr>
          <p:cNvCxnSpPr>
            <a:stCxn id="12" idx="3"/>
            <a:endCxn id="13" idx="1"/>
          </p:cNvCxnSpPr>
          <p:nvPr/>
        </p:nvCxnSpPr>
        <p:spPr>
          <a:xfrm>
            <a:off x="6093433" y="4752475"/>
            <a:ext cx="462330" cy="8019"/>
          </a:xfrm>
          <a:prstGeom prst="straightConnector1">
            <a:avLst/>
          </a:prstGeom>
          <a:noFill/>
          <a:ln w="6345" cap="flat">
            <a:solidFill>
              <a:srgbClr val="A43757"/>
            </a:solidFill>
            <a:prstDash val="solid"/>
            <a:miter/>
            <a:tailEnd type="arrow"/>
          </a:ln>
        </p:spPr>
      </p:cxnSp>
      <p:cxnSp>
        <p:nvCxnSpPr>
          <p:cNvPr id="39" name="Łącznik prosty ze strzałką 92">
            <a:extLst>
              <a:ext uri="{FF2B5EF4-FFF2-40B4-BE49-F238E27FC236}">
                <a16:creationId xmlns:a16="http://schemas.microsoft.com/office/drawing/2014/main" xmlns="" id="{0D5FDA0D-47CF-46A2-B5E9-E396820322F7}"/>
              </a:ext>
            </a:extLst>
          </p:cNvPr>
          <p:cNvCxnSpPr>
            <a:stCxn id="13" idx="3"/>
            <a:endCxn id="14" idx="1"/>
          </p:cNvCxnSpPr>
          <p:nvPr/>
        </p:nvCxnSpPr>
        <p:spPr>
          <a:xfrm flipV="1">
            <a:off x="8908825" y="4752475"/>
            <a:ext cx="462330" cy="8019"/>
          </a:xfrm>
          <a:prstGeom prst="straightConnector1">
            <a:avLst/>
          </a:prstGeom>
          <a:noFill/>
          <a:ln w="6345" cap="flat">
            <a:solidFill>
              <a:srgbClr val="A43757"/>
            </a:solidFill>
            <a:prstDash val="solid"/>
            <a:miter/>
            <a:tailEnd type="arrow"/>
          </a:ln>
        </p:spPr>
      </p:cxnSp>
      <p:cxnSp>
        <p:nvCxnSpPr>
          <p:cNvPr id="40" name="Łącznik prosty ze strzałką 23">
            <a:extLst>
              <a:ext uri="{FF2B5EF4-FFF2-40B4-BE49-F238E27FC236}">
                <a16:creationId xmlns:a16="http://schemas.microsoft.com/office/drawing/2014/main" xmlns="" id="{93B28CFA-E098-418A-BB2F-FB1592F45ECF}"/>
              </a:ext>
            </a:extLst>
          </p:cNvPr>
          <p:cNvCxnSpPr/>
          <p:nvPr/>
        </p:nvCxnSpPr>
        <p:spPr>
          <a:xfrm flipH="1">
            <a:off x="3288630" y="3625513"/>
            <a:ext cx="433133" cy="0"/>
          </a:xfrm>
          <a:prstGeom prst="straightConnector1">
            <a:avLst/>
          </a:prstGeom>
          <a:noFill/>
          <a:ln w="6345" cap="flat">
            <a:solidFill>
              <a:srgbClr val="A43757"/>
            </a:solidFill>
            <a:prstDash val="solid"/>
            <a:miter/>
            <a:tailEnd type="arrow"/>
          </a:ln>
        </p:spPr>
      </p:cxnSp>
      <p:cxnSp>
        <p:nvCxnSpPr>
          <p:cNvPr id="41" name="Łącznik prosty ze strzałką 93">
            <a:extLst>
              <a:ext uri="{FF2B5EF4-FFF2-40B4-BE49-F238E27FC236}">
                <a16:creationId xmlns:a16="http://schemas.microsoft.com/office/drawing/2014/main" xmlns="" id="{6560525A-C543-448A-9A4A-7CFB0B860923}"/>
              </a:ext>
            </a:extLst>
          </p:cNvPr>
          <p:cNvCxnSpPr>
            <a:stCxn id="9" idx="1"/>
            <a:endCxn id="8" idx="3"/>
          </p:cNvCxnSpPr>
          <p:nvPr/>
        </p:nvCxnSpPr>
        <p:spPr>
          <a:xfrm flipH="1" flipV="1">
            <a:off x="6085414" y="3605460"/>
            <a:ext cx="478368" cy="8020"/>
          </a:xfrm>
          <a:prstGeom prst="straightConnector1">
            <a:avLst/>
          </a:prstGeom>
          <a:noFill/>
          <a:ln w="6345" cap="flat">
            <a:solidFill>
              <a:srgbClr val="A43757"/>
            </a:solidFill>
            <a:prstDash val="solid"/>
            <a:miter/>
            <a:tailEnd type="arrow"/>
          </a:ln>
        </p:spPr>
      </p:cxnSp>
      <p:cxnSp>
        <p:nvCxnSpPr>
          <p:cNvPr id="42" name="Łącznik prosty ze strzałką 94">
            <a:extLst>
              <a:ext uri="{FF2B5EF4-FFF2-40B4-BE49-F238E27FC236}">
                <a16:creationId xmlns:a16="http://schemas.microsoft.com/office/drawing/2014/main" xmlns="" id="{92B60AED-8B4E-496B-8137-FD55AC5A9FDC}"/>
              </a:ext>
            </a:extLst>
          </p:cNvPr>
          <p:cNvCxnSpPr/>
          <p:nvPr/>
        </p:nvCxnSpPr>
        <p:spPr>
          <a:xfrm flipH="1">
            <a:off x="8903366" y="3601455"/>
            <a:ext cx="457200" cy="8020"/>
          </a:xfrm>
          <a:prstGeom prst="straightConnector1">
            <a:avLst/>
          </a:prstGeom>
          <a:noFill/>
          <a:ln w="6345" cap="flat">
            <a:solidFill>
              <a:srgbClr val="A43757"/>
            </a:solidFill>
            <a:prstDash val="solid"/>
            <a:miter/>
            <a:tailEnd type="arrow"/>
          </a:ln>
        </p:spPr>
      </p:cxnSp>
      <p:cxnSp>
        <p:nvCxnSpPr>
          <p:cNvPr id="43" name="Łącznik prosty ze strzałką 102">
            <a:extLst>
              <a:ext uri="{FF2B5EF4-FFF2-40B4-BE49-F238E27FC236}">
                <a16:creationId xmlns:a16="http://schemas.microsoft.com/office/drawing/2014/main" xmlns="" id="{A8BF1D6F-7633-4296-9C29-8B5340F299FF}"/>
              </a:ext>
            </a:extLst>
          </p:cNvPr>
          <p:cNvCxnSpPr>
            <a:stCxn id="15" idx="1"/>
            <a:endCxn id="17" idx="3"/>
          </p:cNvCxnSpPr>
          <p:nvPr/>
        </p:nvCxnSpPr>
        <p:spPr>
          <a:xfrm flipH="1" flipV="1">
            <a:off x="3224466" y="5915527"/>
            <a:ext cx="507886" cy="16039"/>
          </a:xfrm>
          <a:prstGeom prst="straightConnector1">
            <a:avLst/>
          </a:prstGeom>
          <a:noFill/>
          <a:ln w="6345" cap="flat">
            <a:solidFill>
              <a:srgbClr val="A43757"/>
            </a:solidFill>
            <a:prstDash val="solid"/>
            <a:miter/>
            <a:tailEnd type="arrow"/>
          </a:ln>
        </p:spPr>
      </p:cxnSp>
      <p:cxnSp>
        <p:nvCxnSpPr>
          <p:cNvPr id="44" name="Łącznik prosty ze strzałką 103">
            <a:extLst>
              <a:ext uri="{FF2B5EF4-FFF2-40B4-BE49-F238E27FC236}">
                <a16:creationId xmlns:a16="http://schemas.microsoft.com/office/drawing/2014/main" xmlns="" id="{EBD507D8-A3FC-4025-8997-87BEFA0E1B6F}"/>
              </a:ext>
            </a:extLst>
          </p:cNvPr>
          <p:cNvCxnSpPr>
            <a:stCxn id="16" idx="1"/>
            <a:endCxn id="15" idx="3"/>
          </p:cNvCxnSpPr>
          <p:nvPr/>
        </p:nvCxnSpPr>
        <p:spPr>
          <a:xfrm flipH="1">
            <a:off x="6085414" y="5923547"/>
            <a:ext cx="478368" cy="8019"/>
          </a:xfrm>
          <a:prstGeom prst="straightConnector1">
            <a:avLst/>
          </a:prstGeom>
          <a:noFill/>
          <a:ln w="6345" cap="flat">
            <a:solidFill>
              <a:srgbClr val="A43757"/>
            </a:solidFill>
            <a:prstDash val="solid"/>
            <a:miter/>
            <a:tailEnd type="arrow"/>
          </a:ln>
        </p:spPr>
      </p:cxnSp>
      <p:cxnSp>
        <p:nvCxnSpPr>
          <p:cNvPr id="45" name="Łącznik prosty ze strzałką 104">
            <a:extLst>
              <a:ext uri="{FF2B5EF4-FFF2-40B4-BE49-F238E27FC236}">
                <a16:creationId xmlns:a16="http://schemas.microsoft.com/office/drawing/2014/main" xmlns="" id="{75907FF2-C01E-474E-A052-3D6290E90DCB}"/>
              </a:ext>
            </a:extLst>
          </p:cNvPr>
          <p:cNvCxnSpPr>
            <a:endCxn id="16" idx="3"/>
          </p:cNvCxnSpPr>
          <p:nvPr/>
        </p:nvCxnSpPr>
        <p:spPr>
          <a:xfrm flipH="1">
            <a:off x="8916844" y="5919532"/>
            <a:ext cx="435703" cy="4015"/>
          </a:xfrm>
          <a:prstGeom prst="straightConnector1">
            <a:avLst/>
          </a:prstGeom>
          <a:noFill/>
          <a:ln w="6345" cap="flat">
            <a:solidFill>
              <a:srgbClr val="A43757"/>
            </a:solidFill>
            <a:prstDash val="solid"/>
            <a:miter/>
            <a:tailEnd type="arrow"/>
          </a:ln>
        </p:spPr>
      </p:cxnSp>
      <p:cxnSp>
        <p:nvCxnSpPr>
          <p:cNvPr id="46" name="Łącznik prosty ze strzałką 29">
            <a:extLst>
              <a:ext uri="{FF2B5EF4-FFF2-40B4-BE49-F238E27FC236}">
                <a16:creationId xmlns:a16="http://schemas.microsoft.com/office/drawing/2014/main" xmlns="" id="{24C6B5B7-640C-4E46-8322-E899514F1329}"/>
              </a:ext>
            </a:extLst>
          </p:cNvPr>
          <p:cNvCxnSpPr/>
          <p:nvPr/>
        </p:nvCxnSpPr>
        <p:spPr>
          <a:xfrm>
            <a:off x="10555705" y="2928484"/>
            <a:ext cx="0" cy="183685"/>
          </a:xfrm>
          <a:prstGeom prst="straightConnector1">
            <a:avLst/>
          </a:prstGeom>
          <a:noFill/>
          <a:ln w="6345" cap="flat">
            <a:solidFill>
              <a:srgbClr val="A43757"/>
            </a:solidFill>
            <a:prstDash val="solid"/>
            <a:miter/>
            <a:tailEnd type="arrow"/>
          </a:ln>
        </p:spPr>
      </p:cxnSp>
      <p:cxnSp>
        <p:nvCxnSpPr>
          <p:cNvPr id="47" name="Łącznik prosty ze strzałką 106">
            <a:extLst>
              <a:ext uri="{FF2B5EF4-FFF2-40B4-BE49-F238E27FC236}">
                <a16:creationId xmlns:a16="http://schemas.microsoft.com/office/drawing/2014/main" xmlns="" id="{58533E80-7797-4D85-91BE-2EEBE2F7ED2F}"/>
              </a:ext>
            </a:extLst>
          </p:cNvPr>
          <p:cNvCxnSpPr/>
          <p:nvPr/>
        </p:nvCxnSpPr>
        <p:spPr>
          <a:xfrm>
            <a:off x="10547686" y="5262618"/>
            <a:ext cx="0" cy="183676"/>
          </a:xfrm>
          <a:prstGeom prst="straightConnector1">
            <a:avLst/>
          </a:prstGeom>
          <a:noFill/>
          <a:ln w="6345" cap="flat">
            <a:solidFill>
              <a:srgbClr val="A43757"/>
            </a:solidFill>
            <a:prstDash val="solid"/>
            <a:miter/>
            <a:tailEnd type="arrow"/>
          </a:ln>
        </p:spPr>
      </p:cxnSp>
      <p:cxnSp>
        <p:nvCxnSpPr>
          <p:cNvPr id="48" name="Łącznik prosty ze strzałką 107">
            <a:extLst>
              <a:ext uri="{FF2B5EF4-FFF2-40B4-BE49-F238E27FC236}">
                <a16:creationId xmlns:a16="http://schemas.microsoft.com/office/drawing/2014/main" xmlns="" id="{7D0BD117-AD89-4D97-94CB-48BDE4FEB0CF}"/>
              </a:ext>
            </a:extLst>
          </p:cNvPr>
          <p:cNvCxnSpPr/>
          <p:nvPr/>
        </p:nvCxnSpPr>
        <p:spPr>
          <a:xfrm>
            <a:off x="2109529" y="4075489"/>
            <a:ext cx="0" cy="183685"/>
          </a:xfrm>
          <a:prstGeom prst="straightConnector1">
            <a:avLst/>
          </a:prstGeom>
          <a:noFill/>
          <a:ln w="6345" cap="flat">
            <a:solidFill>
              <a:srgbClr val="A43757"/>
            </a:solidFill>
            <a:prstDash val="solid"/>
            <a:miter/>
            <a:tailEnd type="arrow"/>
          </a:ln>
        </p:spPr>
      </p:cxnSp>
      <p:sp>
        <p:nvSpPr>
          <p:cNvPr id="49" name="Symbol zastępczy tekstu 34">
            <a:extLst>
              <a:ext uri="{FF2B5EF4-FFF2-40B4-BE49-F238E27FC236}">
                <a16:creationId xmlns:a16="http://schemas.microsoft.com/office/drawing/2014/main" xmlns="" id="{DFD15D93-33D8-49AB-9BB0-FADE3A132253}"/>
              </a:ext>
            </a:extLst>
          </p:cNvPr>
          <p:cNvSpPr txBox="1">
            <a:spLocks noGrp="1"/>
          </p:cNvSpPr>
          <p:nvPr>
            <p:ph type="body" sz="quarter" idx="4294967295"/>
          </p:nvPr>
        </p:nvSpPr>
        <p:spPr>
          <a:xfrm>
            <a:off x="9465137" y="5532522"/>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pic>
        <p:nvPicPr>
          <p:cNvPr id="50" name="Obraz 120">
            <a:extLst>
              <a:ext uri="{FF2B5EF4-FFF2-40B4-BE49-F238E27FC236}">
                <a16:creationId xmlns:a16="http://schemas.microsoft.com/office/drawing/2014/main" xmlns="" id="{E5BC5E80-9DC9-47D9-AAE6-AA3F135CB522}"/>
              </a:ext>
            </a:extLst>
          </p:cNvPr>
          <p:cNvPicPr>
            <a:picLocks noChangeAspect="1"/>
          </p:cNvPicPr>
          <p:nvPr/>
        </p:nvPicPr>
        <p:blipFill>
          <a:blip r:embed="rId4"/>
          <a:stretch>
            <a:fillRect/>
          </a:stretch>
        </p:blipFill>
        <p:spPr>
          <a:xfrm>
            <a:off x="1729971" y="5569281"/>
            <a:ext cx="643124" cy="643124"/>
          </a:xfrm>
          <a:prstGeom prst="rect">
            <a:avLst/>
          </a:prstGeom>
          <a:noFill/>
          <a:ln cap="flat">
            <a:noFill/>
          </a:ln>
        </p:spPr>
      </p:pic>
    </p:spTree>
    <p:extLst>
      <p:ext uri="{BB962C8B-B14F-4D97-AF65-F5344CB8AC3E}">
        <p14:creationId xmlns:p14="http://schemas.microsoft.com/office/powerpoint/2010/main" val="2073499498"/>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p:cSld name="10_Dwa elementy zawartości">
    <p:spTree>
      <p:nvGrpSpPr>
        <p:cNvPr id="1" name=""/>
        <p:cNvGrpSpPr/>
        <p:nvPr/>
      </p:nvGrpSpPr>
      <p:grpSpPr>
        <a:xfrm>
          <a:off x="0" y="0"/>
          <a:ext cx="0" cy="0"/>
          <a:chOff x="0" y="0"/>
          <a:chExt cx="0" cy="0"/>
        </a:xfrm>
      </p:grpSpPr>
      <p:pic>
        <p:nvPicPr>
          <p:cNvPr id="2" name="Obraz 83">
            <a:extLst>
              <a:ext uri="{FF2B5EF4-FFF2-40B4-BE49-F238E27FC236}">
                <a16:creationId xmlns:a16="http://schemas.microsoft.com/office/drawing/2014/main" xmlns="" id="{59796353-0AA4-412F-9518-7D26737D9488}"/>
              </a:ext>
            </a:extLst>
          </p:cNvPr>
          <p:cNvPicPr>
            <a:picLocks noChangeAspect="1"/>
          </p:cNvPicPr>
          <p:nvPr/>
        </p:nvPicPr>
        <p:blipFill>
          <a:blip r:embed="rId2"/>
          <a:stretch>
            <a:fillRect/>
          </a:stretch>
        </p:blipFill>
        <p:spPr>
          <a:xfrm>
            <a:off x="935147" y="3112590"/>
            <a:ext cx="2350017" cy="984507"/>
          </a:xfrm>
          <a:prstGeom prst="rect">
            <a:avLst/>
          </a:prstGeom>
          <a:noFill/>
          <a:ln cap="flat">
            <a:noFill/>
          </a:ln>
        </p:spPr>
      </p:pic>
      <p:pic>
        <p:nvPicPr>
          <p:cNvPr id="3" name="Obraz 51">
            <a:extLst>
              <a:ext uri="{FF2B5EF4-FFF2-40B4-BE49-F238E27FC236}">
                <a16:creationId xmlns:a16="http://schemas.microsoft.com/office/drawing/2014/main" xmlns="" id="{9A3EB3DA-B7BD-451D-A7BC-ED243F08BB54}"/>
              </a:ext>
            </a:extLst>
          </p:cNvPr>
          <p:cNvPicPr>
            <a:picLocks noChangeAspect="1"/>
          </p:cNvPicPr>
          <p:nvPr/>
        </p:nvPicPr>
        <p:blipFill>
          <a:blip r:embed="rId3"/>
          <a:stretch>
            <a:fillRect/>
          </a:stretch>
        </p:blipFill>
        <p:spPr>
          <a:xfrm>
            <a:off x="950299" y="1950195"/>
            <a:ext cx="2321058" cy="990606"/>
          </a:xfrm>
          <a:prstGeom prst="rect">
            <a:avLst/>
          </a:prstGeom>
          <a:noFill/>
          <a:ln cap="flat">
            <a:noFill/>
          </a:ln>
        </p:spPr>
      </p:pic>
      <p:pic>
        <p:nvPicPr>
          <p:cNvPr id="4" name="Obraz 2">
            <a:extLst>
              <a:ext uri="{FF2B5EF4-FFF2-40B4-BE49-F238E27FC236}">
                <a16:creationId xmlns:a16="http://schemas.microsoft.com/office/drawing/2014/main" xmlns="" id="{32961696-E1AB-4ACD-B8D3-0118F2BB75B3}"/>
              </a:ext>
            </a:extLst>
          </p:cNvPr>
          <p:cNvPicPr>
            <a:picLocks noChangeAspect="1"/>
          </p:cNvPicPr>
          <p:nvPr/>
        </p:nvPicPr>
        <p:blipFill>
          <a:blip r:embed="rId2"/>
          <a:stretch>
            <a:fillRect/>
          </a:stretch>
        </p:blipFill>
        <p:spPr>
          <a:xfrm>
            <a:off x="3736960" y="1963728"/>
            <a:ext cx="2350017" cy="984507"/>
          </a:xfrm>
          <a:prstGeom prst="rect">
            <a:avLst/>
          </a:prstGeom>
          <a:noFill/>
          <a:ln cap="flat">
            <a:noFill/>
          </a:ln>
        </p:spPr>
      </p:pic>
      <p:pic>
        <p:nvPicPr>
          <p:cNvPr id="5" name="Obraz 54">
            <a:extLst>
              <a:ext uri="{FF2B5EF4-FFF2-40B4-BE49-F238E27FC236}">
                <a16:creationId xmlns:a16="http://schemas.microsoft.com/office/drawing/2014/main" xmlns="" id="{D9605E34-F4AF-4E60-80E2-790055FC8692}"/>
              </a:ext>
            </a:extLst>
          </p:cNvPr>
          <p:cNvPicPr>
            <a:picLocks noChangeAspect="1"/>
          </p:cNvPicPr>
          <p:nvPr/>
        </p:nvPicPr>
        <p:blipFill>
          <a:blip r:embed="rId2"/>
          <a:stretch>
            <a:fillRect/>
          </a:stretch>
        </p:blipFill>
        <p:spPr>
          <a:xfrm>
            <a:off x="3748683" y="3124312"/>
            <a:ext cx="2350017" cy="984507"/>
          </a:xfrm>
          <a:prstGeom prst="rect">
            <a:avLst/>
          </a:prstGeom>
          <a:noFill/>
          <a:ln cap="flat">
            <a:noFill/>
          </a:ln>
        </p:spPr>
      </p:pic>
      <p:pic>
        <p:nvPicPr>
          <p:cNvPr id="6" name="Obraz 55">
            <a:extLst>
              <a:ext uri="{FF2B5EF4-FFF2-40B4-BE49-F238E27FC236}">
                <a16:creationId xmlns:a16="http://schemas.microsoft.com/office/drawing/2014/main" xmlns="" id="{C899D340-A84F-49D4-B277-89809E9CC5BD}"/>
              </a:ext>
            </a:extLst>
          </p:cNvPr>
          <p:cNvPicPr>
            <a:picLocks noChangeAspect="1"/>
          </p:cNvPicPr>
          <p:nvPr/>
        </p:nvPicPr>
        <p:blipFill>
          <a:blip r:embed="rId2"/>
          <a:stretch>
            <a:fillRect/>
          </a:stretch>
        </p:blipFill>
        <p:spPr>
          <a:xfrm>
            <a:off x="3736960" y="4273183"/>
            <a:ext cx="2350017" cy="984507"/>
          </a:xfrm>
          <a:prstGeom prst="rect">
            <a:avLst/>
          </a:prstGeom>
          <a:noFill/>
          <a:ln cap="flat">
            <a:noFill/>
          </a:ln>
        </p:spPr>
      </p:pic>
      <p:pic>
        <p:nvPicPr>
          <p:cNvPr id="7" name="Obraz 56">
            <a:extLst>
              <a:ext uri="{FF2B5EF4-FFF2-40B4-BE49-F238E27FC236}">
                <a16:creationId xmlns:a16="http://schemas.microsoft.com/office/drawing/2014/main" xmlns="" id="{426EDFD4-D402-402C-93A9-F774D1A7659E}"/>
              </a:ext>
            </a:extLst>
          </p:cNvPr>
          <p:cNvPicPr>
            <a:picLocks noChangeAspect="1"/>
          </p:cNvPicPr>
          <p:nvPr/>
        </p:nvPicPr>
        <p:blipFill>
          <a:blip r:embed="rId2"/>
          <a:stretch>
            <a:fillRect/>
          </a:stretch>
        </p:blipFill>
        <p:spPr>
          <a:xfrm>
            <a:off x="3760405" y="5433767"/>
            <a:ext cx="2350017" cy="984507"/>
          </a:xfrm>
          <a:prstGeom prst="rect">
            <a:avLst/>
          </a:prstGeom>
          <a:noFill/>
          <a:ln cap="flat">
            <a:noFill/>
          </a:ln>
        </p:spPr>
      </p:pic>
      <p:pic>
        <p:nvPicPr>
          <p:cNvPr id="8" name="Obraz 57">
            <a:extLst>
              <a:ext uri="{FF2B5EF4-FFF2-40B4-BE49-F238E27FC236}">
                <a16:creationId xmlns:a16="http://schemas.microsoft.com/office/drawing/2014/main" xmlns="" id="{4A91EE0C-E015-49C8-8D60-59BDB0C6382B}"/>
              </a:ext>
            </a:extLst>
          </p:cNvPr>
          <p:cNvPicPr>
            <a:picLocks noChangeAspect="1"/>
          </p:cNvPicPr>
          <p:nvPr/>
        </p:nvPicPr>
        <p:blipFill>
          <a:blip r:embed="rId2"/>
          <a:stretch>
            <a:fillRect/>
          </a:stretch>
        </p:blipFill>
        <p:spPr>
          <a:xfrm>
            <a:off x="6538773" y="1963728"/>
            <a:ext cx="2350017" cy="984507"/>
          </a:xfrm>
          <a:prstGeom prst="rect">
            <a:avLst/>
          </a:prstGeom>
          <a:noFill/>
          <a:ln cap="flat">
            <a:noFill/>
          </a:ln>
        </p:spPr>
      </p:pic>
      <p:pic>
        <p:nvPicPr>
          <p:cNvPr id="9" name="Obraz 58">
            <a:extLst>
              <a:ext uri="{FF2B5EF4-FFF2-40B4-BE49-F238E27FC236}">
                <a16:creationId xmlns:a16="http://schemas.microsoft.com/office/drawing/2014/main" xmlns="" id="{2EB7BC59-A9AB-4DAD-8B99-792E0372C336}"/>
              </a:ext>
            </a:extLst>
          </p:cNvPr>
          <p:cNvPicPr>
            <a:picLocks noChangeAspect="1"/>
          </p:cNvPicPr>
          <p:nvPr/>
        </p:nvPicPr>
        <p:blipFill>
          <a:blip r:embed="rId2"/>
          <a:stretch>
            <a:fillRect/>
          </a:stretch>
        </p:blipFill>
        <p:spPr>
          <a:xfrm>
            <a:off x="6550496" y="3124312"/>
            <a:ext cx="2350017" cy="984507"/>
          </a:xfrm>
          <a:prstGeom prst="rect">
            <a:avLst/>
          </a:prstGeom>
          <a:noFill/>
          <a:ln cap="flat">
            <a:noFill/>
          </a:ln>
        </p:spPr>
      </p:pic>
      <p:pic>
        <p:nvPicPr>
          <p:cNvPr id="10" name="Obraz 59">
            <a:extLst>
              <a:ext uri="{FF2B5EF4-FFF2-40B4-BE49-F238E27FC236}">
                <a16:creationId xmlns:a16="http://schemas.microsoft.com/office/drawing/2014/main" xmlns="" id="{364E89DB-B0CA-4D4E-BC36-0B4D8FC7633A}"/>
              </a:ext>
            </a:extLst>
          </p:cNvPr>
          <p:cNvPicPr>
            <a:picLocks noChangeAspect="1"/>
          </p:cNvPicPr>
          <p:nvPr/>
        </p:nvPicPr>
        <p:blipFill>
          <a:blip r:embed="rId2"/>
          <a:stretch>
            <a:fillRect/>
          </a:stretch>
        </p:blipFill>
        <p:spPr>
          <a:xfrm>
            <a:off x="6538773" y="4273183"/>
            <a:ext cx="2350017" cy="984507"/>
          </a:xfrm>
          <a:prstGeom prst="rect">
            <a:avLst/>
          </a:prstGeom>
          <a:noFill/>
          <a:ln cap="flat">
            <a:noFill/>
          </a:ln>
        </p:spPr>
      </p:pic>
      <p:pic>
        <p:nvPicPr>
          <p:cNvPr id="11" name="Obraz 60">
            <a:extLst>
              <a:ext uri="{FF2B5EF4-FFF2-40B4-BE49-F238E27FC236}">
                <a16:creationId xmlns:a16="http://schemas.microsoft.com/office/drawing/2014/main" xmlns="" id="{F39CD75B-9183-4AAC-8373-A1FB95BDCAE1}"/>
              </a:ext>
            </a:extLst>
          </p:cNvPr>
          <p:cNvPicPr>
            <a:picLocks noChangeAspect="1"/>
          </p:cNvPicPr>
          <p:nvPr/>
        </p:nvPicPr>
        <p:blipFill>
          <a:blip r:embed="rId2"/>
          <a:stretch>
            <a:fillRect/>
          </a:stretch>
        </p:blipFill>
        <p:spPr>
          <a:xfrm>
            <a:off x="6562219" y="5433767"/>
            <a:ext cx="2350017" cy="984507"/>
          </a:xfrm>
          <a:prstGeom prst="rect">
            <a:avLst/>
          </a:prstGeom>
          <a:noFill/>
          <a:ln cap="flat">
            <a:noFill/>
          </a:ln>
        </p:spPr>
      </p:pic>
      <p:pic>
        <p:nvPicPr>
          <p:cNvPr id="12" name="Obraz 61">
            <a:extLst>
              <a:ext uri="{FF2B5EF4-FFF2-40B4-BE49-F238E27FC236}">
                <a16:creationId xmlns:a16="http://schemas.microsoft.com/office/drawing/2014/main" xmlns="" id="{D62019B9-B15D-4581-BFBF-CBCEF2965B23}"/>
              </a:ext>
            </a:extLst>
          </p:cNvPr>
          <p:cNvPicPr>
            <a:picLocks noChangeAspect="1"/>
          </p:cNvPicPr>
          <p:nvPr/>
        </p:nvPicPr>
        <p:blipFill>
          <a:blip r:embed="rId2"/>
          <a:stretch>
            <a:fillRect/>
          </a:stretch>
        </p:blipFill>
        <p:spPr>
          <a:xfrm>
            <a:off x="9399209" y="1952006"/>
            <a:ext cx="2350017" cy="984507"/>
          </a:xfrm>
          <a:prstGeom prst="rect">
            <a:avLst/>
          </a:prstGeom>
          <a:noFill/>
          <a:ln cap="flat">
            <a:noFill/>
          </a:ln>
        </p:spPr>
      </p:pic>
      <p:pic>
        <p:nvPicPr>
          <p:cNvPr id="13" name="Obraz 62">
            <a:extLst>
              <a:ext uri="{FF2B5EF4-FFF2-40B4-BE49-F238E27FC236}">
                <a16:creationId xmlns:a16="http://schemas.microsoft.com/office/drawing/2014/main" xmlns="" id="{85147159-9749-4D10-86E3-C85C00864B5A}"/>
              </a:ext>
            </a:extLst>
          </p:cNvPr>
          <p:cNvPicPr>
            <a:picLocks noChangeAspect="1"/>
          </p:cNvPicPr>
          <p:nvPr/>
        </p:nvPicPr>
        <p:blipFill>
          <a:blip r:embed="rId2"/>
          <a:stretch>
            <a:fillRect/>
          </a:stretch>
        </p:blipFill>
        <p:spPr>
          <a:xfrm>
            <a:off x="9410931" y="3112590"/>
            <a:ext cx="2350017" cy="984507"/>
          </a:xfrm>
          <a:prstGeom prst="rect">
            <a:avLst/>
          </a:prstGeom>
          <a:noFill/>
          <a:ln cap="flat">
            <a:noFill/>
          </a:ln>
        </p:spPr>
      </p:pic>
      <p:pic>
        <p:nvPicPr>
          <p:cNvPr id="14" name="Obraz 63">
            <a:extLst>
              <a:ext uri="{FF2B5EF4-FFF2-40B4-BE49-F238E27FC236}">
                <a16:creationId xmlns:a16="http://schemas.microsoft.com/office/drawing/2014/main" xmlns="" id="{F5CE2698-A532-4E6F-8957-B495122C9667}"/>
              </a:ext>
            </a:extLst>
          </p:cNvPr>
          <p:cNvPicPr>
            <a:picLocks noChangeAspect="1"/>
          </p:cNvPicPr>
          <p:nvPr/>
        </p:nvPicPr>
        <p:blipFill>
          <a:blip r:embed="rId2"/>
          <a:stretch>
            <a:fillRect/>
          </a:stretch>
        </p:blipFill>
        <p:spPr>
          <a:xfrm>
            <a:off x="9399209" y="4261451"/>
            <a:ext cx="2350017" cy="984507"/>
          </a:xfrm>
          <a:prstGeom prst="rect">
            <a:avLst/>
          </a:prstGeom>
          <a:noFill/>
          <a:ln cap="flat">
            <a:noFill/>
          </a:ln>
        </p:spPr>
      </p:pic>
      <p:pic>
        <p:nvPicPr>
          <p:cNvPr id="15" name="Obraz 64">
            <a:extLst>
              <a:ext uri="{FF2B5EF4-FFF2-40B4-BE49-F238E27FC236}">
                <a16:creationId xmlns:a16="http://schemas.microsoft.com/office/drawing/2014/main" xmlns="" id="{23B946A5-2F15-4F04-AB2B-E567A17F7BF0}"/>
              </a:ext>
            </a:extLst>
          </p:cNvPr>
          <p:cNvPicPr>
            <a:picLocks noChangeAspect="1"/>
          </p:cNvPicPr>
          <p:nvPr/>
        </p:nvPicPr>
        <p:blipFill>
          <a:blip r:embed="rId2"/>
          <a:stretch>
            <a:fillRect/>
          </a:stretch>
        </p:blipFill>
        <p:spPr>
          <a:xfrm>
            <a:off x="9422654" y="5422044"/>
            <a:ext cx="2350017" cy="984507"/>
          </a:xfrm>
          <a:prstGeom prst="rect">
            <a:avLst/>
          </a:prstGeom>
          <a:noFill/>
          <a:ln cap="flat">
            <a:noFill/>
          </a:ln>
        </p:spPr>
      </p:pic>
      <p:pic>
        <p:nvPicPr>
          <p:cNvPr id="16" name="Obraz 87">
            <a:extLst>
              <a:ext uri="{FF2B5EF4-FFF2-40B4-BE49-F238E27FC236}">
                <a16:creationId xmlns:a16="http://schemas.microsoft.com/office/drawing/2014/main" xmlns="" id="{42BEA1EC-D811-418E-A689-BC1E3B8B708D}"/>
              </a:ext>
            </a:extLst>
          </p:cNvPr>
          <p:cNvPicPr>
            <a:picLocks noChangeAspect="1"/>
          </p:cNvPicPr>
          <p:nvPr/>
        </p:nvPicPr>
        <p:blipFill>
          <a:blip r:embed="rId2"/>
          <a:stretch>
            <a:fillRect/>
          </a:stretch>
        </p:blipFill>
        <p:spPr>
          <a:xfrm>
            <a:off x="923425" y="4261451"/>
            <a:ext cx="2350017" cy="984507"/>
          </a:xfrm>
          <a:prstGeom prst="rect">
            <a:avLst/>
          </a:prstGeom>
          <a:noFill/>
          <a:ln cap="flat">
            <a:noFill/>
          </a:ln>
        </p:spPr>
      </p:pic>
      <p:pic>
        <p:nvPicPr>
          <p:cNvPr id="17" name="Obraz 6">
            <a:extLst>
              <a:ext uri="{FF2B5EF4-FFF2-40B4-BE49-F238E27FC236}">
                <a16:creationId xmlns:a16="http://schemas.microsoft.com/office/drawing/2014/main" xmlns="" id="{67971A1D-C8EE-45E0-9FDA-37DF9530DF76}"/>
              </a:ext>
            </a:extLst>
          </p:cNvPr>
          <p:cNvPicPr>
            <a:picLocks noChangeAspect="1"/>
          </p:cNvPicPr>
          <p:nvPr/>
        </p:nvPicPr>
        <p:blipFill>
          <a:blip r:embed="rId3"/>
          <a:stretch>
            <a:fillRect/>
          </a:stretch>
        </p:blipFill>
        <p:spPr>
          <a:xfrm>
            <a:off x="903408" y="5420224"/>
            <a:ext cx="2321058" cy="990606"/>
          </a:xfrm>
          <a:prstGeom prst="rect">
            <a:avLst/>
          </a:prstGeom>
          <a:noFill/>
          <a:ln cap="flat">
            <a:noFill/>
          </a:ln>
        </p:spPr>
      </p:pic>
      <p:sp>
        <p:nvSpPr>
          <p:cNvPr id="18" name="Symbol zastępczy tekstu 10">
            <a:extLst>
              <a:ext uri="{FF2B5EF4-FFF2-40B4-BE49-F238E27FC236}">
                <a16:creationId xmlns:a16="http://schemas.microsoft.com/office/drawing/2014/main" xmlns="" id="{2D6B4EC9-3FCD-46E7-AD72-7ED4FB4AC7E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19" name="Obraz 120">
            <a:extLst>
              <a:ext uri="{FF2B5EF4-FFF2-40B4-BE49-F238E27FC236}">
                <a16:creationId xmlns:a16="http://schemas.microsoft.com/office/drawing/2014/main" xmlns="" id="{5B702439-230F-446E-AF9E-69DDA293F2D3}"/>
              </a:ext>
            </a:extLst>
          </p:cNvPr>
          <p:cNvPicPr>
            <a:picLocks noChangeAspect="1"/>
          </p:cNvPicPr>
          <p:nvPr/>
        </p:nvPicPr>
        <p:blipFill>
          <a:blip r:embed="rId4"/>
          <a:stretch>
            <a:fillRect/>
          </a:stretch>
        </p:blipFill>
        <p:spPr>
          <a:xfrm>
            <a:off x="1729971" y="5569281"/>
            <a:ext cx="643124" cy="643124"/>
          </a:xfrm>
          <a:prstGeom prst="rect">
            <a:avLst/>
          </a:prstGeom>
          <a:noFill/>
          <a:ln cap="flat">
            <a:noFill/>
          </a:ln>
        </p:spPr>
      </p:pic>
      <p:cxnSp>
        <p:nvCxnSpPr>
          <p:cNvPr id="20" name="Łącznik prosty 5">
            <a:extLst>
              <a:ext uri="{FF2B5EF4-FFF2-40B4-BE49-F238E27FC236}">
                <a16:creationId xmlns:a16="http://schemas.microsoft.com/office/drawing/2014/main" xmlns="" id="{D264F934-E90B-43F8-AE15-0E168C4A616C}"/>
              </a:ext>
            </a:extLst>
          </p:cNvPr>
          <p:cNvCxnSpPr/>
          <p:nvPr/>
        </p:nvCxnSpPr>
        <p:spPr>
          <a:xfrm>
            <a:off x="3280876" y="2445498"/>
            <a:ext cx="456587" cy="4627"/>
          </a:xfrm>
          <a:prstGeom prst="straightConnector1">
            <a:avLst/>
          </a:prstGeom>
          <a:noFill/>
          <a:ln w="6345" cap="flat">
            <a:solidFill>
              <a:srgbClr val="A43757"/>
            </a:solidFill>
            <a:prstDash val="solid"/>
            <a:miter/>
          </a:ln>
        </p:spPr>
      </p:cxnSp>
      <p:cxnSp>
        <p:nvCxnSpPr>
          <p:cNvPr id="21" name="Łącznik prosty 99">
            <a:extLst>
              <a:ext uri="{FF2B5EF4-FFF2-40B4-BE49-F238E27FC236}">
                <a16:creationId xmlns:a16="http://schemas.microsoft.com/office/drawing/2014/main" xmlns="" id="{A16E8FCD-1B62-45B9-B0F8-E33EA91A9EC5}"/>
              </a:ext>
            </a:extLst>
          </p:cNvPr>
          <p:cNvCxnSpPr/>
          <p:nvPr/>
        </p:nvCxnSpPr>
        <p:spPr>
          <a:xfrm>
            <a:off x="3251825" y="5931877"/>
            <a:ext cx="512842" cy="5861"/>
          </a:xfrm>
          <a:prstGeom prst="straightConnector1">
            <a:avLst/>
          </a:prstGeom>
          <a:noFill/>
          <a:ln w="6345" cap="flat">
            <a:solidFill>
              <a:srgbClr val="A43757"/>
            </a:solidFill>
            <a:prstDash val="solid"/>
            <a:miter/>
          </a:ln>
        </p:spPr>
      </p:cxnSp>
      <p:cxnSp>
        <p:nvCxnSpPr>
          <p:cNvPr id="22" name="Łącznik prosty 105">
            <a:extLst>
              <a:ext uri="{FF2B5EF4-FFF2-40B4-BE49-F238E27FC236}">
                <a16:creationId xmlns:a16="http://schemas.microsoft.com/office/drawing/2014/main" xmlns="" id="{EB40273F-EE6C-469C-90FE-D34A3DD507ED}"/>
              </a:ext>
            </a:extLst>
          </p:cNvPr>
          <p:cNvCxnSpPr/>
          <p:nvPr/>
        </p:nvCxnSpPr>
        <p:spPr>
          <a:xfrm>
            <a:off x="3272939" y="3610709"/>
            <a:ext cx="466225" cy="5861"/>
          </a:xfrm>
          <a:prstGeom prst="straightConnector1">
            <a:avLst/>
          </a:prstGeom>
          <a:noFill/>
          <a:ln w="6345" cap="flat">
            <a:solidFill>
              <a:srgbClr val="6D6E71"/>
            </a:solidFill>
            <a:prstDash val="solid"/>
            <a:miter/>
          </a:ln>
        </p:spPr>
      </p:cxnSp>
      <p:cxnSp>
        <p:nvCxnSpPr>
          <p:cNvPr id="23" name="Łącznik prosty 108">
            <a:extLst>
              <a:ext uri="{FF2B5EF4-FFF2-40B4-BE49-F238E27FC236}">
                <a16:creationId xmlns:a16="http://schemas.microsoft.com/office/drawing/2014/main" xmlns="" id="{6D5C0BCD-B6B8-4949-8834-C5C36260E756}"/>
              </a:ext>
            </a:extLst>
          </p:cNvPr>
          <p:cNvCxnSpPr/>
          <p:nvPr/>
        </p:nvCxnSpPr>
        <p:spPr>
          <a:xfrm>
            <a:off x="3259013" y="4771293"/>
            <a:ext cx="466225" cy="5861"/>
          </a:xfrm>
          <a:prstGeom prst="straightConnector1">
            <a:avLst/>
          </a:prstGeom>
          <a:noFill/>
          <a:ln w="6345" cap="flat">
            <a:solidFill>
              <a:srgbClr val="6D6E71"/>
            </a:solidFill>
            <a:prstDash val="solid"/>
            <a:miter/>
          </a:ln>
        </p:spPr>
      </p:cxnSp>
      <p:cxnSp>
        <p:nvCxnSpPr>
          <p:cNvPr id="24" name="Łącznik prosty 110">
            <a:extLst>
              <a:ext uri="{FF2B5EF4-FFF2-40B4-BE49-F238E27FC236}">
                <a16:creationId xmlns:a16="http://schemas.microsoft.com/office/drawing/2014/main" xmlns="" id="{642925B0-11EB-40A6-B485-3ACC1F06D9B6}"/>
              </a:ext>
            </a:extLst>
          </p:cNvPr>
          <p:cNvCxnSpPr/>
          <p:nvPr/>
        </p:nvCxnSpPr>
        <p:spPr>
          <a:xfrm>
            <a:off x="6084280" y="3598986"/>
            <a:ext cx="466225" cy="5862"/>
          </a:xfrm>
          <a:prstGeom prst="straightConnector1">
            <a:avLst/>
          </a:prstGeom>
          <a:noFill/>
          <a:ln w="6345" cap="flat">
            <a:solidFill>
              <a:srgbClr val="6D6E71"/>
            </a:solidFill>
            <a:prstDash val="solid"/>
            <a:miter/>
          </a:ln>
        </p:spPr>
      </p:cxnSp>
      <p:cxnSp>
        <p:nvCxnSpPr>
          <p:cNvPr id="25" name="Łącznik prosty 111">
            <a:extLst>
              <a:ext uri="{FF2B5EF4-FFF2-40B4-BE49-F238E27FC236}">
                <a16:creationId xmlns:a16="http://schemas.microsoft.com/office/drawing/2014/main" xmlns="" id="{16FEF829-B010-4E14-A2E0-856A1A21F1FB}"/>
              </a:ext>
            </a:extLst>
          </p:cNvPr>
          <p:cNvCxnSpPr/>
          <p:nvPr/>
        </p:nvCxnSpPr>
        <p:spPr>
          <a:xfrm>
            <a:off x="6070354" y="4750042"/>
            <a:ext cx="466225" cy="5862"/>
          </a:xfrm>
          <a:prstGeom prst="straightConnector1">
            <a:avLst/>
          </a:prstGeom>
          <a:noFill/>
          <a:ln w="6345" cap="flat">
            <a:solidFill>
              <a:srgbClr val="6D6E71"/>
            </a:solidFill>
            <a:prstDash val="solid"/>
            <a:miter/>
          </a:ln>
        </p:spPr>
      </p:cxnSp>
      <p:cxnSp>
        <p:nvCxnSpPr>
          <p:cNvPr id="26" name="Łącznik prosty 112">
            <a:extLst>
              <a:ext uri="{FF2B5EF4-FFF2-40B4-BE49-F238E27FC236}">
                <a16:creationId xmlns:a16="http://schemas.microsoft.com/office/drawing/2014/main" xmlns="" id="{781A381D-AB77-4E48-99A1-1932A7AC2817}"/>
              </a:ext>
            </a:extLst>
          </p:cNvPr>
          <p:cNvCxnSpPr/>
          <p:nvPr/>
        </p:nvCxnSpPr>
        <p:spPr>
          <a:xfrm>
            <a:off x="8886230" y="3598986"/>
            <a:ext cx="512841" cy="5862"/>
          </a:xfrm>
          <a:prstGeom prst="straightConnector1">
            <a:avLst/>
          </a:prstGeom>
          <a:noFill/>
          <a:ln w="6345" cap="flat">
            <a:solidFill>
              <a:srgbClr val="6D6E71"/>
            </a:solidFill>
            <a:prstDash val="solid"/>
            <a:miter/>
          </a:ln>
        </p:spPr>
      </p:cxnSp>
      <p:cxnSp>
        <p:nvCxnSpPr>
          <p:cNvPr id="27" name="Łącznik prosty 113">
            <a:extLst>
              <a:ext uri="{FF2B5EF4-FFF2-40B4-BE49-F238E27FC236}">
                <a16:creationId xmlns:a16="http://schemas.microsoft.com/office/drawing/2014/main" xmlns="" id="{2A9CA44A-A13E-4A85-8D06-E9433D18CB07}"/>
              </a:ext>
            </a:extLst>
          </p:cNvPr>
          <p:cNvCxnSpPr/>
          <p:nvPr/>
        </p:nvCxnSpPr>
        <p:spPr>
          <a:xfrm>
            <a:off x="8881832" y="4759570"/>
            <a:ext cx="512841" cy="5862"/>
          </a:xfrm>
          <a:prstGeom prst="straightConnector1">
            <a:avLst/>
          </a:prstGeom>
          <a:noFill/>
          <a:ln w="6345" cap="flat">
            <a:solidFill>
              <a:srgbClr val="6D6E71"/>
            </a:solidFill>
            <a:prstDash val="solid"/>
            <a:miter/>
          </a:ln>
        </p:spPr>
      </p:cxnSp>
      <p:cxnSp>
        <p:nvCxnSpPr>
          <p:cNvPr id="28" name="Łącznik prosty 114">
            <a:extLst>
              <a:ext uri="{FF2B5EF4-FFF2-40B4-BE49-F238E27FC236}">
                <a16:creationId xmlns:a16="http://schemas.microsoft.com/office/drawing/2014/main" xmlns="" id="{B14DE86C-8F9B-4E81-A1E1-99BA9D13716A}"/>
              </a:ext>
            </a:extLst>
          </p:cNvPr>
          <p:cNvCxnSpPr/>
          <p:nvPr/>
        </p:nvCxnSpPr>
        <p:spPr>
          <a:xfrm>
            <a:off x="6084280" y="2438403"/>
            <a:ext cx="466225" cy="5861"/>
          </a:xfrm>
          <a:prstGeom prst="straightConnector1">
            <a:avLst/>
          </a:prstGeom>
          <a:noFill/>
          <a:ln w="6345" cap="flat">
            <a:solidFill>
              <a:srgbClr val="6D6E71"/>
            </a:solidFill>
            <a:prstDash val="solid"/>
            <a:miter/>
          </a:ln>
        </p:spPr>
      </p:cxnSp>
      <p:cxnSp>
        <p:nvCxnSpPr>
          <p:cNvPr id="29" name="Łącznik prosty 115">
            <a:extLst>
              <a:ext uri="{FF2B5EF4-FFF2-40B4-BE49-F238E27FC236}">
                <a16:creationId xmlns:a16="http://schemas.microsoft.com/office/drawing/2014/main" xmlns="" id="{3F70A990-C995-44E0-826B-8E24D3A5E2FF}"/>
              </a:ext>
            </a:extLst>
          </p:cNvPr>
          <p:cNvCxnSpPr/>
          <p:nvPr/>
        </p:nvCxnSpPr>
        <p:spPr>
          <a:xfrm>
            <a:off x="6084280" y="5931877"/>
            <a:ext cx="466225" cy="5861"/>
          </a:xfrm>
          <a:prstGeom prst="straightConnector1">
            <a:avLst/>
          </a:prstGeom>
          <a:noFill/>
          <a:ln w="6345" cap="flat">
            <a:solidFill>
              <a:srgbClr val="6D6E71"/>
            </a:solidFill>
            <a:prstDash val="solid"/>
            <a:miter/>
          </a:ln>
        </p:spPr>
      </p:cxnSp>
      <p:cxnSp>
        <p:nvCxnSpPr>
          <p:cNvPr id="30" name="Łącznik prosty 116">
            <a:extLst>
              <a:ext uri="{FF2B5EF4-FFF2-40B4-BE49-F238E27FC236}">
                <a16:creationId xmlns:a16="http://schemas.microsoft.com/office/drawing/2014/main" xmlns="" id="{528A6302-0308-4A23-B4C2-02771833C3BA}"/>
              </a:ext>
            </a:extLst>
          </p:cNvPr>
          <p:cNvCxnSpPr/>
          <p:nvPr/>
        </p:nvCxnSpPr>
        <p:spPr>
          <a:xfrm>
            <a:off x="8886230" y="2438403"/>
            <a:ext cx="512841" cy="5861"/>
          </a:xfrm>
          <a:prstGeom prst="straightConnector1">
            <a:avLst/>
          </a:prstGeom>
          <a:noFill/>
          <a:ln w="6345" cap="flat">
            <a:solidFill>
              <a:srgbClr val="6D6E71"/>
            </a:solidFill>
            <a:prstDash val="solid"/>
            <a:miter/>
          </a:ln>
        </p:spPr>
      </p:cxnSp>
      <p:cxnSp>
        <p:nvCxnSpPr>
          <p:cNvPr id="31" name="Łącznik prosty 117">
            <a:extLst>
              <a:ext uri="{FF2B5EF4-FFF2-40B4-BE49-F238E27FC236}">
                <a16:creationId xmlns:a16="http://schemas.microsoft.com/office/drawing/2014/main" xmlns="" id="{6221B32B-426A-4CC8-954A-8D5992E8A3B2}"/>
              </a:ext>
            </a:extLst>
          </p:cNvPr>
          <p:cNvCxnSpPr/>
          <p:nvPr/>
        </p:nvCxnSpPr>
        <p:spPr>
          <a:xfrm>
            <a:off x="8909538" y="5920154"/>
            <a:ext cx="466225" cy="5862"/>
          </a:xfrm>
          <a:prstGeom prst="straightConnector1">
            <a:avLst/>
          </a:prstGeom>
          <a:noFill/>
          <a:ln w="6345" cap="flat">
            <a:solidFill>
              <a:srgbClr val="6D6E71"/>
            </a:solidFill>
            <a:prstDash val="solid"/>
            <a:miter/>
          </a:ln>
        </p:spPr>
      </p:cxnSp>
      <p:cxnSp>
        <p:nvCxnSpPr>
          <p:cNvPr id="32" name="Łącznik prosty 118">
            <a:extLst>
              <a:ext uri="{FF2B5EF4-FFF2-40B4-BE49-F238E27FC236}">
                <a16:creationId xmlns:a16="http://schemas.microsoft.com/office/drawing/2014/main" xmlns="" id="{69563CAC-AE93-4DC0-9187-E6CD26A5E389}"/>
              </a:ext>
            </a:extLst>
          </p:cNvPr>
          <p:cNvCxnSpPr/>
          <p:nvPr/>
        </p:nvCxnSpPr>
        <p:spPr>
          <a:xfrm>
            <a:off x="10539045" y="2926537"/>
            <a:ext cx="0" cy="187241"/>
          </a:xfrm>
          <a:prstGeom prst="straightConnector1">
            <a:avLst/>
          </a:prstGeom>
          <a:noFill/>
          <a:ln w="6345" cap="flat">
            <a:solidFill>
              <a:srgbClr val="6D6E71"/>
            </a:solidFill>
            <a:prstDash val="solid"/>
            <a:miter/>
          </a:ln>
        </p:spPr>
      </p:cxnSp>
      <p:cxnSp>
        <p:nvCxnSpPr>
          <p:cNvPr id="33" name="Łącznik prosty 119">
            <a:extLst>
              <a:ext uri="{FF2B5EF4-FFF2-40B4-BE49-F238E27FC236}">
                <a16:creationId xmlns:a16="http://schemas.microsoft.com/office/drawing/2014/main" xmlns="" id="{781FC92B-71DC-4760-8D1F-7676801AB507}"/>
              </a:ext>
            </a:extLst>
          </p:cNvPr>
          <p:cNvCxnSpPr/>
          <p:nvPr/>
        </p:nvCxnSpPr>
        <p:spPr>
          <a:xfrm>
            <a:off x="10550767" y="5253282"/>
            <a:ext cx="0" cy="170225"/>
          </a:xfrm>
          <a:prstGeom prst="straightConnector1">
            <a:avLst/>
          </a:prstGeom>
          <a:noFill/>
          <a:ln w="6345" cap="flat">
            <a:solidFill>
              <a:srgbClr val="6D6E71"/>
            </a:solidFill>
            <a:prstDash val="solid"/>
            <a:miter/>
          </a:ln>
        </p:spPr>
      </p:cxnSp>
      <p:cxnSp>
        <p:nvCxnSpPr>
          <p:cNvPr id="34" name="Łącznik prosty 121">
            <a:extLst>
              <a:ext uri="{FF2B5EF4-FFF2-40B4-BE49-F238E27FC236}">
                <a16:creationId xmlns:a16="http://schemas.microsoft.com/office/drawing/2014/main" xmlns="" id="{CF528A9A-861D-4308-8A6F-35AB4AF32B04}"/>
              </a:ext>
            </a:extLst>
          </p:cNvPr>
          <p:cNvCxnSpPr/>
          <p:nvPr/>
        </p:nvCxnSpPr>
        <p:spPr>
          <a:xfrm>
            <a:off x="2098429" y="4096045"/>
            <a:ext cx="0" cy="154744"/>
          </a:xfrm>
          <a:prstGeom prst="straightConnector1">
            <a:avLst/>
          </a:prstGeom>
          <a:noFill/>
          <a:ln w="6345" cap="flat">
            <a:solidFill>
              <a:srgbClr val="6D6E71"/>
            </a:solidFill>
            <a:prstDash val="solid"/>
            <a:miter/>
          </a:ln>
        </p:spPr>
      </p:cxnSp>
      <p:sp>
        <p:nvSpPr>
          <p:cNvPr id="35" name="Symbol zastępczy tekstu 34">
            <a:extLst>
              <a:ext uri="{FF2B5EF4-FFF2-40B4-BE49-F238E27FC236}">
                <a16:creationId xmlns:a16="http://schemas.microsoft.com/office/drawing/2014/main" xmlns="" id="{387B022F-71DE-45D7-831A-2578A704CD79}"/>
              </a:ext>
            </a:extLst>
          </p:cNvPr>
          <p:cNvSpPr txBox="1">
            <a:spLocks noGrp="1"/>
          </p:cNvSpPr>
          <p:nvPr>
            <p:ph type="body" sz="quarter" idx="4294967295"/>
          </p:nvPr>
        </p:nvSpPr>
        <p:spPr>
          <a:xfrm>
            <a:off x="1020680" y="2044698"/>
            <a:ext cx="212357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FFFFFF"/>
              </a:buClr>
              <a:buSzPct val="100000"/>
              <a:buFont typeface="Arial"/>
              <a:buAutoNum type="arabicPeriod"/>
              <a:tabLst/>
              <a:defRPr lang="pl-PL" sz="1200" b="0" i="0" u="none" strike="noStrike" cap="none" spc="0" baseline="0">
                <a:solidFill>
                  <a:srgbClr val="FFFFFF"/>
                </a:solidFill>
                <a:uFillTx/>
                <a:latin typeface="Arial"/>
              </a:defRPr>
            </a:lvl1pPr>
          </a:lstStyle>
          <a:p>
            <a:pPr lvl="0"/>
            <a:endParaRPr lang="pl-PL"/>
          </a:p>
        </p:txBody>
      </p:sp>
      <p:sp>
        <p:nvSpPr>
          <p:cNvPr id="36" name="Symbol zastępczy tekstu 34">
            <a:extLst>
              <a:ext uri="{FF2B5EF4-FFF2-40B4-BE49-F238E27FC236}">
                <a16:creationId xmlns:a16="http://schemas.microsoft.com/office/drawing/2014/main" xmlns="" id="{348F226D-9659-44C7-B5DA-4C001697457B}"/>
              </a:ext>
            </a:extLst>
          </p:cNvPr>
          <p:cNvSpPr txBox="1">
            <a:spLocks noGrp="1"/>
          </p:cNvSpPr>
          <p:nvPr>
            <p:ph type="body" sz="quarter" idx="4294967295"/>
          </p:nvPr>
        </p:nvSpPr>
        <p:spPr>
          <a:xfrm>
            <a:off x="3835395" y="2044698"/>
            <a:ext cx="211622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2"/>
              <a:tabLst/>
              <a:defRPr lang="pl-PL" sz="1200" b="0" i="0" u="none" strike="noStrike" cap="none" spc="0" baseline="0">
                <a:solidFill>
                  <a:srgbClr val="6D6E71"/>
                </a:solidFill>
                <a:uFillTx/>
                <a:latin typeface="Arial"/>
              </a:defRPr>
            </a:lvl1pPr>
          </a:lstStyle>
          <a:p>
            <a:pPr lvl="0"/>
            <a:endParaRPr lang="pl-PL"/>
          </a:p>
        </p:txBody>
      </p:sp>
      <p:sp>
        <p:nvSpPr>
          <p:cNvPr id="37" name="Symbol zastępczy tekstu 34">
            <a:extLst>
              <a:ext uri="{FF2B5EF4-FFF2-40B4-BE49-F238E27FC236}">
                <a16:creationId xmlns:a16="http://schemas.microsoft.com/office/drawing/2014/main" xmlns="" id="{A6D6C77E-3C17-49DD-A5B6-5F03B01A59C7}"/>
              </a:ext>
            </a:extLst>
          </p:cNvPr>
          <p:cNvSpPr txBox="1">
            <a:spLocks noGrp="1"/>
          </p:cNvSpPr>
          <p:nvPr>
            <p:ph type="body" sz="quarter" idx="4294967295"/>
          </p:nvPr>
        </p:nvSpPr>
        <p:spPr>
          <a:xfrm>
            <a:off x="6643436" y="2048045"/>
            <a:ext cx="211555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3"/>
              <a:tabLst/>
              <a:defRPr lang="pl-PL" sz="1200" b="0" i="0" u="none" strike="noStrike" cap="none" spc="0" baseline="0">
                <a:solidFill>
                  <a:srgbClr val="6D6E71"/>
                </a:solidFill>
                <a:uFillTx/>
                <a:latin typeface="Arial"/>
              </a:defRPr>
            </a:lvl1pPr>
          </a:lstStyle>
          <a:p>
            <a:pPr lvl="0"/>
            <a:endParaRPr lang="pl-PL"/>
          </a:p>
        </p:txBody>
      </p:sp>
      <p:sp>
        <p:nvSpPr>
          <p:cNvPr id="38" name="Symbol zastępczy tekstu 34">
            <a:extLst>
              <a:ext uri="{FF2B5EF4-FFF2-40B4-BE49-F238E27FC236}">
                <a16:creationId xmlns:a16="http://schemas.microsoft.com/office/drawing/2014/main" xmlns="" id="{16E9F502-7F24-443A-B434-FAE5994C5F78}"/>
              </a:ext>
            </a:extLst>
          </p:cNvPr>
          <p:cNvSpPr txBox="1">
            <a:spLocks noGrp="1"/>
          </p:cNvSpPr>
          <p:nvPr>
            <p:ph type="body" sz="quarter" idx="4294967295"/>
          </p:nvPr>
        </p:nvSpPr>
        <p:spPr>
          <a:xfrm>
            <a:off x="9448796" y="2051383"/>
            <a:ext cx="2181721"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4"/>
              <a:tabLst/>
              <a:defRPr lang="pl-PL" sz="1200" b="0" i="0" u="none" strike="noStrike" cap="none" spc="0" baseline="0">
                <a:solidFill>
                  <a:srgbClr val="6D6E71"/>
                </a:solidFill>
                <a:uFillTx/>
                <a:latin typeface="Arial"/>
              </a:defRPr>
            </a:lvl1pPr>
          </a:lstStyle>
          <a:p>
            <a:pPr lvl="0"/>
            <a:endParaRPr lang="pl-PL"/>
          </a:p>
        </p:txBody>
      </p:sp>
      <p:sp>
        <p:nvSpPr>
          <p:cNvPr id="39" name="Symbol zastępczy tekstu 34">
            <a:extLst>
              <a:ext uri="{FF2B5EF4-FFF2-40B4-BE49-F238E27FC236}">
                <a16:creationId xmlns:a16="http://schemas.microsoft.com/office/drawing/2014/main" xmlns="" id="{BA594A16-FF8C-495F-9168-85FEDA1EBF3F}"/>
              </a:ext>
            </a:extLst>
          </p:cNvPr>
          <p:cNvSpPr txBox="1">
            <a:spLocks noGrp="1"/>
          </p:cNvSpPr>
          <p:nvPr>
            <p:ph type="body" sz="quarter" idx="4294967295"/>
          </p:nvPr>
        </p:nvSpPr>
        <p:spPr>
          <a:xfrm>
            <a:off x="3836794" y="3237469"/>
            <a:ext cx="2171699"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7"/>
              <a:tabLst/>
              <a:defRPr lang="pl-PL" sz="1200" b="0" i="0" u="none" strike="noStrike" cap="none" spc="0" baseline="0">
                <a:solidFill>
                  <a:srgbClr val="6D6E71"/>
                </a:solidFill>
                <a:uFillTx/>
                <a:latin typeface="Arial"/>
              </a:defRPr>
            </a:lvl1pPr>
          </a:lstStyle>
          <a:p>
            <a:pPr lvl="0"/>
            <a:endParaRPr lang="pl-PL"/>
          </a:p>
        </p:txBody>
      </p:sp>
      <p:sp>
        <p:nvSpPr>
          <p:cNvPr id="40" name="Symbol zastępczy tekstu 34">
            <a:extLst>
              <a:ext uri="{FF2B5EF4-FFF2-40B4-BE49-F238E27FC236}">
                <a16:creationId xmlns:a16="http://schemas.microsoft.com/office/drawing/2014/main" xmlns="" id="{3C6D7070-87FF-4F9A-B81E-99B75478A9D8}"/>
              </a:ext>
            </a:extLst>
          </p:cNvPr>
          <p:cNvSpPr txBox="1">
            <a:spLocks noGrp="1"/>
          </p:cNvSpPr>
          <p:nvPr>
            <p:ph type="body" sz="quarter" idx="4294967295"/>
          </p:nvPr>
        </p:nvSpPr>
        <p:spPr>
          <a:xfrm>
            <a:off x="1013868" y="3198086"/>
            <a:ext cx="2193087"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8"/>
              <a:tabLst/>
              <a:defRPr lang="pl-PL" sz="1200" b="0" i="0" u="none" strike="noStrike" cap="none" spc="0" baseline="0">
                <a:solidFill>
                  <a:srgbClr val="6D6E71"/>
                </a:solidFill>
                <a:uFillTx/>
                <a:latin typeface="Arial"/>
              </a:defRPr>
            </a:lvl1pPr>
          </a:lstStyle>
          <a:p>
            <a:pPr lvl="0"/>
            <a:endParaRPr lang="pl-PL"/>
          </a:p>
        </p:txBody>
      </p:sp>
      <p:sp>
        <p:nvSpPr>
          <p:cNvPr id="41" name="Symbol zastępczy tekstu 34">
            <a:extLst>
              <a:ext uri="{FF2B5EF4-FFF2-40B4-BE49-F238E27FC236}">
                <a16:creationId xmlns:a16="http://schemas.microsoft.com/office/drawing/2014/main" xmlns="" id="{01C4A748-6DE2-4B80-88A7-0867A9A07293}"/>
              </a:ext>
            </a:extLst>
          </p:cNvPr>
          <p:cNvSpPr txBox="1">
            <a:spLocks noGrp="1"/>
          </p:cNvSpPr>
          <p:nvPr>
            <p:ph type="body" sz="quarter" idx="4294967295"/>
          </p:nvPr>
        </p:nvSpPr>
        <p:spPr>
          <a:xfrm>
            <a:off x="1012661" y="4378823"/>
            <a:ext cx="212357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9"/>
              <a:tabLst/>
              <a:defRPr lang="pl-PL" sz="1200" b="0" i="0" u="none" strike="noStrike" cap="none" spc="0" baseline="0">
                <a:solidFill>
                  <a:srgbClr val="6D6E71"/>
                </a:solidFill>
                <a:uFillTx/>
                <a:latin typeface="Arial"/>
              </a:defRPr>
            </a:lvl1pPr>
          </a:lstStyle>
          <a:p>
            <a:pPr lvl="0"/>
            <a:endParaRPr lang="pl-PL"/>
          </a:p>
        </p:txBody>
      </p:sp>
      <p:sp>
        <p:nvSpPr>
          <p:cNvPr id="42" name="Symbol zastępczy tekstu 34">
            <a:extLst>
              <a:ext uri="{FF2B5EF4-FFF2-40B4-BE49-F238E27FC236}">
                <a16:creationId xmlns:a16="http://schemas.microsoft.com/office/drawing/2014/main" xmlns="" id="{E371748F-0F3C-45C3-BEE5-7855736DF726}"/>
              </a:ext>
            </a:extLst>
          </p:cNvPr>
          <p:cNvSpPr txBox="1">
            <a:spLocks noGrp="1"/>
          </p:cNvSpPr>
          <p:nvPr>
            <p:ph type="body" sz="quarter" idx="4294967295"/>
          </p:nvPr>
        </p:nvSpPr>
        <p:spPr>
          <a:xfrm>
            <a:off x="3827376" y="4378823"/>
            <a:ext cx="211622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0"/>
              <a:tabLst/>
              <a:defRPr lang="pl-PL" sz="1200" b="0" i="0" u="none" strike="noStrike" cap="none" spc="0" baseline="0">
                <a:solidFill>
                  <a:srgbClr val="6D6E71"/>
                </a:solidFill>
                <a:uFillTx/>
                <a:latin typeface="Arial"/>
              </a:defRPr>
            </a:lvl1pPr>
          </a:lstStyle>
          <a:p>
            <a:pPr lvl="0"/>
            <a:endParaRPr lang="pl-PL"/>
          </a:p>
        </p:txBody>
      </p:sp>
      <p:sp>
        <p:nvSpPr>
          <p:cNvPr id="43" name="Symbol zastępczy tekstu 34">
            <a:extLst>
              <a:ext uri="{FF2B5EF4-FFF2-40B4-BE49-F238E27FC236}">
                <a16:creationId xmlns:a16="http://schemas.microsoft.com/office/drawing/2014/main" xmlns="" id="{1F8DBE29-2EAE-4228-9463-491CA16E96BB}"/>
              </a:ext>
            </a:extLst>
          </p:cNvPr>
          <p:cNvSpPr txBox="1">
            <a:spLocks noGrp="1"/>
          </p:cNvSpPr>
          <p:nvPr>
            <p:ph type="body" sz="quarter" idx="4294967295"/>
          </p:nvPr>
        </p:nvSpPr>
        <p:spPr>
          <a:xfrm>
            <a:off x="6635416" y="4382170"/>
            <a:ext cx="211555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1"/>
              <a:tabLst/>
              <a:defRPr lang="pl-PL" sz="1200" b="0" i="0" u="none" strike="noStrike" cap="none" spc="0" baseline="0">
                <a:solidFill>
                  <a:srgbClr val="6D6E71"/>
                </a:solidFill>
                <a:uFillTx/>
                <a:latin typeface="Arial"/>
              </a:defRPr>
            </a:lvl1pPr>
          </a:lstStyle>
          <a:p>
            <a:pPr lvl="0"/>
            <a:endParaRPr lang="pl-PL"/>
          </a:p>
        </p:txBody>
      </p:sp>
      <p:sp>
        <p:nvSpPr>
          <p:cNvPr id="44" name="Symbol zastępczy tekstu 34">
            <a:extLst>
              <a:ext uri="{FF2B5EF4-FFF2-40B4-BE49-F238E27FC236}">
                <a16:creationId xmlns:a16="http://schemas.microsoft.com/office/drawing/2014/main" xmlns="" id="{FE721418-F402-4C46-8816-A64A72CC10FB}"/>
              </a:ext>
            </a:extLst>
          </p:cNvPr>
          <p:cNvSpPr txBox="1">
            <a:spLocks noGrp="1"/>
          </p:cNvSpPr>
          <p:nvPr>
            <p:ph type="body" sz="quarter" idx="4294967295"/>
          </p:nvPr>
        </p:nvSpPr>
        <p:spPr>
          <a:xfrm>
            <a:off x="9440777" y="4385508"/>
            <a:ext cx="2181721"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2"/>
              <a:tabLst/>
              <a:defRPr lang="pl-PL" sz="1200" b="0" i="0" u="none" strike="noStrike" cap="none" spc="0" baseline="0">
                <a:solidFill>
                  <a:srgbClr val="6D6E71"/>
                </a:solidFill>
                <a:uFillTx/>
                <a:latin typeface="Arial"/>
              </a:defRPr>
            </a:lvl1pPr>
          </a:lstStyle>
          <a:p>
            <a:pPr lvl="0"/>
            <a:endParaRPr lang="pl-PL"/>
          </a:p>
        </p:txBody>
      </p:sp>
      <p:sp>
        <p:nvSpPr>
          <p:cNvPr id="45" name="Symbol zastępczy tekstu 34">
            <a:extLst>
              <a:ext uri="{FF2B5EF4-FFF2-40B4-BE49-F238E27FC236}">
                <a16:creationId xmlns:a16="http://schemas.microsoft.com/office/drawing/2014/main" xmlns="" id="{EEFCD437-4E42-432C-96E3-633CBBE085FD}"/>
              </a:ext>
            </a:extLst>
          </p:cNvPr>
          <p:cNvSpPr txBox="1">
            <a:spLocks noGrp="1"/>
          </p:cNvSpPr>
          <p:nvPr>
            <p:ph type="body" sz="quarter" idx="4294967295"/>
          </p:nvPr>
        </p:nvSpPr>
        <p:spPr>
          <a:xfrm>
            <a:off x="9547725" y="5551057"/>
            <a:ext cx="215499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3"/>
              <a:tabLst/>
              <a:defRPr lang="pl-PL" sz="1200" b="0" i="0" u="none" strike="noStrike" cap="none" spc="0" baseline="0">
                <a:solidFill>
                  <a:srgbClr val="6D6E71"/>
                </a:solidFill>
                <a:uFillTx/>
                <a:latin typeface="Arial"/>
              </a:defRPr>
            </a:lvl1pPr>
          </a:lstStyle>
          <a:p>
            <a:pPr lvl="0"/>
            <a:endParaRPr lang="pl-PL"/>
          </a:p>
        </p:txBody>
      </p:sp>
      <p:sp>
        <p:nvSpPr>
          <p:cNvPr id="46" name="Symbol zastępczy tekstu 34">
            <a:extLst>
              <a:ext uri="{FF2B5EF4-FFF2-40B4-BE49-F238E27FC236}">
                <a16:creationId xmlns:a16="http://schemas.microsoft.com/office/drawing/2014/main" xmlns="" id="{CF415927-48AB-44D3-AB95-956B44502649}"/>
              </a:ext>
            </a:extLst>
          </p:cNvPr>
          <p:cNvSpPr txBox="1">
            <a:spLocks noGrp="1"/>
          </p:cNvSpPr>
          <p:nvPr>
            <p:ph type="body" sz="quarter" idx="4294967295"/>
          </p:nvPr>
        </p:nvSpPr>
        <p:spPr>
          <a:xfrm>
            <a:off x="6643865" y="5554394"/>
            <a:ext cx="2160334"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4"/>
              <a:tabLst/>
              <a:defRPr lang="pl-PL" sz="1200" b="0" i="0" u="none" strike="noStrike" cap="none" spc="0" baseline="0">
                <a:solidFill>
                  <a:srgbClr val="6D6E71"/>
                </a:solidFill>
                <a:uFillTx/>
                <a:latin typeface="Arial"/>
              </a:defRPr>
            </a:lvl1pPr>
          </a:lstStyle>
          <a:p>
            <a:pPr lvl="0"/>
            <a:endParaRPr lang="pl-PL"/>
          </a:p>
        </p:txBody>
      </p:sp>
      <p:sp>
        <p:nvSpPr>
          <p:cNvPr id="47" name="Symbol zastępczy tekstu 34">
            <a:extLst>
              <a:ext uri="{FF2B5EF4-FFF2-40B4-BE49-F238E27FC236}">
                <a16:creationId xmlns:a16="http://schemas.microsoft.com/office/drawing/2014/main" xmlns="" id="{98271E4F-B7EF-4112-ABD0-E2BCC33C3660}"/>
              </a:ext>
            </a:extLst>
          </p:cNvPr>
          <p:cNvSpPr txBox="1">
            <a:spLocks noGrp="1"/>
          </p:cNvSpPr>
          <p:nvPr>
            <p:ph type="body" sz="quarter" idx="4294967295"/>
          </p:nvPr>
        </p:nvSpPr>
        <p:spPr>
          <a:xfrm>
            <a:off x="3828775" y="5531425"/>
            <a:ext cx="2171699"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5"/>
              <a:tabLst/>
              <a:defRPr lang="pl-PL" sz="1200" b="0" i="0" u="none" strike="noStrike" cap="none" spc="0" baseline="0">
                <a:solidFill>
                  <a:srgbClr val="6D6E71"/>
                </a:solidFill>
                <a:uFillTx/>
                <a:latin typeface="Arial"/>
              </a:defRPr>
            </a:lvl1pPr>
          </a:lstStyle>
          <a:p>
            <a:pPr lvl="0"/>
            <a:endParaRPr lang="pl-PL"/>
          </a:p>
        </p:txBody>
      </p:sp>
      <p:sp>
        <p:nvSpPr>
          <p:cNvPr id="48" name="Symbol zastępczy tekstu 34">
            <a:extLst>
              <a:ext uri="{FF2B5EF4-FFF2-40B4-BE49-F238E27FC236}">
                <a16:creationId xmlns:a16="http://schemas.microsoft.com/office/drawing/2014/main" xmlns="" id="{FD2619D8-D60A-4245-9E6C-AB0162782E52}"/>
              </a:ext>
            </a:extLst>
          </p:cNvPr>
          <p:cNvSpPr txBox="1">
            <a:spLocks noGrp="1"/>
          </p:cNvSpPr>
          <p:nvPr>
            <p:ph type="body" sz="quarter" idx="4294967295"/>
          </p:nvPr>
        </p:nvSpPr>
        <p:spPr>
          <a:xfrm>
            <a:off x="9514185" y="3230785"/>
            <a:ext cx="215499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5"/>
              <a:tabLst/>
              <a:defRPr lang="pl-PL" sz="1200" b="0" i="0" u="none" strike="noStrike" cap="none" spc="0" baseline="0">
                <a:solidFill>
                  <a:srgbClr val="6D6E71"/>
                </a:solidFill>
                <a:uFillTx/>
                <a:latin typeface="Arial"/>
              </a:defRPr>
            </a:lvl1pPr>
          </a:lstStyle>
          <a:p>
            <a:pPr lvl="0"/>
            <a:endParaRPr lang="pl-PL"/>
          </a:p>
        </p:txBody>
      </p:sp>
      <p:sp>
        <p:nvSpPr>
          <p:cNvPr id="49" name="Symbol zastępczy tekstu 34">
            <a:extLst>
              <a:ext uri="{FF2B5EF4-FFF2-40B4-BE49-F238E27FC236}">
                <a16:creationId xmlns:a16="http://schemas.microsoft.com/office/drawing/2014/main" xmlns="" id="{EA2BA212-B5DF-4747-A450-62F053ED497B}"/>
              </a:ext>
            </a:extLst>
          </p:cNvPr>
          <p:cNvSpPr txBox="1">
            <a:spLocks noGrp="1"/>
          </p:cNvSpPr>
          <p:nvPr>
            <p:ph type="body" sz="quarter" idx="4294967295"/>
          </p:nvPr>
        </p:nvSpPr>
        <p:spPr>
          <a:xfrm>
            <a:off x="6624178" y="3234123"/>
            <a:ext cx="2160334"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6"/>
              <a:tabLst/>
              <a:defRPr lang="pl-PL" sz="1200" b="0" i="0" u="none" strike="noStrike" cap="none" spc="0" baseline="0">
                <a:solidFill>
                  <a:srgbClr val="6D6E71"/>
                </a:solidFill>
                <a:uFillTx/>
                <a:latin typeface="Arial"/>
              </a:defRPr>
            </a:lvl1pPr>
          </a:lstStyle>
          <a:p>
            <a:pPr lvl="0"/>
            <a:endParaRPr lang="pl-PL"/>
          </a:p>
        </p:txBody>
      </p:sp>
    </p:spTree>
    <p:extLst>
      <p:ext uri="{BB962C8B-B14F-4D97-AF65-F5344CB8AC3E}">
        <p14:creationId xmlns:p14="http://schemas.microsoft.com/office/powerpoint/2010/main" val="1827371412"/>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p:cSld name="3_Nagłówek sekcji">
    <p:spTree>
      <p:nvGrpSpPr>
        <p:cNvPr id="1" name=""/>
        <p:cNvGrpSpPr/>
        <p:nvPr/>
      </p:nvGrpSpPr>
      <p:grpSpPr>
        <a:xfrm>
          <a:off x="0" y="0"/>
          <a:ext cx="0" cy="0"/>
          <a:chOff x="0" y="0"/>
          <a:chExt cx="0" cy="0"/>
        </a:xfrm>
      </p:grpSpPr>
      <p:pic>
        <p:nvPicPr>
          <p:cNvPr id="2" name="Obraz 3">
            <a:extLst>
              <a:ext uri="{FF2B5EF4-FFF2-40B4-BE49-F238E27FC236}">
                <a16:creationId xmlns:a16="http://schemas.microsoft.com/office/drawing/2014/main" xmlns="" id="{9EFC02DB-B770-489E-AAE3-AAEA5872045B}"/>
              </a:ext>
            </a:extLst>
          </p:cNvPr>
          <p:cNvPicPr>
            <a:picLocks noChangeAspect="1"/>
          </p:cNvPicPr>
          <p:nvPr/>
        </p:nvPicPr>
        <p:blipFill>
          <a:blip r:embed="rId2"/>
          <a:stretch>
            <a:fillRect/>
          </a:stretch>
        </p:blipFill>
        <p:spPr>
          <a:xfrm>
            <a:off x="0" y="1709"/>
            <a:ext cx="12191996" cy="6854571"/>
          </a:xfrm>
          <a:prstGeom prst="rect">
            <a:avLst/>
          </a:prstGeom>
          <a:noFill/>
          <a:ln cap="flat">
            <a:noFill/>
          </a:ln>
        </p:spPr>
      </p:pic>
      <p:pic>
        <p:nvPicPr>
          <p:cNvPr id="3" name="Obraz 7">
            <a:extLst>
              <a:ext uri="{FF2B5EF4-FFF2-40B4-BE49-F238E27FC236}">
                <a16:creationId xmlns:a16="http://schemas.microsoft.com/office/drawing/2014/main" xmlns="" id="{81CFB999-254A-4FC3-9A7B-E8BEA98872C8}"/>
              </a:ext>
            </a:extLst>
          </p:cNvPr>
          <p:cNvPicPr>
            <a:picLocks noChangeAspect="1"/>
          </p:cNvPicPr>
          <p:nvPr/>
        </p:nvPicPr>
        <p:blipFill>
          <a:blip r:embed="rId3"/>
          <a:stretch>
            <a:fillRect/>
          </a:stretch>
        </p:blipFill>
        <p:spPr>
          <a:xfrm>
            <a:off x="0" y="4155088"/>
            <a:ext cx="5523725" cy="807726"/>
          </a:xfrm>
          <a:prstGeom prst="rect">
            <a:avLst/>
          </a:prstGeom>
          <a:noFill/>
          <a:ln cap="flat">
            <a:noFill/>
          </a:ln>
        </p:spPr>
      </p:pic>
      <p:sp>
        <p:nvSpPr>
          <p:cNvPr id="4" name="Symbol zastępczy tekstu 12">
            <a:extLst>
              <a:ext uri="{FF2B5EF4-FFF2-40B4-BE49-F238E27FC236}">
                <a16:creationId xmlns:a16="http://schemas.microsoft.com/office/drawing/2014/main" xmlns="" id="{F3444566-B5A6-4CCE-8389-2ABB2B6C33FF}"/>
              </a:ext>
            </a:extLst>
          </p:cNvPr>
          <p:cNvSpPr txBox="1">
            <a:spLocks noGrp="1"/>
          </p:cNvSpPr>
          <p:nvPr>
            <p:ph type="body" sz="quarter" idx="4294967295"/>
          </p:nvPr>
        </p:nvSpPr>
        <p:spPr>
          <a:xfrm>
            <a:off x="914400" y="4241810"/>
            <a:ext cx="6252520"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983641499"/>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p:cSld name="11_Dwa elementy zawartości">
    <p:spTree>
      <p:nvGrpSpPr>
        <p:cNvPr id="1" name=""/>
        <p:cNvGrpSpPr/>
        <p:nvPr/>
      </p:nvGrpSpPr>
      <p:grpSpPr>
        <a:xfrm>
          <a:off x="0" y="0"/>
          <a:ext cx="0" cy="0"/>
          <a:chOff x="0" y="0"/>
          <a:chExt cx="0" cy="0"/>
        </a:xfrm>
      </p:grpSpPr>
      <p:sp>
        <p:nvSpPr>
          <p:cNvPr id="2" name="Symbol zastępczy tekstu 10">
            <a:extLst>
              <a:ext uri="{FF2B5EF4-FFF2-40B4-BE49-F238E27FC236}">
                <a16:creationId xmlns:a16="http://schemas.microsoft.com/office/drawing/2014/main" xmlns="" id="{DE76E607-24AF-4AFB-A0AF-D29C2E397CA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3" name="Obraz 3">
            <a:extLst>
              <a:ext uri="{FF2B5EF4-FFF2-40B4-BE49-F238E27FC236}">
                <a16:creationId xmlns:a16="http://schemas.microsoft.com/office/drawing/2014/main" xmlns="" id="{7AC2A0B7-A2EB-428B-8E0E-F67082B81486}"/>
              </a:ext>
            </a:extLst>
          </p:cNvPr>
          <p:cNvPicPr>
            <a:picLocks noChangeAspect="1"/>
          </p:cNvPicPr>
          <p:nvPr/>
        </p:nvPicPr>
        <p:blipFill>
          <a:blip r:embed="rId2"/>
          <a:stretch>
            <a:fillRect/>
          </a:stretch>
        </p:blipFill>
        <p:spPr>
          <a:xfrm>
            <a:off x="1876870" y="1963884"/>
            <a:ext cx="3277017" cy="990606"/>
          </a:xfrm>
          <a:prstGeom prst="rect">
            <a:avLst/>
          </a:prstGeom>
          <a:noFill/>
          <a:ln cap="flat">
            <a:noFill/>
          </a:ln>
        </p:spPr>
      </p:pic>
      <p:pic>
        <p:nvPicPr>
          <p:cNvPr id="4" name="Obraz 4">
            <a:extLst>
              <a:ext uri="{FF2B5EF4-FFF2-40B4-BE49-F238E27FC236}">
                <a16:creationId xmlns:a16="http://schemas.microsoft.com/office/drawing/2014/main" xmlns="" id="{279A3F60-64BF-40FB-9F32-75E92F0BBC69}"/>
              </a:ext>
            </a:extLst>
          </p:cNvPr>
          <p:cNvPicPr>
            <a:picLocks noChangeAspect="1"/>
          </p:cNvPicPr>
          <p:nvPr/>
        </p:nvPicPr>
        <p:blipFill>
          <a:blip r:embed="rId3"/>
          <a:stretch>
            <a:fillRect/>
          </a:stretch>
        </p:blipFill>
        <p:spPr>
          <a:xfrm>
            <a:off x="915506" y="3426366"/>
            <a:ext cx="2353062" cy="1002795"/>
          </a:xfrm>
          <a:prstGeom prst="rect">
            <a:avLst/>
          </a:prstGeom>
          <a:noFill/>
          <a:ln cap="flat">
            <a:noFill/>
          </a:ln>
        </p:spPr>
      </p:pic>
      <p:pic>
        <p:nvPicPr>
          <p:cNvPr id="5" name="Obraz 53">
            <a:extLst>
              <a:ext uri="{FF2B5EF4-FFF2-40B4-BE49-F238E27FC236}">
                <a16:creationId xmlns:a16="http://schemas.microsoft.com/office/drawing/2014/main" xmlns="" id="{D898CA77-47D8-45FC-8352-93EACBF4996A}"/>
              </a:ext>
            </a:extLst>
          </p:cNvPr>
          <p:cNvPicPr>
            <a:picLocks noChangeAspect="1"/>
          </p:cNvPicPr>
          <p:nvPr/>
        </p:nvPicPr>
        <p:blipFill>
          <a:blip r:embed="rId3"/>
          <a:stretch>
            <a:fillRect/>
          </a:stretch>
        </p:blipFill>
        <p:spPr>
          <a:xfrm>
            <a:off x="901653" y="4867241"/>
            <a:ext cx="2353062" cy="1002795"/>
          </a:xfrm>
          <a:prstGeom prst="rect">
            <a:avLst/>
          </a:prstGeom>
          <a:noFill/>
          <a:ln cap="flat">
            <a:noFill/>
          </a:ln>
        </p:spPr>
      </p:pic>
      <p:pic>
        <p:nvPicPr>
          <p:cNvPr id="6" name="Obraz 73">
            <a:extLst>
              <a:ext uri="{FF2B5EF4-FFF2-40B4-BE49-F238E27FC236}">
                <a16:creationId xmlns:a16="http://schemas.microsoft.com/office/drawing/2014/main" xmlns="" id="{9591B0D9-4657-4C34-909F-962AF6D38089}"/>
              </a:ext>
            </a:extLst>
          </p:cNvPr>
          <p:cNvPicPr>
            <a:picLocks noChangeAspect="1"/>
          </p:cNvPicPr>
          <p:nvPr/>
        </p:nvPicPr>
        <p:blipFill>
          <a:blip r:embed="rId3"/>
          <a:stretch>
            <a:fillRect/>
          </a:stretch>
        </p:blipFill>
        <p:spPr>
          <a:xfrm>
            <a:off x="3727981" y="3426366"/>
            <a:ext cx="2353062" cy="1002795"/>
          </a:xfrm>
          <a:prstGeom prst="rect">
            <a:avLst/>
          </a:prstGeom>
          <a:noFill/>
          <a:ln cap="flat">
            <a:noFill/>
          </a:ln>
        </p:spPr>
      </p:pic>
      <p:pic>
        <p:nvPicPr>
          <p:cNvPr id="7" name="Obraz 74">
            <a:extLst>
              <a:ext uri="{FF2B5EF4-FFF2-40B4-BE49-F238E27FC236}">
                <a16:creationId xmlns:a16="http://schemas.microsoft.com/office/drawing/2014/main" xmlns="" id="{9E1CF5A6-A4C1-4D0A-B707-3CB6D6216ED8}"/>
              </a:ext>
            </a:extLst>
          </p:cNvPr>
          <p:cNvPicPr>
            <a:picLocks noChangeAspect="1"/>
          </p:cNvPicPr>
          <p:nvPr/>
        </p:nvPicPr>
        <p:blipFill>
          <a:blip r:embed="rId3"/>
          <a:stretch>
            <a:fillRect/>
          </a:stretch>
        </p:blipFill>
        <p:spPr>
          <a:xfrm>
            <a:off x="3714119" y="4867241"/>
            <a:ext cx="2353062" cy="1002795"/>
          </a:xfrm>
          <a:prstGeom prst="rect">
            <a:avLst/>
          </a:prstGeom>
          <a:noFill/>
          <a:ln cap="flat">
            <a:noFill/>
          </a:ln>
        </p:spPr>
      </p:pic>
      <p:grpSp>
        <p:nvGrpSpPr>
          <p:cNvPr id="8" name="Grupa 13">
            <a:extLst>
              <a:ext uri="{FF2B5EF4-FFF2-40B4-BE49-F238E27FC236}">
                <a16:creationId xmlns:a16="http://schemas.microsoft.com/office/drawing/2014/main" xmlns="" id="{580B7D86-8185-4557-8A3E-727E704EA393}"/>
              </a:ext>
            </a:extLst>
          </p:cNvPr>
          <p:cNvGrpSpPr/>
          <p:nvPr/>
        </p:nvGrpSpPr>
        <p:grpSpPr>
          <a:xfrm>
            <a:off x="2078184" y="2962143"/>
            <a:ext cx="2826328" cy="485099"/>
            <a:chOff x="2078184" y="2962143"/>
            <a:chExt cx="2826328" cy="485099"/>
          </a:xfrm>
        </p:grpSpPr>
        <p:cxnSp>
          <p:nvCxnSpPr>
            <p:cNvPr id="9" name="Łącznik prosty 6">
              <a:extLst>
                <a:ext uri="{FF2B5EF4-FFF2-40B4-BE49-F238E27FC236}">
                  <a16:creationId xmlns:a16="http://schemas.microsoft.com/office/drawing/2014/main" xmlns="" id="{34D07435-51CA-4D63-BC51-9CE6EC948444}"/>
                </a:ext>
              </a:extLst>
            </p:cNvPr>
            <p:cNvCxnSpPr/>
            <p:nvPr/>
          </p:nvCxnSpPr>
          <p:spPr>
            <a:xfrm>
              <a:off x="2078184" y="3206837"/>
              <a:ext cx="2826328" cy="0"/>
            </a:xfrm>
            <a:prstGeom prst="straightConnector1">
              <a:avLst/>
            </a:prstGeom>
            <a:noFill/>
            <a:ln w="6345" cap="flat">
              <a:solidFill>
                <a:srgbClr val="A43757"/>
              </a:solidFill>
              <a:prstDash val="solid"/>
              <a:miter/>
            </a:ln>
          </p:spPr>
        </p:cxnSp>
        <p:cxnSp>
          <p:nvCxnSpPr>
            <p:cNvPr id="10" name="Łącznik prosty 12">
              <a:extLst>
                <a:ext uri="{FF2B5EF4-FFF2-40B4-BE49-F238E27FC236}">
                  <a16:creationId xmlns:a16="http://schemas.microsoft.com/office/drawing/2014/main" xmlns="" id="{E16DE119-6226-41E4-974F-07FB04BB230B}"/>
                </a:ext>
              </a:extLst>
            </p:cNvPr>
            <p:cNvCxnSpPr/>
            <p:nvPr/>
          </p:nvCxnSpPr>
          <p:spPr>
            <a:xfrm>
              <a:off x="3503057" y="2962143"/>
              <a:ext cx="6437" cy="238257"/>
            </a:xfrm>
            <a:prstGeom prst="straightConnector1">
              <a:avLst/>
            </a:prstGeom>
            <a:noFill/>
            <a:ln w="6345" cap="flat">
              <a:solidFill>
                <a:srgbClr val="A43757"/>
              </a:solidFill>
              <a:prstDash val="solid"/>
              <a:miter/>
            </a:ln>
          </p:spPr>
        </p:cxnSp>
        <p:cxnSp>
          <p:nvCxnSpPr>
            <p:cNvPr id="11" name="Łącznik prosty 75">
              <a:extLst>
                <a:ext uri="{FF2B5EF4-FFF2-40B4-BE49-F238E27FC236}">
                  <a16:creationId xmlns:a16="http://schemas.microsoft.com/office/drawing/2014/main" xmlns="" id="{20D28301-3022-403F-8292-C9CB4302BF55}"/>
                </a:ext>
              </a:extLst>
            </p:cNvPr>
            <p:cNvCxnSpPr/>
            <p:nvPr/>
          </p:nvCxnSpPr>
          <p:spPr>
            <a:xfrm>
              <a:off x="4891829" y="3204688"/>
              <a:ext cx="6438" cy="238265"/>
            </a:xfrm>
            <a:prstGeom prst="straightConnector1">
              <a:avLst/>
            </a:prstGeom>
            <a:noFill/>
            <a:ln w="6345" cap="flat">
              <a:solidFill>
                <a:srgbClr val="A43757"/>
              </a:solidFill>
              <a:prstDash val="solid"/>
              <a:miter/>
            </a:ln>
          </p:spPr>
        </p:cxnSp>
        <p:cxnSp>
          <p:nvCxnSpPr>
            <p:cNvPr id="12" name="Łącznik prosty 76">
              <a:extLst>
                <a:ext uri="{FF2B5EF4-FFF2-40B4-BE49-F238E27FC236}">
                  <a16:creationId xmlns:a16="http://schemas.microsoft.com/office/drawing/2014/main" xmlns="" id="{7F851F8B-0E8A-40B5-978B-FC904CDFB78F}"/>
                </a:ext>
              </a:extLst>
            </p:cNvPr>
            <p:cNvCxnSpPr/>
            <p:nvPr/>
          </p:nvCxnSpPr>
          <p:spPr>
            <a:xfrm>
              <a:off x="2082088" y="3208986"/>
              <a:ext cx="6438" cy="238256"/>
            </a:xfrm>
            <a:prstGeom prst="straightConnector1">
              <a:avLst/>
            </a:prstGeom>
            <a:noFill/>
            <a:ln w="6345" cap="flat">
              <a:solidFill>
                <a:srgbClr val="A43757"/>
              </a:solidFill>
              <a:prstDash val="solid"/>
              <a:miter/>
            </a:ln>
          </p:spPr>
        </p:cxnSp>
      </p:grpSp>
      <p:cxnSp>
        <p:nvCxnSpPr>
          <p:cNvPr id="13" name="Łącznik prosty 77">
            <a:extLst>
              <a:ext uri="{FF2B5EF4-FFF2-40B4-BE49-F238E27FC236}">
                <a16:creationId xmlns:a16="http://schemas.microsoft.com/office/drawing/2014/main" xmlns="" id="{1C491945-3406-4F3E-8448-B83D38A6388A}"/>
              </a:ext>
            </a:extLst>
          </p:cNvPr>
          <p:cNvCxnSpPr/>
          <p:nvPr/>
        </p:nvCxnSpPr>
        <p:spPr>
          <a:xfrm>
            <a:off x="2082472" y="4647127"/>
            <a:ext cx="2826328" cy="0"/>
          </a:xfrm>
          <a:prstGeom prst="straightConnector1">
            <a:avLst/>
          </a:prstGeom>
          <a:noFill/>
          <a:ln w="6345" cap="flat">
            <a:solidFill>
              <a:srgbClr val="A43757"/>
            </a:solidFill>
            <a:prstDash val="solid"/>
            <a:miter/>
          </a:ln>
        </p:spPr>
      </p:cxnSp>
      <p:cxnSp>
        <p:nvCxnSpPr>
          <p:cNvPr id="14" name="Łącznik prosty 78">
            <a:extLst>
              <a:ext uri="{FF2B5EF4-FFF2-40B4-BE49-F238E27FC236}">
                <a16:creationId xmlns:a16="http://schemas.microsoft.com/office/drawing/2014/main" xmlns="" id="{480EB3E5-6395-47FC-9D35-1EB7882CFD37}"/>
              </a:ext>
            </a:extLst>
          </p:cNvPr>
          <p:cNvCxnSpPr/>
          <p:nvPr/>
        </p:nvCxnSpPr>
        <p:spPr>
          <a:xfrm>
            <a:off x="4896118" y="4651415"/>
            <a:ext cx="6437" cy="238265"/>
          </a:xfrm>
          <a:prstGeom prst="straightConnector1">
            <a:avLst/>
          </a:prstGeom>
          <a:noFill/>
          <a:ln w="6345" cap="flat">
            <a:solidFill>
              <a:srgbClr val="A43757"/>
            </a:solidFill>
            <a:prstDash val="solid"/>
            <a:miter/>
          </a:ln>
        </p:spPr>
      </p:cxnSp>
      <p:cxnSp>
        <p:nvCxnSpPr>
          <p:cNvPr id="15" name="Łącznik prosty 79">
            <a:extLst>
              <a:ext uri="{FF2B5EF4-FFF2-40B4-BE49-F238E27FC236}">
                <a16:creationId xmlns:a16="http://schemas.microsoft.com/office/drawing/2014/main" xmlns="" id="{F10F0DD8-9D05-4848-BA8C-C3317A6DF6DF}"/>
              </a:ext>
            </a:extLst>
          </p:cNvPr>
          <p:cNvCxnSpPr/>
          <p:nvPr/>
        </p:nvCxnSpPr>
        <p:spPr>
          <a:xfrm>
            <a:off x="2086377" y="4422129"/>
            <a:ext cx="6437" cy="422087"/>
          </a:xfrm>
          <a:prstGeom prst="straightConnector1">
            <a:avLst/>
          </a:prstGeom>
          <a:noFill/>
          <a:ln w="6345" cap="flat">
            <a:solidFill>
              <a:srgbClr val="A43757"/>
            </a:solidFill>
            <a:prstDash val="solid"/>
            <a:miter/>
          </a:ln>
        </p:spPr>
      </p:cxnSp>
      <p:cxnSp>
        <p:nvCxnSpPr>
          <p:cNvPr id="16" name="Łącznik prosty 80">
            <a:extLst>
              <a:ext uri="{FF2B5EF4-FFF2-40B4-BE49-F238E27FC236}">
                <a16:creationId xmlns:a16="http://schemas.microsoft.com/office/drawing/2014/main" xmlns="" id="{EC3961E4-5528-49A1-B60F-7287E2D299BD}"/>
              </a:ext>
            </a:extLst>
          </p:cNvPr>
          <p:cNvCxnSpPr/>
          <p:nvPr/>
        </p:nvCxnSpPr>
        <p:spPr>
          <a:xfrm flipV="1">
            <a:off x="5606341" y="2435550"/>
            <a:ext cx="1640489" cy="9290"/>
          </a:xfrm>
          <a:prstGeom prst="straightConnector1">
            <a:avLst/>
          </a:prstGeom>
          <a:noFill/>
          <a:ln w="6345" cap="flat">
            <a:solidFill>
              <a:srgbClr val="A43757"/>
            </a:solidFill>
            <a:prstDash val="solid"/>
            <a:miter/>
          </a:ln>
        </p:spPr>
      </p:cxnSp>
      <p:sp>
        <p:nvSpPr>
          <p:cNvPr id="17" name="Symbol zastępczy tekstu 34">
            <a:extLst>
              <a:ext uri="{FF2B5EF4-FFF2-40B4-BE49-F238E27FC236}">
                <a16:creationId xmlns:a16="http://schemas.microsoft.com/office/drawing/2014/main" xmlns="" id="{CF26216F-39B6-40E3-A45D-FF4FE199D515}"/>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8" name="Symbol zastępczy tekstu 34">
            <a:extLst>
              <a:ext uri="{FF2B5EF4-FFF2-40B4-BE49-F238E27FC236}">
                <a16:creationId xmlns:a16="http://schemas.microsoft.com/office/drawing/2014/main" xmlns="" id="{09A13029-9CDF-4F27-AD05-376794BEFA3E}"/>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9" name="Symbol zastępczy tekstu 34">
            <a:extLst>
              <a:ext uri="{FF2B5EF4-FFF2-40B4-BE49-F238E27FC236}">
                <a16:creationId xmlns:a16="http://schemas.microsoft.com/office/drawing/2014/main" xmlns="" id="{A2CA2E34-4982-4AD2-AF39-A4B580BB5C0D}"/>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a16="http://schemas.microsoft.com/office/drawing/2014/main" xmlns="" id="{28ED2120-D167-4BE6-AA76-8DEB895C88B7}"/>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a16="http://schemas.microsoft.com/office/drawing/2014/main" xmlns="" id="{BBFFE84D-86B8-46D5-8BE6-B1C3288A846C}"/>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22" name="Symbol zastępczy tekstu 16">
            <a:extLst>
              <a:ext uri="{FF2B5EF4-FFF2-40B4-BE49-F238E27FC236}">
                <a16:creationId xmlns:a16="http://schemas.microsoft.com/office/drawing/2014/main" xmlns="" id="{9DE2A291-C1E3-4301-8408-27C58E2B4FB5}"/>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23" name="Symbol zastępczy tekstu 18">
            <a:extLst>
              <a:ext uri="{FF2B5EF4-FFF2-40B4-BE49-F238E27FC236}">
                <a16:creationId xmlns:a16="http://schemas.microsoft.com/office/drawing/2014/main" xmlns="" id="{A7DC6EE5-089A-4EAC-8A4D-4D259DFC4772}"/>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spTree>
    <p:extLst>
      <p:ext uri="{BB962C8B-B14F-4D97-AF65-F5344CB8AC3E}">
        <p14:creationId xmlns:p14="http://schemas.microsoft.com/office/powerpoint/2010/main" val="132260711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p:cSld name="12_Dwa elementy zawartości">
    <p:spTree>
      <p:nvGrpSpPr>
        <p:cNvPr id="1" name=""/>
        <p:cNvGrpSpPr/>
        <p:nvPr/>
      </p:nvGrpSpPr>
      <p:grpSpPr>
        <a:xfrm>
          <a:off x="0" y="0"/>
          <a:ext cx="0" cy="0"/>
          <a:chOff x="0" y="0"/>
          <a:chExt cx="0" cy="0"/>
        </a:xfrm>
      </p:grpSpPr>
      <p:pic>
        <p:nvPicPr>
          <p:cNvPr id="2" name="Obraz 2">
            <a:extLst>
              <a:ext uri="{FF2B5EF4-FFF2-40B4-BE49-F238E27FC236}">
                <a16:creationId xmlns:a16="http://schemas.microsoft.com/office/drawing/2014/main" xmlns="" id="{F22376CA-52CE-4D5D-9873-6E9460B3CACF}"/>
              </a:ext>
            </a:extLst>
          </p:cNvPr>
          <p:cNvPicPr>
            <a:picLocks noChangeAspect="1"/>
          </p:cNvPicPr>
          <p:nvPr/>
        </p:nvPicPr>
        <p:blipFill>
          <a:blip r:embed="rId2"/>
          <a:stretch>
            <a:fillRect/>
          </a:stretch>
        </p:blipFill>
        <p:spPr>
          <a:xfrm>
            <a:off x="918971" y="3414003"/>
            <a:ext cx="2353062" cy="1005840"/>
          </a:xfrm>
          <a:prstGeom prst="rect">
            <a:avLst/>
          </a:prstGeom>
          <a:noFill/>
          <a:ln cap="flat">
            <a:noFill/>
          </a:ln>
        </p:spPr>
      </p:pic>
      <p:pic>
        <p:nvPicPr>
          <p:cNvPr id="3" name="Obraz 25">
            <a:extLst>
              <a:ext uri="{FF2B5EF4-FFF2-40B4-BE49-F238E27FC236}">
                <a16:creationId xmlns:a16="http://schemas.microsoft.com/office/drawing/2014/main" xmlns="" id="{C60C0D0D-53EE-41DD-934C-741C99330C92}"/>
              </a:ext>
            </a:extLst>
          </p:cNvPr>
          <p:cNvPicPr>
            <a:picLocks noChangeAspect="1"/>
          </p:cNvPicPr>
          <p:nvPr/>
        </p:nvPicPr>
        <p:blipFill>
          <a:blip r:embed="rId2"/>
          <a:stretch>
            <a:fillRect/>
          </a:stretch>
        </p:blipFill>
        <p:spPr>
          <a:xfrm>
            <a:off x="911345" y="4857987"/>
            <a:ext cx="2353062" cy="1005840"/>
          </a:xfrm>
          <a:prstGeom prst="rect">
            <a:avLst/>
          </a:prstGeom>
          <a:noFill/>
          <a:ln cap="flat">
            <a:noFill/>
          </a:ln>
        </p:spPr>
      </p:pic>
      <p:pic>
        <p:nvPicPr>
          <p:cNvPr id="4" name="Obraz 26">
            <a:extLst>
              <a:ext uri="{FF2B5EF4-FFF2-40B4-BE49-F238E27FC236}">
                <a16:creationId xmlns:a16="http://schemas.microsoft.com/office/drawing/2014/main" xmlns="" id="{7EE5A0A4-4AAA-44CC-A3FF-5C59CFB7329C}"/>
              </a:ext>
            </a:extLst>
          </p:cNvPr>
          <p:cNvPicPr>
            <a:picLocks noChangeAspect="1"/>
          </p:cNvPicPr>
          <p:nvPr/>
        </p:nvPicPr>
        <p:blipFill>
          <a:blip r:embed="rId2"/>
          <a:stretch>
            <a:fillRect/>
          </a:stretch>
        </p:blipFill>
        <p:spPr>
          <a:xfrm>
            <a:off x="3692648" y="4850370"/>
            <a:ext cx="2353062" cy="1005840"/>
          </a:xfrm>
          <a:prstGeom prst="rect">
            <a:avLst/>
          </a:prstGeom>
          <a:noFill/>
          <a:ln cap="flat">
            <a:noFill/>
          </a:ln>
        </p:spPr>
      </p:pic>
      <p:pic>
        <p:nvPicPr>
          <p:cNvPr id="5" name="Obraz 27">
            <a:extLst>
              <a:ext uri="{FF2B5EF4-FFF2-40B4-BE49-F238E27FC236}">
                <a16:creationId xmlns:a16="http://schemas.microsoft.com/office/drawing/2014/main" xmlns="" id="{CEDD6A52-557C-4354-8559-97B7812447DE}"/>
              </a:ext>
            </a:extLst>
          </p:cNvPr>
          <p:cNvPicPr>
            <a:picLocks noChangeAspect="1"/>
          </p:cNvPicPr>
          <p:nvPr/>
        </p:nvPicPr>
        <p:blipFill>
          <a:blip r:embed="rId2"/>
          <a:stretch>
            <a:fillRect/>
          </a:stretch>
        </p:blipFill>
        <p:spPr>
          <a:xfrm>
            <a:off x="3742181" y="3402573"/>
            <a:ext cx="2353062" cy="1005840"/>
          </a:xfrm>
          <a:prstGeom prst="rect">
            <a:avLst/>
          </a:prstGeom>
          <a:noFill/>
          <a:ln cap="flat">
            <a:noFill/>
          </a:ln>
        </p:spPr>
      </p:pic>
      <p:pic>
        <p:nvPicPr>
          <p:cNvPr id="6" name="Obraz 9">
            <a:extLst>
              <a:ext uri="{FF2B5EF4-FFF2-40B4-BE49-F238E27FC236}">
                <a16:creationId xmlns:a16="http://schemas.microsoft.com/office/drawing/2014/main" xmlns="" id="{4C39BCB0-07CA-4090-8FED-A80FC2804E93}"/>
              </a:ext>
            </a:extLst>
          </p:cNvPr>
          <p:cNvPicPr>
            <a:picLocks noChangeAspect="1"/>
          </p:cNvPicPr>
          <p:nvPr/>
        </p:nvPicPr>
        <p:blipFill>
          <a:blip r:embed="rId3"/>
          <a:stretch>
            <a:fillRect/>
          </a:stretch>
        </p:blipFill>
        <p:spPr>
          <a:xfrm>
            <a:off x="1866134" y="1935720"/>
            <a:ext cx="3265935" cy="990606"/>
          </a:xfrm>
          <a:prstGeom prst="rect">
            <a:avLst/>
          </a:prstGeom>
          <a:noFill/>
          <a:ln cap="flat">
            <a:noFill/>
          </a:ln>
        </p:spPr>
      </p:pic>
      <p:sp>
        <p:nvSpPr>
          <p:cNvPr id="7" name="Symbol zastępczy tekstu 10">
            <a:extLst>
              <a:ext uri="{FF2B5EF4-FFF2-40B4-BE49-F238E27FC236}">
                <a16:creationId xmlns:a16="http://schemas.microsoft.com/office/drawing/2014/main" xmlns="" id="{CDACB757-CD0E-4820-8E56-0FAB9F39D39C}"/>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cxnSp>
        <p:nvCxnSpPr>
          <p:cNvPr id="8" name="Łącznik prosty 6">
            <a:extLst>
              <a:ext uri="{FF2B5EF4-FFF2-40B4-BE49-F238E27FC236}">
                <a16:creationId xmlns:a16="http://schemas.microsoft.com/office/drawing/2014/main" xmlns="" id="{0CD1468F-9DFD-4A90-9620-0271207E7AE7}"/>
              </a:ext>
            </a:extLst>
          </p:cNvPr>
          <p:cNvCxnSpPr/>
          <p:nvPr/>
        </p:nvCxnSpPr>
        <p:spPr>
          <a:xfrm>
            <a:off x="2078184" y="3206837"/>
            <a:ext cx="2826328" cy="0"/>
          </a:xfrm>
          <a:prstGeom prst="straightConnector1">
            <a:avLst/>
          </a:prstGeom>
          <a:noFill/>
          <a:ln w="6345" cap="flat">
            <a:solidFill>
              <a:srgbClr val="A43757"/>
            </a:solidFill>
            <a:prstDash val="solid"/>
            <a:miter/>
          </a:ln>
        </p:spPr>
      </p:cxnSp>
      <p:cxnSp>
        <p:nvCxnSpPr>
          <p:cNvPr id="9" name="Łącznik prosty 12">
            <a:extLst>
              <a:ext uri="{FF2B5EF4-FFF2-40B4-BE49-F238E27FC236}">
                <a16:creationId xmlns:a16="http://schemas.microsoft.com/office/drawing/2014/main" xmlns="" id="{6F002230-591C-4DF6-A098-E4923D3E5D09}"/>
              </a:ext>
            </a:extLst>
          </p:cNvPr>
          <p:cNvCxnSpPr/>
          <p:nvPr/>
        </p:nvCxnSpPr>
        <p:spPr>
          <a:xfrm>
            <a:off x="3503057" y="2962143"/>
            <a:ext cx="6437" cy="238257"/>
          </a:xfrm>
          <a:prstGeom prst="straightConnector1">
            <a:avLst/>
          </a:prstGeom>
          <a:noFill/>
          <a:ln w="6345" cap="flat">
            <a:solidFill>
              <a:srgbClr val="A43757"/>
            </a:solidFill>
            <a:prstDash val="solid"/>
            <a:miter/>
          </a:ln>
        </p:spPr>
      </p:cxnSp>
      <p:cxnSp>
        <p:nvCxnSpPr>
          <p:cNvPr id="10" name="Łącznik prosty 77">
            <a:extLst>
              <a:ext uri="{FF2B5EF4-FFF2-40B4-BE49-F238E27FC236}">
                <a16:creationId xmlns:a16="http://schemas.microsoft.com/office/drawing/2014/main" xmlns="" id="{B250126B-5882-4A12-A661-EB1683255421}"/>
              </a:ext>
            </a:extLst>
          </p:cNvPr>
          <p:cNvCxnSpPr/>
          <p:nvPr/>
        </p:nvCxnSpPr>
        <p:spPr>
          <a:xfrm>
            <a:off x="2082472" y="4647127"/>
            <a:ext cx="2826328" cy="0"/>
          </a:xfrm>
          <a:prstGeom prst="straightConnector1">
            <a:avLst/>
          </a:prstGeom>
          <a:noFill/>
          <a:ln w="6345" cap="flat">
            <a:solidFill>
              <a:srgbClr val="A43757"/>
            </a:solidFill>
            <a:prstDash val="solid"/>
            <a:miter/>
          </a:ln>
        </p:spPr>
      </p:cxnSp>
      <p:cxnSp>
        <p:nvCxnSpPr>
          <p:cNvPr id="11" name="Łącznik prosty 79">
            <a:extLst>
              <a:ext uri="{FF2B5EF4-FFF2-40B4-BE49-F238E27FC236}">
                <a16:creationId xmlns:a16="http://schemas.microsoft.com/office/drawing/2014/main" xmlns="" id="{6EE85E32-F0AB-4A99-88CA-A9BAF1AF2C66}"/>
              </a:ext>
            </a:extLst>
          </p:cNvPr>
          <p:cNvCxnSpPr/>
          <p:nvPr/>
        </p:nvCxnSpPr>
        <p:spPr>
          <a:xfrm>
            <a:off x="2080625" y="4387519"/>
            <a:ext cx="6968" cy="305254"/>
          </a:xfrm>
          <a:prstGeom prst="straightConnector1">
            <a:avLst/>
          </a:prstGeom>
          <a:noFill/>
          <a:ln w="6345" cap="flat">
            <a:solidFill>
              <a:srgbClr val="A43757"/>
            </a:solidFill>
            <a:prstDash val="solid"/>
            <a:miter/>
          </a:ln>
        </p:spPr>
      </p:cxnSp>
      <p:cxnSp>
        <p:nvCxnSpPr>
          <p:cNvPr id="12" name="Łącznik prosty 80">
            <a:extLst>
              <a:ext uri="{FF2B5EF4-FFF2-40B4-BE49-F238E27FC236}">
                <a16:creationId xmlns:a16="http://schemas.microsoft.com/office/drawing/2014/main" xmlns="" id="{0D9805C7-3B7A-44D1-A09D-FD02DFED67F4}"/>
              </a:ext>
            </a:extLst>
          </p:cNvPr>
          <p:cNvCxnSpPr/>
          <p:nvPr/>
        </p:nvCxnSpPr>
        <p:spPr>
          <a:xfrm flipV="1">
            <a:off x="5606341" y="2435550"/>
            <a:ext cx="1640489" cy="9290"/>
          </a:xfrm>
          <a:prstGeom prst="straightConnector1">
            <a:avLst/>
          </a:prstGeom>
          <a:noFill/>
          <a:ln w="6345" cap="flat">
            <a:solidFill>
              <a:srgbClr val="A43757"/>
            </a:solidFill>
            <a:prstDash val="solid"/>
            <a:miter/>
          </a:ln>
        </p:spPr>
      </p:cxnSp>
      <p:sp>
        <p:nvSpPr>
          <p:cNvPr id="13" name="Symbol zastępczy tekstu 34">
            <a:extLst>
              <a:ext uri="{FF2B5EF4-FFF2-40B4-BE49-F238E27FC236}">
                <a16:creationId xmlns:a16="http://schemas.microsoft.com/office/drawing/2014/main" xmlns="" id="{285136D6-5D82-43C9-994F-F207C92A9B3F}"/>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4" name="Symbol zastępczy tekstu 34">
            <a:extLst>
              <a:ext uri="{FF2B5EF4-FFF2-40B4-BE49-F238E27FC236}">
                <a16:creationId xmlns:a16="http://schemas.microsoft.com/office/drawing/2014/main" xmlns="" id="{CCCF03BB-5F5B-4C0C-9242-43CE0B8556D1}"/>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5" name="Symbol zastępczy tekstu 34">
            <a:extLst>
              <a:ext uri="{FF2B5EF4-FFF2-40B4-BE49-F238E27FC236}">
                <a16:creationId xmlns:a16="http://schemas.microsoft.com/office/drawing/2014/main" xmlns="" id="{7B47C0B3-6B4C-4C18-9688-94DF7E03988E}"/>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6" name="Symbol zastępczy tekstu 34">
            <a:extLst>
              <a:ext uri="{FF2B5EF4-FFF2-40B4-BE49-F238E27FC236}">
                <a16:creationId xmlns:a16="http://schemas.microsoft.com/office/drawing/2014/main" xmlns="" id="{519D6E91-E2F4-4410-A0E1-F51A1F82B66E}"/>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7" name="Symbol zastępczy tekstu 34">
            <a:extLst>
              <a:ext uri="{FF2B5EF4-FFF2-40B4-BE49-F238E27FC236}">
                <a16:creationId xmlns:a16="http://schemas.microsoft.com/office/drawing/2014/main" xmlns="" id="{489E6622-C796-4337-BBE2-F5FE2CC098E0}"/>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18" name="Symbol zastępczy tekstu 16">
            <a:extLst>
              <a:ext uri="{FF2B5EF4-FFF2-40B4-BE49-F238E27FC236}">
                <a16:creationId xmlns:a16="http://schemas.microsoft.com/office/drawing/2014/main" xmlns="" id="{BB32D035-E829-4FA9-9163-16F04295FB4A}"/>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19" name="Symbol zastępczy tekstu 18">
            <a:extLst>
              <a:ext uri="{FF2B5EF4-FFF2-40B4-BE49-F238E27FC236}">
                <a16:creationId xmlns:a16="http://schemas.microsoft.com/office/drawing/2014/main" xmlns="" id="{03966490-7065-41AF-99F6-C0AEF8169F95}"/>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cxnSp>
        <p:nvCxnSpPr>
          <p:cNvPr id="20" name="Łącznik prosty ze strzałką 8">
            <a:extLst>
              <a:ext uri="{FF2B5EF4-FFF2-40B4-BE49-F238E27FC236}">
                <a16:creationId xmlns:a16="http://schemas.microsoft.com/office/drawing/2014/main" xmlns="" id="{15850BD1-5410-47EE-9D4F-AC2740883CE4}"/>
              </a:ext>
            </a:extLst>
          </p:cNvPr>
          <p:cNvCxnSpPr/>
          <p:nvPr/>
        </p:nvCxnSpPr>
        <p:spPr>
          <a:xfrm>
            <a:off x="2068830" y="3200400"/>
            <a:ext cx="0" cy="205740"/>
          </a:xfrm>
          <a:prstGeom prst="straightConnector1">
            <a:avLst/>
          </a:prstGeom>
          <a:noFill/>
          <a:ln w="6345" cap="flat">
            <a:solidFill>
              <a:srgbClr val="A43757"/>
            </a:solidFill>
            <a:prstDash val="solid"/>
            <a:miter/>
            <a:tailEnd type="arrow"/>
          </a:ln>
        </p:spPr>
      </p:cxnSp>
      <p:cxnSp>
        <p:nvCxnSpPr>
          <p:cNvPr id="21" name="Łącznik prosty ze strzałką 30">
            <a:extLst>
              <a:ext uri="{FF2B5EF4-FFF2-40B4-BE49-F238E27FC236}">
                <a16:creationId xmlns:a16="http://schemas.microsoft.com/office/drawing/2014/main" xmlns="" id="{B50CA651-4C8B-4F9A-9AF6-2340DA6A6B85}"/>
              </a:ext>
            </a:extLst>
          </p:cNvPr>
          <p:cNvCxnSpPr/>
          <p:nvPr/>
        </p:nvCxnSpPr>
        <p:spPr>
          <a:xfrm>
            <a:off x="4907283" y="3215643"/>
            <a:ext cx="0" cy="205740"/>
          </a:xfrm>
          <a:prstGeom prst="straightConnector1">
            <a:avLst/>
          </a:prstGeom>
          <a:noFill/>
          <a:ln w="6345" cap="flat">
            <a:solidFill>
              <a:srgbClr val="A43757"/>
            </a:solidFill>
            <a:prstDash val="solid"/>
            <a:miter/>
            <a:tailEnd type="arrow"/>
          </a:ln>
        </p:spPr>
      </p:cxnSp>
      <p:cxnSp>
        <p:nvCxnSpPr>
          <p:cNvPr id="22" name="Łącznik prosty ze strzałką 31">
            <a:extLst>
              <a:ext uri="{FF2B5EF4-FFF2-40B4-BE49-F238E27FC236}">
                <a16:creationId xmlns:a16="http://schemas.microsoft.com/office/drawing/2014/main" xmlns="" id="{BEA3A845-A91B-419E-9040-D2A70ACA3F86}"/>
              </a:ext>
            </a:extLst>
          </p:cNvPr>
          <p:cNvCxnSpPr/>
          <p:nvPr/>
        </p:nvCxnSpPr>
        <p:spPr>
          <a:xfrm>
            <a:off x="2089751" y="4644393"/>
            <a:ext cx="0" cy="205740"/>
          </a:xfrm>
          <a:prstGeom prst="straightConnector1">
            <a:avLst/>
          </a:prstGeom>
          <a:noFill/>
          <a:ln w="6345" cap="flat">
            <a:solidFill>
              <a:srgbClr val="A43757"/>
            </a:solidFill>
            <a:prstDash val="solid"/>
            <a:miter/>
            <a:tailEnd type="arrow"/>
          </a:ln>
        </p:spPr>
      </p:cxnSp>
      <p:cxnSp>
        <p:nvCxnSpPr>
          <p:cNvPr id="23" name="Łącznik prosty ze strzałką 32">
            <a:extLst>
              <a:ext uri="{FF2B5EF4-FFF2-40B4-BE49-F238E27FC236}">
                <a16:creationId xmlns:a16="http://schemas.microsoft.com/office/drawing/2014/main" xmlns="" id="{B5CF9EDB-955A-4D2C-9FBD-B297953F107E}"/>
              </a:ext>
            </a:extLst>
          </p:cNvPr>
          <p:cNvCxnSpPr/>
          <p:nvPr/>
        </p:nvCxnSpPr>
        <p:spPr>
          <a:xfrm>
            <a:off x="4899656" y="4648270"/>
            <a:ext cx="0" cy="205740"/>
          </a:xfrm>
          <a:prstGeom prst="straightConnector1">
            <a:avLst/>
          </a:prstGeom>
          <a:noFill/>
          <a:ln w="6345" cap="flat">
            <a:solidFill>
              <a:srgbClr val="A43757"/>
            </a:solidFill>
            <a:prstDash val="solid"/>
            <a:miter/>
            <a:tailEnd type="arrow"/>
          </a:ln>
        </p:spPr>
      </p:cxnSp>
    </p:spTree>
    <p:extLst>
      <p:ext uri="{BB962C8B-B14F-4D97-AF65-F5344CB8AC3E}">
        <p14:creationId xmlns:p14="http://schemas.microsoft.com/office/powerpoint/2010/main" val="3239494083"/>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p:cSld name="13_Dwa elementy zawartości">
    <p:spTree>
      <p:nvGrpSpPr>
        <p:cNvPr id="1" name=""/>
        <p:cNvGrpSpPr/>
        <p:nvPr/>
      </p:nvGrpSpPr>
      <p:grpSpPr>
        <a:xfrm>
          <a:off x="0" y="0"/>
          <a:ext cx="0" cy="0"/>
          <a:chOff x="0" y="0"/>
          <a:chExt cx="0" cy="0"/>
        </a:xfrm>
      </p:grpSpPr>
      <p:pic>
        <p:nvPicPr>
          <p:cNvPr id="2" name="Obraz 9">
            <a:extLst>
              <a:ext uri="{FF2B5EF4-FFF2-40B4-BE49-F238E27FC236}">
                <a16:creationId xmlns:a16="http://schemas.microsoft.com/office/drawing/2014/main" xmlns="" id="{D17E3AD6-B481-486B-900F-588189B71628}"/>
              </a:ext>
            </a:extLst>
          </p:cNvPr>
          <p:cNvPicPr>
            <a:picLocks noChangeAspect="1"/>
          </p:cNvPicPr>
          <p:nvPr/>
        </p:nvPicPr>
        <p:blipFill>
          <a:blip r:embed="rId2"/>
          <a:stretch>
            <a:fillRect/>
          </a:stretch>
        </p:blipFill>
        <p:spPr>
          <a:xfrm>
            <a:off x="1866134" y="1935720"/>
            <a:ext cx="3265935" cy="990606"/>
          </a:xfrm>
          <a:prstGeom prst="rect">
            <a:avLst/>
          </a:prstGeom>
          <a:noFill/>
          <a:ln cap="flat">
            <a:noFill/>
          </a:ln>
        </p:spPr>
      </p:pic>
      <p:sp>
        <p:nvSpPr>
          <p:cNvPr id="3" name="Symbol zastępczy tekstu 10">
            <a:extLst>
              <a:ext uri="{FF2B5EF4-FFF2-40B4-BE49-F238E27FC236}">
                <a16:creationId xmlns:a16="http://schemas.microsoft.com/office/drawing/2014/main" xmlns="" id="{02C75697-A93B-4CEE-A32E-6209E65871C1}"/>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cxnSp>
        <p:nvCxnSpPr>
          <p:cNvPr id="4" name="Łącznik prosty 80">
            <a:extLst>
              <a:ext uri="{FF2B5EF4-FFF2-40B4-BE49-F238E27FC236}">
                <a16:creationId xmlns:a16="http://schemas.microsoft.com/office/drawing/2014/main" xmlns="" id="{525BFD9D-D84F-40C3-BCE7-2312B18690D7}"/>
              </a:ext>
            </a:extLst>
          </p:cNvPr>
          <p:cNvCxnSpPr/>
          <p:nvPr/>
        </p:nvCxnSpPr>
        <p:spPr>
          <a:xfrm flipV="1">
            <a:off x="5606341" y="2435550"/>
            <a:ext cx="1640489" cy="9290"/>
          </a:xfrm>
          <a:prstGeom prst="straightConnector1">
            <a:avLst/>
          </a:prstGeom>
          <a:noFill/>
          <a:ln w="6345" cap="flat">
            <a:solidFill>
              <a:srgbClr val="A43757"/>
            </a:solidFill>
            <a:prstDash val="solid"/>
            <a:miter/>
          </a:ln>
        </p:spPr>
      </p:cxnSp>
      <p:sp>
        <p:nvSpPr>
          <p:cNvPr id="5" name="Symbol zastępczy tekstu 34">
            <a:extLst>
              <a:ext uri="{FF2B5EF4-FFF2-40B4-BE49-F238E27FC236}">
                <a16:creationId xmlns:a16="http://schemas.microsoft.com/office/drawing/2014/main" xmlns="" id="{18C23841-6523-46FE-BA31-F80C239C25F2}"/>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6" name="Symbol zastępczy tekstu 34">
            <a:extLst>
              <a:ext uri="{FF2B5EF4-FFF2-40B4-BE49-F238E27FC236}">
                <a16:creationId xmlns:a16="http://schemas.microsoft.com/office/drawing/2014/main" xmlns="" id="{4D5A8955-0062-41DD-81D6-9A6DD748AA99}"/>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7" name="Symbol zastępczy tekstu 34">
            <a:extLst>
              <a:ext uri="{FF2B5EF4-FFF2-40B4-BE49-F238E27FC236}">
                <a16:creationId xmlns:a16="http://schemas.microsoft.com/office/drawing/2014/main" xmlns="" id="{716B17AC-FFF2-425A-91F1-9F95BA6B268D}"/>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8" name="Symbol zastępczy tekstu 34">
            <a:extLst>
              <a:ext uri="{FF2B5EF4-FFF2-40B4-BE49-F238E27FC236}">
                <a16:creationId xmlns:a16="http://schemas.microsoft.com/office/drawing/2014/main" xmlns="" id="{E028E6A1-0F78-46B9-AFF3-F53942804075}"/>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9" name="Symbol zastępczy tekstu 34">
            <a:extLst>
              <a:ext uri="{FF2B5EF4-FFF2-40B4-BE49-F238E27FC236}">
                <a16:creationId xmlns:a16="http://schemas.microsoft.com/office/drawing/2014/main" xmlns="" id="{EFD7A915-EC6D-4851-BA45-92D9DB169493}"/>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10" name="Symbol zastępczy tekstu 16">
            <a:extLst>
              <a:ext uri="{FF2B5EF4-FFF2-40B4-BE49-F238E27FC236}">
                <a16:creationId xmlns:a16="http://schemas.microsoft.com/office/drawing/2014/main" xmlns="" id="{B4EED3F3-ED7D-4C5B-8FC3-90C0E6FB75F5}"/>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11" name="Symbol zastępczy tekstu 18">
            <a:extLst>
              <a:ext uri="{FF2B5EF4-FFF2-40B4-BE49-F238E27FC236}">
                <a16:creationId xmlns:a16="http://schemas.microsoft.com/office/drawing/2014/main" xmlns="" id="{9227BA91-10E5-4437-9715-30C47D7ABE36}"/>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pic>
        <p:nvPicPr>
          <p:cNvPr id="12" name="Obraz 3">
            <a:extLst>
              <a:ext uri="{FF2B5EF4-FFF2-40B4-BE49-F238E27FC236}">
                <a16:creationId xmlns:a16="http://schemas.microsoft.com/office/drawing/2014/main" xmlns="" id="{A4A07384-A1ED-47F6-816A-10C8DEA2EC74}"/>
              </a:ext>
            </a:extLst>
          </p:cNvPr>
          <p:cNvPicPr>
            <a:picLocks noChangeAspect="1"/>
          </p:cNvPicPr>
          <p:nvPr/>
        </p:nvPicPr>
        <p:blipFill>
          <a:blip r:embed="rId3"/>
          <a:stretch>
            <a:fillRect/>
          </a:stretch>
        </p:blipFill>
        <p:spPr>
          <a:xfrm>
            <a:off x="886026" y="3415722"/>
            <a:ext cx="2350017" cy="984507"/>
          </a:xfrm>
          <a:prstGeom prst="rect">
            <a:avLst/>
          </a:prstGeom>
          <a:noFill/>
          <a:ln cap="flat">
            <a:noFill/>
          </a:ln>
        </p:spPr>
      </p:pic>
      <p:pic>
        <p:nvPicPr>
          <p:cNvPr id="13" name="Obraz 28">
            <a:extLst>
              <a:ext uri="{FF2B5EF4-FFF2-40B4-BE49-F238E27FC236}">
                <a16:creationId xmlns:a16="http://schemas.microsoft.com/office/drawing/2014/main" xmlns="" id="{5C888964-5A5D-40F6-919D-04BCE033DFE0}"/>
              </a:ext>
            </a:extLst>
          </p:cNvPr>
          <p:cNvPicPr>
            <a:picLocks noChangeAspect="1"/>
          </p:cNvPicPr>
          <p:nvPr/>
        </p:nvPicPr>
        <p:blipFill>
          <a:blip r:embed="rId3"/>
          <a:stretch>
            <a:fillRect/>
          </a:stretch>
        </p:blipFill>
        <p:spPr>
          <a:xfrm>
            <a:off x="3756903" y="3407484"/>
            <a:ext cx="2350017" cy="984507"/>
          </a:xfrm>
          <a:prstGeom prst="rect">
            <a:avLst/>
          </a:prstGeom>
          <a:noFill/>
          <a:ln cap="flat">
            <a:noFill/>
          </a:ln>
        </p:spPr>
      </p:pic>
      <p:pic>
        <p:nvPicPr>
          <p:cNvPr id="14" name="Obraz 29">
            <a:extLst>
              <a:ext uri="{FF2B5EF4-FFF2-40B4-BE49-F238E27FC236}">
                <a16:creationId xmlns:a16="http://schemas.microsoft.com/office/drawing/2014/main" xmlns="" id="{B109A0DD-7C19-48C9-902D-1B13153D558C}"/>
              </a:ext>
            </a:extLst>
          </p:cNvPr>
          <p:cNvPicPr>
            <a:picLocks noChangeAspect="1"/>
          </p:cNvPicPr>
          <p:nvPr/>
        </p:nvPicPr>
        <p:blipFill>
          <a:blip r:embed="rId3"/>
          <a:stretch>
            <a:fillRect/>
          </a:stretch>
        </p:blipFill>
        <p:spPr>
          <a:xfrm>
            <a:off x="890140" y="4853223"/>
            <a:ext cx="2350017" cy="984507"/>
          </a:xfrm>
          <a:prstGeom prst="rect">
            <a:avLst/>
          </a:prstGeom>
          <a:noFill/>
          <a:ln cap="flat">
            <a:noFill/>
          </a:ln>
        </p:spPr>
      </p:pic>
      <p:pic>
        <p:nvPicPr>
          <p:cNvPr id="15" name="Obraz 33">
            <a:extLst>
              <a:ext uri="{FF2B5EF4-FFF2-40B4-BE49-F238E27FC236}">
                <a16:creationId xmlns:a16="http://schemas.microsoft.com/office/drawing/2014/main" xmlns="" id="{11F88474-2F17-4922-8011-37E1576B4918}"/>
              </a:ext>
            </a:extLst>
          </p:cNvPr>
          <p:cNvPicPr>
            <a:picLocks noChangeAspect="1"/>
          </p:cNvPicPr>
          <p:nvPr/>
        </p:nvPicPr>
        <p:blipFill>
          <a:blip r:embed="rId3"/>
          <a:stretch>
            <a:fillRect/>
          </a:stretch>
        </p:blipFill>
        <p:spPr>
          <a:xfrm>
            <a:off x="3748674" y="4857338"/>
            <a:ext cx="2350017" cy="984507"/>
          </a:xfrm>
          <a:prstGeom prst="rect">
            <a:avLst/>
          </a:prstGeom>
          <a:noFill/>
          <a:ln cap="flat">
            <a:noFill/>
          </a:ln>
        </p:spPr>
      </p:pic>
      <p:grpSp>
        <p:nvGrpSpPr>
          <p:cNvPr id="16" name="Grupa 34">
            <a:extLst>
              <a:ext uri="{FF2B5EF4-FFF2-40B4-BE49-F238E27FC236}">
                <a16:creationId xmlns:a16="http://schemas.microsoft.com/office/drawing/2014/main" xmlns="" id="{2F87C5C3-3BD2-46D1-B359-28538B6AFBA1}"/>
              </a:ext>
            </a:extLst>
          </p:cNvPr>
          <p:cNvGrpSpPr/>
          <p:nvPr/>
        </p:nvGrpSpPr>
        <p:grpSpPr>
          <a:xfrm>
            <a:off x="2078184" y="2962143"/>
            <a:ext cx="2826328" cy="485099"/>
            <a:chOff x="2078184" y="2962143"/>
            <a:chExt cx="2826328" cy="485099"/>
          </a:xfrm>
        </p:grpSpPr>
        <p:cxnSp>
          <p:nvCxnSpPr>
            <p:cNvPr id="17" name="Łącznik prosty 35">
              <a:extLst>
                <a:ext uri="{FF2B5EF4-FFF2-40B4-BE49-F238E27FC236}">
                  <a16:creationId xmlns:a16="http://schemas.microsoft.com/office/drawing/2014/main" xmlns="" id="{174170DD-EAB0-433F-8A11-EB4905BFD4EF}"/>
                </a:ext>
              </a:extLst>
            </p:cNvPr>
            <p:cNvCxnSpPr/>
            <p:nvPr/>
          </p:nvCxnSpPr>
          <p:spPr>
            <a:xfrm>
              <a:off x="2078184" y="3206837"/>
              <a:ext cx="2826328" cy="0"/>
            </a:xfrm>
            <a:prstGeom prst="straightConnector1">
              <a:avLst/>
            </a:prstGeom>
            <a:noFill/>
            <a:ln w="6345" cap="flat">
              <a:solidFill>
                <a:srgbClr val="D1D3D4"/>
              </a:solidFill>
              <a:prstDash val="solid"/>
              <a:miter/>
            </a:ln>
          </p:spPr>
        </p:cxnSp>
        <p:cxnSp>
          <p:nvCxnSpPr>
            <p:cNvPr id="18" name="Łącznik prosty 36">
              <a:extLst>
                <a:ext uri="{FF2B5EF4-FFF2-40B4-BE49-F238E27FC236}">
                  <a16:creationId xmlns:a16="http://schemas.microsoft.com/office/drawing/2014/main" xmlns="" id="{18A0ED95-9926-4CF6-AC86-A77E132F65AA}"/>
                </a:ext>
              </a:extLst>
            </p:cNvPr>
            <p:cNvCxnSpPr/>
            <p:nvPr/>
          </p:nvCxnSpPr>
          <p:spPr>
            <a:xfrm>
              <a:off x="3503057" y="2962143"/>
              <a:ext cx="6437" cy="238257"/>
            </a:xfrm>
            <a:prstGeom prst="straightConnector1">
              <a:avLst/>
            </a:prstGeom>
            <a:noFill/>
            <a:ln w="6345" cap="flat">
              <a:solidFill>
                <a:srgbClr val="D1D3D4"/>
              </a:solidFill>
              <a:prstDash val="solid"/>
              <a:miter/>
            </a:ln>
          </p:spPr>
        </p:cxnSp>
        <p:cxnSp>
          <p:nvCxnSpPr>
            <p:cNvPr id="19" name="Łącznik prosty 37">
              <a:extLst>
                <a:ext uri="{FF2B5EF4-FFF2-40B4-BE49-F238E27FC236}">
                  <a16:creationId xmlns:a16="http://schemas.microsoft.com/office/drawing/2014/main" xmlns="" id="{28992DFB-AA0B-4D4A-BC9D-83C947E0998E}"/>
                </a:ext>
              </a:extLst>
            </p:cNvPr>
            <p:cNvCxnSpPr/>
            <p:nvPr/>
          </p:nvCxnSpPr>
          <p:spPr>
            <a:xfrm>
              <a:off x="4891829" y="3204688"/>
              <a:ext cx="6438" cy="238265"/>
            </a:xfrm>
            <a:prstGeom prst="straightConnector1">
              <a:avLst/>
            </a:prstGeom>
            <a:noFill/>
            <a:ln w="6345" cap="flat">
              <a:solidFill>
                <a:srgbClr val="D1D3D4"/>
              </a:solidFill>
              <a:prstDash val="solid"/>
              <a:miter/>
            </a:ln>
          </p:spPr>
        </p:cxnSp>
        <p:cxnSp>
          <p:nvCxnSpPr>
            <p:cNvPr id="20" name="Łącznik prosty 38">
              <a:extLst>
                <a:ext uri="{FF2B5EF4-FFF2-40B4-BE49-F238E27FC236}">
                  <a16:creationId xmlns:a16="http://schemas.microsoft.com/office/drawing/2014/main" xmlns="" id="{29932940-6AD8-4DD7-AFFB-4D6354ECDA15}"/>
                </a:ext>
              </a:extLst>
            </p:cNvPr>
            <p:cNvCxnSpPr/>
            <p:nvPr/>
          </p:nvCxnSpPr>
          <p:spPr>
            <a:xfrm>
              <a:off x="2082088" y="3208986"/>
              <a:ext cx="6438" cy="238256"/>
            </a:xfrm>
            <a:prstGeom prst="straightConnector1">
              <a:avLst/>
            </a:prstGeom>
            <a:noFill/>
            <a:ln w="6345" cap="flat">
              <a:solidFill>
                <a:srgbClr val="D1D3D4"/>
              </a:solidFill>
              <a:prstDash val="solid"/>
              <a:miter/>
            </a:ln>
          </p:spPr>
        </p:cxnSp>
      </p:grpSp>
      <p:cxnSp>
        <p:nvCxnSpPr>
          <p:cNvPr id="21" name="Łącznik prosty 39">
            <a:extLst>
              <a:ext uri="{FF2B5EF4-FFF2-40B4-BE49-F238E27FC236}">
                <a16:creationId xmlns:a16="http://schemas.microsoft.com/office/drawing/2014/main" xmlns="" id="{DCAA81AB-FFC3-4A81-9EDB-0FAEBF394509}"/>
              </a:ext>
            </a:extLst>
          </p:cNvPr>
          <p:cNvCxnSpPr/>
          <p:nvPr/>
        </p:nvCxnSpPr>
        <p:spPr>
          <a:xfrm>
            <a:off x="2082472" y="4647127"/>
            <a:ext cx="2826328" cy="0"/>
          </a:xfrm>
          <a:prstGeom prst="straightConnector1">
            <a:avLst/>
          </a:prstGeom>
          <a:noFill/>
          <a:ln w="6345" cap="flat">
            <a:solidFill>
              <a:srgbClr val="D1D3D4"/>
            </a:solidFill>
            <a:prstDash val="solid"/>
            <a:miter/>
          </a:ln>
        </p:spPr>
      </p:cxnSp>
      <p:cxnSp>
        <p:nvCxnSpPr>
          <p:cNvPr id="22" name="Łącznik prosty 40">
            <a:extLst>
              <a:ext uri="{FF2B5EF4-FFF2-40B4-BE49-F238E27FC236}">
                <a16:creationId xmlns:a16="http://schemas.microsoft.com/office/drawing/2014/main" xmlns="" id="{E6B041C7-0D43-47E9-8DB9-B39F94E2D529}"/>
              </a:ext>
            </a:extLst>
          </p:cNvPr>
          <p:cNvCxnSpPr/>
          <p:nvPr/>
        </p:nvCxnSpPr>
        <p:spPr>
          <a:xfrm>
            <a:off x="4896118" y="4651415"/>
            <a:ext cx="6437" cy="238265"/>
          </a:xfrm>
          <a:prstGeom prst="straightConnector1">
            <a:avLst/>
          </a:prstGeom>
          <a:noFill/>
          <a:ln w="6345" cap="flat">
            <a:solidFill>
              <a:srgbClr val="D1D3D4"/>
            </a:solidFill>
            <a:prstDash val="solid"/>
            <a:miter/>
          </a:ln>
        </p:spPr>
      </p:cxnSp>
      <p:cxnSp>
        <p:nvCxnSpPr>
          <p:cNvPr id="23" name="Łącznik prosty 41">
            <a:extLst>
              <a:ext uri="{FF2B5EF4-FFF2-40B4-BE49-F238E27FC236}">
                <a16:creationId xmlns:a16="http://schemas.microsoft.com/office/drawing/2014/main" xmlns="" id="{ECA36A80-1B2E-4577-8C87-7CB5A06F9D7A}"/>
              </a:ext>
            </a:extLst>
          </p:cNvPr>
          <p:cNvCxnSpPr/>
          <p:nvPr/>
        </p:nvCxnSpPr>
        <p:spPr>
          <a:xfrm>
            <a:off x="2086377" y="4401025"/>
            <a:ext cx="6437" cy="464305"/>
          </a:xfrm>
          <a:prstGeom prst="straightConnector1">
            <a:avLst/>
          </a:prstGeom>
          <a:noFill/>
          <a:ln w="6345" cap="flat">
            <a:solidFill>
              <a:srgbClr val="D1D3D4"/>
            </a:solidFill>
            <a:prstDash val="solid"/>
            <a:miter/>
          </a:ln>
        </p:spPr>
      </p:cxnSp>
    </p:spTree>
    <p:extLst>
      <p:ext uri="{BB962C8B-B14F-4D97-AF65-F5344CB8AC3E}">
        <p14:creationId xmlns:p14="http://schemas.microsoft.com/office/powerpoint/2010/main" val="405090427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p:cSld name="4_Nagłówek sekcji">
    <p:spTree>
      <p:nvGrpSpPr>
        <p:cNvPr id="1" name=""/>
        <p:cNvGrpSpPr/>
        <p:nvPr/>
      </p:nvGrpSpPr>
      <p:grpSpPr>
        <a:xfrm>
          <a:off x="0" y="0"/>
          <a:ext cx="0" cy="0"/>
          <a:chOff x="0" y="0"/>
          <a:chExt cx="0" cy="0"/>
        </a:xfrm>
      </p:grpSpPr>
      <p:pic>
        <p:nvPicPr>
          <p:cNvPr id="2" name="Obraz 16">
            <a:extLst>
              <a:ext uri="{FF2B5EF4-FFF2-40B4-BE49-F238E27FC236}">
                <a16:creationId xmlns:a16="http://schemas.microsoft.com/office/drawing/2014/main" xmlns="" id="{2A0C2756-12AB-4FD9-9FC9-50705FBA36BD}"/>
              </a:ext>
            </a:extLst>
          </p:cNvPr>
          <p:cNvPicPr>
            <a:picLocks noChangeAspect="1"/>
          </p:cNvPicPr>
          <p:nvPr/>
        </p:nvPicPr>
        <p:blipFill>
          <a:blip r:embed="rId2"/>
          <a:stretch>
            <a:fillRect/>
          </a:stretch>
        </p:blipFill>
        <p:spPr>
          <a:xfrm>
            <a:off x="0" y="3145"/>
            <a:ext cx="12191996" cy="6856290"/>
          </a:xfrm>
          <a:prstGeom prst="rect">
            <a:avLst/>
          </a:prstGeom>
          <a:noFill/>
          <a:ln cap="flat">
            <a:noFill/>
          </a:ln>
        </p:spPr>
      </p:pic>
      <p:pic>
        <p:nvPicPr>
          <p:cNvPr id="3" name="Obraz 7">
            <a:extLst>
              <a:ext uri="{FF2B5EF4-FFF2-40B4-BE49-F238E27FC236}">
                <a16:creationId xmlns:a16="http://schemas.microsoft.com/office/drawing/2014/main" xmlns="" id="{D4F2B813-AF08-4267-B9BD-3B964B0585D4}"/>
              </a:ext>
            </a:extLst>
          </p:cNvPr>
          <p:cNvPicPr>
            <a:picLocks noChangeAspect="1"/>
          </p:cNvPicPr>
          <p:nvPr/>
        </p:nvPicPr>
        <p:blipFill>
          <a:blip r:embed="rId3"/>
          <a:stretch>
            <a:fillRect/>
          </a:stretch>
        </p:blipFill>
        <p:spPr>
          <a:xfrm>
            <a:off x="0" y="3915241"/>
            <a:ext cx="7929795" cy="807726"/>
          </a:xfrm>
          <a:prstGeom prst="rect">
            <a:avLst/>
          </a:prstGeom>
          <a:noFill/>
          <a:ln cap="flat">
            <a:noFill/>
          </a:ln>
        </p:spPr>
      </p:pic>
      <p:pic>
        <p:nvPicPr>
          <p:cNvPr id="4" name="Obraz 10">
            <a:extLst>
              <a:ext uri="{FF2B5EF4-FFF2-40B4-BE49-F238E27FC236}">
                <a16:creationId xmlns:a16="http://schemas.microsoft.com/office/drawing/2014/main" xmlns="" id="{EDF9B3E5-A6F5-4349-9946-1646ACF58F06}"/>
              </a:ext>
            </a:extLst>
          </p:cNvPr>
          <p:cNvPicPr>
            <a:picLocks noChangeAspect="1"/>
          </p:cNvPicPr>
          <p:nvPr/>
        </p:nvPicPr>
        <p:blipFill>
          <a:blip r:embed="rId4"/>
          <a:stretch>
            <a:fillRect/>
          </a:stretch>
        </p:blipFill>
        <p:spPr>
          <a:xfrm>
            <a:off x="3267855" y="3597642"/>
            <a:ext cx="2323472" cy="359761"/>
          </a:xfrm>
          <a:prstGeom prst="rect">
            <a:avLst/>
          </a:prstGeom>
          <a:noFill/>
          <a:ln cap="flat">
            <a:noFill/>
          </a:ln>
        </p:spPr>
      </p:pic>
      <p:pic>
        <p:nvPicPr>
          <p:cNvPr id="5" name="Obraz 4">
            <a:extLst>
              <a:ext uri="{FF2B5EF4-FFF2-40B4-BE49-F238E27FC236}">
                <a16:creationId xmlns:a16="http://schemas.microsoft.com/office/drawing/2014/main" xmlns="" id="{BE961E82-FD2E-4338-86CD-2D1DC970B40B}"/>
              </a:ext>
            </a:extLst>
          </p:cNvPr>
          <p:cNvPicPr>
            <a:picLocks noChangeAspect="1"/>
          </p:cNvPicPr>
          <p:nvPr/>
        </p:nvPicPr>
        <p:blipFill>
          <a:blip r:embed="rId5"/>
          <a:stretch>
            <a:fillRect/>
          </a:stretch>
        </p:blipFill>
        <p:spPr>
          <a:xfrm>
            <a:off x="10168228" y="4877949"/>
            <a:ext cx="1719072" cy="1719072"/>
          </a:xfrm>
          <a:prstGeom prst="rect">
            <a:avLst/>
          </a:prstGeom>
          <a:noFill/>
          <a:ln cap="flat">
            <a:noFill/>
          </a:ln>
        </p:spPr>
      </p:pic>
      <p:pic>
        <p:nvPicPr>
          <p:cNvPr id="6" name="Obraz 5">
            <a:extLst>
              <a:ext uri="{FF2B5EF4-FFF2-40B4-BE49-F238E27FC236}">
                <a16:creationId xmlns:a16="http://schemas.microsoft.com/office/drawing/2014/main" xmlns="" id="{D9E0ACAC-7BC4-4676-9B01-0D4C9FD44756}"/>
              </a:ext>
            </a:extLst>
          </p:cNvPr>
          <p:cNvPicPr>
            <a:picLocks noChangeAspect="1"/>
          </p:cNvPicPr>
          <p:nvPr/>
        </p:nvPicPr>
        <p:blipFill>
          <a:blip r:embed="rId6"/>
          <a:stretch>
            <a:fillRect/>
          </a:stretch>
        </p:blipFill>
        <p:spPr>
          <a:xfrm>
            <a:off x="0" y="741560"/>
            <a:ext cx="3736860" cy="877824"/>
          </a:xfrm>
          <a:prstGeom prst="rect">
            <a:avLst/>
          </a:prstGeom>
          <a:noFill/>
          <a:ln cap="flat">
            <a:noFill/>
          </a:ln>
        </p:spPr>
      </p:pic>
      <p:sp>
        <p:nvSpPr>
          <p:cNvPr id="7" name="Prostokąt 6">
            <a:extLst>
              <a:ext uri="{FF2B5EF4-FFF2-40B4-BE49-F238E27FC236}">
                <a16:creationId xmlns:a16="http://schemas.microsoft.com/office/drawing/2014/main" xmlns="" id="{C86D41B1-6522-4705-BC50-C3B19EB58FBB}"/>
              </a:ext>
            </a:extLst>
          </p:cNvPr>
          <p:cNvSpPr/>
          <p:nvPr/>
        </p:nvSpPr>
        <p:spPr>
          <a:xfrm>
            <a:off x="9774305" y="1010796"/>
            <a:ext cx="1868585" cy="353945"/>
          </a:xfrm>
          <a:prstGeom prst="rect">
            <a:avLst/>
          </a:prstGeom>
          <a:noFill/>
          <a:ln cap="flat">
            <a:noFill/>
            <a:prstDash val="solid"/>
          </a:ln>
        </p:spPr>
        <p:txBody>
          <a:bodyPr vert="horz" wrap="none" lIns="91440" tIns="45720" rIns="91440" bIns="45720" anchor="t" anchorCtr="0" compatLnSpc="1">
            <a:spAutoFit/>
          </a:bodyPr>
          <a:lstStyle/>
          <a:p>
            <a:pPr eaLnBrk="1" fontAlgn="auto" hangingPunct="1">
              <a:spcBef>
                <a:spcPts val="0"/>
              </a:spcBef>
              <a:spcAft>
                <a:spcPts val="0"/>
              </a:spcAft>
              <a:defRPr sz="1800" b="0" i="0" u="none" strike="noStrike" kern="0" cap="none" spc="0" baseline="0">
                <a:solidFill>
                  <a:srgbClr val="000000"/>
                </a:solidFill>
                <a:uFillTx/>
              </a:defRPr>
            </a:pPr>
            <a:r>
              <a:rPr lang="pl-PL" sz="1700" dirty="0">
                <a:solidFill>
                  <a:srgbClr val="FFFFFF"/>
                </a:solidFill>
                <a:latin typeface="Arial"/>
              </a:rPr>
              <a:t>www.smmlegal.pl</a:t>
            </a:r>
          </a:p>
        </p:txBody>
      </p:sp>
      <p:sp>
        <p:nvSpPr>
          <p:cNvPr id="8" name="pole tekstowe 12">
            <a:extLst>
              <a:ext uri="{FF2B5EF4-FFF2-40B4-BE49-F238E27FC236}">
                <a16:creationId xmlns:a16="http://schemas.microsoft.com/office/drawing/2014/main" xmlns="" id="{2FA9B514-23C3-46F8-AC12-AC8D88652882}"/>
              </a:ext>
            </a:extLst>
          </p:cNvPr>
          <p:cNvSpPr txBox="1"/>
          <p:nvPr/>
        </p:nvSpPr>
        <p:spPr>
          <a:xfrm>
            <a:off x="3327812" y="3582646"/>
            <a:ext cx="2188561" cy="400114"/>
          </a:xfrm>
          <a:prstGeom prst="rect">
            <a:avLst/>
          </a:prstGeom>
          <a:noFill/>
          <a:ln cap="flat">
            <a:noFill/>
          </a:ln>
        </p:spPr>
        <p:txBody>
          <a:bodyPr vert="horz" wrap="square" lIns="91440" tIns="45720" rIns="91440" bIns="45720" anchor="t" anchorCtr="1" compatLnSpc="1">
            <a:spAutoFit/>
          </a:bodyPr>
          <a:lstStyle/>
          <a:p>
            <a:pPr algn="ctr" eaLnBrk="1" fontAlgn="auto" hangingPunct="1">
              <a:spcBef>
                <a:spcPts val="0"/>
              </a:spcBef>
              <a:spcAft>
                <a:spcPts val="0"/>
              </a:spcAft>
              <a:defRPr sz="1800" b="0" i="0" u="none" strike="noStrike" kern="0" cap="none" spc="0" baseline="0">
                <a:solidFill>
                  <a:srgbClr val="000000"/>
                </a:solidFill>
                <a:uFillTx/>
              </a:defRPr>
            </a:pPr>
            <a:r>
              <a:rPr lang="pl-PL" sz="2000" cap="all" dirty="0">
                <a:solidFill>
                  <a:srgbClr val="FFFFFF"/>
                </a:solidFill>
                <a:latin typeface="Arial"/>
              </a:rPr>
              <a:t>zapraszamy</a:t>
            </a:r>
          </a:p>
        </p:txBody>
      </p:sp>
      <p:sp>
        <p:nvSpPr>
          <p:cNvPr id="9" name="pole tekstowe 13">
            <a:extLst>
              <a:ext uri="{FF2B5EF4-FFF2-40B4-BE49-F238E27FC236}">
                <a16:creationId xmlns:a16="http://schemas.microsoft.com/office/drawing/2014/main" xmlns="" id="{AB6CE8AA-806B-43F9-93E7-D9BC1501E0FF}"/>
              </a:ext>
            </a:extLst>
          </p:cNvPr>
          <p:cNvSpPr txBox="1"/>
          <p:nvPr/>
        </p:nvSpPr>
        <p:spPr>
          <a:xfrm>
            <a:off x="1918740" y="3912434"/>
            <a:ext cx="5816187" cy="784829"/>
          </a:xfrm>
          <a:prstGeom prst="rect">
            <a:avLst/>
          </a:prstGeom>
          <a:noFill/>
          <a:ln cap="flat">
            <a:noFill/>
          </a:ln>
        </p:spPr>
        <p:txBody>
          <a:bodyPr vert="horz" wrap="square" lIns="91440" tIns="45720" rIns="91440" bIns="45720" anchor="t" anchorCtr="0" compatLnSpc="1">
            <a:spAutoFit/>
          </a:bodyPr>
          <a:lstStyle/>
          <a:p>
            <a:pPr eaLnBrk="1" fontAlgn="auto" hangingPunct="1">
              <a:spcBef>
                <a:spcPts val="0"/>
              </a:spcBef>
              <a:spcAft>
                <a:spcPts val="0"/>
              </a:spcAft>
              <a:defRPr sz="1800" b="0" i="0" u="none" strike="noStrike" kern="0" cap="none" spc="0" baseline="0">
                <a:solidFill>
                  <a:srgbClr val="000000"/>
                </a:solidFill>
                <a:uFillTx/>
              </a:defRPr>
            </a:pPr>
            <a:r>
              <a:rPr lang="pl-PL" sz="4500" cap="all" dirty="0">
                <a:solidFill>
                  <a:srgbClr val="FFFFFF"/>
                </a:solidFill>
                <a:latin typeface="Arial"/>
              </a:rPr>
              <a:t>Do współpracy</a:t>
            </a:r>
          </a:p>
        </p:txBody>
      </p:sp>
      <p:sp>
        <p:nvSpPr>
          <p:cNvPr id="10" name="Prostokąt 14">
            <a:extLst>
              <a:ext uri="{FF2B5EF4-FFF2-40B4-BE49-F238E27FC236}">
                <a16:creationId xmlns:a16="http://schemas.microsoft.com/office/drawing/2014/main" xmlns="" id="{15A8FD3D-4D73-4663-A98E-C468241F2FAF}"/>
              </a:ext>
            </a:extLst>
          </p:cNvPr>
          <p:cNvSpPr/>
          <p:nvPr/>
        </p:nvSpPr>
        <p:spPr>
          <a:xfrm>
            <a:off x="394737" y="5740511"/>
            <a:ext cx="1823807" cy="738661"/>
          </a:xfrm>
          <a:prstGeom prst="rect">
            <a:avLst/>
          </a:prstGeom>
          <a:noFill/>
          <a:ln cap="flat">
            <a:noFill/>
            <a:prstDash val="solid"/>
          </a:ln>
        </p:spPr>
        <p:txBody>
          <a:bodyPr vert="horz" wrap="square" lIns="91440" tIns="45720" rIns="91440" bIns="45720" anchor="t" anchorCtr="0" compatLnSpc="1">
            <a:spAutoFit/>
          </a:bodyPr>
          <a:lstStyle/>
          <a:p>
            <a:pPr eaLnBrk="1" fontAlgn="auto" hangingPunct="1">
              <a:spcBef>
                <a:spcPts val="0"/>
              </a:spcBef>
              <a:spcAft>
                <a:spcPts val="0"/>
              </a:spcAft>
              <a:defRPr sz="1800" b="0" i="0" u="none" strike="noStrike" kern="0" cap="none" spc="0" baseline="0">
                <a:solidFill>
                  <a:srgbClr val="000000"/>
                </a:solidFill>
                <a:uFillTx/>
              </a:defRPr>
            </a:pPr>
            <a:r>
              <a:rPr lang="pl-PL" sz="1400" dirty="0">
                <a:solidFill>
                  <a:srgbClr val="FFFFFF"/>
                </a:solidFill>
                <a:latin typeface="ArialMT"/>
              </a:rPr>
              <a:t>Warsaw Office</a:t>
            </a:r>
          </a:p>
          <a:p>
            <a:pPr eaLnBrk="1" fontAlgn="auto" hangingPunct="1">
              <a:spcBef>
                <a:spcPts val="0"/>
              </a:spcBef>
              <a:spcAft>
                <a:spcPts val="0"/>
              </a:spcAft>
              <a:defRPr sz="1800" b="0" i="0" u="none" strike="noStrike" kern="0" cap="none" spc="0" baseline="0">
                <a:solidFill>
                  <a:srgbClr val="000000"/>
                </a:solidFill>
                <a:uFillTx/>
              </a:defRPr>
            </a:pPr>
            <a:r>
              <a:rPr lang="pl-PL" sz="1400" dirty="0">
                <a:solidFill>
                  <a:srgbClr val="FFFFFF"/>
                </a:solidFill>
                <a:latin typeface="ArialMT"/>
              </a:rPr>
              <a:t>ul. Chłodna 52</a:t>
            </a:r>
          </a:p>
          <a:p>
            <a:pPr eaLnBrk="1" fontAlgn="auto" hangingPunct="1">
              <a:spcBef>
                <a:spcPts val="0"/>
              </a:spcBef>
              <a:spcAft>
                <a:spcPts val="0"/>
              </a:spcAft>
              <a:defRPr sz="1800" b="0" i="0" u="none" strike="noStrike" kern="0" cap="none" spc="0" baseline="0">
                <a:solidFill>
                  <a:srgbClr val="000000"/>
                </a:solidFill>
                <a:uFillTx/>
              </a:defRPr>
            </a:pPr>
            <a:r>
              <a:rPr lang="pl-PL" sz="1400" dirty="0">
                <a:solidFill>
                  <a:srgbClr val="FFFFFF"/>
                </a:solidFill>
                <a:latin typeface="ArialMT"/>
              </a:rPr>
              <a:t>00-872 Warszawa</a:t>
            </a:r>
            <a:endParaRPr lang="pl-PL" sz="1400" dirty="0">
              <a:solidFill>
                <a:srgbClr val="000000"/>
              </a:solidFill>
              <a:latin typeface="Arial"/>
            </a:endParaRPr>
          </a:p>
        </p:txBody>
      </p:sp>
      <p:sp>
        <p:nvSpPr>
          <p:cNvPr id="11" name="Prostokąt 15">
            <a:extLst>
              <a:ext uri="{FF2B5EF4-FFF2-40B4-BE49-F238E27FC236}">
                <a16:creationId xmlns:a16="http://schemas.microsoft.com/office/drawing/2014/main" xmlns="" id="{32D25495-BCEA-4BF7-8488-424743C8F81C}"/>
              </a:ext>
            </a:extLst>
          </p:cNvPr>
          <p:cNvSpPr/>
          <p:nvPr/>
        </p:nvSpPr>
        <p:spPr>
          <a:xfrm>
            <a:off x="2733205" y="5740511"/>
            <a:ext cx="6096003" cy="738661"/>
          </a:xfrm>
          <a:prstGeom prst="rect">
            <a:avLst/>
          </a:prstGeom>
          <a:noFill/>
          <a:ln cap="flat">
            <a:noFill/>
            <a:prstDash val="solid"/>
          </a:ln>
        </p:spPr>
        <p:txBody>
          <a:bodyPr vert="horz" wrap="square" lIns="91440" tIns="45720" rIns="91440" bIns="45720" anchor="t" anchorCtr="0" compatLnSpc="1">
            <a:spAutoFit/>
          </a:bodyPr>
          <a:lstStyle/>
          <a:p>
            <a:pPr eaLnBrk="1" fontAlgn="auto" hangingPunct="1">
              <a:spcBef>
                <a:spcPts val="0"/>
              </a:spcBef>
              <a:spcAft>
                <a:spcPts val="0"/>
              </a:spcAft>
              <a:defRPr sz="1800" b="0" i="0" u="none" strike="noStrike" kern="0" cap="none" spc="0" baseline="0">
                <a:solidFill>
                  <a:srgbClr val="000000"/>
                </a:solidFill>
                <a:uFillTx/>
              </a:defRPr>
            </a:pPr>
            <a:r>
              <a:rPr lang="pl-PL" sz="1400" dirty="0">
                <a:solidFill>
                  <a:srgbClr val="FFFFFF"/>
                </a:solidFill>
                <a:latin typeface="Arial"/>
              </a:rPr>
              <a:t>Poznań Office</a:t>
            </a:r>
          </a:p>
          <a:p>
            <a:pPr eaLnBrk="1" fontAlgn="auto" hangingPunct="1">
              <a:spcBef>
                <a:spcPts val="0"/>
              </a:spcBef>
              <a:spcAft>
                <a:spcPts val="0"/>
              </a:spcAft>
              <a:defRPr sz="1800" b="0" i="0" u="none" strike="noStrike" kern="0" cap="none" spc="0" baseline="0">
                <a:solidFill>
                  <a:srgbClr val="000000"/>
                </a:solidFill>
                <a:uFillTx/>
              </a:defRPr>
            </a:pPr>
            <a:r>
              <a:rPr lang="pl-PL" sz="1400" dirty="0">
                <a:solidFill>
                  <a:srgbClr val="FFFFFF"/>
                </a:solidFill>
                <a:latin typeface="Arial"/>
              </a:rPr>
              <a:t>ul. Litewska 3/1</a:t>
            </a:r>
          </a:p>
          <a:p>
            <a:pPr eaLnBrk="1" fontAlgn="auto" hangingPunct="1">
              <a:spcBef>
                <a:spcPts val="0"/>
              </a:spcBef>
              <a:spcAft>
                <a:spcPts val="0"/>
              </a:spcAft>
              <a:defRPr sz="1800" b="0" i="0" u="none" strike="noStrike" kern="0" cap="none" spc="0" baseline="0">
                <a:solidFill>
                  <a:srgbClr val="000000"/>
                </a:solidFill>
                <a:uFillTx/>
              </a:defRPr>
            </a:pPr>
            <a:r>
              <a:rPr lang="pl-PL" sz="1400" dirty="0">
                <a:solidFill>
                  <a:srgbClr val="FFFFFF"/>
                </a:solidFill>
                <a:latin typeface="Arial"/>
              </a:rPr>
              <a:t>60-605 Poznań</a:t>
            </a:r>
            <a:endParaRPr lang="pl-PL" sz="1400" dirty="0">
              <a:solidFill>
                <a:srgbClr val="000000"/>
              </a:solidFill>
              <a:latin typeface="Arial"/>
            </a:endParaRPr>
          </a:p>
        </p:txBody>
      </p:sp>
      <p:cxnSp>
        <p:nvCxnSpPr>
          <p:cNvPr id="12" name="Łącznik prosty 18">
            <a:extLst>
              <a:ext uri="{FF2B5EF4-FFF2-40B4-BE49-F238E27FC236}">
                <a16:creationId xmlns:a16="http://schemas.microsoft.com/office/drawing/2014/main" xmlns="" id="{E8107533-5110-4C86-8183-60E312F8C41D}"/>
              </a:ext>
            </a:extLst>
          </p:cNvPr>
          <p:cNvCxnSpPr/>
          <p:nvPr/>
        </p:nvCxnSpPr>
        <p:spPr>
          <a:xfrm>
            <a:off x="2218544" y="5771217"/>
            <a:ext cx="0" cy="719523"/>
          </a:xfrm>
          <a:prstGeom prst="straightConnector1">
            <a:avLst/>
          </a:prstGeom>
          <a:noFill/>
          <a:ln w="6345" cap="flat">
            <a:solidFill>
              <a:srgbClr val="FFFFFF"/>
            </a:solidFill>
            <a:prstDash val="solid"/>
            <a:miter/>
          </a:ln>
        </p:spPr>
      </p:cxnSp>
    </p:spTree>
    <p:extLst>
      <p:ext uri="{BB962C8B-B14F-4D97-AF65-F5344CB8AC3E}">
        <p14:creationId xmlns:p14="http://schemas.microsoft.com/office/powerpoint/2010/main" val="793736195"/>
      </p:ext>
    </p:extLst>
  </p:cSld>
  <p:clrMapOvr>
    <a:masterClrMapping/>
  </p:clrMapOvr>
  <p:hf sldNum="0" hdr="0" ftr="0" dt="0"/>
</p:sldLayout>
</file>

<file path=ppt/slideLayouts/slideLayout469.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04A9D435-006C-4AE0-8D24-1721504DB7DE}"/>
              </a:ext>
            </a:extLst>
          </p:cNvPr>
          <p:cNvSpPr txBox="1">
            <a:spLocks noGrp="1"/>
          </p:cNvSpPr>
          <p:nvPr>
            <p:ph type="title"/>
          </p:nvPr>
        </p:nvSpPr>
        <p:spPr>
          <a:xfrm>
            <a:off x="839784"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ekstu 2">
            <a:extLst>
              <a:ext uri="{FF2B5EF4-FFF2-40B4-BE49-F238E27FC236}">
                <a16:creationId xmlns:a16="http://schemas.microsoft.com/office/drawing/2014/main" xmlns="" id="{92396223-4143-45BB-A763-3B1B845CF1DA}"/>
              </a:ext>
            </a:extLst>
          </p:cNvPr>
          <p:cNvSpPr txBox="1">
            <a:spLocks noGrp="1"/>
          </p:cNvSpPr>
          <p:nvPr>
            <p:ph type="body" idx="1"/>
          </p:nvPr>
        </p:nvSpPr>
        <p:spPr>
          <a:xfrm>
            <a:off x="839784" y="1681160"/>
            <a:ext cx="5157782" cy="823910"/>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pl-PL" sz="2400" b="1" i="0" u="none" strike="noStrike" cap="none" spc="0" baseline="0">
                <a:solidFill>
                  <a:srgbClr val="000000"/>
                </a:solidFill>
                <a:uFillTx/>
                <a:latin typeface="Arial"/>
              </a:defRPr>
            </a:lvl1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xmlns="" id="{DF07B524-6A39-4045-920C-91ECFA3D6718}"/>
              </a:ext>
            </a:extLst>
          </p:cNvPr>
          <p:cNvSpPr txBox="1">
            <a:spLocks noGrp="1"/>
          </p:cNvSpPr>
          <p:nvPr>
            <p:ph sz="half" idx="2"/>
          </p:nvPr>
        </p:nvSpPr>
        <p:spPr>
          <a:xfrm>
            <a:off x="839784" y="2505071"/>
            <a:ext cx="5157782" cy="368458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xmlns="" id="{44C123B0-46A4-4BCC-BA20-41976DEECD30}"/>
              </a:ext>
            </a:extLst>
          </p:cNvPr>
          <p:cNvSpPr txBox="1">
            <a:spLocks noGrp="1"/>
          </p:cNvSpPr>
          <p:nvPr>
            <p:ph type="body" sz="quarter" idx="3"/>
          </p:nvPr>
        </p:nvSpPr>
        <p:spPr>
          <a:xfrm>
            <a:off x="6172200" y="1681160"/>
            <a:ext cx="5183184" cy="823910"/>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pl-PL" sz="2400" b="1" i="0" u="none" strike="noStrike" cap="none" spc="0" baseline="0">
                <a:solidFill>
                  <a:srgbClr val="000000"/>
                </a:solidFill>
                <a:uFillTx/>
                <a:latin typeface="Arial"/>
              </a:defRPr>
            </a:lvl1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xmlns="" id="{6179ECAD-33A0-4FB4-AC38-3BDA4AEA4A48}"/>
              </a:ext>
            </a:extLst>
          </p:cNvPr>
          <p:cNvSpPr txBox="1">
            <a:spLocks noGrp="1"/>
          </p:cNvSpPr>
          <p:nvPr>
            <p:ph sz="quarter" idx="4"/>
          </p:nvPr>
        </p:nvSpPr>
        <p:spPr>
          <a:xfrm>
            <a:off x="6172200" y="2505071"/>
            <a:ext cx="5183184" cy="368458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xmlns="" id="{7AF96B67-5D46-49B0-8389-36ADE4E226EB}"/>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eaLnBrk="1"/>
            <a:fld id="{DB6EC5A6-C0BE-4049-B1D0-D2AF55BA54A9}" type="datetime1">
              <a:rPr lang="pl-PL"/>
              <a:pPr eaLnBrk="1"/>
              <a:t>2018-11-24</a:t>
            </a:fld>
            <a:endParaRPr dirty="0"/>
          </a:p>
        </p:txBody>
      </p:sp>
      <p:sp>
        <p:nvSpPr>
          <p:cNvPr id="8" name="Symbol zastępczy stopki 7">
            <a:extLst>
              <a:ext uri="{FF2B5EF4-FFF2-40B4-BE49-F238E27FC236}">
                <a16:creationId xmlns:a16="http://schemas.microsoft.com/office/drawing/2014/main" xmlns="" id="{1C81117F-51E4-496F-B233-C55C8595249A}"/>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eaLnBrk="1"/>
            <a:endParaRPr dirty="0"/>
          </a:p>
        </p:txBody>
      </p:sp>
      <p:sp>
        <p:nvSpPr>
          <p:cNvPr id="9" name="Symbol zastępczy numeru slajdu 8">
            <a:extLst>
              <a:ext uri="{FF2B5EF4-FFF2-40B4-BE49-F238E27FC236}">
                <a16:creationId xmlns:a16="http://schemas.microsoft.com/office/drawing/2014/main" xmlns="" id="{618C1F7B-D838-45F2-9585-206E58DA056D}"/>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eaLnBrk="1"/>
            <a:fld id="{D28EA662-BFD6-4694-AE46-976F5EA95AF5}" type="slidenum">
              <a:rPr/>
              <a:pPr eaLnBrk="1"/>
              <a:t>‹#›</a:t>
            </a:fld>
            <a:endParaRPr dirty="0"/>
          </a:p>
        </p:txBody>
      </p:sp>
    </p:spTree>
    <p:extLst>
      <p:ext uri="{BB962C8B-B14F-4D97-AF65-F5344CB8AC3E}">
        <p14:creationId xmlns:p14="http://schemas.microsoft.com/office/powerpoint/2010/main" val="6494173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4_Dwa elementy zawartości">
    <p:spTree>
      <p:nvGrpSpPr>
        <p:cNvPr id="1" name=""/>
        <p:cNvGrpSpPr/>
        <p:nvPr/>
      </p:nvGrpSpPr>
      <p:grpSpPr>
        <a:xfrm>
          <a:off x="0" y="0"/>
          <a:ext cx="0" cy="0"/>
          <a:chOff x="0" y="0"/>
          <a:chExt cx="0" cy="0"/>
        </a:xfrm>
      </p:grpSpPr>
      <p:sp>
        <p:nvSpPr>
          <p:cNvPr id="2" name="Prostokąt 2">
            <a:extLst>
              <a:ext uri="{FF2B5EF4-FFF2-40B4-BE49-F238E27FC236}">
                <a16:creationId xmlns="" xmlns:a16="http://schemas.microsoft.com/office/drawing/2014/main" id="{B3E97912-97F0-4E28-9845-F10C23AFDC10}"/>
              </a:ext>
            </a:extLst>
          </p:cNvPr>
          <p:cNvSpPr/>
          <p:nvPr/>
        </p:nvSpPr>
        <p:spPr>
          <a:xfrm>
            <a:off x="3682316" y="2057400"/>
            <a:ext cx="8509689" cy="1674339"/>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l-PL" sz="1800" b="0" i="0" u="none" strike="noStrike" kern="1200" cap="none" spc="0" baseline="0" dirty="0">
              <a:solidFill>
                <a:srgbClr val="FFFFFF"/>
              </a:solidFill>
              <a:uFillTx/>
              <a:latin typeface="Arial"/>
            </a:endParaRPr>
          </a:p>
        </p:txBody>
      </p:sp>
      <p:sp>
        <p:nvSpPr>
          <p:cNvPr id="3" name="Symbol zastępczy tekstu 10">
            <a:extLst>
              <a:ext uri="{FF2B5EF4-FFF2-40B4-BE49-F238E27FC236}">
                <a16:creationId xmlns="" xmlns:a16="http://schemas.microsoft.com/office/drawing/2014/main" id="{AA773BB9-034F-40C6-9F66-77DE1360C179}"/>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4" name="Obraz 8">
            <a:extLst>
              <a:ext uri="{FF2B5EF4-FFF2-40B4-BE49-F238E27FC236}">
                <a16:creationId xmlns="" xmlns:a16="http://schemas.microsoft.com/office/drawing/2014/main" id="{8C1A0229-2174-4099-94A3-53D64F84FFCA}"/>
              </a:ext>
            </a:extLst>
          </p:cNvPr>
          <p:cNvPicPr>
            <a:picLocks noChangeAspect="1"/>
          </p:cNvPicPr>
          <p:nvPr/>
        </p:nvPicPr>
        <p:blipFill>
          <a:blip r:embed="rId2"/>
          <a:stretch>
            <a:fillRect/>
          </a:stretch>
        </p:blipFill>
        <p:spPr>
          <a:xfrm>
            <a:off x="1398017" y="3476749"/>
            <a:ext cx="1420374" cy="1453896"/>
          </a:xfrm>
          <a:prstGeom prst="rect">
            <a:avLst/>
          </a:prstGeom>
          <a:noFill/>
          <a:ln cap="flat">
            <a:noFill/>
          </a:ln>
        </p:spPr>
      </p:pic>
      <p:cxnSp>
        <p:nvCxnSpPr>
          <p:cNvPr id="5" name="Łącznik prosty 11">
            <a:extLst>
              <a:ext uri="{FF2B5EF4-FFF2-40B4-BE49-F238E27FC236}">
                <a16:creationId xmlns="" xmlns:a16="http://schemas.microsoft.com/office/drawing/2014/main" id="{27974DD3-B118-439C-A7D0-8510C2F1643D}"/>
              </a:ext>
            </a:extLst>
          </p:cNvPr>
          <p:cNvCxnSpPr>
            <a:endCxn id="4" idx="1"/>
          </p:cNvCxnSpPr>
          <p:nvPr/>
        </p:nvCxnSpPr>
        <p:spPr>
          <a:xfrm>
            <a:off x="0" y="4190996"/>
            <a:ext cx="1398017" cy="12701"/>
          </a:xfrm>
          <a:prstGeom prst="straightConnector1">
            <a:avLst/>
          </a:prstGeom>
          <a:noFill/>
          <a:ln w="6345" cap="flat">
            <a:solidFill>
              <a:srgbClr val="A43757"/>
            </a:solidFill>
            <a:prstDash val="solid"/>
            <a:miter/>
          </a:ln>
        </p:spPr>
      </p:cxnSp>
      <p:cxnSp>
        <p:nvCxnSpPr>
          <p:cNvPr id="6" name="Łącznik prosty 12">
            <a:extLst>
              <a:ext uri="{FF2B5EF4-FFF2-40B4-BE49-F238E27FC236}">
                <a16:creationId xmlns="" xmlns:a16="http://schemas.microsoft.com/office/drawing/2014/main" id="{1BB00096-D241-43C9-B40A-572A1E4B6374}"/>
              </a:ext>
            </a:extLst>
          </p:cNvPr>
          <p:cNvCxnSpPr/>
          <p:nvPr/>
        </p:nvCxnSpPr>
        <p:spPr>
          <a:xfrm>
            <a:off x="2792275" y="4203697"/>
            <a:ext cx="712921" cy="0"/>
          </a:xfrm>
          <a:prstGeom prst="straightConnector1">
            <a:avLst/>
          </a:prstGeom>
          <a:noFill/>
          <a:ln w="6345" cap="flat">
            <a:solidFill>
              <a:srgbClr val="A43757"/>
            </a:solidFill>
            <a:prstDash val="solid"/>
            <a:miter/>
          </a:ln>
        </p:spPr>
      </p:cxnSp>
      <p:sp>
        <p:nvSpPr>
          <p:cNvPr id="7" name="Symbol zastępczy tekstu 15">
            <a:extLst>
              <a:ext uri="{FF2B5EF4-FFF2-40B4-BE49-F238E27FC236}">
                <a16:creationId xmlns="" xmlns:a16="http://schemas.microsoft.com/office/drawing/2014/main" id="{B44F3349-515E-4C56-BAFB-A903323917DF}"/>
              </a:ext>
            </a:extLst>
          </p:cNvPr>
          <p:cNvSpPr txBox="1">
            <a:spLocks noGrp="1"/>
          </p:cNvSpPr>
          <p:nvPr>
            <p:ph type="body" sz="quarter" idx="4294967295"/>
          </p:nvPr>
        </p:nvSpPr>
        <p:spPr>
          <a:xfrm>
            <a:off x="1485900" y="3708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 </a:t>
            </a:r>
          </a:p>
        </p:txBody>
      </p:sp>
      <p:sp>
        <p:nvSpPr>
          <p:cNvPr id="8" name="Symbol zastępczy tekstu 15">
            <a:extLst>
              <a:ext uri="{FF2B5EF4-FFF2-40B4-BE49-F238E27FC236}">
                <a16:creationId xmlns="" xmlns:a16="http://schemas.microsoft.com/office/drawing/2014/main" id="{3BB4C775-44A6-47DA-B11E-41C5B17F06FA}"/>
              </a:ext>
            </a:extLst>
          </p:cNvPr>
          <p:cNvSpPr txBox="1">
            <a:spLocks noGrp="1"/>
          </p:cNvSpPr>
          <p:nvPr>
            <p:ph type="body" sz="quarter" idx="4294967295"/>
          </p:nvPr>
        </p:nvSpPr>
        <p:spPr>
          <a:xfrm>
            <a:off x="1408669" y="4038603"/>
            <a:ext cx="1383953"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nr</a:t>
            </a:r>
          </a:p>
        </p:txBody>
      </p:sp>
      <p:sp>
        <p:nvSpPr>
          <p:cNvPr id="9" name="Symbol zastępczy tekstu 19">
            <a:extLst>
              <a:ext uri="{FF2B5EF4-FFF2-40B4-BE49-F238E27FC236}">
                <a16:creationId xmlns="" xmlns:a16="http://schemas.microsoft.com/office/drawing/2014/main" id="{BB1A60F3-0581-49D1-8323-984A85A2B756}"/>
              </a:ext>
            </a:extLst>
          </p:cNvPr>
          <p:cNvSpPr txBox="1">
            <a:spLocks noGrp="1"/>
          </p:cNvSpPr>
          <p:nvPr>
            <p:ph type="body" sz="quarter" idx="4294967295"/>
          </p:nvPr>
        </p:nvSpPr>
        <p:spPr>
          <a:xfrm>
            <a:off x="3695703" y="3987798"/>
            <a:ext cx="7048496" cy="95489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Druga część tekstu może ZAJMOWAĆ NAWET 4 LINIJKI – ważne treści wyróżnione.</a:t>
            </a:r>
          </a:p>
        </p:txBody>
      </p:sp>
      <p:sp>
        <p:nvSpPr>
          <p:cNvPr id="10" name="Symbol zastępczy tekstu 21">
            <a:extLst>
              <a:ext uri="{FF2B5EF4-FFF2-40B4-BE49-F238E27FC236}">
                <a16:creationId xmlns="" xmlns:a16="http://schemas.microsoft.com/office/drawing/2014/main" id="{9BA08610-8CF4-4FF3-B8D8-E6B8BF8C2882}"/>
              </a:ext>
            </a:extLst>
          </p:cNvPr>
          <p:cNvSpPr txBox="1">
            <a:spLocks noGrp="1"/>
          </p:cNvSpPr>
          <p:nvPr>
            <p:ph type="body" sz="quarter" idx="4294967295"/>
          </p:nvPr>
        </p:nvSpPr>
        <p:spPr>
          <a:xfrm>
            <a:off x="3670301" y="5152772"/>
            <a:ext cx="7092433" cy="1184532"/>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
        <p:nvSpPr>
          <p:cNvPr id="11" name="Symbol zastępczy tekstu 4">
            <a:extLst>
              <a:ext uri="{FF2B5EF4-FFF2-40B4-BE49-F238E27FC236}">
                <a16:creationId xmlns="" xmlns:a16="http://schemas.microsoft.com/office/drawing/2014/main" id="{018F0CF1-C93C-40A0-A1B6-0AD39A53F22F}"/>
              </a:ext>
            </a:extLst>
          </p:cNvPr>
          <p:cNvSpPr txBox="1">
            <a:spLocks noGrp="1"/>
          </p:cNvSpPr>
          <p:nvPr>
            <p:ph type="body" sz="quarter" idx="4294967295"/>
          </p:nvPr>
        </p:nvSpPr>
        <p:spPr>
          <a:xfrm>
            <a:off x="4051304" y="2184401"/>
            <a:ext cx="6637291" cy="130226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0"/>
              </a:spcBef>
              <a:spcAft>
                <a:spcPts val="0"/>
              </a:spcAft>
              <a:buNone/>
              <a:tabLst/>
              <a:defRPr lang="pl-PL" sz="1400" b="0" i="0" u="none" strike="noStrike" cap="none" spc="0" baseline="0">
                <a:solidFill>
                  <a:srgbClr val="FFFFFF"/>
                </a:solidFill>
                <a:uFillTx/>
                <a:latin typeface="Arial"/>
              </a:defRPr>
            </a:lvl1pPr>
          </a:lstStyle>
          <a:p>
            <a:pPr lvl="0"/>
            <a:r>
              <a:rPr lang="pl-PL"/>
              <a:t>Tekst artykułu</a:t>
            </a:r>
          </a:p>
        </p:txBody>
      </p:sp>
    </p:spTree>
    <p:extLst>
      <p:ext uri="{BB962C8B-B14F-4D97-AF65-F5344CB8AC3E}">
        <p14:creationId xmlns:p14="http://schemas.microsoft.com/office/powerpoint/2010/main" val="56963821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84913D0A-CD9C-4D07-873E-BF07400A4FC6}"/>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daty 2">
            <a:extLst>
              <a:ext uri="{FF2B5EF4-FFF2-40B4-BE49-F238E27FC236}">
                <a16:creationId xmlns:a16="http://schemas.microsoft.com/office/drawing/2014/main" xmlns="" id="{39CE0202-EA24-40BF-BFF4-17E99A957DC5}"/>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eaLnBrk="1"/>
            <a:fld id="{9B24F45B-4FE7-4D9C-B415-9D7DB5E81821}" type="datetime1">
              <a:rPr lang="pl-PL"/>
              <a:pPr eaLnBrk="1"/>
              <a:t>2018-11-24</a:t>
            </a:fld>
            <a:endParaRPr dirty="0"/>
          </a:p>
        </p:txBody>
      </p:sp>
      <p:sp>
        <p:nvSpPr>
          <p:cNvPr id="4" name="Symbol zastępczy stopki 3">
            <a:extLst>
              <a:ext uri="{FF2B5EF4-FFF2-40B4-BE49-F238E27FC236}">
                <a16:creationId xmlns:a16="http://schemas.microsoft.com/office/drawing/2014/main" xmlns="" id="{A19DA995-1CBC-40D6-8BFE-D36F53C6AD66}"/>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eaLnBrk="1"/>
            <a:endParaRPr dirty="0"/>
          </a:p>
        </p:txBody>
      </p:sp>
      <p:sp>
        <p:nvSpPr>
          <p:cNvPr id="5" name="Symbol zastępczy numeru slajdu 4">
            <a:extLst>
              <a:ext uri="{FF2B5EF4-FFF2-40B4-BE49-F238E27FC236}">
                <a16:creationId xmlns:a16="http://schemas.microsoft.com/office/drawing/2014/main" xmlns="" id="{CF72FAC8-A800-469E-BDB2-4A6118192DF5}"/>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eaLnBrk="1"/>
            <a:fld id="{045C7131-6C13-4094-9318-685303C61D3C}" type="slidenum">
              <a:rPr/>
              <a:pPr eaLnBrk="1"/>
              <a:t>‹#›</a:t>
            </a:fld>
            <a:endParaRPr dirty="0"/>
          </a:p>
        </p:txBody>
      </p:sp>
    </p:spTree>
    <p:extLst>
      <p:ext uri="{BB962C8B-B14F-4D97-AF65-F5344CB8AC3E}">
        <p14:creationId xmlns:p14="http://schemas.microsoft.com/office/powerpoint/2010/main" val="2805528763"/>
      </p:ext>
    </p:extLst>
  </p:cSld>
  <p:clrMapOvr>
    <a:masterClrMapping/>
  </p:clrMapOvr>
  <p:hf sldNum="0" hdr="0" ftr="0" dt="0"/>
</p:sldLayout>
</file>

<file path=ppt/slideLayouts/slideLayout471.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xmlns="" id="{733CB9B9-73F3-4F46-B2EA-963A3256F474}"/>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eaLnBrk="1"/>
            <a:fld id="{BCC13E7C-F679-42C2-B154-DAA3FB8EBB4A}" type="datetime1">
              <a:rPr lang="pl-PL"/>
              <a:pPr eaLnBrk="1"/>
              <a:t>2018-11-24</a:t>
            </a:fld>
            <a:endParaRPr dirty="0"/>
          </a:p>
        </p:txBody>
      </p:sp>
      <p:sp>
        <p:nvSpPr>
          <p:cNvPr id="3" name="Symbol zastępczy stopki 2">
            <a:extLst>
              <a:ext uri="{FF2B5EF4-FFF2-40B4-BE49-F238E27FC236}">
                <a16:creationId xmlns:a16="http://schemas.microsoft.com/office/drawing/2014/main" xmlns="" id="{2D34D442-CDEB-479F-A12F-3F26CCAEB2F4}"/>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eaLnBrk="1"/>
            <a:endParaRPr dirty="0"/>
          </a:p>
        </p:txBody>
      </p:sp>
      <p:sp>
        <p:nvSpPr>
          <p:cNvPr id="4" name="Symbol zastępczy numeru slajdu 3">
            <a:extLst>
              <a:ext uri="{FF2B5EF4-FFF2-40B4-BE49-F238E27FC236}">
                <a16:creationId xmlns:a16="http://schemas.microsoft.com/office/drawing/2014/main" xmlns="" id="{6601CD63-3BB1-4BC7-87D6-77D338539318}"/>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eaLnBrk="1"/>
            <a:fld id="{EB0331D5-7A65-4BCA-8AA6-8934F1CC1B30}" type="slidenum">
              <a:rPr/>
              <a:pPr eaLnBrk="1"/>
              <a:t>‹#›</a:t>
            </a:fld>
            <a:endParaRPr dirty="0"/>
          </a:p>
        </p:txBody>
      </p:sp>
    </p:spTree>
    <p:extLst>
      <p:ext uri="{BB962C8B-B14F-4D97-AF65-F5344CB8AC3E}">
        <p14:creationId xmlns:p14="http://schemas.microsoft.com/office/powerpoint/2010/main" val="1573701561"/>
      </p:ext>
    </p:extLst>
  </p:cSld>
  <p:clrMapOvr>
    <a:masterClrMapping/>
  </p:clrMapOvr>
  <p:hf sldNum="0" hdr="0" ftr="0" dt="0"/>
</p:sldLayout>
</file>

<file path=ppt/slideLayouts/slideLayout472.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36070E2B-9CC7-4224-8A2D-EE70AE0E7A0C}"/>
              </a:ext>
            </a:extLst>
          </p:cNvPr>
          <p:cNvSpPr txBox="1">
            <a:spLocks noGrp="1"/>
          </p:cNvSpPr>
          <p:nvPr>
            <p:ph type="title"/>
          </p:nvPr>
        </p:nvSpPr>
        <p:spPr>
          <a:xfrm>
            <a:off x="839784" y="457200"/>
            <a:ext cx="3932240" cy="1600200"/>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pl-PL" sz="3200" b="0" i="0" u="none" strike="noStrike" cap="none" spc="0" baseline="0">
                <a:solidFill>
                  <a:srgbClr val="000000"/>
                </a:solidFill>
                <a:uFillTx/>
                <a:latin typeface="Arial"/>
              </a:defRPr>
            </a:lvl1pPr>
          </a:lstStyle>
          <a:p>
            <a:pPr lvl="0"/>
            <a:r>
              <a:rPr lang="pl-PL"/>
              <a:t>Kliknij, aby edytować styl</a:t>
            </a:r>
          </a:p>
        </p:txBody>
      </p:sp>
      <p:sp>
        <p:nvSpPr>
          <p:cNvPr id="3" name="Symbol zastępczy zawartości 2">
            <a:extLst>
              <a:ext uri="{FF2B5EF4-FFF2-40B4-BE49-F238E27FC236}">
                <a16:creationId xmlns:a16="http://schemas.microsoft.com/office/drawing/2014/main" xmlns="" id="{F340F1F7-8759-4119-9376-9F6C723F22C8}"/>
              </a:ext>
            </a:extLst>
          </p:cNvPr>
          <p:cNvSpPr txBox="1">
            <a:spLocks noGrp="1"/>
          </p:cNvSpPr>
          <p:nvPr>
            <p:ph idx="1"/>
          </p:nvPr>
        </p:nvSpPr>
        <p:spPr>
          <a:xfrm>
            <a:off x="5183184" y="987423"/>
            <a:ext cx="6172200" cy="487362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3200"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sz="2800"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sz="2400"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sz="2000"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sz="2000"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xmlns="" id="{61DB52BF-A834-422B-BBE4-1783F6BA7EC8}"/>
              </a:ext>
            </a:extLst>
          </p:cNvPr>
          <p:cNvSpPr txBox="1">
            <a:spLocks noGrp="1"/>
          </p:cNvSpPr>
          <p:nvPr>
            <p:ph type="body" sz="half" idx="2"/>
          </p:nvPr>
        </p:nvSpPr>
        <p:spPr>
          <a:xfrm>
            <a:off x="839784" y="2057400"/>
            <a:ext cx="3932240" cy="381158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600" b="0" i="0" u="none" strike="noStrike" cap="none" spc="0" baseline="0">
                <a:solidFill>
                  <a:srgbClr val="000000"/>
                </a:solidFill>
                <a:uFillTx/>
                <a:latin typeface="Arial"/>
              </a:defRPr>
            </a:lvl1pPr>
          </a:lstStyle>
          <a:p>
            <a:pPr lvl="0"/>
            <a:r>
              <a:rPr lang="pl-PL"/>
              <a:t>Kliknij, aby edytować style wzorca tekstu</a:t>
            </a:r>
          </a:p>
        </p:txBody>
      </p:sp>
      <p:sp>
        <p:nvSpPr>
          <p:cNvPr id="5" name="Symbol zastępczy daty 4">
            <a:extLst>
              <a:ext uri="{FF2B5EF4-FFF2-40B4-BE49-F238E27FC236}">
                <a16:creationId xmlns:a16="http://schemas.microsoft.com/office/drawing/2014/main" xmlns="" id="{946A17B3-E80C-4B31-B984-F4ED3E46A81F}"/>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eaLnBrk="1"/>
            <a:fld id="{E4D3EBD0-4121-4C47-AF14-172B3B993A65}" type="datetime1">
              <a:rPr lang="pl-PL"/>
              <a:pPr eaLnBrk="1"/>
              <a:t>2018-11-24</a:t>
            </a:fld>
            <a:endParaRPr dirty="0"/>
          </a:p>
        </p:txBody>
      </p:sp>
      <p:sp>
        <p:nvSpPr>
          <p:cNvPr id="6" name="Symbol zastępczy stopki 5">
            <a:extLst>
              <a:ext uri="{FF2B5EF4-FFF2-40B4-BE49-F238E27FC236}">
                <a16:creationId xmlns:a16="http://schemas.microsoft.com/office/drawing/2014/main" xmlns="" id="{8A98C2E6-665F-4B9D-9C8F-C268E95CB350}"/>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eaLnBrk="1"/>
            <a:endParaRPr dirty="0"/>
          </a:p>
        </p:txBody>
      </p:sp>
      <p:sp>
        <p:nvSpPr>
          <p:cNvPr id="7" name="Symbol zastępczy numeru slajdu 6">
            <a:extLst>
              <a:ext uri="{FF2B5EF4-FFF2-40B4-BE49-F238E27FC236}">
                <a16:creationId xmlns:a16="http://schemas.microsoft.com/office/drawing/2014/main" xmlns="" id="{C82F5E8A-F89A-4518-8914-ED2033242F7A}"/>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eaLnBrk="1"/>
            <a:fld id="{9DC14874-293C-41AB-A328-8A401A667A10}" type="slidenum">
              <a:rPr/>
              <a:pPr eaLnBrk="1"/>
              <a:t>‹#›</a:t>
            </a:fld>
            <a:endParaRPr dirty="0"/>
          </a:p>
        </p:txBody>
      </p:sp>
    </p:spTree>
    <p:extLst>
      <p:ext uri="{BB962C8B-B14F-4D97-AF65-F5344CB8AC3E}">
        <p14:creationId xmlns:p14="http://schemas.microsoft.com/office/powerpoint/2010/main" val="1304109386"/>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1EE97AEE-0465-4CCE-AFBA-6DC2DFA555FF}"/>
              </a:ext>
            </a:extLst>
          </p:cNvPr>
          <p:cNvSpPr txBox="1">
            <a:spLocks noGrp="1"/>
          </p:cNvSpPr>
          <p:nvPr>
            <p:ph type="title"/>
          </p:nvPr>
        </p:nvSpPr>
        <p:spPr>
          <a:xfrm>
            <a:off x="839784" y="457200"/>
            <a:ext cx="3932240" cy="1600200"/>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pl-PL" sz="3200" b="0" i="0" u="none" strike="noStrike" cap="none" spc="0" baseline="0">
                <a:solidFill>
                  <a:srgbClr val="000000"/>
                </a:solidFill>
                <a:uFillTx/>
                <a:latin typeface="Arial"/>
              </a:defRPr>
            </a:lvl1pPr>
          </a:lstStyle>
          <a:p>
            <a:pPr lvl="0"/>
            <a:r>
              <a:rPr lang="pl-PL"/>
              <a:t>Kliknij, aby edytować styl</a:t>
            </a:r>
          </a:p>
        </p:txBody>
      </p:sp>
      <p:sp>
        <p:nvSpPr>
          <p:cNvPr id="3" name="Symbol zastępczy obrazu 2">
            <a:extLst>
              <a:ext uri="{FF2B5EF4-FFF2-40B4-BE49-F238E27FC236}">
                <a16:creationId xmlns:a16="http://schemas.microsoft.com/office/drawing/2014/main" xmlns="" id="{7A840D69-5CA8-48AF-B0B9-E673713682BE}"/>
              </a:ext>
            </a:extLst>
          </p:cNvPr>
          <p:cNvSpPr txBox="1">
            <a:spLocks noGrp="1"/>
          </p:cNvSpPr>
          <p:nvPr>
            <p:ph type="pic" idx="1"/>
          </p:nvPr>
        </p:nvSpPr>
        <p:spPr>
          <a:xfrm>
            <a:off x="5183184" y="987423"/>
            <a:ext cx="6172200" cy="487362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3200" b="0" i="0" u="none" strike="noStrike" cap="none" spc="0" baseline="0">
                <a:solidFill>
                  <a:srgbClr val="000000"/>
                </a:solidFill>
                <a:uFillTx/>
                <a:latin typeface="Arial"/>
              </a:defRPr>
            </a:lvl1pPr>
          </a:lstStyle>
          <a:p>
            <a:pPr lvl="0"/>
            <a:endParaRPr lang="pl-PL" dirty="0"/>
          </a:p>
        </p:txBody>
      </p:sp>
      <p:sp>
        <p:nvSpPr>
          <p:cNvPr id="4" name="Symbol zastępczy tekstu 3">
            <a:extLst>
              <a:ext uri="{FF2B5EF4-FFF2-40B4-BE49-F238E27FC236}">
                <a16:creationId xmlns:a16="http://schemas.microsoft.com/office/drawing/2014/main" xmlns="" id="{10CD53DA-B55F-41B3-9B42-4CEB83D527A8}"/>
              </a:ext>
            </a:extLst>
          </p:cNvPr>
          <p:cNvSpPr txBox="1">
            <a:spLocks noGrp="1"/>
          </p:cNvSpPr>
          <p:nvPr>
            <p:ph type="body" sz="half" idx="2"/>
          </p:nvPr>
        </p:nvSpPr>
        <p:spPr>
          <a:xfrm>
            <a:off x="839784" y="2057400"/>
            <a:ext cx="3932240" cy="381158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600" b="0" i="0" u="none" strike="noStrike" cap="none" spc="0" baseline="0">
                <a:solidFill>
                  <a:srgbClr val="000000"/>
                </a:solidFill>
                <a:uFillTx/>
                <a:latin typeface="Arial"/>
              </a:defRPr>
            </a:lvl1pPr>
          </a:lstStyle>
          <a:p>
            <a:pPr lvl="0"/>
            <a:r>
              <a:rPr lang="pl-PL"/>
              <a:t>Kliknij, aby edytować style wzorca tekstu</a:t>
            </a:r>
          </a:p>
        </p:txBody>
      </p:sp>
      <p:sp>
        <p:nvSpPr>
          <p:cNvPr id="5" name="Symbol zastępczy daty 4">
            <a:extLst>
              <a:ext uri="{FF2B5EF4-FFF2-40B4-BE49-F238E27FC236}">
                <a16:creationId xmlns:a16="http://schemas.microsoft.com/office/drawing/2014/main" xmlns="" id="{147F559D-50E9-4579-8568-02058DD6400B}"/>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eaLnBrk="1"/>
            <a:fld id="{90773372-5E1B-411F-A0B0-563DA6C786B0}" type="datetime1">
              <a:rPr lang="pl-PL"/>
              <a:pPr eaLnBrk="1"/>
              <a:t>2018-11-24</a:t>
            </a:fld>
            <a:endParaRPr dirty="0"/>
          </a:p>
        </p:txBody>
      </p:sp>
      <p:sp>
        <p:nvSpPr>
          <p:cNvPr id="6" name="Symbol zastępczy stopki 5">
            <a:extLst>
              <a:ext uri="{FF2B5EF4-FFF2-40B4-BE49-F238E27FC236}">
                <a16:creationId xmlns:a16="http://schemas.microsoft.com/office/drawing/2014/main" xmlns="" id="{30772F96-DFA3-4D53-872C-AF3A05BC18F6}"/>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eaLnBrk="1"/>
            <a:endParaRPr dirty="0"/>
          </a:p>
        </p:txBody>
      </p:sp>
      <p:sp>
        <p:nvSpPr>
          <p:cNvPr id="7" name="Symbol zastępczy numeru slajdu 6">
            <a:extLst>
              <a:ext uri="{FF2B5EF4-FFF2-40B4-BE49-F238E27FC236}">
                <a16:creationId xmlns:a16="http://schemas.microsoft.com/office/drawing/2014/main" xmlns="" id="{0E3B6629-DD8B-4949-B332-A4B7991936D8}"/>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eaLnBrk="1"/>
            <a:fld id="{972DC3D2-F4FB-4F60-B770-CC1B09F42209}" type="slidenum">
              <a:rPr/>
              <a:pPr eaLnBrk="1"/>
              <a:t>‹#›</a:t>
            </a:fld>
            <a:endParaRPr dirty="0"/>
          </a:p>
        </p:txBody>
      </p:sp>
    </p:spTree>
    <p:extLst>
      <p:ext uri="{BB962C8B-B14F-4D97-AF65-F5344CB8AC3E}">
        <p14:creationId xmlns:p14="http://schemas.microsoft.com/office/powerpoint/2010/main" val="213289708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2BAB9DCA-35CB-4A71-996D-3FDF2EEDD819}"/>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ytułu pionowego 2">
            <a:extLst>
              <a:ext uri="{FF2B5EF4-FFF2-40B4-BE49-F238E27FC236}">
                <a16:creationId xmlns:a16="http://schemas.microsoft.com/office/drawing/2014/main" xmlns="" id="{FE4C73A6-FEBD-4B88-A371-5C4E29573F00}"/>
              </a:ext>
            </a:extLst>
          </p:cNvPr>
          <p:cNvSpPr txBox="1">
            <a:spLocks noGrp="1"/>
          </p:cNvSpPr>
          <p:nvPr>
            <p:ph type="body" orient="vert" idx="1"/>
          </p:nvPr>
        </p:nvSpPr>
        <p:spPr>
          <a:xfrm>
            <a:off x="838203" y="1825627"/>
            <a:ext cx="10515600" cy="4351336"/>
          </a:xfrm>
          <a:prstGeom prst="rect">
            <a:avLst/>
          </a:prstGeom>
          <a:noFill/>
          <a:ln>
            <a:noFill/>
          </a:ln>
        </p:spPr>
        <p:txBody>
          <a:bodyPr vert="eaVert"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AEE14B1A-61E2-4EF3-9D2A-6939B832BE98}"/>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eaLnBrk="1"/>
            <a:fld id="{E4898927-A024-4D2A-8A12-71EA4BF0EFE6}" type="datetime1">
              <a:rPr lang="pl-PL"/>
              <a:pPr eaLnBrk="1"/>
              <a:t>2018-11-24</a:t>
            </a:fld>
            <a:endParaRPr dirty="0"/>
          </a:p>
        </p:txBody>
      </p:sp>
      <p:sp>
        <p:nvSpPr>
          <p:cNvPr id="5" name="Symbol zastępczy stopki 4">
            <a:extLst>
              <a:ext uri="{FF2B5EF4-FFF2-40B4-BE49-F238E27FC236}">
                <a16:creationId xmlns:a16="http://schemas.microsoft.com/office/drawing/2014/main" xmlns="" id="{E9ACCB58-F110-4116-A50F-1331CA32FEC1}"/>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eaLnBrk="1"/>
            <a:endParaRPr dirty="0"/>
          </a:p>
        </p:txBody>
      </p:sp>
      <p:sp>
        <p:nvSpPr>
          <p:cNvPr id="6" name="Symbol zastępczy numeru slajdu 5">
            <a:extLst>
              <a:ext uri="{FF2B5EF4-FFF2-40B4-BE49-F238E27FC236}">
                <a16:creationId xmlns:a16="http://schemas.microsoft.com/office/drawing/2014/main" xmlns="" id="{F8CA4E4F-90DC-4461-BA8A-252D42C8863D}"/>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eaLnBrk="1"/>
            <a:fld id="{AB726CF9-A2BD-42AF-9C3E-900F96AB9DD2}" type="slidenum">
              <a:rPr/>
              <a:pPr eaLnBrk="1"/>
              <a:t>‹#›</a:t>
            </a:fld>
            <a:endParaRPr dirty="0"/>
          </a:p>
        </p:txBody>
      </p:sp>
    </p:spTree>
    <p:extLst>
      <p:ext uri="{BB962C8B-B14F-4D97-AF65-F5344CB8AC3E}">
        <p14:creationId xmlns:p14="http://schemas.microsoft.com/office/powerpoint/2010/main" val="3013319347"/>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xmlns="" id="{A3FE8BBB-B068-4437-9E56-E8555CB921E6}"/>
              </a:ext>
            </a:extLst>
          </p:cNvPr>
          <p:cNvSpPr txBox="1">
            <a:spLocks noGrp="1"/>
          </p:cNvSpPr>
          <p:nvPr>
            <p:ph type="title" orient="vert"/>
          </p:nvPr>
        </p:nvSpPr>
        <p:spPr>
          <a:xfrm>
            <a:off x="8724903" y="365129"/>
            <a:ext cx="2628899" cy="5811834"/>
          </a:xfrm>
          <a:prstGeom prst="rect">
            <a:avLst/>
          </a:prstGeom>
          <a:noFill/>
          <a:ln>
            <a:noFill/>
          </a:ln>
        </p:spPr>
        <p:txBody>
          <a:bodyPr vert="eaVert"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ytułu pionowego 2">
            <a:extLst>
              <a:ext uri="{FF2B5EF4-FFF2-40B4-BE49-F238E27FC236}">
                <a16:creationId xmlns:a16="http://schemas.microsoft.com/office/drawing/2014/main" xmlns="" id="{306FF918-4DE5-4473-A935-DF32D6BBB2A0}"/>
              </a:ext>
            </a:extLst>
          </p:cNvPr>
          <p:cNvSpPr txBox="1">
            <a:spLocks noGrp="1"/>
          </p:cNvSpPr>
          <p:nvPr>
            <p:ph type="body" orient="vert" idx="1"/>
          </p:nvPr>
        </p:nvSpPr>
        <p:spPr>
          <a:xfrm>
            <a:off x="838203" y="365129"/>
            <a:ext cx="7734296" cy="5811834"/>
          </a:xfrm>
          <a:prstGeom prst="rect">
            <a:avLst/>
          </a:prstGeom>
          <a:noFill/>
          <a:ln>
            <a:noFill/>
          </a:ln>
        </p:spPr>
        <p:txBody>
          <a:bodyPr vert="eaVert"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5AD7B43D-1191-4CDB-A67B-85548A0C42B1}"/>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eaLnBrk="1"/>
            <a:fld id="{19D573B1-6E02-4EF6-9BA6-7E69D8C01EFA}" type="datetime1">
              <a:rPr lang="pl-PL"/>
              <a:pPr eaLnBrk="1"/>
              <a:t>2018-11-24</a:t>
            </a:fld>
            <a:endParaRPr dirty="0"/>
          </a:p>
        </p:txBody>
      </p:sp>
      <p:sp>
        <p:nvSpPr>
          <p:cNvPr id="5" name="Symbol zastępczy stopki 4">
            <a:extLst>
              <a:ext uri="{FF2B5EF4-FFF2-40B4-BE49-F238E27FC236}">
                <a16:creationId xmlns:a16="http://schemas.microsoft.com/office/drawing/2014/main" xmlns="" id="{11F655B3-CB6E-4667-A19A-5B94BDC23E26}"/>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eaLnBrk="1"/>
            <a:endParaRPr dirty="0"/>
          </a:p>
        </p:txBody>
      </p:sp>
      <p:sp>
        <p:nvSpPr>
          <p:cNvPr id="6" name="Symbol zastępczy numeru slajdu 5">
            <a:extLst>
              <a:ext uri="{FF2B5EF4-FFF2-40B4-BE49-F238E27FC236}">
                <a16:creationId xmlns:a16="http://schemas.microsoft.com/office/drawing/2014/main" xmlns="" id="{5972FA69-CDBC-44CE-A15D-655DC8C8BD65}"/>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eaLnBrk="1"/>
            <a:fld id="{CF910C0E-05F4-435C-8C20-7787BB9B1327}" type="slidenum">
              <a:rPr/>
              <a:pPr eaLnBrk="1"/>
              <a:t>‹#›</a:t>
            </a:fld>
            <a:endParaRPr dirty="0"/>
          </a:p>
        </p:txBody>
      </p:sp>
    </p:spTree>
    <p:extLst>
      <p:ext uri="{BB962C8B-B14F-4D97-AF65-F5344CB8AC3E}">
        <p14:creationId xmlns:p14="http://schemas.microsoft.com/office/powerpoint/2010/main" val="1241656516"/>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p:cSld name="Układ niestandardow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3066204"/>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p:cSld name="3_Slajd tytułowy">
    <p:spTree>
      <p:nvGrpSpPr>
        <p:cNvPr id="1" name=""/>
        <p:cNvGrpSpPr/>
        <p:nvPr/>
      </p:nvGrpSpPr>
      <p:grpSpPr>
        <a:xfrm>
          <a:off x="0" y="0"/>
          <a:ext cx="0" cy="0"/>
          <a:chOff x="0" y="0"/>
          <a:chExt cx="0" cy="0"/>
        </a:xfrm>
      </p:grpSpPr>
      <p:sp>
        <p:nvSpPr>
          <p:cNvPr id="2" name="Prostokąt 6">
            <a:extLst>
              <a:ext uri="{FF2B5EF4-FFF2-40B4-BE49-F238E27FC236}">
                <a16:creationId xmlns:a16="http://schemas.microsoft.com/office/drawing/2014/main" xmlns="" id="{FEAB8E33-DCFA-4A58-9088-588C8FE68E16}"/>
              </a:ext>
            </a:extLst>
          </p:cNvPr>
          <p:cNvSpPr/>
          <p:nvPr/>
        </p:nvSpPr>
        <p:spPr>
          <a:xfrm>
            <a:off x="0" y="2559561"/>
            <a:ext cx="7492995" cy="374145"/>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3" name="Prostokąt 7">
            <a:extLst>
              <a:ext uri="{FF2B5EF4-FFF2-40B4-BE49-F238E27FC236}">
                <a16:creationId xmlns:a16="http://schemas.microsoft.com/office/drawing/2014/main" xmlns="" id="{76B1B6D6-B02C-459F-A40A-014DA851A07D}"/>
              </a:ext>
            </a:extLst>
          </p:cNvPr>
          <p:cNvSpPr/>
          <p:nvPr/>
        </p:nvSpPr>
        <p:spPr>
          <a:xfrm>
            <a:off x="8013701" y="2569930"/>
            <a:ext cx="4178305" cy="374145"/>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4" name="Symbol zastępczy tekstu 10">
            <a:extLst>
              <a:ext uri="{FF2B5EF4-FFF2-40B4-BE49-F238E27FC236}">
                <a16:creationId xmlns:a16="http://schemas.microsoft.com/office/drawing/2014/main" xmlns="" id="{90C63AFC-0FB6-419A-A57D-412AD021F22F}"/>
              </a:ext>
            </a:extLst>
          </p:cNvPr>
          <p:cNvSpPr txBox="1">
            <a:spLocks noGrp="1"/>
          </p:cNvSpPr>
          <p:nvPr>
            <p:ph type="body" sz="quarter" idx="4294967295"/>
          </p:nvPr>
        </p:nvSpPr>
        <p:spPr>
          <a:xfrm>
            <a:off x="1816098" y="812801"/>
            <a:ext cx="9563096"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5" name="Symbol zastępczy tekstu 19">
            <a:extLst>
              <a:ext uri="{FF2B5EF4-FFF2-40B4-BE49-F238E27FC236}">
                <a16:creationId xmlns:a16="http://schemas.microsoft.com/office/drawing/2014/main" xmlns="" id="{0C0CAAD8-7A2D-46C6-A44D-4FFA533790E2}"/>
              </a:ext>
            </a:extLst>
          </p:cNvPr>
          <p:cNvSpPr txBox="1">
            <a:spLocks noGrp="1"/>
          </p:cNvSpPr>
          <p:nvPr>
            <p:ph type="body" sz="quarter" idx="4294967295"/>
          </p:nvPr>
        </p:nvSpPr>
        <p:spPr>
          <a:xfrm>
            <a:off x="3657600" y="3237780"/>
            <a:ext cx="3835405" cy="61031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1" i="0" u="none" strike="noStrike" cap="none" spc="0" baseline="0">
                <a:solidFill>
                  <a:srgbClr val="000000"/>
                </a:solidFill>
                <a:uFillTx/>
                <a:latin typeface="Arial"/>
              </a:defRPr>
            </a:lvl1pPr>
          </a:lstStyle>
          <a:p>
            <a:pPr lvl="0"/>
            <a:r>
              <a:rPr lang="pl-PL"/>
              <a:t>Funkcja</a:t>
            </a:r>
          </a:p>
        </p:txBody>
      </p:sp>
      <p:sp>
        <p:nvSpPr>
          <p:cNvPr id="6" name="Symbol zastępczy tekstu 19">
            <a:extLst>
              <a:ext uri="{FF2B5EF4-FFF2-40B4-BE49-F238E27FC236}">
                <a16:creationId xmlns:a16="http://schemas.microsoft.com/office/drawing/2014/main" xmlns="" id="{DD747674-6DE1-41AE-BED6-2F2F268F1980}"/>
              </a:ext>
            </a:extLst>
          </p:cNvPr>
          <p:cNvSpPr txBox="1">
            <a:spLocks noGrp="1"/>
          </p:cNvSpPr>
          <p:nvPr>
            <p:ph type="body" sz="quarter" idx="4294967295"/>
          </p:nvPr>
        </p:nvSpPr>
        <p:spPr>
          <a:xfrm>
            <a:off x="8115300" y="3242544"/>
            <a:ext cx="3822704" cy="1585917"/>
          </a:xfrm>
          <a:prstGeom prst="rect">
            <a:avLst/>
          </a:prstGeom>
          <a:noFill/>
          <a:ln>
            <a:noFill/>
          </a:ln>
        </p:spPr>
        <p:txBody>
          <a:bodyPr vert="horz" wrap="square" lIns="91440" tIns="45720" rIns="91440" bIns="45720" anchor="t" anchorCtr="0" compatLnSpc="1">
            <a:noAutofit/>
          </a:bodyPr>
          <a:lstStyle>
            <a:lvl1pPr marL="285750" marR="0" lvl="0" indent="-285750" fontAlgn="auto">
              <a:spcAft>
                <a:spcPts val="0"/>
              </a:spcAft>
              <a:buClr>
                <a:srgbClr val="5B9BD5"/>
              </a:buClr>
              <a:buSzPct val="100000"/>
              <a:buFont typeface="Arial" pitchFamily="34"/>
              <a:tabLst/>
              <a:defRPr lang="pl-PL" sz="1500" b="0" i="0" u="none" strike="noStrike" cap="none" spc="0" baseline="0">
                <a:solidFill>
                  <a:srgbClr val="000000"/>
                </a:solidFill>
                <a:uFillTx/>
                <a:latin typeface="Arial"/>
              </a:defRPr>
            </a:lvl1pPr>
          </a:lstStyle>
          <a:p>
            <a:pPr lvl="0"/>
            <a:endParaRPr lang="pl-PL"/>
          </a:p>
        </p:txBody>
      </p:sp>
      <p:sp>
        <p:nvSpPr>
          <p:cNvPr id="7" name="Symbol zastępczy tekstu 25">
            <a:extLst>
              <a:ext uri="{FF2B5EF4-FFF2-40B4-BE49-F238E27FC236}">
                <a16:creationId xmlns:a16="http://schemas.microsoft.com/office/drawing/2014/main" xmlns="" id="{0E0BBE1F-6ED3-4397-ADC0-A73AC92A3B4E}"/>
              </a:ext>
            </a:extLst>
          </p:cNvPr>
          <p:cNvSpPr txBox="1">
            <a:spLocks noGrp="1"/>
          </p:cNvSpPr>
          <p:nvPr>
            <p:ph type="body" sz="quarter" idx="4294967295"/>
          </p:nvPr>
        </p:nvSpPr>
        <p:spPr>
          <a:xfrm>
            <a:off x="3657600" y="2583070"/>
            <a:ext cx="3746497" cy="335603"/>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1500" b="1" i="0" u="none" strike="noStrike" cap="all" spc="0" baseline="0">
                <a:solidFill>
                  <a:srgbClr val="E7E6E6"/>
                </a:solidFill>
                <a:uFillTx/>
                <a:latin typeface="Arial"/>
              </a:defRPr>
            </a:lvl1pPr>
          </a:lstStyle>
          <a:p>
            <a:pPr lvl="0"/>
            <a:r>
              <a:rPr lang="pl-PL"/>
              <a:t>Imię i nazwisko | funkcja</a:t>
            </a:r>
          </a:p>
        </p:txBody>
      </p:sp>
      <p:sp>
        <p:nvSpPr>
          <p:cNvPr id="8" name="pole tekstowe 15">
            <a:extLst>
              <a:ext uri="{FF2B5EF4-FFF2-40B4-BE49-F238E27FC236}">
                <a16:creationId xmlns:a16="http://schemas.microsoft.com/office/drawing/2014/main" xmlns="" id="{C0B8BEF1-A89A-4B89-A5D6-37DD716B46E9}"/>
              </a:ext>
            </a:extLst>
          </p:cNvPr>
          <p:cNvSpPr txBox="1"/>
          <p:nvPr/>
        </p:nvSpPr>
        <p:spPr>
          <a:xfrm>
            <a:off x="8115300" y="2595332"/>
            <a:ext cx="2340754" cy="323167"/>
          </a:xfrm>
          <a:prstGeom prst="rect">
            <a:avLst/>
          </a:prstGeom>
          <a:noFill/>
          <a:ln w="9528" cap="flat">
            <a:solidFill>
              <a:srgbClr val="A43757"/>
            </a:solidFill>
            <a:prstDash val="solid"/>
            <a:miter/>
          </a:ln>
        </p:spPr>
        <p:txBody>
          <a:bodyPr vert="horz" wrap="square" lIns="91440" tIns="45720" rIns="91440" bIns="45720" anchor="ctr" anchorCtr="0" compatLnSpc="1">
            <a:spAutoFit/>
          </a:bodyPr>
          <a:lstStyle/>
          <a:p>
            <a:pPr eaLnBrk="1" fontAlgn="auto" hangingPunct="1">
              <a:spcBef>
                <a:spcPts val="0"/>
              </a:spcBef>
              <a:spcAft>
                <a:spcPts val="0"/>
              </a:spcAft>
              <a:defRPr sz="1800" b="0" i="0" u="none" strike="noStrike" kern="0" cap="none" spc="0" baseline="0">
                <a:solidFill>
                  <a:srgbClr val="000000"/>
                </a:solidFill>
                <a:uFillTx/>
              </a:defRPr>
            </a:pPr>
            <a:r>
              <a:rPr lang="pl-PL" sz="1500" dirty="0">
                <a:solidFill>
                  <a:srgbClr val="FFFFFF"/>
                </a:solidFill>
                <a:latin typeface="Arial"/>
              </a:rPr>
              <a:t>Specjalizacje:</a:t>
            </a:r>
          </a:p>
        </p:txBody>
      </p:sp>
      <p:sp>
        <p:nvSpPr>
          <p:cNvPr id="9" name="Symbol zastępczy obrazu 2">
            <a:extLst>
              <a:ext uri="{FF2B5EF4-FFF2-40B4-BE49-F238E27FC236}">
                <a16:creationId xmlns:a16="http://schemas.microsoft.com/office/drawing/2014/main" xmlns="" id="{0B81DB3E-8631-4F98-B82F-3AB21749A08D}"/>
              </a:ext>
            </a:extLst>
          </p:cNvPr>
          <p:cNvSpPr txBox="1">
            <a:spLocks noGrp="1"/>
          </p:cNvSpPr>
          <p:nvPr>
            <p:ph type="pic" sz="quarter" idx="4294967295"/>
          </p:nvPr>
        </p:nvSpPr>
        <p:spPr>
          <a:xfrm>
            <a:off x="485775" y="1899153"/>
            <a:ext cx="2787648" cy="2799837"/>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0" i="0" u="none" strike="noStrike" cap="all" spc="0" baseline="0">
                <a:solidFill>
                  <a:srgbClr val="000000"/>
                </a:solidFill>
                <a:uFillTx/>
                <a:latin typeface="Arial"/>
              </a:defRPr>
            </a:lvl1pPr>
          </a:lstStyle>
          <a:p>
            <a:pPr lvl="0"/>
            <a:r>
              <a:rPr lang="pl-PL" dirty="0"/>
              <a:t>Zdjęcie mecenasa</a:t>
            </a:r>
          </a:p>
        </p:txBody>
      </p:sp>
      <p:sp>
        <p:nvSpPr>
          <p:cNvPr id="10" name="Symbol zastępczy tekstu 19">
            <a:extLst>
              <a:ext uri="{FF2B5EF4-FFF2-40B4-BE49-F238E27FC236}">
                <a16:creationId xmlns:a16="http://schemas.microsoft.com/office/drawing/2014/main" xmlns="" id="{FDD570F6-8838-4383-A95D-4A2382FF7F2D}"/>
              </a:ext>
            </a:extLst>
          </p:cNvPr>
          <p:cNvSpPr txBox="1">
            <a:spLocks noGrp="1"/>
          </p:cNvSpPr>
          <p:nvPr>
            <p:ph type="body" sz="quarter" idx="4294967295"/>
          </p:nvPr>
        </p:nvSpPr>
        <p:spPr>
          <a:xfrm>
            <a:off x="3657600" y="3911602"/>
            <a:ext cx="3835405" cy="91685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Opis</a:t>
            </a:r>
          </a:p>
        </p:txBody>
      </p:sp>
      <p:cxnSp>
        <p:nvCxnSpPr>
          <p:cNvPr id="11" name="Łącznik prosty 20">
            <a:extLst>
              <a:ext uri="{FF2B5EF4-FFF2-40B4-BE49-F238E27FC236}">
                <a16:creationId xmlns:a16="http://schemas.microsoft.com/office/drawing/2014/main" xmlns="" id="{10335539-F220-4DE5-A750-ECA80EF5978B}"/>
              </a:ext>
            </a:extLst>
          </p:cNvPr>
          <p:cNvCxnSpPr/>
          <p:nvPr/>
        </p:nvCxnSpPr>
        <p:spPr>
          <a:xfrm>
            <a:off x="0" y="5206995"/>
            <a:ext cx="12191996" cy="0"/>
          </a:xfrm>
          <a:prstGeom prst="straightConnector1">
            <a:avLst/>
          </a:prstGeom>
          <a:noFill/>
          <a:ln w="6345" cap="flat">
            <a:solidFill>
              <a:srgbClr val="44546A"/>
            </a:solidFill>
            <a:prstDash val="solid"/>
            <a:miter/>
          </a:ln>
        </p:spPr>
      </p:cxnSp>
      <p:pic>
        <p:nvPicPr>
          <p:cNvPr id="12" name="Obraz 21">
            <a:extLst>
              <a:ext uri="{FF2B5EF4-FFF2-40B4-BE49-F238E27FC236}">
                <a16:creationId xmlns:a16="http://schemas.microsoft.com/office/drawing/2014/main" xmlns="" id="{B1C2A58D-9C7E-4B9B-8697-8A624CEB2400}"/>
              </a:ext>
            </a:extLst>
          </p:cNvPr>
          <p:cNvPicPr>
            <a:picLocks noChangeAspect="1"/>
          </p:cNvPicPr>
          <p:nvPr/>
        </p:nvPicPr>
        <p:blipFill>
          <a:blip r:embed="rId2"/>
          <a:stretch>
            <a:fillRect/>
          </a:stretch>
        </p:blipFill>
        <p:spPr>
          <a:xfrm>
            <a:off x="7832722" y="5649638"/>
            <a:ext cx="3051727" cy="649562"/>
          </a:xfrm>
          <a:prstGeom prst="rect">
            <a:avLst/>
          </a:prstGeom>
          <a:noFill/>
          <a:ln cap="flat">
            <a:noFill/>
          </a:ln>
        </p:spPr>
      </p:pic>
      <p:pic>
        <p:nvPicPr>
          <p:cNvPr id="13" name="Obraz 22">
            <a:extLst>
              <a:ext uri="{FF2B5EF4-FFF2-40B4-BE49-F238E27FC236}">
                <a16:creationId xmlns:a16="http://schemas.microsoft.com/office/drawing/2014/main" xmlns="" id="{99E6113D-3049-43FE-ACCD-8AEB425F2245}"/>
              </a:ext>
            </a:extLst>
          </p:cNvPr>
          <p:cNvPicPr>
            <a:picLocks noChangeAspect="1"/>
          </p:cNvPicPr>
          <p:nvPr/>
        </p:nvPicPr>
        <p:blipFill>
          <a:blip r:embed="rId3"/>
          <a:stretch>
            <a:fillRect/>
          </a:stretch>
        </p:blipFill>
        <p:spPr>
          <a:xfrm>
            <a:off x="411937" y="5676768"/>
            <a:ext cx="690573" cy="708742"/>
          </a:xfrm>
          <a:prstGeom prst="rect">
            <a:avLst/>
          </a:prstGeom>
          <a:noFill/>
          <a:ln cap="flat">
            <a:noFill/>
          </a:ln>
        </p:spPr>
      </p:pic>
      <p:pic>
        <p:nvPicPr>
          <p:cNvPr id="14" name="Obraz 23">
            <a:extLst>
              <a:ext uri="{FF2B5EF4-FFF2-40B4-BE49-F238E27FC236}">
                <a16:creationId xmlns:a16="http://schemas.microsoft.com/office/drawing/2014/main" xmlns="" id="{19551C2C-A05E-4DBF-A992-83FD9C9E55EC}"/>
              </a:ext>
            </a:extLst>
          </p:cNvPr>
          <p:cNvPicPr>
            <a:picLocks noChangeAspect="1"/>
          </p:cNvPicPr>
          <p:nvPr/>
        </p:nvPicPr>
        <p:blipFill>
          <a:blip r:embed="rId4"/>
          <a:stretch>
            <a:fillRect/>
          </a:stretch>
        </p:blipFill>
        <p:spPr>
          <a:xfrm>
            <a:off x="3632197" y="5613273"/>
            <a:ext cx="778273" cy="772238"/>
          </a:xfrm>
          <a:prstGeom prst="rect">
            <a:avLst/>
          </a:prstGeom>
          <a:noFill/>
          <a:ln cap="flat">
            <a:noFill/>
          </a:ln>
        </p:spPr>
      </p:pic>
      <p:sp>
        <p:nvSpPr>
          <p:cNvPr id="15" name="Symbol zastępczy tekstu 19">
            <a:extLst>
              <a:ext uri="{FF2B5EF4-FFF2-40B4-BE49-F238E27FC236}">
                <a16:creationId xmlns:a16="http://schemas.microsoft.com/office/drawing/2014/main" xmlns="" id="{2349FF69-291B-4E01-AA48-A02239FEB522}"/>
              </a:ext>
            </a:extLst>
          </p:cNvPr>
          <p:cNvSpPr txBox="1">
            <a:spLocks noGrp="1"/>
          </p:cNvSpPr>
          <p:nvPr>
            <p:ph type="body" sz="quarter" idx="4294967295"/>
          </p:nvPr>
        </p:nvSpPr>
        <p:spPr>
          <a:xfrm>
            <a:off x="1144179" y="5840766"/>
            <a:ext cx="1891116" cy="35682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Numer tel.</a:t>
            </a:r>
          </a:p>
        </p:txBody>
      </p:sp>
      <p:sp>
        <p:nvSpPr>
          <p:cNvPr id="16" name="Symbol zastępczy tekstu 19">
            <a:extLst>
              <a:ext uri="{FF2B5EF4-FFF2-40B4-BE49-F238E27FC236}">
                <a16:creationId xmlns:a16="http://schemas.microsoft.com/office/drawing/2014/main" xmlns="" id="{7436C755-7D6B-4487-AACB-E3F3B6CDCE59}"/>
              </a:ext>
            </a:extLst>
          </p:cNvPr>
          <p:cNvSpPr txBox="1">
            <a:spLocks noGrp="1"/>
          </p:cNvSpPr>
          <p:nvPr>
            <p:ph type="body" sz="quarter" idx="4294967295"/>
          </p:nvPr>
        </p:nvSpPr>
        <p:spPr>
          <a:xfrm>
            <a:off x="4410471" y="5853339"/>
            <a:ext cx="2701521" cy="35682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E-mail</a:t>
            </a:r>
          </a:p>
        </p:txBody>
      </p:sp>
    </p:spTree>
    <p:extLst>
      <p:ext uri="{BB962C8B-B14F-4D97-AF65-F5344CB8AC3E}">
        <p14:creationId xmlns:p14="http://schemas.microsoft.com/office/powerpoint/2010/main" val="1336670000"/>
      </p:ext>
    </p:extLst>
  </p:cSld>
  <p:clrMapOvr>
    <a:masterClrMapping/>
  </p:clrMapOvr>
  <p:hf sldNum="0" hdr="0" ftr="0" dt="0"/>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p:cSld name="15_Dwa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7582"/>
      </p:ext>
    </p:extLst>
  </p:cSld>
  <p:clrMapOvr>
    <a:masterClrMapping/>
  </p:clrMapOvr>
  <p:hf sldNum="0" hdr="0" ftr="0" dt="0"/>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p:cSld name="11_Tytuł i zawartoś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9801701"/>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_Dwa elementy zawartości">
    <p:spTree>
      <p:nvGrpSpPr>
        <p:cNvPr id="1" name=""/>
        <p:cNvGrpSpPr/>
        <p:nvPr/>
      </p:nvGrpSpPr>
      <p:grpSpPr>
        <a:xfrm>
          <a:off x="0" y="0"/>
          <a:ext cx="0" cy="0"/>
          <a:chOff x="0" y="0"/>
          <a:chExt cx="0" cy="0"/>
        </a:xfrm>
      </p:grpSpPr>
      <p:sp>
        <p:nvSpPr>
          <p:cNvPr id="2" name="Symbol zastępczy tekstu 10">
            <a:extLst>
              <a:ext uri="{FF2B5EF4-FFF2-40B4-BE49-F238E27FC236}">
                <a16:creationId xmlns="" xmlns:a16="http://schemas.microsoft.com/office/drawing/2014/main" id="{304D6706-8712-41E0-BE0D-BC10E8D6E74E}"/>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3" name="Obraz 8">
            <a:extLst>
              <a:ext uri="{FF2B5EF4-FFF2-40B4-BE49-F238E27FC236}">
                <a16:creationId xmlns="" xmlns:a16="http://schemas.microsoft.com/office/drawing/2014/main" id="{EC003FF8-FB90-4A62-93BF-E56E495DBFED}"/>
              </a:ext>
            </a:extLst>
          </p:cNvPr>
          <p:cNvPicPr>
            <a:picLocks noChangeAspect="1"/>
          </p:cNvPicPr>
          <p:nvPr/>
        </p:nvPicPr>
        <p:blipFill>
          <a:blip r:embed="rId2"/>
          <a:stretch>
            <a:fillRect/>
          </a:stretch>
        </p:blipFill>
        <p:spPr>
          <a:xfrm>
            <a:off x="1398017" y="2333749"/>
            <a:ext cx="1420374" cy="1453896"/>
          </a:xfrm>
          <a:prstGeom prst="rect">
            <a:avLst/>
          </a:prstGeom>
          <a:noFill/>
          <a:ln cap="flat">
            <a:noFill/>
          </a:ln>
        </p:spPr>
      </p:pic>
      <p:cxnSp>
        <p:nvCxnSpPr>
          <p:cNvPr id="4" name="Łącznik prosty 11">
            <a:extLst>
              <a:ext uri="{FF2B5EF4-FFF2-40B4-BE49-F238E27FC236}">
                <a16:creationId xmlns="" xmlns:a16="http://schemas.microsoft.com/office/drawing/2014/main" id="{DCDF4613-2776-400E-B808-392B613AC4A7}"/>
              </a:ext>
            </a:extLst>
          </p:cNvPr>
          <p:cNvCxnSpPr>
            <a:endCxn id="3" idx="1"/>
          </p:cNvCxnSpPr>
          <p:nvPr/>
        </p:nvCxnSpPr>
        <p:spPr>
          <a:xfrm>
            <a:off x="0" y="3047996"/>
            <a:ext cx="1398017" cy="12701"/>
          </a:xfrm>
          <a:prstGeom prst="straightConnector1">
            <a:avLst/>
          </a:prstGeom>
          <a:noFill/>
          <a:ln w="6345" cap="flat">
            <a:solidFill>
              <a:srgbClr val="A43757"/>
            </a:solidFill>
            <a:prstDash val="solid"/>
            <a:miter/>
          </a:ln>
        </p:spPr>
      </p:cxnSp>
      <p:cxnSp>
        <p:nvCxnSpPr>
          <p:cNvPr id="5" name="Łącznik prosty 12">
            <a:extLst>
              <a:ext uri="{FF2B5EF4-FFF2-40B4-BE49-F238E27FC236}">
                <a16:creationId xmlns="" xmlns:a16="http://schemas.microsoft.com/office/drawing/2014/main" id="{9FD37005-2BB2-4CBE-A5FC-D4AA66C468E5}"/>
              </a:ext>
            </a:extLst>
          </p:cNvPr>
          <p:cNvCxnSpPr/>
          <p:nvPr/>
        </p:nvCxnSpPr>
        <p:spPr>
          <a:xfrm>
            <a:off x="2792275" y="3060697"/>
            <a:ext cx="712921" cy="0"/>
          </a:xfrm>
          <a:prstGeom prst="straightConnector1">
            <a:avLst/>
          </a:prstGeom>
          <a:noFill/>
          <a:ln w="6345" cap="flat">
            <a:solidFill>
              <a:srgbClr val="A43757"/>
            </a:solidFill>
            <a:prstDash val="solid"/>
            <a:miter/>
          </a:ln>
        </p:spPr>
      </p:cxnSp>
      <p:sp>
        <p:nvSpPr>
          <p:cNvPr id="6" name="Symbol zastępczy tekstu 15">
            <a:extLst>
              <a:ext uri="{FF2B5EF4-FFF2-40B4-BE49-F238E27FC236}">
                <a16:creationId xmlns="" xmlns:a16="http://schemas.microsoft.com/office/drawing/2014/main" id="{2763D65A-C7A2-4552-86DA-7D1615889E93}"/>
              </a:ext>
            </a:extLst>
          </p:cNvPr>
          <p:cNvSpPr txBox="1">
            <a:spLocks noGrp="1"/>
          </p:cNvSpPr>
          <p:nvPr>
            <p:ph type="body" sz="quarter" idx="4294967295"/>
          </p:nvPr>
        </p:nvSpPr>
        <p:spPr>
          <a:xfrm>
            <a:off x="1485900" y="2565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a:t>
            </a:r>
          </a:p>
        </p:txBody>
      </p:sp>
      <p:sp>
        <p:nvSpPr>
          <p:cNvPr id="7" name="Symbol zastępczy tekstu 15">
            <a:extLst>
              <a:ext uri="{FF2B5EF4-FFF2-40B4-BE49-F238E27FC236}">
                <a16:creationId xmlns="" xmlns:a16="http://schemas.microsoft.com/office/drawing/2014/main" id="{8A2F66FB-122B-4727-A3FC-D33C12390040}"/>
              </a:ext>
            </a:extLst>
          </p:cNvPr>
          <p:cNvSpPr txBox="1">
            <a:spLocks noGrp="1"/>
          </p:cNvSpPr>
          <p:nvPr>
            <p:ph type="body" sz="quarter" idx="4294967295"/>
          </p:nvPr>
        </p:nvSpPr>
        <p:spPr>
          <a:xfrm>
            <a:off x="1433386" y="2895603"/>
            <a:ext cx="1359246"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nr</a:t>
            </a:r>
          </a:p>
        </p:txBody>
      </p:sp>
      <p:sp>
        <p:nvSpPr>
          <p:cNvPr id="8" name="Symbol zastępczy tekstu 21">
            <a:extLst>
              <a:ext uri="{FF2B5EF4-FFF2-40B4-BE49-F238E27FC236}">
                <a16:creationId xmlns="" xmlns:a16="http://schemas.microsoft.com/office/drawing/2014/main" id="{79E72D60-6ADF-47EE-9557-129E09D16A1A}"/>
              </a:ext>
            </a:extLst>
          </p:cNvPr>
          <p:cNvSpPr txBox="1">
            <a:spLocks noGrp="1"/>
          </p:cNvSpPr>
          <p:nvPr>
            <p:ph type="body" sz="quarter" idx="4294967295"/>
          </p:nvPr>
        </p:nvSpPr>
        <p:spPr>
          <a:xfrm>
            <a:off x="3670301" y="2857500"/>
            <a:ext cx="6692895" cy="2082802"/>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1200"/>
              </a:spcBef>
              <a:spcAft>
                <a:spcPts val="600"/>
              </a:spcAft>
              <a:buNone/>
              <a:tabLst/>
              <a:defRPr lang="pl-PL" sz="1400" b="0" i="0" u="none" strike="noStrike" cap="none" spc="0" baseline="0">
                <a:solidFill>
                  <a:srgbClr val="6D6E71"/>
                </a:solidFill>
                <a:uFillTx/>
                <a:latin typeface="Arial"/>
              </a:defRPr>
            </a:lvl1pPr>
          </a:lstStyle>
          <a:p>
            <a:pPr lvl="0"/>
            <a:r>
              <a:rPr lang="pl-PL"/>
              <a:t>Tutaj tekst, w którym oznaczamy najważniejsze fragmenty za pomocą bordowego zakreślenia. Te fragmenty mają też font większy o 2pkt.</a:t>
            </a:r>
          </a:p>
        </p:txBody>
      </p:sp>
    </p:spTree>
    <p:extLst>
      <p:ext uri="{BB962C8B-B14F-4D97-AF65-F5344CB8AC3E}">
        <p14:creationId xmlns:p14="http://schemas.microsoft.com/office/powerpoint/2010/main" val="1877425975"/>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p:cSld name="1_Tytuł i zawartość">
    <p:spTree>
      <p:nvGrpSpPr>
        <p:cNvPr id="1" name=""/>
        <p:cNvGrpSpPr/>
        <p:nvPr/>
      </p:nvGrpSpPr>
      <p:grpSpPr>
        <a:xfrm>
          <a:off x="0" y="0"/>
          <a:ext cx="0" cy="0"/>
          <a:chOff x="0" y="0"/>
          <a:chExt cx="0" cy="0"/>
        </a:xfrm>
      </p:grpSpPr>
      <p:sp>
        <p:nvSpPr>
          <p:cNvPr id="2" name="Symbol zastępczy tekstu 10">
            <a:extLst>
              <a:ext uri="{FF2B5EF4-FFF2-40B4-BE49-F238E27FC236}">
                <a16:creationId xmlns:a16="http://schemas.microsoft.com/office/drawing/2014/main" xmlns="" id="{4C44D14F-F880-4E8C-A630-5E541FF4B244}"/>
              </a:ext>
            </a:extLst>
          </p:cNvPr>
          <p:cNvSpPr txBox="1">
            <a:spLocks noGrp="1"/>
          </p:cNvSpPr>
          <p:nvPr>
            <p:ph type="body" sz="quarter" idx="4294967295"/>
          </p:nvPr>
        </p:nvSpPr>
        <p:spPr>
          <a:xfrm>
            <a:off x="1816098" y="728667"/>
            <a:ext cx="4102098" cy="684208"/>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Calibri"/>
              </a:defRPr>
            </a:lvl1pPr>
          </a:lstStyle>
          <a:p>
            <a:pPr lvl="0"/>
            <a:r>
              <a:rPr lang="pl-PL"/>
              <a:t>tytuł</a:t>
            </a:r>
          </a:p>
        </p:txBody>
      </p:sp>
    </p:spTree>
    <p:extLst>
      <p:ext uri="{BB962C8B-B14F-4D97-AF65-F5344CB8AC3E}">
        <p14:creationId xmlns:p14="http://schemas.microsoft.com/office/powerpoint/2010/main" val="673411924"/>
      </p:ext>
    </p:extLst>
  </p:cSld>
  <p:clrMapOvr>
    <a:masterClrMapping/>
  </p:clrMapOvr>
  <p:hf sldNum="0" hdr="0" ftr="0" dt="0"/>
</p:sldLayout>
</file>

<file path=ppt/slideLayouts/slideLayout481.xml><?xml version="1.0" encoding="utf-8"?>
<p:sldLayout xmlns:a="http://schemas.openxmlformats.org/drawingml/2006/main" xmlns:r="http://schemas.openxmlformats.org/officeDocument/2006/relationships" xmlns:p="http://schemas.openxmlformats.org/presentationml/2006/main" userDrawn="1">
  <p:cSld name="4_Slajd tytułowy">
    <p:spTree>
      <p:nvGrpSpPr>
        <p:cNvPr id="1" name=""/>
        <p:cNvGrpSpPr/>
        <p:nvPr/>
      </p:nvGrpSpPr>
      <p:grpSpPr>
        <a:xfrm>
          <a:off x="0" y="0"/>
          <a:ext cx="0" cy="0"/>
          <a:chOff x="0" y="0"/>
          <a:chExt cx="0" cy="0"/>
        </a:xfrm>
      </p:grpSpPr>
      <p:sp>
        <p:nvSpPr>
          <p:cNvPr id="2" name="Prostokąt 6">
            <a:extLst>
              <a:ext uri="{FF2B5EF4-FFF2-40B4-BE49-F238E27FC236}">
                <a16:creationId xmlns:a16="http://schemas.microsoft.com/office/drawing/2014/main" xmlns="" id="{FEAB8E33-DCFA-4A58-9088-588C8FE68E16}"/>
              </a:ext>
            </a:extLst>
          </p:cNvPr>
          <p:cNvSpPr/>
          <p:nvPr/>
        </p:nvSpPr>
        <p:spPr>
          <a:xfrm>
            <a:off x="1" y="2559562"/>
            <a:ext cx="7492995" cy="374145"/>
          </a:xfrm>
          <a:prstGeom prst="rect">
            <a:avLst/>
          </a:prstGeom>
          <a:solidFill>
            <a:schemeClr val="accent1"/>
          </a:solidFill>
          <a:ln w="12701" cap="flat">
            <a:solidFill>
              <a:schemeClr val="accent1"/>
            </a:solidFill>
            <a:prstDash val="solid"/>
            <a:miter/>
          </a:ln>
        </p:spPr>
        <p:txBody>
          <a:bodyPr vert="horz" wrap="square" lIns="91440" tIns="45720" rIns="91440" bIns="45720" anchor="ctr" anchorCtr="1" compatLnSpc="1">
            <a:noAutofit/>
          </a:bodyPr>
          <a:lstStyle/>
          <a:p>
            <a:pPr algn="ctr" defTabSz="914446" eaLnBrk="1"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3" name="Prostokąt 7">
            <a:extLst>
              <a:ext uri="{FF2B5EF4-FFF2-40B4-BE49-F238E27FC236}">
                <a16:creationId xmlns:a16="http://schemas.microsoft.com/office/drawing/2014/main" xmlns="" id="{76B1B6D6-B02C-459F-A40A-014DA851A07D}"/>
              </a:ext>
            </a:extLst>
          </p:cNvPr>
          <p:cNvSpPr/>
          <p:nvPr/>
        </p:nvSpPr>
        <p:spPr>
          <a:xfrm>
            <a:off x="8013702" y="2569931"/>
            <a:ext cx="4178305" cy="374145"/>
          </a:xfrm>
          <a:prstGeom prst="rect">
            <a:avLst/>
          </a:prstGeom>
          <a:solidFill>
            <a:schemeClr val="accent1"/>
          </a:solidFill>
          <a:ln w="12701" cap="flat">
            <a:solidFill>
              <a:schemeClr val="accent1"/>
            </a:solidFill>
            <a:prstDash val="solid"/>
            <a:miter/>
          </a:ln>
        </p:spPr>
        <p:txBody>
          <a:bodyPr vert="horz" wrap="square" lIns="91440" tIns="45720" rIns="91440" bIns="45720" anchor="ctr" anchorCtr="1" compatLnSpc="1">
            <a:noAutofit/>
          </a:bodyPr>
          <a:lstStyle/>
          <a:p>
            <a:pPr algn="ctr" defTabSz="914446" eaLnBrk="1"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4" name="Symbol zastępczy tekstu 10">
            <a:extLst>
              <a:ext uri="{FF2B5EF4-FFF2-40B4-BE49-F238E27FC236}">
                <a16:creationId xmlns:a16="http://schemas.microsoft.com/office/drawing/2014/main" xmlns="" id="{90C63AFC-0FB6-419A-A57D-412AD021F22F}"/>
              </a:ext>
            </a:extLst>
          </p:cNvPr>
          <p:cNvSpPr txBox="1">
            <a:spLocks noGrp="1"/>
          </p:cNvSpPr>
          <p:nvPr>
            <p:ph type="body" sz="quarter" idx="4294967295"/>
          </p:nvPr>
        </p:nvSpPr>
        <p:spPr>
          <a:xfrm>
            <a:off x="1816098" y="812802"/>
            <a:ext cx="9563096"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5" name="Symbol zastępczy tekstu 19">
            <a:extLst>
              <a:ext uri="{FF2B5EF4-FFF2-40B4-BE49-F238E27FC236}">
                <a16:creationId xmlns:a16="http://schemas.microsoft.com/office/drawing/2014/main" xmlns="" id="{0C0CAAD8-7A2D-46C6-A44D-4FFA533790E2}"/>
              </a:ext>
            </a:extLst>
          </p:cNvPr>
          <p:cNvSpPr txBox="1">
            <a:spLocks noGrp="1"/>
          </p:cNvSpPr>
          <p:nvPr>
            <p:ph type="body" sz="quarter" idx="4294967295"/>
          </p:nvPr>
        </p:nvSpPr>
        <p:spPr>
          <a:xfrm>
            <a:off x="3657601" y="3237780"/>
            <a:ext cx="3835405" cy="61031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1" i="0" u="none" strike="noStrike" cap="none" spc="0" baseline="0">
                <a:solidFill>
                  <a:srgbClr val="000000"/>
                </a:solidFill>
                <a:uFillTx/>
                <a:latin typeface="Arial"/>
              </a:defRPr>
            </a:lvl1pPr>
          </a:lstStyle>
          <a:p>
            <a:pPr lvl="0"/>
            <a:r>
              <a:rPr lang="pl-PL"/>
              <a:t>Funkcja</a:t>
            </a:r>
          </a:p>
        </p:txBody>
      </p:sp>
      <p:sp>
        <p:nvSpPr>
          <p:cNvPr id="6" name="Symbol zastępczy tekstu 19">
            <a:extLst>
              <a:ext uri="{FF2B5EF4-FFF2-40B4-BE49-F238E27FC236}">
                <a16:creationId xmlns:a16="http://schemas.microsoft.com/office/drawing/2014/main" xmlns="" id="{DD747674-6DE1-41AE-BED6-2F2F268F1980}"/>
              </a:ext>
            </a:extLst>
          </p:cNvPr>
          <p:cNvSpPr txBox="1">
            <a:spLocks noGrp="1"/>
          </p:cNvSpPr>
          <p:nvPr>
            <p:ph type="body" sz="quarter" idx="4294967295"/>
          </p:nvPr>
        </p:nvSpPr>
        <p:spPr>
          <a:xfrm>
            <a:off x="8115300" y="3242545"/>
            <a:ext cx="3822704" cy="1585917"/>
          </a:xfrm>
          <a:prstGeom prst="rect">
            <a:avLst/>
          </a:prstGeom>
          <a:noFill/>
          <a:ln>
            <a:noFill/>
          </a:ln>
        </p:spPr>
        <p:txBody>
          <a:bodyPr vert="horz" wrap="square" lIns="91440" tIns="45720" rIns="91440" bIns="45720" anchor="t" anchorCtr="0" compatLnSpc="1">
            <a:noAutofit/>
          </a:bodyPr>
          <a:lstStyle>
            <a:lvl1pPr marL="285764" marR="0" lvl="0" indent="-285764" fontAlgn="auto">
              <a:spcAft>
                <a:spcPts val="0"/>
              </a:spcAft>
              <a:buClr>
                <a:srgbClr val="5B9BD5"/>
              </a:buClr>
              <a:buSzPct val="100000"/>
              <a:buFont typeface="Arial" pitchFamily="34"/>
              <a:tabLst/>
              <a:defRPr lang="pl-PL" sz="1500" b="0" i="0" u="none" strike="noStrike" cap="none" spc="0" baseline="0">
                <a:solidFill>
                  <a:srgbClr val="000000"/>
                </a:solidFill>
                <a:uFillTx/>
                <a:latin typeface="Arial"/>
              </a:defRPr>
            </a:lvl1pPr>
          </a:lstStyle>
          <a:p>
            <a:pPr lvl="0"/>
            <a:endParaRPr lang="pl-PL"/>
          </a:p>
        </p:txBody>
      </p:sp>
      <p:sp>
        <p:nvSpPr>
          <p:cNvPr id="7" name="Symbol zastępczy tekstu 25">
            <a:extLst>
              <a:ext uri="{FF2B5EF4-FFF2-40B4-BE49-F238E27FC236}">
                <a16:creationId xmlns:a16="http://schemas.microsoft.com/office/drawing/2014/main" xmlns="" id="{0E0BBE1F-6ED3-4397-ADC0-A73AC92A3B4E}"/>
              </a:ext>
            </a:extLst>
          </p:cNvPr>
          <p:cNvSpPr txBox="1">
            <a:spLocks noGrp="1"/>
          </p:cNvSpPr>
          <p:nvPr>
            <p:ph type="body" sz="quarter" idx="4294967295"/>
          </p:nvPr>
        </p:nvSpPr>
        <p:spPr>
          <a:xfrm>
            <a:off x="3657601" y="2583071"/>
            <a:ext cx="3746497" cy="335603"/>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1500" b="1" i="0" u="none" strike="noStrike" cap="all" spc="0" baseline="0">
                <a:solidFill>
                  <a:schemeClr val="bg2"/>
                </a:solidFill>
                <a:uFillTx/>
                <a:latin typeface="Arial"/>
              </a:defRPr>
            </a:lvl1pPr>
          </a:lstStyle>
          <a:p>
            <a:pPr lvl="0"/>
            <a:r>
              <a:rPr lang="pl-PL" dirty="0"/>
              <a:t>Imię i nazwisko | funkcja</a:t>
            </a:r>
          </a:p>
        </p:txBody>
      </p:sp>
      <p:sp>
        <p:nvSpPr>
          <p:cNvPr id="8" name="pole tekstowe 15">
            <a:extLst>
              <a:ext uri="{FF2B5EF4-FFF2-40B4-BE49-F238E27FC236}">
                <a16:creationId xmlns:a16="http://schemas.microsoft.com/office/drawing/2014/main" xmlns="" id="{C0B8BEF1-A89A-4B89-A5D6-37DD716B46E9}"/>
              </a:ext>
            </a:extLst>
          </p:cNvPr>
          <p:cNvSpPr txBox="1"/>
          <p:nvPr/>
        </p:nvSpPr>
        <p:spPr>
          <a:xfrm>
            <a:off x="8115300" y="2595334"/>
            <a:ext cx="2340754" cy="323165"/>
          </a:xfrm>
          <a:prstGeom prst="rect">
            <a:avLst/>
          </a:prstGeom>
          <a:noFill/>
          <a:ln w="9528" cap="flat">
            <a:solidFill>
              <a:schemeClr val="accent1"/>
            </a:solidFill>
            <a:prstDash val="solid"/>
            <a:miter/>
          </a:ln>
        </p:spPr>
        <p:txBody>
          <a:bodyPr vert="horz" wrap="square" lIns="91440" tIns="45720" rIns="91440" bIns="45720" anchor="ctr" anchorCtr="0" compatLnSpc="1">
            <a:spAutoFit/>
          </a:bodyPr>
          <a:lstStyle/>
          <a:p>
            <a:pPr defTabSz="914446" eaLnBrk="1" fontAlgn="auto" hangingPunct="1">
              <a:spcBef>
                <a:spcPts val="0"/>
              </a:spcBef>
              <a:spcAft>
                <a:spcPts val="0"/>
              </a:spcAft>
              <a:defRPr sz="1800" b="0" i="0" u="none" strike="noStrike" kern="0" cap="none" spc="0" baseline="0">
                <a:solidFill>
                  <a:srgbClr val="000000"/>
                </a:solidFill>
                <a:uFillTx/>
              </a:defRPr>
            </a:pPr>
            <a:r>
              <a:rPr lang="pl-PL" sz="1500" dirty="0">
                <a:solidFill>
                  <a:srgbClr val="FFFFFF"/>
                </a:solidFill>
                <a:latin typeface="Arial"/>
              </a:rPr>
              <a:t>Specjalizacje:</a:t>
            </a:r>
          </a:p>
        </p:txBody>
      </p:sp>
      <p:sp>
        <p:nvSpPr>
          <p:cNvPr id="9" name="Symbol zastępczy obrazu 2">
            <a:extLst>
              <a:ext uri="{FF2B5EF4-FFF2-40B4-BE49-F238E27FC236}">
                <a16:creationId xmlns:a16="http://schemas.microsoft.com/office/drawing/2014/main" xmlns="" id="{0B81DB3E-8631-4F98-B82F-3AB21749A08D}"/>
              </a:ext>
            </a:extLst>
          </p:cNvPr>
          <p:cNvSpPr txBox="1">
            <a:spLocks noGrp="1"/>
          </p:cNvSpPr>
          <p:nvPr>
            <p:ph type="pic" sz="quarter" idx="4294967295"/>
          </p:nvPr>
        </p:nvSpPr>
        <p:spPr>
          <a:xfrm>
            <a:off x="485775" y="1899154"/>
            <a:ext cx="2787648" cy="2799837"/>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0" i="0" u="none" strike="noStrike" cap="all" spc="0" baseline="0">
                <a:solidFill>
                  <a:srgbClr val="000000"/>
                </a:solidFill>
                <a:uFillTx/>
                <a:latin typeface="Arial"/>
              </a:defRPr>
            </a:lvl1pPr>
          </a:lstStyle>
          <a:p>
            <a:pPr lvl="0"/>
            <a:r>
              <a:rPr lang="pl-PL" dirty="0"/>
              <a:t>Zdjęcie mecenasa</a:t>
            </a:r>
          </a:p>
        </p:txBody>
      </p:sp>
      <p:sp>
        <p:nvSpPr>
          <p:cNvPr id="10" name="Symbol zastępczy tekstu 19">
            <a:extLst>
              <a:ext uri="{FF2B5EF4-FFF2-40B4-BE49-F238E27FC236}">
                <a16:creationId xmlns:a16="http://schemas.microsoft.com/office/drawing/2014/main" xmlns="" id="{FDD570F6-8838-4383-A95D-4A2382FF7F2D}"/>
              </a:ext>
            </a:extLst>
          </p:cNvPr>
          <p:cNvSpPr txBox="1">
            <a:spLocks noGrp="1"/>
          </p:cNvSpPr>
          <p:nvPr>
            <p:ph type="body" sz="quarter" idx="4294967295"/>
          </p:nvPr>
        </p:nvSpPr>
        <p:spPr>
          <a:xfrm>
            <a:off x="3657601" y="3911603"/>
            <a:ext cx="3835405" cy="91685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Opis</a:t>
            </a:r>
          </a:p>
        </p:txBody>
      </p:sp>
      <p:cxnSp>
        <p:nvCxnSpPr>
          <p:cNvPr id="11" name="Łącznik prosty 20">
            <a:extLst>
              <a:ext uri="{FF2B5EF4-FFF2-40B4-BE49-F238E27FC236}">
                <a16:creationId xmlns:a16="http://schemas.microsoft.com/office/drawing/2014/main" xmlns="" id="{10335539-F220-4DE5-A750-ECA80EF5978B}"/>
              </a:ext>
            </a:extLst>
          </p:cNvPr>
          <p:cNvCxnSpPr/>
          <p:nvPr/>
        </p:nvCxnSpPr>
        <p:spPr>
          <a:xfrm>
            <a:off x="0" y="5206995"/>
            <a:ext cx="12191996" cy="0"/>
          </a:xfrm>
          <a:prstGeom prst="straightConnector1">
            <a:avLst/>
          </a:prstGeom>
          <a:noFill/>
          <a:ln w="6345" cap="flat">
            <a:solidFill>
              <a:srgbClr val="44546A"/>
            </a:solidFill>
            <a:prstDash val="solid"/>
            <a:miter/>
          </a:ln>
        </p:spPr>
      </p:cxnSp>
    </p:spTree>
    <p:extLst>
      <p:ext uri="{BB962C8B-B14F-4D97-AF65-F5344CB8AC3E}">
        <p14:creationId xmlns:p14="http://schemas.microsoft.com/office/powerpoint/2010/main" val="3403600701"/>
      </p:ext>
    </p:extLst>
  </p:cSld>
  <p:clrMapOvr>
    <a:masterClrMapping/>
  </p:clrMapOvr>
  <p:hf sldNum="0" hdr="0" ftr="0" dt="0"/>
</p:sldLayout>
</file>

<file path=ppt/slideLayouts/slideLayout482.xml><?xml version="1.0" encoding="utf-8"?>
<p:sldLayout xmlns:a="http://schemas.openxmlformats.org/drawingml/2006/main" xmlns:r="http://schemas.openxmlformats.org/officeDocument/2006/relationships" xmlns:p="http://schemas.openxmlformats.org/presentationml/2006/main" userDrawn="1">
  <p:cSld name="1_Tytuł i tekst pionowy">
    <p:spTree>
      <p:nvGrpSpPr>
        <p:cNvPr id="1" name=""/>
        <p:cNvGrpSpPr/>
        <p:nvPr/>
      </p:nvGrpSpPr>
      <p:grpSpPr>
        <a:xfrm>
          <a:off x="0" y="0"/>
          <a:ext cx="0" cy="0"/>
          <a:chOff x="0" y="0"/>
          <a:chExt cx="0" cy="0"/>
        </a:xfrm>
      </p:grpSpPr>
      <p:pic>
        <p:nvPicPr>
          <p:cNvPr id="18" name="Obraz 17"/>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81" y="1453"/>
            <a:ext cx="12192025" cy="6851918"/>
          </a:xfrm>
          <a:prstGeom prst="rect">
            <a:avLst/>
          </a:prstGeom>
        </p:spPr>
      </p:pic>
      <p:pic>
        <p:nvPicPr>
          <p:cNvPr id="8" name="Obraz 7"/>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3915243"/>
            <a:ext cx="7929797" cy="807722"/>
          </a:xfrm>
          <a:prstGeom prst="rect">
            <a:avLst/>
          </a:prstGeom>
        </p:spPr>
      </p:pic>
      <p:pic>
        <p:nvPicPr>
          <p:cNvPr id="9" name="Obraz 8"/>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3267856" y="3597639"/>
            <a:ext cx="2323476" cy="359765"/>
          </a:xfrm>
          <a:prstGeom prst="rect">
            <a:avLst/>
          </a:prstGeom>
        </p:spPr>
      </p:pic>
      <p:pic>
        <p:nvPicPr>
          <p:cNvPr id="10" name="Obraz 9"/>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10168226" y="4877947"/>
            <a:ext cx="1719075" cy="1719075"/>
          </a:xfrm>
          <a:prstGeom prst="rect">
            <a:avLst/>
          </a:prstGeom>
        </p:spPr>
      </p:pic>
      <p:pic>
        <p:nvPicPr>
          <p:cNvPr id="11" name="Obraz 10"/>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0" y="741562"/>
            <a:ext cx="3736856" cy="877826"/>
          </a:xfrm>
          <a:prstGeom prst="rect">
            <a:avLst/>
          </a:prstGeom>
        </p:spPr>
      </p:pic>
      <p:sp>
        <p:nvSpPr>
          <p:cNvPr id="12" name="Prostokąt 11"/>
          <p:cNvSpPr/>
          <p:nvPr userDrawn="1"/>
        </p:nvSpPr>
        <p:spPr>
          <a:xfrm>
            <a:off x="9774306" y="1010799"/>
            <a:ext cx="1868588" cy="353943"/>
          </a:xfrm>
          <a:prstGeom prst="rect">
            <a:avLst/>
          </a:prstGeom>
        </p:spPr>
        <p:txBody>
          <a:bodyPr wrap="none">
            <a:spAutoFit/>
          </a:bodyPr>
          <a:lstStyle/>
          <a:p>
            <a:pPr eaLnBrk="1" fontAlgn="auto" hangingPunct="1">
              <a:spcBef>
                <a:spcPts val="0"/>
              </a:spcBef>
              <a:spcAft>
                <a:spcPts val="0"/>
              </a:spcAft>
            </a:pPr>
            <a:r>
              <a:rPr lang="pl-PL" sz="1700" dirty="0">
                <a:solidFill>
                  <a:prstClr val="white"/>
                </a:solidFill>
                <a:latin typeface="Calibri Light" panose="020F0302020204030204"/>
              </a:rPr>
              <a:t>www.smmlegal.pl</a:t>
            </a:r>
          </a:p>
        </p:txBody>
      </p:sp>
      <p:sp>
        <p:nvSpPr>
          <p:cNvPr id="13" name="pole tekstowe 12"/>
          <p:cNvSpPr txBox="1"/>
          <p:nvPr userDrawn="1"/>
        </p:nvSpPr>
        <p:spPr>
          <a:xfrm>
            <a:off x="3327816" y="3582649"/>
            <a:ext cx="2188564" cy="400110"/>
          </a:xfrm>
          <a:prstGeom prst="rect">
            <a:avLst/>
          </a:prstGeom>
          <a:noFill/>
        </p:spPr>
        <p:txBody>
          <a:bodyPr wrap="square" rtlCol="0">
            <a:spAutoFit/>
          </a:bodyPr>
          <a:lstStyle/>
          <a:p>
            <a:pPr algn="ctr" eaLnBrk="1" fontAlgn="auto" hangingPunct="1">
              <a:spcBef>
                <a:spcPts val="0"/>
              </a:spcBef>
              <a:spcAft>
                <a:spcPts val="0"/>
              </a:spcAft>
            </a:pPr>
            <a:r>
              <a:rPr lang="pl-PL" sz="2000" cap="all" dirty="0">
                <a:solidFill>
                  <a:prstClr val="white"/>
                </a:solidFill>
                <a:latin typeface="Aral"/>
              </a:rPr>
              <a:t>zapraszamy</a:t>
            </a:r>
          </a:p>
        </p:txBody>
      </p:sp>
      <p:sp>
        <p:nvSpPr>
          <p:cNvPr id="14" name="pole tekstowe 13"/>
          <p:cNvSpPr txBox="1"/>
          <p:nvPr userDrawn="1"/>
        </p:nvSpPr>
        <p:spPr>
          <a:xfrm>
            <a:off x="2113613" y="3915243"/>
            <a:ext cx="5816184" cy="784830"/>
          </a:xfrm>
          <a:prstGeom prst="rect">
            <a:avLst/>
          </a:prstGeom>
          <a:noFill/>
        </p:spPr>
        <p:txBody>
          <a:bodyPr wrap="square" rtlCol="0">
            <a:spAutoFit/>
          </a:bodyPr>
          <a:lstStyle/>
          <a:p>
            <a:pPr eaLnBrk="1" fontAlgn="auto" hangingPunct="1">
              <a:spcBef>
                <a:spcPts val="0"/>
              </a:spcBef>
              <a:spcAft>
                <a:spcPts val="0"/>
              </a:spcAft>
            </a:pPr>
            <a:r>
              <a:rPr lang="pl-PL" sz="4500" cap="all" dirty="0">
                <a:solidFill>
                  <a:prstClr val="white"/>
                </a:solidFill>
                <a:latin typeface="Aral"/>
              </a:rPr>
              <a:t>Do współpracy</a:t>
            </a:r>
          </a:p>
        </p:txBody>
      </p:sp>
      <p:sp>
        <p:nvSpPr>
          <p:cNvPr id="15" name="Prostokąt 14"/>
          <p:cNvSpPr/>
          <p:nvPr userDrawn="1"/>
        </p:nvSpPr>
        <p:spPr>
          <a:xfrm>
            <a:off x="394741" y="5740515"/>
            <a:ext cx="1823803" cy="738664"/>
          </a:xfrm>
          <a:prstGeom prst="rect">
            <a:avLst/>
          </a:prstGeom>
        </p:spPr>
        <p:txBody>
          <a:bodyPr wrap="square">
            <a:spAutoFit/>
          </a:bodyPr>
          <a:lstStyle/>
          <a:p>
            <a:pPr eaLnBrk="1" fontAlgn="auto" hangingPunct="1">
              <a:spcBef>
                <a:spcPts val="0"/>
              </a:spcBef>
              <a:spcAft>
                <a:spcPts val="0"/>
              </a:spcAft>
            </a:pPr>
            <a:r>
              <a:rPr lang="pl-PL" sz="1400" dirty="0">
                <a:solidFill>
                  <a:srgbClr val="FFFFFF"/>
                </a:solidFill>
                <a:latin typeface="ArialMT"/>
              </a:rPr>
              <a:t>Warsaw Office</a:t>
            </a:r>
          </a:p>
          <a:p>
            <a:pPr eaLnBrk="1" fontAlgn="auto" hangingPunct="1">
              <a:spcBef>
                <a:spcPts val="0"/>
              </a:spcBef>
              <a:spcAft>
                <a:spcPts val="0"/>
              </a:spcAft>
            </a:pPr>
            <a:r>
              <a:rPr lang="pl-PL" sz="1400" dirty="0">
                <a:solidFill>
                  <a:srgbClr val="FFFFFF"/>
                </a:solidFill>
                <a:latin typeface="ArialMT"/>
              </a:rPr>
              <a:t>ul. Chłodna 52</a:t>
            </a:r>
          </a:p>
          <a:p>
            <a:pPr eaLnBrk="1" fontAlgn="auto" hangingPunct="1">
              <a:spcBef>
                <a:spcPts val="0"/>
              </a:spcBef>
              <a:spcAft>
                <a:spcPts val="0"/>
              </a:spcAft>
            </a:pPr>
            <a:r>
              <a:rPr lang="pl-PL" sz="1400" dirty="0">
                <a:solidFill>
                  <a:srgbClr val="FFFFFF"/>
                </a:solidFill>
                <a:latin typeface="ArialMT"/>
              </a:rPr>
              <a:t>00-872 Warszawa</a:t>
            </a:r>
            <a:endParaRPr lang="pl-PL" sz="1400" dirty="0">
              <a:solidFill>
                <a:prstClr val="black"/>
              </a:solidFill>
              <a:latin typeface="Calibri" panose="020F0502020204030204"/>
            </a:endParaRPr>
          </a:p>
        </p:txBody>
      </p:sp>
      <p:sp>
        <p:nvSpPr>
          <p:cNvPr id="16" name="Prostokąt 15"/>
          <p:cNvSpPr/>
          <p:nvPr userDrawn="1"/>
        </p:nvSpPr>
        <p:spPr>
          <a:xfrm>
            <a:off x="2733207" y="5740516"/>
            <a:ext cx="6096000" cy="738664"/>
          </a:xfrm>
          <a:prstGeom prst="rect">
            <a:avLst/>
          </a:prstGeom>
        </p:spPr>
        <p:txBody>
          <a:bodyPr>
            <a:spAutoFit/>
          </a:bodyPr>
          <a:lstStyle/>
          <a:p>
            <a:pPr eaLnBrk="1" fontAlgn="auto" hangingPunct="1">
              <a:spcBef>
                <a:spcPts val="0"/>
              </a:spcBef>
              <a:spcAft>
                <a:spcPts val="0"/>
              </a:spcAft>
            </a:pPr>
            <a:r>
              <a:rPr lang="pl-PL" sz="1400" dirty="0">
                <a:solidFill>
                  <a:srgbClr val="FFFFFF"/>
                </a:solidFill>
                <a:latin typeface="Calibri Light" panose="020F0302020204030204"/>
              </a:rPr>
              <a:t>Poznań Office</a:t>
            </a:r>
          </a:p>
          <a:p>
            <a:pPr eaLnBrk="1" fontAlgn="auto" hangingPunct="1">
              <a:spcBef>
                <a:spcPts val="0"/>
              </a:spcBef>
              <a:spcAft>
                <a:spcPts val="0"/>
              </a:spcAft>
            </a:pPr>
            <a:r>
              <a:rPr lang="pl-PL" sz="1400" dirty="0">
                <a:solidFill>
                  <a:srgbClr val="FFFFFF"/>
                </a:solidFill>
                <a:latin typeface="Calibri Light" panose="020F0302020204030204"/>
              </a:rPr>
              <a:t>ul. Litewska 3/1</a:t>
            </a:r>
          </a:p>
          <a:p>
            <a:pPr eaLnBrk="1" fontAlgn="auto" hangingPunct="1">
              <a:spcBef>
                <a:spcPts val="0"/>
              </a:spcBef>
              <a:spcAft>
                <a:spcPts val="0"/>
              </a:spcAft>
            </a:pPr>
            <a:r>
              <a:rPr lang="pl-PL" sz="1400" dirty="0">
                <a:solidFill>
                  <a:srgbClr val="FFFFFF"/>
                </a:solidFill>
                <a:latin typeface="Calibri Light" panose="020F0302020204030204"/>
              </a:rPr>
              <a:t>60-605 Poznań</a:t>
            </a:r>
            <a:endParaRPr lang="pl-PL" sz="1400" dirty="0">
              <a:solidFill>
                <a:prstClr val="black"/>
              </a:solidFill>
              <a:latin typeface="Calibri Light" panose="020F0302020204030204"/>
            </a:endParaRPr>
          </a:p>
        </p:txBody>
      </p:sp>
      <p:cxnSp>
        <p:nvCxnSpPr>
          <p:cNvPr id="17" name="Łącznik prosty 16"/>
          <p:cNvCxnSpPr/>
          <p:nvPr userDrawn="1"/>
        </p:nvCxnSpPr>
        <p:spPr>
          <a:xfrm>
            <a:off x="2218544" y="5771213"/>
            <a:ext cx="0" cy="7195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8318204"/>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1163300" y="6124657"/>
            <a:ext cx="0" cy="4953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584200" y="380941"/>
            <a:ext cx="3632200" cy="923330"/>
          </a:xfrm>
          <a:prstGeom prst="rect">
            <a:avLst/>
          </a:prstGeom>
          <a:noFill/>
        </p:spPr>
        <p:txBody>
          <a:bodyPr wrap="square" rtlCol="0">
            <a:spAutoFit/>
          </a:bodyPr>
          <a:lstStyle>
            <a:lvl1pPr>
              <a:defRPr lang="uk-UA" sz="3000" b="1">
                <a:latin typeface="+mn-lt"/>
                <a:ea typeface="Roboto Condensed" panose="02000000000000000000" pitchFamily="2" charset="0"/>
                <a:cs typeface="+mn-cs"/>
              </a:defRPr>
            </a:lvl1pPr>
          </a:lstStyle>
          <a:p>
            <a:pPr marL="0" lvl="0"/>
            <a:r>
              <a:rPr lang="pl-PL" dirty="0"/>
              <a:t>kliknij</a:t>
            </a:r>
            <a:br>
              <a:rPr lang="pl-PL" dirty="0"/>
            </a:br>
            <a:r>
              <a:rPr lang="pl-PL" dirty="0"/>
              <a:t>aby edytować</a:t>
            </a:r>
            <a:endParaRPr lang="uk-UA" dirty="0"/>
          </a:p>
        </p:txBody>
      </p:sp>
      <p:sp>
        <p:nvSpPr>
          <p:cNvPr id="9" name="Slide Number Placeholder 8"/>
          <p:cNvSpPr>
            <a:spLocks noGrp="1"/>
          </p:cNvSpPr>
          <p:nvPr>
            <p:ph type="sldNum" sz="quarter" idx="10"/>
          </p:nvPr>
        </p:nvSpPr>
        <p:spPr>
          <a:xfrm>
            <a:off x="11277600" y="6048457"/>
            <a:ext cx="1155700" cy="666977"/>
          </a:xfrm>
          <a:prstGeom prst="rect">
            <a:avLst/>
          </a:prstGeom>
          <a:noFill/>
        </p:spPr>
        <p:txBody>
          <a:bodyPr wrap="square" rtlCol="0">
            <a:spAutoFit/>
          </a:bodyPr>
          <a:lstStyle>
            <a:lvl1pPr>
              <a:defRPr lang="uk-UA" sz="1867" b="1" smtClean="0">
                <a:solidFill>
                  <a:schemeClr val="accent2"/>
                </a:solidFill>
              </a:defRPr>
            </a:lvl1pPr>
          </a:lstStyle>
          <a:p>
            <a:pPr>
              <a:defRPr/>
            </a:pPr>
            <a:r>
              <a:rPr lang="pl-PL" dirty="0">
                <a:solidFill>
                  <a:srgbClr val="7F7F7F"/>
                </a:solidFill>
              </a:rPr>
              <a:t>strona</a:t>
            </a:r>
          </a:p>
          <a:p>
            <a:pPr>
              <a:defRPr/>
            </a:pPr>
            <a:r>
              <a:rPr lang="pl-PL" dirty="0">
                <a:solidFill>
                  <a:srgbClr val="7F7F7F"/>
                </a:solidFill>
              </a:rPr>
              <a:t>0</a:t>
            </a:r>
            <a:fld id="{37D409AB-2201-4E18-8A34-C31753AD9B06}" type="slidenum">
              <a:rPr>
                <a:solidFill>
                  <a:srgbClr val="7F7F7F"/>
                </a:solidFill>
              </a:rPr>
              <a:pPr>
                <a:defRPr/>
              </a:pPr>
              <a:t>‹#›</a:t>
            </a:fld>
            <a:endParaRPr dirty="0">
              <a:solidFill>
                <a:srgbClr val="7F7F7F"/>
              </a:solidFill>
            </a:endParaRPr>
          </a:p>
        </p:txBody>
      </p:sp>
      <p:sp>
        <p:nvSpPr>
          <p:cNvPr id="6" name="Picture Placeholder 5"/>
          <p:cNvSpPr>
            <a:spLocks noGrp="1"/>
          </p:cNvSpPr>
          <p:nvPr>
            <p:ph type="pic" sz="quarter" idx="11"/>
          </p:nvPr>
        </p:nvSpPr>
        <p:spPr>
          <a:xfrm>
            <a:off x="999744" y="2231136"/>
            <a:ext cx="2395728" cy="2395728"/>
          </a:xfrm>
          <a:prstGeom prst="rect">
            <a:avLst/>
          </a:prstGeom>
        </p:spPr>
        <p:txBody>
          <a:bodyPr/>
          <a:lstStyle/>
          <a:p>
            <a:endParaRPr lang="uk-UA"/>
          </a:p>
        </p:txBody>
      </p:sp>
    </p:spTree>
    <p:extLst>
      <p:ext uri="{BB962C8B-B14F-4D97-AF65-F5344CB8AC3E}">
        <p14:creationId xmlns:p14="http://schemas.microsoft.com/office/powerpoint/2010/main" val="362657224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484.xml><?xml version="1.0" encoding="utf-8"?>
<p:sldLayout xmlns:a="http://schemas.openxmlformats.org/drawingml/2006/main" xmlns:r="http://schemas.openxmlformats.org/officeDocument/2006/relationships" xmlns:p="http://schemas.openxmlformats.org/presentationml/2006/main" userDrawn="1">
  <p:cSld name="Slajd ogólny_tekst">
    <p:spTree>
      <p:nvGrpSpPr>
        <p:cNvPr id="1" name=""/>
        <p:cNvGrpSpPr/>
        <p:nvPr/>
      </p:nvGrpSpPr>
      <p:grpSpPr>
        <a:xfrm>
          <a:off x="0" y="0"/>
          <a:ext cx="0" cy="0"/>
          <a:chOff x="0" y="0"/>
          <a:chExt cx="0" cy="0"/>
        </a:xfrm>
      </p:grpSpPr>
      <p:sp>
        <p:nvSpPr>
          <p:cNvPr id="12" name="Symbol zastępczy tekstu 10"/>
          <p:cNvSpPr>
            <a:spLocks noGrp="1"/>
          </p:cNvSpPr>
          <p:nvPr>
            <p:ph type="body" sz="quarter" idx="10" hasCustomPrompt="1"/>
          </p:nvPr>
        </p:nvSpPr>
        <p:spPr>
          <a:xfrm>
            <a:off x="1816100" y="812800"/>
            <a:ext cx="88265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sp>
        <p:nvSpPr>
          <p:cNvPr id="14" name="Symbol zastępczy tekstu 13"/>
          <p:cNvSpPr>
            <a:spLocks noGrp="1"/>
          </p:cNvSpPr>
          <p:nvPr>
            <p:ph type="body" sz="quarter" idx="11" hasCustomPrompt="1"/>
          </p:nvPr>
        </p:nvSpPr>
        <p:spPr>
          <a:xfrm>
            <a:off x="1816101" y="2672555"/>
            <a:ext cx="8826500" cy="3271045"/>
          </a:xfrm>
          <a:prstGeom prst="rect">
            <a:avLst/>
          </a:prstGeom>
        </p:spPr>
        <p:txBody>
          <a:bodyPr>
            <a:normAutofit/>
          </a:bodyPr>
          <a:lstStyle>
            <a:lvl1pPr marL="0" indent="0">
              <a:buNone/>
              <a:defRPr sz="1400" b="0"/>
            </a:lvl1pPr>
          </a:lstStyle>
          <a:p>
            <a:pPr lvl="0"/>
            <a:r>
              <a:rPr lang="pl-PL" dirty="0"/>
              <a:t>Tekst</a:t>
            </a:r>
          </a:p>
        </p:txBody>
      </p:sp>
    </p:spTree>
    <p:extLst>
      <p:ext uri="{BB962C8B-B14F-4D97-AF65-F5344CB8AC3E}">
        <p14:creationId xmlns:p14="http://schemas.microsoft.com/office/powerpoint/2010/main" val="738880673"/>
      </p:ext>
    </p:extLst>
  </p:cSld>
  <p:clrMapOvr>
    <a:masterClrMapping/>
  </p:clrMapOvr>
  <p:extLst>
    <p:ext uri="{DCECCB84-F9BA-43D5-87BE-67443E8EF086}">
      <p15:sldGuideLst xmlns:p15="http://schemas.microsoft.com/office/powerpoint/2012/main" xmlns="">
        <p15:guide id="1" orient="horz" pos="2160">
          <p15:clr>
            <a:srgbClr val="FBAE40"/>
          </p15:clr>
        </p15:guide>
        <p15:guide id="2" pos="6720">
          <p15:clr>
            <a:srgbClr val="FBAE40"/>
          </p15:clr>
        </p15:guide>
      </p15:sldGuideLst>
    </p:ext>
  </p:extLst>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p:cSld name="Slajd tytułowy">
    <p:bg>
      <p:bgPr>
        <a:solidFill>
          <a:srgbClr val="FFFFFF"/>
        </a:solidFill>
        <a:effectLst/>
      </p:bgPr>
    </p:bg>
    <p:spTree>
      <p:nvGrpSpPr>
        <p:cNvPr id="1" name=""/>
        <p:cNvGrpSpPr/>
        <p:nvPr/>
      </p:nvGrpSpPr>
      <p:grpSpPr>
        <a:xfrm>
          <a:off x="0" y="0"/>
          <a:ext cx="0" cy="0"/>
          <a:chOff x="0" y="0"/>
          <a:chExt cx="0" cy="0"/>
        </a:xfrm>
      </p:grpSpPr>
      <p:sp>
        <p:nvSpPr>
          <p:cNvPr id="2" name="Symbol zastępczy tekstu 12">
            <a:extLst>
              <a:ext uri="{FF2B5EF4-FFF2-40B4-BE49-F238E27FC236}">
                <a16:creationId xmlns="" xmlns:a16="http://schemas.microsoft.com/office/drawing/2014/main" id="{DB5AB15A-092B-4CB5-BB6E-3E2C59EB133C}"/>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3" name="Symbol zastępczy tekstu 16">
            <a:extLst>
              <a:ext uri="{FF2B5EF4-FFF2-40B4-BE49-F238E27FC236}">
                <a16:creationId xmlns="" xmlns:a16="http://schemas.microsoft.com/office/drawing/2014/main" id="{51D8ECD5-7DC1-4E08-A125-3CDD87CED8ED}"/>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4" name="Symbol zastępczy tekstu 16">
            <a:extLst>
              <a:ext uri="{FF2B5EF4-FFF2-40B4-BE49-F238E27FC236}">
                <a16:creationId xmlns="" xmlns:a16="http://schemas.microsoft.com/office/drawing/2014/main" id="{B209F716-4347-49F0-ACFD-C2DABFF6BF0E}"/>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Tree>
    <p:extLst>
      <p:ext uri="{BB962C8B-B14F-4D97-AF65-F5344CB8AC3E}">
        <p14:creationId xmlns:p14="http://schemas.microsoft.com/office/powerpoint/2010/main" val="2114441230"/>
      </p:ext>
    </p:extLst>
  </p:cSld>
  <p:clrMapOvr>
    <a:masterClrMapping/>
  </p:clrMapOvr>
  <p:hf sldNum="0" hdr="0" ftr="0" dt="0"/>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p:cSld name="2_Slajd tytułowy">
    <p:bg>
      <p:bgPr>
        <a:solidFill>
          <a:srgbClr val="FFFFFF"/>
        </a:solidFill>
        <a:effectLst/>
      </p:bgPr>
    </p:bg>
    <p:spTree>
      <p:nvGrpSpPr>
        <p:cNvPr id="1" name=""/>
        <p:cNvGrpSpPr/>
        <p:nvPr/>
      </p:nvGrpSpPr>
      <p:grpSpPr>
        <a:xfrm>
          <a:off x="0" y="0"/>
          <a:ext cx="0" cy="0"/>
          <a:chOff x="0" y="0"/>
          <a:chExt cx="0" cy="0"/>
        </a:xfrm>
      </p:grpSpPr>
      <p:sp>
        <p:nvSpPr>
          <p:cNvPr id="2" name="Symbol zastępczy tekstu 12">
            <a:extLst>
              <a:ext uri="{FF2B5EF4-FFF2-40B4-BE49-F238E27FC236}">
                <a16:creationId xmlns="" xmlns:a16="http://schemas.microsoft.com/office/drawing/2014/main" id="{706758D7-9C0F-47B1-9436-C8B06A948CE6}"/>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3" name="Symbol zastępczy tekstu 16">
            <a:extLst>
              <a:ext uri="{FF2B5EF4-FFF2-40B4-BE49-F238E27FC236}">
                <a16:creationId xmlns="" xmlns:a16="http://schemas.microsoft.com/office/drawing/2014/main" id="{7B4DD4B1-B280-4A05-967B-B51BEF436CCA}"/>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4" name="Symbol zastępczy tekstu 16">
            <a:extLst>
              <a:ext uri="{FF2B5EF4-FFF2-40B4-BE49-F238E27FC236}">
                <a16:creationId xmlns="" xmlns:a16="http://schemas.microsoft.com/office/drawing/2014/main" id="{8F988432-F637-417F-B57B-6B19810095CA}"/>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
        <p:nvSpPr>
          <p:cNvPr id="5" name="Prostokąt 3">
            <a:extLst>
              <a:ext uri="{FF2B5EF4-FFF2-40B4-BE49-F238E27FC236}">
                <a16:creationId xmlns="" xmlns:a16="http://schemas.microsoft.com/office/drawing/2014/main" id="{E61DAD37-C17B-48B5-828F-46CBC76A5567}"/>
              </a:ext>
            </a:extLst>
          </p:cNvPr>
          <p:cNvSpPr/>
          <p:nvPr/>
        </p:nvSpPr>
        <p:spPr>
          <a:xfrm>
            <a:off x="0" y="685800"/>
            <a:ext cx="1625602" cy="1117597"/>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Tree>
    <p:extLst>
      <p:ext uri="{BB962C8B-B14F-4D97-AF65-F5344CB8AC3E}">
        <p14:creationId xmlns:p14="http://schemas.microsoft.com/office/powerpoint/2010/main" val="1878906363"/>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p:cSld name="1_Slajd tytułowy">
    <p:spTree>
      <p:nvGrpSpPr>
        <p:cNvPr id="1" name=""/>
        <p:cNvGrpSpPr/>
        <p:nvPr/>
      </p:nvGrpSpPr>
      <p:grpSpPr>
        <a:xfrm>
          <a:off x="0" y="0"/>
          <a:ext cx="0" cy="0"/>
          <a:chOff x="0" y="0"/>
          <a:chExt cx="0" cy="0"/>
        </a:xfrm>
      </p:grpSpPr>
      <p:pic>
        <p:nvPicPr>
          <p:cNvPr id="2" name="Obraz 18">
            <a:extLst>
              <a:ext uri="{FF2B5EF4-FFF2-40B4-BE49-F238E27FC236}">
                <a16:creationId xmlns="" xmlns:a16="http://schemas.microsoft.com/office/drawing/2014/main" id="{1AFC8900-525C-43FE-BFC1-C090DE2D31C7}"/>
              </a:ext>
            </a:extLst>
          </p:cNvPr>
          <p:cNvPicPr>
            <a:picLocks noChangeAspect="1"/>
          </p:cNvPicPr>
          <p:nvPr/>
        </p:nvPicPr>
        <p:blipFill>
          <a:blip r:embed="rId2"/>
          <a:stretch>
            <a:fillRect/>
          </a:stretch>
        </p:blipFill>
        <p:spPr>
          <a:xfrm>
            <a:off x="0" y="1709"/>
            <a:ext cx="12191996" cy="6854571"/>
          </a:xfrm>
          <a:prstGeom prst="rect">
            <a:avLst/>
          </a:prstGeom>
          <a:noFill/>
          <a:ln cap="flat">
            <a:noFill/>
          </a:ln>
        </p:spPr>
      </p:pic>
      <p:pic>
        <p:nvPicPr>
          <p:cNvPr id="3" name="Obraz 10">
            <a:extLst>
              <a:ext uri="{FF2B5EF4-FFF2-40B4-BE49-F238E27FC236}">
                <a16:creationId xmlns="" xmlns:a16="http://schemas.microsoft.com/office/drawing/2014/main" id="{A07D9E59-AEDF-4B9D-9896-1BCBC703708E}"/>
              </a:ext>
            </a:extLst>
          </p:cNvPr>
          <p:cNvPicPr>
            <a:picLocks noChangeAspect="1"/>
          </p:cNvPicPr>
          <p:nvPr/>
        </p:nvPicPr>
        <p:blipFill>
          <a:blip r:embed="rId3"/>
          <a:stretch>
            <a:fillRect/>
          </a:stretch>
        </p:blipFill>
        <p:spPr>
          <a:xfrm>
            <a:off x="9250673" y="5820658"/>
            <a:ext cx="2941323" cy="576072"/>
          </a:xfrm>
          <a:prstGeom prst="rect">
            <a:avLst/>
          </a:prstGeom>
          <a:noFill/>
          <a:ln cap="flat">
            <a:noFill/>
          </a:ln>
        </p:spPr>
      </p:pic>
      <p:pic>
        <p:nvPicPr>
          <p:cNvPr id="4" name="Obraz 9">
            <a:extLst>
              <a:ext uri="{FF2B5EF4-FFF2-40B4-BE49-F238E27FC236}">
                <a16:creationId xmlns="" xmlns:a16="http://schemas.microsoft.com/office/drawing/2014/main" id="{3ED39BA6-E277-4498-B2C2-E4EC22FE8E28}"/>
              </a:ext>
            </a:extLst>
          </p:cNvPr>
          <p:cNvPicPr>
            <a:picLocks noChangeAspect="1"/>
          </p:cNvPicPr>
          <p:nvPr/>
        </p:nvPicPr>
        <p:blipFill>
          <a:blip r:embed="rId4"/>
          <a:stretch>
            <a:fillRect/>
          </a:stretch>
        </p:blipFill>
        <p:spPr>
          <a:xfrm>
            <a:off x="902201" y="4930481"/>
            <a:ext cx="9397005" cy="579116"/>
          </a:xfrm>
          <a:prstGeom prst="rect">
            <a:avLst/>
          </a:prstGeom>
          <a:noFill/>
          <a:ln cap="flat">
            <a:noFill/>
          </a:ln>
        </p:spPr>
      </p:pic>
      <p:pic>
        <p:nvPicPr>
          <p:cNvPr id="5" name="Obraz 7">
            <a:extLst>
              <a:ext uri="{FF2B5EF4-FFF2-40B4-BE49-F238E27FC236}">
                <a16:creationId xmlns="" xmlns:a16="http://schemas.microsoft.com/office/drawing/2014/main" id="{24C42205-CE22-4E02-A3BE-E31B40946891}"/>
              </a:ext>
            </a:extLst>
          </p:cNvPr>
          <p:cNvPicPr>
            <a:picLocks noChangeAspect="1"/>
          </p:cNvPicPr>
          <p:nvPr/>
        </p:nvPicPr>
        <p:blipFill>
          <a:blip r:embed="rId5"/>
          <a:stretch>
            <a:fillRect/>
          </a:stretch>
        </p:blipFill>
        <p:spPr>
          <a:xfrm>
            <a:off x="-1527" y="420203"/>
            <a:ext cx="3736860" cy="877824"/>
          </a:xfrm>
          <a:prstGeom prst="rect">
            <a:avLst/>
          </a:prstGeom>
          <a:noFill/>
          <a:ln cap="flat">
            <a:noFill/>
          </a:ln>
        </p:spPr>
      </p:pic>
      <p:pic>
        <p:nvPicPr>
          <p:cNvPr id="6" name="Obraz 8">
            <a:extLst>
              <a:ext uri="{FF2B5EF4-FFF2-40B4-BE49-F238E27FC236}">
                <a16:creationId xmlns="" xmlns:a16="http://schemas.microsoft.com/office/drawing/2014/main" id="{632DDC97-24B9-4474-BFE8-B7C08464B69F}"/>
              </a:ext>
            </a:extLst>
          </p:cNvPr>
          <p:cNvPicPr>
            <a:picLocks noChangeAspect="1"/>
          </p:cNvPicPr>
          <p:nvPr/>
        </p:nvPicPr>
        <p:blipFill>
          <a:blip r:embed="rId6"/>
          <a:stretch>
            <a:fillRect/>
          </a:stretch>
        </p:blipFill>
        <p:spPr>
          <a:xfrm>
            <a:off x="-5084" y="4142378"/>
            <a:ext cx="7513332" cy="807726"/>
          </a:xfrm>
          <a:prstGeom prst="rect">
            <a:avLst/>
          </a:prstGeom>
          <a:noFill/>
          <a:ln cap="flat">
            <a:noFill/>
          </a:ln>
        </p:spPr>
      </p:pic>
      <p:sp>
        <p:nvSpPr>
          <p:cNvPr id="7" name="Symbol zastępczy tekstu 12">
            <a:extLst>
              <a:ext uri="{FF2B5EF4-FFF2-40B4-BE49-F238E27FC236}">
                <a16:creationId xmlns="" xmlns:a16="http://schemas.microsoft.com/office/drawing/2014/main" id="{AD5114B9-5F3F-4CEE-8EF1-A3BFBAA3444E}"/>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8" name="Symbol zastępczy tekstu 16">
            <a:extLst>
              <a:ext uri="{FF2B5EF4-FFF2-40B4-BE49-F238E27FC236}">
                <a16:creationId xmlns="" xmlns:a16="http://schemas.microsoft.com/office/drawing/2014/main" id="{2A27ECBD-1A29-4BC5-A278-5C30709EAC99}"/>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9" name="Symbol zastępczy tekstu 16">
            <a:extLst>
              <a:ext uri="{FF2B5EF4-FFF2-40B4-BE49-F238E27FC236}">
                <a16:creationId xmlns="" xmlns:a16="http://schemas.microsoft.com/office/drawing/2014/main" id="{854A4B3D-5DDF-43AA-A980-0101B1E378D2}"/>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Tree>
    <p:extLst>
      <p:ext uri="{BB962C8B-B14F-4D97-AF65-F5344CB8AC3E}">
        <p14:creationId xmlns:p14="http://schemas.microsoft.com/office/powerpoint/2010/main" val="1033113348"/>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p:cSld name="Tytuł i zawartość">
    <p:spTree>
      <p:nvGrpSpPr>
        <p:cNvPr id="1" name=""/>
        <p:cNvGrpSpPr/>
        <p:nvPr/>
      </p:nvGrpSpPr>
      <p:grpSpPr>
        <a:xfrm>
          <a:off x="0" y="0"/>
          <a:ext cx="0" cy="0"/>
          <a:chOff x="0" y="0"/>
          <a:chExt cx="0" cy="0"/>
        </a:xfrm>
      </p:grpSpPr>
      <p:sp>
        <p:nvSpPr>
          <p:cNvPr id="2" name="Prostokąt 30">
            <a:extLst>
              <a:ext uri="{FF2B5EF4-FFF2-40B4-BE49-F238E27FC236}">
                <a16:creationId xmlns="" xmlns:a16="http://schemas.microsoft.com/office/drawing/2014/main" id="{C970C975-B93E-483F-AE40-8599994E3E48}"/>
              </a:ext>
            </a:extLst>
          </p:cNvPr>
          <p:cNvSpPr/>
          <p:nvPr/>
        </p:nvSpPr>
        <p:spPr>
          <a:xfrm>
            <a:off x="1419413" y="4752621"/>
            <a:ext cx="4402890" cy="362623"/>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3" name="Prostokąt 31">
            <a:extLst>
              <a:ext uri="{FF2B5EF4-FFF2-40B4-BE49-F238E27FC236}">
                <a16:creationId xmlns="" xmlns:a16="http://schemas.microsoft.com/office/drawing/2014/main" id="{83026354-F2DD-4301-9C80-AF1F4089A617}"/>
              </a:ext>
            </a:extLst>
          </p:cNvPr>
          <p:cNvSpPr/>
          <p:nvPr/>
        </p:nvSpPr>
        <p:spPr>
          <a:xfrm>
            <a:off x="0" y="2416009"/>
            <a:ext cx="1396316" cy="360255"/>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4" name="Prostokąt 32">
            <a:extLst>
              <a:ext uri="{FF2B5EF4-FFF2-40B4-BE49-F238E27FC236}">
                <a16:creationId xmlns="" xmlns:a16="http://schemas.microsoft.com/office/drawing/2014/main" id="{09AB3CDE-961A-4BFF-B516-3DDA32DBEEEE}"/>
              </a:ext>
            </a:extLst>
          </p:cNvPr>
          <p:cNvSpPr/>
          <p:nvPr/>
        </p:nvSpPr>
        <p:spPr>
          <a:xfrm>
            <a:off x="0" y="3242498"/>
            <a:ext cx="1396316" cy="359999"/>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5" name="Prostokąt 33">
            <a:extLst>
              <a:ext uri="{FF2B5EF4-FFF2-40B4-BE49-F238E27FC236}">
                <a16:creationId xmlns="" xmlns:a16="http://schemas.microsoft.com/office/drawing/2014/main" id="{C02A1A61-BB0F-4795-968F-BF4E2E2A92D9}"/>
              </a:ext>
            </a:extLst>
          </p:cNvPr>
          <p:cNvSpPr/>
          <p:nvPr/>
        </p:nvSpPr>
        <p:spPr>
          <a:xfrm>
            <a:off x="0" y="3963265"/>
            <a:ext cx="1396316" cy="360694"/>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6" name="Prostokąt 36">
            <a:extLst>
              <a:ext uri="{FF2B5EF4-FFF2-40B4-BE49-F238E27FC236}">
                <a16:creationId xmlns="" xmlns:a16="http://schemas.microsoft.com/office/drawing/2014/main" id="{28FBE97B-D0D1-4A9C-A236-916686D0851D}"/>
              </a:ext>
            </a:extLst>
          </p:cNvPr>
          <p:cNvSpPr/>
          <p:nvPr/>
        </p:nvSpPr>
        <p:spPr>
          <a:xfrm>
            <a:off x="1424662" y="3965002"/>
            <a:ext cx="7514063" cy="393813"/>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7" name="Prostokąt 37">
            <a:extLst>
              <a:ext uri="{FF2B5EF4-FFF2-40B4-BE49-F238E27FC236}">
                <a16:creationId xmlns="" xmlns:a16="http://schemas.microsoft.com/office/drawing/2014/main" id="{A725C3A9-56DA-489F-B791-B057BDF6D246}"/>
              </a:ext>
            </a:extLst>
          </p:cNvPr>
          <p:cNvSpPr/>
          <p:nvPr/>
        </p:nvSpPr>
        <p:spPr>
          <a:xfrm>
            <a:off x="1424662" y="3240084"/>
            <a:ext cx="5565504" cy="362459"/>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8" name="Prostokąt 38">
            <a:extLst>
              <a:ext uri="{FF2B5EF4-FFF2-40B4-BE49-F238E27FC236}">
                <a16:creationId xmlns="" xmlns:a16="http://schemas.microsoft.com/office/drawing/2014/main" id="{964DD77B-B119-46C3-8822-135850187B42}"/>
              </a:ext>
            </a:extLst>
          </p:cNvPr>
          <p:cNvSpPr/>
          <p:nvPr/>
        </p:nvSpPr>
        <p:spPr>
          <a:xfrm>
            <a:off x="1424095" y="2420553"/>
            <a:ext cx="5133789" cy="359999"/>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9" name="Prostokąt 39">
            <a:extLst>
              <a:ext uri="{FF2B5EF4-FFF2-40B4-BE49-F238E27FC236}">
                <a16:creationId xmlns="" xmlns:a16="http://schemas.microsoft.com/office/drawing/2014/main" id="{8B862CB1-556F-4820-9419-79F0876C51B5}"/>
              </a:ext>
            </a:extLst>
          </p:cNvPr>
          <p:cNvSpPr/>
          <p:nvPr/>
        </p:nvSpPr>
        <p:spPr>
          <a:xfrm>
            <a:off x="0" y="4754550"/>
            <a:ext cx="1396800" cy="360694"/>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10" name="Symbol zastępczy tekstu 17">
            <a:extLst>
              <a:ext uri="{FF2B5EF4-FFF2-40B4-BE49-F238E27FC236}">
                <a16:creationId xmlns="" xmlns:a16="http://schemas.microsoft.com/office/drawing/2014/main" id="{78E2103D-3115-42B6-9DE2-2DB5142BBD70}"/>
              </a:ext>
            </a:extLst>
          </p:cNvPr>
          <p:cNvSpPr txBox="1">
            <a:spLocks noGrp="1"/>
          </p:cNvSpPr>
          <p:nvPr>
            <p:ph type="body" sz="quarter" idx="4294967295"/>
          </p:nvPr>
        </p:nvSpPr>
        <p:spPr>
          <a:xfrm>
            <a:off x="1816098" y="2438403"/>
            <a:ext cx="462280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a:tabLst/>
              <a:defRPr lang="pl-PL" sz="1500" b="0" i="0" u="none" strike="noStrike" cap="all" spc="0" baseline="0">
                <a:solidFill>
                  <a:srgbClr val="FFFFFF"/>
                </a:solidFill>
                <a:uFillTx/>
                <a:latin typeface="Arial"/>
              </a:defRPr>
            </a:lvl1pPr>
          </a:lstStyle>
          <a:p>
            <a:pPr lvl="0"/>
            <a:r>
              <a:rPr lang="pl-PL"/>
              <a:t>TEMAT</a:t>
            </a:r>
          </a:p>
        </p:txBody>
      </p:sp>
      <p:sp>
        <p:nvSpPr>
          <p:cNvPr id="11" name="Symbol zastępczy tekstu 17">
            <a:extLst>
              <a:ext uri="{FF2B5EF4-FFF2-40B4-BE49-F238E27FC236}">
                <a16:creationId xmlns="" xmlns:a16="http://schemas.microsoft.com/office/drawing/2014/main" id="{094BF705-4D2F-4663-B2E8-30884D1893C7}"/>
              </a:ext>
            </a:extLst>
          </p:cNvPr>
          <p:cNvSpPr txBox="1">
            <a:spLocks noGrp="1"/>
          </p:cNvSpPr>
          <p:nvPr>
            <p:ph type="body" sz="quarter" idx="4294967295"/>
          </p:nvPr>
        </p:nvSpPr>
        <p:spPr>
          <a:xfrm>
            <a:off x="1823551" y="3272738"/>
            <a:ext cx="372634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2"/>
              <a:tabLst/>
              <a:defRPr lang="pl-PL" sz="1500" b="0" i="0" u="none" strike="noStrike" cap="all" spc="0" baseline="0">
                <a:solidFill>
                  <a:srgbClr val="FFFFFF"/>
                </a:solidFill>
                <a:uFillTx/>
                <a:latin typeface="Arial"/>
              </a:defRPr>
            </a:lvl1pPr>
          </a:lstStyle>
          <a:p>
            <a:pPr lvl="0"/>
            <a:r>
              <a:rPr lang="pl-PL"/>
              <a:t>TEMAT</a:t>
            </a:r>
          </a:p>
        </p:txBody>
      </p:sp>
      <p:sp>
        <p:nvSpPr>
          <p:cNvPr id="12" name="Symbol zastępczy tekstu 17">
            <a:extLst>
              <a:ext uri="{FF2B5EF4-FFF2-40B4-BE49-F238E27FC236}">
                <a16:creationId xmlns="" xmlns:a16="http://schemas.microsoft.com/office/drawing/2014/main" id="{830E595F-01AE-4C3C-9F86-B84902725D8C}"/>
              </a:ext>
            </a:extLst>
          </p:cNvPr>
          <p:cNvSpPr txBox="1">
            <a:spLocks noGrp="1"/>
          </p:cNvSpPr>
          <p:nvPr>
            <p:ph type="body" sz="quarter" idx="4294967295"/>
          </p:nvPr>
        </p:nvSpPr>
        <p:spPr>
          <a:xfrm>
            <a:off x="1816098" y="3987798"/>
            <a:ext cx="462280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3"/>
              <a:tabLst/>
              <a:defRPr lang="pl-PL" sz="1500" b="0" i="0" u="none" strike="noStrike" cap="all" spc="0" baseline="0">
                <a:solidFill>
                  <a:srgbClr val="FFFFFF"/>
                </a:solidFill>
                <a:uFillTx/>
                <a:latin typeface="Arial"/>
              </a:defRPr>
            </a:lvl1pPr>
          </a:lstStyle>
          <a:p>
            <a:pPr lvl="0"/>
            <a:r>
              <a:rPr lang="pl-PL"/>
              <a:t>TEMAT</a:t>
            </a:r>
          </a:p>
        </p:txBody>
      </p:sp>
      <p:sp>
        <p:nvSpPr>
          <p:cNvPr id="13" name="Symbol zastępczy tekstu 17">
            <a:extLst>
              <a:ext uri="{FF2B5EF4-FFF2-40B4-BE49-F238E27FC236}">
                <a16:creationId xmlns="" xmlns:a16="http://schemas.microsoft.com/office/drawing/2014/main" id="{A12C69D1-F116-4D98-9EE9-84C25EF371EB}"/>
              </a:ext>
            </a:extLst>
          </p:cNvPr>
          <p:cNvSpPr txBox="1">
            <a:spLocks noGrp="1"/>
          </p:cNvSpPr>
          <p:nvPr>
            <p:ph type="body" sz="quarter" idx="4294967295"/>
          </p:nvPr>
        </p:nvSpPr>
        <p:spPr>
          <a:xfrm>
            <a:off x="1828800" y="4787898"/>
            <a:ext cx="3844210" cy="378342"/>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4"/>
              <a:tabLst/>
              <a:defRPr lang="pl-PL" sz="1500" b="0" i="0" u="none" strike="noStrike" cap="all" spc="0" baseline="0">
                <a:solidFill>
                  <a:srgbClr val="FFFFFF"/>
                </a:solidFill>
                <a:uFillTx/>
                <a:latin typeface="Arial"/>
              </a:defRPr>
            </a:lvl1pPr>
          </a:lstStyle>
          <a:p>
            <a:pPr lvl="0"/>
            <a:r>
              <a:rPr lang="pl-PL"/>
              <a:t>TEMAT</a:t>
            </a:r>
          </a:p>
        </p:txBody>
      </p:sp>
      <p:sp>
        <p:nvSpPr>
          <p:cNvPr id="14" name="Symbol zastępczy tekstu 10">
            <a:extLst>
              <a:ext uri="{FF2B5EF4-FFF2-40B4-BE49-F238E27FC236}">
                <a16:creationId xmlns="" xmlns:a16="http://schemas.microsoft.com/office/drawing/2014/main" id="{2A2AEC04-9FEA-478C-A7A6-245EF292E40D}"/>
              </a:ext>
            </a:extLst>
          </p:cNvPr>
          <p:cNvSpPr txBox="1">
            <a:spLocks noGrp="1"/>
          </p:cNvSpPr>
          <p:nvPr>
            <p:ph type="body" sz="quarter" idx="4294967295"/>
          </p:nvPr>
        </p:nvSpPr>
        <p:spPr>
          <a:xfrm>
            <a:off x="1816098" y="728667"/>
            <a:ext cx="4102098" cy="684208"/>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Tree>
    <p:extLst>
      <p:ext uri="{BB962C8B-B14F-4D97-AF65-F5344CB8AC3E}">
        <p14:creationId xmlns:p14="http://schemas.microsoft.com/office/powerpoint/2010/main" val="185304137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p:cSld name="Nagłówek sekcji">
    <p:spTree>
      <p:nvGrpSpPr>
        <p:cNvPr id="1" name=""/>
        <p:cNvGrpSpPr/>
        <p:nvPr/>
      </p:nvGrpSpPr>
      <p:grpSpPr>
        <a:xfrm>
          <a:off x="0" y="0"/>
          <a:ext cx="0" cy="0"/>
          <a:chOff x="0" y="0"/>
          <a:chExt cx="0" cy="0"/>
        </a:xfrm>
      </p:grpSpPr>
      <p:pic>
        <p:nvPicPr>
          <p:cNvPr id="2" name="Obraz 6">
            <a:extLst>
              <a:ext uri="{FF2B5EF4-FFF2-40B4-BE49-F238E27FC236}">
                <a16:creationId xmlns="" xmlns:a16="http://schemas.microsoft.com/office/drawing/2014/main" id="{3FF9787C-D79B-4820-A584-DA70CAEC3DCF}"/>
              </a:ext>
            </a:extLst>
          </p:cNvPr>
          <p:cNvPicPr>
            <a:picLocks noChangeAspect="1"/>
          </p:cNvPicPr>
          <p:nvPr/>
        </p:nvPicPr>
        <p:blipFill>
          <a:blip r:embed="rId2"/>
          <a:stretch>
            <a:fillRect/>
          </a:stretch>
        </p:blipFill>
        <p:spPr>
          <a:xfrm>
            <a:off x="0" y="0"/>
            <a:ext cx="12191996" cy="6854571"/>
          </a:xfrm>
          <a:prstGeom prst="rect">
            <a:avLst/>
          </a:prstGeom>
          <a:noFill/>
          <a:ln cap="flat">
            <a:noFill/>
          </a:ln>
        </p:spPr>
      </p:pic>
      <p:pic>
        <p:nvPicPr>
          <p:cNvPr id="3" name="Obraz 7">
            <a:extLst>
              <a:ext uri="{FF2B5EF4-FFF2-40B4-BE49-F238E27FC236}">
                <a16:creationId xmlns="" xmlns:a16="http://schemas.microsoft.com/office/drawing/2014/main" id="{28131AFB-E152-43E8-8A83-56AA418BCAE5}"/>
              </a:ext>
            </a:extLst>
          </p:cNvPr>
          <p:cNvPicPr>
            <a:picLocks noChangeAspect="1"/>
          </p:cNvPicPr>
          <p:nvPr/>
        </p:nvPicPr>
        <p:blipFill>
          <a:blip r:embed="rId3"/>
          <a:stretch>
            <a:fillRect/>
          </a:stretch>
        </p:blipFill>
        <p:spPr>
          <a:xfrm>
            <a:off x="3095957" y="4024887"/>
            <a:ext cx="9096048" cy="708477"/>
          </a:xfrm>
          <a:prstGeom prst="rect">
            <a:avLst/>
          </a:prstGeom>
          <a:noFill/>
          <a:ln cap="flat">
            <a:noFill/>
          </a:ln>
        </p:spPr>
      </p:pic>
      <p:sp>
        <p:nvSpPr>
          <p:cNvPr id="4" name="Symbol zastępczy tekstu 12">
            <a:extLst>
              <a:ext uri="{FF2B5EF4-FFF2-40B4-BE49-F238E27FC236}">
                <a16:creationId xmlns="" xmlns:a16="http://schemas.microsoft.com/office/drawing/2014/main" id="{69A64A23-4E61-4E0E-B750-7492FD426CE1}"/>
              </a:ext>
            </a:extLst>
          </p:cNvPr>
          <p:cNvSpPr txBox="1">
            <a:spLocks noGrp="1"/>
          </p:cNvSpPr>
          <p:nvPr>
            <p:ph type="body" sz="quarter" idx="4294967295"/>
          </p:nvPr>
        </p:nvSpPr>
        <p:spPr>
          <a:xfrm>
            <a:off x="5820594" y="2246241"/>
            <a:ext cx="5311091" cy="100794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pic>
        <p:nvPicPr>
          <p:cNvPr id="5" name="Obraz 10">
            <a:extLst>
              <a:ext uri="{FF2B5EF4-FFF2-40B4-BE49-F238E27FC236}">
                <a16:creationId xmlns="" xmlns:a16="http://schemas.microsoft.com/office/drawing/2014/main" id="{7B319355-8B6B-42B4-9067-D30C6A356132}"/>
              </a:ext>
            </a:extLst>
          </p:cNvPr>
          <p:cNvPicPr>
            <a:picLocks noChangeAspect="1"/>
          </p:cNvPicPr>
          <p:nvPr/>
        </p:nvPicPr>
        <p:blipFill>
          <a:blip r:embed="rId4"/>
          <a:stretch>
            <a:fillRect/>
          </a:stretch>
        </p:blipFill>
        <p:spPr>
          <a:xfrm>
            <a:off x="2288468" y="3240743"/>
            <a:ext cx="5594427" cy="878281"/>
          </a:xfrm>
          <a:prstGeom prst="rect">
            <a:avLst/>
          </a:prstGeom>
          <a:noFill/>
          <a:ln cap="flat">
            <a:noFill/>
          </a:ln>
        </p:spPr>
      </p:pic>
      <p:sp>
        <p:nvSpPr>
          <p:cNvPr id="6" name="Symbol zastępczy tekstu 16">
            <a:extLst>
              <a:ext uri="{FF2B5EF4-FFF2-40B4-BE49-F238E27FC236}">
                <a16:creationId xmlns="" xmlns:a16="http://schemas.microsoft.com/office/drawing/2014/main" id="{6CCE995F-C687-4FA1-9A44-DD4EFAD0DDA0}"/>
              </a:ext>
            </a:extLst>
          </p:cNvPr>
          <p:cNvSpPr txBox="1">
            <a:spLocks noGrp="1"/>
          </p:cNvSpPr>
          <p:nvPr>
            <p:ph type="body" sz="quarter" idx="4294967295"/>
          </p:nvPr>
        </p:nvSpPr>
        <p:spPr>
          <a:xfrm>
            <a:off x="3496235" y="3373011"/>
            <a:ext cx="5272311" cy="890296"/>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8178261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4_Dwa elementy zawartości">
    <p:spTree>
      <p:nvGrpSpPr>
        <p:cNvPr id="1" name=""/>
        <p:cNvGrpSpPr/>
        <p:nvPr/>
      </p:nvGrpSpPr>
      <p:grpSpPr>
        <a:xfrm>
          <a:off x="0" y="0"/>
          <a:ext cx="0" cy="0"/>
          <a:chOff x="0" y="0"/>
          <a:chExt cx="0" cy="0"/>
        </a:xfrm>
      </p:grpSpPr>
      <p:sp>
        <p:nvSpPr>
          <p:cNvPr id="2" name="Symbol zastępczy tekstu 10">
            <a:extLst>
              <a:ext uri="{FF2B5EF4-FFF2-40B4-BE49-F238E27FC236}">
                <a16:creationId xmlns="" xmlns:a16="http://schemas.microsoft.com/office/drawing/2014/main" id="{A44F1EB1-950C-4BBC-BA43-0415C482CC9E}"/>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cxnSp>
        <p:nvCxnSpPr>
          <p:cNvPr id="3" name="Łącznik prosty 11">
            <a:extLst>
              <a:ext uri="{FF2B5EF4-FFF2-40B4-BE49-F238E27FC236}">
                <a16:creationId xmlns="" xmlns:a16="http://schemas.microsoft.com/office/drawing/2014/main" id="{2982752C-EA95-416A-B934-F9E62D9ED1CE}"/>
              </a:ext>
            </a:extLst>
          </p:cNvPr>
          <p:cNvCxnSpPr/>
          <p:nvPr/>
        </p:nvCxnSpPr>
        <p:spPr>
          <a:xfrm>
            <a:off x="0" y="3047996"/>
            <a:ext cx="1398017" cy="12701"/>
          </a:xfrm>
          <a:prstGeom prst="straightConnector1">
            <a:avLst/>
          </a:prstGeom>
          <a:noFill/>
          <a:ln w="6345" cap="flat">
            <a:solidFill>
              <a:srgbClr val="A43757"/>
            </a:solidFill>
            <a:prstDash val="solid"/>
            <a:miter/>
          </a:ln>
        </p:spPr>
      </p:cxnSp>
      <p:cxnSp>
        <p:nvCxnSpPr>
          <p:cNvPr id="4" name="Łącznik prosty 12">
            <a:extLst>
              <a:ext uri="{FF2B5EF4-FFF2-40B4-BE49-F238E27FC236}">
                <a16:creationId xmlns="" xmlns:a16="http://schemas.microsoft.com/office/drawing/2014/main" id="{ECD27FAD-1AA6-4704-8E03-C8509FA68669}"/>
              </a:ext>
            </a:extLst>
          </p:cNvPr>
          <p:cNvCxnSpPr/>
          <p:nvPr/>
        </p:nvCxnSpPr>
        <p:spPr>
          <a:xfrm>
            <a:off x="2792275" y="3060697"/>
            <a:ext cx="712921" cy="0"/>
          </a:xfrm>
          <a:prstGeom prst="straightConnector1">
            <a:avLst/>
          </a:prstGeom>
          <a:noFill/>
          <a:ln w="6345" cap="flat">
            <a:solidFill>
              <a:srgbClr val="A43757"/>
            </a:solidFill>
            <a:prstDash val="solid"/>
            <a:miter/>
          </a:ln>
        </p:spPr>
      </p:cxnSp>
      <p:sp>
        <p:nvSpPr>
          <p:cNvPr id="5" name="Symbol zastępczy tekstu 19">
            <a:extLst>
              <a:ext uri="{FF2B5EF4-FFF2-40B4-BE49-F238E27FC236}">
                <a16:creationId xmlns="" xmlns:a16="http://schemas.microsoft.com/office/drawing/2014/main" id="{51634A4F-8340-4EFC-A3F7-DA02E00CFC09}"/>
              </a:ext>
            </a:extLst>
          </p:cNvPr>
          <p:cNvSpPr txBox="1">
            <a:spLocks noGrp="1"/>
          </p:cNvSpPr>
          <p:nvPr>
            <p:ph type="body" sz="quarter" idx="4294967295"/>
          </p:nvPr>
        </p:nvSpPr>
        <p:spPr>
          <a:xfrm>
            <a:off x="3657600" y="2844798"/>
            <a:ext cx="7487509" cy="12573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Treść artykułu/paragrafu/etc.</a:t>
            </a:r>
          </a:p>
        </p:txBody>
      </p:sp>
      <p:cxnSp>
        <p:nvCxnSpPr>
          <p:cNvPr id="6" name="Łącznik prosty 13">
            <a:extLst>
              <a:ext uri="{FF2B5EF4-FFF2-40B4-BE49-F238E27FC236}">
                <a16:creationId xmlns="" xmlns:a16="http://schemas.microsoft.com/office/drawing/2014/main" id="{B353A92A-BDC8-41E4-B987-ABA10FAD9A5F}"/>
              </a:ext>
            </a:extLst>
          </p:cNvPr>
          <p:cNvCxnSpPr/>
          <p:nvPr/>
        </p:nvCxnSpPr>
        <p:spPr>
          <a:xfrm>
            <a:off x="0" y="5130798"/>
            <a:ext cx="1398017" cy="12701"/>
          </a:xfrm>
          <a:prstGeom prst="straightConnector1">
            <a:avLst/>
          </a:prstGeom>
          <a:noFill/>
          <a:ln w="6345" cap="flat">
            <a:solidFill>
              <a:srgbClr val="A43757"/>
            </a:solidFill>
            <a:prstDash val="solid"/>
            <a:miter/>
          </a:ln>
        </p:spPr>
      </p:cxnSp>
      <p:cxnSp>
        <p:nvCxnSpPr>
          <p:cNvPr id="7" name="Łącznik prosty 14">
            <a:extLst>
              <a:ext uri="{FF2B5EF4-FFF2-40B4-BE49-F238E27FC236}">
                <a16:creationId xmlns="" xmlns:a16="http://schemas.microsoft.com/office/drawing/2014/main" id="{2C3D19BB-8667-486B-B1E8-7C6679001369}"/>
              </a:ext>
            </a:extLst>
          </p:cNvPr>
          <p:cNvCxnSpPr/>
          <p:nvPr/>
        </p:nvCxnSpPr>
        <p:spPr>
          <a:xfrm>
            <a:off x="2792275" y="5143499"/>
            <a:ext cx="712921" cy="0"/>
          </a:xfrm>
          <a:prstGeom prst="straightConnector1">
            <a:avLst/>
          </a:prstGeom>
          <a:noFill/>
          <a:ln w="6345" cap="flat">
            <a:solidFill>
              <a:srgbClr val="A43757"/>
            </a:solidFill>
            <a:prstDash val="solid"/>
            <a:miter/>
          </a:ln>
        </p:spPr>
      </p:cxnSp>
      <p:sp>
        <p:nvSpPr>
          <p:cNvPr id="8" name="Symbol zastępczy tekstu 19">
            <a:extLst>
              <a:ext uri="{FF2B5EF4-FFF2-40B4-BE49-F238E27FC236}">
                <a16:creationId xmlns="" xmlns:a16="http://schemas.microsoft.com/office/drawing/2014/main" id="{A8AE9443-E63B-4568-86DE-6027A087711F}"/>
              </a:ext>
            </a:extLst>
          </p:cNvPr>
          <p:cNvSpPr txBox="1">
            <a:spLocks noGrp="1"/>
          </p:cNvSpPr>
          <p:nvPr>
            <p:ph type="body" sz="quarter" idx="4294967295"/>
          </p:nvPr>
        </p:nvSpPr>
        <p:spPr>
          <a:xfrm>
            <a:off x="3683002" y="4927601"/>
            <a:ext cx="7487509" cy="12573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Treść artykułu/paragrafu/etc.</a:t>
            </a:r>
          </a:p>
        </p:txBody>
      </p:sp>
    </p:spTree>
    <p:extLst>
      <p:ext uri="{BB962C8B-B14F-4D97-AF65-F5344CB8AC3E}">
        <p14:creationId xmlns:p14="http://schemas.microsoft.com/office/powerpoint/2010/main" val="934774037"/>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p:cSld name="Dwa elementy zawartości">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1868423"/>
      </p:ext>
    </p:extLst>
  </p:cSld>
  <p:clrMapOvr>
    <a:masterClrMapping/>
  </p:clrMapOvr>
  <p:hf sldNum="0" hdr="0" ftr="0" dt="0"/>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p:cSld name="1_Dwa elementy zawartości">
    <p:spTree>
      <p:nvGrpSpPr>
        <p:cNvPr id="1" name=""/>
        <p:cNvGrpSpPr/>
        <p:nvPr/>
      </p:nvGrpSpPr>
      <p:grpSpPr>
        <a:xfrm>
          <a:off x="0" y="0"/>
          <a:ext cx="0" cy="0"/>
          <a:chOff x="0" y="0"/>
          <a:chExt cx="0" cy="0"/>
        </a:xfrm>
      </p:grpSpPr>
      <p:sp>
        <p:nvSpPr>
          <p:cNvPr id="2" name="Symbol zastępczy tekstu 10">
            <a:extLst>
              <a:ext uri="{FF2B5EF4-FFF2-40B4-BE49-F238E27FC236}">
                <a16:creationId xmlns="" xmlns:a16="http://schemas.microsoft.com/office/drawing/2014/main" id="{174DA265-5A00-4C10-8458-3A9C758984F8}"/>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3" name="Obraz 8">
            <a:extLst>
              <a:ext uri="{FF2B5EF4-FFF2-40B4-BE49-F238E27FC236}">
                <a16:creationId xmlns="" xmlns:a16="http://schemas.microsoft.com/office/drawing/2014/main" id="{178F7162-ED93-4D64-B064-106116ADCBEF}"/>
              </a:ext>
            </a:extLst>
          </p:cNvPr>
          <p:cNvPicPr>
            <a:picLocks noChangeAspect="1"/>
          </p:cNvPicPr>
          <p:nvPr/>
        </p:nvPicPr>
        <p:blipFill>
          <a:blip r:embed="rId2"/>
          <a:stretch>
            <a:fillRect/>
          </a:stretch>
        </p:blipFill>
        <p:spPr>
          <a:xfrm>
            <a:off x="1398017" y="2333749"/>
            <a:ext cx="1420374" cy="1453896"/>
          </a:xfrm>
          <a:prstGeom prst="rect">
            <a:avLst/>
          </a:prstGeom>
          <a:noFill/>
          <a:ln cap="flat">
            <a:noFill/>
          </a:ln>
        </p:spPr>
      </p:pic>
      <p:cxnSp>
        <p:nvCxnSpPr>
          <p:cNvPr id="4" name="Łącznik prosty 11">
            <a:extLst>
              <a:ext uri="{FF2B5EF4-FFF2-40B4-BE49-F238E27FC236}">
                <a16:creationId xmlns="" xmlns:a16="http://schemas.microsoft.com/office/drawing/2014/main" id="{8B8FC8BD-8F77-49C0-9152-CBD24D6D107E}"/>
              </a:ext>
            </a:extLst>
          </p:cNvPr>
          <p:cNvCxnSpPr>
            <a:endCxn id="3" idx="1"/>
          </p:cNvCxnSpPr>
          <p:nvPr/>
        </p:nvCxnSpPr>
        <p:spPr>
          <a:xfrm>
            <a:off x="0" y="3047996"/>
            <a:ext cx="1398017" cy="12701"/>
          </a:xfrm>
          <a:prstGeom prst="straightConnector1">
            <a:avLst/>
          </a:prstGeom>
          <a:noFill/>
          <a:ln w="6345" cap="flat">
            <a:solidFill>
              <a:srgbClr val="A43757"/>
            </a:solidFill>
            <a:prstDash val="solid"/>
            <a:miter/>
          </a:ln>
        </p:spPr>
      </p:cxnSp>
      <p:cxnSp>
        <p:nvCxnSpPr>
          <p:cNvPr id="5" name="Łącznik prosty 12">
            <a:extLst>
              <a:ext uri="{FF2B5EF4-FFF2-40B4-BE49-F238E27FC236}">
                <a16:creationId xmlns="" xmlns:a16="http://schemas.microsoft.com/office/drawing/2014/main" id="{FA84FBB0-5FEC-4991-B10C-F6378F96EFB5}"/>
              </a:ext>
            </a:extLst>
          </p:cNvPr>
          <p:cNvCxnSpPr/>
          <p:nvPr/>
        </p:nvCxnSpPr>
        <p:spPr>
          <a:xfrm>
            <a:off x="2792275" y="3060697"/>
            <a:ext cx="712921" cy="0"/>
          </a:xfrm>
          <a:prstGeom prst="straightConnector1">
            <a:avLst/>
          </a:prstGeom>
          <a:noFill/>
          <a:ln w="6345" cap="flat">
            <a:solidFill>
              <a:srgbClr val="A43757"/>
            </a:solidFill>
            <a:prstDash val="solid"/>
            <a:miter/>
          </a:ln>
        </p:spPr>
      </p:cxnSp>
      <p:sp>
        <p:nvSpPr>
          <p:cNvPr id="6" name="Symbol zastępczy tekstu 15">
            <a:extLst>
              <a:ext uri="{FF2B5EF4-FFF2-40B4-BE49-F238E27FC236}">
                <a16:creationId xmlns="" xmlns:a16="http://schemas.microsoft.com/office/drawing/2014/main" id="{307D6B21-D726-44FC-A9A3-99CF1933B9ED}"/>
              </a:ext>
            </a:extLst>
          </p:cNvPr>
          <p:cNvSpPr txBox="1">
            <a:spLocks noGrp="1"/>
          </p:cNvSpPr>
          <p:nvPr>
            <p:ph type="body" sz="quarter" idx="4294967295"/>
          </p:nvPr>
        </p:nvSpPr>
        <p:spPr>
          <a:xfrm>
            <a:off x="1485900" y="2565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 nr </a:t>
            </a:r>
          </a:p>
        </p:txBody>
      </p:sp>
      <p:sp>
        <p:nvSpPr>
          <p:cNvPr id="7" name="Symbol zastępczy tekstu 15">
            <a:extLst>
              <a:ext uri="{FF2B5EF4-FFF2-40B4-BE49-F238E27FC236}">
                <a16:creationId xmlns="" xmlns:a16="http://schemas.microsoft.com/office/drawing/2014/main" id="{63E5A8F2-C220-4F6E-A5AE-1C431DEF924F}"/>
              </a:ext>
            </a:extLst>
          </p:cNvPr>
          <p:cNvSpPr txBox="1">
            <a:spLocks noGrp="1"/>
          </p:cNvSpPr>
          <p:nvPr>
            <p:ph type="body" sz="quarter" idx="4294967295"/>
          </p:nvPr>
        </p:nvSpPr>
        <p:spPr>
          <a:xfrm>
            <a:off x="1421032" y="2895603"/>
            <a:ext cx="1371600"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§1</a:t>
            </a:r>
          </a:p>
        </p:txBody>
      </p:sp>
      <p:sp>
        <p:nvSpPr>
          <p:cNvPr id="8" name="Symbol zastępczy tekstu 19">
            <a:extLst>
              <a:ext uri="{FF2B5EF4-FFF2-40B4-BE49-F238E27FC236}">
                <a16:creationId xmlns="" xmlns:a16="http://schemas.microsoft.com/office/drawing/2014/main" id="{C359D4B3-3560-4C74-8277-0DE2A44D2B82}"/>
              </a:ext>
            </a:extLst>
          </p:cNvPr>
          <p:cNvSpPr txBox="1">
            <a:spLocks noGrp="1"/>
          </p:cNvSpPr>
          <p:nvPr>
            <p:ph type="body" sz="quarter" idx="4294967295"/>
          </p:nvPr>
        </p:nvSpPr>
        <p:spPr>
          <a:xfrm>
            <a:off x="3657600" y="2844798"/>
            <a:ext cx="6071012" cy="162226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BARDZO DŁUGI NAGŁÓWEK – W ZASADZIE MYŚL PRZEWODNIA SLAJDU, KTÓRA MOŻE ZAJMOWAĆ NAWET 4 LINIJKI TEKSTU.</a:t>
            </a:r>
          </a:p>
        </p:txBody>
      </p:sp>
      <p:sp>
        <p:nvSpPr>
          <p:cNvPr id="9" name="Symbol zastępczy tekstu 21">
            <a:extLst>
              <a:ext uri="{FF2B5EF4-FFF2-40B4-BE49-F238E27FC236}">
                <a16:creationId xmlns="" xmlns:a16="http://schemas.microsoft.com/office/drawing/2014/main" id="{3116717D-BDD8-4C04-9DCE-A2D75ABB1A27}"/>
              </a:ext>
            </a:extLst>
          </p:cNvPr>
          <p:cNvSpPr txBox="1">
            <a:spLocks noGrp="1"/>
          </p:cNvSpPr>
          <p:nvPr>
            <p:ph type="body" sz="quarter" idx="4294967295"/>
          </p:nvPr>
        </p:nvSpPr>
        <p:spPr>
          <a:xfrm>
            <a:off x="3670301" y="4646953"/>
            <a:ext cx="6058311" cy="169035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Tree>
    <p:extLst>
      <p:ext uri="{BB962C8B-B14F-4D97-AF65-F5344CB8AC3E}">
        <p14:creationId xmlns:p14="http://schemas.microsoft.com/office/powerpoint/2010/main" val="2310622095"/>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p:cSld name="2_Dwa elementy zawartości">
    <p:spTree>
      <p:nvGrpSpPr>
        <p:cNvPr id="1" name=""/>
        <p:cNvGrpSpPr/>
        <p:nvPr/>
      </p:nvGrpSpPr>
      <p:grpSpPr>
        <a:xfrm>
          <a:off x="0" y="0"/>
          <a:ext cx="0" cy="0"/>
          <a:chOff x="0" y="0"/>
          <a:chExt cx="0" cy="0"/>
        </a:xfrm>
      </p:grpSpPr>
      <p:sp>
        <p:nvSpPr>
          <p:cNvPr id="2" name="Prostokąt 2">
            <a:extLst>
              <a:ext uri="{FF2B5EF4-FFF2-40B4-BE49-F238E27FC236}">
                <a16:creationId xmlns="" xmlns:a16="http://schemas.microsoft.com/office/drawing/2014/main" id="{83D37051-B8E2-4F88-937A-067D572F5C6D}"/>
              </a:ext>
            </a:extLst>
          </p:cNvPr>
          <p:cNvSpPr/>
          <p:nvPr/>
        </p:nvSpPr>
        <p:spPr>
          <a:xfrm>
            <a:off x="3669953" y="1679505"/>
            <a:ext cx="8522043" cy="1996747"/>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3" name="Symbol zastępczy tekstu 10">
            <a:extLst>
              <a:ext uri="{FF2B5EF4-FFF2-40B4-BE49-F238E27FC236}">
                <a16:creationId xmlns="" xmlns:a16="http://schemas.microsoft.com/office/drawing/2014/main" id="{EFF90393-56B6-4C39-891B-EA9CF4D87CE7}"/>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cxnSp>
        <p:nvCxnSpPr>
          <p:cNvPr id="4" name="Łącznik prosty 11">
            <a:extLst>
              <a:ext uri="{FF2B5EF4-FFF2-40B4-BE49-F238E27FC236}">
                <a16:creationId xmlns="" xmlns:a16="http://schemas.microsoft.com/office/drawing/2014/main" id="{B9D55477-40EF-4A1A-A74D-2D22EA6F9468}"/>
              </a:ext>
            </a:extLst>
          </p:cNvPr>
          <p:cNvCxnSpPr/>
          <p:nvPr/>
        </p:nvCxnSpPr>
        <p:spPr>
          <a:xfrm>
            <a:off x="0" y="4190996"/>
            <a:ext cx="1398017" cy="12701"/>
          </a:xfrm>
          <a:prstGeom prst="straightConnector1">
            <a:avLst/>
          </a:prstGeom>
          <a:noFill/>
          <a:ln w="6345" cap="flat">
            <a:solidFill>
              <a:srgbClr val="A43757"/>
            </a:solidFill>
            <a:prstDash val="solid"/>
            <a:miter/>
          </a:ln>
        </p:spPr>
      </p:cxnSp>
      <p:cxnSp>
        <p:nvCxnSpPr>
          <p:cNvPr id="5" name="Łącznik prosty 12">
            <a:extLst>
              <a:ext uri="{FF2B5EF4-FFF2-40B4-BE49-F238E27FC236}">
                <a16:creationId xmlns="" xmlns:a16="http://schemas.microsoft.com/office/drawing/2014/main" id="{BE07169F-26D3-43CA-BAAC-69F6FF5D247C}"/>
              </a:ext>
            </a:extLst>
          </p:cNvPr>
          <p:cNvCxnSpPr/>
          <p:nvPr/>
        </p:nvCxnSpPr>
        <p:spPr>
          <a:xfrm>
            <a:off x="2792275" y="4203697"/>
            <a:ext cx="712921" cy="0"/>
          </a:xfrm>
          <a:prstGeom prst="straightConnector1">
            <a:avLst/>
          </a:prstGeom>
          <a:noFill/>
          <a:ln w="6345" cap="flat">
            <a:solidFill>
              <a:srgbClr val="A43757"/>
            </a:solidFill>
            <a:prstDash val="solid"/>
            <a:miter/>
          </a:ln>
        </p:spPr>
      </p:cxnSp>
      <p:sp>
        <p:nvSpPr>
          <p:cNvPr id="6" name="Symbol zastępczy tekstu 19">
            <a:extLst>
              <a:ext uri="{FF2B5EF4-FFF2-40B4-BE49-F238E27FC236}">
                <a16:creationId xmlns="" xmlns:a16="http://schemas.microsoft.com/office/drawing/2014/main" id="{B8CADACE-1430-4525-8FF8-5B256EBD0216}"/>
              </a:ext>
            </a:extLst>
          </p:cNvPr>
          <p:cNvSpPr txBox="1">
            <a:spLocks noGrp="1"/>
          </p:cNvSpPr>
          <p:nvPr>
            <p:ph type="body" sz="quarter" idx="4294967295"/>
          </p:nvPr>
        </p:nvSpPr>
        <p:spPr>
          <a:xfrm>
            <a:off x="3669953" y="3987798"/>
            <a:ext cx="7074246" cy="95489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Druga część tekstu może ZAJMOWAĆ NAWET 4 LINIJKI – ważne treści wyróżnione.</a:t>
            </a:r>
          </a:p>
        </p:txBody>
      </p:sp>
      <p:sp>
        <p:nvSpPr>
          <p:cNvPr id="7" name="Symbol zastępczy tekstu 21">
            <a:extLst>
              <a:ext uri="{FF2B5EF4-FFF2-40B4-BE49-F238E27FC236}">
                <a16:creationId xmlns="" xmlns:a16="http://schemas.microsoft.com/office/drawing/2014/main" id="{E00620F1-2F4E-4690-B27E-6FC1022CA3BC}"/>
              </a:ext>
            </a:extLst>
          </p:cNvPr>
          <p:cNvSpPr txBox="1">
            <a:spLocks noGrp="1"/>
          </p:cNvSpPr>
          <p:nvPr>
            <p:ph type="body" sz="quarter" idx="4294967295"/>
          </p:nvPr>
        </p:nvSpPr>
        <p:spPr>
          <a:xfrm>
            <a:off x="3670301" y="5152772"/>
            <a:ext cx="7092433" cy="1184532"/>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
        <p:nvSpPr>
          <p:cNvPr id="8" name="Symbol zastępczy tekstu 4">
            <a:extLst>
              <a:ext uri="{FF2B5EF4-FFF2-40B4-BE49-F238E27FC236}">
                <a16:creationId xmlns="" xmlns:a16="http://schemas.microsoft.com/office/drawing/2014/main" id="{5B6C492C-8164-4051-A812-1C4D455AFBE4}"/>
              </a:ext>
            </a:extLst>
          </p:cNvPr>
          <p:cNvSpPr txBox="1">
            <a:spLocks noGrp="1"/>
          </p:cNvSpPr>
          <p:nvPr>
            <p:ph type="body" sz="quarter" idx="4294967295"/>
          </p:nvPr>
        </p:nvSpPr>
        <p:spPr>
          <a:xfrm>
            <a:off x="4051304" y="2184401"/>
            <a:ext cx="6637291" cy="888997"/>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0"/>
              </a:spcBef>
              <a:spcAft>
                <a:spcPts val="0"/>
              </a:spcAft>
              <a:buNone/>
              <a:tabLst/>
              <a:defRPr lang="pl-PL" sz="1400" b="0" i="0" u="none" strike="noStrike" cap="none" spc="0" baseline="0">
                <a:solidFill>
                  <a:srgbClr val="FFFFFF"/>
                </a:solidFill>
                <a:uFillTx/>
                <a:latin typeface="Arial"/>
              </a:defRPr>
            </a:lvl1pPr>
          </a:lstStyle>
          <a:p>
            <a:pPr lvl="0"/>
            <a:r>
              <a:rPr lang="pl-PL"/>
              <a:t>Tekst artykułu</a:t>
            </a:r>
          </a:p>
        </p:txBody>
      </p:sp>
      <p:pic>
        <p:nvPicPr>
          <p:cNvPr id="9" name="Obraz 14">
            <a:extLst>
              <a:ext uri="{FF2B5EF4-FFF2-40B4-BE49-F238E27FC236}">
                <a16:creationId xmlns="" xmlns:a16="http://schemas.microsoft.com/office/drawing/2014/main" id="{EADE35E7-4C2E-4F9E-8739-DF09FF12B51C}"/>
              </a:ext>
            </a:extLst>
          </p:cNvPr>
          <p:cNvPicPr>
            <a:picLocks noChangeAspect="1"/>
          </p:cNvPicPr>
          <p:nvPr/>
        </p:nvPicPr>
        <p:blipFill>
          <a:blip r:embed="rId2"/>
          <a:stretch>
            <a:fillRect/>
          </a:stretch>
        </p:blipFill>
        <p:spPr>
          <a:xfrm>
            <a:off x="1538468" y="3510701"/>
            <a:ext cx="1386001" cy="1386001"/>
          </a:xfrm>
          <a:prstGeom prst="rect">
            <a:avLst/>
          </a:prstGeom>
          <a:noFill/>
          <a:ln cap="flat">
            <a:noFill/>
          </a:ln>
        </p:spPr>
      </p:pic>
    </p:spTree>
    <p:extLst>
      <p:ext uri="{BB962C8B-B14F-4D97-AF65-F5344CB8AC3E}">
        <p14:creationId xmlns:p14="http://schemas.microsoft.com/office/powerpoint/2010/main" val="2750384386"/>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p:cSld name="14_Dwa elementy zawartości">
    <p:spTree>
      <p:nvGrpSpPr>
        <p:cNvPr id="1" name=""/>
        <p:cNvGrpSpPr/>
        <p:nvPr/>
      </p:nvGrpSpPr>
      <p:grpSpPr>
        <a:xfrm>
          <a:off x="0" y="0"/>
          <a:ext cx="0" cy="0"/>
          <a:chOff x="0" y="0"/>
          <a:chExt cx="0" cy="0"/>
        </a:xfrm>
      </p:grpSpPr>
      <p:sp>
        <p:nvSpPr>
          <p:cNvPr id="2" name="Prostokąt 2">
            <a:extLst>
              <a:ext uri="{FF2B5EF4-FFF2-40B4-BE49-F238E27FC236}">
                <a16:creationId xmlns="" xmlns:a16="http://schemas.microsoft.com/office/drawing/2014/main" id="{B3E97912-97F0-4E28-9845-F10C23AFDC10}"/>
              </a:ext>
            </a:extLst>
          </p:cNvPr>
          <p:cNvSpPr/>
          <p:nvPr/>
        </p:nvSpPr>
        <p:spPr>
          <a:xfrm>
            <a:off x="3682316" y="2057400"/>
            <a:ext cx="8509689" cy="1674339"/>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3" name="Symbol zastępczy tekstu 10">
            <a:extLst>
              <a:ext uri="{FF2B5EF4-FFF2-40B4-BE49-F238E27FC236}">
                <a16:creationId xmlns="" xmlns:a16="http://schemas.microsoft.com/office/drawing/2014/main" id="{AA773BB9-034F-40C6-9F66-77DE1360C179}"/>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4" name="Obraz 8">
            <a:extLst>
              <a:ext uri="{FF2B5EF4-FFF2-40B4-BE49-F238E27FC236}">
                <a16:creationId xmlns="" xmlns:a16="http://schemas.microsoft.com/office/drawing/2014/main" id="{8C1A0229-2174-4099-94A3-53D64F84FFCA}"/>
              </a:ext>
            </a:extLst>
          </p:cNvPr>
          <p:cNvPicPr>
            <a:picLocks noChangeAspect="1"/>
          </p:cNvPicPr>
          <p:nvPr/>
        </p:nvPicPr>
        <p:blipFill>
          <a:blip r:embed="rId2"/>
          <a:stretch>
            <a:fillRect/>
          </a:stretch>
        </p:blipFill>
        <p:spPr>
          <a:xfrm>
            <a:off x="1398017" y="3476749"/>
            <a:ext cx="1420374" cy="1453896"/>
          </a:xfrm>
          <a:prstGeom prst="rect">
            <a:avLst/>
          </a:prstGeom>
          <a:noFill/>
          <a:ln cap="flat">
            <a:noFill/>
          </a:ln>
        </p:spPr>
      </p:pic>
      <p:cxnSp>
        <p:nvCxnSpPr>
          <p:cNvPr id="5" name="Łącznik prosty 11">
            <a:extLst>
              <a:ext uri="{FF2B5EF4-FFF2-40B4-BE49-F238E27FC236}">
                <a16:creationId xmlns="" xmlns:a16="http://schemas.microsoft.com/office/drawing/2014/main" id="{27974DD3-B118-439C-A7D0-8510C2F1643D}"/>
              </a:ext>
            </a:extLst>
          </p:cNvPr>
          <p:cNvCxnSpPr>
            <a:endCxn id="4" idx="1"/>
          </p:cNvCxnSpPr>
          <p:nvPr/>
        </p:nvCxnSpPr>
        <p:spPr>
          <a:xfrm>
            <a:off x="0" y="4190996"/>
            <a:ext cx="1398017" cy="12701"/>
          </a:xfrm>
          <a:prstGeom prst="straightConnector1">
            <a:avLst/>
          </a:prstGeom>
          <a:noFill/>
          <a:ln w="6345" cap="flat">
            <a:solidFill>
              <a:srgbClr val="A43757"/>
            </a:solidFill>
            <a:prstDash val="solid"/>
            <a:miter/>
          </a:ln>
        </p:spPr>
      </p:cxnSp>
      <p:cxnSp>
        <p:nvCxnSpPr>
          <p:cNvPr id="6" name="Łącznik prosty 12">
            <a:extLst>
              <a:ext uri="{FF2B5EF4-FFF2-40B4-BE49-F238E27FC236}">
                <a16:creationId xmlns="" xmlns:a16="http://schemas.microsoft.com/office/drawing/2014/main" id="{1BB00096-D241-43C9-B40A-572A1E4B6374}"/>
              </a:ext>
            </a:extLst>
          </p:cNvPr>
          <p:cNvCxnSpPr/>
          <p:nvPr/>
        </p:nvCxnSpPr>
        <p:spPr>
          <a:xfrm>
            <a:off x="2792275" y="4203697"/>
            <a:ext cx="712921" cy="0"/>
          </a:xfrm>
          <a:prstGeom prst="straightConnector1">
            <a:avLst/>
          </a:prstGeom>
          <a:noFill/>
          <a:ln w="6345" cap="flat">
            <a:solidFill>
              <a:srgbClr val="A43757"/>
            </a:solidFill>
            <a:prstDash val="solid"/>
            <a:miter/>
          </a:ln>
        </p:spPr>
      </p:cxnSp>
      <p:sp>
        <p:nvSpPr>
          <p:cNvPr id="7" name="Symbol zastępczy tekstu 15">
            <a:extLst>
              <a:ext uri="{FF2B5EF4-FFF2-40B4-BE49-F238E27FC236}">
                <a16:creationId xmlns="" xmlns:a16="http://schemas.microsoft.com/office/drawing/2014/main" id="{B44F3349-515E-4C56-BAFB-A903323917DF}"/>
              </a:ext>
            </a:extLst>
          </p:cNvPr>
          <p:cNvSpPr txBox="1">
            <a:spLocks noGrp="1"/>
          </p:cNvSpPr>
          <p:nvPr>
            <p:ph type="body" sz="quarter" idx="4294967295"/>
          </p:nvPr>
        </p:nvSpPr>
        <p:spPr>
          <a:xfrm>
            <a:off x="1485900" y="3708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 </a:t>
            </a:r>
          </a:p>
        </p:txBody>
      </p:sp>
      <p:sp>
        <p:nvSpPr>
          <p:cNvPr id="8" name="Symbol zastępczy tekstu 15">
            <a:extLst>
              <a:ext uri="{FF2B5EF4-FFF2-40B4-BE49-F238E27FC236}">
                <a16:creationId xmlns="" xmlns:a16="http://schemas.microsoft.com/office/drawing/2014/main" id="{3BB4C775-44A6-47DA-B11E-41C5B17F06FA}"/>
              </a:ext>
            </a:extLst>
          </p:cNvPr>
          <p:cNvSpPr txBox="1">
            <a:spLocks noGrp="1"/>
          </p:cNvSpPr>
          <p:nvPr>
            <p:ph type="body" sz="quarter" idx="4294967295"/>
          </p:nvPr>
        </p:nvSpPr>
        <p:spPr>
          <a:xfrm>
            <a:off x="1408669" y="4038603"/>
            <a:ext cx="1383953"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nr</a:t>
            </a:r>
          </a:p>
        </p:txBody>
      </p:sp>
      <p:sp>
        <p:nvSpPr>
          <p:cNvPr id="9" name="Symbol zastępczy tekstu 19">
            <a:extLst>
              <a:ext uri="{FF2B5EF4-FFF2-40B4-BE49-F238E27FC236}">
                <a16:creationId xmlns="" xmlns:a16="http://schemas.microsoft.com/office/drawing/2014/main" id="{BB1A60F3-0581-49D1-8323-984A85A2B756}"/>
              </a:ext>
            </a:extLst>
          </p:cNvPr>
          <p:cNvSpPr txBox="1">
            <a:spLocks noGrp="1"/>
          </p:cNvSpPr>
          <p:nvPr>
            <p:ph type="body" sz="quarter" idx="4294967295"/>
          </p:nvPr>
        </p:nvSpPr>
        <p:spPr>
          <a:xfrm>
            <a:off x="3695703" y="3987798"/>
            <a:ext cx="7048496" cy="95489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Druga część tekstu może ZAJMOWAĆ NAWET 4 LINIJKI – ważne treści wyróżnione.</a:t>
            </a:r>
          </a:p>
        </p:txBody>
      </p:sp>
      <p:sp>
        <p:nvSpPr>
          <p:cNvPr id="10" name="Symbol zastępczy tekstu 21">
            <a:extLst>
              <a:ext uri="{FF2B5EF4-FFF2-40B4-BE49-F238E27FC236}">
                <a16:creationId xmlns="" xmlns:a16="http://schemas.microsoft.com/office/drawing/2014/main" id="{9BA08610-8CF4-4FF3-B8D8-E6B8BF8C2882}"/>
              </a:ext>
            </a:extLst>
          </p:cNvPr>
          <p:cNvSpPr txBox="1">
            <a:spLocks noGrp="1"/>
          </p:cNvSpPr>
          <p:nvPr>
            <p:ph type="body" sz="quarter" idx="4294967295"/>
          </p:nvPr>
        </p:nvSpPr>
        <p:spPr>
          <a:xfrm>
            <a:off x="3670301" y="5152772"/>
            <a:ext cx="7092433" cy="1184532"/>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
        <p:nvSpPr>
          <p:cNvPr id="11" name="Symbol zastępczy tekstu 4">
            <a:extLst>
              <a:ext uri="{FF2B5EF4-FFF2-40B4-BE49-F238E27FC236}">
                <a16:creationId xmlns="" xmlns:a16="http://schemas.microsoft.com/office/drawing/2014/main" id="{018F0CF1-C93C-40A0-A1B6-0AD39A53F22F}"/>
              </a:ext>
            </a:extLst>
          </p:cNvPr>
          <p:cNvSpPr txBox="1">
            <a:spLocks noGrp="1"/>
          </p:cNvSpPr>
          <p:nvPr>
            <p:ph type="body" sz="quarter" idx="4294967295"/>
          </p:nvPr>
        </p:nvSpPr>
        <p:spPr>
          <a:xfrm>
            <a:off x="4051304" y="2184401"/>
            <a:ext cx="6637291" cy="130226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0"/>
              </a:spcBef>
              <a:spcAft>
                <a:spcPts val="0"/>
              </a:spcAft>
              <a:buNone/>
              <a:tabLst/>
              <a:defRPr lang="pl-PL" sz="1400" b="0" i="0" u="none" strike="noStrike" cap="none" spc="0" baseline="0">
                <a:solidFill>
                  <a:srgbClr val="FFFFFF"/>
                </a:solidFill>
                <a:uFillTx/>
                <a:latin typeface="Arial"/>
              </a:defRPr>
            </a:lvl1pPr>
          </a:lstStyle>
          <a:p>
            <a:pPr lvl="0"/>
            <a:r>
              <a:rPr lang="pl-PL"/>
              <a:t>Tekst artykułu</a:t>
            </a:r>
          </a:p>
        </p:txBody>
      </p:sp>
    </p:spTree>
    <p:extLst>
      <p:ext uri="{BB962C8B-B14F-4D97-AF65-F5344CB8AC3E}">
        <p14:creationId xmlns:p14="http://schemas.microsoft.com/office/powerpoint/2010/main" val="1132036706"/>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p:cSld name="3_Dwa elementy zawartości">
    <p:spTree>
      <p:nvGrpSpPr>
        <p:cNvPr id="1" name=""/>
        <p:cNvGrpSpPr/>
        <p:nvPr/>
      </p:nvGrpSpPr>
      <p:grpSpPr>
        <a:xfrm>
          <a:off x="0" y="0"/>
          <a:ext cx="0" cy="0"/>
          <a:chOff x="0" y="0"/>
          <a:chExt cx="0" cy="0"/>
        </a:xfrm>
      </p:grpSpPr>
      <p:sp>
        <p:nvSpPr>
          <p:cNvPr id="2" name="Symbol zastępczy tekstu 10">
            <a:extLst>
              <a:ext uri="{FF2B5EF4-FFF2-40B4-BE49-F238E27FC236}">
                <a16:creationId xmlns="" xmlns:a16="http://schemas.microsoft.com/office/drawing/2014/main" id="{304D6706-8712-41E0-BE0D-BC10E8D6E74E}"/>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3" name="Obraz 8">
            <a:extLst>
              <a:ext uri="{FF2B5EF4-FFF2-40B4-BE49-F238E27FC236}">
                <a16:creationId xmlns="" xmlns:a16="http://schemas.microsoft.com/office/drawing/2014/main" id="{EC003FF8-FB90-4A62-93BF-E56E495DBFED}"/>
              </a:ext>
            </a:extLst>
          </p:cNvPr>
          <p:cNvPicPr>
            <a:picLocks noChangeAspect="1"/>
          </p:cNvPicPr>
          <p:nvPr/>
        </p:nvPicPr>
        <p:blipFill>
          <a:blip r:embed="rId2"/>
          <a:stretch>
            <a:fillRect/>
          </a:stretch>
        </p:blipFill>
        <p:spPr>
          <a:xfrm>
            <a:off x="1398017" y="2333749"/>
            <a:ext cx="1420374" cy="1453896"/>
          </a:xfrm>
          <a:prstGeom prst="rect">
            <a:avLst/>
          </a:prstGeom>
          <a:noFill/>
          <a:ln cap="flat">
            <a:noFill/>
          </a:ln>
        </p:spPr>
      </p:pic>
      <p:cxnSp>
        <p:nvCxnSpPr>
          <p:cNvPr id="4" name="Łącznik prosty 11">
            <a:extLst>
              <a:ext uri="{FF2B5EF4-FFF2-40B4-BE49-F238E27FC236}">
                <a16:creationId xmlns="" xmlns:a16="http://schemas.microsoft.com/office/drawing/2014/main" id="{DCDF4613-2776-400E-B808-392B613AC4A7}"/>
              </a:ext>
            </a:extLst>
          </p:cNvPr>
          <p:cNvCxnSpPr>
            <a:endCxn id="3" idx="1"/>
          </p:cNvCxnSpPr>
          <p:nvPr/>
        </p:nvCxnSpPr>
        <p:spPr>
          <a:xfrm>
            <a:off x="0" y="3047996"/>
            <a:ext cx="1398017" cy="12701"/>
          </a:xfrm>
          <a:prstGeom prst="straightConnector1">
            <a:avLst/>
          </a:prstGeom>
          <a:noFill/>
          <a:ln w="6345" cap="flat">
            <a:solidFill>
              <a:srgbClr val="A43757"/>
            </a:solidFill>
            <a:prstDash val="solid"/>
            <a:miter/>
          </a:ln>
        </p:spPr>
      </p:cxnSp>
      <p:cxnSp>
        <p:nvCxnSpPr>
          <p:cNvPr id="5" name="Łącznik prosty 12">
            <a:extLst>
              <a:ext uri="{FF2B5EF4-FFF2-40B4-BE49-F238E27FC236}">
                <a16:creationId xmlns="" xmlns:a16="http://schemas.microsoft.com/office/drawing/2014/main" id="{9FD37005-2BB2-4CBE-A5FC-D4AA66C468E5}"/>
              </a:ext>
            </a:extLst>
          </p:cNvPr>
          <p:cNvCxnSpPr/>
          <p:nvPr/>
        </p:nvCxnSpPr>
        <p:spPr>
          <a:xfrm>
            <a:off x="2792275" y="3060697"/>
            <a:ext cx="712921" cy="0"/>
          </a:xfrm>
          <a:prstGeom prst="straightConnector1">
            <a:avLst/>
          </a:prstGeom>
          <a:noFill/>
          <a:ln w="6345" cap="flat">
            <a:solidFill>
              <a:srgbClr val="A43757"/>
            </a:solidFill>
            <a:prstDash val="solid"/>
            <a:miter/>
          </a:ln>
        </p:spPr>
      </p:cxnSp>
      <p:sp>
        <p:nvSpPr>
          <p:cNvPr id="6" name="Symbol zastępczy tekstu 15">
            <a:extLst>
              <a:ext uri="{FF2B5EF4-FFF2-40B4-BE49-F238E27FC236}">
                <a16:creationId xmlns="" xmlns:a16="http://schemas.microsoft.com/office/drawing/2014/main" id="{2763D65A-C7A2-4552-86DA-7D1615889E93}"/>
              </a:ext>
            </a:extLst>
          </p:cNvPr>
          <p:cNvSpPr txBox="1">
            <a:spLocks noGrp="1"/>
          </p:cNvSpPr>
          <p:nvPr>
            <p:ph type="body" sz="quarter" idx="4294967295"/>
          </p:nvPr>
        </p:nvSpPr>
        <p:spPr>
          <a:xfrm>
            <a:off x="1485900" y="2565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a:t>
            </a:r>
          </a:p>
        </p:txBody>
      </p:sp>
      <p:sp>
        <p:nvSpPr>
          <p:cNvPr id="7" name="Symbol zastępczy tekstu 15">
            <a:extLst>
              <a:ext uri="{FF2B5EF4-FFF2-40B4-BE49-F238E27FC236}">
                <a16:creationId xmlns="" xmlns:a16="http://schemas.microsoft.com/office/drawing/2014/main" id="{8A2F66FB-122B-4727-A3FC-D33C12390040}"/>
              </a:ext>
            </a:extLst>
          </p:cNvPr>
          <p:cNvSpPr txBox="1">
            <a:spLocks noGrp="1"/>
          </p:cNvSpPr>
          <p:nvPr>
            <p:ph type="body" sz="quarter" idx="4294967295"/>
          </p:nvPr>
        </p:nvSpPr>
        <p:spPr>
          <a:xfrm>
            <a:off x="1433386" y="2895603"/>
            <a:ext cx="1359246"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nr</a:t>
            </a:r>
          </a:p>
        </p:txBody>
      </p:sp>
      <p:sp>
        <p:nvSpPr>
          <p:cNvPr id="8" name="Symbol zastępczy tekstu 21">
            <a:extLst>
              <a:ext uri="{FF2B5EF4-FFF2-40B4-BE49-F238E27FC236}">
                <a16:creationId xmlns="" xmlns:a16="http://schemas.microsoft.com/office/drawing/2014/main" id="{79E72D60-6ADF-47EE-9557-129E09D16A1A}"/>
              </a:ext>
            </a:extLst>
          </p:cNvPr>
          <p:cNvSpPr txBox="1">
            <a:spLocks noGrp="1"/>
          </p:cNvSpPr>
          <p:nvPr>
            <p:ph type="body" sz="quarter" idx="4294967295"/>
          </p:nvPr>
        </p:nvSpPr>
        <p:spPr>
          <a:xfrm>
            <a:off x="3670301" y="2857500"/>
            <a:ext cx="6692895" cy="2082802"/>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1200"/>
              </a:spcBef>
              <a:spcAft>
                <a:spcPts val="600"/>
              </a:spcAft>
              <a:buNone/>
              <a:tabLst/>
              <a:defRPr lang="pl-PL" sz="1400" b="0" i="0" u="none" strike="noStrike" cap="none" spc="0" baseline="0">
                <a:solidFill>
                  <a:srgbClr val="6D6E71"/>
                </a:solidFill>
                <a:uFillTx/>
                <a:latin typeface="Arial"/>
              </a:defRPr>
            </a:lvl1pPr>
          </a:lstStyle>
          <a:p>
            <a:pPr lvl="0"/>
            <a:r>
              <a:rPr lang="pl-PL"/>
              <a:t>Tutaj tekst, w którym oznaczamy najważniejsze fragmenty za pomocą bordowego zakreślenia. Te fragmenty mają też font większy o 2pkt.</a:t>
            </a:r>
          </a:p>
        </p:txBody>
      </p:sp>
    </p:spTree>
    <p:extLst>
      <p:ext uri="{BB962C8B-B14F-4D97-AF65-F5344CB8AC3E}">
        <p14:creationId xmlns:p14="http://schemas.microsoft.com/office/powerpoint/2010/main" val="3440752897"/>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p:cSld name="4_Dwa elementy zawartości">
    <p:spTree>
      <p:nvGrpSpPr>
        <p:cNvPr id="1" name=""/>
        <p:cNvGrpSpPr/>
        <p:nvPr/>
      </p:nvGrpSpPr>
      <p:grpSpPr>
        <a:xfrm>
          <a:off x="0" y="0"/>
          <a:ext cx="0" cy="0"/>
          <a:chOff x="0" y="0"/>
          <a:chExt cx="0" cy="0"/>
        </a:xfrm>
      </p:grpSpPr>
      <p:sp>
        <p:nvSpPr>
          <p:cNvPr id="2" name="Symbol zastępczy tekstu 10">
            <a:extLst>
              <a:ext uri="{FF2B5EF4-FFF2-40B4-BE49-F238E27FC236}">
                <a16:creationId xmlns="" xmlns:a16="http://schemas.microsoft.com/office/drawing/2014/main" id="{A44F1EB1-950C-4BBC-BA43-0415C482CC9E}"/>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cxnSp>
        <p:nvCxnSpPr>
          <p:cNvPr id="3" name="Łącznik prosty 11">
            <a:extLst>
              <a:ext uri="{FF2B5EF4-FFF2-40B4-BE49-F238E27FC236}">
                <a16:creationId xmlns="" xmlns:a16="http://schemas.microsoft.com/office/drawing/2014/main" id="{2982752C-EA95-416A-B934-F9E62D9ED1CE}"/>
              </a:ext>
            </a:extLst>
          </p:cNvPr>
          <p:cNvCxnSpPr/>
          <p:nvPr/>
        </p:nvCxnSpPr>
        <p:spPr>
          <a:xfrm>
            <a:off x="0" y="3047996"/>
            <a:ext cx="1398017" cy="12701"/>
          </a:xfrm>
          <a:prstGeom prst="straightConnector1">
            <a:avLst/>
          </a:prstGeom>
          <a:noFill/>
          <a:ln w="6345" cap="flat">
            <a:solidFill>
              <a:srgbClr val="A43757"/>
            </a:solidFill>
            <a:prstDash val="solid"/>
            <a:miter/>
          </a:ln>
        </p:spPr>
      </p:cxnSp>
      <p:cxnSp>
        <p:nvCxnSpPr>
          <p:cNvPr id="4" name="Łącznik prosty 12">
            <a:extLst>
              <a:ext uri="{FF2B5EF4-FFF2-40B4-BE49-F238E27FC236}">
                <a16:creationId xmlns="" xmlns:a16="http://schemas.microsoft.com/office/drawing/2014/main" id="{ECD27FAD-1AA6-4704-8E03-C8509FA68669}"/>
              </a:ext>
            </a:extLst>
          </p:cNvPr>
          <p:cNvCxnSpPr/>
          <p:nvPr/>
        </p:nvCxnSpPr>
        <p:spPr>
          <a:xfrm>
            <a:off x="2792275" y="3060697"/>
            <a:ext cx="712921" cy="0"/>
          </a:xfrm>
          <a:prstGeom prst="straightConnector1">
            <a:avLst/>
          </a:prstGeom>
          <a:noFill/>
          <a:ln w="6345" cap="flat">
            <a:solidFill>
              <a:srgbClr val="A43757"/>
            </a:solidFill>
            <a:prstDash val="solid"/>
            <a:miter/>
          </a:ln>
        </p:spPr>
      </p:cxnSp>
      <p:sp>
        <p:nvSpPr>
          <p:cNvPr id="5" name="Symbol zastępczy tekstu 19">
            <a:extLst>
              <a:ext uri="{FF2B5EF4-FFF2-40B4-BE49-F238E27FC236}">
                <a16:creationId xmlns="" xmlns:a16="http://schemas.microsoft.com/office/drawing/2014/main" id="{51634A4F-8340-4EFC-A3F7-DA02E00CFC09}"/>
              </a:ext>
            </a:extLst>
          </p:cNvPr>
          <p:cNvSpPr txBox="1">
            <a:spLocks noGrp="1"/>
          </p:cNvSpPr>
          <p:nvPr>
            <p:ph type="body" sz="quarter" idx="4294967295"/>
          </p:nvPr>
        </p:nvSpPr>
        <p:spPr>
          <a:xfrm>
            <a:off x="3657600" y="2844798"/>
            <a:ext cx="7487509" cy="12573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Treść artykułu/paragrafu/etc.</a:t>
            </a:r>
          </a:p>
        </p:txBody>
      </p:sp>
      <p:cxnSp>
        <p:nvCxnSpPr>
          <p:cNvPr id="6" name="Łącznik prosty 13">
            <a:extLst>
              <a:ext uri="{FF2B5EF4-FFF2-40B4-BE49-F238E27FC236}">
                <a16:creationId xmlns="" xmlns:a16="http://schemas.microsoft.com/office/drawing/2014/main" id="{B353A92A-BDC8-41E4-B987-ABA10FAD9A5F}"/>
              </a:ext>
            </a:extLst>
          </p:cNvPr>
          <p:cNvCxnSpPr/>
          <p:nvPr/>
        </p:nvCxnSpPr>
        <p:spPr>
          <a:xfrm>
            <a:off x="0" y="5130798"/>
            <a:ext cx="1398017" cy="12701"/>
          </a:xfrm>
          <a:prstGeom prst="straightConnector1">
            <a:avLst/>
          </a:prstGeom>
          <a:noFill/>
          <a:ln w="6345" cap="flat">
            <a:solidFill>
              <a:srgbClr val="A43757"/>
            </a:solidFill>
            <a:prstDash val="solid"/>
            <a:miter/>
          </a:ln>
        </p:spPr>
      </p:cxnSp>
      <p:cxnSp>
        <p:nvCxnSpPr>
          <p:cNvPr id="7" name="Łącznik prosty 14">
            <a:extLst>
              <a:ext uri="{FF2B5EF4-FFF2-40B4-BE49-F238E27FC236}">
                <a16:creationId xmlns="" xmlns:a16="http://schemas.microsoft.com/office/drawing/2014/main" id="{2C3D19BB-8667-486B-B1E8-7C6679001369}"/>
              </a:ext>
            </a:extLst>
          </p:cNvPr>
          <p:cNvCxnSpPr/>
          <p:nvPr/>
        </p:nvCxnSpPr>
        <p:spPr>
          <a:xfrm>
            <a:off x="2792275" y="5143499"/>
            <a:ext cx="712921" cy="0"/>
          </a:xfrm>
          <a:prstGeom prst="straightConnector1">
            <a:avLst/>
          </a:prstGeom>
          <a:noFill/>
          <a:ln w="6345" cap="flat">
            <a:solidFill>
              <a:srgbClr val="A43757"/>
            </a:solidFill>
            <a:prstDash val="solid"/>
            <a:miter/>
          </a:ln>
        </p:spPr>
      </p:cxnSp>
      <p:sp>
        <p:nvSpPr>
          <p:cNvPr id="8" name="Symbol zastępczy tekstu 19">
            <a:extLst>
              <a:ext uri="{FF2B5EF4-FFF2-40B4-BE49-F238E27FC236}">
                <a16:creationId xmlns="" xmlns:a16="http://schemas.microsoft.com/office/drawing/2014/main" id="{A8AE9443-E63B-4568-86DE-6027A087711F}"/>
              </a:ext>
            </a:extLst>
          </p:cNvPr>
          <p:cNvSpPr txBox="1">
            <a:spLocks noGrp="1"/>
          </p:cNvSpPr>
          <p:nvPr>
            <p:ph type="body" sz="quarter" idx="4294967295"/>
          </p:nvPr>
        </p:nvSpPr>
        <p:spPr>
          <a:xfrm>
            <a:off x="3683002" y="4927601"/>
            <a:ext cx="7487509" cy="12573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Treść artykułu/paragrafu/etc.</a:t>
            </a:r>
          </a:p>
        </p:txBody>
      </p:sp>
    </p:spTree>
    <p:extLst>
      <p:ext uri="{BB962C8B-B14F-4D97-AF65-F5344CB8AC3E}">
        <p14:creationId xmlns:p14="http://schemas.microsoft.com/office/powerpoint/2010/main" val="3853224067"/>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p:cSld name="Slajd przekładkowy_01">
    <p:spTree>
      <p:nvGrpSpPr>
        <p:cNvPr id="1" name=""/>
        <p:cNvGrpSpPr/>
        <p:nvPr/>
      </p:nvGrpSpPr>
      <p:grpSpPr>
        <a:xfrm>
          <a:off x="0" y="0"/>
          <a:ext cx="0" cy="0"/>
          <a:chOff x="0" y="0"/>
          <a:chExt cx="0" cy="0"/>
        </a:xfrm>
      </p:grpSpPr>
      <p:pic>
        <p:nvPicPr>
          <p:cNvPr id="2" name="Obraz 1">
            <a:extLst>
              <a:ext uri="{FF2B5EF4-FFF2-40B4-BE49-F238E27FC236}">
                <a16:creationId xmlns="" xmlns:a16="http://schemas.microsoft.com/office/drawing/2014/main" id="{3CECC14B-385B-4814-A244-000191A7BFC5}"/>
              </a:ext>
            </a:extLst>
          </p:cNvPr>
          <p:cNvPicPr>
            <a:picLocks noChangeAspect="1"/>
          </p:cNvPicPr>
          <p:nvPr/>
        </p:nvPicPr>
        <p:blipFill>
          <a:blip r:embed="rId2"/>
          <a:stretch>
            <a:fillRect/>
          </a:stretch>
        </p:blipFill>
        <p:spPr>
          <a:xfrm>
            <a:off x="0" y="1709"/>
            <a:ext cx="12191996" cy="6854571"/>
          </a:xfrm>
          <a:prstGeom prst="rect">
            <a:avLst/>
          </a:prstGeom>
          <a:noFill/>
          <a:ln cap="flat">
            <a:noFill/>
          </a:ln>
        </p:spPr>
      </p:pic>
      <p:pic>
        <p:nvPicPr>
          <p:cNvPr id="3" name="Obraz 7">
            <a:extLst>
              <a:ext uri="{FF2B5EF4-FFF2-40B4-BE49-F238E27FC236}">
                <a16:creationId xmlns="" xmlns:a16="http://schemas.microsoft.com/office/drawing/2014/main" id="{FB0199E0-98BF-441A-A0B0-7E5D1B83DFFA}"/>
              </a:ext>
            </a:extLst>
          </p:cNvPr>
          <p:cNvPicPr>
            <a:picLocks noChangeAspect="1"/>
          </p:cNvPicPr>
          <p:nvPr/>
        </p:nvPicPr>
        <p:blipFill>
          <a:blip r:embed="rId3"/>
          <a:stretch>
            <a:fillRect/>
          </a:stretch>
        </p:blipFill>
        <p:spPr>
          <a:xfrm>
            <a:off x="7607" y="4155079"/>
            <a:ext cx="7011024" cy="807726"/>
          </a:xfrm>
          <a:prstGeom prst="rect">
            <a:avLst/>
          </a:prstGeom>
          <a:noFill/>
          <a:ln cap="flat">
            <a:noFill/>
          </a:ln>
        </p:spPr>
      </p:pic>
      <p:sp>
        <p:nvSpPr>
          <p:cNvPr id="4" name="Symbol zastępczy tekstu 12">
            <a:extLst>
              <a:ext uri="{FF2B5EF4-FFF2-40B4-BE49-F238E27FC236}">
                <a16:creationId xmlns="" xmlns:a16="http://schemas.microsoft.com/office/drawing/2014/main" id="{EDED5265-1EE6-4EA3-83FF-C370590C734B}"/>
              </a:ext>
            </a:extLst>
          </p:cNvPr>
          <p:cNvSpPr txBox="1">
            <a:spLocks noGrp="1"/>
          </p:cNvSpPr>
          <p:nvPr>
            <p:ph type="body" sz="quarter" idx="4294967295"/>
          </p:nvPr>
        </p:nvSpPr>
        <p:spPr>
          <a:xfrm>
            <a:off x="667265" y="4241801"/>
            <a:ext cx="5955953"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pic>
        <p:nvPicPr>
          <p:cNvPr id="5" name="Obraz 10">
            <a:extLst>
              <a:ext uri="{FF2B5EF4-FFF2-40B4-BE49-F238E27FC236}">
                <a16:creationId xmlns="" xmlns:a16="http://schemas.microsoft.com/office/drawing/2014/main" id="{4EB0E3C8-E11D-4313-BD07-5521881DD6EF}"/>
              </a:ext>
            </a:extLst>
          </p:cNvPr>
          <p:cNvPicPr>
            <a:picLocks noChangeAspect="1"/>
          </p:cNvPicPr>
          <p:nvPr/>
        </p:nvPicPr>
        <p:blipFill>
          <a:blip r:embed="rId4"/>
          <a:stretch>
            <a:fillRect/>
          </a:stretch>
        </p:blipFill>
        <p:spPr>
          <a:xfrm>
            <a:off x="1384794" y="3627872"/>
            <a:ext cx="2359298" cy="579116"/>
          </a:xfrm>
          <a:prstGeom prst="rect">
            <a:avLst/>
          </a:prstGeom>
          <a:noFill/>
          <a:ln cap="flat">
            <a:noFill/>
          </a:ln>
        </p:spPr>
      </p:pic>
      <p:sp>
        <p:nvSpPr>
          <p:cNvPr id="6" name="Symbol zastępczy tekstu 16">
            <a:extLst>
              <a:ext uri="{FF2B5EF4-FFF2-40B4-BE49-F238E27FC236}">
                <a16:creationId xmlns="" xmlns:a16="http://schemas.microsoft.com/office/drawing/2014/main" id="{35CF831D-94FB-4122-9933-62128E04A649}"/>
              </a:ext>
            </a:extLst>
          </p:cNvPr>
          <p:cNvSpPr txBox="1">
            <a:spLocks noGrp="1"/>
          </p:cNvSpPr>
          <p:nvPr>
            <p:ph type="body" sz="quarter" idx="4294967295"/>
          </p:nvPr>
        </p:nvSpPr>
        <p:spPr>
          <a:xfrm>
            <a:off x="1532122" y="3703822"/>
            <a:ext cx="2137839"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a:t>
            </a:r>
          </a:p>
        </p:txBody>
      </p:sp>
    </p:spTree>
    <p:extLst>
      <p:ext uri="{BB962C8B-B14F-4D97-AF65-F5344CB8AC3E}">
        <p14:creationId xmlns:p14="http://schemas.microsoft.com/office/powerpoint/2010/main" val="1801895741"/>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p:cSld name="5_Dwa elementy zawartości">
    <p:spTree>
      <p:nvGrpSpPr>
        <p:cNvPr id="1" name=""/>
        <p:cNvGrpSpPr/>
        <p:nvPr/>
      </p:nvGrpSpPr>
      <p:grpSpPr>
        <a:xfrm>
          <a:off x="0" y="0"/>
          <a:ext cx="0" cy="0"/>
          <a:chOff x="0" y="0"/>
          <a:chExt cx="0" cy="0"/>
        </a:xfrm>
      </p:grpSpPr>
      <p:sp>
        <p:nvSpPr>
          <p:cNvPr id="2" name="Symbol zastępczy tekstu 10">
            <a:extLst>
              <a:ext uri="{FF2B5EF4-FFF2-40B4-BE49-F238E27FC236}">
                <a16:creationId xmlns="" xmlns:a16="http://schemas.microsoft.com/office/drawing/2014/main" id="{95E119F5-9B3E-4873-87FF-5AE2A286B4B7}"/>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3" name="Obraz 3">
            <a:extLst>
              <a:ext uri="{FF2B5EF4-FFF2-40B4-BE49-F238E27FC236}">
                <a16:creationId xmlns="" xmlns:a16="http://schemas.microsoft.com/office/drawing/2014/main" id="{6789E0D2-01DB-48EF-8376-E5202269EB1A}"/>
              </a:ext>
            </a:extLst>
          </p:cNvPr>
          <p:cNvPicPr>
            <a:picLocks noChangeAspect="1"/>
          </p:cNvPicPr>
          <p:nvPr/>
        </p:nvPicPr>
        <p:blipFill>
          <a:blip r:embed="rId2"/>
          <a:stretch>
            <a:fillRect/>
          </a:stretch>
        </p:blipFill>
        <p:spPr>
          <a:xfrm>
            <a:off x="1405121" y="1951229"/>
            <a:ext cx="2828550" cy="999750"/>
          </a:xfrm>
          <a:prstGeom prst="rect">
            <a:avLst/>
          </a:prstGeom>
          <a:noFill/>
          <a:ln cap="flat">
            <a:noFill/>
          </a:ln>
        </p:spPr>
      </p:pic>
      <p:pic>
        <p:nvPicPr>
          <p:cNvPr id="4" name="Obraz 21">
            <a:extLst>
              <a:ext uri="{FF2B5EF4-FFF2-40B4-BE49-F238E27FC236}">
                <a16:creationId xmlns="" xmlns:a16="http://schemas.microsoft.com/office/drawing/2014/main" id="{52653CFF-956B-4C67-8668-3CFD36D739DB}"/>
              </a:ext>
            </a:extLst>
          </p:cNvPr>
          <p:cNvPicPr>
            <a:picLocks noChangeAspect="1"/>
          </p:cNvPicPr>
          <p:nvPr/>
        </p:nvPicPr>
        <p:blipFill>
          <a:blip r:embed="rId2"/>
          <a:stretch>
            <a:fillRect/>
          </a:stretch>
        </p:blipFill>
        <p:spPr>
          <a:xfrm>
            <a:off x="1417822" y="3449830"/>
            <a:ext cx="2828550" cy="999750"/>
          </a:xfrm>
          <a:prstGeom prst="rect">
            <a:avLst/>
          </a:prstGeom>
          <a:noFill/>
          <a:ln cap="flat">
            <a:noFill/>
          </a:ln>
        </p:spPr>
      </p:pic>
      <p:pic>
        <p:nvPicPr>
          <p:cNvPr id="5" name="Obraz 23">
            <a:extLst>
              <a:ext uri="{FF2B5EF4-FFF2-40B4-BE49-F238E27FC236}">
                <a16:creationId xmlns="" xmlns:a16="http://schemas.microsoft.com/office/drawing/2014/main" id="{00FD0AE5-69A4-4FD0-B132-99F831E7090F}"/>
              </a:ext>
            </a:extLst>
          </p:cNvPr>
          <p:cNvPicPr>
            <a:picLocks noChangeAspect="1"/>
          </p:cNvPicPr>
          <p:nvPr/>
        </p:nvPicPr>
        <p:blipFill>
          <a:blip r:embed="rId2"/>
          <a:stretch>
            <a:fillRect/>
          </a:stretch>
        </p:blipFill>
        <p:spPr>
          <a:xfrm>
            <a:off x="4669026" y="1951229"/>
            <a:ext cx="2828550" cy="999750"/>
          </a:xfrm>
          <a:prstGeom prst="rect">
            <a:avLst/>
          </a:prstGeom>
          <a:noFill/>
          <a:ln cap="flat">
            <a:noFill/>
          </a:ln>
        </p:spPr>
      </p:pic>
      <p:pic>
        <p:nvPicPr>
          <p:cNvPr id="6" name="Obraz 24">
            <a:extLst>
              <a:ext uri="{FF2B5EF4-FFF2-40B4-BE49-F238E27FC236}">
                <a16:creationId xmlns="" xmlns:a16="http://schemas.microsoft.com/office/drawing/2014/main" id="{F8E654FF-EC3B-4033-9906-5CA604875300}"/>
              </a:ext>
            </a:extLst>
          </p:cNvPr>
          <p:cNvPicPr>
            <a:picLocks noChangeAspect="1"/>
          </p:cNvPicPr>
          <p:nvPr/>
        </p:nvPicPr>
        <p:blipFill>
          <a:blip r:embed="rId2"/>
          <a:stretch>
            <a:fillRect/>
          </a:stretch>
        </p:blipFill>
        <p:spPr>
          <a:xfrm>
            <a:off x="4681727" y="3462531"/>
            <a:ext cx="2828550" cy="999750"/>
          </a:xfrm>
          <a:prstGeom prst="rect">
            <a:avLst/>
          </a:prstGeom>
          <a:noFill/>
          <a:ln cap="flat">
            <a:noFill/>
          </a:ln>
        </p:spPr>
      </p:pic>
      <p:pic>
        <p:nvPicPr>
          <p:cNvPr id="7" name="Obraz 25">
            <a:extLst>
              <a:ext uri="{FF2B5EF4-FFF2-40B4-BE49-F238E27FC236}">
                <a16:creationId xmlns="" xmlns:a16="http://schemas.microsoft.com/office/drawing/2014/main" id="{74A9D0FA-9526-4F9F-844C-3A126335AD08}"/>
              </a:ext>
            </a:extLst>
          </p:cNvPr>
          <p:cNvPicPr>
            <a:picLocks noChangeAspect="1"/>
          </p:cNvPicPr>
          <p:nvPr/>
        </p:nvPicPr>
        <p:blipFill>
          <a:blip r:embed="rId2"/>
          <a:stretch>
            <a:fillRect/>
          </a:stretch>
        </p:blipFill>
        <p:spPr>
          <a:xfrm>
            <a:off x="7932922" y="1938528"/>
            <a:ext cx="2828550" cy="999750"/>
          </a:xfrm>
          <a:prstGeom prst="rect">
            <a:avLst/>
          </a:prstGeom>
          <a:noFill/>
          <a:ln cap="flat">
            <a:noFill/>
          </a:ln>
        </p:spPr>
      </p:pic>
      <p:pic>
        <p:nvPicPr>
          <p:cNvPr id="8" name="Obraz 26">
            <a:extLst>
              <a:ext uri="{FF2B5EF4-FFF2-40B4-BE49-F238E27FC236}">
                <a16:creationId xmlns="" xmlns:a16="http://schemas.microsoft.com/office/drawing/2014/main" id="{CF03105C-5EA9-4BCF-A42A-36776DF2F4AB}"/>
              </a:ext>
            </a:extLst>
          </p:cNvPr>
          <p:cNvPicPr>
            <a:picLocks noChangeAspect="1"/>
          </p:cNvPicPr>
          <p:nvPr/>
        </p:nvPicPr>
        <p:blipFill>
          <a:blip r:embed="rId2"/>
          <a:stretch>
            <a:fillRect/>
          </a:stretch>
        </p:blipFill>
        <p:spPr>
          <a:xfrm>
            <a:off x="7945623" y="3449830"/>
            <a:ext cx="2828550" cy="999750"/>
          </a:xfrm>
          <a:prstGeom prst="rect">
            <a:avLst/>
          </a:prstGeom>
          <a:noFill/>
          <a:ln cap="flat">
            <a:noFill/>
          </a:ln>
        </p:spPr>
      </p:pic>
      <p:pic>
        <p:nvPicPr>
          <p:cNvPr id="9" name="Obraz 4">
            <a:extLst>
              <a:ext uri="{FF2B5EF4-FFF2-40B4-BE49-F238E27FC236}">
                <a16:creationId xmlns="" xmlns:a16="http://schemas.microsoft.com/office/drawing/2014/main" id="{1FE9ABD4-8452-4F7C-8129-1E0CC2D1864F}"/>
              </a:ext>
            </a:extLst>
          </p:cNvPr>
          <p:cNvPicPr>
            <a:picLocks noChangeAspect="1"/>
          </p:cNvPicPr>
          <p:nvPr/>
        </p:nvPicPr>
        <p:blipFill>
          <a:blip r:embed="rId3"/>
          <a:stretch>
            <a:fillRect/>
          </a:stretch>
        </p:blipFill>
        <p:spPr>
          <a:xfrm>
            <a:off x="4211826" y="2377952"/>
            <a:ext cx="466344" cy="146304"/>
          </a:xfrm>
          <a:prstGeom prst="rect">
            <a:avLst/>
          </a:prstGeom>
          <a:noFill/>
          <a:ln cap="flat">
            <a:noFill/>
          </a:ln>
        </p:spPr>
      </p:pic>
      <p:pic>
        <p:nvPicPr>
          <p:cNvPr id="10" name="Obraz 27">
            <a:extLst>
              <a:ext uri="{FF2B5EF4-FFF2-40B4-BE49-F238E27FC236}">
                <a16:creationId xmlns="" xmlns:a16="http://schemas.microsoft.com/office/drawing/2014/main" id="{9DBD6340-EA4B-48CE-92EF-95ED10280E6D}"/>
              </a:ext>
            </a:extLst>
          </p:cNvPr>
          <p:cNvPicPr>
            <a:picLocks noChangeAspect="1"/>
          </p:cNvPicPr>
          <p:nvPr/>
        </p:nvPicPr>
        <p:blipFill>
          <a:blip r:embed="rId3"/>
          <a:stretch>
            <a:fillRect/>
          </a:stretch>
        </p:blipFill>
        <p:spPr>
          <a:xfrm>
            <a:off x="4224527" y="3876543"/>
            <a:ext cx="466344" cy="146304"/>
          </a:xfrm>
          <a:prstGeom prst="rect">
            <a:avLst/>
          </a:prstGeom>
          <a:noFill/>
          <a:ln cap="flat">
            <a:noFill/>
          </a:ln>
        </p:spPr>
      </p:pic>
      <p:pic>
        <p:nvPicPr>
          <p:cNvPr id="11" name="Obraz 28">
            <a:extLst>
              <a:ext uri="{FF2B5EF4-FFF2-40B4-BE49-F238E27FC236}">
                <a16:creationId xmlns="" xmlns:a16="http://schemas.microsoft.com/office/drawing/2014/main" id="{A824E1FB-175C-441B-B6D4-1DF8D53B0051}"/>
              </a:ext>
            </a:extLst>
          </p:cNvPr>
          <p:cNvPicPr>
            <a:picLocks noChangeAspect="1"/>
          </p:cNvPicPr>
          <p:nvPr/>
        </p:nvPicPr>
        <p:blipFill>
          <a:blip r:embed="rId3"/>
          <a:stretch>
            <a:fillRect/>
          </a:stretch>
        </p:blipFill>
        <p:spPr>
          <a:xfrm>
            <a:off x="7488423" y="3889244"/>
            <a:ext cx="466344" cy="146304"/>
          </a:xfrm>
          <a:prstGeom prst="rect">
            <a:avLst/>
          </a:prstGeom>
          <a:noFill/>
          <a:ln cap="flat">
            <a:noFill/>
          </a:ln>
        </p:spPr>
      </p:pic>
      <p:pic>
        <p:nvPicPr>
          <p:cNvPr id="12" name="Obraz 29">
            <a:extLst>
              <a:ext uri="{FF2B5EF4-FFF2-40B4-BE49-F238E27FC236}">
                <a16:creationId xmlns="" xmlns:a16="http://schemas.microsoft.com/office/drawing/2014/main" id="{5AC506EB-71B0-4556-BF27-F6AA57C6D302}"/>
              </a:ext>
            </a:extLst>
          </p:cNvPr>
          <p:cNvPicPr>
            <a:picLocks noChangeAspect="1"/>
          </p:cNvPicPr>
          <p:nvPr/>
        </p:nvPicPr>
        <p:blipFill>
          <a:blip r:embed="rId3"/>
          <a:stretch>
            <a:fillRect/>
          </a:stretch>
        </p:blipFill>
        <p:spPr>
          <a:xfrm>
            <a:off x="7475722" y="2377952"/>
            <a:ext cx="466344" cy="146304"/>
          </a:xfrm>
          <a:prstGeom prst="rect">
            <a:avLst/>
          </a:prstGeom>
          <a:noFill/>
          <a:ln cap="flat">
            <a:noFill/>
          </a:ln>
        </p:spPr>
      </p:pic>
      <p:pic>
        <p:nvPicPr>
          <p:cNvPr id="13" name="Obraz 30">
            <a:extLst>
              <a:ext uri="{FF2B5EF4-FFF2-40B4-BE49-F238E27FC236}">
                <a16:creationId xmlns="" xmlns:a16="http://schemas.microsoft.com/office/drawing/2014/main" id="{A823120D-E1AF-4099-9148-E584EAC6AE6A}"/>
              </a:ext>
            </a:extLst>
          </p:cNvPr>
          <p:cNvPicPr>
            <a:picLocks noChangeAspect="1"/>
          </p:cNvPicPr>
          <p:nvPr/>
        </p:nvPicPr>
        <p:blipFill>
          <a:blip r:embed="rId3"/>
          <a:stretch>
            <a:fillRect/>
          </a:stretch>
        </p:blipFill>
        <p:spPr>
          <a:xfrm>
            <a:off x="1417822" y="5546850"/>
            <a:ext cx="466344" cy="146304"/>
          </a:xfrm>
          <a:prstGeom prst="rect">
            <a:avLst/>
          </a:prstGeom>
          <a:noFill/>
          <a:ln cap="flat">
            <a:noFill/>
          </a:ln>
        </p:spPr>
      </p:pic>
      <p:pic>
        <p:nvPicPr>
          <p:cNvPr id="14" name="Obraz 5">
            <a:extLst>
              <a:ext uri="{FF2B5EF4-FFF2-40B4-BE49-F238E27FC236}">
                <a16:creationId xmlns="" xmlns:a16="http://schemas.microsoft.com/office/drawing/2014/main" id="{5848F56A-7787-4397-82A5-CEF592834E3E}"/>
              </a:ext>
            </a:extLst>
          </p:cNvPr>
          <p:cNvPicPr>
            <a:picLocks noChangeAspect="1"/>
          </p:cNvPicPr>
          <p:nvPr/>
        </p:nvPicPr>
        <p:blipFill>
          <a:blip r:embed="rId4"/>
          <a:stretch>
            <a:fillRect/>
          </a:stretch>
        </p:blipFill>
        <p:spPr>
          <a:xfrm>
            <a:off x="1884166" y="5069113"/>
            <a:ext cx="2813307" cy="990606"/>
          </a:xfrm>
          <a:prstGeom prst="rect">
            <a:avLst/>
          </a:prstGeom>
          <a:noFill/>
          <a:ln cap="flat">
            <a:noFill/>
          </a:ln>
        </p:spPr>
      </p:pic>
      <p:sp>
        <p:nvSpPr>
          <p:cNvPr id="15" name="Symbol zastępczy tekstu 34">
            <a:extLst>
              <a:ext uri="{FF2B5EF4-FFF2-40B4-BE49-F238E27FC236}">
                <a16:creationId xmlns="" xmlns:a16="http://schemas.microsoft.com/office/drawing/2014/main" id="{D0BA34E9-9FFE-44F7-B10B-C00EB4025459}"/>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a:tabLst/>
              <a:defRPr lang="pl-PL" sz="1600" b="0" i="0" u="none" strike="noStrike" cap="none" spc="0" baseline="0">
                <a:solidFill>
                  <a:srgbClr val="6D6E71"/>
                </a:solidFill>
                <a:uFillTx/>
                <a:latin typeface="Arial"/>
              </a:defRPr>
            </a:lvl1pPr>
          </a:lstStyle>
          <a:p>
            <a:pPr lvl="0"/>
            <a:endParaRPr lang="pl-PL"/>
          </a:p>
        </p:txBody>
      </p:sp>
      <p:sp>
        <p:nvSpPr>
          <p:cNvPr id="16" name="Symbol zastępczy tekstu 34">
            <a:extLst>
              <a:ext uri="{FF2B5EF4-FFF2-40B4-BE49-F238E27FC236}">
                <a16:creationId xmlns="" xmlns:a16="http://schemas.microsoft.com/office/drawing/2014/main" id="{441CE751-7248-4A43-9022-F59B9E0BDA76}"/>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2"/>
              <a:tabLst/>
              <a:defRPr lang="pl-PL" sz="1600" b="0" i="0" u="none" strike="noStrike" cap="none" spc="0" baseline="0">
                <a:solidFill>
                  <a:srgbClr val="6D6E71"/>
                </a:solidFill>
                <a:uFillTx/>
                <a:latin typeface="Arial"/>
              </a:defRPr>
            </a:lvl1pPr>
          </a:lstStyle>
          <a:p>
            <a:pPr lvl="0"/>
            <a:endParaRPr lang="pl-PL"/>
          </a:p>
        </p:txBody>
      </p:sp>
      <p:sp>
        <p:nvSpPr>
          <p:cNvPr id="17" name="Symbol zastępczy tekstu 34">
            <a:extLst>
              <a:ext uri="{FF2B5EF4-FFF2-40B4-BE49-F238E27FC236}">
                <a16:creationId xmlns="" xmlns:a16="http://schemas.microsoft.com/office/drawing/2014/main" id="{46614AF1-20B9-4AEF-9253-B7B93C1273DC}"/>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3"/>
              <a:tabLst/>
              <a:defRPr lang="pl-PL" sz="1600" b="0" i="0" u="none" strike="noStrike" cap="none" spc="0" baseline="0">
                <a:solidFill>
                  <a:srgbClr val="6D6E71"/>
                </a:solidFill>
                <a:uFillTx/>
                <a:latin typeface="Arial"/>
              </a:defRPr>
            </a:lvl1pPr>
          </a:lstStyle>
          <a:p>
            <a:pPr lvl="0"/>
            <a:endParaRPr lang="pl-PL"/>
          </a:p>
        </p:txBody>
      </p:sp>
      <p:sp>
        <p:nvSpPr>
          <p:cNvPr id="18" name="Symbol zastępczy tekstu 34">
            <a:extLst>
              <a:ext uri="{FF2B5EF4-FFF2-40B4-BE49-F238E27FC236}">
                <a16:creationId xmlns="" xmlns:a16="http://schemas.microsoft.com/office/drawing/2014/main" id="{F7B3725A-6C67-4151-978F-441A2ABD9248}"/>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4"/>
              <a:tabLst/>
              <a:defRPr lang="pl-PL" sz="1600" b="0" i="0" u="none" strike="noStrike" cap="none" spc="0" baseline="0">
                <a:solidFill>
                  <a:srgbClr val="6D6E71"/>
                </a:solidFill>
                <a:uFillTx/>
                <a:latin typeface="Arial"/>
              </a:defRPr>
            </a:lvl1pPr>
          </a:lstStyle>
          <a:p>
            <a:pPr lvl="0"/>
            <a:endParaRPr lang="pl-PL"/>
          </a:p>
        </p:txBody>
      </p:sp>
      <p:sp>
        <p:nvSpPr>
          <p:cNvPr id="19" name="Symbol zastępczy tekstu 34">
            <a:extLst>
              <a:ext uri="{FF2B5EF4-FFF2-40B4-BE49-F238E27FC236}">
                <a16:creationId xmlns="" xmlns:a16="http://schemas.microsoft.com/office/drawing/2014/main" id="{E4F28D5B-C762-4806-A765-DCB94F2D879A}"/>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5"/>
              <a:tabLst/>
              <a:defRPr lang="pl-PL" sz="1600" b="0"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 xmlns:a16="http://schemas.microsoft.com/office/drawing/2014/main" id="{63F1F02F-C030-4507-915C-E8A4F8DFF870}"/>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6"/>
              <a:tabLst/>
              <a:defRPr lang="pl-PL" sz="1600" b="0"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 xmlns:a16="http://schemas.microsoft.com/office/drawing/2014/main" id="{5CE960AF-9EC6-4964-A63B-6BC425B8219C}"/>
              </a:ext>
            </a:extLst>
          </p:cNvPr>
          <p:cNvSpPr txBox="1">
            <a:spLocks noGrp="1"/>
          </p:cNvSpPr>
          <p:nvPr>
            <p:ph type="body" sz="quarter" idx="4294967295"/>
          </p:nvPr>
        </p:nvSpPr>
        <p:spPr>
          <a:xfrm>
            <a:off x="1976375" y="5146800"/>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FFFFFF"/>
              </a:buClr>
              <a:buSzPct val="100000"/>
              <a:buFont typeface="Arial"/>
              <a:buAutoNum type="arabicPeriod" startAt="8"/>
              <a:tabLst/>
              <a:defRPr lang="pl-PL" sz="1600" b="0" i="0" u="none" strike="noStrike" cap="none" spc="0" baseline="0">
                <a:solidFill>
                  <a:srgbClr val="FFFFFF"/>
                </a:solidFill>
                <a:uFillTx/>
                <a:latin typeface="Arial"/>
              </a:defRPr>
            </a:lvl1pPr>
          </a:lstStyle>
          <a:p>
            <a:pPr lvl="0"/>
            <a:endParaRPr lang="pl-PL"/>
          </a:p>
        </p:txBody>
      </p:sp>
    </p:spTree>
    <p:extLst>
      <p:ext uri="{BB962C8B-B14F-4D97-AF65-F5344CB8AC3E}">
        <p14:creationId xmlns:p14="http://schemas.microsoft.com/office/powerpoint/2010/main" val="266703027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p:cSld name="6_Dwa elementy zawartości">
    <p:spTree>
      <p:nvGrpSpPr>
        <p:cNvPr id="1" name=""/>
        <p:cNvGrpSpPr/>
        <p:nvPr/>
      </p:nvGrpSpPr>
      <p:grpSpPr>
        <a:xfrm>
          <a:off x="0" y="0"/>
          <a:ext cx="0" cy="0"/>
          <a:chOff x="0" y="0"/>
          <a:chExt cx="0" cy="0"/>
        </a:xfrm>
      </p:grpSpPr>
      <p:pic>
        <p:nvPicPr>
          <p:cNvPr id="2" name="Obraz 2">
            <a:extLst>
              <a:ext uri="{FF2B5EF4-FFF2-40B4-BE49-F238E27FC236}">
                <a16:creationId xmlns="" xmlns:a16="http://schemas.microsoft.com/office/drawing/2014/main" id="{AF90BDFE-E2BE-4953-9688-B4796D89FA9D}"/>
              </a:ext>
            </a:extLst>
          </p:cNvPr>
          <p:cNvPicPr>
            <a:picLocks noChangeAspect="1"/>
          </p:cNvPicPr>
          <p:nvPr/>
        </p:nvPicPr>
        <p:blipFill>
          <a:blip r:embed="rId2"/>
          <a:stretch>
            <a:fillRect/>
          </a:stretch>
        </p:blipFill>
        <p:spPr>
          <a:xfrm>
            <a:off x="1405121" y="1954786"/>
            <a:ext cx="2828550" cy="1018038"/>
          </a:xfrm>
          <a:prstGeom prst="rect">
            <a:avLst/>
          </a:prstGeom>
          <a:noFill/>
          <a:ln cap="flat">
            <a:noFill/>
          </a:ln>
        </p:spPr>
      </p:pic>
      <p:sp>
        <p:nvSpPr>
          <p:cNvPr id="3" name="Symbol zastępczy tekstu 10">
            <a:extLst>
              <a:ext uri="{FF2B5EF4-FFF2-40B4-BE49-F238E27FC236}">
                <a16:creationId xmlns="" xmlns:a16="http://schemas.microsoft.com/office/drawing/2014/main" id="{675C3A0A-1600-47E9-AA53-B2D7C26F586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4" name="Obraz 12">
            <a:extLst>
              <a:ext uri="{FF2B5EF4-FFF2-40B4-BE49-F238E27FC236}">
                <a16:creationId xmlns="" xmlns:a16="http://schemas.microsoft.com/office/drawing/2014/main" id="{FD698344-D0C6-4348-AD73-DE155DDE1DC0}"/>
              </a:ext>
            </a:extLst>
          </p:cNvPr>
          <p:cNvPicPr>
            <a:picLocks noChangeAspect="1"/>
          </p:cNvPicPr>
          <p:nvPr/>
        </p:nvPicPr>
        <p:blipFill>
          <a:blip r:embed="rId2"/>
          <a:stretch>
            <a:fillRect/>
          </a:stretch>
        </p:blipFill>
        <p:spPr>
          <a:xfrm>
            <a:off x="4669026" y="1942085"/>
            <a:ext cx="2828550" cy="1018038"/>
          </a:xfrm>
          <a:prstGeom prst="rect">
            <a:avLst/>
          </a:prstGeom>
          <a:noFill/>
          <a:ln cap="flat">
            <a:noFill/>
          </a:ln>
        </p:spPr>
      </p:pic>
      <p:pic>
        <p:nvPicPr>
          <p:cNvPr id="5" name="Obraz 13">
            <a:extLst>
              <a:ext uri="{FF2B5EF4-FFF2-40B4-BE49-F238E27FC236}">
                <a16:creationId xmlns="" xmlns:a16="http://schemas.microsoft.com/office/drawing/2014/main" id="{31EBE81F-C80D-4787-B9C2-AA438E509052}"/>
              </a:ext>
            </a:extLst>
          </p:cNvPr>
          <p:cNvPicPr>
            <a:picLocks noChangeAspect="1"/>
          </p:cNvPicPr>
          <p:nvPr/>
        </p:nvPicPr>
        <p:blipFill>
          <a:blip r:embed="rId2"/>
          <a:stretch>
            <a:fillRect/>
          </a:stretch>
        </p:blipFill>
        <p:spPr>
          <a:xfrm>
            <a:off x="7958324" y="1942085"/>
            <a:ext cx="2828550" cy="1018038"/>
          </a:xfrm>
          <a:prstGeom prst="rect">
            <a:avLst/>
          </a:prstGeom>
          <a:noFill/>
          <a:ln cap="flat">
            <a:noFill/>
          </a:ln>
        </p:spPr>
      </p:pic>
      <p:pic>
        <p:nvPicPr>
          <p:cNvPr id="6" name="Obraz 14">
            <a:extLst>
              <a:ext uri="{FF2B5EF4-FFF2-40B4-BE49-F238E27FC236}">
                <a16:creationId xmlns="" xmlns:a16="http://schemas.microsoft.com/office/drawing/2014/main" id="{D1563F32-E07C-4AA5-AE28-0761F2C1A027}"/>
              </a:ext>
            </a:extLst>
          </p:cNvPr>
          <p:cNvPicPr>
            <a:picLocks noChangeAspect="1"/>
          </p:cNvPicPr>
          <p:nvPr/>
        </p:nvPicPr>
        <p:blipFill>
          <a:blip r:embed="rId2"/>
          <a:stretch>
            <a:fillRect/>
          </a:stretch>
        </p:blipFill>
        <p:spPr>
          <a:xfrm>
            <a:off x="1405121" y="3453387"/>
            <a:ext cx="2828550" cy="1018038"/>
          </a:xfrm>
          <a:prstGeom prst="rect">
            <a:avLst/>
          </a:prstGeom>
          <a:noFill/>
          <a:ln cap="flat">
            <a:noFill/>
          </a:ln>
        </p:spPr>
      </p:pic>
      <p:pic>
        <p:nvPicPr>
          <p:cNvPr id="7" name="Obraz 15">
            <a:extLst>
              <a:ext uri="{FF2B5EF4-FFF2-40B4-BE49-F238E27FC236}">
                <a16:creationId xmlns="" xmlns:a16="http://schemas.microsoft.com/office/drawing/2014/main" id="{3939FAE8-D90E-438A-85FA-B70D9558E7DA}"/>
              </a:ext>
            </a:extLst>
          </p:cNvPr>
          <p:cNvPicPr>
            <a:picLocks noChangeAspect="1"/>
          </p:cNvPicPr>
          <p:nvPr/>
        </p:nvPicPr>
        <p:blipFill>
          <a:blip r:embed="rId2"/>
          <a:stretch>
            <a:fillRect/>
          </a:stretch>
        </p:blipFill>
        <p:spPr>
          <a:xfrm>
            <a:off x="4669026" y="3440686"/>
            <a:ext cx="2828550" cy="1018038"/>
          </a:xfrm>
          <a:prstGeom prst="rect">
            <a:avLst/>
          </a:prstGeom>
          <a:noFill/>
          <a:ln cap="flat">
            <a:noFill/>
          </a:ln>
        </p:spPr>
      </p:pic>
      <p:pic>
        <p:nvPicPr>
          <p:cNvPr id="8" name="Obraz 16">
            <a:extLst>
              <a:ext uri="{FF2B5EF4-FFF2-40B4-BE49-F238E27FC236}">
                <a16:creationId xmlns="" xmlns:a16="http://schemas.microsoft.com/office/drawing/2014/main" id="{25A19944-B7BD-43B1-8985-6F907FC9FC9D}"/>
              </a:ext>
            </a:extLst>
          </p:cNvPr>
          <p:cNvPicPr>
            <a:picLocks noChangeAspect="1"/>
          </p:cNvPicPr>
          <p:nvPr/>
        </p:nvPicPr>
        <p:blipFill>
          <a:blip r:embed="rId2"/>
          <a:stretch>
            <a:fillRect/>
          </a:stretch>
        </p:blipFill>
        <p:spPr>
          <a:xfrm>
            <a:off x="7958324" y="3440686"/>
            <a:ext cx="2828550" cy="1018038"/>
          </a:xfrm>
          <a:prstGeom prst="rect">
            <a:avLst/>
          </a:prstGeom>
          <a:noFill/>
          <a:ln cap="flat">
            <a:noFill/>
          </a:ln>
        </p:spPr>
      </p:pic>
      <p:pic>
        <p:nvPicPr>
          <p:cNvPr id="9" name="Obraz 20">
            <a:extLst>
              <a:ext uri="{FF2B5EF4-FFF2-40B4-BE49-F238E27FC236}">
                <a16:creationId xmlns="" xmlns:a16="http://schemas.microsoft.com/office/drawing/2014/main" id="{AE521724-0BAF-4FDF-84AE-938EBDBD5BED}"/>
              </a:ext>
            </a:extLst>
          </p:cNvPr>
          <p:cNvPicPr>
            <a:picLocks noChangeAspect="1"/>
          </p:cNvPicPr>
          <p:nvPr/>
        </p:nvPicPr>
        <p:blipFill>
          <a:blip r:embed="rId2"/>
          <a:stretch>
            <a:fillRect/>
          </a:stretch>
        </p:blipFill>
        <p:spPr>
          <a:xfrm>
            <a:off x="1392420" y="4951978"/>
            <a:ext cx="2828550" cy="1018038"/>
          </a:xfrm>
          <a:prstGeom prst="rect">
            <a:avLst/>
          </a:prstGeom>
          <a:noFill/>
          <a:ln cap="flat">
            <a:noFill/>
          </a:ln>
        </p:spPr>
      </p:pic>
      <p:pic>
        <p:nvPicPr>
          <p:cNvPr id="10" name="Obraz 3">
            <a:extLst>
              <a:ext uri="{FF2B5EF4-FFF2-40B4-BE49-F238E27FC236}">
                <a16:creationId xmlns="" xmlns:a16="http://schemas.microsoft.com/office/drawing/2014/main" id="{BDDEA5FB-54C2-43D8-8ED7-526093A76934}"/>
              </a:ext>
            </a:extLst>
          </p:cNvPr>
          <p:cNvPicPr>
            <a:picLocks noChangeAspect="1"/>
          </p:cNvPicPr>
          <p:nvPr/>
        </p:nvPicPr>
        <p:blipFill>
          <a:blip r:embed="rId3"/>
          <a:stretch>
            <a:fillRect/>
          </a:stretch>
        </p:blipFill>
        <p:spPr>
          <a:xfrm>
            <a:off x="4702045" y="4965694"/>
            <a:ext cx="2813307" cy="990606"/>
          </a:xfrm>
          <a:prstGeom prst="rect">
            <a:avLst/>
          </a:prstGeom>
          <a:noFill/>
          <a:ln cap="flat">
            <a:noFill/>
          </a:ln>
        </p:spPr>
      </p:pic>
      <p:cxnSp>
        <p:nvCxnSpPr>
          <p:cNvPr id="11" name="Łącznik prosty 8">
            <a:extLst>
              <a:ext uri="{FF2B5EF4-FFF2-40B4-BE49-F238E27FC236}">
                <a16:creationId xmlns="" xmlns:a16="http://schemas.microsoft.com/office/drawing/2014/main" id="{EB0F9CBE-C805-4B8E-852C-464E433A3528}"/>
              </a:ext>
            </a:extLst>
          </p:cNvPr>
          <p:cNvCxnSpPr>
            <a:endCxn id="2" idx="1"/>
          </p:cNvCxnSpPr>
          <p:nvPr/>
        </p:nvCxnSpPr>
        <p:spPr>
          <a:xfrm>
            <a:off x="0" y="2451104"/>
            <a:ext cx="1405121" cy="12691"/>
          </a:xfrm>
          <a:prstGeom prst="straightConnector1">
            <a:avLst/>
          </a:prstGeom>
          <a:noFill/>
          <a:ln w="6345" cap="flat">
            <a:solidFill>
              <a:srgbClr val="A43757"/>
            </a:solidFill>
            <a:prstDash val="solid"/>
            <a:miter/>
          </a:ln>
        </p:spPr>
      </p:cxnSp>
      <p:cxnSp>
        <p:nvCxnSpPr>
          <p:cNvPr id="12" name="Łącznik prosty ze strzałką 25">
            <a:extLst>
              <a:ext uri="{FF2B5EF4-FFF2-40B4-BE49-F238E27FC236}">
                <a16:creationId xmlns="" xmlns:a16="http://schemas.microsoft.com/office/drawing/2014/main" id="{7B1CFE85-FF7B-4356-9FF8-68377941E52B}"/>
              </a:ext>
            </a:extLst>
          </p:cNvPr>
          <p:cNvCxnSpPr/>
          <p:nvPr/>
        </p:nvCxnSpPr>
        <p:spPr>
          <a:xfrm>
            <a:off x="4214094" y="2438403"/>
            <a:ext cx="461818" cy="0"/>
          </a:xfrm>
          <a:prstGeom prst="straightConnector1">
            <a:avLst/>
          </a:prstGeom>
          <a:noFill/>
          <a:ln w="6345" cap="flat">
            <a:solidFill>
              <a:srgbClr val="A43757"/>
            </a:solidFill>
            <a:prstDash val="solid"/>
            <a:miter/>
            <a:tailEnd type="arrow"/>
          </a:ln>
        </p:spPr>
      </p:cxnSp>
      <p:cxnSp>
        <p:nvCxnSpPr>
          <p:cNvPr id="13" name="Łącznik prosty ze strzałką 42">
            <a:extLst>
              <a:ext uri="{FF2B5EF4-FFF2-40B4-BE49-F238E27FC236}">
                <a16:creationId xmlns="" xmlns:a16="http://schemas.microsoft.com/office/drawing/2014/main" id="{CC72A635-2347-47F7-BD57-3DEDD9FD6DA3}"/>
              </a:ext>
            </a:extLst>
          </p:cNvPr>
          <p:cNvCxnSpPr/>
          <p:nvPr/>
        </p:nvCxnSpPr>
        <p:spPr>
          <a:xfrm>
            <a:off x="7490691" y="2451104"/>
            <a:ext cx="461818" cy="0"/>
          </a:xfrm>
          <a:prstGeom prst="straightConnector1">
            <a:avLst/>
          </a:prstGeom>
          <a:noFill/>
          <a:ln w="6345" cap="flat">
            <a:solidFill>
              <a:srgbClr val="A43757"/>
            </a:solidFill>
            <a:prstDash val="solid"/>
            <a:miter/>
            <a:tailEnd type="arrow"/>
          </a:ln>
        </p:spPr>
      </p:cxnSp>
      <p:cxnSp>
        <p:nvCxnSpPr>
          <p:cNvPr id="14" name="Łącznik prosty ze strzałką 43">
            <a:extLst>
              <a:ext uri="{FF2B5EF4-FFF2-40B4-BE49-F238E27FC236}">
                <a16:creationId xmlns="" xmlns:a16="http://schemas.microsoft.com/office/drawing/2014/main" id="{9334EB13-06F4-40CE-BC23-1EBD65E3D72A}"/>
              </a:ext>
            </a:extLst>
          </p:cNvPr>
          <p:cNvCxnSpPr/>
          <p:nvPr/>
        </p:nvCxnSpPr>
        <p:spPr>
          <a:xfrm>
            <a:off x="9486900" y="2946397"/>
            <a:ext cx="0" cy="508005"/>
          </a:xfrm>
          <a:prstGeom prst="straightConnector1">
            <a:avLst/>
          </a:prstGeom>
          <a:noFill/>
          <a:ln w="6345" cap="flat">
            <a:solidFill>
              <a:srgbClr val="A43757"/>
            </a:solidFill>
            <a:prstDash val="solid"/>
            <a:miter/>
            <a:tailEnd type="arrow"/>
          </a:ln>
        </p:spPr>
      </p:cxnSp>
      <p:cxnSp>
        <p:nvCxnSpPr>
          <p:cNvPr id="15" name="Łącznik prosty ze strzałką 44">
            <a:extLst>
              <a:ext uri="{FF2B5EF4-FFF2-40B4-BE49-F238E27FC236}">
                <a16:creationId xmlns="" xmlns:a16="http://schemas.microsoft.com/office/drawing/2014/main" id="{10571280-E002-4DC8-BCDB-E89C4483A4A1}"/>
              </a:ext>
            </a:extLst>
          </p:cNvPr>
          <p:cNvCxnSpPr/>
          <p:nvPr/>
        </p:nvCxnSpPr>
        <p:spPr>
          <a:xfrm flipH="1">
            <a:off x="4203697" y="3949695"/>
            <a:ext cx="457200" cy="0"/>
          </a:xfrm>
          <a:prstGeom prst="straightConnector1">
            <a:avLst/>
          </a:prstGeom>
          <a:noFill/>
          <a:ln w="6345" cap="flat">
            <a:solidFill>
              <a:srgbClr val="A43757"/>
            </a:solidFill>
            <a:prstDash val="solid"/>
            <a:miter/>
            <a:tailEnd type="arrow"/>
          </a:ln>
        </p:spPr>
      </p:cxnSp>
      <p:cxnSp>
        <p:nvCxnSpPr>
          <p:cNvPr id="16" name="Łącznik prosty ze strzałką 45">
            <a:extLst>
              <a:ext uri="{FF2B5EF4-FFF2-40B4-BE49-F238E27FC236}">
                <a16:creationId xmlns="" xmlns:a16="http://schemas.microsoft.com/office/drawing/2014/main" id="{98B793D4-C324-470D-B2D9-2C9BFB15E73D}"/>
              </a:ext>
            </a:extLst>
          </p:cNvPr>
          <p:cNvCxnSpPr>
            <a:stCxn id="8" idx="1"/>
          </p:cNvCxnSpPr>
          <p:nvPr/>
        </p:nvCxnSpPr>
        <p:spPr>
          <a:xfrm flipH="1">
            <a:off x="7480304" y="3949695"/>
            <a:ext cx="478020" cy="0"/>
          </a:xfrm>
          <a:prstGeom prst="straightConnector1">
            <a:avLst/>
          </a:prstGeom>
          <a:noFill/>
          <a:ln w="6345" cap="flat">
            <a:solidFill>
              <a:srgbClr val="A43757"/>
            </a:solidFill>
            <a:prstDash val="solid"/>
            <a:miter/>
            <a:tailEnd type="arrow"/>
          </a:ln>
        </p:spPr>
      </p:cxnSp>
      <p:cxnSp>
        <p:nvCxnSpPr>
          <p:cNvPr id="17" name="Łącznik prosty ze strzałką 46">
            <a:extLst>
              <a:ext uri="{FF2B5EF4-FFF2-40B4-BE49-F238E27FC236}">
                <a16:creationId xmlns="" xmlns:a16="http://schemas.microsoft.com/office/drawing/2014/main" id="{CB1BAC07-5807-496D-B311-2AD322BDB2CE}"/>
              </a:ext>
            </a:extLst>
          </p:cNvPr>
          <p:cNvCxnSpPr/>
          <p:nvPr/>
        </p:nvCxnSpPr>
        <p:spPr>
          <a:xfrm>
            <a:off x="4165604" y="5448296"/>
            <a:ext cx="507994" cy="0"/>
          </a:xfrm>
          <a:prstGeom prst="straightConnector1">
            <a:avLst/>
          </a:prstGeom>
          <a:noFill/>
          <a:ln w="6345" cap="flat">
            <a:solidFill>
              <a:srgbClr val="A43757"/>
            </a:solidFill>
            <a:prstDash val="solid"/>
            <a:miter/>
            <a:tailEnd type="arrow"/>
          </a:ln>
        </p:spPr>
      </p:cxnSp>
      <p:cxnSp>
        <p:nvCxnSpPr>
          <p:cNvPr id="18" name="Łącznik prosty ze strzałką 52">
            <a:extLst>
              <a:ext uri="{FF2B5EF4-FFF2-40B4-BE49-F238E27FC236}">
                <a16:creationId xmlns="" xmlns:a16="http://schemas.microsoft.com/office/drawing/2014/main" id="{1F1542E2-874B-4A43-8CB9-64F326FE25F6}"/>
              </a:ext>
            </a:extLst>
          </p:cNvPr>
          <p:cNvCxnSpPr/>
          <p:nvPr/>
        </p:nvCxnSpPr>
        <p:spPr>
          <a:xfrm>
            <a:off x="2743200" y="4457700"/>
            <a:ext cx="0" cy="508004"/>
          </a:xfrm>
          <a:prstGeom prst="straightConnector1">
            <a:avLst/>
          </a:prstGeom>
          <a:noFill/>
          <a:ln w="6345" cap="flat">
            <a:solidFill>
              <a:srgbClr val="A43757"/>
            </a:solidFill>
            <a:prstDash val="solid"/>
            <a:miter/>
            <a:tailEnd type="arrow"/>
          </a:ln>
        </p:spPr>
      </p:cxnSp>
      <p:sp>
        <p:nvSpPr>
          <p:cNvPr id="19" name="Symbol zastępczy tekstu 34">
            <a:extLst>
              <a:ext uri="{FF2B5EF4-FFF2-40B4-BE49-F238E27FC236}">
                <a16:creationId xmlns="" xmlns:a16="http://schemas.microsoft.com/office/drawing/2014/main" id="{5EB71FFB-4A35-47BB-BEAD-3603D0EB3702}"/>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 xmlns:a16="http://schemas.microsoft.com/office/drawing/2014/main" id="{FA9595DF-4951-41E5-A31B-F271CD1ECDC9}"/>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 xmlns:a16="http://schemas.microsoft.com/office/drawing/2014/main" id="{25686BDF-7D35-461E-A2BD-F48816F576FF}"/>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2" name="Symbol zastępczy tekstu 34">
            <a:extLst>
              <a:ext uri="{FF2B5EF4-FFF2-40B4-BE49-F238E27FC236}">
                <a16:creationId xmlns="" xmlns:a16="http://schemas.microsoft.com/office/drawing/2014/main" id="{C301FD96-A5F1-49E7-82A0-984A60897302}"/>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3" name="Symbol zastępczy tekstu 34">
            <a:extLst>
              <a:ext uri="{FF2B5EF4-FFF2-40B4-BE49-F238E27FC236}">
                <a16:creationId xmlns="" xmlns:a16="http://schemas.microsoft.com/office/drawing/2014/main" id="{2386ED17-0EDA-4141-B8A2-A6E761D5D52E}"/>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4" name="Symbol zastępczy tekstu 34">
            <a:extLst>
              <a:ext uri="{FF2B5EF4-FFF2-40B4-BE49-F238E27FC236}">
                <a16:creationId xmlns="" xmlns:a16="http://schemas.microsoft.com/office/drawing/2014/main" id="{C03DD810-BDD5-445B-8594-4ECB0A8FB0B2}"/>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5" name="Symbol zastępczy tekstu 34">
            <a:extLst>
              <a:ext uri="{FF2B5EF4-FFF2-40B4-BE49-F238E27FC236}">
                <a16:creationId xmlns="" xmlns:a16="http://schemas.microsoft.com/office/drawing/2014/main" id="{35E22065-6ACF-4850-90E0-241283CB24DA}"/>
              </a:ext>
            </a:extLst>
          </p:cNvPr>
          <p:cNvSpPr txBox="1">
            <a:spLocks noGrp="1"/>
          </p:cNvSpPr>
          <p:nvPr>
            <p:ph type="body" sz="quarter" idx="4294967295"/>
          </p:nvPr>
        </p:nvSpPr>
        <p:spPr>
          <a:xfrm>
            <a:off x="1485900"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6" name="Symbol zastępczy tekstu 34">
            <a:extLst>
              <a:ext uri="{FF2B5EF4-FFF2-40B4-BE49-F238E27FC236}">
                <a16:creationId xmlns="" xmlns:a16="http://schemas.microsoft.com/office/drawing/2014/main" id="{2145FE43-53DD-4595-B8AA-BA21679E2DCE}"/>
              </a:ext>
            </a:extLst>
          </p:cNvPr>
          <p:cNvSpPr txBox="1">
            <a:spLocks noGrp="1"/>
          </p:cNvSpPr>
          <p:nvPr>
            <p:ph type="body" sz="quarter" idx="4294967295"/>
          </p:nvPr>
        </p:nvSpPr>
        <p:spPr>
          <a:xfrm>
            <a:off x="4782074" y="5054602"/>
            <a:ext cx="2628899" cy="8001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spTree>
    <p:extLst>
      <p:ext uri="{BB962C8B-B14F-4D97-AF65-F5344CB8AC3E}">
        <p14:creationId xmlns:p14="http://schemas.microsoft.com/office/powerpoint/2010/main" val="1199312858"/>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p:cSld name="7_Dwa elementy zawartości">
    <p:spTree>
      <p:nvGrpSpPr>
        <p:cNvPr id="1" name=""/>
        <p:cNvGrpSpPr/>
        <p:nvPr/>
      </p:nvGrpSpPr>
      <p:grpSpPr>
        <a:xfrm>
          <a:off x="0" y="0"/>
          <a:ext cx="0" cy="0"/>
          <a:chOff x="0" y="0"/>
          <a:chExt cx="0" cy="0"/>
        </a:xfrm>
      </p:grpSpPr>
      <p:grpSp>
        <p:nvGrpSpPr>
          <p:cNvPr id="2" name="Grupa 55">
            <a:extLst>
              <a:ext uri="{FF2B5EF4-FFF2-40B4-BE49-F238E27FC236}">
                <a16:creationId xmlns="" xmlns:a16="http://schemas.microsoft.com/office/drawing/2014/main" id="{EB03D32B-A697-47B2-BEA7-CB0A123EC296}"/>
              </a:ext>
            </a:extLst>
          </p:cNvPr>
          <p:cNvGrpSpPr/>
          <p:nvPr/>
        </p:nvGrpSpPr>
        <p:grpSpPr>
          <a:xfrm>
            <a:off x="4669026" y="3440686"/>
            <a:ext cx="2828550" cy="1018038"/>
            <a:chOff x="4669026" y="3440686"/>
            <a:chExt cx="2828550" cy="1018038"/>
          </a:xfrm>
        </p:grpSpPr>
        <p:pic>
          <p:nvPicPr>
            <p:cNvPr id="3" name="Obraz 56">
              <a:extLst>
                <a:ext uri="{FF2B5EF4-FFF2-40B4-BE49-F238E27FC236}">
                  <a16:creationId xmlns="" xmlns:a16="http://schemas.microsoft.com/office/drawing/2014/main" id="{92A65B58-506D-4171-8585-656531ED77FB}"/>
                </a:ext>
              </a:extLst>
            </p:cNvPr>
            <p:cNvPicPr>
              <a:picLocks noChangeAspect="1"/>
            </p:cNvPicPr>
            <p:nvPr/>
          </p:nvPicPr>
          <p:blipFill>
            <a:blip r:embed="rId2"/>
            <a:stretch>
              <a:fillRect/>
            </a:stretch>
          </p:blipFill>
          <p:spPr>
            <a:xfrm>
              <a:off x="4685787" y="3463546"/>
              <a:ext cx="2795019" cy="972318"/>
            </a:xfrm>
            <a:prstGeom prst="rect">
              <a:avLst/>
            </a:prstGeom>
            <a:noFill/>
            <a:ln cap="flat">
              <a:noFill/>
            </a:ln>
          </p:spPr>
        </p:pic>
        <p:pic>
          <p:nvPicPr>
            <p:cNvPr id="4" name="Obraz 57">
              <a:extLst>
                <a:ext uri="{FF2B5EF4-FFF2-40B4-BE49-F238E27FC236}">
                  <a16:creationId xmlns="" xmlns:a16="http://schemas.microsoft.com/office/drawing/2014/main" id="{AF3685B8-FD5E-4448-928C-C57137617777}"/>
                </a:ext>
              </a:extLst>
            </p:cNvPr>
            <p:cNvPicPr>
              <a:picLocks noChangeAspect="1"/>
            </p:cNvPicPr>
            <p:nvPr/>
          </p:nvPicPr>
          <p:blipFill>
            <a:blip r:embed="rId3"/>
            <a:stretch>
              <a:fillRect/>
            </a:stretch>
          </p:blipFill>
          <p:spPr>
            <a:xfrm>
              <a:off x="4669026" y="3440686"/>
              <a:ext cx="2828550" cy="1018038"/>
            </a:xfrm>
            <a:prstGeom prst="rect">
              <a:avLst/>
            </a:prstGeom>
            <a:noFill/>
            <a:ln cap="flat">
              <a:noFill/>
            </a:ln>
          </p:spPr>
        </p:pic>
      </p:grpSp>
      <p:grpSp>
        <p:nvGrpSpPr>
          <p:cNvPr id="5" name="Grupa 58">
            <a:extLst>
              <a:ext uri="{FF2B5EF4-FFF2-40B4-BE49-F238E27FC236}">
                <a16:creationId xmlns="" xmlns:a16="http://schemas.microsoft.com/office/drawing/2014/main" id="{6FC17653-41CB-4419-AEE7-31F6D772140D}"/>
              </a:ext>
            </a:extLst>
          </p:cNvPr>
          <p:cNvGrpSpPr/>
          <p:nvPr/>
        </p:nvGrpSpPr>
        <p:grpSpPr>
          <a:xfrm>
            <a:off x="1392420" y="3453387"/>
            <a:ext cx="2828550" cy="1018038"/>
            <a:chOff x="1392420" y="3453387"/>
            <a:chExt cx="2828550" cy="1018038"/>
          </a:xfrm>
        </p:grpSpPr>
        <p:pic>
          <p:nvPicPr>
            <p:cNvPr id="6" name="Obraz 59">
              <a:extLst>
                <a:ext uri="{FF2B5EF4-FFF2-40B4-BE49-F238E27FC236}">
                  <a16:creationId xmlns="" xmlns:a16="http://schemas.microsoft.com/office/drawing/2014/main" id="{FCC8E7D0-2689-41DE-83B7-DBDFFEC7FEC3}"/>
                </a:ext>
              </a:extLst>
            </p:cNvPr>
            <p:cNvPicPr>
              <a:picLocks noChangeAspect="1"/>
            </p:cNvPicPr>
            <p:nvPr/>
          </p:nvPicPr>
          <p:blipFill>
            <a:blip r:embed="rId2"/>
            <a:stretch>
              <a:fillRect/>
            </a:stretch>
          </p:blipFill>
          <p:spPr>
            <a:xfrm>
              <a:off x="1409190" y="3476247"/>
              <a:ext cx="2795019" cy="972318"/>
            </a:xfrm>
            <a:prstGeom prst="rect">
              <a:avLst/>
            </a:prstGeom>
            <a:noFill/>
            <a:ln cap="flat">
              <a:noFill/>
            </a:ln>
          </p:spPr>
        </p:pic>
        <p:pic>
          <p:nvPicPr>
            <p:cNvPr id="7" name="Obraz 60">
              <a:extLst>
                <a:ext uri="{FF2B5EF4-FFF2-40B4-BE49-F238E27FC236}">
                  <a16:creationId xmlns="" xmlns:a16="http://schemas.microsoft.com/office/drawing/2014/main" id="{ABAFD97B-22E5-4163-8807-50E5F41B599F}"/>
                </a:ext>
              </a:extLst>
            </p:cNvPr>
            <p:cNvPicPr>
              <a:picLocks noChangeAspect="1"/>
            </p:cNvPicPr>
            <p:nvPr/>
          </p:nvPicPr>
          <p:blipFill>
            <a:blip r:embed="rId3"/>
            <a:stretch>
              <a:fillRect/>
            </a:stretch>
          </p:blipFill>
          <p:spPr>
            <a:xfrm>
              <a:off x="1392420" y="3453387"/>
              <a:ext cx="2828550" cy="1018038"/>
            </a:xfrm>
            <a:prstGeom prst="rect">
              <a:avLst/>
            </a:prstGeom>
            <a:noFill/>
            <a:ln cap="flat">
              <a:noFill/>
            </a:ln>
          </p:spPr>
        </p:pic>
      </p:grpSp>
      <p:grpSp>
        <p:nvGrpSpPr>
          <p:cNvPr id="8" name="Grupa 61">
            <a:extLst>
              <a:ext uri="{FF2B5EF4-FFF2-40B4-BE49-F238E27FC236}">
                <a16:creationId xmlns="" xmlns:a16="http://schemas.microsoft.com/office/drawing/2014/main" id="{F9D545DF-403B-4593-99E6-8DFA21001D42}"/>
              </a:ext>
            </a:extLst>
          </p:cNvPr>
          <p:cNvGrpSpPr/>
          <p:nvPr/>
        </p:nvGrpSpPr>
        <p:grpSpPr>
          <a:xfrm>
            <a:off x="1392420" y="4939287"/>
            <a:ext cx="2828550" cy="1018038"/>
            <a:chOff x="1392420" y="4939287"/>
            <a:chExt cx="2828550" cy="1018038"/>
          </a:xfrm>
        </p:grpSpPr>
        <p:pic>
          <p:nvPicPr>
            <p:cNvPr id="9" name="Obraz 62">
              <a:extLst>
                <a:ext uri="{FF2B5EF4-FFF2-40B4-BE49-F238E27FC236}">
                  <a16:creationId xmlns="" xmlns:a16="http://schemas.microsoft.com/office/drawing/2014/main" id="{8149B8A7-C6CB-4CB6-8B5E-B71DC280A005}"/>
                </a:ext>
              </a:extLst>
            </p:cNvPr>
            <p:cNvPicPr>
              <a:picLocks noChangeAspect="1"/>
            </p:cNvPicPr>
            <p:nvPr/>
          </p:nvPicPr>
          <p:blipFill>
            <a:blip r:embed="rId2"/>
            <a:stretch>
              <a:fillRect/>
            </a:stretch>
          </p:blipFill>
          <p:spPr>
            <a:xfrm>
              <a:off x="1409190" y="4962147"/>
              <a:ext cx="2795019" cy="972318"/>
            </a:xfrm>
            <a:prstGeom prst="rect">
              <a:avLst/>
            </a:prstGeom>
            <a:noFill/>
            <a:ln cap="flat">
              <a:noFill/>
            </a:ln>
          </p:spPr>
        </p:pic>
        <p:pic>
          <p:nvPicPr>
            <p:cNvPr id="10" name="Obraz 63">
              <a:extLst>
                <a:ext uri="{FF2B5EF4-FFF2-40B4-BE49-F238E27FC236}">
                  <a16:creationId xmlns="" xmlns:a16="http://schemas.microsoft.com/office/drawing/2014/main" id="{FE9AB035-CCE9-4F35-BC14-A79A419CE306}"/>
                </a:ext>
              </a:extLst>
            </p:cNvPr>
            <p:cNvPicPr>
              <a:picLocks noChangeAspect="1"/>
            </p:cNvPicPr>
            <p:nvPr/>
          </p:nvPicPr>
          <p:blipFill>
            <a:blip r:embed="rId3"/>
            <a:stretch>
              <a:fillRect/>
            </a:stretch>
          </p:blipFill>
          <p:spPr>
            <a:xfrm>
              <a:off x="1392420" y="4939287"/>
              <a:ext cx="2828550" cy="1018038"/>
            </a:xfrm>
            <a:prstGeom prst="rect">
              <a:avLst/>
            </a:prstGeom>
            <a:noFill/>
            <a:ln cap="flat">
              <a:noFill/>
            </a:ln>
          </p:spPr>
        </p:pic>
      </p:grpSp>
      <p:grpSp>
        <p:nvGrpSpPr>
          <p:cNvPr id="11" name="Grupa 18">
            <a:extLst>
              <a:ext uri="{FF2B5EF4-FFF2-40B4-BE49-F238E27FC236}">
                <a16:creationId xmlns="" xmlns:a16="http://schemas.microsoft.com/office/drawing/2014/main" id="{EF0B88C1-0443-4B05-97AF-15098EE154C0}"/>
              </a:ext>
            </a:extLst>
          </p:cNvPr>
          <p:cNvGrpSpPr/>
          <p:nvPr/>
        </p:nvGrpSpPr>
        <p:grpSpPr>
          <a:xfrm>
            <a:off x="7958324" y="1942085"/>
            <a:ext cx="2828550" cy="1018038"/>
            <a:chOff x="7958324" y="1942085"/>
            <a:chExt cx="2828550" cy="1018038"/>
          </a:xfrm>
        </p:grpSpPr>
        <p:pic>
          <p:nvPicPr>
            <p:cNvPr id="12" name="Obraz 10">
              <a:extLst>
                <a:ext uri="{FF2B5EF4-FFF2-40B4-BE49-F238E27FC236}">
                  <a16:creationId xmlns="" xmlns:a16="http://schemas.microsoft.com/office/drawing/2014/main" id="{48A230F0-DB91-4925-9F46-B57DE023D65A}"/>
                </a:ext>
              </a:extLst>
            </p:cNvPr>
            <p:cNvPicPr>
              <a:picLocks noChangeAspect="1"/>
            </p:cNvPicPr>
            <p:nvPr/>
          </p:nvPicPr>
          <p:blipFill>
            <a:blip r:embed="rId2"/>
            <a:stretch>
              <a:fillRect/>
            </a:stretch>
          </p:blipFill>
          <p:spPr>
            <a:xfrm>
              <a:off x="7975085" y="1964945"/>
              <a:ext cx="2795019" cy="972318"/>
            </a:xfrm>
            <a:prstGeom prst="rect">
              <a:avLst/>
            </a:prstGeom>
            <a:noFill/>
            <a:ln cap="flat">
              <a:noFill/>
            </a:ln>
          </p:spPr>
        </p:pic>
        <p:pic>
          <p:nvPicPr>
            <p:cNvPr id="13" name="Obraz 11">
              <a:extLst>
                <a:ext uri="{FF2B5EF4-FFF2-40B4-BE49-F238E27FC236}">
                  <a16:creationId xmlns="" xmlns:a16="http://schemas.microsoft.com/office/drawing/2014/main" id="{6A4BE643-F545-4E5E-BF8B-750231511918}"/>
                </a:ext>
              </a:extLst>
            </p:cNvPr>
            <p:cNvPicPr>
              <a:picLocks noChangeAspect="1"/>
            </p:cNvPicPr>
            <p:nvPr/>
          </p:nvPicPr>
          <p:blipFill>
            <a:blip r:embed="rId3"/>
            <a:stretch>
              <a:fillRect/>
            </a:stretch>
          </p:blipFill>
          <p:spPr>
            <a:xfrm>
              <a:off x="7958324" y="1942085"/>
              <a:ext cx="2828550" cy="1018038"/>
            </a:xfrm>
            <a:prstGeom prst="rect">
              <a:avLst/>
            </a:prstGeom>
            <a:noFill/>
            <a:ln cap="flat">
              <a:noFill/>
            </a:ln>
          </p:spPr>
        </p:pic>
      </p:grpSp>
      <p:grpSp>
        <p:nvGrpSpPr>
          <p:cNvPr id="14" name="Grupa 51">
            <a:extLst>
              <a:ext uri="{FF2B5EF4-FFF2-40B4-BE49-F238E27FC236}">
                <a16:creationId xmlns="" xmlns:a16="http://schemas.microsoft.com/office/drawing/2014/main" id="{31283229-CE93-417C-A47A-9718B6C3F3CA}"/>
              </a:ext>
            </a:extLst>
          </p:cNvPr>
          <p:cNvGrpSpPr/>
          <p:nvPr/>
        </p:nvGrpSpPr>
        <p:grpSpPr>
          <a:xfrm>
            <a:off x="7945623" y="3440686"/>
            <a:ext cx="2828550" cy="1018038"/>
            <a:chOff x="7945623" y="3440686"/>
            <a:chExt cx="2828550" cy="1018038"/>
          </a:xfrm>
        </p:grpSpPr>
        <p:pic>
          <p:nvPicPr>
            <p:cNvPr id="15" name="Obraz 53">
              <a:extLst>
                <a:ext uri="{FF2B5EF4-FFF2-40B4-BE49-F238E27FC236}">
                  <a16:creationId xmlns="" xmlns:a16="http://schemas.microsoft.com/office/drawing/2014/main" id="{30AE0985-B00F-485B-BE9D-E1A5741C23A5}"/>
                </a:ext>
              </a:extLst>
            </p:cNvPr>
            <p:cNvPicPr>
              <a:picLocks noChangeAspect="1"/>
            </p:cNvPicPr>
            <p:nvPr/>
          </p:nvPicPr>
          <p:blipFill>
            <a:blip r:embed="rId2"/>
            <a:stretch>
              <a:fillRect/>
            </a:stretch>
          </p:blipFill>
          <p:spPr>
            <a:xfrm>
              <a:off x="7962384" y="3463546"/>
              <a:ext cx="2795019" cy="972318"/>
            </a:xfrm>
            <a:prstGeom prst="rect">
              <a:avLst/>
            </a:prstGeom>
            <a:noFill/>
            <a:ln cap="flat">
              <a:noFill/>
            </a:ln>
          </p:spPr>
        </p:pic>
        <p:pic>
          <p:nvPicPr>
            <p:cNvPr id="16" name="Obraz 54">
              <a:extLst>
                <a:ext uri="{FF2B5EF4-FFF2-40B4-BE49-F238E27FC236}">
                  <a16:creationId xmlns="" xmlns:a16="http://schemas.microsoft.com/office/drawing/2014/main" id="{1EC6B7AA-9740-4AE9-9D3A-FD690BB32864}"/>
                </a:ext>
              </a:extLst>
            </p:cNvPr>
            <p:cNvPicPr>
              <a:picLocks noChangeAspect="1"/>
            </p:cNvPicPr>
            <p:nvPr/>
          </p:nvPicPr>
          <p:blipFill>
            <a:blip r:embed="rId3"/>
            <a:stretch>
              <a:fillRect/>
            </a:stretch>
          </p:blipFill>
          <p:spPr>
            <a:xfrm>
              <a:off x="7945623" y="3440686"/>
              <a:ext cx="2828550" cy="1018038"/>
            </a:xfrm>
            <a:prstGeom prst="rect">
              <a:avLst/>
            </a:prstGeom>
            <a:noFill/>
            <a:ln cap="flat">
              <a:noFill/>
            </a:ln>
          </p:spPr>
        </p:pic>
      </p:grpSp>
      <p:grpSp>
        <p:nvGrpSpPr>
          <p:cNvPr id="17" name="Grupa 64">
            <a:extLst>
              <a:ext uri="{FF2B5EF4-FFF2-40B4-BE49-F238E27FC236}">
                <a16:creationId xmlns="" xmlns:a16="http://schemas.microsoft.com/office/drawing/2014/main" id="{570A2B40-B662-4B6C-8CF8-EFE4D37A914E}"/>
              </a:ext>
            </a:extLst>
          </p:cNvPr>
          <p:cNvGrpSpPr/>
          <p:nvPr/>
        </p:nvGrpSpPr>
        <p:grpSpPr>
          <a:xfrm>
            <a:off x="4707120" y="1954786"/>
            <a:ext cx="2828550" cy="1018038"/>
            <a:chOff x="4707120" y="1954786"/>
            <a:chExt cx="2828550" cy="1018038"/>
          </a:xfrm>
        </p:grpSpPr>
        <p:pic>
          <p:nvPicPr>
            <p:cNvPr id="18" name="Obraz 65">
              <a:extLst>
                <a:ext uri="{FF2B5EF4-FFF2-40B4-BE49-F238E27FC236}">
                  <a16:creationId xmlns="" xmlns:a16="http://schemas.microsoft.com/office/drawing/2014/main" id="{D843F00C-D9B8-4D70-BE23-F09122B1C423}"/>
                </a:ext>
              </a:extLst>
            </p:cNvPr>
            <p:cNvPicPr>
              <a:picLocks noChangeAspect="1"/>
            </p:cNvPicPr>
            <p:nvPr/>
          </p:nvPicPr>
          <p:blipFill>
            <a:blip r:embed="rId2"/>
            <a:stretch>
              <a:fillRect/>
            </a:stretch>
          </p:blipFill>
          <p:spPr>
            <a:xfrm>
              <a:off x="4723890" y="1977646"/>
              <a:ext cx="2795019" cy="972318"/>
            </a:xfrm>
            <a:prstGeom prst="rect">
              <a:avLst/>
            </a:prstGeom>
            <a:noFill/>
            <a:ln cap="flat">
              <a:noFill/>
            </a:ln>
          </p:spPr>
        </p:pic>
        <p:pic>
          <p:nvPicPr>
            <p:cNvPr id="19" name="Obraz 66">
              <a:extLst>
                <a:ext uri="{FF2B5EF4-FFF2-40B4-BE49-F238E27FC236}">
                  <a16:creationId xmlns="" xmlns:a16="http://schemas.microsoft.com/office/drawing/2014/main" id="{88E40589-97A5-4982-8DC9-63A8D71A0FF3}"/>
                </a:ext>
              </a:extLst>
            </p:cNvPr>
            <p:cNvPicPr>
              <a:picLocks noChangeAspect="1"/>
            </p:cNvPicPr>
            <p:nvPr/>
          </p:nvPicPr>
          <p:blipFill>
            <a:blip r:embed="rId3"/>
            <a:stretch>
              <a:fillRect/>
            </a:stretch>
          </p:blipFill>
          <p:spPr>
            <a:xfrm>
              <a:off x="4707120" y="1954786"/>
              <a:ext cx="2828550" cy="1018038"/>
            </a:xfrm>
            <a:prstGeom prst="rect">
              <a:avLst/>
            </a:prstGeom>
            <a:noFill/>
            <a:ln cap="flat">
              <a:noFill/>
            </a:ln>
          </p:spPr>
        </p:pic>
      </p:grpSp>
      <p:pic>
        <p:nvPicPr>
          <p:cNvPr id="20" name="Obraz 5">
            <a:extLst>
              <a:ext uri="{FF2B5EF4-FFF2-40B4-BE49-F238E27FC236}">
                <a16:creationId xmlns="" xmlns:a16="http://schemas.microsoft.com/office/drawing/2014/main" id="{9FF107B8-B539-4213-A00A-F35ECBBF837C}"/>
              </a:ext>
            </a:extLst>
          </p:cNvPr>
          <p:cNvPicPr>
            <a:picLocks noChangeAspect="1"/>
          </p:cNvPicPr>
          <p:nvPr/>
        </p:nvPicPr>
        <p:blipFill>
          <a:blip r:embed="rId4"/>
          <a:stretch>
            <a:fillRect/>
          </a:stretch>
        </p:blipFill>
        <p:spPr>
          <a:xfrm>
            <a:off x="1400046" y="1968502"/>
            <a:ext cx="2813307" cy="990606"/>
          </a:xfrm>
          <a:prstGeom prst="rect">
            <a:avLst/>
          </a:prstGeom>
          <a:noFill/>
          <a:ln cap="flat">
            <a:noFill/>
          </a:ln>
        </p:spPr>
      </p:pic>
      <p:pic>
        <p:nvPicPr>
          <p:cNvPr id="21" name="Obraz 2">
            <a:extLst>
              <a:ext uri="{FF2B5EF4-FFF2-40B4-BE49-F238E27FC236}">
                <a16:creationId xmlns="" xmlns:a16="http://schemas.microsoft.com/office/drawing/2014/main" id="{C7024633-1BD2-4783-BE28-53B2CD2EB380}"/>
              </a:ext>
            </a:extLst>
          </p:cNvPr>
          <p:cNvPicPr>
            <a:picLocks noChangeAspect="1"/>
          </p:cNvPicPr>
          <p:nvPr/>
        </p:nvPicPr>
        <p:blipFill>
          <a:blip r:embed="rId3"/>
          <a:stretch>
            <a:fillRect/>
          </a:stretch>
        </p:blipFill>
        <p:spPr>
          <a:xfrm>
            <a:off x="1405121" y="1954786"/>
            <a:ext cx="2828550" cy="1018038"/>
          </a:xfrm>
          <a:prstGeom prst="rect">
            <a:avLst/>
          </a:prstGeom>
          <a:noFill/>
          <a:ln cap="flat">
            <a:noFill/>
          </a:ln>
        </p:spPr>
      </p:pic>
      <p:pic>
        <p:nvPicPr>
          <p:cNvPr id="22" name="Obraz 13">
            <a:extLst>
              <a:ext uri="{FF2B5EF4-FFF2-40B4-BE49-F238E27FC236}">
                <a16:creationId xmlns="" xmlns:a16="http://schemas.microsoft.com/office/drawing/2014/main" id="{2CCC1411-D289-44AF-A287-691CF7FF1333}"/>
              </a:ext>
            </a:extLst>
          </p:cNvPr>
          <p:cNvPicPr>
            <a:picLocks noChangeAspect="1"/>
          </p:cNvPicPr>
          <p:nvPr/>
        </p:nvPicPr>
        <p:blipFill>
          <a:blip r:embed="rId3"/>
          <a:stretch>
            <a:fillRect/>
          </a:stretch>
        </p:blipFill>
        <p:spPr>
          <a:xfrm>
            <a:off x="7958324" y="1942085"/>
            <a:ext cx="2828550" cy="1018038"/>
          </a:xfrm>
          <a:prstGeom prst="rect">
            <a:avLst/>
          </a:prstGeom>
          <a:noFill/>
          <a:ln cap="flat">
            <a:noFill/>
          </a:ln>
        </p:spPr>
      </p:pic>
      <p:pic>
        <p:nvPicPr>
          <p:cNvPr id="23" name="Obraz 14">
            <a:extLst>
              <a:ext uri="{FF2B5EF4-FFF2-40B4-BE49-F238E27FC236}">
                <a16:creationId xmlns="" xmlns:a16="http://schemas.microsoft.com/office/drawing/2014/main" id="{C39CC6D3-B491-41F4-BE1F-B131405FB09B}"/>
              </a:ext>
            </a:extLst>
          </p:cNvPr>
          <p:cNvPicPr>
            <a:picLocks noChangeAspect="1"/>
          </p:cNvPicPr>
          <p:nvPr/>
        </p:nvPicPr>
        <p:blipFill>
          <a:blip r:embed="rId3"/>
          <a:stretch>
            <a:fillRect/>
          </a:stretch>
        </p:blipFill>
        <p:spPr>
          <a:xfrm>
            <a:off x="1405121" y="3453387"/>
            <a:ext cx="2828550" cy="1018038"/>
          </a:xfrm>
          <a:prstGeom prst="rect">
            <a:avLst/>
          </a:prstGeom>
          <a:noFill/>
          <a:ln cap="flat">
            <a:noFill/>
          </a:ln>
        </p:spPr>
      </p:pic>
      <p:pic>
        <p:nvPicPr>
          <p:cNvPr id="24" name="Obraz 15">
            <a:extLst>
              <a:ext uri="{FF2B5EF4-FFF2-40B4-BE49-F238E27FC236}">
                <a16:creationId xmlns="" xmlns:a16="http://schemas.microsoft.com/office/drawing/2014/main" id="{829B7F92-203B-4FB3-BB3E-90D81992AA4F}"/>
              </a:ext>
            </a:extLst>
          </p:cNvPr>
          <p:cNvPicPr>
            <a:picLocks noChangeAspect="1"/>
          </p:cNvPicPr>
          <p:nvPr/>
        </p:nvPicPr>
        <p:blipFill>
          <a:blip r:embed="rId3"/>
          <a:stretch>
            <a:fillRect/>
          </a:stretch>
        </p:blipFill>
        <p:spPr>
          <a:xfrm>
            <a:off x="4669026" y="3440686"/>
            <a:ext cx="2828550" cy="1018038"/>
          </a:xfrm>
          <a:prstGeom prst="rect">
            <a:avLst/>
          </a:prstGeom>
          <a:noFill/>
          <a:ln cap="flat">
            <a:noFill/>
          </a:ln>
        </p:spPr>
      </p:pic>
      <p:pic>
        <p:nvPicPr>
          <p:cNvPr id="25" name="Obraz 16">
            <a:extLst>
              <a:ext uri="{FF2B5EF4-FFF2-40B4-BE49-F238E27FC236}">
                <a16:creationId xmlns="" xmlns:a16="http://schemas.microsoft.com/office/drawing/2014/main" id="{CCAA2A34-8CC3-4679-B783-AA0E48B1C9A7}"/>
              </a:ext>
            </a:extLst>
          </p:cNvPr>
          <p:cNvPicPr>
            <a:picLocks noChangeAspect="1"/>
          </p:cNvPicPr>
          <p:nvPr/>
        </p:nvPicPr>
        <p:blipFill>
          <a:blip r:embed="rId3"/>
          <a:stretch>
            <a:fillRect/>
          </a:stretch>
        </p:blipFill>
        <p:spPr>
          <a:xfrm>
            <a:off x="7958324" y="3440686"/>
            <a:ext cx="2828550" cy="1018038"/>
          </a:xfrm>
          <a:prstGeom prst="rect">
            <a:avLst/>
          </a:prstGeom>
          <a:noFill/>
          <a:ln cap="flat">
            <a:noFill/>
          </a:ln>
        </p:spPr>
      </p:pic>
      <p:pic>
        <p:nvPicPr>
          <p:cNvPr id="26" name="Obraz 20">
            <a:extLst>
              <a:ext uri="{FF2B5EF4-FFF2-40B4-BE49-F238E27FC236}">
                <a16:creationId xmlns="" xmlns:a16="http://schemas.microsoft.com/office/drawing/2014/main" id="{1313915B-7FF1-4112-B364-3B2F11513783}"/>
              </a:ext>
            </a:extLst>
          </p:cNvPr>
          <p:cNvPicPr>
            <a:picLocks noChangeAspect="1"/>
          </p:cNvPicPr>
          <p:nvPr/>
        </p:nvPicPr>
        <p:blipFill>
          <a:blip r:embed="rId3"/>
          <a:stretch>
            <a:fillRect/>
          </a:stretch>
        </p:blipFill>
        <p:spPr>
          <a:xfrm>
            <a:off x="1392420" y="4951978"/>
            <a:ext cx="2828550" cy="1018038"/>
          </a:xfrm>
          <a:prstGeom prst="rect">
            <a:avLst/>
          </a:prstGeom>
          <a:noFill/>
          <a:ln cap="flat">
            <a:noFill/>
          </a:ln>
        </p:spPr>
      </p:pic>
      <p:pic>
        <p:nvPicPr>
          <p:cNvPr id="27" name="Obraz 3">
            <a:extLst>
              <a:ext uri="{FF2B5EF4-FFF2-40B4-BE49-F238E27FC236}">
                <a16:creationId xmlns="" xmlns:a16="http://schemas.microsoft.com/office/drawing/2014/main" id="{E6404BCC-613A-454B-9A4A-EFE9CF5A0761}"/>
              </a:ext>
            </a:extLst>
          </p:cNvPr>
          <p:cNvPicPr>
            <a:picLocks noChangeAspect="1"/>
          </p:cNvPicPr>
          <p:nvPr/>
        </p:nvPicPr>
        <p:blipFill>
          <a:blip r:embed="rId4"/>
          <a:stretch>
            <a:fillRect/>
          </a:stretch>
        </p:blipFill>
        <p:spPr>
          <a:xfrm>
            <a:off x="4702045" y="4965694"/>
            <a:ext cx="2813307" cy="990606"/>
          </a:xfrm>
          <a:prstGeom prst="rect">
            <a:avLst/>
          </a:prstGeom>
          <a:noFill/>
          <a:ln cap="flat">
            <a:noFill/>
          </a:ln>
        </p:spPr>
      </p:pic>
      <p:sp>
        <p:nvSpPr>
          <p:cNvPr id="28" name="Symbol zastępczy tekstu 34">
            <a:extLst>
              <a:ext uri="{FF2B5EF4-FFF2-40B4-BE49-F238E27FC236}">
                <a16:creationId xmlns="" xmlns:a16="http://schemas.microsoft.com/office/drawing/2014/main" id="{336BADA2-EA46-40C6-AB25-19018F13CA9F}"/>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sp>
        <p:nvSpPr>
          <p:cNvPr id="29" name="Symbol zastępczy tekstu 34">
            <a:extLst>
              <a:ext uri="{FF2B5EF4-FFF2-40B4-BE49-F238E27FC236}">
                <a16:creationId xmlns="" xmlns:a16="http://schemas.microsoft.com/office/drawing/2014/main" id="{8BF9C997-BF85-4C89-BF45-EB9F0ECCBF33}"/>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0" name="Symbol zastępczy tekstu 34">
            <a:extLst>
              <a:ext uri="{FF2B5EF4-FFF2-40B4-BE49-F238E27FC236}">
                <a16:creationId xmlns="" xmlns:a16="http://schemas.microsoft.com/office/drawing/2014/main" id="{E7B6EC73-B5DE-4910-BD98-B47D03C0E7A8}"/>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1" name="Symbol zastępczy tekstu 34">
            <a:extLst>
              <a:ext uri="{FF2B5EF4-FFF2-40B4-BE49-F238E27FC236}">
                <a16:creationId xmlns="" xmlns:a16="http://schemas.microsoft.com/office/drawing/2014/main" id="{DE1B042D-9966-4D6F-A63D-134C0F6E2267}"/>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2" name="Symbol zastępczy tekstu 34">
            <a:extLst>
              <a:ext uri="{FF2B5EF4-FFF2-40B4-BE49-F238E27FC236}">
                <a16:creationId xmlns="" xmlns:a16="http://schemas.microsoft.com/office/drawing/2014/main" id="{8DE2102D-9C01-4AAC-885C-5A62415E06BF}"/>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3" name="Symbol zastępczy tekstu 34">
            <a:extLst>
              <a:ext uri="{FF2B5EF4-FFF2-40B4-BE49-F238E27FC236}">
                <a16:creationId xmlns="" xmlns:a16="http://schemas.microsoft.com/office/drawing/2014/main" id="{568987D6-A2A0-4F70-B92E-512029B97A7C}"/>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4" name="Symbol zastępczy tekstu 34">
            <a:extLst>
              <a:ext uri="{FF2B5EF4-FFF2-40B4-BE49-F238E27FC236}">
                <a16:creationId xmlns="" xmlns:a16="http://schemas.microsoft.com/office/drawing/2014/main" id="{88A06C28-38D7-4CD6-9427-CD4A8C205A3A}"/>
              </a:ext>
            </a:extLst>
          </p:cNvPr>
          <p:cNvSpPr txBox="1">
            <a:spLocks noGrp="1"/>
          </p:cNvSpPr>
          <p:nvPr>
            <p:ph type="body" sz="quarter" idx="4294967295"/>
          </p:nvPr>
        </p:nvSpPr>
        <p:spPr>
          <a:xfrm>
            <a:off x="1485900"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5" name="Symbol zastępczy tekstu 10">
            <a:extLst>
              <a:ext uri="{FF2B5EF4-FFF2-40B4-BE49-F238E27FC236}">
                <a16:creationId xmlns="" xmlns:a16="http://schemas.microsoft.com/office/drawing/2014/main" id="{3469B3A3-1269-4EAF-B137-9E95586311F3}"/>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36" name="Symbol zastępczy tekstu 34">
            <a:extLst>
              <a:ext uri="{FF2B5EF4-FFF2-40B4-BE49-F238E27FC236}">
                <a16:creationId xmlns="" xmlns:a16="http://schemas.microsoft.com/office/drawing/2014/main" id="{2EE1BFC4-6128-4398-A6F3-37C194A1840A}"/>
              </a:ext>
            </a:extLst>
          </p:cNvPr>
          <p:cNvSpPr txBox="1">
            <a:spLocks noGrp="1"/>
          </p:cNvSpPr>
          <p:nvPr>
            <p:ph type="body" sz="quarter" idx="4294967295"/>
          </p:nvPr>
        </p:nvSpPr>
        <p:spPr>
          <a:xfrm>
            <a:off x="4737104"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cxnSp>
        <p:nvCxnSpPr>
          <p:cNvPr id="37" name="Łącznik prosty 67">
            <a:extLst>
              <a:ext uri="{FF2B5EF4-FFF2-40B4-BE49-F238E27FC236}">
                <a16:creationId xmlns="" xmlns:a16="http://schemas.microsoft.com/office/drawing/2014/main" id="{0135BB85-36C2-4D55-889A-AEDAF4D9DCFE}"/>
              </a:ext>
            </a:extLst>
          </p:cNvPr>
          <p:cNvCxnSpPr/>
          <p:nvPr/>
        </p:nvCxnSpPr>
        <p:spPr>
          <a:xfrm>
            <a:off x="4236854" y="2445498"/>
            <a:ext cx="456578" cy="4627"/>
          </a:xfrm>
          <a:prstGeom prst="straightConnector1">
            <a:avLst/>
          </a:prstGeom>
          <a:noFill/>
          <a:ln w="6345" cap="flat">
            <a:solidFill>
              <a:srgbClr val="A43757"/>
            </a:solidFill>
            <a:prstDash val="solid"/>
            <a:miter/>
          </a:ln>
        </p:spPr>
      </p:cxnSp>
      <p:cxnSp>
        <p:nvCxnSpPr>
          <p:cNvPr id="38" name="Łącznik prosty 68">
            <a:extLst>
              <a:ext uri="{FF2B5EF4-FFF2-40B4-BE49-F238E27FC236}">
                <a16:creationId xmlns="" xmlns:a16="http://schemas.microsoft.com/office/drawing/2014/main" id="{F5B484AB-FDE4-4803-98DE-A9DFEE565D11}"/>
              </a:ext>
            </a:extLst>
          </p:cNvPr>
          <p:cNvCxnSpPr/>
          <p:nvPr/>
        </p:nvCxnSpPr>
        <p:spPr>
          <a:xfrm>
            <a:off x="4223000" y="5451927"/>
            <a:ext cx="456579" cy="4636"/>
          </a:xfrm>
          <a:prstGeom prst="straightConnector1">
            <a:avLst/>
          </a:prstGeom>
          <a:noFill/>
          <a:ln w="6345" cap="flat">
            <a:solidFill>
              <a:srgbClr val="A43757"/>
            </a:solidFill>
            <a:prstDash val="solid"/>
            <a:miter/>
          </a:ln>
        </p:spPr>
      </p:cxnSp>
      <p:cxnSp>
        <p:nvCxnSpPr>
          <p:cNvPr id="39" name="Łącznik prosty 69">
            <a:extLst>
              <a:ext uri="{FF2B5EF4-FFF2-40B4-BE49-F238E27FC236}">
                <a16:creationId xmlns="" xmlns:a16="http://schemas.microsoft.com/office/drawing/2014/main" id="{E5A86EA3-54E3-406B-BA15-2AADD5AF90C3}"/>
              </a:ext>
            </a:extLst>
          </p:cNvPr>
          <p:cNvCxnSpPr/>
          <p:nvPr/>
        </p:nvCxnSpPr>
        <p:spPr>
          <a:xfrm>
            <a:off x="7484720" y="2446925"/>
            <a:ext cx="466225" cy="5861"/>
          </a:xfrm>
          <a:prstGeom prst="straightConnector1">
            <a:avLst/>
          </a:prstGeom>
          <a:noFill/>
          <a:ln w="6345" cap="flat">
            <a:solidFill>
              <a:srgbClr val="6D6E71"/>
            </a:solidFill>
            <a:prstDash val="solid"/>
            <a:miter/>
          </a:ln>
        </p:spPr>
      </p:cxnSp>
      <p:cxnSp>
        <p:nvCxnSpPr>
          <p:cNvPr id="40" name="Łącznik prosty 70">
            <a:extLst>
              <a:ext uri="{FF2B5EF4-FFF2-40B4-BE49-F238E27FC236}">
                <a16:creationId xmlns="" xmlns:a16="http://schemas.microsoft.com/office/drawing/2014/main" id="{16CDDA56-4252-4FC8-B042-4DF2598DA25E}"/>
              </a:ext>
            </a:extLst>
          </p:cNvPr>
          <p:cNvCxnSpPr/>
          <p:nvPr/>
        </p:nvCxnSpPr>
        <p:spPr>
          <a:xfrm>
            <a:off x="7484720" y="3957075"/>
            <a:ext cx="466216" cy="5861"/>
          </a:xfrm>
          <a:prstGeom prst="straightConnector1">
            <a:avLst/>
          </a:prstGeom>
          <a:noFill/>
          <a:ln w="6345" cap="flat">
            <a:solidFill>
              <a:srgbClr val="6D6E71"/>
            </a:solidFill>
            <a:prstDash val="solid"/>
            <a:miter/>
          </a:ln>
        </p:spPr>
      </p:cxnSp>
      <p:cxnSp>
        <p:nvCxnSpPr>
          <p:cNvPr id="41" name="Łącznik prosty 71">
            <a:extLst>
              <a:ext uri="{FF2B5EF4-FFF2-40B4-BE49-F238E27FC236}">
                <a16:creationId xmlns="" xmlns:a16="http://schemas.microsoft.com/office/drawing/2014/main" id="{11141151-FC26-4A23-B075-F533E49058AE}"/>
              </a:ext>
            </a:extLst>
          </p:cNvPr>
          <p:cNvCxnSpPr/>
          <p:nvPr/>
        </p:nvCxnSpPr>
        <p:spPr>
          <a:xfrm>
            <a:off x="4201192" y="3970928"/>
            <a:ext cx="466225" cy="5861"/>
          </a:xfrm>
          <a:prstGeom prst="straightConnector1">
            <a:avLst/>
          </a:prstGeom>
          <a:noFill/>
          <a:ln w="6345" cap="flat">
            <a:solidFill>
              <a:srgbClr val="6D6E71"/>
            </a:solidFill>
            <a:prstDash val="solid"/>
            <a:miter/>
          </a:ln>
        </p:spPr>
      </p:cxnSp>
      <p:cxnSp>
        <p:nvCxnSpPr>
          <p:cNvPr id="42" name="Łącznik prosty 72">
            <a:extLst>
              <a:ext uri="{FF2B5EF4-FFF2-40B4-BE49-F238E27FC236}">
                <a16:creationId xmlns="" xmlns:a16="http://schemas.microsoft.com/office/drawing/2014/main" id="{B5881086-A9B0-4956-BC24-AF87140CF5F7}"/>
              </a:ext>
            </a:extLst>
          </p:cNvPr>
          <p:cNvCxnSpPr/>
          <p:nvPr/>
        </p:nvCxnSpPr>
        <p:spPr>
          <a:xfrm>
            <a:off x="2763453" y="4479142"/>
            <a:ext cx="0" cy="441509"/>
          </a:xfrm>
          <a:prstGeom prst="straightConnector1">
            <a:avLst/>
          </a:prstGeom>
          <a:noFill/>
          <a:ln w="6345" cap="flat">
            <a:solidFill>
              <a:srgbClr val="6D6E71"/>
            </a:solidFill>
            <a:prstDash val="solid"/>
            <a:miter/>
          </a:ln>
        </p:spPr>
      </p:cxnSp>
      <p:cxnSp>
        <p:nvCxnSpPr>
          <p:cNvPr id="43" name="Łącznik prosty 73">
            <a:extLst>
              <a:ext uri="{FF2B5EF4-FFF2-40B4-BE49-F238E27FC236}">
                <a16:creationId xmlns="" xmlns:a16="http://schemas.microsoft.com/office/drawing/2014/main" id="{F95E4148-9A6D-4CA8-887D-A57E15957B53}"/>
              </a:ext>
            </a:extLst>
          </p:cNvPr>
          <p:cNvCxnSpPr/>
          <p:nvPr/>
        </p:nvCxnSpPr>
        <p:spPr>
          <a:xfrm>
            <a:off x="9233519" y="2982855"/>
            <a:ext cx="0" cy="441499"/>
          </a:xfrm>
          <a:prstGeom prst="straightConnector1">
            <a:avLst/>
          </a:prstGeom>
          <a:noFill/>
          <a:ln w="6345" cap="flat">
            <a:solidFill>
              <a:srgbClr val="6D6E71"/>
            </a:solidFill>
            <a:prstDash val="solid"/>
            <a:miter/>
          </a:ln>
        </p:spPr>
      </p:cxnSp>
    </p:spTree>
    <p:extLst>
      <p:ext uri="{BB962C8B-B14F-4D97-AF65-F5344CB8AC3E}">
        <p14:creationId xmlns:p14="http://schemas.microsoft.com/office/powerpoint/2010/main" val="955253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Nagłówek sekcji">
    <p:spTree>
      <p:nvGrpSpPr>
        <p:cNvPr id="1" name=""/>
        <p:cNvGrpSpPr/>
        <p:nvPr/>
      </p:nvGrpSpPr>
      <p:grpSpPr>
        <a:xfrm>
          <a:off x="0" y="0"/>
          <a:ext cx="0" cy="0"/>
          <a:chOff x="0" y="0"/>
          <a:chExt cx="0" cy="0"/>
        </a:xfrm>
      </p:grpSpPr>
      <p:pic>
        <p:nvPicPr>
          <p:cNvPr id="5" name="Obraz 6">
            <a:extLst>
              <a:ext uri="{FF2B5EF4-FFF2-40B4-BE49-F238E27FC236}">
                <a16:creationId xmlns="" xmlns:a16="http://schemas.microsoft.com/office/drawing/2014/main" id="{29F50F53-734E-43E1-A2EF-79610BD497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7">
            <a:extLst>
              <a:ext uri="{FF2B5EF4-FFF2-40B4-BE49-F238E27FC236}">
                <a16:creationId xmlns="" xmlns:a16="http://schemas.microsoft.com/office/drawing/2014/main" id="{1BF9CEBC-764F-4641-AA1C-BFDE4CC09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25" y="4024313"/>
            <a:ext cx="909637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10">
            <a:extLst>
              <a:ext uri="{FF2B5EF4-FFF2-40B4-BE49-F238E27FC236}">
                <a16:creationId xmlns="" xmlns:a16="http://schemas.microsoft.com/office/drawing/2014/main" id="{243EBB5E-B829-4A3C-B5BC-E5895836F5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9175" y="3240088"/>
            <a:ext cx="559435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ymbol zastępczy tekstu 12">
            <a:extLst>
              <a:ext uri="{FF2B5EF4-FFF2-40B4-BE49-F238E27FC236}">
                <a16:creationId xmlns="" xmlns:a16="http://schemas.microsoft.com/office/drawing/2014/main" id="{69A64A23-4E61-4E0E-B750-7492FD426CE1}"/>
              </a:ext>
            </a:extLst>
          </p:cNvPr>
          <p:cNvSpPr txBox="1">
            <a:spLocks noGrp="1"/>
          </p:cNvSpPr>
          <p:nvPr>
            <p:ph type="body" sz="quarter" idx="4294967295"/>
          </p:nvPr>
        </p:nvSpPr>
        <p:spPr>
          <a:xfrm>
            <a:off x="5820594" y="2246241"/>
            <a:ext cx="5311091" cy="100794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sp>
        <p:nvSpPr>
          <p:cNvPr id="6" name="Symbol zastępczy tekstu 16">
            <a:extLst>
              <a:ext uri="{FF2B5EF4-FFF2-40B4-BE49-F238E27FC236}">
                <a16:creationId xmlns="" xmlns:a16="http://schemas.microsoft.com/office/drawing/2014/main" id="{6CCE995F-C687-4FA1-9A44-DD4EFAD0DDA0}"/>
              </a:ext>
            </a:extLst>
          </p:cNvPr>
          <p:cNvSpPr txBox="1">
            <a:spLocks noGrp="1"/>
          </p:cNvSpPr>
          <p:nvPr>
            <p:ph type="body" sz="quarter" idx="4294967295"/>
          </p:nvPr>
        </p:nvSpPr>
        <p:spPr>
          <a:xfrm>
            <a:off x="3496235" y="3373011"/>
            <a:ext cx="5272311" cy="890296"/>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10271846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lajd przekładkowy_01">
    <p:spTree>
      <p:nvGrpSpPr>
        <p:cNvPr id="1" name=""/>
        <p:cNvGrpSpPr/>
        <p:nvPr/>
      </p:nvGrpSpPr>
      <p:grpSpPr>
        <a:xfrm>
          <a:off x="0" y="0"/>
          <a:ext cx="0" cy="0"/>
          <a:chOff x="0" y="0"/>
          <a:chExt cx="0" cy="0"/>
        </a:xfrm>
      </p:grpSpPr>
      <p:pic>
        <p:nvPicPr>
          <p:cNvPr id="2" name="Obraz 1">
            <a:extLst>
              <a:ext uri="{FF2B5EF4-FFF2-40B4-BE49-F238E27FC236}">
                <a16:creationId xmlns="" xmlns:a16="http://schemas.microsoft.com/office/drawing/2014/main" id="{3CECC14B-385B-4814-A244-000191A7BFC5}"/>
              </a:ext>
            </a:extLst>
          </p:cNvPr>
          <p:cNvPicPr>
            <a:picLocks noChangeAspect="1"/>
          </p:cNvPicPr>
          <p:nvPr/>
        </p:nvPicPr>
        <p:blipFill>
          <a:blip r:embed="rId2"/>
          <a:stretch>
            <a:fillRect/>
          </a:stretch>
        </p:blipFill>
        <p:spPr>
          <a:xfrm>
            <a:off x="0" y="1709"/>
            <a:ext cx="12191996" cy="6854571"/>
          </a:xfrm>
          <a:prstGeom prst="rect">
            <a:avLst/>
          </a:prstGeom>
          <a:noFill/>
          <a:ln cap="flat">
            <a:noFill/>
          </a:ln>
        </p:spPr>
      </p:pic>
      <p:pic>
        <p:nvPicPr>
          <p:cNvPr id="3" name="Obraz 7">
            <a:extLst>
              <a:ext uri="{FF2B5EF4-FFF2-40B4-BE49-F238E27FC236}">
                <a16:creationId xmlns="" xmlns:a16="http://schemas.microsoft.com/office/drawing/2014/main" id="{FB0199E0-98BF-441A-A0B0-7E5D1B83DFFA}"/>
              </a:ext>
            </a:extLst>
          </p:cNvPr>
          <p:cNvPicPr>
            <a:picLocks noChangeAspect="1"/>
          </p:cNvPicPr>
          <p:nvPr/>
        </p:nvPicPr>
        <p:blipFill>
          <a:blip r:embed="rId3"/>
          <a:stretch>
            <a:fillRect/>
          </a:stretch>
        </p:blipFill>
        <p:spPr>
          <a:xfrm>
            <a:off x="7607" y="4155079"/>
            <a:ext cx="7011024" cy="807726"/>
          </a:xfrm>
          <a:prstGeom prst="rect">
            <a:avLst/>
          </a:prstGeom>
          <a:noFill/>
          <a:ln cap="flat">
            <a:noFill/>
          </a:ln>
        </p:spPr>
      </p:pic>
      <p:sp>
        <p:nvSpPr>
          <p:cNvPr id="4" name="Symbol zastępczy tekstu 12">
            <a:extLst>
              <a:ext uri="{FF2B5EF4-FFF2-40B4-BE49-F238E27FC236}">
                <a16:creationId xmlns="" xmlns:a16="http://schemas.microsoft.com/office/drawing/2014/main" id="{EDED5265-1EE6-4EA3-83FF-C370590C734B}"/>
              </a:ext>
            </a:extLst>
          </p:cNvPr>
          <p:cNvSpPr txBox="1">
            <a:spLocks noGrp="1"/>
          </p:cNvSpPr>
          <p:nvPr>
            <p:ph type="body" sz="quarter" idx="4294967295"/>
          </p:nvPr>
        </p:nvSpPr>
        <p:spPr>
          <a:xfrm>
            <a:off x="667265" y="4241801"/>
            <a:ext cx="5955953"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pic>
        <p:nvPicPr>
          <p:cNvPr id="5" name="Obraz 10">
            <a:extLst>
              <a:ext uri="{FF2B5EF4-FFF2-40B4-BE49-F238E27FC236}">
                <a16:creationId xmlns="" xmlns:a16="http://schemas.microsoft.com/office/drawing/2014/main" id="{4EB0E3C8-E11D-4313-BD07-5521881DD6EF}"/>
              </a:ext>
            </a:extLst>
          </p:cNvPr>
          <p:cNvPicPr>
            <a:picLocks noChangeAspect="1"/>
          </p:cNvPicPr>
          <p:nvPr/>
        </p:nvPicPr>
        <p:blipFill>
          <a:blip r:embed="rId4"/>
          <a:stretch>
            <a:fillRect/>
          </a:stretch>
        </p:blipFill>
        <p:spPr>
          <a:xfrm>
            <a:off x="1384794" y="3627872"/>
            <a:ext cx="2359298" cy="579116"/>
          </a:xfrm>
          <a:prstGeom prst="rect">
            <a:avLst/>
          </a:prstGeom>
          <a:noFill/>
          <a:ln cap="flat">
            <a:noFill/>
          </a:ln>
        </p:spPr>
      </p:pic>
      <p:sp>
        <p:nvSpPr>
          <p:cNvPr id="6" name="Symbol zastępczy tekstu 16">
            <a:extLst>
              <a:ext uri="{FF2B5EF4-FFF2-40B4-BE49-F238E27FC236}">
                <a16:creationId xmlns="" xmlns:a16="http://schemas.microsoft.com/office/drawing/2014/main" id="{35CF831D-94FB-4122-9933-62128E04A649}"/>
              </a:ext>
            </a:extLst>
          </p:cNvPr>
          <p:cNvSpPr txBox="1">
            <a:spLocks noGrp="1"/>
          </p:cNvSpPr>
          <p:nvPr>
            <p:ph type="body" sz="quarter" idx="4294967295"/>
          </p:nvPr>
        </p:nvSpPr>
        <p:spPr>
          <a:xfrm>
            <a:off x="1532122" y="3703822"/>
            <a:ext cx="2137839"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a:t>
            </a:r>
          </a:p>
        </p:txBody>
      </p:sp>
    </p:spTree>
    <p:extLst>
      <p:ext uri="{BB962C8B-B14F-4D97-AF65-F5344CB8AC3E}">
        <p14:creationId xmlns:p14="http://schemas.microsoft.com/office/powerpoint/2010/main" val="3342990656"/>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p:cSld name="2_Nagłówek sekcji">
    <p:spTree>
      <p:nvGrpSpPr>
        <p:cNvPr id="1" name=""/>
        <p:cNvGrpSpPr/>
        <p:nvPr/>
      </p:nvGrpSpPr>
      <p:grpSpPr>
        <a:xfrm>
          <a:off x="0" y="0"/>
          <a:ext cx="0" cy="0"/>
          <a:chOff x="0" y="0"/>
          <a:chExt cx="0" cy="0"/>
        </a:xfrm>
      </p:grpSpPr>
      <p:pic>
        <p:nvPicPr>
          <p:cNvPr id="2" name="Obraz 2">
            <a:extLst>
              <a:ext uri="{FF2B5EF4-FFF2-40B4-BE49-F238E27FC236}">
                <a16:creationId xmlns="" xmlns:a16="http://schemas.microsoft.com/office/drawing/2014/main" id="{3A6E6A8E-CE39-4971-BE5B-8F8E88C177E5}"/>
              </a:ext>
            </a:extLst>
          </p:cNvPr>
          <p:cNvPicPr>
            <a:picLocks noChangeAspect="1"/>
          </p:cNvPicPr>
          <p:nvPr/>
        </p:nvPicPr>
        <p:blipFill>
          <a:blip r:embed="rId2"/>
          <a:stretch>
            <a:fillRect/>
          </a:stretch>
        </p:blipFill>
        <p:spPr>
          <a:xfrm>
            <a:off x="0" y="0"/>
            <a:ext cx="12191996" cy="6854571"/>
          </a:xfrm>
          <a:prstGeom prst="rect">
            <a:avLst/>
          </a:prstGeom>
          <a:noFill/>
          <a:ln cap="flat">
            <a:noFill/>
          </a:ln>
        </p:spPr>
      </p:pic>
      <p:pic>
        <p:nvPicPr>
          <p:cNvPr id="3" name="Obraz 7">
            <a:extLst>
              <a:ext uri="{FF2B5EF4-FFF2-40B4-BE49-F238E27FC236}">
                <a16:creationId xmlns="" xmlns:a16="http://schemas.microsoft.com/office/drawing/2014/main" id="{CDA0DF45-BAD4-4AA9-8929-C53095977A7F}"/>
              </a:ext>
            </a:extLst>
          </p:cNvPr>
          <p:cNvPicPr>
            <a:picLocks noChangeAspect="1"/>
          </p:cNvPicPr>
          <p:nvPr/>
        </p:nvPicPr>
        <p:blipFill>
          <a:blip r:embed="rId3"/>
          <a:stretch>
            <a:fillRect/>
          </a:stretch>
        </p:blipFill>
        <p:spPr>
          <a:xfrm>
            <a:off x="0" y="2173876"/>
            <a:ext cx="6575614" cy="807726"/>
          </a:xfrm>
          <a:prstGeom prst="rect">
            <a:avLst/>
          </a:prstGeom>
          <a:noFill/>
          <a:ln cap="flat">
            <a:noFill/>
          </a:ln>
        </p:spPr>
      </p:pic>
      <p:sp>
        <p:nvSpPr>
          <p:cNvPr id="4" name="Symbol zastępczy tekstu 12">
            <a:extLst>
              <a:ext uri="{FF2B5EF4-FFF2-40B4-BE49-F238E27FC236}">
                <a16:creationId xmlns="" xmlns:a16="http://schemas.microsoft.com/office/drawing/2014/main" id="{D79BFBC0-BEF5-4A5E-904A-ADD984EE289A}"/>
              </a:ext>
            </a:extLst>
          </p:cNvPr>
          <p:cNvSpPr txBox="1">
            <a:spLocks noGrp="1"/>
          </p:cNvSpPr>
          <p:nvPr>
            <p:ph type="body" sz="quarter" idx="4294967295"/>
          </p:nvPr>
        </p:nvSpPr>
        <p:spPr>
          <a:xfrm>
            <a:off x="914400" y="2260597"/>
            <a:ext cx="6320122"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pic>
        <p:nvPicPr>
          <p:cNvPr id="5" name="Obraz 10">
            <a:extLst>
              <a:ext uri="{FF2B5EF4-FFF2-40B4-BE49-F238E27FC236}">
                <a16:creationId xmlns="" xmlns:a16="http://schemas.microsoft.com/office/drawing/2014/main" id="{A282022B-55B2-46DA-AA6A-81A5990900BF}"/>
              </a:ext>
            </a:extLst>
          </p:cNvPr>
          <p:cNvPicPr>
            <a:picLocks noChangeAspect="1"/>
          </p:cNvPicPr>
          <p:nvPr/>
        </p:nvPicPr>
        <p:blipFill>
          <a:blip r:embed="rId4"/>
          <a:stretch>
            <a:fillRect/>
          </a:stretch>
        </p:blipFill>
        <p:spPr>
          <a:xfrm>
            <a:off x="1397495" y="1666237"/>
            <a:ext cx="4101257" cy="579116"/>
          </a:xfrm>
          <a:prstGeom prst="rect">
            <a:avLst/>
          </a:prstGeom>
          <a:noFill/>
          <a:ln cap="flat">
            <a:noFill/>
          </a:ln>
        </p:spPr>
      </p:pic>
      <p:sp>
        <p:nvSpPr>
          <p:cNvPr id="6" name="Symbol zastępczy tekstu 16">
            <a:extLst>
              <a:ext uri="{FF2B5EF4-FFF2-40B4-BE49-F238E27FC236}">
                <a16:creationId xmlns="" xmlns:a16="http://schemas.microsoft.com/office/drawing/2014/main" id="{2FDC690F-B50A-4932-8C05-691A4D8B3A61}"/>
              </a:ext>
            </a:extLst>
          </p:cNvPr>
          <p:cNvSpPr txBox="1">
            <a:spLocks noGrp="1"/>
          </p:cNvSpPr>
          <p:nvPr>
            <p:ph type="body" sz="quarter" idx="4294967295"/>
          </p:nvPr>
        </p:nvSpPr>
        <p:spPr>
          <a:xfrm>
            <a:off x="1574797" y="1727201"/>
            <a:ext cx="385688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1273016035"/>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p:cSld name="8_Dwa elementy zawartości">
    <p:spTree>
      <p:nvGrpSpPr>
        <p:cNvPr id="1" name=""/>
        <p:cNvGrpSpPr/>
        <p:nvPr/>
      </p:nvGrpSpPr>
      <p:grpSpPr>
        <a:xfrm>
          <a:off x="0" y="0"/>
          <a:ext cx="0" cy="0"/>
          <a:chOff x="0" y="0"/>
          <a:chExt cx="0" cy="0"/>
        </a:xfrm>
      </p:grpSpPr>
      <p:sp>
        <p:nvSpPr>
          <p:cNvPr id="2" name="Prostokąt 1">
            <a:extLst>
              <a:ext uri="{FF2B5EF4-FFF2-40B4-BE49-F238E27FC236}">
                <a16:creationId xmlns="" xmlns:a16="http://schemas.microsoft.com/office/drawing/2014/main" id="{1366936D-1442-4A62-992F-6EB76631A4DC}"/>
              </a:ext>
            </a:extLst>
          </p:cNvPr>
          <p:cNvSpPr/>
          <p:nvPr/>
        </p:nvSpPr>
        <p:spPr>
          <a:xfrm>
            <a:off x="-290285" y="682169"/>
            <a:ext cx="1248229" cy="957943"/>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pic>
        <p:nvPicPr>
          <p:cNvPr id="3" name="Obraz 53">
            <a:extLst>
              <a:ext uri="{FF2B5EF4-FFF2-40B4-BE49-F238E27FC236}">
                <a16:creationId xmlns="" xmlns:a16="http://schemas.microsoft.com/office/drawing/2014/main" id="{5BA7DE8F-20F6-43FF-B838-19F1895C37DF}"/>
              </a:ext>
            </a:extLst>
          </p:cNvPr>
          <p:cNvPicPr>
            <a:picLocks noChangeAspect="1"/>
          </p:cNvPicPr>
          <p:nvPr/>
        </p:nvPicPr>
        <p:blipFill>
          <a:blip r:embed="rId2"/>
          <a:stretch>
            <a:fillRect/>
          </a:stretch>
        </p:blipFill>
        <p:spPr>
          <a:xfrm>
            <a:off x="-101598" y="-9564"/>
            <a:ext cx="12395204" cy="6873700"/>
          </a:xfrm>
          <a:prstGeom prst="rect">
            <a:avLst/>
          </a:prstGeom>
          <a:noFill/>
          <a:ln cap="flat">
            <a:noFill/>
          </a:ln>
        </p:spPr>
      </p:pic>
    </p:spTree>
    <p:extLst>
      <p:ext uri="{BB962C8B-B14F-4D97-AF65-F5344CB8AC3E}">
        <p14:creationId xmlns:p14="http://schemas.microsoft.com/office/powerpoint/2010/main" val="2062414421"/>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p:cSld name="9_Dwa elementy zawartości">
    <p:spTree>
      <p:nvGrpSpPr>
        <p:cNvPr id="1" name=""/>
        <p:cNvGrpSpPr/>
        <p:nvPr/>
      </p:nvGrpSpPr>
      <p:grpSpPr>
        <a:xfrm>
          <a:off x="0" y="0"/>
          <a:ext cx="0" cy="0"/>
          <a:chOff x="0" y="0"/>
          <a:chExt cx="0" cy="0"/>
        </a:xfrm>
      </p:grpSpPr>
      <p:pic>
        <p:nvPicPr>
          <p:cNvPr id="2" name="Obraz 86">
            <a:extLst>
              <a:ext uri="{FF2B5EF4-FFF2-40B4-BE49-F238E27FC236}">
                <a16:creationId xmlns="" xmlns:a16="http://schemas.microsoft.com/office/drawing/2014/main" id="{C49781EB-61AF-49F6-B91A-BB804245E303}"/>
              </a:ext>
            </a:extLst>
          </p:cNvPr>
          <p:cNvPicPr>
            <a:picLocks noChangeAspect="1"/>
          </p:cNvPicPr>
          <p:nvPr/>
        </p:nvPicPr>
        <p:blipFill>
          <a:blip r:embed="rId2"/>
          <a:stretch>
            <a:fillRect/>
          </a:stretch>
        </p:blipFill>
        <p:spPr>
          <a:xfrm>
            <a:off x="9363135" y="5428646"/>
            <a:ext cx="2353062" cy="1005840"/>
          </a:xfrm>
          <a:prstGeom prst="rect">
            <a:avLst/>
          </a:prstGeom>
          <a:noFill/>
          <a:ln cap="flat">
            <a:noFill/>
          </a:ln>
        </p:spPr>
      </p:pic>
      <p:pic>
        <p:nvPicPr>
          <p:cNvPr id="3" name="Obraz 3">
            <a:extLst>
              <a:ext uri="{FF2B5EF4-FFF2-40B4-BE49-F238E27FC236}">
                <a16:creationId xmlns="" xmlns:a16="http://schemas.microsoft.com/office/drawing/2014/main" id="{5F90CC8D-6374-4AAB-9A4F-5DACFF3C0276}"/>
              </a:ext>
            </a:extLst>
          </p:cNvPr>
          <p:cNvPicPr>
            <a:picLocks noChangeAspect="1"/>
          </p:cNvPicPr>
          <p:nvPr/>
        </p:nvPicPr>
        <p:blipFill>
          <a:blip r:embed="rId2"/>
          <a:stretch>
            <a:fillRect/>
          </a:stretch>
        </p:blipFill>
        <p:spPr>
          <a:xfrm>
            <a:off x="924979" y="1947507"/>
            <a:ext cx="2353062" cy="1005840"/>
          </a:xfrm>
          <a:prstGeom prst="rect">
            <a:avLst/>
          </a:prstGeom>
          <a:noFill/>
          <a:ln cap="flat">
            <a:noFill/>
          </a:ln>
        </p:spPr>
      </p:pic>
      <p:pic>
        <p:nvPicPr>
          <p:cNvPr id="4" name="Obraz 53">
            <a:extLst>
              <a:ext uri="{FF2B5EF4-FFF2-40B4-BE49-F238E27FC236}">
                <a16:creationId xmlns="" xmlns:a16="http://schemas.microsoft.com/office/drawing/2014/main" id="{90549729-135C-4CE8-AB2E-21351F127487}"/>
              </a:ext>
            </a:extLst>
          </p:cNvPr>
          <p:cNvPicPr>
            <a:picLocks noChangeAspect="1"/>
          </p:cNvPicPr>
          <p:nvPr/>
        </p:nvPicPr>
        <p:blipFill>
          <a:blip r:embed="rId2"/>
          <a:stretch>
            <a:fillRect/>
          </a:stretch>
        </p:blipFill>
        <p:spPr>
          <a:xfrm>
            <a:off x="3740371" y="1939488"/>
            <a:ext cx="2353062" cy="1005840"/>
          </a:xfrm>
          <a:prstGeom prst="rect">
            <a:avLst/>
          </a:prstGeom>
          <a:noFill/>
          <a:ln cap="flat">
            <a:noFill/>
          </a:ln>
        </p:spPr>
      </p:pic>
      <p:pic>
        <p:nvPicPr>
          <p:cNvPr id="5" name="Obraz 73">
            <a:extLst>
              <a:ext uri="{FF2B5EF4-FFF2-40B4-BE49-F238E27FC236}">
                <a16:creationId xmlns="" xmlns:a16="http://schemas.microsoft.com/office/drawing/2014/main" id="{AA2BF75A-74DA-4E32-8C2F-04881D7D887A}"/>
              </a:ext>
            </a:extLst>
          </p:cNvPr>
          <p:cNvPicPr>
            <a:picLocks noChangeAspect="1"/>
          </p:cNvPicPr>
          <p:nvPr/>
        </p:nvPicPr>
        <p:blipFill>
          <a:blip r:embed="rId2"/>
          <a:stretch>
            <a:fillRect/>
          </a:stretch>
        </p:blipFill>
        <p:spPr>
          <a:xfrm>
            <a:off x="6555763" y="1947507"/>
            <a:ext cx="2353062" cy="1005840"/>
          </a:xfrm>
          <a:prstGeom prst="rect">
            <a:avLst/>
          </a:prstGeom>
          <a:noFill/>
          <a:ln cap="flat">
            <a:noFill/>
          </a:ln>
        </p:spPr>
      </p:pic>
      <p:pic>
        <p:nvPicPr>
          <p:cNvPr id="6" name="Obraz 74">
            <a:extLst>
              <a:ext uri="{FF2B5EF4-FFF2-40B4-BE49-F238E27FC236}">
                <a16:creationId xmlns="" xmlns:a16="http://schemas.microsoft.com/office/drawing/2014/main" id="{316C89CA-E4C1-435C-915A-6226E42AC228}"/>
              </a:ext>
            </a:extLst>
          </p:cNvPr>
          <p:cNvPicPr>
            <a:picLocks noChangeAspect="1"/>
          </p:cNvPicPr>
          <p:nvPr/>
        </p:nvPicPr>
        <p:blipFill>
          <a:blip r:embed="rId2"/>
          <a:stretch>
            <a:fillRect/>
          </a:stretch>
        </p:blipFill>
        <p:spPr>
          <a:xfrm>
            <a:off x="9355107" y="1939488"/>
            <a:ext cx="2353062" cy="1005840"/>
          </a:xfrm>
          <a:prstGeom prst="rect">
            <a:avLst/>
          </a:prstGeom>
          <a:noFill/>
          <a:ln cap="flat">
            <a:noFill/>
          </a:ln>
        </p:spPr>
      </p:pic>
      <p:pic>
        <p:nvPicPr>
          <p:cNvPr id="7" name="Obraz 75">
            <a:extLst>
              <a:ext uri="{FF2B5EF4-FFF2-40B4-BE49-F238E27FC236}">
                <a16:creationId xmlns="" xmlns:a16="http://schemas.microsoft.com/office/drawing/2014/main" id="{AB5B41B5-66BB-4103-B3C7-E3A30EB1960E}"/>
              </a:ext>
            </a:extLst>
          </p:cNvPr>
          <p:cNvPicPr>
            <a:picLocks noChangeAspect="1"/>
          </p:cNvPicPr>
          <p:nvPr/>
        </p:nvPicPr>
        <p:blipFill>
          <a:blip r:embed="rId2"/>
          <a:stretch>
            <a:fillRect/>
          </a:stretch>
        </p:blipFill>
        <p:spPr>
          <a:xfrm>
            <a:off x="916960" y="3110560"/>
            <a:ext cx="2353062" cy="1005840"/>
          </a:xfrm>
          <a:prstGeom prst="rect">
            <a:avLst/>
          </a:prstGeom>
          <a:noFill/>
          <a:ln cap="flat">
            <a:noFill/>
          </a:ln>
        </p:spPr>
      </p:pic>
      <p:pic>
        <p:nvPicPr>
          <p:cNvPr id="8" name="Obraz 76">
            <a:extLst>
              <a:ext uri="{FF2B5EF4-FFF2-40B4-BE49-F238E27FC236}">
                <a16:creationId xmlns="" xmlns:a16="http://schemas.microsoft.com/office/drawing/2014/main" id="{AB2009D9-75E3-4754-B161-FB2CC869B64F}"/>
              </a:ext>
            </a:extLst>
          </p:cNvPr>
          <p:cNvPicPr>
            <a:picLocks noChangeAspect="1"/>
          </p:cNvPicPr>
          <p:nvPr/>
        </p:nvPicPr>
        <p:blipFill>
          <a:blip r:embed="rId2"/>
          <a:stretch>
            <a:fillRect/>
          </a:stretch>
        </p:blipFill>
        <p:spPr>
          <a:xfrm>
            <a:off x="3732352" y="3102540"/>
            <a:ext cx="2353062" cy="1005840"/>
          </a:xfrm>
          <a:prstGeom prst="rect">
            <a:avLst/>
          </a:prstGeom>
          <a:noFill/>
          <a:ln cap="flat">
            <a:noFill/>
          </a:ln>
        </p:spPr>
      </p:pic>
      <p:pic>
        <p:nvPicPr>
          <p:cNvPr id="9" name="Obraz 77">
            <a:extLst>
              <a:ext uri="{FF2B5EF4-FFF2-40B4-BE49-F238E27FC236}">
                <a16:creationId xmlns="" xmlns:a16="http://schemas.microsoft.com/office/drawing/2014/main" id="{4DF3524A-45BD-4C34-9E09-1E63FD344028}"/>
              </a:ext>
            </a:extLst>
          </p:cNvPr>
          <p:cNvPicPr>
            <a:picLocks noChangeAspect="1"/>
          </p:cNvPicPr>
          <p:nvPr/>
        </p:nvPicPr>
        <p:blipFill>
          <a:blip r:embed="rId2"/>
          <a:stretch>
            <a:fillRect/>
          </a:stretch>
        </p:blipFill>
        <p:spPr>
          <a:xfrm>
            <a:off x="6563782" y="3110560"/>
            <a:ext cx="2353062" cy="1005840"/>
          </a:xfrm>
          <a:prstGeom prst="rect">
            <a:avLst/>
          </a:prstGeom>
          <a:noFill/>
          <a:ln cap="flat">
            <a:noFill/>
          </a:ln>
        </p:spPr>
      </p:pic>
      <p:pic>
        <p:nvPicPr>
          <p:cNvPr id="10" name="Obraz 78">
            <a:extLst>
              <a:ext uri="{FF2B5EF4-FFF2-40B4-BE49-F238E27FC236}">
                <a16:creationId xmlns="" xmlns:a16="http://schemas.microsoft.com/office/drawing/2014/main" id="{78291DE8-D1BC-4D99-ACC0-6DB0C0351CD1}"/>
              </a:ext>
            </a:extLst>
          </p:cNvPr>
          <p:cNvPicPr>
            <a:picLocks noChangeAspect="1"/>
          </p:cNvPicPr>
          <p:nvPr/>
        </p:nvPicPr>
        <p:blipFill>
          <a:blip r:embed="rId2"/>
          <a:stretch>
            <a:fillRect/>
          </a:stretch>
        </p:blipFill>
        <p:spPr>
          <a:xfrm>
            <a:off x="9363135" y="3118579"/>
            <a:ext cx="2353062" cy="1005840"/>
          </a:xfrm>
          <a:prstGeom prst="rect">
            <a:avLst/>
          </a:prstGeom>
          <a:noFill/>
          <a:ln cap="flat">
            <a:noFill/>
          </a:ln>
        </p:spPr>
      </p:pic>
      <p:pic>
        <p:nvPicPr>
          <p:cNvPr id="11" name="Obraz 79">
            <a:extLst>
              <a:ext uri="{FF2B5EF4-FFF2-40B4-BE49-F238E27FC236}">
                <a16:creationId xmlns="" xmlns:a16="http://schemas.microsoft.com/office/drawing/2014/main" id="{A052C151-9B56-4D57-B39F-B54E640E28D6}"/>
              </a:ext>
            </a:extLst>
          </p:cNvPr>
          <p:cNvPicPr>
            <a:picLocks noChangeAspect="1"/>
          </p:cNvPicPr>
          <p:nvPr/>
        </p:nvPicPr>
        <p:blipFill>
          <a:blip r:embed="rId2"/>
          <a:stretch>
            <a:fillRect/>
          </a:stretch>
        </p:blipFill>
        <p:spPr>
          <a:xfrm>
            <a:off x="924979" y="4257574"/>
            <a:ext cx="2353062" cy="1005840"/>
          </a:xfrm>
          <a:prstGeom prst="rect">
            <a:avLst/>
          </a:prstGeom>
          <a:noFill/>
          <a:ln cap="flat">
            <a:noFill/>
          </a:ln>
        </p:spPr>
      </p:pic>
      <p:pic>
        <p:nvPicPr>
          <p:cNvPr id="12" name="Obraz 80">
            <a:extLst>
              <a:ext uri="{FF2B5EF4-FFF2-40B4-BE49-F238E27FC236}">
                <a16:creationId xmlns="" xmlns:a16="http://schemas.microsoft.com/office/drawing/2014/main" id="{6175CA2E-41F0-44E8-9419-BD8FEAC72D64}"/>
              </a:ext>
            </a:extLst>
          </p:cNvPr>
          <p:cNvPicPr>
            <a:picLocks noChangeAspect="1"/>
          </p:cNvPicPr>
          <p:nvPr/>
        </p:nvPicPr>
        <p:blipFill>
          <a:blip r:embed="rId2"/>
          <a:stretch>
            <a:fillRect/>
          </a:stretch>
        </p:blipFill>
        <p:spPr>
          <a:xfrm>
            <a:off x="3740371" y="4249555"/>
            <a:ext cx="2353062" cy="1005840"/>
          </a:xfrm>
          <a:prstGeom prst="rect">
            <a:avLst/>
          </a:prstGeom>
          <a:noFill/>
          <a:ln cap="flat">
            <a:noFill/>
          </a:ln>
        </p:spPr>
      </p:pic>
      <p:pic>
        <p:nvPicPr>
          <p:cNvPr id="13" name="Obraz 81">
            <a:extLst>
              <a:ext uri="{FF2B5EF4-FFF2-40B4-BE49-F238E27FC236}">
                <a16:creationId xmlns="" xmlns:a16="http://schemas.microsoft.com/office/drawing/2014/main" id="{ECC3089C-7614-4FDD-BBAF-D3A316CCB8A8}"/>
              </a:ext>
            </a:extLst>
          </p:cNvPr>
          <p:cNvPicPr>
            <a:picLocks noChangeAspect="1"/>
          </p:cNvPicPr>
          <p:nvPr/>
        </p:nvPicPr>
        <p:blipFill>
          <a:blip r:embed="rId2"/>
          <a:stretch>
            <a:fillRect/>
          </a:stretch>
        </p:blipFill>
        <p:spPr>
          <a:xfrm>
            <a:off x="6555763" y="4257574"/>
            <a:ext cx="2353062" cy="1005840"/>
          </a:xfrm>
          <a:prstGeom prst="rect">
            <a:avLst/>
          </a:prstGeom>
          <a:noFill/>
          <a:ln cap="flat">
            <a:noFill/>
          </a:ln>
        </p:spPr>
      </p:pic>
      <p:pic>
        <p:nvPicPr>
          <p:cNvPr id="14" name="Obraz 82">
            <a:extLst>
              <a:ext uri="{FF2B5EF4-FFF2-40B4-BE49-F238E27FC236}">
                <a16:creationId xmlns="" xmlns:a16="http://schemas.microsoft.com/office/drawing/2014/main" id="{F547545F-41B7-4408-AF88-76044493F366}"/>
              </a:ext>
            </a:extLst>
          </p:cNvPr>
          <p:cNvPicPr>
            <a:picLocks noChangeAspect="1"/>
          </p:cNvPicPr>
          <p:nvPr/>
        </p:nvPicPr>
        <p:blipFill>
          <a:blip r:embed="rId2"/>
          <a:stretch>
            <a:fillRect/>
          </a:stretch>
        </p:blipFill>
        <p:spPr>
          <a:xfrm>
            <a:off x="9371155" y="4249555"/>
            <a:ext cx="2353062" cy="1005840"/>
          </a:xfrm>
          <a:prstGeom prst="rect">
            <a:avLst/>
          </a:prstGeom>
          <a:noFill/>
          <a:ln cap="flat">
            <a:noFill/>
          </a:ln>
        </p:spPr>
      </p:pic>
      <p:pic>
        <p:nvPicPr>
          <p:cNvPr id="15" name="Obraz 84">
            <a:extLst>
              <a:ext uri="{FF2B5EF4-FFF2-40B4-BE49-F238E27FC236}">
                <a16:creationId xmlns="" xmlns:a16="http://schemas.microsoft.com/office/drawing/2014/main" id="{93154EF2-BA72-4AC9-A9D1-9B88266738D4}"/>
              </a:ext>
            </a:extLst>
          </p:cNvPr>
          <p:cNvPicPr>
            <a:picLocks noChangeAspect="1"/>
          </p:cNvPicPr>
          <p:nvPr/>
        </p:nvPicPr>
        <p:blipFill>
          <a:blip r:embed="rId2"/>
          <a:stretch>
            <a:fillRect/>
          </a:stretch>
        </p:blipFill>
        <p:spPr>
          <a:xfrm>
            <a:off x="3732352" y="5428646"/>
            <a:ext cx="2353062" cy="1005840"/>
          </a:xfrm>
          <a:prstGeom prst="rect">
            <a:avLst/>
          </a:prstGeom>
          <a:noFill/>
          <a:ln cap="flat">
            <a:noFill/>
          </a:ln>
        </p:spPr>
      </p:pic>
      <p:pic>
        <p:nvPicPr>
          <p:cNvPr id="16" name="Obraz 85">
            <a:extLst>
              <a:ext uri="{FF2B5EF4-FFF2-40B4-BE49-F238E27FC236}">
                <a16:creationId xmlns="" xmlns:a16="http://schemas.microsoft.com/office/drawing/2014/main" id="{DCAB5488-C0DA-4D05-B611-FD1108BB9C0F}"/>
              </a:ext>
            </a:extLst>
          </p:cNvPr>
          <p:cNvPicPr>
            <a:picLocks noChangeAspect="1"/>
          </p:cNvPicPr>
          <p:nvPr/>
        </p:nvPicPr>
        <p:blipFill>
          <a:blip r:embed="rId2"/>
          <a:stretch>
            <a:fillRect/>
          </a:stretch>
        </p:blipFill>
        <p:spPr>
          <a:xfrm>
            <a:off x="6563782" y="5420627"/>
            <a:ext cx="2353062" cy="1005840"/>
          </a:xfrm>
          <a:prstGeom prst="rect">
            <a:avLst/>
          </a:prstGeom>
          <a:noFill/>
          <a:ln cap="flat">
            <a:noFill/>
          </a:ln>
        </p:spPr>
      </p:pic>
      <p:pic>
        <p:nvPicPr>
          <p:cNvPr id="17" name="Obraz 6">
            <a:extLst>
              <a:ext uri="{FF2B5EF4-FFF2-40B4-BE49-F238E27FC236}">
                <a16:creationId xmlns="" xmlns:a16="http://schemas.microsoft.com/office/drawing/2014/main" id="{D3D1EDDF-15E8-49E5-9C3B-457F2A8940D5}"/>
              </a:ext>
            </a:extLst>
          </p:cNvPr>
          <p:cNvPicPr>
            <a:picLocks noChangeAspect="1"/>
          </p:cNvPicPr>
          <p:nvPr/>
        </p:nvPicPr>
        <p:blipFill>
          <a:blip r:embed="rId3"/>
          <a:stretch>
            <a:fillRect/>
          </a:stretch>
        </p:blipFill>
        <p:spPr>
          <a:xfrm>
            <a:off x="903408" y="5420224"/>
            <a:ext cx="2321058" cy="990606"/>
          </a:xfrm>
          <a:prstGeom prst="rect">
            <a:avLst/>
          </a:prstGeom>
          <a:noFill/>
          <a:ln cap="flat">
            <a:noFill/>
          </a:ln>
        </p:spPr>
      </p:pic>
      <p:sp>
        <p:nvSpPr>
          <p:cNvPr id="18" name="Symbol zastępczy tekstu 10">
            <a:extLst>
              <a:ext uri="{FF2B5EF4-FFF2-40B4-BE49-F238E27FC236}">
                <a16:creationId xmlns="" xmlns:a16="http://schemas.microsoft.com/office/drawing/2014/main" id="{94E44432-0E36-4449-BFB9-92AAB24204FC}"/>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19" name="Symbol zastępczy tekstu 34">
            <a:extLst>
              <a:ext uri="{FF2B5EF4-FFF2-40B4-BE49-F238E27FC236}">
                <a16:creationId xmlns="" xmlns:a16="http://schemas.microsoft.com/office/drawing/2014/main" id="{9AEDA3B1-DA50-46DB-898F-B03E8A5FF853}"/>
              </a:ext>
            </a:extLst>
          </p:cNvPr>
          <p:cNvSpPr txBox="1">
            <a:spLocks noGrp="1"/>
          </p:cNvSpPr>
          <p:nvPr>
            <p:ph type="body" sz="quarter" idx="4294967295"/>
          </p:nvPr>
        </p:nvSpPr>
        <p:spPr>
          <a:xfrm>
            <a:off x="1037011" y="2044698"/>
            <a:ext cx="212357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 xmlns:a16="http://schemas.microsoft.com/office/drawing/2014/main" id="{DA4ACBC9-003C-4A67-98FE-37385074AC10}"/>
              </a:ext>
            </a:extLst>
          </p:cNvPr>
          <p:cNvSpPr txBox="1">
            <a:spLocks noGrp="1"/>
          </p:cNvSpPr>
          <p:nvPr>
            <p:ph type="body" sz="quarter" idx="4294967295"/>
          </p:nvPr>
        </p:nvSpPr>
        <p:spPr>
          <a:xfrm>
            <a:off x="3851736" y="2044698"/>
            <a:ext cx="211622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 xmlns:a16="http://schemas.microsoft.com/office/drawing/2014/main" id="{1732D834-07B3-452A-B28E-1161C0DBAAB9}"/>
              </a:ext>
            </a:extLst>
          </p:cNvPr>
          <p:cNvSpPr txBox="1">
            <a:spLocks noGrp="1"/>
          </p:cNvSpPr>
          <p:nvPr>
            <p:ph type="body" sz="quarter" idx="4294967295"/>
          </p:nvPr>
        </p:nvSpPr>
        <p:spPr>
          <a:xfrm>
            <a:off x="6659767" y="2048045"/>
            <a:ext cx="211555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2" name="Symbol zastępczy tekstu 34">
            <a:extLst>
              <a:ext uri="{FF2B5EF4-FFF2-40B4-BE49-F238E27FC236}">
                <a16:creationId xmlns="" xmlns:a16="http://schemas.microsoft.com/office/drawing/2014/main" id="{A221CB8A-96FB-4215-84E9-64C4537568A4}"/>
              </a:ext>
            </a:extLst>
          </p:cNvPr>
          <p:cNvSpPr txBox="1">
            <a:spLocks noGrp="1"/>
          </p:cNvSpPr>
          <p:nvPr>
            <p:ph type="body" sz="quarter" idx="4294967295"/>
          </p:nvPr>
        </p:nvSpPr>
        <p:spPr>
          <a:xfrm>
            <a:off x="9465128" y="2051383"/>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3" name="Symbol zastępczy tekstu 34">
            <a:extLst>
              <a:ext uri="{FF2B5EF4-FFF2-40B4-BE49-F238E27FC236}">
                <a16:creationId xmlns="" xmlns:a16="http://schemas.microsoft.com/office/drawing/2014/main" id="{1E79D583-3F64-41EB-8DC4-95035EA1C070}"/>
              </a:ext>
            </a:extLst>
          </p:cNvPr>
          <p:cNvSpPr txBox="1">
            <a:spLocks noGrp="1"/>
          </p:cNvSpPr>
          <p:nvPr>
            <p:ph type="body" sz="quarter" idx="4294967295"/>
          </p:nvPr>
        </p:nvSpPr>
        <p:spPr>
          <a:xfrm>
            <a:off x="1037679" y="3203070"/>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4" name="Symbol zastępczy tekstu 34">
            <a:extLst>
              <a:ext uri="{FF2B5EF4-FFF2-40B4-BE49-F238E27FC236}">
                <a16:creationId xmlns="" xmlns:a16="http://schemas.microsoft.com/office/drawing/2014/main" id="{9622F878-1A19-4228-8DB4-55B7957D2E2C}"/>
              </a:ext>
            </a:extLst>
          </p:cNvPr>
          <p:cNvSpPr txBox="1">
            <a:spLocks noGrp="1"/>
          </p:cNvSpPr>
          <p:nvPr>
            <p:ph type="body" sz="quarter" idx="4294967295"/>
          </p:nvPr>
        </p:nvSpPr>
        <p:spPr>
          <a:xfrm>
            <a:off x="3855741" y="3206416"/>
            <a:ext cx="2160334"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5" name="Symbol zastępczy tekstu 34">
            <a:extLst>
              <a:ext uri="{FF2B5EF4-FFF2-40B4-BE49-F238E27FC236}">
                <a16:creationId xmlns="" xmlns:a16="http://schemas.microsoft.com/office/drawing/2014/main" id="{4C6C7359-337A-4C0E-A326-EFC6991E15D3}"/>
              </a:ext>
            </a:extLst>
          </p:cNvPr>
          <p:cNvSpPr txBox="1">
            <a:spLocks noGrp="1"/>
          </p:cNvSpPr>
          <p:nvPr>
            <p:ph type="body" sz="quarter" idx="4294967295"/>
          </p:nvPr>
        </p:nvSpPr>
        <p:spPr>
          <a:xfrm>
            <a:off x="6651747" y="3209754"/>
            <a:ext cx="21716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6" name="Symbol zastępczy tekstu 34">
            <a:extLst>
              <a:ext uri="{FF2B5EF4-FFF2-40B4-BE49-F238E27FC236}">
                <a16:creationId xmlns="" xmlns:a16="http://schemas.microsoft.com/office/drawing/2014/main" id="{CD7F0A7C-0831-41A2-8A3E-0E1DC559CD92}"/>
              </a:ext>
            </a:extLst>
          </p:cNvPr>
          <p:cNvSpPr txBox="1">
            <a:spLocks noGrp="1"/>
          </p:cNvSpPr>
          <p:nvPr>
            <p:ph type="body" sz="quarter" idx="4294967295"/>
          </p:nvPr>
        </p:nvSpPr>
        <p:spPr>
          <a:xfrm>
            <a:off x="9453771" y="3225802"/>
            <a:ext cx="219308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7" name="Symbol zastępczy tekstu 34">
            <a:extLst>
              <a:ext uri="{FF2B5EF4-FFF2-40B4-BE49-F238E27FC236}">
                <a16:creationId xmlns="" xmlns:a16="http://schemas.microsoft.com/office/drawing/2014/main" id="{1C96707A-EDF6-44D2-A968-BAE975CF10E5}"/>
              </a:ext>
            </a:extLst>
          </p:cNvPr>
          <p:cNvSpPr txBox="1">
            <a:spLocks noGrp="1"/>
          </p:cNvSpPr>
          <p:nvPr>
            <p:ph type="body" sz="quarter" idx="4294967295"/>
          </p:nvPr>
        </p:nvSpPr>
        <p:spPr>
          <a:xfrm>
            <a:off x="1028992" y="4378823"/>
            <a:ext cx="212357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8" name="Symbol zastępczy tekstu 34">
            <a:extLst>
              <a:ext uri="{FF2B5EF4-FFF2-40B4-BE49-F238E27FC236}">
                <a16:creationId xmlns="" xmlns:a16="http://schemas.microsoft.com/office/drawing/2014/main" id="{6ECA5A68-8FEA-4DBE-AB4B-AA547AC2C7C8}"/>
              </a:ext>
            </a:extLst>
          </p:cNvPr>
          <p:cNvSpPr txBox="1">
            <a:spLocks noGrp="1"/>
          </p:cNvSpPr>
          <p:nvPr>
            <p:ph type="body" sz="quarter" idx="4294967295"/>
          </p:nvPr>
        </p:nvSpPr>
        <p:spPr>
          <a:xfrm>
            <a:off x="3843707" y="4378823"/>
            <a:ext cx="211622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9" name="Symbol zastępczy tekstu 34">
            <a:extLst>
              <a:ext uri="{FF2B5EF4-FFF2-40B4-BE49-F238E27FC236}">
                <a16:creationId xmlns="" xmlns:a16="http://schemas.microsoft.com/office/drawing/2014/main" id="{02558F85-4C14-4FC1-BA09-1ED5B0F90A41}"/>
              </a:ext>
            </a:extLst>
          </p:cNvPr>
          <p:cNvSpPr txBox="1">
            <a:spLocks noGrp="1"/>
          </p:cNvSpPr>
          <p:nvPr>
            <p:ph type="body" sz="quarter" idx="4294967295"/>
          </p:nvPr>
        </p:nvSpPr>
        <p:spPr>
          <a:xfrm>
            <a:off x="6651747" y="4382170"/>
            <a:ext cx="211555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0" name="Symbol zastępczy tekstu 34">
            <a:extLst>
              <a:ext uri="{FF2B5EF4-FFF2-40B4-BE49-F238E27FC236}">
                <a16:creationId xmlns="" xmlns:a16="http://schemas.microsoft.com/office/drawing/2014/main" id="{087FA02E-C441-4AE5-8FD0-014FB1D6156A}"/>
              </a:ext>
            </a:extLst>
          </p:cNvPr>
          <p:cNvSpPr txBox="1">
            <a:spLocks noGrp="1"/>
          </p:cNvSpPr>
          <p:nvPr>
            <p:ph type="body" sz="quarter" idx="4294967295"/>
          </p:nvPr>
        </p:nvSpPr>
        <p:spPr>
          <a:xfrm>
            <a:off x="9457108" y="4385508"/>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1" name="Symbol zastępczy tekstu 34">
            <a:extLst>
              <a:ext uri="{FF2B5EF4-FFF2-40B4-BE49-F238E27FC236}">
                <a16:creationId xmlns="" xmlns:a16="http://schemas.microsoft.com/office/drawing/2014/main" id="{488AFE91-DCDE-429F-AF45-130D0A9BB2A8}"/>
              </a:ext>
            </a:extLst>
          </p:cNvPr>
          <p:cNvSpPr txBox="1">
            <a:spLocks noGrp="1"/>
          </p:cNvSpPr>
          <p:nvPr>
            <p:ph type="body" sz="quarter" idx="4294967295"/>
          </p:nvPr>
        </p:nvSpPr>
        <p:spPr>
          <a:xfrm>
            <a:off x="3847722" y="5540541"/>
            <a:ext cx="2160334"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2" name="Symbol zastępczy tekstu 34">
            <a:extLst>
              <a:ext uri="{FF2B5EF4-FFF2-40B4-BE49-F238E27FC236}">
                <a16:creationId xmlns="" xmlns:a16="http://schemas.microsoft.com/office/drawing/2014/main" id="{E248B204-ADFD-413B-AEC6-22B75135B267}"/>
              </a:ext>
            </a:extLst>
          </p:cNvPr>
          <p:cNvSpPr txBox="1">
            <a:spLocks noGrp="1"/>
          </p:cNvSpPr>
          <p:nvPr>
            <p:ph type="body" sz="quarter" idx="4294967295"/>
          </p:nvPr>
        </p:nvSpPr>
        <p:spPr>
          <a:xfrm>
            <a:off x="6643728" y="5543888"/>
            <a:ext cx="21716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cxnSp>
        <p:nvCxnSpPr>
          <p:cNvPr id="33" name="Łącznik prosty 14">
            <a:extLst>
              <a:ext uri="{FF2B5EF4-FFF2-40B4-BE49-F238E27FC236}">
                <a16:creationId xmlns="" xmlns:a16="http://schemas.microsoft.com/office/drawing/2014/main" id="{B1DF486E-BF97-45FB-BBD2-8E3A6B8B01BF}"/>
              </a:ext>
            </a:extLst>
          </p:cNvPr>
          <p:cNvCxnSpPr/>
          <p:nvPr/>
        </p:nvCxnSpPr>
        <p:spPr>
          <a:xfrm>
            <a:off x="0" y="2438403"/>
            <a:ext cx="978563" cy="0"/>
          </a:xfrm>
          <a:prstGeom prst="straightConnector1">
            <a:avLst/>
          </a:prstGeom>
          <a:noFill/>
          <a:ln w="6345" cap="flat">
            <a:solidFill>
              <a:srgbClr val="A43757"/>
            </a:solidFill>
            <a:prstDash val="solid"/>
            <a:miter/>
          </a:ln>
        </p:spPr>
      </p:cxnSp>
      <p:cxnSp>
        <p:nvCxnSpPr>
          <p:cNvPr id="34" name="Łącznik prosty ze strzałką 17">
            <a:extLst>
              <a:ext uri="{FF2B5EF4-FFF2-40B4-BE49-F238E27FC236}">
                <a16:creationId xmlns="" xmlns:a16="http://schemas.microsoft.com/office/drawing/2014/main" id="{7CD2EDAE-69A6-4EE8-BA0A-2590774904C5}"/>
              </a:ext>
            </a:extLst>
          </p:cNvPr>
          <p:cNvCxnSpPr/>
          <p:nvPr/>
        </p:nvCxnSpPr>
        <p:spPr>
          <a:xfrm>
            <a:off x="3272591" y="2438403"/>
            <a:ext cx="481258" cy="0"/>
          </a:xfrm>
          <a:prstGeom prst="straightConnector1">
            <a:avLst/>
          </a:prstGeom>
          <a:noFill/>
          <a:ln w="6345" cap="flat">
            <a:solidFill>
              <a:srgbClr val="A43757"/>
            </a:solidFill>
            <a:prstDash val="solid"/>
            <a:miter/>
            <a:tailEnd type="arrow"/>
          </a:ln>
        </p:spPr>
      </p:cxnSp>
      <p:cxnSp>
        <p:nvCxnSpPr>
          <p:cNvPr id="35" name="Łącznik prosty ze strzałką 88">
            <a:extLst>
              <a:ext uri="{FF2B5EF4-FFF2-40B4-BE49-F238E27FC236}">
                <a16:creationId xmlns="" xmlns:a16="http://schemas.microsoft.com/office/drawing/2014/main" id="{0B2BB9B8-5BFF-4654-A459-8A75C5193919}"/>
              </a:ext>
            </a:extLst>
          </p:cNvPr>
          <p:cNvCxnSpPr>
            <a:stCxn id="4" idx="3"/>
            <a:endCxn id="5" idx="1"/>
          </p:cNvCxnSpPr>
          <p:nvPr/>
        </p:nvCxnSpPr>
        <p:spPr>
          <a:xfrm>
            <a:off x="6093433" y="2442408"/>
            <a:ext cx="462330" cy="8019"/>
          </a:xfrm>
          <a:prstGeom prst="straightConnector1">
            <a:avLst/>
          </a:prstGeom>
          <a:noFill/>
          <a:ln w="6345" cap="flat">
            <a:solidFill>
              <a:srgbClr val="A43757"/>
            </a:solidFill>
            <a:prstDash val="solid"/>
            <a:miter/>
            <a:tailEnd type="arrow"/>
          </a:ln>
        </p:spPr>
      </p:cxnSp>
      <p:cxnSp>
        <p:nvCxnSpPr>
          <p:cNvPr id="36" name="Łącznik prosty ze strzałką 89">
            <a:extLst>
              <a:ext uri="{FF2B5EF4-FFF2-40B4-BE49-F238E27FC236}">
                <a16:creationId xmlns="" xmlns:a16="http://schemas.microsoft.com/office/drawing/2014/main" id="{C044E821-74F1-4E8B-B915-21D1B234BFC1}"/>
              </a:ext>
            </a:extLst>
          </p:cNvPr>
          <p:cNvCxnSpPr>
            <a:stCxn id="5" idx="3"/>
            <a:endCxn id="6" idx="1"/>
          </p:cNvCxnSpPr>
          <p:nvPr/>
        </p:nvCxnSpPr>
        <p:spPr>
          <a:xfrm flipV="1">
            <a:off x="8908825" y="2442408"/>
            <a:ext cx="446282" cy="8019"/>
          </a:xfrm>
          <a:prstGeom prst="straightConnector1">
            <a:avLst/>
          </a:prstGeom>
          <a:noFill/>
          <a:ln w="6345" cap="flat">
            <a:solidFill>
              <a:srgbClr val="A43757"/>
            </a:solidFill>
            <a:prstDash val="solid"/>
            <a:miter/>
            <a:tailEnd type="arrow"/>
          </a:ln>
        </p:spPr>
      </p:cxnSp>
      <p:cxnSp>
        <p:nvCxnSpPr>
          <p:cNvPr id="37" name="Łącznik prosty ze strzałką 90">
            <a:extLst>
              <a:ext uri="{FF2B5EF4-FFF2-40B4-BE49-F238E27FC236}">
                <a16:creationId xmlns="" xmlns:a16="http://schemas.microsoft.com/office/drawing/2014/main" id="{CDBA24B6-E796-4105-991B-20008587C47C}"/>
              </a:ext>
            </a:extLst>
          </p:cNvPr>
          <p:cNvCxnSpPr/>
          <p:nvPr/>
        </p:nvCxnSpPr>
        <p:spPr>
          <a:xfrm>
            <a:off x="3264563" y="4756480"/>
            <a:ext cx="473248" cy="8028"/>
          </a:xfrm>
          <a:prstGeom prst="straightConnector1">
            <a:avLst/>
          </a:prstGeom>
          <a:noFill/>
          <a:ln w="6345" cap="flat">
            <a:solidFill>
              <a:srgbClr val="A43757"/>
            </a:solidFill>
            <a:prstDash val="solid"/>
            <a:miter/>
            <a:tailEnd type="arrow"/>
          </a:ln>
        </p:spPr>
      </p:cxnSp>
      <p:cxnSp>
        <p:nvCxnSpPr>
          <p:cNvPr id="38" name="Łącznik prosty ze strzałką 91">
            <a:extLst>
              <a:ext uri="{FF2B5EF4-FFF2-40B4-BE49-F238E27FC236}">
                <a16:creationId xmlns="" xmlns:a16="http://schemas.microsoft.com/office/drawing/2014/main" id="{8402DEF2-2023-4404-A6F8-0FFBE39D0C39}"/>
              </a:ext>
            </a:extLst>
          </p:cNvPr>
          <p:cNvCxnSpPr>
            <a:stCxn id="12" idx="3"/>
            <a:endCxn id="13" idx="1"/>
          </p:cNvCxnSpPr>
          <p:nvPr/>
        </p:nvCxnSpPr>
        <p:spPr>
          <a:xfrm>
            <a:off x="6093433" y="4752475"/>
            <a:ext cx="462330" cy="8019"/>
          </a:xfrm>
          <a:prstGeom prst="straightConnector1">
            <a:avLst/>
          </a:prstGeom>
          <a:noFill/>
          <a:ln w="6345" cap="flat">
            <a:solidFill>
              <a:srgbClr val="A43757"/>
            </a:solidFill>
            <a:prstDash val="solid"/>
            <a:miter/>
            <a:tailEnd type="arrow"/>
          </a:ln>
        </p:spPr>
      </p:cxnSp>
      <p:cxnSp>
        <p:nvCxnSpPr>
          <p:cNvPr id="39" name="Łącznik prosty ze strzałką 92">
            <a:extLst>
              <a:ext uri="{FF2B5EF4-FFF2-40B4-BE49-F238E27FC236}">
                <a16:creationId xmlns="" xmlns:a16="http://schemas.microsoft.com/office/drawing/2014/main" id="{0D5FDA0D-47CF-46A2-B5E9-E396820322F7}"/>
              </a:ext>
            </a:extLst>
          </p:cNvPr>
          <p:cNvCxnSpPr>
            <a:stCxn id="13" idx="3"/>
            <a:endCxn id="14" idx="1"/>
          </p:cNvCxnSpPr>
          <p:nvPr/>
        </p:nvCxnSpPr>
        <p:spPr>
          <a:xfrm flipV="1">
            <a:off x="8908825" y="4752475"/>
            <a:ext cx="462330" cy="8019"/>
          </a:xfrm>
          <a:prstGeom prst="straightConnector1">
            <a:avLst/>
          </a:prstGeom>
          <a:noFill/>
          <a:ln w="6345" cap="flat">
            <a:solidFill>
              <a:srgbClr val="A43757"/>
            </a:solidFill>
            <a:prstDash val="solid"/>
            <a:miter/>
            <a:tailEnd type="arrow"/>
          </a:ln>
        </p:spPr>
      </p:cxnSp>
      <p:cxnSp>
        <p:nvCxnSpPr>
          <p:cNvPr id="40" name="Łącznik prosty ze strzałką 23">
            <a:extLst>
              <a:ext uri="{FF2B5EF4-FFF2-40B4-BE49-F238E27FC236}">
                <a16:creationId xmlns="" xmlns:a16="http://schemas.microsoft.com/office/drawing/2014/main" id="{93B28CFA-E098-418A-BB2F-FB1592F45ECF}"/>
              </a:ext>
            </a:extLst>
          </p:cNvPr>
          <p:cNvCxnSpPr/>
          <p:nvPr/>
        </p:nvCxnSpPr>
        <p:spPr>
          <a:xfrm flipH="1">
            <a:off x="3288630" y="3625513"/>
            <a:ext cx="433133" cy="0"/>
          </a:xfrm>
          <a:prstGeom prst="straightConnector1">
            <a:avLst/>
          </a:prstGeom>
          <a:noFill/>
          <a:ln w="6345" cap="flat">
            <a:solidFill>
              <a:srgbClr val="A43757"/>
            </a:solidFill>
            <a:prstDash val="solid"/>
            <a:miter/>
            <a:tailEnd type="arrow"/>
          </a:ln>
        </p:spPr>
      </p:cxnSp>
      <p:cxnSp>
        <p:nvCxnSpPr>
          <p:cNvPr id="41" name="Łącznik prosty ze strzałką 93">
            <a:extLst>
              <a:ext uri="{FF2B5EF4-FFF2-40B4-BE49-F238E27FC236}">
                <a16:creationId xmlns="" xmlns:a16="http://schemas.microsoft.com/office/drawing/2014/main" id="{6560525A-C543-448A-9A4A-7CFB0B860923}"/>
              </a:ext>
            </a:extLst>
          </p:cNvPr>
          <p:cNvCxnSpPr>
            <a:stCxn id="9" idx="1"/>
            <a:endCxn id="8" idx="3"/>
          </p:cNvCxnSpPr>
          <p:nvPr/>
        </p:nvCxnSpPr>
        <p:spPr>
          <a:xfrm flipH="1" flipV="1">
            <a:off x="6085414" y="3605460"/>
            <a:ext cx="478368" cy="8020"/>
          </a:xfrm>
          <a:prstGeom prst="straightConnector1">
            <a:avLst/>
          </a:prstGeom>
          <a:noFill/>
          <a:ln w="6345" cap="flat">
            <a:solidFill>
              <a:srgbClr val="A43757"/>
            </a:solidFill>
            <a:prstDash val="solid"/>
            <a:miter/>
            <a:tailEnd type="arrow"/>
          </a:ln>
        </p:spPr>
      </p:cxnSp>
      <p:cxnSp>
        <p:nvCxnSpPr>
          <p:cNvPr id="42" name="Łącznik prosty ze strzałką 94">
            <a:extLst>
              <a:ext uri="{FF2B5EF4-FFF2-40B4-BE49-F238E27FC236}">
                <a16:creationId xmlns="" xmlns:a16="http://schemas.microsoft.com/office/drawing/2014/main" id="{92B60AED-8B4E-496B-8137-FD55AC5A9FDC}"/>
              </a:ext>
            </a:extLst>
          </p:cNvPr>
          <p:cNvCxnSpPr/>
          <p:nvPr/>
        </p:nvCxnSpPr>
        <p:spPr>
          <a:xfrm flipH="1">
            <a:off x="8903366" y="3601455"/>
            <a:ext cx="457200" cy="8020"/>
          </a:xfrm>
          <a:prstGeom prst="straightConnector1">
            <a:avLst/>
          </a:prstGeom>
          <a:noFill/>
          <a:ln w="6345" cap="flat">
            <a:solidFill>
              <a:srgbClr val="A43757"/>
            </a:solidFill>
            <a:prstDash val="solid"/>
            <a:miter/>
            <a:tailEnd type="arrow"/>
          </a:ln>
        </p:spPr>
      </p:cxnSp>
      <p:cxnSp>
        <p:nvCxnSpPr>
          <p:cNvPr id="43" name="Łącznik prosty ze strzałką 102">
            <a:extLst>
              <a:ext uri="{FF2B5EF4-FFF2-40B4-BE49-F238E27FC236}">
                <a16:creationId xmlns="" xmlns:a16="http://schemas.microsoft.com/office/drawing/2014/main" id="{A8BF1D6F-7633-4296-9C29-8B5340F299FF}"/>
              </a:ext>
            </a:extLst>
          </p:cNvPr>
          <p:cNvCxnSpPr>
            <a:stCxn id="15" idx="1"/>
            <a:endCxn id="17" idx="3"/>
          </p:cNvCxnSpPr>
          <p:nvPr/>
        </p:nvCxnSpPr>
        <p:spPr>
          <a:xfrm flipH="1" flipV="1">
            <a:off x="3224466" y="5915527"/>
            <a:ext cx="507886" cy="16039"/>
          </a:xfrm>
          <a:prstGeom prst="straightConnector1">
            <a:avLst/>
          </a:prstGeom>
          <a:noFill/>
          <a:ln w="6345" cap="flat">
            <a:solidFill>
              <a:srgbClr val="A43757"/>
            </a:solidFill>
            <a:prstDash val="solid"/>
            <a:miter/>
            <a:tailEnd type="arrow"/>
          </a:ln>
        </p:spPr>
      </p:cxnSp>
      <p:cxnSp>
        <p:nvCxnSpPr>
          <p:cNvPr id="44" name="Łącznik prosty ze strzałką 103">
            <a:extLst>
              <a:ext uri="{FF2B5EF4-FFF2-40B4-BE49-F238E27FC236}">
                <a16:creationId xmlns="" xmlns:a16="http://schemas.microsoft.com/office/drawing/2014/main" id="{EBD507D8-A3FC-4025-8997-87BEFA0E1B6F}"/>
              </a:ext>
            </a:extLst>
          </p:cNvPr>
          <p:cNvCxnSpPr>
            <a:stCxn id="16" idx="1"/>
            <a:endCxn id="15" idx="3"/>
          </p:cNvCxnSpPr>
          <p:nvPr/>
        </p:nvCxnSpPr>
        <p:spPr>
          <a:xfrm flipH="1">
            <a:off x="6085414" y="5923547"/>
            <a:ext cx="478368" cy="8019"/>
          </a:xfrm>
          <a:prstGeom prst="straightConnector1">
            <a:avLst/>
          </a:prstGeom>
          <a:noFill/>
          <a:ln w="6345" cap="flat">
            <a:solidFill>
              <a:srgbClr val="A43757"/>
            </a:solidFill>
            <a:prstDash val="solid"/>
            <a:miter/>
            <a:tailEnd type="arrow"/>
          </a:ln>
        </p:spPr>
      </p:cxnSp>
      <p:cxnSp>
        <p:nvCxnSpPr>
          <p:cNvPr id="45" name="Łącznik prosty ze strzałką 104">
            <a:extLst>
              <a:ext uri="{FF2B5EF4-FFF2-40B4-BE49-F238E27FC236}">
                <a16:creationId xmlns="" xmlns:a16="http://schemas.microsoft.com/office/drawing/2014/main" id="{75907FF2-C01E-474E-A052-3D6290E90DCB}"/>
              </a:ext>
            </a:extLst>
          </p:cNvPr>
          <p:cNvCxnSpPr>
            <a:endCxn id="16" idx="3"/>
          </p:cNvCxnSpPr>
          <p:nvPr/>
        </p:nvCxnSpPr>
        <p:spPr>
          <a:xfrm flipH="1">
            <a:off x="8916844" y="5919532"/>
            <a:ext cx="435703" cy="4015"/>
          </a:xfrm>
          <a:prstGeom prst="straightConnector1">
            <a:avLst/>
          </a:prstGeom>
          <a:noFill/>
          <a:ln w="6345" cap="flat">
            <a:solidFill>
              <a:srgbClr val="A43757"/>
            </a:solidFill>
            <a:prstDash val="solid"/>
            <a:miter/>
            <a:tailEnd type="arrow"/>
          </a:ln>
        </p:spPr>
      </p:cxnSp>
      <p:cxnSp>
        <p:nvCxnSpPr>
          <p:cNvPr id="46" name="Łącznik prosty ze strzałką 29">
            <a:extLst>
              <a:ext uri="{FF2B5EF4-FFF2-40B4-BE49-F238E27FC236}">
                <a16:creationId xmlns="" xmlns:a16="http://schemas.microsoft.com/office/drawing/2014/main" id="{24C6B5B7-640C-4E46-8322-E899514F1329}"/>
              </a:ext>
            </a:extLst>
          </p:cNvPr>
          <p:cNvCxnSpPr/>
          <p:nvPr/>
        </p:nvCxnSpPr>
        <p:spPr>
          <a:xfrm>
            <a:off x="10555705" y="2928484"/>
            <a:ext cx="0" cy="183685"/>
          </a:xfrm>
          <a:prstGeom prst="straightConnector1">
            <a:avLst/>
          </a:prstGeom>
          <a:noFill/>
          <a:ln w="6345" cap="flat">
            <a:solidFill>
              <a:srgbClr val="A43757"/>
            </a:solidFill>
            <a:prstDash val="solid"/>
            <a:miter/>
            <a:tailEnd type="arrow"/>
          </a:ln>
        </p:spPr>
      </p:cxnSp>
      <p:cxnSp>
        <p:nvCxnSpPr>
          <p:cNvPr id="47" name="Łącznik prosty ze strzałką 106">
            <a:extLst>
              <a:ext uri="{FF2B5EF4-FFF2-40B4-BE49-F238E27FC236}">
                <a16:creationId xmlns="" xmlns:a16="http://schemas.microsoft.com/office/drawing/2014/main" id="{58533E80-7797-4D85-91BE-2EEBE2F7ED2F}"/>
              </a:ext>
            </a:extLst>
          </p:cNvPr>
          <p:cNvCxnSpPr/>
          <p:nvPr/>
        </p:nvCxnSpPr>
        <p:spPr>
          <a:xfrm>
            <a:off x="10547686" y="5262618"/>
            <a:ext cx="0" cy="183676"/>
          </a:xfrm>
          <a:prstGeom prst="straightConnector1">
            <a:avLst/>
          </a:prstGeom>
          <a:noFill/>
          <a:ln w="6345" cap="flat">
            <a:solidFill>
              <a:srgbClr val="A43757"/>
            </a:solidFill>
            <a:prstDash val="solid"/>
            <a:miter/>
            <a:tailEnd type="arrow"/>
          </a:ln>
        </p:spPr>
      </p:cxnSp>
      <p:cxnSp>
        <p:nvCxnSpPr>
          <p:cNvPr id="48" name="Łącznik prosty ze strzałką 107">
            <a:extLst>
              <a:ext uri="{FF2B5EF4-FFF2-40B4-BE49-F238E27FC236}">
                <a16:creationId xmlns="" xmlns:a16="http://schemas.microsoft.com/office/drawing/2014/main" id="{7D0BD117-AD89-4D97-94CB-48BDE4FEB0CF}"/>
              </a:ext>
            </a:extLst>
          </p:cNvPr>
          <p:cNvCxnSpPr/>
          <p:nvPr/>
        </p:nvCxnSpPr>
        <p:spPr>
          <a:xfrm>
            <a:off x="2109529" y="4075489"/>
            <a:ext cx="0" cy="183685"/>
          </a:xfrm>
          <a:prstGeom prst="straightConnector1">
            <a:avLst/>
          </a:prstGeom>
          <a:noFill/>
          <a:ln w="6345" cap="flat">
            <a:solidFill>
              <a:srgbClr val="A43757"/>
            </a:solidFill>
            <a:prstDash val="solid"/>
            <a:miter/>
            <a:tailEnd type="arrow"/>
          </a:ln>
        </p:spPr>
      </p:cxnSp>
      <p:sp>
        <p:nvSpPr>
          <p:cNvPr id="49" name="Symbol zastępczy tekstu 34">
            <a:extLst>
              <a:ext uri="{FF2B5EF4-FFF2-40B4-BE49-F238E27FC236}">
                <a16:creationId xmlns="" xmlns:a16="http://schemas.microsoft.com/office/drawing/2014/main" id="{DFD15D93-33D8-49AB-9BB0-FADE3A132253}"/>
              </a:ext>
            </a:extLst>
          </p:cNvPr>
          <p:cNvSpPr txBox="1">
            <a:spLocks noGrp="1"/>
          </p:cNvSpPr>
          <p:nvPr>
            <p:ph type="body" sz="quarter" idx="4294967295"/>
          </p:nvPr>
        </p:nvSpPr>
        <p:spPr>
          <a:xfrm>
            <a:off x="9465137" y="5532522"/>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pic>
        <p:nvPicPr>
          <p:cNvPr id="50" name="Obraz 120">
            <a:extLst>
              <a:ext uri="{FF2B5EF4-FFF2-40B4-BE49-F238E27FC236}">
                <a16:creationId xmlns="" xmlns:a16="http://schemas.microsoft.com/office/drawing/2014/main" id="{E5BC5E80-9DC9-47D9-AAE6-AA3F135CB522}"/>
              </a:ext>
            </a:extLst>
          </p:cNvPr>
          <p:cNvPicPr>
            <a:picLocks noChangeAspect="1"/>
          </p:cNvPicPr>
          <p:nvPr/>
        </p:nvPicPr>
        <p:blipFill>
          <a:blip r:embed="rId4"/>
          <a:stretch>
            <a:fillRect/>
          </a:stretch>
        </p:blipFill>
        <p:spPr>
          <a:xfrm>
            <a:off x="1729971" y="5569281"/>
            <a:ext cx="643124" cy="643124"/>
          </a:xfrm>
          <a:prstGeom prst="rect">
            <a:avLst/>
          </a:prstGeom>
          <a:noFill/>
          <a:ln cap="flat">
            <a:noFill/>
          </a:ln>
        </p:spPr>
      </p:pic>
    </p:spTree>
    <p:extLst>
      <p:ext uri="{BB962C8B-B14F-4D97-AF65-F5344CB8AC3E}">
        <p14:creationId xmlns:p14="http://schemas.microsoft.com/office/powerpoint/2010/main" val="3120080041"/>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p:cSld name="10_Dwa elementy zawartości">
    <p:spTree>
      <p:nvGrpSpPr>
        <p:cNvPr id="1" name=""/>
        <p:cNvGrpSpPr/>
        <p:nvPr/>
      </p:nvGrpSpPr>
      <p:grpSpPr>
        <a:xfrm>
          <a:off x="0" y="0"/>
          <a:ext cx="0" cy="0"/>
          <a:chOff x="0" y="0"/>
          <a:chExt cx="0" cy="0"/>
        </a:xfrm>
      </p:grpSpPr>
      <p:pic>
        <p:nvPicPr>
          <p:cNvPr id="2" name="Obraz 83">
            <a:extLst>
              <a:ext uri="{FF2B5EF4-FFF2-40B4-BE49-F238E27FC236}">
                <a16:creationId xmlns="" xmlns:a16="http://schemas.microsoft.com/office/drawing/2014/main" id="{59796353-0AA4-412F-9518-7D26737D9488}"/>
              </a:ext>
            </a:extLst>
          </p:cNvPr>
          <p:cNvPicPr>
            <a:picLocks noChangeAspect="1"/>
          </p:cNvPicPr>
          <p:nvPr/>
        </p:nvPicPr>
        <p:blipFill>
          <a:blip r:embed="rId2"/>
          <a:stretch>
            <a:fillRect/>
          </a:stretch>
        </p:blipFill>
        <p:spPr>
          <a:xfrm>
            <a:off x="935147" y="3112590"/>
            <a:ext cx="2350017" cy="984507"/>
          </a:xfrm>
          <a:prstGeom prst="rect">
            <a:avLst/>
          </a:prstGeom>
          <a:noFill/>
          <a:ln cap="flat">
            <a:noFill/>
          </a:ln>
        </p:spPr>
      </p:pic>
      <p:pic>
        <p:nvPicPr>
          <p:cNvPr id="3" name="Obraz 51">
            <a:extLst>
              <a:ext uri="{FF2B5EF4-FFF2-40B4-BE49-F238E27FC236}">
                <a16:creationId xmlns="" xmlns:a16="http://schemas.microsoft.com/office/drawing/2014/main" id="{9A3EB3DA-B7BD-451D-A7BC-ED243F08BB54}"/>
              </a:ext>
            </a:extLst>
          </p:cNvPr>
          <p:cNvPicPr>
            <a:picLocks noChangeAspect="1"/>
          </p:cNvPicPr>
          <p:nvPr/>
        </p:nvPicPr>
        <p:blipFill>
          <a:blip r:embed="rId3"/>
          <a:stretch>
            <a:fillRect/>
          </a:stretch>
        </p:blipFill>
        <p:spPr>
          <a:xfrm>
            <a:off x="950299" y="1950195"/>
            <a:ext cx="2321058" cy="990606"/>
          </a:xfrm>
          <a:prstGeom prst="rect">
            <a:avLst/>
          </a:prstGeom>
          <a:noFill/>
          <a:ln cap="flat">
            <a:noFill/>
          </a:ln>
        </p:spPr>
      </p:pic>
      <p:pic>
        <p:nvPicPr>
          <p:cNvPr id="4" name="Obraz 2">
            <a:extLst>
              <a:ext uri="{FF2B5EF4-FFF2-40B4-BE49-F238E27FC236}">
                <a16:creationId xmlns="" xmlns:a16="http://schemas.microsoft.com/office/drawing/2014/main" id="{32961696-E1AB-4ACD-B8D3-0118F2BB75B3}"/>
              </a:ext>
            </a:extLst>
          </p:cNvPr>
          <p:cNvPicPr>
            <a:picLocks noChangeAspect="1"/>
          </p:cNvPicPr>
          <p:nvPr/>
        </p:nvPicPr>
        <p:blipFill>
          <a:blip r:embed="rId2"/>
          <a:stretch>
            <a:fillRect/>
          </a:stretch>
        </p:blipFill>
        <p:spPr>
          <a:xfrm>
            <a:off x="3736960" y="1963728"/>
            <a:ext cx="2350017" cy="984507"/>
          </a:xfrm>
          <a:prstGeom prst="rect">
            <a:avLst/>
          </a:prstGeom>
          <a:noFill/>
          <a:ln cap="flat">
            <a:noFill/>
          </a:ln>
        </p:spPr>
      </p:pic>
      <p:pic>
        <p:nvPicPr>
          <p:cNvPr id="5" name="Obraz 54">
            <a:extLst>
              <a:ext uri="{FF2B5EF4-FFF2-40B4-BE49-F238E27FC236}">
                <a16:creationId xmlns="" xmlns:a16="http://schemas.microsoft.com/office/drawing/2014/main" id="{D9605E34-F4AF-4E60-80E2-790055FC8692}"/>
              </a:ext>
            </a:extLst>
          </p:cNvPr>
          <p:cNvPicPr>
            <a:picLocks noChangeAspect="1"/>
          </p:cNvPicPr>
          <p:nvPr/>
        </p:nvPicPr>
        <p:blipFill>
          <a:blip r:embed="rId2"/>
          <a:stretch>
            <a:fillRect/>
          </a:stretch>
        </p:blipFill>
        <p:spPr>
          <a:xfrm>
            <a:off x="3748683" y="3124312"/>
            <a:ext cx="2350017" cy="984507"/>
          </a:xfrm>
          <a:prstGeom prst="rect">
            <a:avLst/>
          </a:prstGeom>
          <a:noFill/>
          <a:ln cap="flat">
            <a:noFill/>
          </a:ln>
        </p:spPr>
      </p:pic>
      <p:pic>
        <p:nvPicPr>
          <p:cNvPr id="6" name="Obraz 55">
            <a:extLst>
              <a:ext uri="{FF2B5EF4-FFF2-40B4-BE49-F238E27FC236}">
                <a16:creationId xmlns="" xmlns:a16="http://schemas.microsoft.com/office/drawing/2014/main" id="{C899D340-A84F-49D4-B277-89809E9CC5BD}"/>
              </a:ext>
            </a:extLst>
          </p:cNvPr>
          <p:cNvPicPr>
            <a:picLocks noChangeAspect="1"/>
          </p:cNvPicPr>
          <p:nvPr/>
        </p:nvPicPr>
        <p:blipFill>
          <a:blip r:embed="rId2"/>
          <a:stretch>
            <a:fillRect/>
          </a:stretch>
        </p:blipFill>
        <p:spPr>
          <a:xfrm>
            <a:off x="3736960" y="4273183"/>
            <a:ext cx="2350017" cy="984507"/>
          </a:xfrm>
          <a:prstGeom prst="rect">
            <a:avLst/>
          </a:prstGeom>
          <a:noFill/>
          <a:ln cap="flat">
            <a:noFill/>
          </a:ln>
        </p:spPr>
      </p:pic>
      <p:pic>
        <p:nvPicPr>
          <p:cNvPr id="7" name="Obraz 56">
            <a:extLst>
              <a:ext uri="{FF2B5EF4-FFF2-40B4-BE49-F238E27FC236}">
                <a16:creationId xmlns="" xmlns:a16="http://schemas.microsoft.com/office/drawing/2014/main" id="{426EDFD4-D402-402C-93A9-F774D1A7659E}"/>
              </a:ext>
            </a:extLst>
          </p:cNvPr>
          <p:cNvPicPr>
            <a:picLocks noChangeAspect="1"/>
          </p:cNvPicPr>
          <p:nvPr/>
        </p:nvPicPr>
        <p:blipFill>
          <a:blip r:embed="rId2"/>
          <a:stretch>
            <a:fillRect/>
          </a:stretch>
        </p:blipFill>
        <p:spPr>
          <a:xfrm>
            <a:off x="3760405" y="5433767"/>
            <a:ext cx="2350017" cy="984507"/>
          </a:xfrm>
          <a:prstGeom prst="rect">
            <a:avLst/>
          </a:prstGeom>
          <a:noFill/>
          <a:ln cap="flat">
            <a:noFill/>
          </a:ln>
        </p:spPr>
      </p:pic>
      <p:pic>
        <p:nvPicPr>
          <p:cNvPr id="8" name="Obraz 57">
            <a:extLst>
              <a:ext uri="{FF2B5EF4-FFF2-40B4-BE49-F238E27FC236}">
                <a16:creationId xmlns="" xmlns:a16="http://schemas.microsoft.com/office/drawing/2014/main" id="{4A91EE0C-E015-49C8-8D60-59BDB0C6382B}"/>
              </a:ext>
            </a:extLst>
          </p:cNvPr>
          <p:cNvPicPr>
            <a:picLocks noChangeAspect="1"/>
          </p:cNvPicPr>
          <p:nvPr/>
        </p:nvPicPr>
        <p:blipFill>
          <a:blip r:embed="rId2"/>
          <a:stretch>
            <a:fillRect/>
          </a:stretch>
        </p:blipFill>
        <p:spPr>
          <a:xfrm>
            <a:off x="6538773" y="1963728"/>
            <a:ext cx="2350017" cy="984507"/>
          </a:xfrm>
          <a:prstGeom prst="rect">
            <a:avLst/>
          </a:prstGeom>
          <a:noFill/>
          <a:ln cap="flat">
            <a:noFill/>
          </a:ln>
        </p:spPr>
      </p:pic>
      <p:pic>
        <p:nvPicPr>
          <p:cNvPr id="9" name="Obraz 58">
            <a:extLst>
              <a:ext uri="{FF2B5EF4-FFF2-40B4-BE49-F238E27FC236}">
                <a16:creationId xmlns="" xmlns:a16="http://schemas.microsoft.com/office/drawing/2014/main" id="{2EB7BC59-A9AB-4DAD-8B99-792E0372C336}"/>
              </a:ext>
            </a:extLst>
          </p:cNvPr>
          <p:cNvPicPr>
            <a:picLocks noChangeAspect="1"/>
          </p:cNvPicPr>
          <p:nvPr/>
        </p:nvPicPr>
        <p:blipFill>
          <a:blip r:embed="rId2"/>
          <a:stretch>
            <a:fillRect/>
          </a:stretch>
        </p:blipFill>
        <p:spPr>
          <a:xfrm>
            <a:off x="6550496" y="3124312"/>
            <a:ext cx="2350017" cy="984507"/>
          </a:xfrm>
          <a:prstGeom prst="rect">
            <a:avLst/>
          </a:prstGeom>
          <a:noFill/>
          <a:ln cap="flat">
            <a:noFill/>
          </a:ln>
        </p:spPr>
      </p:pic>
      <p:pic>
        <p:nvPicPr>
          <p:cNvPr id="10" name="Obraz 59">
            <a:extLst>
              <a:ext uri="{FF2B5EF4-FFF2-40B4-BE49-F238E27FC236}">
                <a16:creationId xmlns="" xmlns:a16="http://schemas.microsoft.com/office/drawing/2014/main" id="{364E89DB-B0CA-4D4E-BC36-0B4D8FC7633A}"/>
              </a:ext>
            </a:extLst>
          </p:cNvPr>
          <p:cNvPicPr>
            <a:picLocks noChangeAspect="1"/>
          </p:cNvPicPr>
          <p:nvPr/>
        </p:nvPicPr>
        <p:blipFill>
          <a:blip r:embed="rId2"/>
          <a:stretch>
            <a:fillRect/>
          </a:stretch>
        </p:blipFill>
        <p:spPr>
          <a:xfrm>
            <a:off x="6538773" y="4273183"/>
            <a:ext cx="2350017" cy="984507"/>
          </a:xfrm>
          <a:prstGeom prst="rect">
            <a:avLst/>
          </a:prstGeom>
          <a:noFill/>
          <a:ln cap="flat">
            <a:noFill/>
          </a:ln>
        </p:spPr>
      </p:pic>
      <p:pic>
        <p:nvPicPr>
          <p:cNvPr id="11" name="Obraz 60">
            <a:extLst>
              <a:ext uri="{FF2B5EF4-FFF2-40B4-BE49-F238E27FC236}">
                <a16:creationId xmlns="" xmlns:a16="http://schemas.microsoft.com/office/drawing/2014/main" id="{F39CD75B-9183-4AAC-8373-A1FB95BDCAE1}"/>
              </a:ext>
            </a:extLst>
          </p:cNvPr>
          <p:cNvPicPr>
            <a:picLocks noChangeAspect="1"/>
          </p:cNvPicPr>
          <p:nvPr/>
        </p:nvPicPr>
        <p:blipFill>
          <a:blip r:embed="rId2"/>
          <a:stretch>
            <a:fillRect/>
          </a:stretch>
        </p:blipFill>
        <p:spPr>
          <a:xfrm>
            <a:off x="6562219" y="5433767"/>
            <a:ext cx="2350017" cy="984507"/>
          </a:xfrm>
          <a:prstGeom prst="rect">
            <a:avLst/>
          </a:prstGeom>
          <a:noFill/>
          <a:ln cap="flat">
            <a:noFill/>
          </a:ln>
        </p:spPr>
      </p:pic>
      <p:pic>
        <p:nvPicPr>
          <p:cNvPr id="12" name="Obraz 61">
            <a:extLst>
              <a:ext uri="{FF2B5EF4-FFF2-40B4-BE49-F238E27FC236}">
                <a16:creationId xmlns="" xmlns:a16="http://schemas.microsoft.com/office/drawing/2014/main" id="{D62019B9-B15D-4581-BFBF-CBCEF2965B23}"/>
              </a:ext>
            </a:extLst>
          </p:cNvPr>
          <p:cNvPicPr>
            <a:picLocks noChangeAspect="1"/>
          </p:cNvPicPr>
          <p:nvPr/>
        </p:nvPicPr>
        <p:blipFill>
          <a:blip r:embed="rId2"/>
          <a:stretch>
            <a:fillRect/>
          </a:stretch>
        </p:blipFill>
        <p:spPr>
          <a:xfrm>
            <a:off x="9399209" y="1952006"/>
            <a:ext cx="2350017" cy="984507"/>
          </a:xfrm>
          <a:prstGeom prst="rect">
            <a:avLst/>
          </a:prstGeom>
          <a:noFill/>
          <a:ln cap="flat">
            <a:noFill/>
          </a:ln>
        </p:spPr>
      </p:pic>
      <p:pic>
        <p:nvPicPr>
          <p:cNvPr id="13" name="Obraz 62">
            <a:extLst>
              <a:ext uri="{FF2B5EF4-FFF2-40B4-BE49-F238E27FC236}">
                <a16:creationId xmlns="" xmlns:a16="http://schemas.microsoft.com/office/drawing/2014/main" id="{85147159-9749-4D10-86E3-C85C00864B5A}"/>
              </a:ext>
            </a:extLst>
          </p:cNvPr>
          <p:cNvPicPr>
            <a:picLocks noChangeAspect="1"/>
          </p:cNvPicPr>
          <p:nvPr/>
        </p:nvPicPr>
        <p:blipFill>
          <a:blip r:embed="rId2"/>
          <a:stretch>
            <a:fillRect/>
          </a:stretch>
        </p:blipFill>
        <p:spPr>
          <a:xfrm>
            <a:off x="9410931" y="3112590"/>
            <a:ext cx="2350017" cy="984507"/>
          </a:xfrm>
          <a:prstGeom prst="rect">
            <a:avLst/>
          </a:prstGeom>
          <a:noFill/>
          <a:ln cap="flat">
            <a:noFill/>
          </a:ln>
        </p:spPr>
      </p:pic>
      <p:pic>
        <p:nvPicPr>
          <p:cNvPr id="14" name="Obraz 63">
            <a:extLst>
              <a:ext uri="{FF2B5EF4-FFF2-40B4-BE49-F238E27FC236}">
                <a16:creationId xmlns="" xmlns:a16="http://schemas.microsoft.com/office/drawing/2014/main" id="{F5CE2698-A532-4E6F-8957-B495122C9667}"/>
              </a:ext>
            </a:extLst>
          </p:cNvPr>
          <p:cNvPicPr>
            <a:picLocks noChangeAspect="1"/>
          </p:cNvPicPr>
          <p:nvPr/>
        </p:nvPicPr>
        <p:blipFill>
          <a:blip r:embed="rId2"/>
          <a:stretch>
            <a:fillRect/>
          </a:stretch>
        </p:blipFill>
        <p:spPr>
          <a:xfrm>
            <a:off x="9399209" y="4261451"/>
            <a:ext cx="2350017" cy="984507"/>
          </a:xfrm>
          <a:prstGeom prst="rect">
            <a:avLst/>
          </a:prstGeom>
          <a:noFill/>
          <a:ln cap="flat">
            <a:noFill/>
          </a:ln>
        </p:spPr>
      </p:pic>
      <p:pic>
        <p:nvPicPr>
          <p:cNvPr id="15" name="Obraz 64">
            <a:extLst>
              <a:ext uri="{FF2B5EF4-FFF2-40B4-BE49-F238E27FC236}">
                <a16:creationId xmlns="" xmlns:a16="http://schemas.microsoft.com/office/drawing/2014/main" id="{23B946A5-2F15-4F04-AB2B-E567A17F7BF0}"/>
              </a:ext>
            </a:extLst>
          </p:cNvPr>
          <p:cNvPicPr>
            <a:picLocks noChangeAspect="1"/>
          </p:cNvPicPr>
          <p:nvPr/>
        </p:nvPicPr>
        <p:blipFill>
          <a:blip r:embed="rId2"/>
          <a:stretch>
            <a:fillRect/>
          </a:stretch>
        </p:blipFill>
        <p:spPr>
          <a:xfrm>
            <a:off x="9422654" y="5422044"/>
            <a:ext cx="2350017" cy="984507"/>
          </a:xfrm>
          <a:prstGeom prst="rect">
            <a:avLst/>
          </a:prstGeom>
          <a:noFill/>
          <a:ln cap="flat">
            <a:noFill/>
          </a:ln>
        </p:spPr>
      </p:pic>
      <p:pic>
        <p:nvPicPr>
          <p:cNvPr id="16" name="Obraz 87">
            <a:extLst>
              <a:ext uri="{FF2B5EF4-FFF2-40B4-BE49-F238E27FC236}">
                <a16:creationId xmlns="" xmlns:a16="http://schemas.microsoft.com/office/drawing/2014/main" id="{42BEA1EC-D811-418E-A689-BC1E3B8B708D}"/>
              </a:ext>
            </a:extLst>
          </p:cNvPr>
          <p:cNvPicPr>
            <a:picLocks noChangeAspect="1"/>
          </p:cNvPicPr>
          <p:nvPr/>
        </p:nvPicPr>
        <p:blipFill>
          <a:blip r:embed="rId2"/>
          <a:stretch>
            <a:fillRect/>
          </a:stretch>
        </p:blipFill>
        <p:spPr>
          <a:xfrm>
            <a:off x="923425" y="4261451"/>
            <a:ext cx="2350017" cy="984507"/>
          </a:xfrm>
          <a:prstGeom prst="rect">
            <a:avLst/>
          </a:prstGeom>
          <a:noFill/>
          <a:ln cap="flat">
            <a:noFill/>
          </a:ln>
        </p:spPr>
      </p:pic>
      <p:pic>
        <p:nvPicPr>
          <p:cNvPr id="17" name="Obraz 6">
            <a:extLst>
              <a:ext uri="{FF2B5EF4-FFF2-40B4-BE49-F238E27FC236}">
                <a16:creationId xmlns="" xmlns:a16="http://schemas.microsoft.com/office/drawing/2014/main" id="{67971A1D-C8EE-45E0-9FDA-37DF9530DF76}"/>
              </a:ext>
            </a:extLst>
          </p:cNvPr>
          <p:cNvPicPr>
            <a:picLocks noChangeAspect="1"/>
          </p:cNvPicPr>
          <p:nvPr/>
        </p:nvPicPr>
        <p:blipFill>
          <a:blip r:embed="rId3"/>
          <a:stretch>
            <a:fillRect/>
          </a:stretch>
        </p:blipFill>
        <p:spPr>
          <a:xfrm>
            <a:off x="903408" y="5420224"/>
            <a:ext cx="2321058" cy="990606"/>
          </a:xfrm>
          <a:prstGeom prst="rect">
            <a:avLst/>
          </a:prstGeom>
          <a:noFill/>
          <a:ln cap="flat">
            <a:noFill/>
          </a:ln>
        </p:spPr>
      </p:pic>
      <p:sp>
        <p:nvSpPr>
          <p:cNvPr id="18" name="Symbol zastępczy tekstu 10">
            <a:extLst>
              <a:ext uri="{FF2B5EF4-FFF2-40B4-BE49-F238E27FC236}">
                <a16:creationId xmlns="" xmlns:a16="http://schemas.microsoft.com/office/drawing/2014/main" id="{2D6B4EC9-3FCD-46E7-AD72-7ED4FB4AC7E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19" name="Obraz 120">
            <a:extLst>
              <a:ext uri="{FF2B5EF4-FFF2-40B4-BE49-F238E27FC236}">
                <a16:creationId xmlns="" xmlns:a16="http://schemas.microsoft.com/office/drawing/2014/main" id="{5B702439-230F-446E-AF9E-69DDA293F2D3}"/>
              </a:ext>
            </a:extLst>
          </p:cNvPr>
          <p:cNvPicPr>
            <a:picLocks noChangeAspect="1"/>
          </p:cNvPicPr>
          <p:nvPr/>
        </p:nvPicPr>
        <p:blipFill>
          <a:blip r:embed="rId4"/>
          <a:stretch>
            <a:fillRect/>
          </a:stretch>
        </p:blipFill>
        <p:spPr>
          <a:xfrm>
            <a:off x="1729971" y="5569281"/>
            <a:ext cx="643124" cy="643124"/>
          </a:xfrm>
          <a:prstGeom prst="rect">
            <a:avLst/>
          </a:prstGeom>
          <a:noFill/>
          <a:ln cap="flat">
            <a:noFill/>
          </a:ln>
        </p:spPr>
      </p:pic>
      <p:cxnSp>
        <p:nvCxnSpPr>
          <p:cNvPr id="20" name="Łącznik prosty 5">
            <a:extLst>
              <a:ext uri="{FF2B5EF4-FFF2-40B4-BE49-F238E27FC236}">
                <a16:creationId xmlns="" xmlns:a16="http://schemas.microsoft.com/office/drawing/2014/main" id="{D264F934-E90B-43F8-AE15-0E168C4A616C}"/>
              </a:ext>
            </a:extLst>
          </p:cNvPr>
          <p:cNvCxnSpPr/>
          <p:nvPr/>
        </p:nvCxnSpPr>
        <p:spPr>
          <a:xfrm>
            <a:off x="3280876" y="2445498"/>
            <a:ext cx="456587" cy="4627"/>
          </a:xfrm>
          <a:prstGeom prst="straightConnector1">
            <a:avLst/>
          </a:prstGeom>
          <a:noFill/>
          <a:ln w="6345" cap="flat">
            <a:solidFill>
              <a:srgbClr val="A43757"/>
            </a:solidFill>
            <a:prstDash val="solid"/>
            <a:miter/>
          </a:ln>
        </p:spPr>
      </p:cxnSp>
      <p:cxnSp>
        <p:nvCxnSpPr>
          <p:cNvPr id="21" name="Łącznik prosty 99">
            <a:extLst>
              <a:ext uri="{FF2B5EF4-FFF2-40B4-BE49-F238E27FC236}">
                <a16:creationId xmlns="" xmlns:a16="http://schemas.microsoft.com/office/drawing/2014/main" id="{A16E8FCD-1B62-45B9-B0F8-E33EA91A9EC5}"/>
              </a:ext>
            </a:extLst>
          </p:cNvPr>
          <p:cNvCxnSpPr/>
          <p:nvPr/>
        </p:nvCxnSpPr>
        <p:spPr>
          <a:xfrm>
            <a:off x="3251825" y="5931877"/>
            <a:ext cx="512842" cy="5861"/>
          </a:xfrm>
          <a:prstGeom prst="straightConnector1">
            <a:avLst/>
          </a:prstGeom>
          <a:noFill/>
          <a:ln w="6345" cap="flat">
            <a:solidFill>
              <a:srgbClr val="A43757"/>
            </a:solidFill>
            <a:prstDash val="solid"/>
            <a:miter/>
          </a:ln>
        </p:spPr>
      </p:cxnSp>
      <p:cxnSp>
        <p:nvCxnSpPr>
          <p:cNvPr id="22" name="Łącznik prosty 105">
            <a:extLst>
              <a:ext uri="{FF2B5EF4-FFF2-40B4-BE49-F238E27FC236}">
                <a16:creationId xmlns="" xmlns:a16="http://schemas.microsoft.com/office/drawing/2014/main" id="{EB40273F-EE6C-469C-90FE-D34A3DD507ED}"/>
              </a:ext>
            </a:extLst>
          </p:cNvPr>
          <p:cNvCxnSpPr/>
          <p:nvPr/>
        </p:nvCxnSpPr>
        <p:spPr>
          <a:xfrm>
            <a:off x="3272939" y="3610709"/>
            <a:ext cx="466225" cy="5861"/>
          </a:xfrm>
          <a:prstGeom prst="straightConnector1">
            <a:avLst/>
          </a:prstGeom>
          <a:noFill/>
          <a:ln w="6345" cap="flat">
            <a:solidFill>
              <a:srgbClr val="6D6E71"/>
            </a:solidFill>
            <a:prstDash val="solid"/>
            <a:miter/>
          </a:ln>
        </p:spPr>
      </p:cxnSp>
      <p:cxnSp>
        <p:nvCxnSpPr>
          <p:cNvPr id="23" name="Łącznik prosty 108">
            <a:extLst>
              <a:ext uri="{FF2B5EF4-FFF2-40B4-BE49-F238E27FC236}">
                <a16:creationId xmlns="" xmlns:a16="http://schemas.microsoft.com/office/drawing/2014/main" id="{6D5C0BCD-B6B8-4949-8834-C5C36260E756}"/>
              </a:ext>
            </a:extLst>
          </p:cNvPr>
          <p:cNvCxnSpPr/>
          <p:nvPr/>
        </p:nvCxnSpPr>
        <p:spPr>
          <a:xfrm>
            <a:off x="3259013" y="4771293"/>
            <a:ext cx="466225" cy="5861"/>
          </a:xfrm>
          <a:prstGeom prst="straightConnector1">
            <a:avLst/>
          </a:prstGeom>
          <a:noFill/>
          <a:ln w="6345" cap="flat">
            <a:solidFill>
              <a:srgbClr val="6D6E71"/>
            </a:solidFill>
            <a:prstDash val="solid"/>
            <a:miter/>
          </a:ln>
        </p:spPr>
      </p:cxnSp>
      <p:cxnSp>
        <p:nvCxnSpPr>
          <p:cNvPr id="24" name="Łącznik prosty 110">
            <a:extLst>
              <a:ext uri="{FF2B5EF4-FFF2-40B4-BE49-F238E27FC236}">
                <a16:creationId xmlns="" xmlns:a16="http://schemas.microsoft.com/office/drawing/2014/main" id="{642925B0-11EB-40A6-B485-3ACC1F06D9B6}"/>
              </a:ext>
            </a:extLst>
          </p:cNvPr>
          <p:cNvCxnSpPr/>
          <p:nvPr/>
        </p:nvCxnSpPr>
        <p:spPr>
          <a:xfrm>
            <a:off x="6084280" y="3598986"/>
            <a:ext cx="466225" cy="5862"/>
          </a:xfrm>
          <a:prstGeom prst="straightConnector1">
            <a:avLst/>
          </a:prstGeom>
          <a:noFill/>
          <a:ln w="6345" cap="flat">
            <a:solidFill>
              <a:srgbClr val="6D6E71"/>
            </a:solidFill>
            <a:prstDash val="solid"/>
            <a:miter/>
          </a:ln>
        </p:spPr>
      </p:cxnSp>
      <p:cxnSp>
        <p:nvCxnSpPr>
          <p:cNvPr id="25" name="Łącznik prosty 111">
            <a:extLst>
              <a:ext uri="{FF2B5EF4-FFF2-40B4-BE49-F238E27FC236}">
                <a16:creationId xmlns="" xmlns:a16="http://schemas.microsoft.com/office/drawing/2014/main" id="{16FEF829-B010-4E14-A2E0-856A1A21F1FB}"/>
              </a:ext>
            </a:extLst>
          </p:cNvPr>
          <p:cNvCxnSpPr/>
          <p:nvPr/>
        </p:nvCxnSpPr>
        <p:spPr>
          <a:xfrm>
            <a:off x="6070354" y="4750042"/>
            <a:ext cx="466225" cy="5862"/>
          </a:xfrm>
          <a:prstGeom prst="straightConnector1">
            <a:avLst/>
          </a:prstGeom>
          <a:noFill/>
          <a:ln w="6345" cap="flat">
            <a:solidFill>
              <a:srgbClr val="6D6E71"/>
            </a:solidFill>
            <a:prstDash val="solid"/>
            <a:miter/>
          </a:ln>
        </p:spPr>
      </p:cxnSp>
      <p:cxnSp>
        <p:nvCxnSpPr>
          <p:cNvPr id="26" name="Łącznik prosty 112">
            <a:extLst>
              <a:ext uri="{FF2B5EF4-FFF2-40B4-BE49-F238E27FC236}">
                <a16:creationId xmlns="" xmlns:a16="http://schemas.microsoft.com/office/drawing/2014/main" id="{781A381D-AB77-4E48-99A1-1932A7AC2817}"/>
              </a:ext>
            </a:extLst>
          </p:cNvPr>
          <p:cNvCxnSpPr/>
          <p:nvPr/>
        </p:nvCxnSpPr>
        <p:spPr>
          <a:xfrm>
            <a:off x="8886230" y="3598986"/>
            <a:ext cx="512841" cy="5862"/>
          </a:xfrm>
          <a:prstGeom prst="straightConnector1">
            <a:avLst/>
          </a:prstGeom>
          <a:noFill/>
          <a:ln w="6345" cap="flat">
            <a:solidFill>
              <a:srgbClr val="6D6E71"/>
            </a:solidFill>
            <a:prstDash val="solid"/>
            <a:miter/>
          </a:ln>
        </p:spPr>
      </p:cxnSp>
      <p:cxnSp>
        <p:nvCxnSpPr>
          <p:cNvPr id="27" name="Łącznik prosty 113">
            <a:extLst>
              <a:ext uri="{FF2B5EF4-FFF2-40B4-BE49-F238E27FC236}">
                <a16:creationId xmlns="" xmlns:a16="http://schemas.microsoft.com/office/drawing/2014/main" id="{2A9CA44A-A13E-4A85-8D06-E9433D18CB07}"/>
              </a:ext>
            </a:extLst>
          </p:cNvPr>
          <p:cNvCxnSpPr/>
          <p:nvPr/>
        </p:nvCxnSpPr>
        <p:spPr>
          <a:xfrm>
            <a:off x="8881832" y="4759570"/>
            <a:ext cx="512841" cy="5862"/>
          </a:xfrm>
          <a:prstGeom prst="straightConnector1">
            <a:avLst/>
          </a:prstGeom>
          <a:noFill/>
          <a:ln w="6345" cap="flat">
            <a:solidFill>
              <a:srgbClr val="6D6E71"/>
            </a:solidFill>
            <a:prstDash val="solid"/>
            <a:miter/>
          </a:ln>
        </p:spPr>
      </p:cxnSp>
      <p:cxnSp>
        <p:nvCxnSpPr>
          <p:cNvPr id="28" name="Łącznik prosty 114">
            <a:extLst>
              <a:ext uri="{FF2B5EF4-FFF2-40B4-BE49-F238E27FC236}">
                <a16:creationId xmlns="" xmlns:a16="http://schemas.microsoft.com/office/drawing/2014/main" id="{B14DE86C-8F9B-4E81-A1E1-99BA9D13716A}"/>
              </a:ext>
            </a:extLst>
          </p:cNvPr>
          <p:cNvCxnSpPr/>
          <p:nvPr/>
        </p:nvCxnSpPr>
        <p:spPr>
          <a:xfrm>
            <a:off x="6084280" y="2438403"/>
            <a:ext cx="466225" cy="5861"/>
          </a:xfrm>
          <a:prstGeom prst="straightConnector1">
            <a:avLst/>
          </a:prstGeom>
          <a:noFill/>
          <a:ln w="6345" cap="flat">
            <a:solidFill>
              <a:srgbClr val="6D6E71"/>
            </a:solidFill>
            <a:prstDash val="solid"/>
            <a:miter/>
          </a:ln>
        </p:spPr>
      </p:cxnSp>
      <p:cxnSp>
        <p:nvCxnSpPr>
          <p:cNvPr id="29" name="Łącznik prosty 115">
            <a:extLst>
              <a:ext uri="{FF2B5EF4-FFF2-40B4-BE49-F238E27FC236}">
                <a16:creationId xmlns="" xmlns:a16="http://schemas.microsoft.com/office/drawing/2014/main" id="{3F70A990-C995-44E0-826B-8E24D3A5E2FF}"/>
              </a:ext>
            </a:extLst>
          </p:cNvPr>
          <p:cNvCxnSpPr/>
          <p:nvPr/>
        </p:nvCxnSpPr>
        <p:spPr>
          <a:xfrm>
            <a:off x="6084280" y="5931877"/>
            <a:ext cx="466225" cy="5861"/>
          </a:xfrm>
          <a:prstGeom prst="straightConnector1">
            <a:avLst/>
          </a:prstGeom>
          <a:noFill/>
          <a:ln w="6345" cap="flat">
            <a:solidFill>
              <a:srgbClr val="6D6E71"/>
            </a:solidFill>
            <a:prstDash val="solid"/>
            <a:miter/>
          </a:ln>
        </p:spPr>
      </p:cxnSp>
      <p:cxnSp>
        <p:nvCxnSpPr>
          <p:cNvPr id="30" name="Łącznik prosty 116">
            <a:extLst>
              <a:ext uri="{FF2B5EF4-FFF2-40B4-BE49-F238E27FC236}">
                <a16:creationId xmlns="" xmlns:a16="http://schemas.microsoft.com/office/drawing/2014/main" id="{528A6302-0308-4A23-B4C2-02771833C3BA}"/>
              </a:ext>
            </a:extLst>
          </p:cNvPr>
          <p:cNvCxnSpPr/>
          <p:nvPr/>
        </p:nvCxnSpPr>
        <p:spPr>
          <a:xfrm>
            <a:off x="8886230" y="2438403"/>
            <a:ext cx="512841" cy="5861"/>
          </a:xfrm>
          <a:prstGeom prst="straightConnector1">
            <a:avLst/>
          </a:prstGeom>
          <a:noFill/>
          <a:ln w="6345" cap="flat">
            <a:solidFill>
              <a:srgbClr val="6D6E71"/>
            </a:solidFill>
            <a:prstDash val="solid"/>
            <a:miter/>
          </a:ln>
        </p:spPr>
      </p:cxnSp>
      <p:cxnSp>
        <p:nvCxnSpPr>
          <p:cNvPr id="31" name="Łącznik prosty 117">
            <a:extLst>
              <a:ext uri="{FF2B5EF4-FFF2-40B4-BE49-F238E27FC236}">
                <a16:creationId xmlns="" xmlns:a16="http://schemas.microsoft.com/office/drawing/2014/main" id="{6221B32B-426A-4CC8-954A-8D5992E8A3B2}"/>
              </a:ext>
            </a:extLst>
          </p:cNvPr>
          <p:cNvCxnSpPr/>
          <p:nvPr/>
        </p:nvCxnSpPr>
        <p:spPr>
          <a:xfrm>
            <a:off x="8909538" y="5920154"/>
            <a:ext cx="466225" cy="5862"/>
          </a:xfrm>
          <a:prstGeom prst="straightConnector1">
            <a:avLst/>
          </a:prstGeom>
          <a:noFill/>
          <a:ln w="6345" cap="flat">
            <a:solidFill>
              <a:srgbClr val="6D6E71"/>
            </a:solidFill>
            <a:prstDash val="solid"/>
            <a:miter/>
          </a:ln>
        </p:spPr>
      </p:cxnSp>
      <p:cxnSp>
        <p:nvCxnSpPr>
          <p:cNvPr id="32" name="Łącznik prosty 118">
            <a:extLst>
              <a:ext uri="{FF2B5EF4-FFF2-40B4-BE49-F238E27FC236}">
                <a16:creationId xmlns="" xmlns:a16="http://schemas.microsoft.com/office/drawing/2014/main" id="{69563CAC-AE93-4DC0-9187-E6CD26A5E389}"/>
              </a:ext>
            </a:extLst>
          </p:cNvPr>
          <p:cNvCxnSpPr/>
          <p:nvPr/>
        </p:nvCxnSpPr>
        <p:spPr>
          <a:xfrm>
            <a:off x="10539045" y="2926537"/>
            <a:ext cx="0" cy="187241"/>
          </a:xfrm>
          <a:prstGeom prst="straightConnector1">
            <a:avLst/>
          </a:prstGeom>
          <a:noFill/>
          <a:ln w="6345" cap="flat">
            <a:solidFill>
              <a:srgbClr val="6D6E71"/>
            </a:solidFill>
            <a:prstDash val="solid"/>
            <a:miter/>
          </a:ln>
        </p:spPr>
      </p:cxnSp>
      <p:cxnSp>
        <p:nvCxnSpPr>
          <p:cNvPr id="33" name="Łącznik prosty 119">
            <a:extLst>
              <a:ext uri="{FF2B5EF4-FFF2-40B4-BE49-F238E27FC236}">
                <a16:creationId xmlns="" xmlns:a16="http://schemas.microsoft.com/office/drawing/2014/main" id="{781FC92B-71DC-4760-8D1F-7676801AB507}"/>
              </a:ext>
            </a:extLst>
          </p:cNvPr>
          <p:cNvCxnSpPr/>
          <p:nvPr/>
        </p:nvCxnSpPr>
        <p:spPr>
          <a:xfrm>
            <a:off x="10550767" y="5253282"/>
            <a:ext cx="0" cy="170225"/>
          </a:xfrm>
          <a:prstGeom prst="straightConnector1">
            <a:avLst/>
          </a:prstGeom>
          <a:noFill/>
          <a:ln w="6345" cap="flat">
            <a:solidFill>
              <a:srgbClr val="6D6E71"/>
            </a:solidFill>
            <a:prstDash val="solid"/>
            <a:miter/>
          </a:ln>
        </p:spPr>
      </p:cxnSp>
      <p:cxnSp>
        <p:nvCxnSpPr>
          <p:cNvPr id="34" name="Łącznik prosty 121">
            <a:extLst>
              <a:ext uri="{FF2B5EF4-FFF2-40B4-BE49-F238E27FC236}">
                <a16:creationId xmlns="" xmlns:a16="http://schemas.microsoft.com/office/drawing/2014/main" id="{CF528A9A-861D-4308-8A6F-35AB4AF32B04}"/>
              </a:ext>
            </a:extLst>
          </p:cNvPr>
          <p:cNvCxnSpPr/>
          <p:nvPr/>
        </p:nvCxnSpPr>
        <p:spPr>
          <a:xfrm>
            <a:off x="2098429" y="4096045"/>
            <a:ext cx="0" cy="154744"/>
          </a:xfrm>
          <a:prstGeom prst="straightConnector1">
            <a:avLst/>
          </a:prstGeom>
          <a:noFill/>
          <a:ln w="6345" cap="flat">
            <a:solidFill>
              <a:srgbClr val="6D6E71"/>
            </a:solidFill>
            <a:prstDash val="solid"/>
            <a:miter/>
          </a:ln>
        </p:spPr>
      </p:cxnSp>
      <p:sp>
        <p:nvSpPr>
          <p:cNvPr id="35" name="Symbol zastępczy tekstu 34">
            <a:extLst>
              <a:ext uri="{FF2B5EF4-FFF2-40B4-BE49-F238E27FC236}">
                <a16:creationId xmlns="" xmlns:a16="http://schemas.microsoft.com/office/drawing/2014/main" id="{387B022F-71DE-45D7-831A-2578A704CD79}"/>
              </a:ext>
            </a:extLst>
          </p:cNvPr>
          <p:cNvSpPr txBox="1">
            <a:spLocks noGrp="1"/>
          </p:cNvSpPr>
          <p:nvPr>
            <p:ph type="body" sz="quarter" idx="4294967295"/>
          </p:nvPr>
        </p:nvSpPr>
        <p:spPr>
          <a:xfrm>
            <a:off x="1020680" y="2044698"/>
            <a:ext cx="212357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FFFFFF"/>
              </a:buClr>
              <a:buSzPct val="100000"/>
              <a:buFont typeface="Arial"/>
              <a:buAutoNum type="arabicPeriod"/>
              <a:tabLst/>
              <a:defRPr lang="pl-PL" sz="1200" b="0" i="0" u="none" strike="noStrike" cap="none" spc="0" baseline="0">
                <a:solidFill>
                  <a:srgbClr val="FFFFFF"/>
                </a:solidFill>
                <a:uFillTx/>
                <a:latin typeface="Arial"/>
              </a:defRPr>
            </a:lvl1pPr>
          </a:lstStyle>
          <a:p>
            <a:pPr lvl="0"/>
            <a:endParaRPr lang="pl-PL"/>
          </a:p>
        </p:txBody>
      </p:sp>
      <p:sp>
        <p:nvSpPr>
          <p:cNvPr id="36" name="Symbol zastępczy tekstu 34">
            <a:extLst>
              <a:ext uri="{FF2B5EF4-FFF2-40B4-BE49-F238E27FC236}">
                <a16:creationId xmlns="" xmlns:a16="http://schemas.microsoft.com/office/drawing/2014/main" id="{348F226D-9659-44C7-B5DA-4C001697457B}"/>
              </a:ext>
            </a:extLst>
          </p:cNvPr>
          <p:cNvSpPr txBox="1">
            <a:spLocks noGrp="1"/>
          </p:cNvSpPr>
          <p:nvPr>
            <p:ph type="body" sz="quarter" idx="4294967295"/>
          </p:nvPr>
        </p:nvSpPr>
        <p:spPr>
          <a:xfrm>
            <a:off x="3835395" y="2044698"/>
            <a:ext cx="211622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2"/>
              <a:tabLst/>
              <a:defRPr lang="pl-PL" sz="1200" b="0" i="0" u="none" strike="noStrike" cap="none" spc="0" baseline="0">
                <a:solidFill>
                  <a:srgbClr val="6D6E71"/>
                </a:solidFill>
                <a:uFillTx/>
                <a:latin typeface="Arial"/>
              </a:defRPr>
            </a:lvl1pPr>
          </a:lstStyle>
          <a:p>
            <a:pPr lvl="0"/>
            <a:endParaRPr lang="pl-PL"/>
          </a:p>
        </p:txBody>
      </p:sp>
      <p:sp>
        <p:nvSpPr>
          <p:cNvPr id="37" name="Symbol zastępczy tekstu 34">
            <a:extLst>
              <a:ext uri="{FF2B5EF4-FFF2-40B4-BE49-F238E27FC236}">
                <a16:creationId xmlns="" xmlns:a16="http://schemas.microsoft.com/office/drawing/2014/main" id="{A6D6C77E-3C17-49DD-A5B6-5F03B01A59C7}"/>
              </a:ext>
            </a:extLst>
          </p:cNvPr>
          <p:cNvSpPr txBox="1">
            <a:spLocks noGrp="1"/>
          </p:cNvSpPr>
          <p:nvPr>
            <p:ph type="body" sz="quarter" idx="4294967295"/>
          </p:nvPr>
        </p:nvSpPr>
        <p:spPr>
          <a:xfrm>
            <a:off x="6643436" y="2048045"/>
            <a:ext cx="211555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3"/>
              <a:tabLst/>
              <a:defRPr lang="pl-PL" sz="1200" b="0" i="0" u="none" strike="noStrike" cap="none" spc="0" baseline="0">
                <a:solidFill>
                  <a:srgbClr val="6D6E71"/>
                </a:solidFill>
                <a:uFillTx/>
                <a:latin typeface="Arial"/>
              </a:defRPr>
            </a:lvl1pPr>
          </a:lstStyle>
          <a:p>
            <a:pPr lvl="0"/>
            <a:endParaRPr lang="pl-PL"/>
          </a:p>
        </p:txBody>
      </p:sp>
      <p:sp>
        <p:nvSpPr>
          <p:cNvPr id="38" name="Symbol zastępczy tekstu 34">
            <a:extLst>
              <a:ext uri="{FF2B5EF4-FFF2-40B4-BE49-F238E27FC236}">
                <a16:creationId xmlns="" xmlns:a16="http://schemas.microsoft.com/office/drawing/2014/main" id="{16E9F502-7F24-443A-B434-FAE5994C5F78}"/>
              </a:ext>
            </a:extLst>
          </p:cNvPr>
          <p:cNvSpPr txBox="1">
            <a:spLocks noGrp="1"/>
          </p:cNvSpPr>
          <p:nvPr>
            <p:ph type="body" sz="quarter" idx="4294967295"/>
          </p:nvPr>
        </p:nvSpPr>
        <p:spPr>
          <a:xfrm>
            <a:off x="9448796" y="2051383"/>
            <a:ext cx="2181721"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4"/>
              <a:tabLst/>
              <a:defRPr lang="pl-PL" sz="1200" b="0" i="0" u="none" strike="noStrike" cap="none" spc="0" baseline="0">
                <a:solidFill>
                  <a:srgbClr val="6D6E71"/>
                </a:solidFill>
                <a:uFillTx/>
                <a:latin typeface="Arial"/>
              </a:defRPr>
            </a:lvl1pPr>
          </a:lstStyle>
          <a:p>
            <a:pPr lvl="0"/>
            <a:endParaRPr lang="pl-PL"/>
          </a:p>
        </p:txBody>
      </p:sp>
      <p:sp>
        <p:nvSpPr>
          <p:cNvPr id="39" name="Symbol zastępczy tekstu 34">
            <a:extLst>
              <a:ext uri="{FF2B5EF4-FFF2-40B4-BE49-F238E27FC236}">
                <a16:creationId xmlns="" xmlns:a16="http://schemas.microsoft.com/office/drawing/2014/main" id="{BA594A16-FF8C-495F-9168-85FEDA1EBF3F}"/>
              </a:ext>
            </a:extLst>
          </p:cNvPr>
          <p:cNvSpPr txBox="1">
            <a:spLocks noGrp="1"/>
          </p:cNvSpPr>
          <p:nvPr>
            <p:ph type="body" sz="quarter" idx="4294967295"/>
          </p:nvPr>
        </p:nvSpPr>
        <p:spPr>
          <a:xfrm>
            <a:off x="3836794" y="3237469"/>
            <a:ext cx="2171699"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7"/>
              <a:tabLst/>
              <a:defRPr lang="pl-PL" sz="1200" b="0" i="0" u="none" strike="noStrike" cap="none" spc="0" baseline="0">
                <a:solidFill>
                  <a:srgbClr val="6D6E71"/>
                </a:solidFill>
                <a:uFillTx/>
                <a:latin typeface="Arial"/>
              </a:defRPr>
            </a:lvl1pPr>
          </a:lstStyle>
          <a:p>
            <a:pPr lvl="0"/>
            <a:endParaRPr lang="pl-PL"/>
          </a:p>
        </p:txBody>
      </p:sp>
      <p:sp>
        <p:nvSpPr>
          <p:cNvPr id="40" name="Symbol zastępczy tekstu 34">
            <a:extLst>
              <a:ext uri="{FF2B5EF4-FFF2-40B4-BE49-F238E27FC236}">
                <a16:creationId xmlns="" xmlns:a16="http://schemas.microsoft.com/office/drawing/2014/main" id="{3C6D7070-87FF-4F9A-B81E-99B75478A9D8}"/>
              </a:ext>
            </a:extLst>
          </p:cNvPr>
          <p:cNvSpPr txBox="1">
            <a:spLocks noGrp="1"/>
          </p:cNvSpPr>
          <p:nvPr>
            <p:ph type="body" sz="quarter" idx="4294967295"/>
          </p:nvPr>
        </p:nvSpPr>
        <p:spPr>
          <a:xfrm>
            <a:off x="1013868" y="3198086"/>
            <a:ext cx="2193087"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8"/>
              <a:tabLst/>
              <a:defRPr lang="pl-PL" sz="1200" b="0" i="0" u="none" strike="noStrike" cap="none" spc="0" baseline="0">
                <a:solidFill>
                  <a:srgbClr val="6D6E71"/>
                </a:solidFill>
                <a:uFillTx/>
                <a:latin typeface="Arial"/>
              </a:defRPr>
            </a:lvl1pPr>
          </a:lstStyle>
          <a:p>
            <a:pPr lvl="0"/>
            <a:endParaRPr lang="pl-PL"/>
          </a:p>
        </p:txBody>
      </p:sp>
      <p:sp>
        <p:nvSpPr>
          <p:cNvPr id="41" name="Symbol zastępczy tekstu 34">
            <a:extLst>
              <a:ext uri="{FF2B5EF4-FFF2-40B4-BE49-F238E27FC236}">
                <a16:creationId xmlns="" xmlns:a16="http://schemas.microsoft.com/office/drawing/2014/main" id="{01C4A748-6DE2-4B80-88A7-0867A9A07293}"/>
              </a:ext>
            </a:extLst>
          </p:cNvPr>
          <p:cNvSpPr txBox="1">
            <a:spLocks noGrp="1"/>
          </p:cNvSpPr>
          <p:nvPr>
            <p:ph type="body" sz="quarter" idx="4294967295"/>
          </p:nvPr>
        </p:nvSpPr>
        <p:spPr>
          <a:xfrm>
            <a:off x="1012661" y="4378823"/>
            <a:ext cx="212357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9"/>
              <a:tabLst/>
              <a:defRPr lang="pl-PL" sz="1200" b="0" i="0" u="none" strike="noStrike" cap="none" spc="0" baseline="0">
                <a:solidFill>
                  <a:srgbClr val="6D6E71"/>
                </a:solidFill>
                <a:uFillTx/>
                <a:latin typeface="Arial"/>
              </a:defRPr>
            </a:lvl1pPr>
          </a:lstStyle>
          <a:p>
            <a:pPr lvl="0"/>
            <a:endParaRPr lang="pl-PL"/>
          </a:p>
        </p:txBody>
      </p:sp>
      <p:sp>
        <p:nvSpPr>
          <p:cNvPr id="42" name="Symbol zastępczy tekstu 34">
            <a:extLst>
              <a:ext uri="{FF2B5EF4-FFF2-40B4-BE49-F238E27FC236}">
                <a16:creationId xmlns="" xmlns:a16="http://schemas.microsoft.com/office/drawing/2014/main" id="{E371748F-0F3C-45C3-BEE5-7855736DF726}"/>
              </a:ext>
            </a:extLst>
          </p:cNvPr>
          <p:cNvSpPr txBox="1">
            <a:spLocks noGrp="1"/>
          </p:cNvSpPr>
          <p:nvPr>
            <p:ph type="body" sz="quarter" idx="4294967295"/>
          </p:nvPr>
        </p:nvSpPr>
        <p:spPr>
          <a:xfrm>
            <a:off x="3827376" y="4378823"/>
            <a:ext cx="211622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0"/>
              <a:tabLst/>
              <a:defRPr lang="pl-PL" sz="1200" b="0" i="0" u="none" strike="noStrike" cap="none" spc="0" baseline="0">
                <a:solidFill>
                  <a:srgbClr val="6D6E71"/>
                </a:solidFill>
                <a:uFillTx/>
                <a:latin typeface="Arial"/>
              </a:defRPr>
            </a:lvl1pPr>
          </a:lstStyle>
          <a:p>
            <a:pPr lvl="0"/>
            <a:endParaRPr lang="pl-PL"/>
          </a:p>
        </p:txBody>
      </p:sp>
      <p:sp>
        <p:nvSpPr>
          <p:cNvPr id="43" name="Symbol zastępczy tekstu 34">
            <a:extLst>
              <a:ext uri="{FF2B5EF4-FFF2-40B4-BE49-F238E27FC236}">
                <a16:creationId xmlns="" xmlns:a16="http://schemas.microsoft.com/office/drawing/2014/main" id="{1F8DBE29-2EAE-4228-9463-491CA16E96BB}"/>
              </a:ext>
            </a:extLst>
          </p:cNvPr>
          <p:cNvSpPr txBox="1">
            <a:spLocks noGrp="1"/>
          </p:cNvSpPr>
          <p:nvPr>
            <p:ph type="body" sz="quarter" idx="4294967295"/>
          </p:nvPr>
        </p:nvSpPr>
        <p:spPr>
          <a:xfrm>
            <a:off x="6635416" y="4382170"/>
            <a:ext cx="211555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1"/>
              <a:tabLst/>
              <a:defRPr lang="pl-PL" sz="1200" b="0" i="0" u="none" strike="noStrike" cap="none" spc="0" baseline="0">
                <a:solidFill>
                  <a:srgbClr val="6D6E71"/>
                </a:solidFill>
                <a:uFillTx/>
                <a:latin typeface="Arial"/>
              </a:defRPr>
            </a:lvl1pPr>
          </a:lstStyle>
          <a:p>
            <a:pPr lvl="0"/>
            <a:endParaRPr lang="pl-PL"/>
          </a:p>
        </p:txBody>
      </p:sp>
      <p:sp>
        <p:nvSpPr>
          <p:cNvPr id="44" name="Symbol zastępczy tekstu 34">
            <a:extLst>
              <a:ext uri="{FF2B5EF4-FFF2-40B4-BE49-F238E27FC236}">
                <a16:creationId xmlns="" xmlns:a16="http://schemas.microsoft.com/office/drawing/2014/main" id="{FE721418-F402-4C46-8816-A64A72CC10FB}"/>
              </a:ext>
            </a:extLst>
          </p:cNvPr>
          <p:cNvSpPr txBox="1">
            <a:spLocks noGrp="1"/>
          </p:cNvSpPr>
          <p:nvPr>
            <p:ph type="body" sz="quarter" idx="4294967295"/>
          </p:nvPr>
        </p:nvSpPr>
        <p:spPr>
          <a:xfrm>
            <a:off x="9440777" y="4385508"/>
            <a:ext cx="2181721"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2"/>
              <a:tabLst/>
              <a:defRPr lang="pl-PL" sz="1200" b="0" i="0" u="none" strike="noStrike" cap="none" spc="0" baseline="0">
                <a:solidFill>
                  <a:srgbClr val="6D6E71"/>
                </a:solidFill>
                <a:uFillTx/>
                <a:latin typeface="Arial"/>
              </a:defRPr>
            </a:lvl1pPr>
          </a:lstStyle>
          <a:p>
            <a:pPr lvl="0"/>
            <a:endParaRPr lang="pl-PL"/>
          </a:p>
        </p:txBody>
      </p:sp>
      <p:sp>
        <p:nvSpPr>
          <p:cNvPr id="45" name="Symbol zastępczy tekstu 34">
            <a:extLst>
              <a:ext uri="{FF2B5EF4-FFF2-40B4-BE49-F238E27FC236}">
                <a16:creationId xmlns="" xmlns:a16="http://schemas.microsoft.com/office/drawing/2014/main" id="{EEFCD437-4E42-432C-96E3-633CBBE085FD}"/>
              </a:ext>
            </a:extLst>
          </p:cNvPr>
          <p:cNvSpPr txBox="1">
            <a:spLocks noGrp="1"/>
          </p:cNvSpPr>
          <p:nvPr>
            <p:ph type="body" sz="quarter" idx="4294967295"/>
          </p:nvPr>
        </p:nvSpPr>
        <p:spPr>
          <a:xfrm>
            <a:off x="9547725" y="5551057"/>
            <a:ext cx="215499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3"/>
              <a:tabLst/>
              <a:defRPr lang="pl-PL" sz="1200" b="0" i="0" u="none" strike="noStrike" cap="none" spc="0" baseline="0">
                <a:solidFill>
                  <a:srgbClr val="6D6E71"/>
                </a:solidFill>
                <a:uFillTx/>
                <a:latin typeface="Arial"/>
              </a:defRPr>
            </a:lvl1pPr>
          </a:lstStyle>
          <a:p>
            <a:pPr lvl="0"/>
            <a:endParaRPr lang="pl-PL"/>
          </a:p>
        </p:txBody>
      </p:sp>
      <p:sp>
        <p:nvSpPr>
          <p:cNvPr id="46" name="Symbol zastępczy tekstu 34">
            <a:extLst>
              <a:ext uri="{FF2B5EF4-FFF2-40B4-BE49-F238E27FC236}">
                <a16:creationId xmlns="" xmlns:a16="http://schemas.microsoft.com/office/drawing/2014/main" id="{CF415927-48AB-44D3-AB95-956B44502649}"/>
              </a:ext>
            </a:extLst>
          </p:cNvPr>
          <p:cNvSpPr txBox="1">
            <a:spLocks noGrp="1"/>
          </p:cNvSpPr>
          <p:nvPr>
            <p:ph type="body" sz="quarter" idx="4294967295"/>
          </p:nvPr>
        </p:nvSpPr>
        <p:spPr>
          <a:xfrm>
            <a:off x="6643865" y="5554394"/>
            <a:ext cx="2160334"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4"/>
              <a:tabLst/>
              <a:defRPr lang="pl-PL" sz="1200" b="0" i="0" u="none" strike="noStrike" cap="none" spc="0" baseline="0">
                <a:solidFill>
                  <a:srgbClr val="6D6E71"/>
                </a:solidFill>
                <a:uFillTx/>
                <a:latin typeface="Arial"/>
              </a:defRPr>
            </a:lvl1pPr>
          </a:lstStyle>
          <a:p>
            <a:pPr lvl="0"/>
            <a:endParaRPr lang="pl-PL"/>
          </a:p>
        </p:txBody>
      </p:sp>
      <p:sp>
        <p:nvSpPr>
          <p:cNvPr id="47" name="Symbol zastępczy tekstu 34">
            <a:extLst>
              <a:ext uri="{FF2B5EF4-FFF2-40B4-BE49-F238E27FC236}">
                <a16:creationId xmlns="" xmlns:a16="http://schemas.microsoft.com/office/drawing/2014/main" id="{98271E4F-B7EF-4112-ABD0-E2BCC33C3660}"/>
              </a:ext>
            </a:extLst>
          </p:cNvPr>
          <p:cNvSpPr txBox="1">
            <a:spLocks noGrp="1"/>
          </p:cNvSpPr>
          <p:nvPr>
            <p:ph type="body" sz="quarter" idx="4294967295"/>
          </p:nvPr>
        </p:nvSpPr>
        <p:spPr>
          <a:xfrm>
            <a:off x="3828775" y="5531425"/>
            <a:ext cx="2171699"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5"/>
              <a:tabLst/>
              <a:defRPr lang="pl-PL" sz="1200" b="0" i="0" u="none" strike="noStrike" cap="none" spc="0" baseline="0">
                <a:solidFill>
                  <a:srgbClr val="6D6E71"/>
                </a:solidFill>
                <a:uFillTx/>
                <a:latin typeface="Arial"/>
              </a:defRPr>
            </a:lvl1pPr>
          </a:lstStyle>
          <a:p>
            <a:pPr lvl="0"/>
            <a:endParaRPr lang="pl-PL"/>
          </a:p>
        </p:txBody>
      </p:sp>
      <p:sp>
        <p:nvSpPr>
          <p:cNvPr id="48" name="Symbol zastępczy tekstu 34">
            <a:extLst>
              <a:ext uri="{FF2B5EF4-FFF2-40B4-BE49-F238E27FC236}">
                <a16:creationId xmlns="" xmlns:a16="http://schemas.microsoft.com/office/drawing/2014/main" id="{FD2619D8-D60A-4245-9E6C-AB0162782E52}"/>
              </a:ext>
            </a:extLst>
          </p:cNvPr>
          <p:cNvSpPr txBox="1">
            <a:spLocks noGrp="1"/>
          </p:cNvSpPr>
          <p:nvPr>
            <p:ph type="body" sz="quarter" idx="4294967295"/>
          </p:nvPr>
        </p:nvSpPr>
        <p:spPr>
          <a:xfrm>
            <a:off x="9514185" y="3230785"/>
            <a:ext cx="215499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5"/>
              <a:tabLst/>
              <a:defRPr lang="pl-PL" sz="1200" b="0" i="0" u="none" strike="noStrike" cap="none" spc="0" baseline="0">
                <a:solidFill>
                  <a:srgbClr val="6D6E71"/>
                </a:solidFill>
                <a:uFillTx/>
                <a:latin typeface="Arial"/>
              </a:defRPr>
            </a:lvl1pPr>
          </a:lstStyle>
          <a:p>
            <a:pPr lvl="0"/>
            <a:endParaRPr lang="pl-PL"/>
          </a:p>
        </p:txBody>
      </p:sp>
      <p:sp>
        <p:nvSpPr>
          <p:cNvPr id="49" name="Symbol zastępczy tekstu 34">
            <a:extLst>
              <a:ext uri="{FF2B5EF4-FFF2-40B4-BE49-F238E27FC236}">
                <a16:creationId xmlns="" xmlns:a16="http://schemas.microsoft.com/office/drawing/2014/main" id="{EA2BA212-B5DF-4747-A450-62F053ED497B}"/>
              </a:ext>
            </a:extLst>
          </p:cNvPr>
          <p:cNvSpPr txBox="1">
            <a:spLocks noGrp="1"/>
          </p:cNvSpPr>
          <p:nvPr>
            <p:ph type="body" sz="quarter" idx="4294967295"/>
          </p:nvPr>
        </p:nvSpPr>
        <p:spPr>
          <a:xfrm>
            <a:off x="6624178" y="3234123"/>
            <a:ext cx="2160334"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6"/>
              <a:tabLst/>
              <a:defRPr lang="pl-PL" sz="1200" b="0" i="0" u="none" strike="noStrike" cap="none" spc="0" baseline="0">
                <a:solidFill>
                  <a:srgbClr val="6D6E71"/>
                </a:solidFill>
                <a:uFillTx/>
                <a:latin typeface="Arial"/>
              </a:defRPr>
            </a:lvl1pPr>
          </a:lstStyle>
          <a:p>
            <a:pPr lvl="0"/>
            <a:endParaRPr lang="pl-PL"/>
          </a:p>
        </p:txBody>
      </p:sp>
    </p:spTree>
    <p:extLst>
      <p:ext uri="{BB962C8B-B14F-4D97-AF65-F5344CB8AC3E}">
        <p14:creationId xmlns:p14="http://schemas.microsoft.com/office/powerpoint/2010/main" val="3417150300"/>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p:cSld name="3_Nagłówek sekcji">
    <p:spTree>
      <p:nvGrpSpPr>
        <p:cNvPr id="1" name=""/>
        <p:cNvGrpSpPr/>
        <p:nvPr/>
      </p:nvGrpSpPr>
      <p:grpSpPr>
        <a:xfrm>
          <a:off x="0" y="0"/>
          <a:ext cx="0" cy="0"/>
          <a:chOff x="0" y="0"/>
          <a:chExt cx="0" cy="0"/>
        </a:xfrm>
      </p:grpSpPr>
      <p:pic>
        <p:nvPicPr>
          <p:cNvPr id="2" name="Obraz 3">
            <a:extLst>
              <a:ext uri="{FF2B5EF4-FFF2-40B4-BE49-F238E27FC236}">
                <a16:creationId xmlns="" xmlns:a16="http://schemas.microsoft.com/office/drawing/2014/main" id="{9EFC02DB-B770-489E-AAE3-AAEA5872045B}"/>
              </a:ext>
            </a:extLst>
          </p:cNvPr>
          <p:cNvPicPr>
            <a:picLocks noChangeAspect="1"/>
          </p:cNvPicPr>
          <p:nvPr/>
        </p:nvPicPr>
        <p:blipFill>
          <a:blip r:embed="rId2"/>
          <a:stretch>
            <a:fillRect/>
          </a:stretch>
        </p:blipFill>
        <p:spPr>
          <a:xfrm>
            <a:off x="0" y="1709"/>
            <a:ext cx="12191996" cy="6854571"/>
          </a:xfrm>
          <a:prstGeom prst="rect">
            <a:avLst/>
          </a:prstGeom>
          <a:noFill/>
          <a:ln cap="flat">
            <a:noFill/>
          </a:ln>
        </p:spPr>
      </p:pic>
      <p:pic>
        <p:nvPicPr>
          <p:cNvPr id="3" name="Obraz 7">
            <a:extLst>
              <a:ext uri="{FF2B5EF4-FFF2-40B4-BE49-F238E27FC236}">
                <a16:creationId xmlns="" xmlns:a16="http://schemas.microsoft.com/office/drawing/2014/main" id="{81CFB999-254A-4FC3-9A7B-E8BEA98872C8}"/>
              </a:ext>
            </a:extLst>
          </p:cNvPr>
          <p:cNvPicPr>
            <a:picLocks noChangeAspect="1"/>
          </p:cNvPicPr>
          <p:nvPr/>
        </p:nvPicPr>
        <p:blipFill>
          <a:blip r:embed="rId3"/>
          <a:stretch>
            <a:fillRect/>
          </a:stretch>
        </p:blipFill>
        <p:spPr>
          <a:xfrm>
            <a:off x="0" y="4155088"/>
            <a:ext cx="5523725" cy="807726"/>
          </a:xfrm>
          <a:prstGeom prst="rect">
            <a:avLst/>
          </a:prstGeom>
          <a:noFill/>
          <a:ln cap="flat">
            <a:noFill/>
          </a:ln>
        </p:spPr>
      </p:pic>
      <p:sp>
        <p:nvSpPr>
          <p:cNvPr id="4" name="Symbol zastępczy tekstu 12">
            <a:extLst>
              <a:ext uri="{FF2B5EF4-FFF2-40B4-BE49-F238E27FC236}">
                <a16:creationId xmlns="" xmlns:a16="http://schemas.microsoft.com/office/drawing/2014/main" id="{F3444566-B5A6-4CCE-8389-2ABB2B6C33FF}"/>
              </a:ext>
            </a:extLst>
          </p:cNvPr>
          <p:cNvSpPr txBox="1">
            <a:spLocks noGrp="1"/>
          </p:cNvSpPr>
          <p:nvPr>
            <p:ph type="body" sz="quarter" idx="4294967295"/>
          </p:nvPr>
        </p:nvSpPr>
        <p:spPr>
          <a:xfrm>
            <a:off x="914400" y="4241810"/>
            <a:ext cx="6252520"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3718403709"/>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p:cSld name="11_Dwa elementy zawartości">
    <p:spTree>
      <p:nvGrpSpPr>
        <p:cNvPr id="1" name=""/>
        <p:cNvGrpSpPr/>
        <p:nvPr/>
      </p:nvGrpSpPr>
      <p:grpSpPr>
        <a:xfrm>
          <a:off x="0" y="0"/>
          <a:ext cx="0" cy="0"/>
          <a:chOff x="0" y="0"/>
          <a:chExt cx="0" cy="0"/>
        </a:xfrm>
      </p:grpSpPr>
      <p:sp>
        <p:nvSpPr>
          <p:cNvPr id="2" name="Symbol zastępczy tekstu 10">
            <a:extLst>
              <a:ext uri="{FF2B5EF4-FFF2-40B4-BE49-F238E27FC236}">
                <a16:creationId xmlns="" xmlns:a16="http://schemas.microsoft.com/office/drawing/2014/main" id="{DE76E607-24AF-4AFB-A0AF-D29C2E397CA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3" name="Obraz 3">
            <a:extLst>
              <a:ext uri="{FF2B5EF4-FFF2-40B4-BE49-F238E27FC236}">
                <a16:creationId xmlns="" xmlns:a16="http://schemas.microsoft.com/office/drawing/2014/main" id="{7AC2A0B7-A2EB-428B-8E0E-F67082B81486}"/>
              </a:ext>
            </a:extLst>
          </p:cNvPr>
          <p:cNvPicPr>
            <a:picLocks noChangeAspect="1"/>
          </p:cNvPicPr>
          <p:nvPr/>
        </p:nvPicPr>
        <p:blipFill>
          <a:blip r:embed="rId2"/>
          <a:stretch>
            <a:fillRect/>
          </a:stretch>
        </p:blipFill>
        <p:spPr>
          <a:xfrm>
            <a:off x="1876870" y="1963884"/>
            <a:ext cx="3277017" cy="990606"/>
          </a:xfrm>
          <a:prstGeom prst="rect">
            <a:avLst/>
          </a:prstGeom>
          <a:noFill/>
          <a:ln cap="flat">
            <a:noFill/>
          </a:ln>
        </p:spPr>
      </p:pic>
      <p:pic>
        <p:nvPicPr>
          <p:cNvPr id="4" name="Obraz 4">
            <a:extLst>
              <a:ext uri="{FF2B5EF4-FFF2-40B4-BE49-F238E27FC236}">
                <a16:creationId xmlns="" xmlns:a16="http://schemas.microsoft.com/office/drawing/2014/main" id="{279A3F60-64BF-40FB-9F32-75E92F0BBC69}"/>
              </a:ext>
            </a:extLst>
          </p:cNvPr>
          <p:cNvPicPr>
            <a:picLocks noChangeAspect="1"/>
          </p:cNvPicPr>
          <p:nvPr/>
        </p:nvPicPr>
        <p:blipFill>
          <a:blip r:embed="rId3"/>
          <a:stretch>
            <a:fillRect/>
          </a:stretch>
        </p:blipFill>
        <p:spPr>
          <a:xfrm>
            <a:off x="915506" y="3426366"/>
            <a:ext cx="2353062" cy="1002795"/>
          </a:xfrm>
          <a:prstGeom prst="rect">
            <a:avLst/>
          </a:prstGeom>
          <a:noFill/>
          <a:ln cap="flat">
            <a:noFill/>
          </a:ln>
        </p:spPr>
      </p:pic>
      <p:pic>
        <p:nvPicPr>
          <p:cNvPr id="5" name="Obraz 53">
            <a:extLst>
              <a:ext uri="{FF2B5EF4-FFF2-40B4-BE49-F238E27FC236}">
                <a16:creationId xmlns="" xmlns:a16="http://schemas.microsoft.com/office/drawing/2014/main" id="{D898CA77-47D8-45FC-8352-93EACBF4996A}"/>
              </a:ext>
            </a:extLst>
          </p:cNvPr>
          <p:cNvPicPr>
            <a:picLocks noChangeAspect="1"/>
          </p:cNvPicPr>
          <p:nvPr/>
        </p:nvPicPr>
        <p:blipFill>
          <a:blip r:embed="rId3"/>
          <a:stretch>
            <a:fillRect/>
          </a:stretch>
        </p:blipFill>
        <p:spPr>
          <a:xfrm>
            <a:off x="901653" y="4867241"/>
            <a:ext cx="2353062" cy="1002795"/>
          </a:xfrm>
          <a:prstGeom prst="rect">
            <a:avLst/>
          </a:prstGeom>
          <a:noFill/>
          <a:ln cap="flat">
            <a:noFill/>
          </a:ln>
        </p:spPr>
      </p:pic>
      <p:pic>
        <p:nvPicPr>
          <p:cNvPr id="6" name="Obraz 73">
            <a:extLst>
              <a:ext uri="{FF2B5EF4-FFF2-40B4-BE49-F238E27FC236}">
                <a16:creationId xmlns="" xmlns:a16="http://schemas.microsoft.com/office/drawing/2014/main" id="{9591B0D9-4657-4C34-909F-962AF6D38089}"/>
              </a:ext>
            </a:extLst>
          </p:cNvPr>
          <p:cNvPicPr>
            <a:picLocks noChangeAspect="1"/>
          </p:cNvPicPr>
          <p:nvPr/>
        </p:nvPicPr>
        <p:blipFill>
          <a:blip r:embed="rId3"/>
          <a:stretch>
            <a:fillRect/>
          </a:stretch>
        </p:blipFill>
        <p:spPr>
          <a:xfrm>
            <a:off x="3727981" y="3426366"/>
            <a:ext cx="2353062" cy="1002795"/>
          </a:xfrm>
          <a:prstGeom prst="rect">
            <a:avLst/>
          </a:prstGeom>
          <a:noFill/>
          <a:ln cap="flat">
            <a:noFill/>
          </a:ln>
        </p:spPr>
      </p:pic>
      <p:pic>
        <p:nvPicPr>
          <p:cNvPr id="7" name="Obraz 74">
            <a:extLst>
              <a:ext uri="{FF2B5EF4-FFF2-40B4-BE49-F238E27FC236}">
                <a16:creationId xmlns="" xmlns:a16="http://schemas.microsoft.com/office/drawing/2014/main" id="{9E1CF5A6-A4C1-4D0A-B707-3CB6D6216ED8}"/>
              </a:ext>
            </a:extLst>
          </p:cNvPr>
          <p:cNvPicPr>
            <a:picLocks noChangeAspect="1"/>
          </p:cNvPicPr>
          <p:nvPr/>
        </p:nvPicPr>
        <p:blipFill>
          <a:blip r:embed="rId3"/>
          <a:stretch>
            <a:fillRect/>
          </a:stretch>
        </p:blipFill>
        <p:spPr>
          <a:xfrm>
            <a:off x="3714119" y="4867241"/>
            <a:ext cx="2353062" cy="1002795"/>
          </a:xfrm>
          <a:prstGeom prst="rect">
            <a:avLst/>
          </a:prstGeom>
          <a:noFill/>
          <a:ln cap="flat">
            <a:noFill/>
          </a:ln>
        </p:spPr>
      </p:pic>
      <p:grpSp>
        <p:nvGrpSpPr>
          <p:cNvPr id="8" name="Grupa 13">
            <a:extLst>
              <a:ext uri="{FF2B5EF4-FFF2-40B4-BE49-F238E27FC236}">
                <a16:creationId xmlns="" xmlns:a16="http://schemas.microsoft.com/office/drawing/2014/main" id="{580B7D86-8185-4557-8A3E-727E704EA393}"/>
              </a:ext>
            </a:extLst>
          </p:cNvPr>
          <p:cNvGrpSpPr/>
          <p:nvPr/>
        </p:nvGrpSpPr>
        <p:grpSpPr>
          <a:xfrm>
            <a:off x="2078184" y="2962143"/>
            <a:ext cx="2826328" cy="485099"/>
            <a:chOff x="2078184" y="2962143"/>
            <a:chExt cx="2826328" cy="485099"/>
          </a:xfrm>
        </p:grpSpPr>
        <p:cxnSp>
          <p:nvCxnSpPr>
            <p:cNvPr id="9" name="Łącznik prosty 6">
              <a:extLst>
                <a:ext uri="{FF2B5EF4-FFF2-40B4-BE49-F238E27FC236}">
                  <a16:creationId xmlns="" xmlns:a16="http://schemas.microsoft.com/office/drawing/2014/main" id="{34D07435-51CA-4D63-BC51-9CE6EC948444}"/>
                </a:ext>
              </a:extLst>
            </p:cNvPr>
            <p:cNvCxnSpPr/>
            <p:nvPr/>
          </p:nvCxnSpPr>
          <p:spPr>
            <a:xfrm>
              <a:off x="2078184" y="3206837"/>
              <a:ext cx="2826328" cy="0"/>
            </a:xfrm>
            <a:prstGeom prst="straightConnector1">
              <a:avLst/>
            </a:prstGeom>
            <a:noFill/>
            <a:ln w="6345" cap="flat">
              <a:solidFill>
                <a:srgbClr val="A43757"/>
              </a:solidFill>
              <a:prstDash val="solid"/>
              <a:miter/>
            </a:ln>
          </p:spPr>
        </p:cxnSp>
        <p:cxnSp>
          <p:nvCxnSpPr>
            <p:cNvPr id="10" name="Łącznik prosty 12">
              <a:extLst>
                <a:ext uri="{FF2B5EF4-FFF2-40B4-BE49-F238E27FC236}">
                  <a16:creationId xmlns="" xmlns:a16="http://schemas.microsoft.com/office/drawing/2014/main" id="{E16DE119-6226-41E4-974F-07FB04BB230B}"/>
                </a:ext>
              </a:extLst>
            </p:cNvPr>
            <p:cNvCxnSpPr/>
            <p:nvPr/>
          </p:nvCxnSpPr>
          <p:spPr>
            <a:xfrm>
              <a:off x="3503057" y="2962143"/>
              <a:ext cx="6437" cy="238257"/>
            </a:xfrm>
            <a:prstGeom prst="straightConnector1">
              <a:avLst/>
            </a:prstGeom>
            <a:noFill/>
            <a:ln w="6345" cap="flat">
              <a:solidFill>
                <a:srgbClr val="A43757"/>
              </a:solidFill>
              <a:prstDash val="solid"/>
              <a:miter/>
            </a:ln>
          </p:spPr>
        </p:cxnSp>
        <p:cxnSp>
          <p:nvCxnSpPr>
            <p:cNvPr id="11" name="Łącznik prosty 75">
              <a:extLst>
                <a:ext uri="{FF2B5EF4-FFF2-40B4-BE49-F238E27FC236}">
                  <a16:creationId xmlns="" xmlns:a16="http://schemas.microsoft.com/office/drawing/2014/main" id="{20D28301-3022-403F-8292-C9CB4302BF55}"/>
                </a:ext>
              </a:extLst>
            </p:cNvPr>
            <p:cNvCxnSpPr/>
            <p:nvPr/>
          </p:nvCxnSpPr>
          <p:spPr>
            <a:xfrm>
              <a:off x="4891829" y="3204688"/>
              <a:ext cx="6438" cy="238265"/>
            </a:xfrm>
            <a:prstGeom prst="straightConnector1">
              <a:avLst/>
            </a:prstGeom>
            <a:noFill/>
            <a:ln w="6345" cap="flat">
              <a:solidFill>
                <a:srgbClr val="A43757"/>
              </a:solidFill>
              <a:prstDash val="solid"/>
              <a:miter/>
            </a:ln>
          </p:spPr>
        </p:cxnSp>
        <p:cxnSp>
          <p:nvCxnSpPr>
            <p:cNvPr id="12" name="Łącznik prosty 76">
              <a:extLst>
                <a:ext uri="{FF2B5EF4-FFF2-40B4-BE49-F238E27FC236}">
                  <a16:creationId xmlns="" xmlns:a16="http://schemas.microsoft.com/office/drawing/2014/main" id="{7F851F8B-0E8A-40B5-978B-FC904CDFB78F}"/>
                </a:ext>
              </a:extLst>
            </p:cNvPr>
            <p:cNvCxnSpPr/>
            <p:nvPr/>
          </p:nvCxnSpPr>
          <p:spPr>
            <a:xfrm>
              <a:off x="2082088" y="3208986"/>
              <a:ext cx="6438" cy="238256"/>
            </a:xfrm>
            <a:prstGeom prst="straightConnector1">
              <a:avLst/>
            </a:prstGeom>
            <a:noFill/>
            <a:ln w="6345" cap="flat">
              <a:solidFill>
                <a:srgbClr val="A43757"/>
              </a:solidFill>
              <a:prstDash val="solid"/>
              <a:miter/>
            </a:ln>
          </p:spPr>
        </p:cxnSp>
      </p:grpSp>
      <p:cxnSp>
        <p:nvCxnSpPr>
          <p:cNvPr id="13" name="Łącznik prosty 77">
            <a:extLst>
              <a:ext uri="{FF2B5EF4-FFF2-40B4-BE49-F238E27FC236}">
                <a16:creationId xmlns="" xmlns:a16="http://schemas.microsoft.com/office/drawing/2014/main" id="{1C491945-3406-4F3E-8448-B83D38A6388A}"/>
              </a:ext>
            </a:extLst>
          </p:cNvPr>
          <p:cNvCxnSpPr/>
          <p:nvPr/>
        </p:nvCxnSpPr>
        <p:spPr>
          <a:xfrm>
            <a:off x="2082472" y="4647127"/>
            <a:ext cx="2826328" cy="0"/>
          </a:xfrm>
          <a:prstGeom prst="straightConnector1">
            <a:avLst/>
          </a:prstGeom>
          <a:noFill/>
          <a:ln w="6345" cap="flat">
            <a:solidFill>
              <a:srgbClr val="A43757"/>
            </a:solidFill>
            <a:prstDash val="solid"/>
            <a:miter/>
          </a:ln>
        </p:spPr>
      </p:cxnSp>
      <p:cxnSp>
        <p:nvCxnSpPr>
          <p:cNvPr id="14" name="Łącznik prosty 78">
            <a:extLst>
              <a:ext uri="{FF2B5EF4-FFF2-40B4-BE49-F238E27FC236}">
                <a16:creationId xmlns="" xmlns:a16="http://schemas.microsoft.com/office/drawing/2014/main" id="{480EB3E5-6395-47FC-9D35-1EB7882CFD37}"/>
              </a:ext>
            </a:extLst>
          </p:cNvPr>
          <p:cNvCxnSpPr/>
          <p:nvPr/>
        </p:nvCxnSpPr>
        <p:spPr>
          <a:xfrm>
            <a:off x="4896118" y="4651415"/>
            <a:ext cx="6437" cy="238265"/>
          </a:xfrm>
          <a:prstGeom prst="straightConnector1">
            <a:avLst/>
          </a:prstGeom>
          <a:noFill/>
          <a:ln w="6345" cap="flat">
            <a:solidFill>
              <a:srgbClr val="A43757"/>
            </a:solidFill>
            <a:prstDash val="solid"/>
            <a:miter/>
          </a:ln>
        </p:spPr>
      </p:cxnSp>
      <p:cxnSp>
        <p:nvCxnSpPr>
          <p:cNvPr id="15" name="Łącznik prosty 79">
            <a:extLst>
              <a:ext uri="{FF2B5EF4-FFF2-40B4-BE49-F238E27FC236}">
                <a16:creationId xmlns="" xmlns:a16="http://schemas.microsoft.com/office/drawing/2014/main" id="{F10F0DD8-9D05-4848-BA8C-C3317A6DF6DF}"/>
              </a:ext>
            </a:extLst>
          </p:cNvPr>
          <p:cNvCxnSpPr/>
          <p:nvPr/>
        </p:nvCxnSpPr>
        <p:spPr>
          <a:xfrm>
            <a:off x="2086377" y="4422129"/>
            <a:ext cx="6437" cy="422087"/>
          </a:xfrm>
          <a:prstGeom prst="straightConnector1">
            <a:avLst/>
          </a:prstGeom>
          <a:noFill/>
          <a:ln w="6345" cap="flat">
            <a:solidFill>
              <a:srgbClr val="A43757"/>
            </a:solidFill>
            <a:prstDash val="solid"/>
            <a:miter/>
          </a:ln>
        </p:spPr>
      </p:cxnSp>
      <p:cxnSp>
        <p:nvCxnSpPr>
          <p:cNvPr id="16" name="Łącznik prosty 80">
            <a:extLst>
              <a:ext uri="{FF2B5EF4-FFF2-40B4-BE49-F238E27FC236}">
                <a16:creationId xmlns="" xmlns:a16="http://schemas.microsoft.com/office/drawing/2014/main" id="{EC3961E4-5528-49A1-B60F-7287E2D299BD}"/>
              </a:ext>
            </a:extLst>
          </p:cNvPr>
          <p:cNvCxnSpPr/>
          <p:nvPr/>
        </p:nvCxnSpPr>
        <p:spPr>
          <a:xfrm flipV="1">
            <a:off x="5606341" y="2435550"/>
            <a:ext cx="1640489" cy="9290"/>
          </a:xfrm>
          <a:prstGeom prst="straightConnector1">
            <a:avLst/>
          </a:prstGeom>
          <a:noFill/>
          <a:ln w="6345" cap="flat">
            <a:solidFill>
              <a:srgbClr val="A43757"/>
            </a:solidFill>
            <a:prstDash val="solid"/>
            <a:miter/>
          </a:ln>
        </p:spPr>
      </p:cxnSp>
      <p:sp>
        <p:nvSpPr>
          <p:cNvPr id="17" name="Symbol zastępczy tekstu 34">
            <a:extLst>
              <a:ext uri="{FF2B5EF4-FFF2-40B4-BE49-F238E27FC236}">
                <a16:creationId xmlns="" xmlns:a16="http://schemas.microsoft.com/office/drawing/2014/main" id="{CF26216F-39B6-40E3-A45D-FF4FE199D515}"/>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8" name="Symbol zastępczy tekstu 34">
            <a:extLst>
              <a:ext uri="{FF2B5EF4-FFF2-40B4-BE49-F238E27FC236}">
                <a16:creationId xmlns="" xmlns:a16="http://schemas.microsoft.com/office/drawing/2014/main" id="{09A13029-9CDF-4F27-AD05-376794BEFA3E}"/>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9" name="Symbol zastępczy tekstu 34">
            <a:extLst>
              <a:ext uri="{FF2B5EF4-FFF2-40B4-BE49-F238E27FC236}">
                <a16:creationId xmlns="" xmlns:a16="http://schemas.microsoft.com/office/drawing/2014/main" id="{A2CA2E34-4982-4AD2-AF39-A4B580BB5C0D}"/>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 xmlns:a16="http://schemas.microsoft.com/office/drawing/2014/main" id="{28ED2120-D167-4BE6-AA76-8DEB895C88B7}"/>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 xmlns:a16="http://schemas.microsoft.com/office/drawing/2014/main" id="{BBFFE84D-86B8-46D5-8BE6-B1C3288A846C}"/>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22" name="Symbol zastępczy tekstu 16">
            <a:extLst>
              <a:ext uri="{FF2B5EF4-FFF2-40B4-BE49-F238E27FC236}">
                <a16:creationId xmlns="" xmlns:a16="http://schemas.microsoft.com/office/drawing/2014/main" id="{9DE2A291-C1E3-4301-8408-27C58E2B4FB5}"/>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23" name="Symbol zastępczy tekstu 18">
            <a:extLst>
              <a:ext uri="{FF2B5EF4-FFF2-40B4-BE49-F238E27FC236}">
                <a16:creationId xmlns="" xmlns:a16="http://schemas.microsoft.com/office/drawing/2014/main" id="{A7DC6EE5-089A-4EAC-8A4D-4D259DFC4772}"/>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spTree>
    <p:extLst>
      <p:ext uri="{BB962C8B-B14F-4D97-AF65-F5344CB8AC3E}">
        <p14:creationId xmlns:p14="http://schemas.microsoft.com/office/powerpoint/2010/main" val="910704967"/>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p:cSld name="12_Dwa elementy zawartości">
    <p:spTree>
      <p:nvGrpSpPr>
        <p:cNvPr id="1" name=""/>
        <p:cNvGrpSpPr/>
        <p:nvPr/>
      </p:nvGrpSpPr>
      <p:grpSpPr>
        <a:xfrm>
          <a:off x="0" y="0"/>
          <a:ext cx="0" cy="0"/>
          <a:chOff x="0" y="0"/>
          <a:chExt cx="0" cy="0"/>
        </a:xfrm>
      </p:grpSpPr>
      <p:pic>
        <p:nvPicPr>
          <p:cNvPr id="2" name="Obraz 2">
            <a:extLst>
              <a:ext uri="{FF2B5EF4-FFF2-40B4-BE49-F238E27FC236}">
                <a16:creationId xmlns="" xmlns:a16="http://schemas.microsoft.com/office/drawing/2014/main" id="{F22376CA-52CE-4D5D-9873-6E9460B3CACF}"/>
              </a:ext>
            </a:extLst>
          </p:cNvPr>
          <p:cNvPicPr>
            <a:picLocks noChangeAspect="1"/>
          </p:cNvPicPr>
          <p:nvPr/>
        </p:nvPicPr>
        <p:blipFill>
          <a:blip r:embed="rId2"/>
          <a:stretch>
            <a:fillRect/>
          </a:stretch>
        </p:blipFill>
        <p:spPr>
          <a:xfrm>
            <a:off x="918971" y="3414003"/>
            <a:ext cx="2353062" cy="1005840"/>
          </a:xfrm>
          <a:prstGeom prst="rect">
            <a:avLst/>
          </a:prstGeom>
          <a:noFill/>
          <a:ln cap="flat">
            <a:noFill/>
          </a:ln>
        </p:spPr>
      </p:pic>
      <p:pic>
        <p:nvPicPr>
          <p:cNvPr id="3" name="Obraz 25">
            <a:extLst>
              <a:ext uri="{FF2B5EF4-FFF2-40B4-BE49-F238E27FC236}">
                <a16:creationId xmlns="" xmlns:a16="http://schemas.microsoft.com/office/drawing/2014/main" id="{C60C0D0D-53EE-41DD-934C-741C99330C92}"/>
              </a:ext>
            </a:extLst>
          </p:cNvPr>
          <p:cNvPicPr>
            <a:picLocks noChangeAspect="1"/>
          </p:cNvPicPr>
          <p:nvPr/>
        </p:nvPicPr>
        <p:blipFill>
          <a:blip r:embed="rId2"/>
          <a:stretch>
            <a:fillRect/>
          </a:stretch>
        </p:blipFill>
        <p:spPr>
          <a:xfrm>
            <a:off x="911345" y="4857987"/>
            <a:ext cx="2353062" cy="1005840"/>
          </a:xfrm>
          <a:prstGeom prst="rect">
            <a:avLst/>
          </a:prstGeom>
          <a:noFill/>
          <a:ln cap="flat">
            <a:noFill/>
          </a:ln>
        </p:spPr>
      </p:pic>
      <p:pic>
        <p:nvPicPr>
          <p:cNvPr id="4" name="Obraz 26">
            <a:extLst>
              <a:ext uri="{FF2B5EF4-FFF2-40B4-BE49-F238E27FC236}">
                <a16:creationId xmlns="" xmlns:a16="http://schemas.microsoft.com/office/drawing/2014/main" id="{7EE5A0A4-4AAA-44CC-A3FF-5C59CFB7329C}"/>
              </a:ext>
            </a:extLst>
          </p:cNvPr>
          <p:cNvPicPr>
            <a:picLocks noChangeAspect="1"/>
          </p:cNvPicPr>
          <p:nvPr/>
        </p:nvPicPr>
        <p:blipFill>
          <a:blip r:embed="rId2"/>
          <a:stretch>
            <a:fillRect/>
          </a:stretch>
        </p:blipFill>
        <p:spPr>
          <a:xfrm>
            <a:off x="3692648" y="4850370"/>
            <a:ext cx="2353062" cy="1005840"/>
          </a:xfrm>
          <a:prstGeom prst="rect">
            <a:avLst/>
          </a:prstGeom>
          <a:noFill/>
          <a:ln cap="flat">
            <a:noFill/>
          </a:ln>
        </p:spPr>
      </p:pic>
      <p:pic>
        <p:nvPicPr>
          <p:cNvPr id="5" name="Obraz 27">
            <a:extLst>
              <a:ext uri="{FF2B5EF4-FFF2-40B4-BE49-F238E27FC236}">
                <a16:creationId xmlns="" xmlns:a16="http://schemas.microsoft.com/office/drawing/2014/main" id="{CEDD6A52-557C-4354-8559-97B7812447DE}"/>
              </a:ext>
            </a:extLst>
          </p:cNvPr>
          <p:cNvPicPr>
            <a:picLocks noChangeAspect="1"/>
          </p:cNvPicPr>
          <p:nvPr/>
        </p:nvPicPr>
        <p:blipFill>
          <a:blip r:embed="rId2"/>
          <a:stretch>
            <a:fillRect/>
          </a:stretch>
        </p:blipFill>
        <p:spPr>
          <a:xfrm>
            <a:off x="3742181" y="3402573"/>
            <a:ext cx="2353062" cy="1005840"/>
          </a:xfrm>
          <a:prstGeom prst="rect">
            <a:avLst/>
          </a:prstGeom>
          <a:noFill/>
          <a:ln cap="flat">
            <a:noFill/>
          </a:ln>
        </p:spPr>
      </p:pic>
      <p:pic>
        <p:nvPicPr>
          <p:cNvPr id="6" name="Obraz 9">
            <a:extLst>
              <a:ext uri="{FF2B5EF4-FFF2-40B4-BE49-F238E27FC236}">
                <a16:creationId xmlns="" xmlns:a16="http://schemas.microsoft.com/office/drawing/2014/main" id="{4C39BCB0-07CA-4090-8FED-A80FC2804E93}"/>
              </a:ext>
            </a:extLst>
          </p:cNvPr>
          <p:cNvPicPr>
            <a:picLocks noChangeAspect="1"/>
          </p:cNvPicPr>
          <p:nvPr/>
        </p:nvPicPr>
        <p:blipFill>
          <a:blip r:embed="rId3"/>
          <a:stretch>
            <a:fillRect/>
          </a:stretch>
        </p:blipFill>
        <p:spPr>
          <a:xfrm>
            <a:off x="1866134" y="1935720"/>
            <a:ext cx="3265935" cy="990606"/>
          </a:xfrm>
          <a:prstGeom prst="rect">
            <a:avLst/>
          </a:prstGeom>
          <a:noFill/>
          <a:ln cap="flat">
            <a:noFill/>
          </a:ln>
        </p:spPr>
      </p:pic>
      <p:sp>
        <p:nvSpPr>
          <p:cNvPr id="7" name="Symbol zastępczy tekstu 10">
            <a:extLst>
              <a:ext uri="{FF2B5EF4-FFF2-40B4-BE49-F238E27FC236}">
                <a16:creationId xmlns="" xmlns:a16="http://schemas.microsoft.com/office/drawing/2014/main" id="{CDACB757-CD0E-4820-8E56-0FAB9F39D39C}"/>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cxnSp>
        <p:nvCxnSpPr>
          <p:cNvPr id="8" name="Łącznik prosty 6">
            <a:extLst>
              <a:ext uri="{FF2B5EF4-FFF2-40B4-BE49-F238E27FC236}">
                <a16:creationId xmlns="" xmlns:a16="http://schemas.microsoft.com/office/drawing/2014/main" id="{0CD1468F-9DFD-4A90-9620-0271207E7AE7}"/>
              </a:ext>
            </a:extLst>
          </p:cNvPr>
          <p:cNvCxnSpPr/>
          <p:nvPr/>
        </p:nvCxnSpPr>
        <p:spPr>
          <a:xfrm>
            <a:off x="2078184" y="3206837"/>
            <a:ext cx="2826328" cy="0"/>
          </a:xfrm>
          <a:prstGeom prst="straightConnector1">
            <a:avLst/>
          </a:prstGeom>
          <a:noFill/>
          <a:ln w="6345" cap="flat">
            <a:solidFill>
              <a:srgbClr val="A43757"/>
            </a:solidFill>
            <a:prstDash val="solid"/>
            <a:miter/>
          </a:ln>
        </p:spPr>
      </p:cxnSp>
      <p:cxnSp>
        <p:nvCxnSpPr>
          <p:cNvPr id="9" name="Łącznik prosty 12">
            <a:extLst>
              <a:ext uri="{FF2B5EF4-FFF2-40B4-BE49-F238E27FC236}">
                <a16:creationId xmlns="" xmlns:a16="http://schemas.microsoft.com/office/drawing/2014/main" id="{6F002230-591C-4DF6-A098-E4923D3E5D09}"/>
              </a:ext>
            </a:extLst>
          </p:cNvPr>
          <p:cNvCxnSpPr/>
          <p:nvPr/>
        </p:nvCxnSpPr>
        <p:spPr>
          <a:xfrm>
            <a:off x="3503057" y="2962143"/>
            <a:ext cx="6437" cy="238257"/>
          </a:xfrm>
          <a:prstGeom prst="straightConnector1">
            <a:avLst/>
          </a:prstGeom>
          <a:noFill/>
          <a:ln w="6345" cap="flat">
            <a:solidFill>
              <a:srgbClr val="A43757"/>
            </a:solidFill>
            <a:prstDash val="solid"/>
            <a:miter/>
          </a:ln>
        </p:spPr>
      </p:cxnSp>
      <p:cxnSp>
        <p:nvCxnSpPr>
          <p:cNvPr id="10" name="Łącznik prosty 77">
            <a:extLst>
              <a:ext uri="{FF2B5EF4-FFF2-40B4-BE49-F238E27FC236}">
                <a16:creationId xmlns="" xmlns:a16="http://schemas.microsoft.com/office/drawing/2014/main" id="{B250126B-5882-4A12-A661-EB1683255421}"/>
              </a:ext>
            </a:extLst>
          </p:cNvPr>
          <p:cNvCxnSpPr/>
          <p:nvPr/>
        </p:nvCxnSpPr>
        <p:spPr>
          <a:xfrm>
            <a:off x="2082472" y="4647127"/>
            <a:ext cx="2826328" cy="0"/>
          </a:xfrm>
          <a:prstGeom prst="straightConnector1">
            <a:avLst/>
          </a:prstGeom>
          <a:noFill/>
          <a:ln w="6345" cap="flat">
            <a:solidFill>
              <a:srgbClr val="A43757"/>
            </a:solidFill>
            <a:prstDash val="solid"/>
            <a:miter/>
          </a:ln>
        </p:spPr>
      </p:cxnSp>
      <p:cxnSp>
        <p:nvCxnSpPr>
          <p:cNvPr id="11" name="Łącznik prosty 79">
            <a:extLst>
              <a:ext uri="{FF2B5EF4-FFF2-40B4-BE49-F238E27FC236}">
                <a16:creationId xmlns="" xmlns:a16="http://schemas.microsoft.com/office/drawing/2014/main" id="{6EE85E32-F0AB-4A99-88CA-A9BAF1AF2C66}"/>
              </a:ext>
            </a:extLst>
          </p:cNvPr>
          <p:cNvCxnSpPr/>
          <p:nvPr/>
        </p:nvCxnSpPr>
        <p:spPr>
          <a:xfrm>
            <a:off x="2080625" y="4387519"/>
            <a:ext cx="6968" cy="305254"/>
          </a:xfrm>
          <a:prstGeom prst="straightConnector1">
            <a:avLst/>
          </a:prstGeom>
          <a:noFill/>
          <a:ln w="6345" cap="flat">
            <a:solidFill>
              <a:srgbClr val="A43757"/>
            </a:solidFill>
            <a:prstDash val="solid"/>
            <a:miter/>
          </a:ln>
        </p:spPr>
      </p:cxnSp>
      <p:cxnSp>
        <p:nvCxnSpPr>
          <p:cNvPr id="12" name="Łącznik prosty 80">
            <a:extLst>
              <a:ext uri="{FF2B5EF4-FFF2-40B4-BE49-F238E27FC236}">
                <a16:creationId xmlns="" xmlns:a16="http://schemas.microsoft.com/office/drawing/2014/main" id="{0D9805C7-3B7A-44D1-A09D-FD02DFED67F4}"/>
              </a:ext>
            </a:extLst>
          </p:cNvPr>
          <p:cNvCxnSpPr/>
          <p:nvPr/>
        </p:nvCxnSpPr>
        <p:spPr>
          <a:xfrm flipV="1">
            <a:off x="5606341" y="2435550"/>
            <a:ext cx="1640489" cy="9290"/>
          </a:xfrm>
          <a:prstGeom prst="straightConnector1">
            <a:avLst/>
          </a:prstGeom>
          <a:noFill/>
          <a:ln w="6345" cap="flat">
            <a:solidFill>
              <a:srgbClr val="A43757"/>
            </a:solidFill>
            <a:prstDash val="solid"/>
            <a:miter/>
          </a:ln>
        </p:spPr>
      </p:cxnSp>
      <p:sp>
        <p:nvSpPr>
          <p:cNvPr id="13" name="Symbol zastępczy tekstu 34">
            <a:extLst>
              <a:ext uri="{FF2B5EF4-FFF2-40B4-BE49-F238E27FC236}">
                <a16:creationId xmlns="" xmlns:a16="http://schemas.microsoft.com/office/drawing/2014/main" id="{285136D6-5D82-43C9-994F-F207C92A9B3F}"/>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4" name="Symbol zastępczy tekstu 34">
            <a:extLst>
              <a:ext uri="{FF2B5EF4-FFF2-40B4-BE49-F238E27FC236}">
                <a16:creationId xmlns="" xmlns:a16="http://schemas.microsoft.com/office/drawing/2014/main" id="{CCCF03BB-5F5B-4C0C-9242-43CE0B8556D1}"/>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5" name="Symbol zastępczy tekstu 34">
            <a:extLst>
              <a:ext uri="{FF2B5EF4-FFF2-40B4-BE49-F238E27FC236}">
                <a16:creationId xmlns="" xmlns:a16="http://schemas.microsoft.com/office/drawing/2014/main" id="{7B47C0B3-6B4C-4C18-9688-94DF7E03988E}"/>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6" name="Symbol zastępczy tekstu 34">
            <a:extLst>
              <a:ext uri="{FF2B5EF4-FFF2-40B4-BE49-F238E27FC236}">
                <a16:creationId xmlns="" xmlns:a16="http://schemas.microsoft.com/office/drawing/2014/main" id="{519D6E91-E2F4-4410-A0E1-F51A1F82B66E}"/>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7" name="Symbol zastępczy tekstu 34">
            <a:extLst>
              <a:ext uri="{FF2B5EF4-FFF2-40B4-BE49-F238E27FC236}">
                <a16:creationId xmlns="" xmlns:a16="http://schemas.microsoft.com/office/drawing/2014/main" id="{489E6622-C796-4337-BBE2-F5FE2CC098E0}"/>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18" name="Symbol zastępczy tekstu 16">
            <a:extLst>
              <a:ext uri="{FF2B5EF4-FFF2-40B4-BE49-F238E27FC236}">
                <a16:creationId xmlns="" xmlns:a16="http://schemas.microsoft.com/office/drawing/2014/main" id="{BB32D035-E829-4FA9-9163-16F04295FB4A}"/>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19" name="Symbol zastępczy tekstu 18">
            <a:extLst>
              <a:ext uri="{FF2B5EF4-FFF2-40B4-BE49-F238E27FC236}">
                <a16:creationId xmlns="" xmlns:a16="http://schemas.microsoft.com/office/drawing/2014/main" id="{03966490-7065-41AF-99F6-C0AEF8169F95}"/>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cxnSp>
        <p:nvCxnSpPr>
          <p:cNvPr id="20" name="Łącznik prosty ze strzałką 8">
            <a:extLst>
              <a:ext uri="{FF2B5EF4-FFF2-40B4-BE49-F238E27FC236}">
                <a16:creationId xmlns="" xmlns:a16="http://schemas.microsoft.com/office/drawing/2014/main" id="{15850BD1-5410-47EE-9D4F-AC2740883CE4}"/>
              </a:ext>
            </a:extLst>
          </p:cNvPr>
          <p:cNvCxnSpPr/>
          <p:nvPr/>
        </p:nvCxnSpPr>
        <p:spPr>
          <a:xfrm>
            <a:off x="2068830" y="3200400"/>
            <a:ext cx="0" cy="205740"/>
          </a:xfrm>
          <a:prstGeom prst="straightConnector1">
            <a:avLst/>
          </a:prstGeom>
          <a:noFill/>
          <a:ln w="6345" cap="flat">
            <a:solidFill>
              <a:srgbClr val="A43757"/>
            </a:solidFill>
            <a:prstDash val="solid"/>
            <a:miter/>
            <a:tailEnd type="arrow"/>
          </a:ln>
        </p:spPr>
      </p:cxnSp>
      <p:cxnSp>
        <p:nvCxnSpPr>
          <p:cNvPr id="21" name="Łącznik prosty ze strzałką 30">
            <a:extLst>
              <a:ext uri="{FF2B5EF4-FFF2-40B4-BE49-F238E27FC236}">
                <a16:creationId xmlns="" xmlns:a16="http://schemas.microsoft.com/office/drawing/2014/main" id="{B50CA651-4C8B-4F9A-9AF6-2340DA6A6B85}"/>
              </a:ext>
            </a:extLst>
          </p:cNvPr>
          <p:cNvCxnSpPr/>
          <p:nvPr/>
        </p:nvCxnSpPr>
        <p:spPr>
          <a:xfrm>
            <a:off x="4907283" y="3215643"/>
            <a:ext cx="0" cy="205740"/>
          </a:xfrm>
          <a:prstGeom prst="straightConnector1">
            <a:avLst/>
          </a:prstGeom>
          <a:noFill/>
          <a:ln w="6345" cap="flat">
            <a:solidFill>
              <a:srgbClr val="A43757"/>
            </a:solidFill>
            <a:prstDash val="solid"/>
            <a:miter/>
            <a:tailEnd type="arrow"/>
          </a:ln>
        </p:spPr>
      </p:cxnSp>
      <p:cxnSp>
        <p:nvCxnSpPr>
          <p:cNvPr id="22" name="Łącznik prosty ze strzałką 31">
            <a:extLst>
              <a:ext uri="{FF2B5EF4-FFF2-40B4-BE49-F238E27FC236}">
                <a16:creationId xmlns="" xmlns:a16="http://schemas.microsoft.com/office/drawing/2014/main" id="{BEA3A845-A91B-419E-9040-D2A70ACA3F86}"/>
              </a:ext>
            </a:extLst>
          </p:cNvPr>
          <p:cNvCxnSpPr/>
          <p:nvPr/>
        </p:nvCxnSpPr>
        <p:spPr>
          <a:xfrm>
            <a:off x="2089751" y="4644393"/>
            <a:ext cx="0" cy="205740"/>
          </a:xfrm>
          <a:prstGeom prst="straightConnector1">
            <a:avLst/>
          </a:prstGeom>
          <a:noFill/>
          <a:ln w="6345" cap="flat">
            <a:solidFill>
              <a:srgbClr val="A43757"/>
            </a:solidFill>
            <a:prstDash val="solid"/>
            <a:miter/>
            <a:tailEnd type="arrow"/>
          </a:ln>
        </p:spPr>
      </p:cxnSp>
      <p:cxnSp>
        <p:nvCxnSpPr>
          <p:cNvPr id="23" name="Łącznik prosty ze strzałką 32">
            <a:extLst>
              <a:ext uri="{FF2B5EF4-FFF2-40B4-BE49-F238E27FC236}">
                <a16:creationId xmlns="" xmlns:a16="http://schemas.microsoft.com/office/drawing/2014/main" id="{B5CF9EDB-955A-4D2C-9FBD-B297953F107E}"/>
              </a:ext>
            </a:extLst>
          </p:cNvPr>
          <p:cNvCxnSpPr/>
          <p:nvPr/>
        </p:nvCxnSpPr>
        <p:spPr>
          <a:xfrm>
            <a:off x="4899656" y="4648270"/>
            <a:ext cx="0" cy="205740"/>
          </a:xfrm>
          <a:prstGeom prst="straightConnector1">
            <a:avLst/>
          </a:prstGeom>
          <a:noFill/>
          <a:ln w="6345" cap="flat">
            <a:solidFill>
              <a:srgbClr val="A43757"/>
            </a:solidFill>
            <a:prstDash val="solid"/>
            <a:miter/>
            <a:tailEnd type="arrow"/>
          </a:ln>
        </p:spPr>
      </p:cxnSp>
    </p:spTree>
    <p:extLst>
      <p:ext uri="{BB962C8B-B14F-4D97-AF65-F5344CB8AC3E}">
        <p14:creationId xmlns:p14="http://schemas.microsoft.com/office/powerpoint/2010/main" val="182355871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p:cSld name="13_Dwa elementy zawartości">
    <p:spTree>
      <p:nvGrpSpPr>
        <p:cNvPr id="1" name=""/>
        <p:cNvGrpSpPr/>
        <p:nvPr/>
      </p:nvGrpSpPr>
      <p:grpSpPr>
        <a:xfrm>
          <a:off x="0" y="0"/>
          <a:ext cx="0" cy="0"/>
          <a:chOff x="0" y="0"/>
          <a:chExt cx="0" cy="0"/>
        </a:xfrm>
      </p:grpSpPr>
      <p:pic>
        <p:nvPicPr>
          <p:cNvPr id="2" name="Obraz 9">
            <a:extLst>
              <a:ext uri="{FF2B5EF4-FFF2-40B4-BE49-F238E27FC236}">
                <a16:creationId xmlns="" xmlns:a16="http://schemas.microsoft.com/office/drawing/2014/main" id="{D17E3AD6-B481-486B-900F-588189B71628}"/>
              </a:ext>
            </a:extLst>
          </p:cNvPr>
          <p:cNvPicPr>
            <a:picLocks noChangeAspect="1"/>
          </p:cNvPicPr>
          <p:nvPr/>
        </p:nvPicPr>
        <p:blipFill>
          <a:blip r:embed="rId2"/>
          <a:stretch>
            <a:fillRect/>
          </a:stretch>
        </p:blipFill>
        <p:spPr>
          <a:xfrm>
            <a:off x="1866134" y="1935720"/>
            <a:ext cx="3265935" cy="990606"/>
          </a:xfrm>
          <a:prstGeom prst="rect">
            <a:avLst/>
          </a:prstGeom>
          <a:noFill/>
          <a:ln cap="flat">
            <a:noFill/>
          </a:ln>
        </p:spPr>
      </p:pic>
      <p:sp>
        <p:nvSpPr>
          <p:cNvPr id="3" name="Symbol zastępczy tekstu 10">
            <a:extLst>
              <a:ext uri="{FF2B5EF4-FFF2-40B4-BE49-F238E27FC236}">
                <a16:creationId xmlns="" xmlns:a16="http://schemas.microsoft.com/office/drawing/2014/main" id="{02C75697-A93B-4CEE-A32E-6209E65871C1}"/>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cxnSp>
        <p:nvCxnSpPr>
          <p:cNvPr id="4" name="Łącznik prosty 80">
            <a:extLst>
              <a:ext uri="{FF2B5EF4-FFF2-40B4-BE49-F238E27FC236}">
                <a16:creationId xmlns="" xmlns:a16="http://schemas.microsoft.com/office/drawing/2014/main" id="{525BFD9D-D84F-40C3-BCE7-2312B18690D7}"/>
              </a:ext>
            </a:extLst>
          </p:cNvPr>
          <p:cNvCxnSpPr/>
          <p:nvPr/>
        </p:nvCxnSpPr>
        <p:spPr>
          <a:xfrm flipV="1">
            <a:off x="5606341" y="2435550"/>
            <a:ext cx="1640489" cy="9290"/>
          </a:xfrm>
          <a:prstGeom prst="straightConnector1">
            <a:avLst/>
          </a:prstGeom>
          <a:noFill/>
          <a:ln w="6345" cap="flat">
            <a:solidFill>
              <a:srgbClr val="A43757"/>
            </a:solidFill>
            <a:prstDash val="solid"/>
            <a:miter/>
          </a:ln>
        </p:spPr>
      </p:cxnSp>
      <p:sp>
        <p:nvSpPr>
          <p:cNvPr id="5" name="Symbol zastępczy tekstu 34">
            <a:extLst>
              <a:ext uri="{FF2B5EF4-FFF2-40B4-BE49-F238E27FC236}">
                <a16:creationId xmlns="" xmlns:a16="http://schemas.microsoft.com/office/drawing/2014/main" id="{18C23841-6523-46FE-BA31-F80C239C25F2}"/>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6" name="Symbol zastępczy tekstu 34">
            <a:extLst>
              <a:ext uri="{FF2B5EF4-FFF2-40B4-BE49-F238E27FC236}">
                <a16:creationId xmlns="" xmlns:a16="http://schemas.microsoft.com/office/drawing/2014/main" id="{4D5A8955-0062-41DD-81D6-9A6DD748AA99}"/>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7" name="Symbol zastępczy tekstu 34">
            <a:extLst>
              <a:ext uri="{FF2B5EF4-FFF2-40B4-BE49-F238E27FC236}">
                <a16:creationId xmlns="" xmlns:a16="http://schemas.microsoft.com/office/drawing/2014/main" id="{716B17AC-FFF2-425A-91F1-9F95BA6B268D}"/>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8" name="Symbol zastępczy tekstu 34">
            <a:extLst>
              <a:ext uri="{FF2B5EF4-FFF2-40B4-BE49-F238E27FC236}">
                <a16:creationId xmlns="" xmlns:a16="http://schemas.microsoft.com/office/drawing/2014/main" id="{E028E6A1-0F78-46B9-AFF3-F53942804075}"/>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9" name="Symbol zastępczy tekstu 34">
            <a:extLst>
              <a:ext uri="{FF2B5EF4-FFF2-40B4-BE49-F238E27FC236}">
                <a16:creationId xmlns="" xmlns:a16="http://schemas.microsoft.com/office/drawing/2014/main" id="{EFD7A915-EC6D-4851-BA45-92D9DB169493}"/>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10" name="Symbol zastępczy tekstu 16">
            <a:extLst>
              <a:ext uri="{FF2B5EF4-FFF2-40B4-BE49-F238E27FC236}">
                <a16:creationId xmlns="" xmlns:a16="http://schemas.microsoft.com/office/drawing/2014/main" id="{B4EED3F3-ED7D-4C5B-8FC3-90C0E6FB75F5}"/>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11" name="Symbol zastępczy tekstu 18">
            <a:extLst>
              <a:ext uri="{FF2B5EF4-FFF2-40B4-BE49-F238E27FC236}">
                <a16:creationId xmlns="" xmlns:a16="http://schemas.microsoft.com/office/drawing/2014/main" id="{9227BA91-10E5-4437-9715-30C47D7ABE36}"/>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pic>
        <p:nvPicPr>
          <p:cNvPr id="12" name="Obraz 3">
            <a:extLst>
              <a:ext uri="{FF2B5EF4-FFF2-40B4-BE49-F238E27FC236}">
                <a16:creationId xmlns="" xmlns:a16="http://schemas.microsoft.com/office/drawing/2014/main" id="{A4A07384-A1ED-47F6-816A-10C8DEA2EC74}"/>
              </a:ext>
            </a:extLst>
          </p:cNvPr>
          <p:cNvPicPr>
            <a:picLocks noChangeAspect="1"/>
          </p:cNvPicPr>
          <p:nvPr/>
        </p:nvPicPr>
        <p:blipFill>
          <a:blip r:embed="rId3"/>
          <a:stretch>
            <a:fillRect/>
          </a:stretch>
        </p:blipFill>
        <p:spPr>
          <a:xfrm>
            <a:off x="886026" y="3415722"/>
            <a:ext cx="2350017" cy="984507"/>
          </a:xfrm>
          <a:prstGeom prst="rect">
            <a:avLst/>
          </a:prstGeom>
          <a:noFill/>
          <a:ln cap="flat">
            <a:noFill/>
          </a:ln>
        </p:spPr>
      </p:pic>
      <p:pic>
        <p:nvPicPr>
          <p:cNvPr id="13" name="Obraz 28">
            <a:extLst>
              <a:ext uri="{FF2B5EF4-FFF2-40B4-BE49-F238E27FC236}">
                <a16:creationId xmlns="" xmlns:a16="http://schemas.microsoft.com/office/drawing/2014/main" id="{5C888964-5A5D-40F6-919D-04BCE033DFE0}"/>
              </a:ext>
            </a:extLst>
          </p:cNvPr>
          <p:cNvPicPr>
            <a:picLocks noChangeAspect="1"/>
          </p:cNvPicPr>
          <p:nvPr/>
        </p:nvPicPr>
        <p:blipFill>
          <a:blip r:embed="rId3"/>
          <a:stretch>
            <a:fillRect/>
          </a:stretch>
        </p:blipFill>
        <p:spPr>
          <a:xfrm>
            <a:off x="3756903" y="3407484"/>
            <a:ext cx="2350017" cy="984507"/>
          </a:xfrm>
          <a:prstGeom prst="rect">
            <a:avLst/>
          </a:prstGeom>
          <a:noFill/>
          <a:ln cap="flat">
            <a:noFill/>
          </a:ln>
        </p:spPr>
      </p:pic>
      <p:pic>
        <p:nvPicPr>
          <p:cNvPr id="14" name="Obraz 29">
            <a:extLst>
              <a:ext uri="{FF2B5EF4-FFF2-40B4-BE49-F238E27FC236}">
                <a16:creationId xmlns="" xmlns:a16="http://schemas.microsoft.com/office/drawing/2014/main" id="{B109A0DD-7C19-48C9-902D-1B13153D558C}"/>
              </a:ext>
            </a:extLst>
          </p:cNvPr>
          <p:cNvPicPr>
            <a:picLocks noChangeAspect="1"/>
          </p:cNvPicPr>
          <p:nvPr/>
        </p:nvPicPr>
        <p:blipFill>
          <a:blip r:embed="rId3"/>
          <a:stretch>
            <a:fillRect/>
          </a:stretch>
        </p:blipFill>
        <p:spPr>
          <a:xfrm>
            <a:off x="890140" y="4853223"/>
            <a:ext cx="2350017" cy="984507"/>
          </a:xfrm>
          <a:prstGeom prst="rect">
            <a:avLst/>
          </a:prstGeom>
          <a:noFill/>
          <a:ln cap="flat">
            <a:noFill/>
          </a:ln>
        </p:spPr>
      </p:pic>
      <p:pic>
        <p:nvPicPr>
          <p:cNvPr id="15" name="Obraz 33">
            <a:extLst>
              <a:ext uri="{FF2B5EF4-FFF2-40B4-BE49-F238E27FC236}">
                <a16:creationId xmlns="" xmlns:a16="http://schemas.microsoft.com/office/drawing/2014/main" id="{11F88474-2F17-4922-8011-37E1576B4918}"/>
              </a:ext>
            </a:extLst>
          </p:cNvPr>
          <p:cNvPicPr>
            <a:picLocks noChangeAspect="1"/>
          </p:cNvPicPr>
          <p:nvPr/>
        </p:nvPicPr>
        <p:blipFill>
          <a:blip r:embed="rId3"/>
          <a:stretch>
            <a:fillRect/>
          </a:stretch>
        </p:blipFill>
        <p:spPr>
          <a:xfrm>
            <a:off x="3748674" y="4857338"/>
            <a:ext cx="2350017" cy="984507"/>
          </a:xfrm>
          <a:prstGeom prst="rect">
            <a:avLst/>
          </a:prstGeom>
          <a:noFill/>
          <a:ln cap="flat">
            <a:noFill/>
          </a:ln>
        </p:spPr>
      </p:pic>
      <p:grpSp>
        <p:nvGrpSpPr>
          <p:cNvPr id="16" name="Grupa 34">
            <a:extLst>
              <a:ext uri="{FF2B5EF4-FFF2-40B4-BE49-F238E27FC236}">
                <a16:creationId xmlns="" xmlns:a16="http://schemas.microsoft.com/office/drawing/2014/main" id="{2F87C5C3-3BD2-46D1-B359-28538B6AFBA1}"/>
              </a:ext>
            </a:extLst>
          </p:cNvPr>
          <p:cNvGrpSpPr/>
          <p:nvPr/>
        </p:nvGrpSpPr>
        <p:grpSpPr>
          <a:xfrm>
            <a:off x="2078184" y="2962143"/>
            <a:ext cx="2826328" cy="485099"/>
            <a:chOff x="2078184" y="2962143"/>
            <a:chExt cx="2826328" cy="485099"/>
          </a:xfrm>
        </p:grpSpPr>
        <p:cxnSp>
          <p:nvCxnSpPr>
            <p:cNvPr id="17" name="Łącznik prosty 35">
              <a:extLst>
                <a:ext uri="{FF2B5EF4-FFF2-40B4-BE49-F238E27FC236}">
                  <a16:creationId xmlns="" xmlns:a16="http://schemas.microsoft.com/office/drawing/2014/main" id="{174170DD-EAB0-433F-8A11-EB4905BFD4EF}"/>
                </a:ext>
              </a:extLst>
            </p:cNvPr>
            <p:cNvCxnSpPr/>
            <p:nvPr/>
          </p:nvCxnSpPr>
          <p:spPr>
            <a:xfrm>
              <a:off x="2078184" y="3206837"/>
              <a:ext cx="2826328" cy="0"/>
            </a:xfrm>
            <a:prstGeom prst="straightConnector1">
              <a:avLst/>
            </a:prstGeom>
            <a:noFill/>
            <a:ln w="6345" cap="flat">
              <a:solidFill>
                <a:srgbClr val="D1D3D4"/>
              </a:solidFill>
              <a:prstDash val="solid"/>
              <a:miter/>
            </a:ln>
          </p:spPr>
        </p:cxnSp>
        <p:cxnSp>
          <p:nvCxnSpPr>
            <p:cNvPr id="18" name="Łącznik prosty 36">
              <a:extLst>
                <a:ext uri="{FF2B5EF4-FFF2-40B4-BE49-F238E27FC236}">
                  <a16:creationId xmlns="" xmlns:a16="http://schemas.microsoft.com/office/drawing/2014/main" id="{18A0ED95-9926-4CF6-AC86-A77E132F65AA}"/>
                </a:ext>
              </a:extLst>
            </p:cNvPr>
            <p:cNvCxnSpPr/>
            <p:nvPr/>
          </p:nvCxnSpPr>
          <p:spPr>
            <a:xfrm>
              <a:off x="3503057" y="2962143"/>
              <a:ext cx="6437" cy="238257"/>
            </a:xfrm>
            <a:prstGeom prst="straightConnector1">
              <a:avLst/>
            </a:prstGeom>
            <a:noFill/>
            <a:ln w="6345" cap="flat">
              <a:solidFill>
                <a:srgbClr val="D1D3D4"/>
              </a:solidFill>
              <a:prstDash val="solid"/>
              <a:miter/>
            </a:ln>
          </p:spPr>
        </p:cxnSp>
        <p:cxnSp>
          <p:nvCxnSpPr>
            <p:cNvPr id="19" name="Łącznik prosty 37">
              <a:extLst>
                <a:ext uri="{FF2B5EF4-FFF2-40B4-BE49-F238E27FC236}">
                  <a16:creationId xmlns="" xmlns:a16="http://schemas.microsoft.com/office/drawing/2014/main" id="{28992DFB-AA0B-4D4A-BC9D-83C947E0998E}"/>
                </a:ext>
              </a:extLst>
            </p:cNvPr>
            <p:cNvCxnSpPr/>
            <p:nvPr/>
          </p:nvCxnSpPr>
          <p:spPr>
            <a:xfrm>
              <a:off x="4891829" y="3204688"/>
              <a:ext cx="6438" cy="238265"/>
            </a:xfrm>
            <a:prstGeom prst="straightConnector1">
              <a:avLst/>
            </a:prstGeom>
            <a:noFill/>
            <a:ln w="6345" cap="flat">
              <a:solidFill>
                <a:srgbClr val="D1D3D4"/>
              </a:solidFill>
              <a:prstDash val="solid"/>
              <a:miter/>
            </a:ln>
          </p:spPr>
        </p:cxnSp>
        <p:cxnSp>
          <p:nvCxnSpPr>
            <p:cNvPr id="20" name="Łącznik prosty 38">
              <a:extLst>
                <a:ext uri="{FF2B5EF4-FFF2-40B4-BE49-F238E27FC236}">
                  <a16:creationId xmlns="" xmlns:a16="http://schemas.microsoft.com/office/drawing/2014/main" id="{29932940-6AD8-4DD7-AFFB-4D6354ECDA15}"/>
                </a:ext>
              </a:extLst>
            </p:cNvPr>
            <p:cNvCxnSpPr/>
            <p:nvPr/>
          </p:nvCxnSpPr>
          <p:spPr>
            <a:xfrm>
              <a:off x="2082088" y="3208986"/>
              <a:ext cx="6438" cy="238256"/>
            </a:xfrm>
            <a:prstGeom prst="straightConnector1">
              <a:avLst/>
            </a:prstGeom>
            <a:noFill/>
            <a:ln w="6345" cap="flat">
              <a:solidFill>
                <a:srgbClr val="D1D3D4"/>
              </a:solidFill>
              <a:prstDash val="solid"/>
              <a:miter/>
            </a:ln>
          </p:spPr>
        </p:cxnSp>
      </p:grpSp>
      <p:cxnSp>
        <p:nvCxnSpPr>
          <p:cNvPr id="21" name="Łącznik prosty 39">
            <a:extLst>
              <a:ext uri="{FF2B5EF4-FFF2-40B4-BE49-F238E27FC236}">
                <a16:creationId xmlns="" xmlns:a16="http://schemas.microsoft.com/office/drawing/2014/main" id="{DCAA81AB-FFC3-4A81-9EDB-0FAEBF394509}"/>
              </a:ext>
            </a:extLst>
          </p:cNvPr>
          <p:cNvCxnSpPr/>
          <p:nvPr/>
        </p:nvCxnSpPr>
        <p:spPr>
          <a:xfrm>
            <a:off x="2082472" y="4647127"/>
            <a:ext cx="2826328" cy="0"/>
          </a:xfrm>
          <a:prstGeom prst="straightConnector1">
            <a:avLst/>
          </a:prstGeom>
          <a:noFill/>
          <a:ln w="6345" cap="flat">
            <a:solidFill>
              <a:srgbClr val="D1D3D4"/>
            </a:solidFill>
            <a:prstDash val="solid"/>
            <a:miter/>
          </a:ln>
        </p:spPr>
      </p:cxnSp>
      <p:cxnSp>
        <p:nvCxnSpPr>
          <p:cNvPr id="22" name="Łącznik prosty 40">
            <a:extLst>
              <a:ext uri="{FF2B5EF4-FFF2-40B4-BE49-F238E27FC236}">
                <a16:creationId xmlns="" xmlns:a16="http://schemas.microsoft.com/office/drawing/2014/main" id="{E6B041C7-0D43-47E9-8DB9-B39F94E2D529}"/>
              </a:ext>
            </a:extLst>
          </p:cNvPr>
          <p:cNvCxnSpPr/>
          <p:nvPr/>
        </p:nvCxnSpPr>
        <p:spPr>
          <a:xfrm>
            <a:off x="4896118" y="4651415"/>
            <a:ext cx="6437" cy="238265"/>
          </a:xfrm>
          <a:prstGeom prst="straightConnector1">
            <a:avLst/>
          </a:prstGeom>
          <a:noFill/>
          <a:ln w="6345" cap="flat">
            <a:solidFill>
              <a:srgbClr val="D1D3D4"/>
            </a:solidFill>
            <a:prstDash val="solid"/>
            <a:miter/>
          </a:ln>
        </p:spPr>
      </p:cxnSp>
      <p:cxnSp>
        <p:nvCxnSpPr>
          <p:cNvPr id="23" name="Łącznik prosty 41">
            <a:extLst>
              <a:ext uri="{FF2B5EF4-FFF2-40B4-BE49-F238E27FC236}">
                <a16:creationId xmlns="" xmlns:a16="http://schemas.microsoft.com/office/drawing/2014/main" id="{ECA36A80-1B2E-4577-8C87-7CB5A06F9D7A}"/>
              </a:ext>
            </a:extLst>
          </p:cNvPr>
          <p:cNvCxnSpPr/>
          <p:nvPr/>
        </p:nvCxnSpPr>
        <p:spPr>
          <a:xfrm>
            <a:off x="2086377" y="4401025"/>
            <a:ext cx="6437" cy="464305"/>
          </a:xfrm>
          <a:prstGeom prst="straightConnector1">
            <a:avLst/>
          </a:prstGeom>
          <a:noFill/>
          <a:ln w="6345" cap="flat">
            <a:solidFill>
              <a:srgbClr val="D1D3D4"/>
            </a:solidFill>
            <a:prstDash val="solid"/>
            <a:miter/>
          </a:ln>
        </p:spPr>
      </p:cxnSp>
    </p:spTree>
    <p:extLst>
      <p:ext uri="{BB962C8B-B14F-4D97-AF65-F5344CB8AC3E}">
        <p14:creationId xmlns:p14="http://schemas.microsoft.com/office/powerpoint/2010/main" val="549904090"/>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p:cSld name="4_Nagłówek sekcji">
    <p:spTree>
      <p:nvGrpSpPr>
        <p:cNvPr id="1" name=""/>
        <p:cNvGrpSpPr/>
        <p:nvPr/>
      </p:nvGrpSpPr>
      <p:grpSpPr>
        <a:xfrm>
          <a:off x="0" y="0"/>
          <a:ext cx="0" cy="0"/>
          <a:chOff x="0" y="0"/>
          <a:chExt cx="0" cy="0"/>
        </a:xfrm>
      </p:grpSpPr>
      <p:pic>
        <p:nvPicPr>
          <p:cNvPr id="13" name="Obraz 12">
            <a:extLst>
              <a:ext uri="{FF2B5EF4-FFF2-40B4-BE49-F238E27FC236}">
                <a16:creationId xmlns="" xmlns:a16="http://schemas.microsoft.com/office/drawing/2014/main" id="{C068A60D-B460-4BC3-8265-85DF11E0A0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 y="1453"/>
            <a:ext cx="12192025" cy="6851918"/>
          </a:xfrm>
          <a:prstGeom prst="rect">
            <a:avLst/>
          </a:prstGeom>
        </p:spPr>
      </p:pic>
      <p:pic>
        <p:nvPicPr>
          <p:cNvPr id="3" name="Obraz 7">
            <a:extLst>
              <a:ext uri="{FF2B5EF4-FFF2-40B4-BE49-F238E27FC236}">
                <a16:creationId xmlns="" xmlns:a16="http://schemas.microsoft.com/office/drawing/2014/main" id="{D4F2B813-AF08-4267-B9BD-3B964B0585D4}"/>
              </a:ext>
            </a:extLst>
          </p:cNvPr>
          <p:cNvPicPr>
            <a:picLocks noChangeAspect="1"/>
          </p:cNvPicPr>
          <p:nvPr/>
        </p:nvPicPr>
        <p:blipFill>
          <a:blip r:embed="rId3"/>
          <a:stretch>
            <a:fillRect/>
          </a:stretch>
        </p:blipFill>
        <p:spPr>
          <a:xfrm>
            <a:off x="0" y="3915241"/>
            <a:ext cx="7929795" cy="807726"/>
          </a:xfrm>
          <a:prstGeom prst="rect">
            <a:avLst/>
          </a:prstGeom>
          <a:noFill/>
          <a:ln cap="flat">
            <a:noFill/>
          </a:ln>
        </p:spPr>
      </p:pic>
      <p:pic>
        <p:nvPicPr>
          <p:cNvPr id="4" name="Obraz 10">
            <a:extLst>
              <a:ext uri="{FF2B5EF4-FFF2-40B4-BE49-F238E27FC236}">
                <a16:creationId xmlns="" xmlns:a16="http://schemas.microsoft.com/office/drawing/2014/main" id="{EDF9B3E5-A6F5-4349-9946-1646ACF58F06}"/>
              </a:ext>
            </a:extLst>
          </p:cNvPr>
          <p:cNvPicPr>
            <a:picLocks noChangeAspect="1"/>
          </p:cNvPicPr>
          <p:nvPr/>
        </p:nvPicPr>
        <p:blipFill>
          <a:blip r:embed="rId4"/>
          <a:stretch>
            <a:fillRect/>
          </a:stretch>
        </p:blipFill>
        <p:spPr>
          <a:xfrm>
            <a:off x="3267855" y="3597642"/>
            <a:ext cx="2323472" cy="359761"/>
          </a:xfrm>
          <a:prstGeom prst="rect">
            <a:avLst/>
          </a:prstGeom>
          <a:noFill/>
          <a:ln cap="flat">
            <a:noFill/>
          </a:ln>
        </p:spPr>
      </p:pic>
      <p:pic>
        <p:nvPicPr>
          <p:cNvPr id="5" name="Obraz 4">
            <a:extLst>
              <a:ext uri="{FF2B5EF4-FFF2-40B4-BE49-F238E27FC236}">
                <a16:creationId xmlns="" xmlns:a16="http://schemas.microsoft.com/office/drawing/2014/main" id="{BE961E82-FD2E-4338-86CD-2D1DC970B40B}"/>
              </a:ext>
            </a:extLst>
          </p:cNvPr>
          <p:cNvPicPr>
            <a:picLocks noChangeAspect="1"/>
          </p:cNvPicPr>
          <p:nvPr/>
        </p:nvPicPr>
        <p:blipFill>
          <a:blip r:embed="rId5"/>
          <a:stretch>
            <a:fillRect/>
          </a:stretch>
        </p:blipFill>
        <p:spPr>
          <a:xfrm>
            <a:off x="10168228" y="4877949"/>
            <a:ext cx="1719072" cy="1719072"/>
          </a:xfrm>
          <a:prstGeom prst="rect">
            <a:avLst/>
          </a:prstGeom>
          <a:noFill/>
          <a:ln cap="flat">
            <a:noFill/>
          </a:ln>
        </p:spPr>
      </p:pic>
      <p:pic>
        <p:nvPicPr>
          <p:cNvPr id="6" name="Obraz 5">
            <a:extLst>
              <a:ext uri="{FF2B5EF4-FFF2-40B4-BE49-F238E27FC236}">
                <a16:creationId xmlns="" xmlns:a16="http://schemas.microsoft.com/office/drawing/2014/main" id="{D9E0ACAC-7BC4-4676-9B01-0D4C9FD44756}"/>
              </a:ext>
            </a:extLst>
          </p:cNvPr>
          <p:cNvPicPr>
            <a:picLocks noChangeAspect="1"/>
          </p:cNvPicPr>
          <p:nvPr/>
        </p:nvPicPr>
        <p:blipFill>
          <a:blip r:embed="rId6"/>
          <a:stretch>
            <a:fillRect/>
          </a:stretch>
        </p:blipFill>
        <p:spPr>
          <a:xfrm>
            <a:off x="0" y="741560"/>
            <a:ext cx="3736860" cy="877824"/>
          </a:xfrm>
          <a:prstGeom prst="rect">
            <a:avLst/>
          </a:prstGeom>
          <a:noFill/>
          <a:ln cap="flat">
            <a:noFill/>
          </a:ln>
        </p:spPr>
      </p:pic>
      <p:sp>
        <p:nvSpPr>
          <p:cNvPr id="7" name="Prostokąt 6">
            <a:extLst>
              <a:ext uri="{FF2B5EF4-FFF2-40B4-BE49-F238E27FC236}">
                <a16:creationId xmlns="" xmlns:a16="http://schemas.microsoft.com/office/drawing/2014/main" id="{C86D41B1-6522-4705-BC50-C3B19EB58FBB}"/>
              </a:ext>
            </a:extLst>
          </p:cNvPr>
          <p:cNvSpPr/>
          <p:nvPr/>
        </p:nvSpPr>
        <p:spPr>
          <a:xfrm>
            <a:off x="9774305" y="1010796"/>
            <a:ext cx="1868585" cy="353945"/>
          </a:xfrm>
          <a:prstGeom prst="rect">
            <a:avLst/>
          </a:prstGeom>
          <a:noFill/>
          <a:ln cap="flat">
            <a:noFill/>
            <a:prstDash val="solid"/>
          </a:ln>
        </p:spPr>
        <p:txBody>
          <a:bodyPr vert="horz" wrap="none" lIns="91440" tIns="45720" rIns="91440" bIns="45720" anchor="t" anchorCtr="0" compatLnSpc="1">
            <a:spAutoFit/>
          </a:bodyPr>
          <a:lstStyle/>
          <a:p>
            <a:pPr fontAlgn="auto" hangingPunct="1">
              <a:spcBef>
                <a:spcPts val="0"/>
              </a:spcBef>
              <a:spcAft>
                <a:spcPts val="0"/>
              </a:spcAft>
              <a:defRPr sz="1800" b="0" i="0" u="none" strike="noStrike" kern="0" cap="none" spc="0" baseline="0">
                <a:solidFill>
                  <a:srgbClr val="000000"/>
                </a:solidFill>
                <a:uFillTx/>
              </a:defRPr>
            </a:pPr>
            <a:r>
              <a:rPr lang="pl-PL" sz="1700" dirty="0">
                <a:solidFill>
                  <a:srgbClr val="FFFFFF"/>
                </a:solidFill>
                <a:latin typeface="Arial"/>
              </a:rPr>
              <a:t>www.smmlegal.pl</a:t>
            </a:r>
          </a:p>
        </p:txBody>
      </p:sp>
      <p:sp>
        <p:nvSpPr>
          <p:cNvPr id="8" name="pole tekstowe 12">
            <a:extLst>
              <a:ext uri="{FF2B5EF4-FFF2-40B4-BE49-F238E27FC236}">
                <a16:creationId xmlns="" xmlns:a16="http://schemas.microsoft.com/office/drawing/2014/main" id="{2FA9B514-23C3-46F8-AC12-AC8D88652882}"/>
              </a:ext>
            </a:extLst>
          </p:cNvPr>
          <p:cNvSpPr txBox="1"/>
          <p:nvPr/>
        </p:nvSpPr>
        <p:spPr>
          <a:xfrm>
            <a:off x="3327812" y="3582646"/>
            <a:ext cx="2188561" cy="400114"/>
          </a:xfrm>
          <a:prstGeom prst="rect">
            <a:avLst/>
          </a:prstGeom>
          <a:noFill/>
          <a:ln cap="flat">
            <a:noFill/>
          </a:ln>
        </p:spPr>
        <p:txBody>
          <a:bodyPr vert="horz" wrap="square" lIns="91440" tIns="45720" rIns="91440" bIns="45720" anchor="t" anchorCtr="1" compatLnSpc="1">
            <a:sp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2000" cap="all" dirty="0">
                <a:solidFill>
                  <a:srgbClr val="FFFFFF"/>
                </a:solidFill>
                <a:latin typeface="Arial"/>
              </a:rPr>
              <a:t>zapraszamy</a:t>
            </a:r>
          </a:p>
        </p:txBody>
      </p:sp>
      <p:sp>
        <p:nvSpPr>
          <p:cNvPr id="9" name="pole tekstowe 13">
            <a:extLst>
              <a:ext uri="{FF2B5EF4-FFF2-40B4-BE49-F238E27FC236}">
                <a16:creationId xmlns="" xmlns:a16="http://schemas.microsoft.com/office/drawing/2014/main" id="{AB6CE8AA-806B-43F9-93E7-D9BC1501E0FF}"/>
              </a:ext>
            </a:extLst>
          </p:cNvPr>
          <p:cNvSpPr txBox="1"/>
          <p:nvPr/>
        </p:nvSpPr>
        <p:spPr>
          <a:xfrm>
            <a:off x="1918740" y="3912434"/>
            <a:ext cx="5816187" cy="784829"/>
          </a:xfrm>
          <a:prstGeom prst="rect">
            <a:avLst/>
          </a:prstGeom>
          <a:noFill/>
          <a:ln cap="flat">
            <a:noFill/>
          </a:ln>
        </p:spPr>
        <p:txBody>
          <a:bodyPr vert="horz" wrap="square" lIns="91440" tIns="45720" rIns="91440" bIns="45720" anchor="t" anchorCtr="0" compatLnSpc="1">
            <a:spAutoFit/>
          </a:bodyPr>
          <a:lstStyle/>
          <a:p>
            <a:pPr fontAlgn="auto" hangingPunct="1">
              <a:spcBef>
                <a:spcPts val="0"/>
              </a:spcBef>
              <a:spcAft>
                <a:spcPts val="0"/>
              </a:spcAft>
              <a:defRPr sz="1800" b="0" i="0" u="none" strike="noStrike" kern="0" cap="none" spc="0" baseline="0">
                <a:solidFill>
                  <a:srgbClr val="000000"/>
                </a:solidFill>
                <a:uFillTx/>
              </a:defRPr>
            </a:pPr>
            <a:r>
              <a:rPr lang="pl-PL" sz="4500" cap="all" dirty="0">
                <a:solidFill>
                  <a:srgbClr val="FFFFFF"/>
                </a:solidFill>
                <a:latin typeface="Arial"/>
              </a:rPr>
              <a:t>Do współpracy</a:t>
            </a:r>
          </a:p>
        </p:txBody>
      </p:sp>
      <p:sp>
        <p:nvSpPr>
          <p:cNvPr id="10" name="Prostokąt 14">
            <a:extLst>
              <a:ext uri="{FF2B5EF4-FFF2-40B4-BE49-F238E27FC236}">
                <a16:creationId xmlns="" xmlns:a16="http://schemas.microsoft.com/office/drawing/2014/main" id="{15A8FD3D-4D73-4663-A98E-C468241F2FAF}"/>
              </a:ext>
            </a:extLst>
          </p:cNvPr>
          <p:cNvSpPr/>
          <p:nvPr/>
        </p:nvSpPr>
        <p:spPr>
          <a:xfrm>
            <a:off x="394737" y="5740511"/>
            <a:ext cx="1823807" cy="738661"/>
          </a:xfrm>
          <a:prstGeom prst="rect">
            <a:avLst/>
          </a:prstGeom>
          <a:noFill/>
          <a:ln cap="flat">
            <a:noFill/>
            <a:prstDash val="solid"/>
          </a:ln>
        </p:spPr>
        <p:txBody>
          <a:bodyPr vert="horz" wrap="square" lIns="91440" tIns="45720" rIns="91440" bIns="45720" anchor="t" anchorCtr="0" compatLnSpc="1">
            <a:spAutoFit/>
          </a:bodyPr>
          <a:lstStyle/>
          <a:p>
            <a:pPr fontAlgn="auto" hangingPunct="1">
              <a:spcBef>
                <a:spcPts val="0"/>
              </a:spcBef>
              <a:spcAft>
                <a:spcPts val="0"/>
              </a:spcAft>
              <a:defRPr sz="1800" b="0" i="0" u="none" strike="noStrike" kern="0" cap="none" spc="0" baseline="0">
                <a:solidFill>
                  <a:srgbClr val="000000"/>
                </a:solidFill>
                <a:uFillTx/>
              </a:defRPr>
            </a:pPr>
            <a:r>
              <a:rPr lang="pl-PL" sz="1400" dirty="0">
                <a:solidFill>
                  <a:srgbClr val="FFFFFF"/>
                </a:solidFill>
                <a:latin typeface="ArialMT"/>
              </a:rPr>
              <a:t>Warsaw Office</a:t>
            </a:r>
          </a:p>
          <a:p>
            <a:pPr fontAlgn="auto" hangingPunct="1">
              <a:spcBef>
                <a:spcPts val="0"/>
              </a:spcBef>
              <a:spcAft>
                <a:spcPts val="0"/>
              </a:spcAft>
              <a:defRPr sz="1800" b="0" i="0" u="none" strike="noStrike" kern="0" cap="none" spc="0" baseline="0">
                <a:solidFill>
                  <a:srgbClr val="000000"/>
                </a:solidFill>
                <a:uFillTx/>
              </a:defRPr>
            </a:pPr>
            <a:r>
              <a:rPr lang="pl-PL" sz="1400" dirty="0">
                <a:solidFill>
                  <a:srgbClr val="FFFFFF"/>
                </a:solidFill>
                <a:latin typeface="ArialMT"/>
              </a:rPr>
              <a:t>ul. Chłodna 52</a:t>
            </a:r>
          </a:p>
          <a:p>
            <a:pPr fontAlgn="auto" hangingPunct="1">
              <a:spcBef>
                <a:spcPts val="0"/>
              </a:spcBef>
              <a:spcAft>
                <a:spcPts val="0"/>
              </a:spcAft>
              <a:defRPr sz="1800" b="0" i="0" u="none" strike="noStrike" kern="0" cap="none" spc="0" baseline="0">
                <a:solidFill>
                  <a:srgbClr val="000000"/>
                </a:solidFill>
                <a:uFillTx/>
              </a:defRPr>
            </a:pPr>
            <a:r>
              <a:rPr lang="pl-PL" sz="1400" dirty="0">
                <a:solidFill>
                  <a:srgbClr val="FFFFFF"/>
                </a:solidFill>
                <a:latin typeface="ArialMT"/>
              </a:rPr>
              <a:t>00-872 Warszawa</a:t>
            </a:r>
            <a:endParaRPr lang="pl-PL" sz="1400" dirty="0">
              <a:solidFill>
                <a:srgbClr val="000000"/>
              </a:solidFill>
              <a:latin typeface="Arial"/>
            </a:endParaRPr>
          </a:p>
        </p:txBody>
      </p:sp>
      <p:sp>
        <p:nvSpPr>
          <p:cNvPr id="11" name="Prostokąt 15">
            <a:extLst>
              <a:ext uri="{FF2B5EF4-FFF2-40B4-BE49-F238E27FC236}">
                <a16:creationId xmlns="" xmlns:a16="http://schemas.microsoft.com/office/drawing/2014/main" id="{32D25495-BCEA-4BF7-8488-424743C8F81C}"/>
              </a:ext>
            </a:extLst>
          </p:cNvPr>
          <p:cNvSpPr/>
          <p:nvPr/>
        </p:nvSpPr>
        <p:spPr>
          <a:xfrm>
            <a:off x="2733205" y="5740511"/>
            <a:ext cx="6096003" cy="738661"/>
          </a:xfrm>
          <a:prstGeom prst="rect">
            <a:avLst/>
          </a:prstGeom>
          <a:noFill/>
          <a:ln cap="flat">
            <a:noFill/>
            <a:prstDash val="solid"/>
          </a:ln>
        </p:spPr>
        <p:txBody>
          <a:bodyPr vert="horz" wrap="square" lIns="91440" tIns="45720" rIns="91440" bIns="45720" anchor="t" anchorCtr="0" compatLnSpc="1">
            <a:spAutoFit/>
          </a:bodyPr>
          <a:lstStyle/>
          <a:p>
            <a:pPr fontAlgn="auto" hangingPunct="1">
              <a:spcBef>
                <a:spcPts val="0"/>
              </a:spcBef>
              <a:spcAft>
                <a:spcPts val="0"/>
              </a:spcAft>
              <a:defRPr sz="1800" b="0" i="0" u="none" strike="noStrike" kern="0" cap="none" spc="0" baseline="0">
                <a:solidFill>
                  <a:srgbClr val="000000"/>
                </a:solidFill>
                <a:uFillTx/>
              </a:defRPr>
            </a:pPr>
            <a:r>
              <a:rPr lang="pl-PL" sz="1400" dirty="0">
                <a:solidFill>
                  <a:srgbClr val="FFFFFF"/>
                </a:solidFill>
                <a:latin typeface="Arial"/>
              </a:rPr>
              <a:t>Poznań Office</a:t>
            </a:r>
          </a:p>
          <a:p>
            <a:pPr fontAlgn="auto" hangingPunct="1">
              <a:spcBef>
                <a:spcPts val="0"/>
              </a:spcBef>
              <a:spcAft>
                <a:spcPts val="0"/>
              </a:spcAft>
              <a:defRPr sz="1800" b="0" i="0" u="none" strike="noStrike" kern="0" cap="none" spc="0" baseline="0">
                <a:solidFill>
                  <a:srgbClr val="000000"/>
                </a:solidFill>
                <a:uFillTx/>
              </a:defRPr>
            </a:pPr>
            <a:r>
              <a:rPr lang="pl-PL" sz="1400" dirty="0">
                <a:solidFill>
                  <a:srgbClr val="FFFFFF"/>
                </a:solidFill>
                <a:latin typeface="Arial"/>
              </a:rPr>
              <a:t>ul. Litewska 3/1</a:t>
            </a:r>
          </a:p>
          <a:p>
            <a:pPr fontAlgn="auto" hangingPunct="1">
              <a:spcBef>
                <a:spcPts val="0"/>
              </a:spcBef>
              <a:spcAft>
                <a:spcPts val="0"/>
              </a:spcAft>
              <a:defRPr sz="1800" b="0" i="0" u="none" strike="noStrike" kern="0" cap="none" spc="0" baseline="0">
                <a:solidFill>
                  <a:srgbClr val="000000"/>
                </a:solidFill>
                <a:uFillTx/>
              </a:defRPr>
            </a:pPr>
            <a:r>
              <a:rPr lang="pl-PL" sz="1400" dirty="0">
                <a:solidFill>
                  <a:srgbClr val="FFFFFF"/>
                </a:solidFill>
                <a:latin typeface="Arial"/>
              </a:rPr>
              <a:t>60-605 Poznań</a:t>
            </a:r>
            <a:endParaRPr lang="pl-PL" sz="1400" dirty="0">
              <a:solidFill>
                <a:srgbClr val="000000"/>
              </a:solidFill>
              <a:latin typeface="Arial"/>
            </a:endParaRPr>
          </a:p>
        </p:txBody>
      </p:sp>
      <p:cxnSp>
        <p:nvCxnSpPr>
          <p:cNvPr id="12" name="Łącznik prosty 18">
            <a:extLst>
              <a:ext uri="{FF2B5EF4-FFF2-40B4-BE49-F238E27FC236}">
                <a16:creationId xmlns="" xmlns:a16="http://schemas.microsoft.com/office/drawing/2014/main" id="{E8107533-5110-4C86-8183-60E312F8C41D}"/>
              </a:ext>
            </a:extLst>
          </p:cNvPr>
          <p:cNvCxnSpPr/>
          <p:nvPr/>
        </p:nvCxnSpPr>
        <p:spPr>
          <a:xfrm>
            <a:off x="2218544" y="5771217"/>
            <a:ext cx="0" cy="719523"/>
          </a:xfrm>
          <a:prstGeom prst="straightConnector1">
            <a:avLst/>
          </a:prstGeom>
          <a:noFill/>
          <a:ln w="6345" cap="flat">
            <a:solidFill>
              <a:srgbClr val="FFFFFF"/>
            </a:solidFill>
            <a:prstDash val="solid"/>
            <a:miter/>
          </a:ln>
        </p:spPr>
      </p:cxnSp>
    </p:spTree>
    <p:extLst>
      <p:ext uri="{BB962C8B-B14F-4D97-AF65-F5344CB8AC3E}">
        <p14:creationId xmlns:p14="http://schemas.microsoft.com/office/powerpoint/2010/main" val="2596602330"/>
      </p:ext>
    </p:extLst>
  </p:cSld>
  <p:clrMapOvr>
    <a:masterClrMapping/>
  </p:clrMapOvr>
  <p:hf sldNum="0" hdr="0" ftr="0" dt="0"/>
</p:sldLayout>
</file>

<file path=ppt/slideLayouts/slideLayout509.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04A9D435-006C-4AE0-8D24-1721504DB7DE}"/>
              </a:ext>
            </a:extLst>
          </p:cNvPr>
          <p:cNvSpPr txBox="1">
            <a:spLocks noGrp="1"/>
          </p:cNvSpPr>
          <p:nvPr>
            <p:ph type="title"/>
          </p:nvPr>
        </p:nvSpPr>
        <p:spPr>
          <a:xfrm>
            <a:off x="839784"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ekstu 2">
            <a:extLst>
              <a:ext uri="{FF2B5EF4-FFF2-40B4-BE49-F238E27FC236}">
                <a16:creationId xmlns="" xmlns:a16="http://schemas.microsoft.com/office/drawing/2014/main" id="{92396223-4143-45BB-A763-3B1B845CF1DA}"/>
              </a:ext>
            </a:extLst>
          </p:cNvPr>
          <p:cNvSpPr txBox="1">
            <a:spLocks noGrp="1"/>
          </p:cNvSpPr>
          <p:nvPr>
            <p:ph type="body" idx="1"/>
          </p:nvPr>
        </p:nvSpPr>
        <p:spPr>
          <a:xfrm>
            <a:off x="839784" y="1681160"/>
            <a:ext cx="5157782" cy="823910"/>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pl-PL" sz="2400" b="1" i="0" u="none" strike="noStrike" cap="none" spc="0" baseline="0">
                <a:solidFill>
                  <a:srgbClr val="000000"/>
                </a:solidFill>
                <a:uFillTx/>
                <a:latin typeface="Arial"/>
              </a:defRPr>
            </a:lvl1pPr>
          </a:lstStyle>
          <a:p>
            <a:pPr lvl="0"/>
            <a:r>
              <a:rPr lang="pl-PL"/>
              <a:t>Kliknij, aby edytować style wzorca tekstu</a:t>
            </a:r>
          </a:p>
        </p:txBody>
      </p:sp>
      <p:sp>
        <p:nvSpPr>
          <p:cNvPr id="4" name="Symbol zastępczy zawartości 3">
            <a:extLst>
              <a:ext uri="{FF2B5EF4-FFF2-40B4-BE49-F238E27FC236}">
                <a16:creationId xmlns="" xmlns:a16="http://schemas.microsoft.com/office/drawing/2014/main" id="{DF07B524-6A39-4045-920C-91ECFA3D6718}"/>
              </a:ext>
            </a:extLst>
          </p:cNvPr>
          <p:cNvSpPr txBox="1">
            <a:spLocks noGrp="1"/>
          </p:cNvSpPr>
          <p:nvPr>
            <p:ph sz="half" idx="2"/>
          </p:nvPr>
        </p:nvSpPr>
        <p:spPr>
          <a:xfrm>
            <a:off x="839784" y="2505071"/>
            <a:ext cx="5157782" cy="368458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 xmlns:a16="http://schemas.microsoft.com/office/drawing/2014/main" id="{44C123B0-46A4-4BCC-BA20-41976DEECD30}"/>
              </a:ext>
            </a:extLst>
          </p:cNvPr>
          <p:cNvSpPr txBox="1">
            <a:spLocks noGrp="1"/>
          </p:cNvSpPr>
          <p:nvPr>
            <p:ph type="body" sz="quarter" idx="3"/>
          </p:nvPr>
        </p:nvSpPr>
        <p:spPr>
          <a:xfrm>
            <a:off x="6172200" y="1681160"/>
            <a:ext cx="5183184" cy="823910"/>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pl-PL" sz="2400" b="1" i="0" u="none" strike="noStrike" cap="none" spc="0" baseline="0">
                <a:solidFill>
                  <a:srgbClr val="000000"/>
                </a:solidFill>
                <a:uFillTx/>
                <a:latin typeface="Arial"/>
              </a:defRPr>
            </a:lvl1pPr>
          </a:lstStyle>
          <a:p>
            <a:pPr lvl="0"/>
            <a:r>
              <a:rPr lang="pl-PL"/>
              <a:t>Kliknij, aby edytować style wzorca tekstu</a:t>
            </a:r>
          </a:p>
        </p:txBody>
      </p:sp>
      <p:sp>
        <p:nvSpPr>
          <p:cNvPr id="6" name="Symbol zastępczy zawartości 5">
            <a:extLst>
              <a:ext uri="{FF2B5EF4-FFF2-40B4-BE49-F238E27FC236}">
                <a16:creationId xmlns="" xmlns:a16="http://schemas.microsoft.com/office/drawing/2014/main" id="{6179ECAD-33A0-4FB4-AC38-3BDA4AEA4A48}"/>
              </a:ext>
            </a:extLst>
          </p:cNvPr>
          <p:cNvSpPr txBox="1">
            <a:spLocks noGrp="1"/>
          </p:cNvSpPr>
          <p:nvPr>
            <p:ph sz="quarter" idx="4"/>
          </p:nvPr>
        </p:nvSpPr>
        <p:spPr>
          <a:xfrm>
            <a:off x="6172200" y="2505071"/>
            <a:ext cx="5183184" cy="368458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 xmlns:a16="http://schemas.microsoft.com/office/drawing/2014/main" id="{7AF96B67-5D46-49B0-8389-36ADE4E226EB}"/>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DB6EC5A6-C0BE-4049-B1D0-D2AF55BA54A9}" type="datetime1">
              <a:rPr lang="pl-PL"/>
              <a:pPr/>
              <a:t>2018-11-24</a:t>
            </a:fld>
            <a:endParaRPr dirty="0"/>
          </a:p>
        </p:txBody>
      </p:sp>
      <p:sp>
        <p:nvSpPr>
          <p:cNvPr id="8" name="Symbol zastępczy stopki 7">
            <a:extLst>
              <a:ext uri="{FF2B5EF4-FFF2-40B4-BE49-F238E27FC236}">
                <a16:creationId xmlns="" xmlns:a16="http://schemas.microsoft.com/office/drawing/2014/main" id="{1C81117F-51E4-496F-B233-C55C8595249A}"/>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endParaRPr dirty="0"/>
          </a:p>
        </p:txBody>
      </p:sp>
      <p:sp>
        <p:nvSpPr>
          <p:cNvPr id="9" name="Symbol zastępczy numeru slajdu 8">
            <a:extLst>
              <a:ext uri="{FF2B5EF4-FFF2-40B4-BE49-F238E27FC236}">
                <a16:creationId xmlns="" xmlns:a16="http://schemas.microsoft.com/office/drawing/2014/main" id="{618C1F7B-D838-45F2-9585-206E58DA056D}"/>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D28EA662-BFD6-4694-AE46-976F5EA95AF5}" type="slidenum">
              <a:rPr/>
              <a:pPr/>
              <a:t>‹#›</a:t>
            </a:fld>
            <a:endParaRPr dirty="0"/>
          </a:p>
        </p:txBody>
      </p:sp>
    </p:spTree>
    <p:extLst>
      <p:ext uri="{BB962C8B-B14F-4D97-AF65-F5344CB8AC3E}">
        <p14:creationId xmlns:p14="http://schemas.microsoft.com/office/powerpoint/2010/main" val="22373096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5_Dwa elementy zawartości">
    <p:spTree>
      <p:nvGrpSpPr>
        <p:cNvPr id="1" name=""/>
        <p:cNvGrpSpPr/>
        <p:nvPr/>
      </p:nvGrpSpPr>
      <p:grpSpPr>
        <a:xfrm>
          <a:off x="0" y="0"/>
          <a:ext cx="0" cy="0"/>
          <a:chOff x="0" y="0"/>
          <a:chExt cx="0" cy="0"/>
        </a:xfrm>
      </p:grpSpPr>
      <p:sp>
        <p:nvSpPr>
          <p:cNvPr id="2" name="Symbol zastępczy tekstu 10">
            <a:extLst>
              <a:ext uri="{FF2B5EF4-FFF2-40B4-BE49-F238E27FC236}">
                <a16:creationId xmlns="" xmlns:a16="http://schemas.microsoft.com/office/drawing/2014/main" id="{95E119F5-9B3E-4873-87FF-5AE2A286B4B7}"/>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3" name="Obraz 3">
            <a:extLst>
              <a:ext uri="{FF2B5EF4-FFF2-40B4-BE49-F238E27FC236}">
                <a16:creationId xmlns="" xmlns:a16="http://schemas.microsoft.com/office/drawing/2014/main" id="{6789E0D2-01DB-48EF-8376-E5202269EB1A}"/>
              </a:ext>
            </a:extLst>
          </p:cNvPr>
          <p:cNvPicPr>
            <a:picLocks noChangeAspect="1"/>
          </p:cNvPicPr>
          <p:nvPr/>
        </p:nvPicPr>
        <p:blipFill>
          <a:blip r:embed="rId2"/>
          <a:stretch>
            <a:fillRect/>
          </a:stretch>
        </p:blipFill>
        <p:spPr>
          <a:xfrm>
            <a:off x="1405121" y="1951229"/>
            <a:ext cx="2828550" cy="999750"/>
          </a:xfrm>
          <a:prstGeom prst="rect">
            <a:avLst/>
          </a:prstGeom>
          <a:noFill/>
          <a:ln cap="flat">
            <a:noFill/>
          </a:ln>
        </p:spPr>
      </p:pic>
      <p:pic>
        <p:nvPicPr>
          <p:cNvPr id="4" name="Obraz 21">
            <a:extLst>
              <a:ext uri="{FF2B5EF4-FFF2-40B4-BE49-F238E27FC236}">
                <a16:creationId xmlns="" xmlns:a16="http://schemas.microsoft.com/office/drawing/2014/main" id="{52653CFF-956B-4C67-8668-3CFD36D739DB}"/>
              </a:ext>
            </a:extLst>
          </p:cNvPr>
          <p:cNvPicPr>
            <a:picLocks noChangeAspect="1"/>
          </p:cNvPicPr>
          <p:nvPr/>
        </p:nvPicPr>
        <p:blipFill>
          <a:blip r:embed="rId2"/>
          <a:stretch>
            <a:fillRect/>
          </a:stretch>
        </p:blipFill>
        <p:spPr>
          <a:xfrm>
            <a:off x="1417822" y="3449830"/>
            <a:ext cx="2828550" cy="999750"/>
          </a:xfrm>
          <a:prstGeom prst="rect">
            <a:avLst/>
          </a:prstGeom>
          <a:noFill/>
          <a:ln cap="flat">
            <a:noFill/>
          </a:ln>
        </p:spPr>
      </p:pic>
      <p:pic>
        <p:nvPicPr>
          <p:cNvPr id="5" name="Obraz 23">
            <a:extLst>
              <a:ext uri="{FF2B5EF4-FFF2-40B4-BE49-F238E27FC236}">
                <a16:creationId xmlns="" xmlns:a16="http://schemas.microsoft.com/office/drawing/2014/main" id="{00FD0AE5-69A4-4FD0-B132-99F831E7090F}"/>
              </a:ext>
            </a:extLst>
          </p:cNvPr>
          <p:cNvPicPr>
            <a:picLocks noChangeAspect="1"/>
          </p:cNvPicPr>
          <p:nvPr/>
        </p:nvPicPr>
        <p:blipFill>
          <a:blip r:embed="rId2"/>
          <a:stretch>
            <a:fillRect/>
          </a:stretch>
        </p:blipFill>
        <p:spPr>
          <a:xfrm>
            <a:off x="4669026" y="1951229"/>
            <a:ext cx="2828550" cy="999750"/>
          </a:xfrm>
          <a:prstGeom prst="rect">
            <a:avLst/>
          </a:prstGeom>
          <a:noFill/>
          <a:ln cap="flat">
            <a:noFill/>
          </a:ln>
        </p:spPr>
      </p:pic>
      <p:pic>
        <p:nvPicPr>
          <p:cNvPr id="6" name="Obraz 24">
            <a:extLst>
              <a:ext uri="{FF2B5EF4-FFF2-40B4-BE49-F238E27FC236}">
                <a16:creationId xmlns="" xmlns:a16="http://schemas.microsoft.com/office/drawing/2014/main" id="{F8E654FF-EC3B-4033-9906-5CA604875300}"/>
              </a:ext>
            </a:extLst>
          </p:cNvPr>
          <p:cNvPicPr>
            <a:picLocks noChangeAspect="1"/>
          </p:cNvPicPr>
          <p:nvPr/>
        </p:nvPicPr>
        <p:blipFill>
          <a:blip r:embed="rId2"/>
          <a:stretch>
            <a:fillRect/>
          </a:stretch>
        </p:blipFill>
        <p:spPr>
          <a:xfrm>
            <a:off x="4681727" y="3462531"/>
            <a:ext cx="2828550" cy="999750"/>
          </a:xfrm>
          <a:prstGeom prst="rect">
            <a:avLst/>
          </a:prstGeom>
          <a:noFill/>
          <a:ln cap="flat">
            <a:noFill/>
          </a:ln>
        </p:spPr>
      </p:pic>
      <p:pic>
        <p:nvPicPr>
          <p:cNvPr id="7" name="Obraz 25">
            <a:extLst>
              <a:ext uri="{FF2B5EF4-FFF2-40B4-BE49-F238E27FC236}">
                <a16:creationId xmlns="" xmlns:a16="http://schemas.microsoft.com/office/drawing/2014/main" id="{74A9D0FA-9526-4F9F-844C-3A126335AD08}"/>
              </a:ext>
            </a:extLst>
          </p:cNvPr>
          <p:cNvPicPr>
            <a:picLocks noChangeAspect="1"/>
          </p:cNvPicPr>
          <p:nvPr/>
        </p:nvPicPr>
        <p:blipFill>
          <a:blip r:embed="rId2"/>
          <a:stretch>
            <a:fillRect/>
          </a:stretch>
        </p:blipFill>
        <p:spPr>
          <a:xfrm>
            <a:off x="7932922" y="1938528"/>
            <a:ext cx="2828550" cy="999750"/>
          </a:xfrm>
          <a:prstGeom prst="rect">
            <a:avLst/>
          </a:prstGeom>
          <a:noFill/>
          <a:ln cap="flat">
            <a:noFill/>
          </a:ln>
        </p:spPr>
      </p:pic>
      <p:pic>
        <p:nvPicPr>
          <p:cNvPr id="8" name="Obraz 26">
            <a:extLst>
              <a:ext uri="{FF2B5EF4-FFF2-40B4-BE49-F238E27FC236}">
                <a16:creationId xmlns="" xmlns:a16="http://schemas.microsoft.com/office/drawing/2014/main" id="{CF03105C-5EA9-4BCF-A42A-36776DF2F4AB}"/>
              </a:ext>
            </a:extLst>
          </p:cNvPr>
          <p:cNvPicPr>
            <a:picLocks noChangeAspect="1"/>
          </p:cNvPicPr>
          <p:nvPr/>
        </p:nvPicPr>
        <p:blipFill>
          <a:blip r:embed="rId2"/>
          <a:stretch>
            <a:fillRect/>
          </a:stretch>
        </p:blipFill>
        <p:spPr>
          <a:xfrm>
            <a:off x="7945623" y="3449830"/>
            <a:ext cx="2828550" cy="999750"/>
          </a:xfrm>
          <a:prstGeom prst="rect">
            <a:avLst/>
          </a:prstGeom>
          <a:noFill/>
          <a:ln cap="flat">
            <a:noFill/>
          </a:ln>
        </p:spPr>
      </p:pic>
      <p:pic>
        <p:nvPicPr>
          <p:cNvPr id="9" name="Obraz 4">
            <a:extLst>
              <a:ext uri="{FF2B5EF4-FFF2-40B4-BE49-F238E27FC236}">
                <a16:creationId xmlns="" xmlns:a16="http://schemas.microsoft.com/office/drawing/2014/main" id="{1FE9ABD4-8452-4F7C-8129-1E0CC2D1864F}"/>
              </a:ext>
            </a:extLst>
          </p:cNvPr>
          <p:cNvPicPr>
            <a:picLocks noChangeAspect="1"/>
          </p:cNvPicPr>
          <p:nvPr/>
        </p:nvPicPr>
        <p:blipFill>
          <a:blip r:embed="rId3"/>
          <a:stretch>
            <a:fillRect/>
          </a:stretch>
        </p:blipFill>
        <p:spPr>
          <a:xfrm>
            <a:off x="4211826" y="2377952"/>
            <a:ext cx="466344" cy="146304"/>
          </a:xfrm>
          <a:prstGeom prst="rect">
            <a:avLst/>
          </a:prstGeom>
          <a:noFill/>
          <a:ln cap="flat">
            <a:noFill/>
          </a:ln>
        </p:spPr>
      </p:pic>
      <p:pic>
        <p:nvPicPr>
          <p:cNvPr id="10" name="Obraz 27">
            <a:extLst>
              <a:ext uri="{FF2B5EF4-FFF2-40B4-BE49-F238E27FC236}">
                <a16:creationId xmlns="" xmlns:a16="http://schemas.microsoft.com/office/drawing/2014/main" id="{9DBD6340-EA4B-48CE-92EF-95ED10280E6D}"/>
              </a:ext>
            </a:extLst>
          </p:cNvPr>
          <p:cNvPicPr>
            <a:picLocks noChangeAspect="1"/>
          </p:cNvPicPr>
          <p:nvPr/>
        </p:nvPicPr>
        <p:blipFill>
          <a:blip r:embed="rId3"/>
          <a:stretch>
            <a:fillRect/>
          </a:stretch>
        </p:blipFill>
        <p:spPr>
          <a:xfrm>
            <a:off x="4224527" y="3876543"/>
            <a:ext cx="466344" cy="146304"/>
          </a:xfrm>
          <a:prstGeom prst="rect">
            <a:avLst/>
          </a:prstGeom>
          <a:noFill/>
          <a:ln cap="flat">
            <a:noFill/>
          </a:ln>
        </p:spPr>
      </p:pic>
      <p:pic>
        <p:nvPicPr>
          <p:cNvPr id="11" name="Obraz 28">
            <a:extLst>
              <a:ext uri="{FF2B5EF4-FFF2-40B4-BE49-F238E27FC236}">
                <a16:creationId xmlns="" xmlns:a16="http://schemas.microsoft.com/office/drawing/2014/main" id="{A824E1FB-175C-441B-B6D4-1DF8D53B0051}"/>
              </a:ext>
            </a:extLst>
          </p:cNvPr>
          <p:cNvPicPr>
            <a:picLocks noChangeAspect="1"/>
          </p:cNvPicPr>
          <p:nvPr/>
        </p:nvPicPr>
        <p:blipFill>
          <a:blip r:embed="rId3"/>
          <a:stretch>
            <a:fillRect/>
          </a:stretch>
        </p:blipFill>
        <p:spPr>
          <a:xfrm>
            <a:off x="7488423" y="3889244"/>
            <a:ext cx="466344" cy="146304"/>
          </a:xfrm>
          <a:prstGeom prst="rect">
            <a:avLst/>
          </a:prstGeom>
          <a:noFill/>
          <a:ln cap="flat">
            <a:noFill/>
          </a:ln>
        </p:spPr>
      </p:pic>
      <p:pic>
        <p:nvPicPr>
          <p:cNvPr id="12" name="Obraz 29">
            <a:extLst>
              <a:ext uri="{FF2B5EF4-FFF2-40B4-BE49-F238E27FC236}">
                <a16:creationId xmlns="" xmlns:a16="http://schemas.microsoft.com/office/drawing/2014/main" id="{5AC506EB-71B0-4556-BF27-F6AA57C6D302}"/>
              </a:ext>
            </a:extLst>
          </p:cNvPr>
          <p:cNvPicPr>
            <a:picLocks noChangeAspect="1"/>
          </p:cNvPicPr>
          <p:nvPr/>
        </p:nvPicPr>
        <p:blipFill>
          <a:blip r:embed="rId3"/>
          <a:stretch>
            <a:fillRect/>
          </a:stretch>
        </p:blipFill>
        <p:spPr>
          <a:xfrm>
            <a:off x="7475722" y="2377952"/>
            <a:ext cx="466344" cy="146304"/>
          </a:xfrm>
          <a:prstGeom prst="rect">
            <a:avLst/>
          </a:prstGeom>
          <a:noFill/>
          <a:ln cap="flat">
            <a:noFill/>
          </a:ln>
        </p:spPr>
      </p:pic>
      <p:pic>
        <p:nvPicPr>
          <p:cNvPr id="13" name="Obraz 30">
            <a:extLst>
              <a:ext uri="{FF2B5EF4-FFF2-40B4-BE49-F238E27FC236}">
                <a16:creationId xmlns="" xmlns:a16="http://schemas.microsoft.com/office/drawing/2014/main" id="{A823120D-E1AF-4099-9148-E584EAC6AE6A}"/>
              </a:ext>
            </a:extLst>
          </p:cNvPr>
          <p:cNvPicPr>
            <a:picLocks noChangeAspect="1"/>
          </p:cNvPicPr>
          <p:nvPr/>
        </p:nvPicPr>
        <p:blipFill>
          <a:blip r:embed="rId3"/>
          <a:stretch>
            <a:fillRect/>
          </a:stretch>
        </p:blipFill>
        <p:spPr>
          <a:xfrm>
            <a:off x="1417822" y="5546850"/>
            <a:ext cx="466344" cy="146304"/>
          </a:xfrm>
          <a:prstGeom prst="rect">
            <a:avLst/>
          </a:prstGeom>
          <a:noFill/>
          <a:ln cap="flat">
            <a:noFill/>
          </a:ln>
        </p:spPr>
      </p:pic>
      <p:pic>
        <p:nvPicPr>
          <p:cNvPr id="14" name="Obraz 5">
            <a:extLst>
              <a:ext uri="{FF2B5EF4-FFF2-40B4-BE49-F238E27FC236}">
                <a16:creationId xmlns="" xmlns:a16="http://schemas.microsoft.com/office/drawing/2014/main" id="{5848F56A-7787-4397-82A5-CEF592834E3E}"/>
              </a:ext>
            </a:extLst>
          </p:cNvPr>
          <p:cNvPicPr>
            <a:picLocks noChangeAspect="1"/>
          </p:cNvPicPr>
          <p:nvPr/>
        </p:nvPicPr>
        <p:blipFill>
          <a:blip r:embed="rId4"/>
          <a:stretch>
            <a:fillRect/>
          </a:stretch>
        </p:blipFill>
        <p:spPr>
          <a:xfrm>
            <a:off x="1884166" y="5069113"/>
            <a:ext cx="2813307" cy="990606"/>
          </a:xfrm>
          <a:prstGeom prst="rect">
            <a:avLst/>
          </a:prstGeom>
          <a:noFill/>
          <a:ln cap="flat">
            <a:noFill/>
          </a:ln>
        </p:spPr>
      </p:pic>
      <p:sp>
        <p:nvSpPr>
          <p:cNvPr id="15" name="Symbol zastępczy tekstu 34">
            <a:extLst>
              <a:ext uri="{FF2B5EF4-FFF2-40B4-BE49-F238E27FC236}">
                <a16:creationId xmlns="" xmlns:a16="http://schemas.microsoft.com/office/drawing/2014/main" id="{D0BA34E9-9FFE-44F7-B10B-C00EB4025459}"/>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a:tabLst/>
              <a:defRPr lang="pl-PL" sz="1600" b="0" i="0" u="none" strike="noStrike" cap="none" spc="0" baseline="0">
                <a:solidFill>
                  <a:srgbClr val="6D6E71"/>
                </a:solidFill>
                <a:uFillTx/>
                <a:latin typeface="Arial"/>
              </a:defRPr>
            </a:lvl1pPr>
          </a:lstStyle>
          <a:p>
            <a:pPr lvl="0"/>
            <a:endParaRPr lang="pl-PL"/>
          </a:p>
        </p:txBody>
      </p:sp>
      <p:sp>
        <p:nvSpPr>
          <p:cNvPr id="16" name="Symbol zastępczy tekstu 34">
            <a:extLst>
              <a:ext uri="{FF2B5EF4-FFF2-40B4-BE49-F238E27FC236}">
                <a16:creationId xmlns="" xmlns:a16="http://schemas.microsoft.com/office/drawing/2014/main" id="{441CE751-7248-4A43-9022-F59B9E0BDA76}"/>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2"/>
              <a:tabLst/>
              <a:defRPr lang="pl-PL" sz="1600" b="0" i="0" u="none" strike="noStrike" cap="none" spc="0" baseline="0">
                <a:solidFill>
                  <a:srgbClr val="6D6E71"/>
                </a:solidFill>
                <a:uFillTx/>
                <a:latin typeface="Arial"/>
              </a:defRPr>
            </a:lvl1pPr>
          </a:lstStyle>
          <a:p>
            <a:pPr lvl="0"/>
            <a:endParaRPr lang="pl-PL"/>
          </a:p>
        </p:txBody>
      </p:sp>
      <p:sp>
        <p:nvSpPr>
          <p:cNvPr id="17" name="Symbol zastępczy tekstu 34">
            <a:extLst>
              <a:ext uri="{FF2B5EF4-FFF2-40B4-BE49-F238E27FC236}">
                <a16:creationId xmlns="" xmlns:a16="http://schemas.microsoft.com/office/drawing/2014/main" id="{46614AF1-20B9-4AEF-9253-B7B93C1273DC}"/>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3"/>
              <a:tabLst/>
              <a:defRPr lang="pl-PL" sz="1600" b="0" i="0" u="none" strike="noStrike" cap="none" spc="0" baseline="0">
                <a:solidFill>
                  <a:srgbClr val="6D6E71"/>
                </a:solidFill>
                <a:uFillTx/>
                <a:latin typeface="Arial"/>
              </a:defRPr>
            </a:lvl1pPr>
          </a:lstStyle>
          <a:p>
            <a:pPr lvl="0"/>
            <a:endParaRPr lang="pl-PL"/>
          </a:p>
        </p:txBody>
      </p:sp>
      <p:sp>
        <p:nvSpPr>
          <p:cNvPr id="18" name="Symbol zastępczy tekstu 34">
            <a:extLst>
              <a:ext uri="{FF2B5EF4-FFF2-40B4-BE49-F238E27FC236}">
                <a16:creationId xmlns="" xmlns:a16="http://schemas.microsoft.com/office/drawing/2014/main" id="{F7B3725A-6C67-4151-978F-441A2ABD9248}"/>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4"/>
              <a:tabLst/>
              <a:defRPr lang="pl-PL" sz="1600" b="0" i="0" u="none" strike="noStrike" cap="none" spc="0" baseline="0">
                <a:solidFill>
                  <a:srgbClr val="6D6E71"/>
                </a:solidFill>
                <a:uFillTx/>
                <a:latin typeface="Arial"/>
              </a:defRPr>
            </a:lvl1pPr>
          </a:lstStyle>
          <a:p>
            <a:pPr lvl="0"/>
            <a:endParaRPr lang="pl-PL"/>
          </a:p>
        </p:txBody>
      </p:sp>
      <p:sp>
        <p:nvSpPr>
          <p:cNvPr id="19" name="Symbol zastępczy tekstu 34">
            <a:extLst>
              <a:ext uri="{FF2B5EF4-FFF2-40B4-BE49-F238E27FC236}">
                <a16:creationId xmlns="" xmlns:a16="http://schemas.microsoft.com/office/drawing/2014/main" id="{E4F28D5B-C762-4806-A765-DCB94F2D879A}"/>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5"/>
              <a:tabLst/>
              <a:defRPr lang="pl-PL" sz="1600" b="0"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 xmlns:a16="http://schemas.microsoft.com/office/drawing/2014/main" id="{63F1F02F-C030-4507-915C-E8A4F8DFF870}"/>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6"/>
              <a:tabLst/>
              <a:defRPr lang="pl-PL" sz="1600" b="0"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 xmlns:a16="http://schemas.microsoft.com/office/drawing/2014/main" id="{5CE960AF-9EC6-4964-A63B-6BC425B8219C}"/>
              </a:ext>
            </a:extLst>
          </p:cNvPr>
          <p:cNvSpPr txBox="1">
            <a:spLocks noGrp="1"/>
          </p:cNvSpPr>
          <p:nvPr>
            <p:ph type="body" sz="quarter" idx="4294967295"/>
          </p:nvPr>
        </p:nvSpPr>
        <p:spPr>
          <a:xfrm>
            <a:off x="1976375" y="5146800"/>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FFFFFF"/>
              </a:buClr>
              <a:buSzPct val="100000"/>
              <a:buFont typeface="Arial"/>
              <a:buAutoNum type="arabicPeriod" startAt="8"/>
              <a:tabLst/>
              <a:defRPr lang="pl-PL" sz="1600" b="0" i="0" u="none" strike="noStrike" cap="none" spc="0" baseline="0">
                <a:solidFill>
                  <a:srgbClr val="FFFFFF"/>
                </a:solidFill>
                <a:uFillTx/>
                <a:latin typeface="Arial"/>
              </a:defRPr>
            </a:lvl1pPr>
          </a:lstStyle>
          <a:p>
            <a:pPr lvl="0"/>
            <a:endParaRPr lang="pl-PL"/>
          </a:p>
        </p:txBody>
      </p:sp>
    </p:spTree>
    <p:extLst>
      <p:ext uri="{BB962C8B-B14F-4D97-AF65-F5344CB8AC3E}">
        <p14:creationId xmlns:p14="http://schemas.microsoft.com/office/powerpoint/2010/main" val="3815966493"/>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84913D0A-CD9C-4D07-873E-BF07400A4FC6}"/>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daty 2">
            <a:extLst>
              <a:ext uri="{FF2B5EF4-FFF2-40B4-BE49-F238E27FC236}">
                <a16:creationId xmlns="" xmlns:a16="http://schemas.microsoft.com/office/drawing/2014/main" id="{39CE0202-EA24-40BF-BFF4-17E99A957DC5}"/>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9B24F45B-4FE7-4D9C-B415-9D7DB5E81821}" type="datetime1">
              <a:rPr lang="pl-PL"/>
              <a:pPr/>
              <a:t>2018-11-24</a:t>
            </a:fld>
            <a:endParaRPr dirty="0"/>
          </a:p>
        </p:txBody>
      </p:sp>
      <p:sp>
        <p:nvSpPr>
          <p:cNvPr id="4" name="Symbol zastępczy stopki 3">
            <a:extLst>
              <a:ext uri="{FF2B5EF4-FFF2-40B4-BE49-F238E27FC236}">
                <a16:creationId xmlns="" xmlns:a16="http://schemas.microsoft.com/office/drawing/2014/main" id="{A19DA995-1CBC-40D6-8BFE-D36F53C6AD66}"/>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endParaRPr dirty="0"/>
          </a:p>
        </p:txBody>
      </p:sp>
      <p:sp>
        <p:nvSpPr>
          <p:cNvPr id="5" name="Symbol zastępczy numeru slajdu 4">
            <a:extLst>
              <a:ext uri="{FF2B5EF4-FFF2-40B4-BE49-F238E27FC236}">
                <a16:creationId xmlns="" xmlns:a16="http://schemas.microsoft.com/office/drawing/2014/main" id="{CF72FAC8-A800-469E-BDB2-4A6118192DF5}"/>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045C7131-6C13-4094-9318-685303C61D3C}" type="slidenum">
              <a:rPr/>
              <a:pPr/>
              <a:t>‹#›</a:t>
            </a:fld>
            <a:endParaRPr dirty="0"/>
          </a:p>
        </p:txBody>
      </p:sp>
    </p:spTree>
    <p:extLst>
      <p:ext uri="{BB962C8B-B14F-4D97-AF65-F5344CB8AC3E}">
        <p14:creationId xmlns:p14="http://schemas.microsoft.com/office/powerpoint/2010/main" val="4700046"/>
      </p:ext>
    </p:extLst>
  </p:cSld>
  <p:clrMapOvr>
    <a:masterClrMapping/>
  </p:clrMapOvr>
  <p:hf sldNum="0" hdr="0" ftr="0" dt="0"/>
</p:sldLayout>
</file>

<file path=ppt/slideLayouts/slideLayout511.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 xmlns:a16="http://schemas.microsoft.com/office/drawing/2014/main" id="{733CB9B9-73F3-4F46-B2EA-963A3256F474}"/>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BCC13E7C-F679-42C2-B154-DAA3FB8EBB4A}" type="datetime1">
              <a:rPr lang="pl-PL"/>
              <a:pPr/>
              <a:t>2018-11-24</a:t>
            </a:fld>
            <a:endParaRPr dirty="0"/>
          </a:p>
        </p:txBody>
      </p:sp>
      <p:sp>
        <p:nvSpPr>
          <p:cNvPr id="3" name="Symbol zastępczy stopki 2">
            <a:extLst>
              <a:ext uri="{FF2B5EF4-FFF2-40B4-BE49-F238E27FC236}">
                <a16:creationId xmlns="" xmlns:a16="http://schemas.microsoft.com/office/drawing/2014/main" id="{2D34D442-CDEB-479F-A12F-3F26CCAEB2F4}"/>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endParaRPr dirty="0"/>
          </a:p>
        </p:txBody>
      </p:sp>
      <p:sp>
        <p:nvSpPr>
          <p:cNvPr id="4" name="Symbol zastępczy numeru slajdu 3">
            <a:extLst>
              <a:ext uri="{FF2B5EF4-FFF2-40B4-BE49-F238E27FC236}">
                <a16:creationId xmlns="" xmlns:a16="http://schemas.microsoft.com/office/drawing/2014/main" id="{6601CD63-3BB1-4BC7-87D6-77D338539318}"/>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EB0331D5-7A65-4BCA-8AA6-8934F1CC1B30}" type="slidenum">
              <a:rPr/>
              <a:pPr/>
              <a:t>‹#›</a:t>
            </a:fld>
            <a:endParaRPr dirty="0"/>
          </a:p>
        </p:txBody>
      </p:sp>
    </p:spTree>
    <p:extLst>
      <p:ext uri="{BB962C8B-B14F-4D97-AF65-F5344CB8AC3E}">
        <p14:creationId xmlns:p14="http://schemas.microsoft.com/office/powerpoint/2010/main" val="3936894517"/>
      </p:ext>
    </p:extLst>
  </p:cSld>
  <p:clrMapOvr>
    <a:masterClrMapping/>
  </p:clrMapOvr>
  <p:hf sldNum="0" hdr="0" ftr="0" dt="0"/>
</p:sldLayout>
</file>

<file path=ppt/slideLayouts/slideLayout512.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36070E2B-9CC7-4224-8A2D-EE70AE0E7A0C}"/>
              </a:ext>
            </a:extLst>
          </p:cNvPr>
          <p:cNvSpPr txBox="1">
            <a:spLocks noGrp="1"/>
          </p:cNvSpPr>
          <p:nvPr>
            <p:ph type="title"/>
          </p:nvPr>
        </p:nvSpPr>
        <p:spPr>
          <a:xfrm>
            <a:off x="839784" y="457200"/>
            <a:ext cx="3932240" cy="1600200"/>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pl-PL" sz="3200" b="0" i="0" u="none" strike="noStrike" cap="none" spc="0" baseline="0">
                <a:solidFill>
                  <a:srgbClr val="000000"/>
                </a:solidFill>
                <a:uFillTx/>
                <a:latin typeface="Arial"/>
              </a:defRPr>
            </a:lvl1pPr>
          </a:lstStyle>
          <a:p>
            <a:pPr lvl="0"/>
            <a:r>
              <a:rPr lang="pl-PL"/>
              <a:t>Kliknij, aby edytować styl</a:t>
            </a:r>
          </a:p>
        </p:txBody>
      </p:sp>
      <p:sp>
        <p:nvSpPr>
          <p:cNvPr id="3" name="Symbol zastępczy zawartości 2">
            <a:extLst>
              <a:ext uri="{FF2B5EF4-FFF2-40B4-BE49-F238E27FC236}">
                <a16:creationId xmlns="" xmlns:a16="http://schemas.microsoft.com/office/drawing/2014/main" id="{F340F1F7-8759-4119-9376-9F6C723F22C8}"/>
              </a:ext>
            </a:extLst>
          </p:cNvPr>
          <p:cNvSpPr txBox="1">
            <a:spLocks noGrp="1"/>
          </p:cNvSpPr>
          <p:nvPr>
            <p:ph idx="1"/>
          </p:nvPr>
        </p:nvSpPr>
        <p:spPr>
          <a:xfrm>
            <a:off x="5183184" y="987423"/>
            <a:ext cx="6172200" cy="487362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3200"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sz="2800"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sz="2400"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sz="2000"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sz="2000"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 xmlns:a16="http://schemas.microsoft.com/office/drawing/2014/main" id="{61DB52BF-A834-422B-BBE4-1783F6BA7EC8}"/>
              </a:ext>
            </a:extLst>
          </p:cNvPr>
          <p:cNvSpPr txBox="1">
            <a:spLocks noGrp="1"/>
          </p:cNvSpPr>
          <p:nvPr>
            <p:ph type="body" sz="half" idx="2"/>
          </p:nvPr>
        </p:nvSpPr>
        <p:spPr>
          <a:xfrm>
            <a:off x="839784" y="2057400"/>
            <a:ext cx="3932240" cy="381158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600" b="0" i="0" u="none" strike="noStrike" cap="none" spc="0" baseline="0">
                <a:solidFill>
                  <a:srgbClr val="000000"/>
                </a:solidFill>
                <a:uFillTx/>
                <a:latin typeface="Arial"/>
              </a:defRPr>
            </a:lvl1pPr>
          </a:lstStyle>
          <a:p>
            <a:pPr lvl="0"/>
            <a:r>
              <a:rPr lang="pl-PL"/>
              <a:t>Kliknij, aby edytować style wzorca tekstu</a:t>
            </a:r>
          </a:p>
        </p:txBody>
      </p:sp>
      <p:sp>
        <p:nvSpPr>
          <p:cNvPr id="5" name="Symbol zastępczy daty 4">
            <a:extLst>
              <a:ext uri="{FF2B5EF4-FFF2-40B4-BE49-F238E27FC236}">
                <a16:creationId xmlns="" xmlns:a16="http://schemas.microsoft.com/office/drawing/2014/main" id="{946A17B3-E80C-4B31-B984-F4ED3E46A81F}"/>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E4D3EBD0-4121-4C47-AF14-172B3B993A65}" type="datetime1">
              <a:rPr lang="pl-PL"/>
              <a:pPr/>
              <a:t>2018-11-24</a:t>
            </a:fld>
            <a:endParaRPr dirty="0"/>
          </a:p>
        </p:txBody>
      </p:sp>
      <p:sp>
        <p:nvSpPr>
          <p:cNvPr id="6" name="Symbol zastępczy stopki 5">
            <a:extLst>
              <a:ext uri="{FF2B5EF4-FFF2-40B4-BE49-F238E27FC236}">
                <a16:creationId xmlns="" xmlns:a16="http://schemas.microsoft.com/office/drawing/2014/main" id="{8A98C2E6-665F-4B9D-9C8F-C268E95CB350}"/>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endParaRPr dirty="0"/>
          </a:p>
        </p:txBody>
      </p:sp>
      <p:sp>
        <p:nvSpPr>
          <p:cNvPr id="7" name="Symbol zastępczy numeru slajdu 6">
            <a:extLst>
              <a:ext uri="{FF2B5EF4-FFF2-40B4-BE49-F238E27FC236}">
                <a16:creationId xmlns="" xmlns:a16="http://schemas.microsoft.com/office/drawing/2014/main" id="{C82F5E8A-F89A-4518-8914-ED2033242F7A}"/>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9DC14874-293C-41AB-A328-8A401A667A10}" type="slidenum">
              <a:rPr/>
              <a:pPr/>
              <a:t>‹#›</a:t>
            </a:fld>
            <a:endParaRPr dirty="0"/>
          </a:p>
        </p:txBody>
      </p:sp>
    </p:spTree>
    <p:extLst>
      <p:ext uri="{BB962C8B-B14F-4D97-AF65-F5344CB8AC3E}">
        <p14:creationId xmlns:p14="http://schemas.microsoft.com/office/powerpoint/2010/main" val="2731339337"/>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1EE97AEE-0465-4CCE-AFBA-6DC2DFA555FF}"/>
              </a:ext>
            </a:extLst>
          </p:cNvPr>
          <p:cNvSpPr txBox="1">
            <a:spLocks noGrp="1"/>
          </p:cNvSpPr>
          <p:nvPr>
            <p:ph type="title"/>
          </p:nvPr>
        </p:nvSpPr>
        <p:spPr>
          <a:xfrm>
            <a:off x="839784" y="457200"/>
            <a:ext cx="3932240" cy="1600200"/>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pl-PL" sz="3200" b="0" i="0" u="none" strike="noStrike" cap="none" spc="0" baseline="0">
                <a:solidFill>
                  <a:srgbClr val="000000"/>
                </a:solidFill>
                <a:uFillTx/>
                <a:latin typeface="Arial"/>
              </a:defRPr>
            </a:lvl1pPr>
          </a:lstStyle>
          <a:p>
            <a:pPr lvl="0"/>
            <a:r>
              <a:rPr lang="pl-PL"/>
              <a:t>Kliknij, aby edytować styl</a:t>
            </a:r>
          </a:p>
        </p:txBody>
      </p:sp>
      <p:sp>
        <p:nvSpPr>
          <p:cNvPr id="3" name="Symbol zastępczy obrazu 2">
            <a:extLst>
              <a:ext uri="{FF2B5EF4-FFF2-40B4-BE49-F238E27FC236}">
                <a16:creationId xmlns="" xmlns:a16="http://schemas.microsoft.com/office/drawing/2014/main" id="{7A840D69-5CA8-48AF-B0B9-E673713682BE}"/>
              </a:ext>
            </a:extLst>
          </p:cNvPr>
          <p:cNvSpPr txBox="1">
            <a:spLocks noGrp="1"/>
          </p:cNvSpPr>
          <p:nvPr>
            <p:ph type="pic" idx="1"/>
          </p:nvPr>
        </p:nvSpPr>
        <p:spPr>
          <a:xfrm>
            <a:off x="5183184" y="987423"/>
            <a:ext cx="6172200" cy="487362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3200" b="0" i="0" u="none" strike="noStrike" cap="none" spc="0" baseline="0">
                <a:solidFill>
                  <a:srgbClr val="000000"/>
                </a:solidFill>
                <a:uFillTx/>
                <a:latin typeface="Arial"/>
              </a:defRPr>
            </a:lvl1pPr>
          </a:lstStyle>
          <a:p>
            <a:pPr lvl="0"/>
            <a:endParaRPr lang="pl-PL" dirty="0"/>
          </a:p>
        </p:txBody>
      </p:sp>
      <p:sp>
        <p:nvSpPr>
          <p:cNvPr id="4" name="Symbol zastępczy tekstu 3">
            <a:extLst>
              <a:ext uri="{FF2B5EF4-FFF2-40B4-BE49-F238E27FC236}">
                <a16:creationId xmlns="" xmlns:a16="http://schemas.microsoft.com/office/drawing/2014/main" id="{10CD53DA-B55F-41B3-9B42-4CEB83D527A8}"/>
              </a:ext>
            </a:extLst>
          </p:cNvPr>
          <p:cNvSpPr txBox="1">
            <a:spLocks noGrp="1"/>
          </p:cNvSpPr>
          <p:nvPr>
            <p:ph type="body" sz="half" idx="2"/>
          </p:nvPr>
        </p:nvSpPr>
        <p:spPr>
          <a:xfrm>
            <a:off x="839784" y="2057400"/>
            <a:ext cx="3932240" cy="381158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600" b="0" i="0" u="none" strike="noStrike" cap="none" spc="0" baseline="0">
                <a:solidFill>
                  <a:srgbClr val="000000"/>
                </a:solidFill>
                <a:uFillTx/>
                <a:latin typeface="Arial"/>
              </a:defRPr>
            </a:lvl1pPr>
          </a:lstStyle>
          <a:p>
            <a:pPr lvl="0"/>
            <a:r>
              <a:rPr lang="pl-PL"/>
              <a:t>Kliknij, aby edytować style wzorca tekstu</a:t>
            </a:r>
          </a:p>
        </p:txBody>
      </p:sp>
      <p:sp>
        <p:nvSpPr>
          <p:cNvPr id="5" name="Symbol zastępczy daty 4">
            <a:extLst>
              <a:ext uri="{FF2B5EF4-FFF2-40B4-BE49-F238E27FC236}">
                <a16:creationId xmlns="" xmlns:a16="http://schemas.microsoft.com/office/drawing/2014/main" id="{147F559D-50E9-4579-8568-02058DD6400B}"/>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90773372-5E1B-411F-A0B0-563DA6C786B0}" type="datetime1">
              <a:rPr lang="pl-PL"/>
              <a:pPr/>
              <a:t>2018-11-24</a:t>
            </a:fld>
            <a:endParaRPr dirty="0"/>
          </a:p>
        </p:txBody>
      </p:sp>
      <p:sp>
        <p:nvSpPr>
          <p:cNvPr id="6" name="Symbol zastępczy stopki 5">
            <a:extLst>
              <a:ext uri="{FF2B5EF4-FFF2-40B4-BE49-F238E27FC236}">
                <a16:creationId xmlns="" xmlns:a16="http://schemas.microsoft.com/office/drawing/2014/main" id="{30772F96-DFA3-4D53-872C-AF3A05BC18F6}"/>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endParaRPr dirty="0"/>
          </a:p>
        </p:txBody>
      </p:sp>
      <p:sp>
        <p:nvSpPr>
          <p:cNvPr id="7" name="Symbol zastępczy numeru slajdu 6">
            <a:extLst>
              <a:ext uri="{FF2B5EF4-FFF2-40B4-BE49-F238E27FC236}">
                <a16:creationId xmlns="" xmlns:a16="http://schemas.microsoft.com/office/drawing/2014/main" id="{0E3B6629-DD8B-4949-B332-A4B7991936D8}"/>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972DC3D2-F4FB-4F60-B770-CC1B09F42209}" type="slidenum">
              <a:rPr/>
              <a:pPr/>
              <a:t>‹#›</a:t>
            </a:fld>
            <a:endParaRPr dirty="0"/>
          </a:p>
        </p:txBody>
      </p:sp>
    </p:spTree>
    <p:extLst>
      <p:ext uri="{BB962C8B-B14F-4D97-AF65-F5344CB8AC3E}">
        <p14:creationId xmlns:p14="http://schemas.microsoft.com/office/powerpoint/2010/main" val="3752657378"/>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2BAB9DCA-35CB-4A71-996D-3FDF2EEDD819}"/>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ytułu pionowego 2">
            <a:extLst>
              <a:ext uri="{FF2B5EF4-FFF2-40B4-BE49-F238E27FC236}">
                <a16:creationId xmlns="" xmlns:a16="http://schemas.microsoft.com/office/drawing/2014/main" id="{FE4C73A6-FEBD-4B88-A371-5C4E29573F00}"/>
              </a:ext>
            </a:extLst>
          </p:cNvPr>
          <p:cNvSpPr txBox="1">
            <a:spLocks noGrp="1"/>
          </p:cNvSpPr>
          <p:nvPr>
            <p:ph type="body" orient="vert" idx="1"/>
          </p:nvPr>
        </p:nvSpPr>
        <p:spPr>
          <a:xfrm>
            <a:off x="838203" y="1825627"/>
            <a:ext cx="10515600" cy="4351336"/>
          </a:xfrm>
          <a:prstGeom prst="rect">
            <a:avLst/>
          </a:prstGeom>
          <a:noFill/>
          <a:ln>
            <a:noFill/>
          </a:ln>
        </p:spPr>
        <p:txBody>
          <a:bodyPr vert="eaVert"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AEE14B1A-61E2-4EF3-9D2A-6939B832BE98}"/>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E4898927-A024-4D2A-8A12-71EA4BF0EFE6}" type="datetime1">
              <a:rPr lang="pl-PL"/>
              <a:pPr/>
              <a:t>2018-11-24</a:t>
            </a:fld>
            <a:endParaRPr dirty="0"/>
          </a:p>
        </p:txBody>
      </p:sp>
      <p:sp>
        <p:nvSpPr>
          <p:cNvPr id="5" name="Symbol zastępczy stopki 4">
            <a:extLst>
              <a:ext uri="{FF2B5EF4-FFF2-40B4-BE49-F238E27FC236}">
                <a16:creationId xmlns="" xmlns:a16="http://schemas.microsoft.com/office/drawing/2014/main" id="{E9ACCB58-F110-4116-A50F-1331CA32FEC1}"/>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endParaRPr dirty="0"/>
          </a:p>
        </p:txBody>
      </p:sp>
      <p:sp>
        <p:nvSpPr>
          <p:cNvPr id="6" name="Symbol zastępczy numeru slajdu 5">
            <a:extLst>
              <a:ext uri="{FF2B5EF4-FFF2-40B4-BE49-F238E27FC236}">
                <a16:creationId xmlns="" xmlns:a16="http://schemas.microsoft.com/office/drawing/2014/main" id="{F8CA4E4F-90DC-4461-BA8A-252D42C8863D}"/>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AB726CF9-A2BD-42AF-9C3E-900F96AB9DD2}" type="slidenum">
              <a:rPr/>
              <a:pPr/>
              <a:t>‹#›</a:t>
            </a:fld>
            <a:endParaRPr dirty="0"/>
          </a:p>
        </p:txBody>
      </p:sp>
    </p:spTree>
    <p:extLst>
      <p:ext uri="{BB962C8B-B14F-4D97-AF65-F5344CB8AC3E}">
        <p14:creationId xmlns:p14="http://schemas.microsoft.com/office/powerpoint/2010/main" val="1254999699"/>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 xmlns:a16="http://schemas.microsoft.com/office/drawing/2014/main" id="{A3FE8BBB-B068-4437-9E56-E8555CB921E6}"/>
              </a:ext>
            </a:extLst>
          </p:cNvPr>
          <p:cNvSpPr txBox="1">
            <a:spLocks noGrp="1"/>
          </p:cNvSpPr>
          <p:nvPr>
            <p:ph type="title" orient="vert"/>
          </p:nvPr>
        </p:nvSpPr>
        <p:spPr>
          <a:xfrm>
            <a:off x="8724903" y="365129"/>
            <a:ext cx="2628899" cy="5811834"/>
          </a:xfrm>
          <a:prstGeom prst="rect">
            <a:avLst/>
          </a:prstGeom>
          <a:noFill/>
          <a:ln>
            <a:noFill/>
          </a:ln>
        </p:spPr>
        <p:txBody>
          <a:bodyPr vert="eaVert"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ytułu pionowego 2">
            <a:extLst>
              <a:ext uri="{FF2B5EF4-FFF2-40B4-BE49-F238E27FC236}">
                <a16:creationId xmlns="" xmlns:a16="http://schemas.microsoft.com/office/drawing/2014/main" id="{306FF918-4DE5-4473-A935-DF32D6BBB2A0}"/>
              </a:ext>
            </a:extLst>
          </p:cNvPr>
          <p:cNvSpPr txBox="1">
            <a:spLocks noGrp="1"/>
          </p:cNvSpPr>
          <p:nvPr>
            <p:ph type="body" orient="vert" idx="1"/>
          </p:nvPr>
        </p:nvSpPr>
        <p:spPr>
          <a:xfrm>
            <a:off x="838203" y="365129"/>
            <a:ext cx="7734296" cy="5811834"/>
          </a:xfrm>
          <a:prstGeom prst="rect">
            <a:avLst/>
          </a:prstGeom>
          <a:noFill/>
          <a:ln>
            <a:noFill/>
          </a:ln>
        </p:spPr>
        <p:txBody>
          <a:bodyPr vert="eaVert"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5AD7B43D-1191-4CDB-A67B-85548A0C42B1}"/>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19D573B1-6E02-4EF6-9BA6-7E69D8C01EFA}" type="datetime1">
              <a:rPr lang="pl-PL"/>
              <a:pPr/>
              <a:t>2018-11-24</a:t>
            </a:fld>
            <a:endParaRPr dirty="0"/>
          </a:p>
        </p:txBody>
      </p:sp>
      <p:sp>
        <p:nvSpPr>
          <p:cNvPr id="5" name="Symbol zastępczy stopki 4">
            <a:extLst>
              <a:ext uri="{FF2B5EF4-FFF2-40B4-BE49-F238E27FC236}">
                <a16:creationId xmlns="" xmlns:a16="http://schemas.microsoft.com/office/drawing/2014/main" id="{11F655B3-CB6E-4667-A19A-5B94BDC23E26}"/>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endParaRPr dirty="0"/>
          </a:p>
        </p:txBody>
      </p:sp>
      <p:sp>
        <p:nvSpPr>
          <p:cNvPr id="6" name="Symbol zastępczy numeru slajdu 5">
            <a:extLst>
              <a:ext uri="{FF2B5EF4-FFF2-40B4-BE49-F238E27FC236}">
                <a16:creationId xmlns="" xmlns:a16="http://schemas.microsoft.com/office/drawing/2014/main" id="{5972FA69-CDBC-44CE-A15D-655DC8C8BD65}"/>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CF910C0E-05F4-435C-8C20-7787BB9B1327}" type="slidenum">
              <a:rPr/>
              <a:pPr/>
              <a:t>‹#›</a:t>
            </a:fld>
            <a:endParaRPr dirty="0"/>
          </a:p>
        </p:txBody>
      </p:sp>
    </p:spTree>
    <p:extLst>
      <p:ext uri="{BB962C8B-B14F-4D97-AF65-F5344CB8AC3E}">
        <p14:creationId xmlns:p14="http://schemas.microsoft.com/office/powerpoint/2010/main" val="600068944"/>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p:cSld name="Układ niestandardowy">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707195"/>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p:cSld name="3_Slajd tytułowy">
    <p:spTree>
      <p:nvGrpSpPr>
        <p:cNvPr id="1" name=""/>
        <p:cNvGrpSpPr/>
        <p:nvPr/>
      </p:nvGrpSpPr>
      <p:grpSpPr>
        <a:xfrm>
          <a:off x="0" y="0"/>
          <a:ext cx="0" cy="0"/>
          <a:chOff x="0" y="0"/>
          <a:chExt cx="0" cy="0"/>
        </a:xfrm>
      </p:grpSpPr>
      <p:sp>
        <p:nvSpPr>
          <p:cNvPr id="2" name="Prostokąt 6">
            <a:extLst>
              <a:ext uri="{FF2B5EF4-FFF2-40B4-BE49-F238E27FC236}">
                <a16:creationId xmlns="" xmlns:a16="http://schemas.microsoft.com/office/drawing/2014/main" id="{FEAB8E33-DCFA-4A58-9088-588C8FE68E16}"/>
              </a:ext>
            </a:extLst>
          </p:cNvPr>
          <p:cNvSpPr/>
          <p:nvPr/>
        </p:nvSpPr>
        <p:spPr>
          <a:xfrm>
            <a:off x="0" y="2559561"/>
            <a:ext cx="7492995" cy="374145"/>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3" name="Prostokąt 7">
            <a:extLst>
              <a:ext uri="{FF2B5EF4-FFF2-40B4-BE49-F238E27FC236}">
                <a16:creationId xmlns="" xmlns:a16="http://schemas.microsoft.com/office/drawing/2014/main" id="{76B1B6D6-B02C-459F-A40A-014DA851A07D}"/>
              </a:ext>
            </a:extLst>
          </p:cNvPr>
          <p:cNvSpPr/>
          <p:nvPr/>
        </p:nvSpPr>
        <p:spPr>
          <a:xfrm>
            <a:off x="8013701" y="2569930"/>
            <a:ext cx="4178305" cy="374145"/>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4" name="Symbol zastępczy tekstu 10">
            <a:extLst>
              <a:ext uri="{FF2B5EF4-FFF2-40B4-BE49-F238E27FC236}">
                <a16:creationId xmlns="" xmlns:a16="http://schemas.microsoft.com/office/drawing/2014/main" id="{90C63AFC-0FB6-419A-A57D-412AD021F22F}"/>
              </a:ext>
            </a:extLst>
          </p:cNvPr>
          <p:cNvSpPr txBox="1">
            <a:spLocks noGrp="1"/>
          </p:cNvSpPr>
          <p:nvPr>
            <p:ph type="body" sz="quarter" idx="4294967295"/>
          </p:nvPr>
        </p:nvSpPr>
        <p:spPr>
          <a:xfrm>
            <a:off x="1816098" y="812801"/>
            <a:ext cx="9563096"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5" name="Symbol zastępczy tekstu 19">
            <a:extLst>
              <a:ext uri="{FF2B5EF4-FFF2-40B4-BE49-F238E27FC236}">
                <a16:creationId xmlns="" xmlns:a16="http://schemas.microsoft.com/office/drawing/2014/main" id="{0C0CAAD8-7A2D-46C6-A44D-4FFA533790E2}"/>
              </a:ext>
            </a:extLst>
          </p:cNvPr>
          <p:cNvSpPr txBox="1">
            <a:spLocks noGrp="1"/>
          </p:cNvSpPr>
          <p:nvPr>
            <p:ph type="body" sz="quarter" idx="4294967295"/>
          </p:nvPr>
        </p:nvSpPr>
        <p:spPr>
          <a:xfrm>
            <a:off x="3657600" y="3237780"/>
            <a:ext cx="3835405" cy="61031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1" i="0" u="none" strike="noStrike" cap="none" spc="0" baseline="0">
                <a:solidFill>
                  <a:srgbClr val="000000"/>
                </a:solidFill>
                <a:uFillTx/>
                <a:latin typeface="Arial"/>
              </a:defRPr>
            </a:lvl1pPr>
          </a:lstStyle>
          <a:p>
            <a:pPr lvl="0"/>
            <a:r>
              <a:rPr lang="pl-PL"/>
              <a:t>Funkcja</a:t>
            </a:r>
          </a:p>
        </p:txBody>
      </p:sp>
      <p:sp>
        <p:nvSpPr>
          <p:cNvPr id="6" name="Symbol zastępczy tekstu 19">
            <a:extLst>
              <a:ext uri="{FF2B5EF4-FFF2-40B4-BE49-F238E27FC236}">
                <a16:creationId xmlns="" xmlns:a16="http://schemas.microsoft.com/office/drawing/2014/main" id="{DD747674-6DE1-41AE-BED6-2F2F268F1980}"/>
              </a:ext>
            </a:extLst>
          </p:cNvPr>
          <p:cNvSpPr txBox="1">
            <a:spLocks noGrp="1"/>
          </p:cNvSpPr>
          <p:nvPr>
            <p:ph type="body" sz="quarter" idx="4294967295"/>
          </p:nvPr>
        </p:nvSpPr>
        <p:spPr>
          <a:xfrm>
            <a:off x="8115300" y="3242544"/>
            <a:ext cx="3822704" cy="1585917"/>
          </a:xfrm>
          <a:prstGeom prst="rect">
            <a:avLst/>
          </a:prstGeom>
          <a:noFill/>
          <a:ln>
            <a:noFill/>
          </a:ln>
        </p:spPr>
        <p:txBody>
          <a:bodyPr vert="horz" wrap="square" lIns="91440" tIns="45720" rIns="91440" bIns="45720" anchor="t" anchorCtr="0" compatLnSpc="1">
            <a:noAutofit/>
          </a:bodyPr>
          <a:lstStyle>
            <a:lvl1pPr marL="285750" marR="0" lvl="0" indent="-285750" fontAlgn="auto">
              <a:spcAft>
                <a:spcPts val="0"/>
              </a:spcAft>
              <a:buClr>
                <a:srgbClr val="5B9BD5"/>
              </a:buClr>
              <a:buSzPct val="100000"/>
              <a:buFont typeface="Arial" pitchFamily="34"/>
              <a:tabLst/>
              <a:defRPr lang="pl-PL" sz="1500" b="0" i="0" u="none" strike="noStrike" cap="none" spc="0" baseline="0">
                <a:solidFill>
                  <a:srgbClr val="000000"/>
                </a:solidFill>
                <a:uFillTx/>
                <a:latin typeface="Arial"/>
              </a:defRPr>
            </a:lvl1pPr>
          </a:lstStyle>
          <a:p>
            <a:pPr lvl="0"/>
            <a:endParaRPr lang="pl-PL"/>
          </a:p>
        </p:txBody>
      </p:sp>
      <p:sp>
        <p:nvSpPr>
          <p:cNvPr id="7" name="Symbol zastępczy tekstu 25">
            <a:extLst>
              <a:ext uri="{FF2B5EF4-FFF2-40B4-BE49-F238E27FC236}">
                <a16:creationId xmlns="" xmlns:a16="http://schemas.microsoft.com/office/drawing/2014/main" id="{0E0BBE1F-6ED3-4397-ADC0-A73AC92A3B4E}"/>
              </a:ext>
            </a:extLst>
          </p:cNvPr>
          <p:cNvSpPr txBox="1">
            <a:spLocks noGrp="1"/>
          </p:cNvSpPr>
          <p:nvPr>
            <p:ph type="body" sz="quarter" idx="4294967295"/>
          </p:nvPr>
        </p:nvSpPr>
        <p:spPr>
          <a:xfrm>
            <a:off x="3657600" y="2583070"/>
            <a:ext cx="3746497" cy="335603"/>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1500" b="1" i="0" u="none" strike="noStrike" cap="all" spc="0" baseline="0">
                <a:solidFill>
                  <a:srgbClr val="E7E6E6"/>
                </a:solidFill>
                <a:uFillTx/>
                <a:latin typeface="Arial"/>
              </a:defRPr>
            </a:lvl1pPr>
          </a:lstStyle>
          <a:p>
            <a:pPr lvl="0"/>
            <a:r>
              <a:rPr lang="pl-PL"/>
              <a:t>Imię i nazwisko | funkcja</a:t>
            </a:r>
          </a:p>
        </p:txBody>
      </p:sp>
      <p:sp>
        <p:nvSpPr>
          <p:cNvPr id="8" name="pole tekstowe 15">
            <a:extLst>
              <a:ext uri="{FF2B5EF4-FFF2-40B4-BE49-F238E27FC236}">
                <a16:creationId xmlns="" xmlns:a16="http://schemas.microsoft.com/office/drawing/2014/main" id="{C0B8BEF1-A89A-4B89-A5D6-37DD716B46E9}"/>
              </a:ext>
            </a:extLst>
          </p:cNvPr>
          <p:cNvSpPr txBox="1"/>
          <p:nvPr/>
        </p:nvSpPr>
        <p:spPr>
          <a:xfrm>
            <a:off x="8115300" y="2595332"/>
            <a:ext cx="2340754" cy="323167"/>
          </a:xfrm>
          <a:prstGeom prst="rect">
            <a:avLst/>
          </a:prstGeom>
          <a:noFill/>
          <a:ln w="9528" cap="flat">
            <a:solidFill>
              <a:srgbClr val="A43757"/>
            </a:solidFill>
            <a:prstDash val="solid"/>
            <a:miter/>
          </a:ln>
        </p:spPr>
        <p:txBody>
          <a:bodyPr vert="horz" wrap="square" lIns="91440" tIns="45720" rIns="91440" bIns="45720" anchor="ctr" anchorCtr="0" compatLnSpc="1">
            <a:spAutoFit/>
          </a:bodyPr>
          <a:lstStyle/>
          <a:p>
            <a:pPr fontAlgn="auto" hangingPunct="1">
              <a:spcBef>
                <a:spcPts val="0"/>
              </a:spcBef>
              <a:spcAft>
                <a:spcPts val="0"/>
              </a:spcAft>
              <a:defRPr sz="1800" b="0" i="0" u="none" strike="noStrike" kern="0" cap="none" spc="0" baseline="0">
                <a:solidFill>
                  <a:srgbClr val="000000"/>
                </a:solidFill>
                <a:uFillTx/>
              </a:defRPr>
            </a:pPr>
            <a:r>
              <a:rPr lang="pl-PL" sz="1500" dirty="0">
                <a:solidFill>
                  <a:srgbClr val="FFFFFF"/>
                </a:solidFill>
                <a:latin typeface="Arial"/>
              </a:rPr>
              <a:t>Specjalizacje:</a:t>
            </a:r>
          </a:p>
        </p:txBody>
      </p:sp>
      <p:sp>
        <p:nvSpPr>
          <p:cNvPr id="9" name="Symbol zastępczy obrazu 2">
            <a:extLst>
              <a:ext uri="{FF2B5EF4-FFF2-40B4-BE49-F238E27FC236}">
                <a16:creationId xmlns="" xmlns:a16="http://schemas.microsoft.com/office/drawing/2014/main" id="{0B81DB3E-8631-4F98-B82F-3AB21749A08D}"/>
              </a:ext>
            </a:extLst>
          </p:cNvPr>
          <p:cNvSpPr txBox="1">
            <a:spLocks noGrp="1"/>
          </p:cNvSpPr>
          <p:nvPr>
            <p:ph type="pic" sz="quarter" idx="4294967295"/>
          </p:nvPr>
        </p:nvSpPr>
        <p:spPr>
          <a:xfrm>
            <a:off x="485775" y="1899153"/>
            <a:ext cx="2787648" cy="2799837"/>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0" i="0" u="none" strike="noStrike" cap="all" spc="0" baseline="0">
                <a:solidFill>
                  <a:srgbClr val="000000"/>
                </a:solidFill>
                <a:uFillTx/>
                <a:latin typeface="Arial"/>
              </a:defRPr>
            </a:lvl1pPr>
          </a:lstStyle>
          <a:p>
            <a:pPr lvl="0"/>
            <a:r>
              <a:rPr lang="pl-PL" dirty="0"/>
              <a:t>Zdjęcie mecenasa</a:t>
            </a:r>
          </a:p>
        </p:txBody>
      </p:sp>
      <p:sp>
        <p:nvSpPr>
          <p:cNvPr id="10" name="Symbol zastępczy tekstu 19">
            <a:extLst>
              <a:ext uri="{FF2B5EF4-FFF2-40B4-BE49-F238E27FC236}">
                <a16:creationId xmlns="" xmlns:a16="http://schemas.microsoft.com/office/drawing/2014/main" id="{FDD570F6-8838-4383-A95D-4A2382FF7F2D}"/>
              </a:ext>
            </a:extLst>
          </p:cNvPr>
          <p:cNvSpPr txBox="1">
            <a:spLocks noGrp="1"/>
          </p:cNvSpPr>
          <p:nvPr>
            <p:ph type="body" sz="quarter" idx="4294967295"/>
          </p:nvPr>
        </p:nvSpPr>
        <p:spPr>
          <a:xfrm>
            <a:off x="3657600" y="3911602"/>
            <a:ext cx="3835405" cy="91685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Opis</a:t>
            </a:r>
          </a:p>
        </p:txBody>
      </p:sp>
      <p:cxnSp>
        <p:nvCxnSpPr>
          <p:cNvPr id="11" name="Łącznik prosty 20">
            <a:extLst>
              <a:ext uri="{FF2B5EF4-FFF2-40B4-BE49-F238E27FC236}">
                <a16:creationId xmlns="" xmlns:a16="http://schemas.microsoft.com/office/drawing/2014/main" id="{10335539-F220-4DE5-A750-ECA80EF5978B}"/>
              </a:ext>
            </a:extLst>
          </p:cNvPr>
          <p:cNvCxnSpPr/>
          <p:nvPr/>
        </p:nvCxnSpPr>
        <p:spPr>
          <a:xfrm>
            <a:off x="0" y="5206995"/>
            <a:ext cx="12191996" cy="0"/>
          </a:xfrm>
          <a:prstGeom prst="straightConnector1">
            <a:avLst/>
          </a:prstGeom>
          <a:noFill/>
          <a:ln w="6345" cap="flat">
            <a:solidFill>
              <a:srgbClr val="44546A"/>
            </a:solidFill>
            <a:prstDash val="solid"/>
            <a:miter/>
          </a:ln>
        </p:spPr>
      </p:cxnSp>
      <p:pic>
        <p:nvPicPr>
          <p:cNvPr id="12" name="Obraz 21">
            <a:extLst>
              <a:ext uri="{FF2B5EF4-FFF2-40B4-BE49-F238E27FC236}">
                <a16:creationId xmlns="" xmlns:a16="http://schemas.microsoft.com/office/drawing/2014/main" id="{B1C2A58D-9C7E-4B9B-8697-8A624CEB2400}"/>
              </a:ext>
            </a:extLst>
          </p:cNvPr>
          <p:cNvPicPr>
            <a:picLocks noChangeAspect="1"/>
          </p:cNvPicPr>
          <p:nvPr/>
        </p:nvPicPr>
        <p:blipFill>
          <a:blip r:embed="rId2"/>
          <a:stretch>
            <a:fillRect/>
          </a:stretch>
        </p:blipFill>
        <p:spPr>
          <a:xfrm>
            <a:off x="7832722" y="5649638"/>
            <a:ext cx="3051727" cy="649562"/>
          </a:xfrm>
          <a:prstGeom prst="rect">
            <a:avLst/>
          </a:prstGeom>
          <a:noFill/>
          <a:ln cap="flat">
            <a:noFill/>
          </a:ln>
        </p:spPr>
      </p:pic>
      <p:pic>
        <p:nvPicPr>
          <p:cNvPr id="14" name="Obraz 23">
            <a:extLst>
              <a:ext uri="{FF2B5EF4-FFF2-40B4-BE49-F238E27FC236}">
                <a16:creationId xmlns="" xmlns:a16="http://schemas.microsoft.com/office/drawing/2014/main" id="{19551C2C-A05E-4DBF-A992-83FD9C9E55EC}"/>
              </a:ext>
            </a:extLst>
          </p:cNvPr>
          <p:cNvPicPr>
            <a:picLocks noChangeAspect="1"/>
          </p:cNvPicPr>
          <p:nvPr/>
        </p:nvPicPr>
        <p:blipFill>
          <a:blip r:embed="rId3"/>
          <a:stretch>
            <a:fillRect/>
          </a:stretch>
        </p:blipFill>
        <p:spPr>
          <a:xfrm>
            <a:off x="3632197" y="5613273"/>
            <a:ext cx="778273" cy="772238"/>
          </a:xfrm>
          <a:prstGeom prst="rect">
            <a:avLst/>
          </a:prstGeom>
          <a:noFill/>
          <a:ln cap="flat">
            <a:noFill/>
          </a:ln>
        </p:spPr>
      </p:pic>
      <p:sp>
        <p:nvSpPr>
          <p:cNvPr id="15" name="Symbol zastępczy tekstu 19">
            <a:extLst>
              <a:ext uri="{FF2B5EF4-FFF2-40B4-BE49-F238E27FC236}">
                <a16:creationId xmlns="" xmlns:a16="http://schemas.microsoft.com/office/drawing/2014/main" id="{2349FF69-291B-4E01-AA48-A02239FEB522}"/>
              </a:ext>
            </a:extLst>
          </p:cNvPr>
          <p:cNvSpPr txBox="1">
            <a:spLocks noGrp="1"/>
          </p:cNvSpPr>
          <p:nvPr>
            <p:ph type="body" sz="quarter" idx="4294967295"/>
          </p:nvPr>
        </p:nvSpPr>
        <p:spPr>
          <a:xfrm>
            <a:off x="1144179" y="5840766"/>
            <a:ext cx="1891116" cy="35682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Numer tel.</a:t>
            </a:r>
          </a:p>
        </p:txBody>
      </p:sp>
      <p:sp>
        <p:nvSpPr>
          <p:cNvPr id="16" name="Symbol zastępczy tekstu 19">
            <a:extLst>
              <a:ext uri="{FF2B5EF4-FFF2-40B4-BE49-F238E27FC236}">
                <a16:creationId xmlns="" xmlns:a16="http://schemas.microsoft.com/office/drawing/2014/main" id="{7436C755-7D6B-4487-AACB-E3F3B6CDCE59}"/>
              </a:ext>
            </a:extLst>
          </p:cNvPr>
          <p:cNvSpPr txBox="1">
            <a:spLocks noGrp="1"/>
          </p:cNvSpPr>
          <p:nvPr>
            <p:ph type="body" sz="quarter" idx="4294967295"/>
          </p:nvPr>
        </p:nvSpPr>
        <p:spPr>
          <a:xfrm>
            <a:off x="4410471" y="5853339"/>
            <a:ext cx="2701521" cy="35682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E-mail</a:t>
            </a:r>
          </a:p>
        </p:txBody>
      </p:sp>
      <p:pic>
        <p:nvPicPr>
          <p:cNvPr id="17" name="Obraz 22">
            <a:extLst>
              <a:ext uri="{FF2B5EF4-FFF2-40B4-BE49-F238E27FC236}">
                <a16:creationId xmlns="" xmlns:a16="http://schemas.microsoft.com/office/drawing/2014/main" id="{591794E5-FD29-47FF-9DA9-023FD519D5BE}"/>
              </a:ext>
            </a:extLst>
          </p:cNvPr>
          <p:cNvPicPr>
            <a:picLocks noChangeAspect="1"/>
          </p:cNvPicPr>
          <p:nvPr userDrawn="1"/>
        </p:nvPicPr>
        <p:blipFill>
          <a:blip r:embed="rId4"/>
          <a:stretch>
            <a:fillRect/>
          </a:stretch>
        </p:blipFill>
        <p:spPr>
          <a:xfrm>
            <a:off x="411937" y="5676768"/>
            <a:ext cx="690573" cy="708742"/>
          </a:xfrm>
          <a:prstGeom prst="rect">
            <a:avLst/>
          </a:prstGeom>
          <a:noFill/>
          <a:ln cap="flat">
            <a:noFill/>
          </a:ln>
        </p:spPr>
      </p:pic>
    </p:spTree>
    <p:extLst>
      <p:ext uri="{BB962C8B-B14F-4D97-AF65-F5344CB8AC3E}">
        <p14:creationId xmlns:p14="http://schemas.microsoft.com/office/powerpoint/2010/main" val="2161265682"/>
      </p:ext>
    </p:extLst>
  </p:cSld>
  <p:clrMapOvr>
    <a:masterClrMapping/>
  </p:clrMapOvr>
  <p:hf sldNum="0" hdr="0" ftr="0" dt="0"/>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p:cSld name="15_Dwa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8616031"/>
      </p:ext>
    </p:extLst>
  </p:cSld>
  <p:clrMapOvr>
    <a:masterClrMapping/>
  </p:clrMapOvr>
  <p:hf sldNum="0" hdr="0" ftr="0" dt="0"/>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p:cSld name="11_Tytuł i zawartość">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257665"/>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6_Dwa elementy zawartości">
    <p:spTree>
      <p:nvGrpSpPr>
        <p:cNvPr id="1" name=""/>
        <p:cNvGrpSpPr/>
        <p:nvPr/>
      </p:nvGrpSpPr>
      <p:grpSpPr>
        <a:xfrm>
          <a:off x="0" y="0"/>
          <a:ext cx="0" cy="0"/>
          <a:chOff x="0" y="0"/>
          <a:chExt cx="0" cy="0"/>
        </a:xfrm>
      </p:grpSpPr>
      <p:pic>
        <p:nvPicPr>
          <p:cNvPr id="2" name="Obraz 2">
            <a:extLst>
              <a:ext uri="{FF2B5EF4-FFF2-40B4-BE49-F238E27FC236}">
                <a16:creationId xmlns="" xmlns:a16="http://schemas.microsoft.com/office/drawing/2014/main" id="{AF90BDFE-E2BE-4953-9688-B4796D89FA9D}"/>
              </a:ext>
            </a:extLst>
          </p:cNvPr>
          <p:cNvPicPr>
            <a:picLocks noChangeAspect="1"/>
          </p:cNvPicPr>
          <p:nvPr/>
        </p:nvPicPr>
        <p:blipFill>
          <a:blip r:embed="rId2"/>
          <a:stretch>
            <a:fillRect/>
          </a:stretch>
        </p:blipFill>
        <p:spPr>
          <a:xfrm>
            <a:off x="1405121" y="1954786"/>
            <a:ext cx="2828550" cy="1018038"/>
          </a:xfrm>
          <a:prstGeom prst="rect">
            <a:avLst/>
          </a:prstGeom>
          <a:noFill/>
          <a:ln cap="flat">
            <a:noFill/>
          </a:ln>
        </p:spPr>
      </p:pic>
      <p:sp>
        <p:nvSpPr>
          <p:cNvPr id="3" name="Symbol zastępczy tekstu 10">
            <a:extLst>
              <a:ext uri="{FF2B5EF4-FFF2-40B4-BE49-F238E27FC236}">
                <a16:creationId xmlns="" xmlns:a16="http://schemas.microsoft.com/office/drawing/2014/main" id="{675C3A0A-1600-47E9-AA53-B2D7C26F586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4" name="Obraz 12">
            <a:extLst>
              <a:ext uri="{FF2B5EF4-FFF2-40B4-BE49-F238E27FC236}">
                <a16:creationId xmlns="" xmlns:a16="http://schemas.microsoft.com/office/drawing/2014/main" id="{FD698344-D0C6-4348-AD73-DE155DDE1DC0}"/>
              </a:ext>
            </a:extLst>
          </p:cNvPr>
          <p:cNvPicPr>
            <a:picLocks noChangeAspect="1"/>
          </p:cNvPicPr>
          <p:nvPr/>
        </p:nvPicPr>
        <p:blipFill>
          <a:blip r:embed="rId2"/>
          <a:stretch>
            <a:fillRect/>
          </a:stretch>
        </p:blipFill>
        <p:spPr>
          <a:xfrm>
            <a:off x="4669026" y="1942085"/>
            <a:ext cx="2828550" cy="1018038"/>
          </a:xfrm>
          <a:prstGeom prst="rect">
            <a:avLst/>
          </a:prstGeom>
          <a:noFill/>
          <a:ln cap="flat">
            <a:noFill/>
          </a:ln>
        </p:spPr>
      </p:pic>
      <p:pic>
        <p:nvPicPr>
          <p:cNvPr id="5" name="Obraz 13">
            <a:extLst>
              <a:ext uri="{FF2B5EF4-FFF2-40B4-BE49-F238E27FC236}">
                <a16:creationId xmlns="" xmlns:a16="http://schemas.microsoft.com/office/drawing/2014/main" id="{31EBE81F-C80D-4787-B9C2-AA438E509052}"/>
              </a:ext>
            </a:extLst>
          </p:cNvPr>
          <p:cNvPicPr>
            <a:picLocks noChangeAspect="1"/>
          </p:cNvPicPr>
          <p:nvPr/>
        </p:nvPicPr>
        <p:blipFill>
          <a:blip r:embed="rId2"/>
          <a:stretch>
            <a:fillRect/>
          </a:stretch>
        </p:blipFill>
        <p:spPr>
          <a:xfrm>
            <a:off x="7958324" y="1942085"/>
            <a:ext cx="2828550" cy="1018038"/>
          </a:xfrm>
          <a:prstGeom prst="rect">
            <a:avLst/>
          </a:prstGeom>
          <a:noFill/>
          <a:ln cap="flat">
            <a:noFill/>
          </a:ln>
        </p:spPr>
      </p:pic>
      <p:pic>
        <p:nvPicPr>
          <p:cNvPr id="6" name="Obraz 14">
            <a:extLst>
              <a:ext uri="{FF2B5EF4-FFF2-40B4-BE49-F238E27FC236}">
                <a16:creationId xmlns="" xmlns:a16="http://schemas.microsoft.com/office/drawing/2014/main" id="{D1563F32-E07C-4AA5-AE28-0761F2C1A027}"/>
              </a:ext>
            </a:extLst>
          </p:cNvPr>
          <p:cNvPicPr>
            <a:picLocks noChangeAspect="1"/>
          </p:cNvPicPr>
          <p:nvPr/>
        </p:nvPicPr>
        <p:blipFill>
          <a:blip r:embed="rId2"/>
          <a:stretch>
            <a:fillRect/>
          </a:stretch>
        </p:blipFill>
        <p:spPr>
          <a:xfrm>
            <a:off x="1405121" y="3453387"/>
            <a:ext cx="2828550" cy="1018038"/>
          </a:xfrm>
          <a:prstGeom prst="rect">
            <a:avLst/>
          </a:prstGeom>
          <a:noFill/>
          <a:ln cap="flat">
            <a:noFill/>
          </a:ln>
        </p:spPr>
      </p:pic>
      <p:pic>
        <p:nvPicPr>
          <p:cNvPr id="7" name="Obraz 15">
            <a:extLst>
              <a:ext uri="{FF2B5EF4-FFF2-40B4-BE49-F238E27FC236}">
                <a16:creationId xmlns="" xmlns:a16="http://schemas.microsoft.com/office/drawing/2014/main" id="{3939FAE8-D90E-438A-85FA-B70D9558E7DA}"/>
              </a:ext>
            </a:extLst>
          </p:cNvPr>
          <p:cNvPicPr>
            <a:picLocks noChangeAspect="1"/>
          </p:cNvPicPr>
          <p:nvPr/>
        </p:nvPicPr>
        <p:blipFill>
          <a:blip r:embed="rId2"/>
          <a:stretch>
            <a:fillRect/>
          </a:stretch>
        </p:blipFill>
        <p:spPr>
          <a:xfrm>
            <a:off x="4669026" y="3440686"/>
            <a:ext cx="2828550" cy="1018038"/>
          </a:xfrm>
          <a:prstGeom prst="rect">
            <a:avLst/>
          </a:prstGeom>
          <a:noFill/>
          <a:ln cap="flat">
            <a:noFill/>
          </a:ln>
        </p:spPr>
      </p:pic>
      <p:pic>
        <p:nvPicPr>
          <p:cNvPr id="8" name="Obraz 16">
            <a:extLst>
              <a:ext uri="{FF2B5EF4-FFF2-40B4-BE49-F238E27FC236}">
                <a16:creationId xmlns="" xmlns:a16="http://schemas.microsoft.com/office/drawing/2014/main" id="{25A19944-B7BD-43B1-8985-6F907FC9FC9D}"/>
              </a:ext>
            </a:extLst>
          </p:cNvPr>
          <p:cNvPicPr>
            <a:picLocks noChangeAspect="1"/>
          </p:cNvPicPr>
          <p:nvPr/>
        </p:nvPicPr>
        <p:blipFill>
          <a:blip r:embed="rId2"/>
          <a:stretch>
            <a:fillRect/>
          </a:stretch>
        </p:blipFill>
        <p:spPr>
          <a:xfrm>
            <a:off x="7958324" y="3440686"/>
            <a:ext cx="2828550" cy="1018038"/>
          </a:xfrm>
          <a:prstGeom prst="rect">
            <a:avLst/>
          </a:prstGeom>
          <a:noFill/>
          <a:ln cap="flat">
            <a:noFill/>
          </a:ln>
        </p:spPr>
      </p:pic>
      <p:pic>
        <p:nvPicPr>
          <p:cNvPr id="9" name="Obraz 20">
            <a:extLst>
              <a:ext uri="{FF2B5EF4-FFF2-40B4-BE49-F238E27FC236}">
                <a16:creationId xmlns="" xmlns:a16="http://schemas.microsoft.com/office/drawing/2014/main" id="{AE521724-0BAF-4FDF-84AE-938EBDBD5BED}"/>
              </a:ext>
            </a:extLst>
          </p:cNvPr>
          <p:cNvPicPr>
            <a:picLocks noChangeAspect="1"/>
          </p:cNvPicPr>
          <p:nvPr/>
        </p:nvPicPr>
        <p:blipFill>
          <a:blip r:embed="rId2"/>
          <a:stretch>
            <a:fillRect/>
          </a:stretch>
        </p:blipFill>
        <p:spPr>
          <a:xfrm>
            <a:off x="1392420" y="4951978"/>
            <a:ext cx="2828550" cy="1018038"/>
          </a:xfrm>
          <a:prstGeom prst="rect">
            <a:avLst/>
          </a:prstGeom>
          <a:noFill/>
          <a:ln cap="flat">
            <a:noFill/>
          </a:ln>
        </p:spPr>
      </p:pic>
      <p:pic>
        <p:nvPicPr>
          <p:cNvPr id="10" name="Obraz 3">
            <a:extLst>
              <a:ext uri="{FF2B5EF4-FFF2-40B4-BE49-F238E27FC236}">
                <a16:creationId xmlns="" xmlns:a16="http://schemas.microsoft.com/office/drawing/2014/main" id="{BDDEA5FB-54C2-43D8-8ED7-526093A76934}"/>
              </a:ext>
            </a:extLst>
          </p:cNvPr>
          <p:cNvPicPr>
            <a:picLocks noChangeAspect="1"/>
          </p:cNvPicPr>
          <p:nvPr/>
        </p:nvPicPr>
        <p:blipFill>
          <a:blip r:embed="rId3"/>
          <a:stretch>
            <a:fillRect/>
          </a:stretch>
        </p:blipFill>
        <p:spPr>
          <a:xfrm>
            <a:off x="4702045" y="4965694"/>
            <a:ext cx="2813307" cy="990606"/>
          </a:xfrm>
          <a:prstGeom prst="rect">
            <a:avLst/>
          </a:prstGeom>
          <a:noFill/>
          <a:ln cap="flat">
            <a:noFill/>
          </a:ln>
        </p:spPr>
      </p:pic>
      <p:cxnSp>
        <p:nvCxnSpPr>
          <p:cNvPr id="11" name="Łącznik prosty 8">
            <a:extLst>
              <a:ext uri="{FF2B5EF4-FFF2-40B4-BE49-F238E27FC236}">
                <a16:creationId xmlns="" xmlns:a16="http://schemas.microsoft.com/office/drawing/2014/main" id="{EB0F9CBE-C805-4B8E-852C-464E433A3528}"/>
              </a:ext>
            </a:extLst>
          </p:cNvPr>
          <p:cNvCxnSpPr>
            <a:endCxn id="2" idx="1"/>
          </p:cNvCxnSpPr>
          <p:nvPr/>
        </p:nvCxnSpPr>
        <p:spPr>
          <a:xfrm>
            <a:off x="0" y="2451104"/>
            <a:ext cx="1405121" cy="12691"/>
          </a:xfrm>
          <a:prstGeom prst="straightConnector1">
            <a:avLst/>
          </a:prstGeom>
          <a:noFill/>
          <a:ln w="6345" cap="flat">
            <a:solidFill>
              <a:srgbClr val="A43757"/>
            </a:solidFill>
            <a:prstDash val="solid"/>
            <a:miter/>
          </a:ln>
        </p:spPr>
      </p:cxnSp>
      <p:cxnSp>
        <p:nvCxnSpPr>
          <p:cNvPr id="12" name="Łącznik prosty ze strzałką 25">
            <a:extLst>
              <a:ext uri="{FF2B5EF4-FFF2-40B4-BE49-F238E27FC236}">
                <a16:creationId xmlns="" xmlns:a16="http://schemas.microsoft.com/office/drawing/2014/main" id="{7B1CFE85-FF7B-4356-9FF8-68377941E52B}"/>
              </a:ext>
            </a:extLst>
          </p:cNvPr>
          <p:cNvCxnSpPr/>
          <p:nvPr/>
        </p:nvCxnSpPr>
        <p:spPr>
          <a:xfrm>
            <a:off x="4214094" y="2438403"/>
            <a:ext cx="461818" cy="0"/>
          </a:xfrm>
          <a:prstGeom prst="straightConnector1">
            <a:avLst/>
          </a:prstGeom>
          <a:noFill/>
          <a:ln w="6345" cap="flat">
            <a:solidFill>
              <a:srgbClr val="A43757"/>
            </a:solidFill>
            <a:prstDash val="solid"/>
            <a:miter/>
            <a:tailEnd type="arrow"/>
          </a:ln>
        </p:spPr>
      </p:cxnSp>
      <p:cxnSp>
        <p:nvCxnSpPr>
          <p:cNvPr id="13" name="Łącznik prosty ze strzałką 42">
            <a:extLst>
              <a:ext uri="{FF2B5EF4-FFF2-40B4-BE49-F238E27FC236}">
                <a16:creationId xmlns="" xmlns:a16="http://schemas.microsoft.com/office/drawing/2014/main" id="{CC72A635-2347-47F7-BD57-3DEDD9FD6DA3}"/>
              </a:ext>
            </a:extLst>
          </p:cNvPr>
          <p:cNvCxnSpPr/>
          <p:nvPr/>
        </p:nvCxnSpPr>
        <p:spPr>
          <a:xfrm>
            <a:off x="7490691" y="2451104"/>
            <a:ext cx="461818" cy="0"/>
          </a:xfrm>
          <a:prstGeom prst="straightConnector1">
            <a:avLst/>
          </a:prstGeom>
          <a:noFill/>
          <a:ln w="6345" cap="flat">
            <a:solidFill>
              <a:srgbClr val="A43757"/>
            </a:solidFill>
            <a:prstDash val="solid"/>
            <a:miter/>
            <a:tailEnd type="arrow"/>
          </a:ln>
        </p:spPr>
      </p:cxnSp>
      <p:cxnSp>
        <p:nvCxnSpPr>
          <p:cNvPr id="14" name="Łącznik prosty ze strzałką 43">
            <a:extLst>
              <a:ext uri="{FF2B5EF4-FFF2-40B4-BE49-F238E27FC236}">
                <a16:creationId xmlns="" xmlns:a16="http://schemas.microsoft.com/office/drawing/2014/main" id="{9334EB13-06F4-40CE-BC23-1EBD65E3D72A}"/>
              </a:ext>
            </a:extLst>
          </p:cNvPr>
          <p:cNvCxnSpPr/>
          <p:nvPr/>
        </p:nvCxnSpPr>
        <p:spPr>
          <a:xfrm>
            <a:off x="9486900" y="2946397"/>
            <a:ext cx="0" cy="508005"/>
          </a:xfrm>
          <a:prstGeom prst="straightConnector1">
            <a:avLst/>
          </a:prstGeom>
          <a:noFill/>
          <a:ln w="6345" cap="flat">
            <a:solidFill>
              <a:srgbClr val="A43757"/>
            </a:solidFill>
            <a:prstDash val="solid"/>
            <a:miter/>
            <a:tailEnd type="arrow"/>
          </a:ln>
        </p:spPr>
      </p:cxnSp>
      <p:cxnSp>
        <p:nvCxnSpPr>
          <p:cNvPr id="15" name="Łącznik prosty ze strzałką 44">
            <a:extLst>
              <a:ext uri="{FF2B5EF4-FFF2-40B4-BE49-F238E27FC236}">
                <a16:creationId xmlns="" xmlns:a16="http://schemas.microsoft.com/office/drawing/2014/main" id="{10571280-E002-4DC8-BCDB-E89C4483A4A1}"/>
              </a:ext>
            </a:extLst>
          </p:cNvPr>
          <p:cNvCxnSpPr/>
          <p:nvPr/>
        </p:nvCxnSpPr>
        <p:spPr>
          <a:xfrm flipH="1">
            <a:off x="4203697" y="3949695"/>
            <a:ext cx="457200" cy="0"/>
          </a:xfrm>
          <a:prstGeom prst="straightConnector1">
            <a:avLst/>
          </a:prstGeom>
          <a:noFill/>
          <a:ln w="6345" cap="flat">
            <a:solidFill>
              <a:srgbClr val="A43757"/>
            </a:solidFill>
            <a:prstDash val="solid"/>
            <a:miter/>
            <a:tailEnd type="arrow"/>
          </a:ln>
        </p:spPr>
      </p:cxnSp>
      <p:cxnSp>
        <p:nvCxnSpPr>
          <p:cNvPr id="16" name="Łącznik prosty ze strzałką 45">
            <a:extLst>
              <a:ext uri="{FF2B5EF4-FFF2-40B4-BE49-F238E27FC236}">
                <a16:creationId xmlns="" xmlns:a16="http://schemas.microsoft.com/office/drawing/2014/main" id="{98B793D4-C324-470D-B2D9-2C9BFB15E73D}"/>
              </a:ext>
            </a:extLst>
          </p:cNvPr>
          <p:cNvCxnSpPr>
            <a:stCxn id="8" idx="1"/>
          </p:cNvCxnSpPr>
          <p:nvPr/>
        </p:nvCxnSpPr>
        <p:spPr>
          <a:xfrm flipH="1">
            <a:off x="7480304" y="3949695"/>
            <a:ext cx="478020" cy="0"/>
          </a:xfrm>
          <a:prstGeom prst="straightConnector1">
            <a:avLst/>
          </a:prstGeom>
          <a:noFill/>
          <a:ln w="6345" cap="flat">
            <a:solidFill>
              <a:srgbClr val="A43757"/>
            </a:solidFill>
            <a:prstDash val="solid"/>
            <a:miter/>
            <a:tailEnd type="arrow"/>
          </a:ln>
        </p:spPr>
      </p:cxnSp>
      <p:cxnSp>
        <p:nvCxnSpPr>
          <p:cNvPr id="17" name="Łącznik prosty ze strzałką 46">
            <a:extLst>
              <a:ext uri="{FF2B5EF4-FFF2-40B4-BE49-F238E27FC236}">
                <a16:creationId xmlns="" xmlns:a16="http://schemas.microsoft.com/office/drawing/2014/main" id="{CB1BAC07-5807-496D-B311-2AD322BDB2CE}"/>
              </a:ext>
            </a:extLst>
          </p:cNvPr>
          <p:cNvCxnSpPr/>
          <p:nvPr/>
        </p:nvCxnSpPr>
        <p:spPr>
          <a:xfrm>
            <a:off x="4165604" y="5448296"/>
            <a:ext cx="507994" cy="0"/>
          </a:xfrm>
          <a:prstGeom prst="straightConnector1">
            <a:avLst/>
          </a:prstGeom>
          <a:noFill/>
          <a:ln w="6345" cap="flat">
            <a:solidFill>
              <a:srgbClr val="A43757"/>
            </a:solidFill>
            <a:prstDash val="solid"/>
            <a:miter/>
            <a:tailEnd type="arrow"/>
          </a:ln>
        </p:spPr>
      </p:cxnSp>
      <p:cxnSp>
        <p:nvCxnSpPr>
          <p:cNvPr id="18" name="Łącznik prosty ze strzałką 52">
            <a:extLst>
              <a:ext uri="{FF2B5EF4-FFF2-40B4-BE49-F238E27FC236}">
                <a16:creationId xmlns="" xmlns:a16="http://schemas.microsoft.com/office/drawing/2014/main" id="{1F1542E2-874B-4A43-8CB9-64F326FE25F6}"/>
              </a:ext>
            </a:extLst>
          </p:cNvPr>
          <p:cNvCxnSpPr/>
          <p:nvPr/>
        </p:nvCxnSpPr>
        <p:spPr>
          <a:xfrm>
            <a:off x="2743200" y="4457700"/>
            <a:ext cx="0" cy="508004"/>
          </a:xfrm>
          <a:prstGeom prst="straightConnector1">
            <a:avLst/>
          </a:prstGeom>
          <a:noFill/>
          <a:ln w="6345" cap="flat">
            <a:solidFill>
              <a:srgbClr val="A43757"/>
            </a:solidFill>
            <a:prstDash val="solid"/>
            <a:miter/>
            <a:tailEnd type="arrow"/>
          </a:ln>
        </p:spPr>
      </p:cxnSp>
      <p:sp>
        <p:nvSpPr>
          <p:cNvPr id="19" name="Symbol zastępczy tekstu 34">
            <a:extLst>
              <a:ext uri="{FF2B5EF4-FFF2-40B4-BE49-F238E27FC236}">
                <a16:creationId xmlns="" xmlns:a16="http://schemas.microsoft.com/office/drawing/2014/main" id="{5EB71FFB-4A35-47BB-BEAD-3603D0EB3702}"/>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 xmlns:a16="http://schemas.microsoft.com/office/drawing/2014/main" id="{FA9595DF-4951-41E5-A31B-F271CD1ECDC9}"/>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 xmlns:a16="http://schemas.microsoft.com/office/drawing/2014/main" id="{25686BDF-7D35-461E-A2BD-F48816F576FF}"/>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2" name="Symbol zastępczy tekstu 34">
            <a:extLst>
              <a:ext uri="{FF2B5EF4-FFF2-40B4-BE49-F238E27FC236}">
                <a16:creationId xmlns="" xmlns:a16="http://schemas.microsoft.com/office/drawing/2014/main" id="{C301FD96-A5F1-49E7-82A0-984A60897302}"/>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3" name="Symbol zastępczy tekstu 34">
            <a:extLst>
              <a:ext uri="{FF2B5EF4-FFF2-40B4-BE49-F238E27FC236}">
                <a16:creationId xmlns="" xmlns:a16="http://schemas.microsoft.com/office/drawing/2014/main" id="{2386ED17-0EDA-4141-B8A2-A6E761D5D52E}"/>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4" name="Symbol zastępczy tekstu 34">
            <a:extLst>
              <a:ext uri="{FF2B5EF4-FFF2-40B4-BE49-F238E27FC236}">
                <a16:creationId xmlns="" xmlns:a16="http://schemas.microsoft.com/office/drawing/2014/main" id="{C03DD810-BDD5-445B-8594-4ECB0A8FB0B2}"/>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5" name="Symbol zastępczy tekstu 34">
            <a:extLst>
              <a:ext uri="{FF2B5EF4-FFF2-40B4-BE49-F238E27FC236}">
                <a16:creationId xmlns="" xmlns:a16="http://schemas.microsoft.com/office/drawing/2014/main" id="{35E22065-6ACF-4850-90E0-241283CB24DA}"/>
              </a:ext>
            </a:extLst>
          </p:cNvPr>
          <p:cNvSpPr txBox="1">
            <a:spLocks noGrp="1"/>
          </p:cNvSpPr>
          <p:nvPr>
            <p:ph type="body" sz="quarter" idx="4294967295"/>
          </p:nvPr>
        </p:nvSpPr>
        <p:spPr>
          <a:xfrm>
            <a:off x="1485900"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6" name="Symbol zastępczy tekstu 34">
            <a:extLst>
              <a:ext uri="{FF2B5EF4-FFF2-40B4-BE49-F238E27FC236}">
                <a16:creationId xmlns="" xmlns:a16="http://schemas.microsoft.com/office/drawing/2014/main" id="{2145FE43-53DD-4595-B8AA-BA21679E2DCE}"/>
              </a:ext>
            </a:extLst>
          </p:cNvPr>
          <p:cNvSpPr txBox="1">
            <a:spLocks noGrp="1"/>
          </p:cNvSpPr>
          <p:nvPr>
            <p:ph type="body" sz="quarter" idx="4294967295"/>
          </p:nvPr>
        </p:nvSpPr>
        <p:spPr>
          <a:xfrm>
            <a:off x="4782074" y="5054602"/>
            <a:ext cx="2628899" cy="8001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spTree>
    <p:extLst>
      <p:ext uri="{BB962C8B-B14F-4D97-AF65-F5344CB8AC3E}">
        <p14:creationId xmlns:p14="http://schemas.microsoft.com/office/powerpoint/2010/main" val="3706138393"/>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p:cSld name="1_Tytuł i zawartość">
    <p:spTree>
      <p:nvGrpSpPr>
        <p:cNvPr id="1" name=""/>
        <p:cNvGrpSpPr/>
        <p:nvPr/>
      </p:nvGrpSpPr>
      <p:grpSpPr>
        <a:xfrm>
          <a:off x="0" y="0"/>
          <a:ext cx="0" cy="0"/>
          <a:chOff x="0" y="0"/>
          <a:chExt cx="0" cy="0"/>
        </a:xfrm>
      </p:grpSpPr>
      <p:sp>
        <p:nvSpPr>
          <p:cNvPr id="2" name="Symbol zastępczy tekstu 10">
            <a:extLst>
              <a:ext uri="{FF2B5EF4-FFF2-40B4-BE49-F238E27FC236}">
                <a16:creationId xmlns="" xmlns:a16="http://schemas.microsoft.com/office/drawing/2014/main" id="{4C44D14F-F880-4E8C-A630-5E541FF4B244}"/>
              </a:ext>
            </a:extLst>
          </p:cNvPr>
          <p:cNvSpPr txBox="1">
            <a:spLocks noGrp="1"/>
          </p:cNvSpPr>
          <p:nvPr>
            <p:ph type="body" sz="quarter" idx="4294967295"/>
          </p:nvPr>
        </p:nvSpPr>
        <p:spPr>
          <a:xfrm>
            <a:off x="1816098" y="728667"/>
            <a:ext cx="4102098" cy="684208"/>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Calibri"/>
              </a:defRPr>
            </a:lvl1pPr>
          </a:lstStyle>
          <a:p>
            <a:pPr lvl="0"/>
            <a:r>
              <a:rPr lang="pl-PL"/>
              <a:t>tytuł</a:t>
            </a:r>
          </a:p>
        </p:txBody>
      </p:sp>
    </p:spTree>
    <p:extLst>
      <p:ext uri="{BB962C8B-B14F-4D97-AF65-F5344CB8AC3E}">
        <p14:creationId xmlns:p14="http://schemas.microsoft.com/office/powerpoint/2010/main" val="2973635896"/>
      </p:ext>
    </p:extLst>
  </p:cSld>
  <p:clrMapOvr>
    <a:masterClrMapping/>
  </p:clrMapOvr>
  <p:hf sldNum="0" hdr="0" ftr="0" dt="0"/>
</p:sldLayout>
</file>

<file path=ppt/slideLayouts/slideLayout521.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sp>
        <p:nvSpPr>
          <p:cNvPr id="8" name="Title 7"/>
          <p:cNvSpPr>
            <a:spLocks noGrp="1"/>
          </p:cNvSpPr>
          <p:nvPr>
            <p:ph type="title"/>
          </p:nvPr>
        </p:nvSpPr>
        <p:spPr>
          <a:xfrm>
            <a:off x="483616" y="2913754"/>
            <a:ext cx="5612384" cy="923330"/>
          </a:xfrm>
          <a:prstGeom prst="rect">
            <a:avLst/>
          </a:prstGeom>
          <a:noFill/>
        </p:spPr>
        <p:txBody>
          <a:bodyPr wrap="square" rtlCol="0">
            <a:spAutoFit/>
          </a:bodyPr>
          <a:lstStyle>
            <a:lvl1pPr algn="l">
              <a:defRPr lang="uk-UA" sz="3000" b="1">
                <a:latin typeface="+mn-lt"/>
                <a:ea typeface="Roboto Condensed" panose="02000000000000000000" pitchFamily="2" charset="0"/>
                <a:cs typeface="+mn-cs"/>
              </a:defRPr>
            </a:lvl1pPr>
          </a:lstStyle>
          <a:p>
            <a:pPr lvl="0"/>
            <a:r>
              <a:rPr lang="pl-PL"/>
              <a:t>Kliknij, aby edytować styl</a:t>
            </a:r>
            <a:endParaRPr lang="uk-UA" dirty="0"/>
          </a:p>
        </p:txBody>
      </p:sp>
      <p:sp>
        <p:nvSpPr>
          <p:cNvPr id="11" name="Picture Placeholder 12"/>
          <p:cNvSpPr>
            <a:spLocks noGrp="1"/>
          </p:cNvSpPr>
          <p:nvPr>
            <p:ph type="pic" sz="quarter" idx="11"/>
          </p:nvPr>
        </p:nvSpPr>
        <p:spPr>
          <a:xfrm>
            <a:off x="7688376" y="2507741"/>
            <a:ext cx="1804416" cy="1804416"/>
          </a:xfrm>
          <a:prstGeom prst="ellipse">
            <a:avLst/>
          </a:prstGeom>
          <a:ln w="25400">
            <a:solidFill>
              <a:schemeClr val="accent1"/>
            </a:solidFill>
          </a:ln>
        </p:spPr>
        <p:txBody>
          <a:bodyPr/>
          <a:lstStyle>
            <a:lvl1pPr>
              <a:defRPr sz="1333"/>
            </a:lvl1pPr>
          </a:lstStyle>
          <a:p>
            <a:pPr lvl="0"/>
            <a:endParaRPr lang="uk-UA" noProof="0"/>
          </a:p>
        </p:txBody>
      </p:sp>
    </p:spTree>
    <p:extLst>
      <p:ext uri="{BB962C8B-B14F-4D97-AF65-F5344CB8AC3E}">
        <p14:creationId xmlns:p14="http://schemas.microsoft.com/office/powerpoint/2010/main" val="672782"/>
      </p:ext>
    </p:extLst>
  </p:cSld>
  <p:clrMapOvr>
    <a:masterClrMapping/>
  </p:clrMapOvr>
  <p:transition spd="slow">
    <p:fade/>
  </p:transition>
  <p:hf hdr="0" ftr="0" dt="0"/>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p:cSld name="Slajd tytułowy">
    <p:bg>
      <p:bgPr>
        <a:solidFill>
          <a:srgbClr val="FFFFFF"/>
        </a:solidFill>
        <a:effectLst/>
      </p:bgPr>
    </p:bg>
    <p:spTree>
      <p:nvGrpSpPr>
        <p:cNvPr id="1" name=""/>
        <p:cNvGrpSpPr/>
        <p:nvPr/>
      </p:nvGrpSpPr>
      <p:grpSpPr>
        <a:xfrm>
          <a:off x="0" y="0"/>
          <a:ext cx="0" cy="0"/>
          <a:chOff x="0" y="0"/>
          <a:chExt cx="0" cy="0"/>
        </a:xfrm>
      </p:grpSpPr>
      <p:sp>
        <p:nvSpPr>
          <p:cNvPr id="2" name="Symbol zastępczy tekstu 12">
            <a:extLst>
              <a:ext uri="{FF2B5EF4-FFF2-40B4-BE49-F238E27FC236}">
                <a16:creationId xmlns="" xmlns:a16="http://schemas.microsoft.com/office/drawing/2014/main" id="{DB5AB15A-092B-4CB5-BB6E-3E2C59EB133C}"/>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3" name="Symbol zastępczy tekstu 16">
            <a:extLst>
              <a:ext uri="{FF2B5EF4-FFF2-40B4-BE49-F238E27FC236}">
                <a16:creationId xmlns="" xmlns:a16="http://schemas.microsoft.com/office/drawing/2014/main" id="{51D8ECD5-7DC1-4E08-A125-3CDD87CED8ED}"/>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4" name="Symbol zastępczy tekstu 16">
            <a:extLst>
              <a:ext uri="{FF2B5EF4-FFF2-40B4-BE49-F238E27FC236}">
                <a16:creationId xmlns="" xmlns:a16="http://schemas.microsoft.com/office/drawing/2014/main" id="{B209F716-4347-49F0-ACFD-C2DABFF6BF0E}"/>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Tree>
    <p:extLst>
      <p:ext uri="{BB962C8B-B14F-4D97-AF65-F5344CB8AC3E}">
        <p14:creationId xmlns:p14="http://schemas.microsoft.com/office/powerpoint/2010/main" val="2204656563"/>
      </p:ext>
    </p:extLst>
  </p:cSld>
  <p:clrMapOvr>
    <a:masterClrMapping/>
  </p:clrMapOvr>
  <p:hf sldNum="0" hdr="0" ftr="0" dt="0"/>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p:cSld name="2_Slajd tytułowy">
    <p:bg>
      <p:bgPr>
        <a:solidFill>
          <a:srgbClr val="FFFFFF"/>
        </a:solidFill>
        <a:effectLst/>
      </p:bgPr>
    </p:bg>
    <p:spTree>
      <p:nvGrpSpPr>
        <p:cNvPr id="1" name=""/>
        <p:cNvGrpSpPr/>
        <p:nvPr/>
      </p:nvGrpSpPr>
      <p:grpSpPr>
        <a:xfrm>
          <a:off x="0" y="0"/>
          <a:ext cx="0" cy="0"/>
          <a:chOff x="0" y="0"/>
          <a:chExt cx="0" cy="0"/>
        </a:xfrm>
      </p:grpSpPr>
      <p:sp>
        <p:nvSpPr>
          <p:cNvPr id="2" name="Symbol zastępczy tekstu 12">
            <a:extLst>
              <a:ext uri="{FF2B5EF4-FFF2-40B4-BE49-F238E27FC236}">
                <a16:creationId xmlns="" xmlns:a16="http://schemas.microsoft.com/office/drawing/2014/main" id="{706758D7-9C0F-47B1-9436-C8B06A948CE6}"/>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3" name="Symbol zastępczy tekstu 16">
            <a:extLst>
              <a:ext uri="{FF2B5EF4-FFF2-40B4-BE49-F238E27FC236}">
                <a16:creationId xmlns="" xmlns:a16="http://schemas.microsoft.com/office/drawing/2014/main" id="{7B4DD4B1-B280-4A05-967B-B51BEF436CCA}"/>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4" name="Symbol zastępczy tekstu 16">
            <a:extLst>
              <a:ext uri="{FF2B5EF4-FFF2-40B4-BE49-F238E27FC236}">
                <a16:creationId xmlns="" xmlns:a16="http://schemas.microsoft.com/office/drawing/2014/main" id="{8F988432-F637-417F-B57B-6B19810095CA}"/>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
        <p:nvSpPr>
          <p:cNvPr id="5" name="Prostokąt 3">
            <a:extLst>
              <a:ext uri="{FF2B5EF4-FFF2-40B4-BE49-F238E27FC236}">
                <a16:creationId xmlns="" xmlns:a16="http://schemas.microsoft.com/office/drawing/2014/main" id="{E61DAD37-C17B-48B5-828F-46CBC76A5567}"/>
              </a:ext>
            </a:extLst>
          </p:cNvPr>
          <p:cNvSpPr/>
          <p:nvPr/>
        </p:nvSpPr>
        <p:spPr>
          <a:xfrm>
            <a:off x="0" y="685800"/>
            <a:ext cx="1625602" cy="1117597"/>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pl-PL" kern="0" dirty="0">
              <a:solidFill>
                <a:srgbClr val="FFFFFF"/>
              </a:solidFill>
              <a:latin typeface="Arial"/>
            </a:endParaRPr>
          </a:p>
        </p:txBody>
      </p:sp>
    </p:spTree>
    <p:extLst>
      <p:ext uri="{BB962C8B-B14F-4D97-AF65-F5344CB8AC3E}">
        <p14:creationId xmlns:p14="http://schemas.microsoft.com/office/powerpoint/2010/main" val="3918268516"/>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p:cSld name="1_Slajd tytułowy">
    <p:spTree>
      <p:nvGrpSpPr>
        <p:cNvPr id="1" name=""/>
        <p:cNvGrpSpPr/>
        <p:nvPr/>
      </p:nvGrpSpPr>
      <p:grpSpPr>
        <a:xfrm>
          <a:off x="0" y="0"/>
          <a:ext cx="0" cy="0"/>
          <a:chOff x="0" y="0"/>
          <a:chExt cx="0" cy="0"/>
        </a:xfrm>
      </p:grpSpPr>
      <p:pic>
        <p:nvPicPr>
          <p:cNvPr id="2" name="Obraz 18">
            <a:extLst>
              <a:ext uri="{FF2B5EF4-FFF2-40B4-BE49-F238E27FC236}">
                <a16:creationId xmlns="" xmlns:a16="http://schemas.microsoft.com/office/drawing/2014/main" id="{1AFC8900-525C-43FE-BFC1-C090DE2D31C7}"/>
              </a:ext>
            </a:extLst>
          </p:cNvPr>
          <p:cNvPicPr>
            <a:picLocks noChangeAspect="1"/>
          </p:cNvPicPr>
          <p:nvPr/>
        </p:nvPicPr>
        <p:blipFill>
          <a:blip r:embed="rId2"/>
          <a:stretch>
            <a:fillRect/>
          </a:stretch>
        </p:blipFill>
        <p:spPr>
          <a:xfrm>
            <a:off x="0" y="1709"/>
            <a:ext cx="12191996" cy="6854571"/>
          </a:xfrm>
          <a:prstGeom prst="rect">
            <a:avLst/>
          </a:prstGeom>
          <a:noFill/>
          <a:ln cap="flat">
            <a:noFill/>
          </a:ln>
        </p:spPr>
      </p:pic>
      <p:pic>
        <p:nvPicPr>
          <p:cNvPr id="3" name="Obraz 10">
            <a:extLst>
              <a:ext uri="{FF2B5EF4-FFF2-40B4-BE49-F238E27FC236}">
                <a16:creationId xmlns="" xmlns:a16="http://schemas.microsoft.com/office/drawing/2014/main" id="{A07D9E59-AEDF-4B9D-9896-1BCBC703708E}"/>
              </a:ext>
            </a:extLst>
          </p:cNvPr>
          <p:cNvPicPr>
            <a:picLocks noChangeAspect="1"/>
          </p:cNvPicPr>
          <p:nvPr/>
        </p:nvPicPr>
        <p:blipFill>
          <a:blip r:embed="rId3"/>
          <a:stretch>
            <a:fillRect/>
          </a:stretch>
        </p:blipFill>
        <p:spPr>
          <a:xfrm>
            <a:off x="9250673" y="5820658"/>
            <a:ext cx="2941323" cy="576072"/>
          </a:xfrm>
          <a:prstGeom prst="rect">
            <a:avLst/>
          </a:prstGeom>
          <a:noFill/>
          <a:ln cap="flat">
            <a:noFill/>
          </a:ln>
        </p:spPr>
      </p:pic>
      <p:pic>
        <p:nvPicPr>
          <p:cNvPr id="4" name="Obraz 9">
            <a:extLst>
              <a:ext uri="{FF2B5EF4-FFF2-40B4-BE49-F238E27FC236}">
                <a16:creationId xmlns="" xmlns:a16="http://schemas.microsoft.com/office/drawing/2014/main" id="{3ED39BA6-E277-4498-B2C2-E4EC22FE8E28}"/>
              </a:ext>
            </a:extLst>
          </p:cNvPr>
          <p:cNvPicPr>
            <a:picLocks noChangeAspect="1"/>
          </p:cNvPicPr>
          <p:nvPr/>
        </p:nvPicPr>
        <p:blipFill>
          <a:blip r:embed="rId4"/>
          <a:stretch>
            <a:fillRect/>
          </a:stretch>
        </p:blipFill>
        <p:spPr>
          <a:xfrm>
            <a:off x="902201" y="4930481"/>
            <a:ext cx="9397005" cy="579116"/>
          </a:xfrm>
          <a:prstGeom prst="rect">
            <a:avLst/>
          </a:prstGeom>
          <a:noFill/>
          <a:ln cap="flat">
            <a:noFill/>
          </a:ln>
        </p:spPr>
      </p:pic>
      <p:pic>
        <p:nvPicPr>
          <p:cNvPr id="5" name="Obraz 7">
            <a:extLst>
              <a:ext uri="{FF2B5EF4-FFF2-40B4-BE49-F238E27FC236}">
                <a16:creationId xmlns="" xmlns:a16="http://schemas.microsoft.com/office/drawing/2014/main" id="{24C42205-CE22-4E02-A3BE-E31B40946891}"/>
              </a:ext>
            </a:extLst>
          </p:cNvPr>
          <p:cNvPicPr>
            <a:picLocks noChangeAspect="1"/>
          </p:cNvPicPr>
          <p:nvPr/>
        </p:nvPicPr>
        <p:blipFill>
          <a:blip r:embed="rId5"/>
          <a:stretch>
            <a:fillRect/>
          </a:stretch>
        </p:blipFill>
        <p:spPr>
          <a:xfrm>
            <a:off x="-1527" y="420203"/>
            <a:ext cx="3736860" cy="877824"/>
          </a:xfrm>
          <a:prstGeom prst="rect">
            <a:avLst/>
          </a:prstGeom>
          <a:noFill/>
          <a:ln cap="flat">
            <a:noFill/>
          </a:ln>
        </p:spPr>
      </p:pic>
      <p:pic>
        <p:nvPicPr>
          <p:cNvPr id="6" name="Obraz 8">
            <a:extLst>
              <a:ext uri="{FF2B5EF4-FFF2-40B4-BE49-F238E27FC236}">
                <a16:creationId xmlns="" xmlns:a16="http://schemas.microsoft.com/office/drawing/2014/main" id="{632DDC97-24B9-4474-BFE8-B7C08464B69F}"/>
              </a:ext>
            </a:extLst>
          </p:cNvPr>
          <p:cNvPicPr>
            <a:picLocks noChangeAspect="1"/>
          </p:cNvPicPr>
          <p:nvPr/>
        </p:nvPicPr>
        <p:blipFill>
          <a:blip r:embed="rId6"/>
          <a:stretch>
            <a:fillRect/>
          </a:stretch>
        </p:blipFill>
        <p:spPr>
          <a:xfrm>
            <a:off x="-5084" y="4142378"/>
            <a:ext cx="7513332" cy="807726"/>
          </a:xfrm>
          <a:prstGeom prst="rect">
            <a:avLst/>
          </a:prstGeom>
          <a:noFill/>
          <a:ln cap="flat">
            <a:noFill/>
          </a:ln>
        </p:spPr>
      </p:pic>
      <p:sp>
        <p:nvSpPr>
          <p:cNvPr id="7" name="Symbol zastępczy tekstu 12">
            <a:extLst>
              <a:ext uri="{FF2B5EF4-FFF2-40B4-BE49-F238E27FC236}">
                <a16:creationId xmlns="" xmlns:a16="http://schemas.microsoft.com/office/drawing/2014/main" id="{AD5114B9-5F3F-4CEE-8EF1-A3BFBAA3444E}"/>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8" name="Symbol zastępczy tekstu 16">
            <a:extLst>
              <a:ext uri="{FF2B5EF4-FFF2-40B4-BE49-F238E27FC236}">
                <a16:creationId xmlns="" xmlns:a16="http://schemas.microsoft.com/office/drawing/2014/main" id="{2A27ECBD-1A29-4BC5-A278-5C30709EAC99}"/>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9" name="Symbol zastępczy tekstu 16">
            <a:extLst>
              <a:ext uri="{FF2B5EF4-FFF2-40B4-BE49-F238E27FC236}">
                <a16:creationId xmlns="" xmlns:a16="http://schemas.microsoft.com/office/drawing/2014/main" id="{854A4B3D-5DDF-43AA-A980-0101B1E378D2}"/>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Tree>
    <p:extLst>
      <p:ext uri="{BB962C8B-B14F-4D97-AF65-F5344CB8AC3E}">
        <p14:creationId xmlns:p14="http://schemas.microsoft.com/office/powerpoint/2010/main" val="1280050929"/>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p:cSld name="Tytuł i zawartość">
    <p:spTree>
      <p:nvGrpSpPr>
        <p:cNvPr id="1" name=""/>
        <p:cNvGrpSpPr/>
        <p:nvPr/>
      </p:nvGrpSpPr>
      <p:grpSpPr>
        <a:xfrm>
          <a:off x="0" y="0"/>
          <a:ext cx="0" cy="0"/>
          <a:chOff x="0" y="0"/>
          <a:chExt cx="0" cy="0"/>
        </a:xfrm>
      </p:grpSpPr>
      <p:sp>
        <p:nvSpPr>
          <p:cNvPr id="2" name="Prostokąt 30">
            <a:extLst>
              <a:ext uri="{FF2B5EF4-FFF2-40B4-BE49-F238E27FC236}">
                <a16:creationId xmlns="" xmlns:a16="http://schemas.microsoft.com/office/drawing/2014/main" id="{C970C975-B93E-483F-AE40-8599994E3E48}"/>
              </a:ext>
            </a:extLst>
          </p:cNvPr>
          <p:cNvSpPr/>
          <p:nvPr/>
        </p:nvSpPr>
        <p:spPr>
          <a:xfrm>
            <a:off x="1419413" y="4752621"/>
            <a:ext cx="4402890" cy="362623"/>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pl-PL" kern="0" dirty="0">
              <a:solidFill>
                <a:srgbClr val="FFFFFF"/>
              </a:solidFill>
              <a:latin typeface="Arial"/>
            </a:endParaRPr>
          </a:p>
        </p:txBody>
      </p:sp>
      <p:sp>
        <p:nvSpPr>
          <p:cNvPr id="3" name="Prostokąt 31">
            <a:extLst>
              <a:ext uri="{FF2B5EF4-FFF2-40B4-BE49-F238E27FC236}">
                <a16:creationId xmlns="" xmlns:a16="http://schemas.microsoft.com/office/drawing/2014/main" id="{83026354-F2DD-4301-9C80-AF1F4089A617}"/>
              </a:ext>
            </a:extLst>
          </p:cNvPr>
          <p:cNvSpPr/>
          <p:nvPr/>
        </p:nvSpPr>
        <p:spPr>
          <a:xfrm>
            <a:off x="0" y="2416009"/>
            <a:ext cx="1396316" cy="360255"/>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pl-PL" kern="0" dirty="0">
              <a:solidFill>
                <a:srgbClr val="FFFFFF"/>
              </a:solidFill>
              <a:latin typeface="Arial"/>
            </a:endParaRPr>
          </a:p>
        </p:txBody>
      </p:sp>
      <p:sp>
        <p:nvSpPr>
          <p:cNvPr id="4" name="Prostokąt 32">
            <a:extLst>
              <a:ext uri="{FF2B5EF4-FFF2-40B4-BE49-F238E27FC236}">
                <a16:creationId xmlns="" xmlns:a16="http://schemas.microsoft.com/office/drawing/2014/main" id="{09AB3CDE-961A-4BFF-B516-3DDA32DBEEEE}"/>
              </a:ext>
            </a:extLst>
          </p:cNvPr>
          <p:cNvSpPr/>
          <p:nvPr/>
        </p:nvSpPr>
        <p:spPr>
          <a:xfrm>
            <a:off x="0" y="3242498"/>
            <a:ext cx="1396316" cy="359999"/>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pl-PL" kern="0" dirty="0">
              <a:solidFill>
                <a:srgbClr val="FFFFFF"/>
              </a:solidFill>
              <a:latin typeface="Arial"/>
            </a:endParaRPr>
          </a:p>
        </p:txBody>
      </p:sp>
      <p:sp>
        <p:nvSpPr>
          <p:cNvPr id="5" name="Prostokąt 33">
            <a:extLst>
              <a:ext uri="{FF2B5EF4-FFF2-40B4-BE49-F238E27FC236}">
                <a16:creationId xmlns="" xmlns:a16="http://schemas.microsoft.com/office/drawing/2014/main" id="{C02A1A61-BB0F-4795-968F-BF4E2E2A92D9}"/>
              </a:ext>
            </a:extLst>
          </p:cNvPr>
          <p:cNvSpPr/>
          <p:nvPr/>
        </p:nvSpPr>
        <p:spPr>
          <a:xfrm>
            <a:off x="0" y="3963265"/>
            <a:ext cx="1396316" cy="360694"/>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pl-PL" kern="0" dirty="0">
              <a:solidFill>
                <a:srgbClr val="FFFFFF"/>
              </a:solidFill>
              <a:latin typeface="Arial"/>
            </a:endParaRPr>
          </a:p>
        </p:txBody>
      </p:sp>
      <p:sp>
        <p:nvSpPr>
          <p:cNvPr id="6" name="Prostokąt 36">
            <a:extLst>
              <a:ext uri="{FF2B5EF4-FFF2-40B4-BE49-F238E27FC236}">
                <a16:creationId xmlns="" xmlns:a16="http://schemas.microsoft.com/office/drawing/2014/main" id="{28FBE97B-D0D1-4A9C-A236-916686D0851D}"/>
              </a:ext>
            </a:extLst>
          </p:cNvPr>
          <p:cNvSpPr/>
          <p:nvPr/>
        </p:nvSpPr>
        <p:spPr>
          <a:xfrm>
            <a:off x="1424662" y="3965002"/>
            <a:ext cx="7514063" cy="393813"/>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pl-PL" kern="0" dirty="0">
              <a:solidFill>
                <a:srgbClr val="FFFFFF"/>
              </a:solidFill>
              <a:latin typeface="Arial"/>
            </a:endParaRPr>
          </a:p>
        </p:txBody>
      </p:sp>
      <p:sp>
        <p:nvSpPr>
          <p:cNvPr id="7" name="Prostokąt 37">
            <a:extLst>
              <a:ext uri="{FF2B5EF4-FFF2-40B4-BE49-F238E27FC236}">
                <a16:creationId xmlns="" xmlns:a16="http://schemas.microsoft.com/office/drawing/2014/main" id="{A725C3A9-56DA-489F-B791-B057BDF6D246}"/>
              </a:ext>
            </a:extLst>
          </p:cNvPr>
          <p:cNvSpPr/>
          <p:nvPr/>
        </p:nvSpPr>
        <p:spPr>
          <a:xfrm>
            <a:off x="1424662" y="3240084"/>
            <a:ext cx="5565504" cy="362459"/>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pl-PL" kern="0" dirty="0">
              <a:solidFill>
                <a:srgbClr val="FFFFFF"/>
              </a:solidFill>
              <a:latin typeface="Arial"/>
            </a:endParaRPr>
          </a:p>
        </p:txBody>
      </p:sp>
      <p:sp>
        <p:nvSpPr>
          <p:cNvPr id="8" name="Prostokąt 38">
            <a:extLst>
              <a:ext uri="{FF2B5EF4-FFF2-40B4-BE49-F238E27FC236}">
                <a16:creationId xmlns="" xmlns:a16="http://schemas.microsoft.com/office/drawing/2014/main" id="{964DD77B-B119-46C3-8822-135850187B42}"/>
              </a:ext>
            </a:extLst>
          </p:cNvPr>
          <p:cNvSpPr/>
          <p:nvPr/>
        </p:nvSpPr>
        <p:spPr>
          <a:xfrm>
            <a:off x="1424095" y="2420553"/>
            <a:ext cx="5133789" cy="359999"/>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pl-PL" kern="0" dirty="0">
              <a:solidFill>
                <a:srgbClr val="FFFFFF"/>
              </a:solidFill>
              <a:latin typeface="Arial"/>
            </a:endParaRPr>
          </a:p>
        </p:txBody>
      </p:sp>
      <p:sp>
        <p:nvSpPr>
          <p:cNvPr id="9" name="Prostokąt 39">
            <a:extLst>
              <a:ext uri="{FF2B5EF4-FFF2-40B4-BE49-F238E27FC236}">
                <a16:creationId xmlns="" xmlns:a16="http://schemas.microsoft.com/office/drawing/2014/main" id="{8B862CB1-556F-4820-9419-79F0876C51B5}"/>
              </a:ext>
            </a:extLst>
          </p:cNvPr>
          <p:cNvSpPr/>
          <p:nvPr/>
        </p:nvSpPr>
        <p:spPr>
          <a:xfrm>
            <a:off x="0" y="4754550"/>
            <a:ext cx="1396800" cy="360694"/>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pl-PL" kern="0" dirty="0">
              <a:solidFill>
                <a:srgbClr val="FFFFFF"/>
              </a:solidFill>
              <a:latin typeface="Arial"/>
            </a:endParaRPr>
          </a:p>
        </p:txBody>
      </p:sp>
      <p:sp>
        <p:nvSpPr>
          <p:cNvPr id="10" name="Symbol zastępczy tekstu 17">
            <a:extLst>
              <a:ext uri="{FF2B5EF4-FFF2-40B4-BE49-F238E27FC236}">
                <a16:creationId xmlns="" xmlns:a16="http://schemas.microsoft.com/office/drawing/2014/main" id="{78E2103D-3115-42B6-9DE2-2DB5142BBD70}"/>
              </a:ext>
            </a:extLst>
          </p:cNvPr>
          <p:cNvSpPr txBox="1">
            <a:spLocks noGrp="1"/>
          </p:cNvSpPr>
          <p:nvPr>
            <p:ph type="body" sz="quarter" idx="4294967295"/>
          </p:nvPr>
        </p:nvSpPr>
        <p:spPr>
          <a:xfrm>
            <a:off x="1816098" y="2438403"/>
            <a:ext cx="462280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a:tabLst/>
              <a:defRPr lang="pl-PL" sz="1500" b="0" i="0" u="none" strike="noStrike" cap="all" spc="0" baseline="0">
                <a:solidFill>
                  <a:srgbClr val="FFFFFF"/>
                </a:solidFill>
                <a:uFillTx/>
                <a:latin typeface="Arial"/>
              </a:defRPr>
            </a:lvl1pPr>
          </a:lstStyle>
          <a:p>
            <a:pPr lvl="0"/>
            <a:r>
              <a:rPr lang="pl-PL"/>
              <a:t>TEMAT</a:t>
            </a:r>
          </a:p>
        </p:txBody>
      </p:sp>
      <p:sp>
        <p:nvSpPr>
          <p:cNvPr id="11" name="Symbol zastępczy tekstu 17">
            <a:extLst>
              <a:ext uri="{FF2B5EF4-FFF2-40B4-BE49-F238E27FC236}">
                <a16:creationId xmlns="" xmlns:a16="http://schemas.microsoft.com/office/drawing/2014/main" id="{094BF705-4D2F-4663-B2E8-30884D1893C7}"/>
              </a:ext>
            </a:extLst>
          </p:cNvPr>
          <p:cNvSpPr txBox="1">
            <a:spLocks noGrp="1"/>
          </p:cNvSpPr>
          <p:nvPr>
            <p:ph type="body" sz="quarter" idx="4294967295"/>
          </p:nvPr>
        </p:nvSpPr>
        <p:spPr>
          <a:xfrm>
            <a:off x="1823551" y="3272738"/>
            <a:ext cx="372634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2"/>
              <a:tabLst/>
              <a:defRPr lang="pl-PL" sz="1500" b="0" i="0" u="none" strike="noStrike" cap="all" spc="0" baseline="0">
                <a:solidFill>
                  <a:srgbClr val="FFFFFF"/>
                </a:solidFill>
                <a:uFillTx/>
                <a:latin typeface="Arial"/>
              </a:defRPr>
            </a:lvl1pPr>
          </a:lstStyle>
          <a:p>
            <a:pPr lvl="0"/>
            <a:r>
              <a:rPr lang="pl-PL"/>
              <a:t>TEMAT</a:t>
            </a:r>
          </a:p>
        </p:txBody>
      </p:sp>
      <p:sp>
        <p:nvSpPr>
          <p:cNvPr id="12" name="Symbol zastępczy tekstu 17">
            <a:extLst>
              <a:ext uri="{FF2B5EF4-FFF2-40B4-BE49-F238E27FC236}">
                <a16:creationId xmlns="" xmlns:a16="http://schemas.microsoft.com/office/drawing/2014/main" id="{830E595F-01AE-4C3C-9F86-B84902725D8C}"/>
              </a:ext>
            </a:extLst>
          </p:cNvPr>
          <p:cNvSpPr txBox="1">
            <a:spLocks noGrp="1"/>
          </p:cNvSpPr>
          <p:nvPr>
            <p:ph type="body" sz="quarter" idx="4294967295"/>
          </p:nvPr>
        </p:nvSpPr>
        <p:spPr>
          <a:xfrm>
            <a:off x="1816098" y="3987798"/>
            <a:ext cx="462280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3"/>
              <a:tabLst/>
              <a:defRPr lang="pl-PL" sz="1500" b="0" i="0" u="none" strike="noStrike" cap="all" spc="0" baseline="0">
                <a:solidFill>
                  <a:srgbClr val="FFFFFF"/>
                </a:solidFill>
                <a:uFillTx/>
                <a:latin typeface="Arial"/>
              </a:defRPr>
            </a:lvl1pPr>
          </a:lstStyle>
          <a:p>
            <a:pPr lvl="0"/>
            <a:r>
              <a:rPr lang="pl-PL"/>
              <a:t>TEMAT</a:t>
            </a:r>
          </a:p>
        </p:txBody>
      </p:sp>
      <p:sp>
        <p:nvSpPr>
          <p:cNvPr id="13" name="Symbol zastępczy tekstu 17">
            <a:extLst>
              <a:ext uri="{FF2B5EF4-FFF2-40B4-BE49-F238E27FC236}">
                <a16:creationId xmlns="" xmlns:a16="http://schemas.microsoft.com/office/drawing/2014/main" id="{A12C69D1-F116-4D98-9EE9-84C25EF371EB}"/>
              </a:ext>
            </a:extLst>
          </p:cNvPr>
          <p:cNvSpPr txBox="1">
            <a:spLocks noGrp="1"/>
          </p:cNvSpPr>
          <p:nvPr>
            <p:ph type="body" sz="quarter" idx="4294967295"/>
          </p:nvPr>
        </p:nvSpPr>
        <p:spPr>
          <a:xfrm>
            <a:off x="1828800" y="4787898"/>
            <a:ext cx="3844210" cy="378342"/>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4"/>
              <a:tabLst/>
              <a:defRPr lang="pl-PL" sz="1500" b="0" i="0" u="none" strike="noStrike" cap="all" spc="0" baseline="0">
                <a:solidFill>
                  <a:srgbClr val="FFFFFF"/>
                </a:solidFill>
                <a:uFillTx/>
                <a:latin typeface="Arial"/>
              </a:defRPr>
            </a:lvl1pPr>
          </a:lstStyle>
          <a:p>
            <a:pPr lvl="0"/>
            <a:r>
              <a:rPr lang="pl-PL"/>
              <a:t>TEMAT</a:t>
            </a:r>
          </a:p>
        </p:txBody>
      </p:sp>
      <p:sp>
        <p:nvSpPr>
          <p:cNvPr id="14" name="Symbol zastępczy tekstu 10">
            <a:extLst>
              <a:ext uri="{FF2B5EF4-FFF2-40B4-BE49-F238E27FC236}">
                <a16:creationId xmlns="" xmlns:a16="http://schemas.microsoft.com/office/drawing/2014/main" id="{2A2AEC04-9FEA-478C-A7A6-245EF292E40D}"/>
              </a:ext>
            </a:extLst>
          </p:cNvPr>
          <p:cNvSpPr txBox="1">
            <a:spLocks noGrp="1"/>
          </p:cNvSpPr>
          <p:nvPr>
            <p:ph type="body" sz="quarter" idx="4294967295"/>
          </p:nvPr>
        </p:nvSpPr>
        <p:spPr>
          <a:xfrm>
            <a:off x="1816098" y="728667"/>
            <a:ext cx="4102098" cy="684208"/>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Tree>
    <p:extLst>
      <p:ext uri="{BB962C8B-B14F-4D97-AF65-F5344CB8AC3E}">
        <p14:creationId xmlns:p14="http://schemas.microsoft.com/office/powerpoint/2010/main" val="2643445556"/>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p:cSld name="Nagłówek sekcji">
    <p:spTree>
      <p:nvGrpSpPr>
        <p:cNvPr id="1" name=""/>
        <p:cNvGrpSpPr/>
        <p:nvPr/>
      </p:nvGrpSpPr>
      <p:grpSpPr>
        <a:xfrm>
          <a:off x="0" y="0"/>
          <a:ext cx="0" cy="0"/>
          <a:chOff x="0" y="0"/>
          <a:chExt cx="0" cy="0"/>
        </a:xfrm>
      </p:grpSpPr>
      <p:pic>
        <p:nvPicPr>
          <p:cNvPr id="2" name="Obraz 6">
            <a:extLst>
              <a:ext uri="{FF2B5EF4-FFF2-40B4-BE49-F238E27FC236}">
                <a16:creationId xmlns="" xmlns:a16="http://schemas.microsoft.com/office/drawing/2014/main" id="{3FF9787C-D79B-4820-A584-DA70CAEC3DCF}"/>
              </a:ext>
            </a:extLst>
          </p:cNvPr>
          <p:cNvPicPr>
            <a:picLocks noChangeAspect="1"/>
          </p:cNvPicPr>
          <p:nvPr/>
        </p:nvPicPr>
        <p:blipFill>
          <a:blip r:embed="rId2"/>
          <a:stretch>
            <a:fillRect/>
          </a:stretch>
        </p:blipFill>
        <p:spPr>
          <a:xfrm>
            <a:off x="0" y="0"/>
            <a:ext cx="12191996" cy="6854571"/>
          </a:xfrm>
          <a:prstGeom prst="rect">
            <a:avLst/>
          </a:prstGeom>
          <a:noFill/>
          <a:ln cap="flat">
            <a:noFill/>
          </a:ln>
        </p:spPr>
      </p:pic>
      <p:pic>
        <p:nvPicPr>
          <p:cNvPr id="3" name="Obraz 7">
            <a:extLst>
              <a:ext uri="{FF2B5EF4-FFF2-40B4-BE49-F238E27FC236}">
                <a16:creationId xmlns="" xmlns:a16="http://schemas.microsoft.com/office/drawing/2014/main" id="{28131AFB-E152-43E8-8A83-56AA418BCAE5}"/>
              </a:ext>
            </a:extLst>
          </p:cNvPr>
          <p:cNvPicPr>
            <a:picLocks noChangeAspect="1"/>
          </p:cNvPicPr>
          <p:nvPr/>
        </p:nvPicPr>
        <p:blipFill>
          <a:blip r:embed="rId3"/>
          <a:stretch>
            <a:fillRect/>
          </a:stretch>
        </p:blipFill>
        <p:spPr>
          <a:xfrm>
            <a:off x="3095957" y="4024887"/>
            <a:ext cx="9096048" cy="708477"/>
          </a:xfrm>
          <a:prstGeom prst="rect">
            <a:avLst/>
          </a:prstGeom>
          <a:noFill/>
          <a:ln cap="flat">
            <a:noFill/>
          </a:ln>
        </p:spPr>
      </p:pic>
      <p:sp>
        <p:nvSpPr>
          <p:cNvPr id="4" name="Symbol zastępczy tekstu 12">
            <a:extLst>
              <a:ext uri="{FF2B5EF4-FFF2-40B4-BE49-F238E27FC236}">
                <a16:creationId xmlns="" xmlns:a16="http://schemas.microsoft.com/office/drawing/2014/main" id="{69A64A23-4E61-4E0E-B750-7492FD426CE1}"/>
              </a:ext>
            </a:extLst>
          </p:cNvPr>
          <p:cNvSpPr txBox="1">
            <a:spLocks noGrp="1"/>
          </p:cNvSpPr>
          <p:nvPr>
            <p:ph type="body" sz="quarter" idx="4294967295"/>
          </p:nvPr>
        </p:nvSpPr>
        <p:spPr>
          <a:xfrm>
            <a:off x="5820594" y="2246241"/>
            <a:ext cx="5311091" cy="100794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pic>
        <p:nvPicPr>
          <p:cNvPr id="5" name="Obraz 10">
            <a:extLst>
              <a:ext uri="{FF2B5EF4-FFF2-40B4-BE49-F238E27FC236}">
                <a16:creationId xmlns="" xmlns:a16="http://schemas.microsoft.com/office/drawing/2014/main" id="{7B319355-8B6B-42B4-9067-D30C6A356132}"/>
              </a:ext>
            </a:extLst>
          </p:cNvPr>
          <p:cNvPicPr>
            <a:picLocks noChangeAspect="1"/>
          </p:cNvPicPr>
          <p:nvPr/>
        </p:nvPicPr>
        <p:blipFill>
          <a:blip r:embed="rId4"/>
          <a:stretch>
            <a:fillRect/>
          </a:stretch>
        </p:blipFill>
        <p:spPr>
          <a:xfrm>
            <a:off x="2288468" y="3240743"/>
            <a:ext cx="5594427" cy="878281"/>
          </a:xfrm>
          <a:prstGeom prst="rect">
            <a:avLst/>
          </a:prstGeom>
          <a:noFill/>
          <a:ln cap="flat">
            <a:noFill/>
          </a:ln>
        </p:spPr>
      </p:pic>
      <p:sp>
        <p:nvSpPr>
          <p:cNvPr id="6" name="Symbol zastępczy tekstu 16">
            <a:extLst>
              <a:ext uri="{FF2B5EF4-FFF2-40B4-BE49-F238E27FC236}">
                <a16:creationId xmlns="" xmlns:a16="http://schemas.microsoft.com/office/drawing/2014/main" id="{6CCE995F-C687-4FA1-9A44-DD4EFAD0DDA0}"/>
              </a:ext>
            </a:extLst>
          </p:cNvPr>
          <p:cNvSpPr txBox="1">
            <a:spLocks noGrp="1"/>
          </p:cNvSpPr>
          <p:nvPr>
            <p:ph type="body" sz="quarter" idx="4294967295"/>
          </p:nvPr>
        </p:nvSpPr>
        <p:spPr>
          <a:xfrm>
            <a:off x="3496235" y="3373011"/>
            <a:ext cx="5272311" cy="890296"/>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2335313196"/>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p:cSld name="Dwa elementy zawartości">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746783"/>
      </p:ext>
    </p:extLst>
  </p:cSld>
  <p:clrMapOvr>
    <a:masterClrMapping/>
  </p:clrMapOvr>
  <p:hf sldNum="0" hdr="0" ftr="0" dt="0"/>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p:cSld name="1_Dwa elementy zawartości">
    <p:spTree>
      <p:nvGrpSpPr>
        <p:cNvPr id="1" name=""/>
        <p:cNvGrpSpPr/>
        <p:nvPr/>
      </p:nvGrpSpPr>
      <p:grpSpPr>
        <a:xfrm>
          <a:off x="0" y="0"/>
          <a:ext cx="0" cy="0"/>
          <a:chOff x="0" y="0"/>
          <a:chExt cx="0" cy="0"/>
        </a:xfrm>
      </p:grpSpPr>
      <p:sp>
        <p:nvSpPr>
          <p:cNvPr id="2" name="Symbol zastępczy tekstu 10">
            <a:extLst>
              <a:ext uri="{FF2B5EF4-FFF2-40B4-BE49-F238E27FC236}">
                <a16:creationId xmlns="" xmlns:a16="http://schemas.microsoft.com/office/drawing/2014/main" id="{174DA265-5A00-4C10-8458-3A9C758984F8}"/>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3" name="Obraz 8">
            <a:extLst>
              <a:ext uri="{FF2B5EF4-FFF2-40B4-BE49-F238E27FC236}">
                <a16:creationId xmlns="" xmlns:a16="http://schemas.microsoft.com/office/drawing/2014/main" id="{178F7162-ED93-4D64-B064-106116ADCBEF}"/>
              </a:ext>
            </a:extLst>
          </p:cNvPr>
          <p:cNvPicPr>
            <a:picLocks noChangeAspect="1"/>
          </p:cNvPicPr>
          <p:nvPr/>
        </p:nvPicPr>
        <p:blipFill>
          <a:blip r:embed="rId2"/>
          <a:stretch>
            <a:fillRect/>
          </a:stretch>
        </p:blipFill>
        <p:spPr>
          <a:xfrm>
            <a:off x="1398017" y="2333749"/>
            <a:ext cx="1420374" cy="1453896"/>
          </a:xfrm>
          <a:prstGeom prst="rect">
            <a:avLst/>
          </a:prstGeom>
          <a:noFill/>
          <a:ln cap="flat">
            <a:noFill/>
          </a:ln>
        </p:spPr>
      </p:pic>
      <p:cxnSp>
        <p:nvCxnSpPr>
          <p:cNvPr id="4" name="Łącznik prosty 11">
            <a:extLst>
              <a:ext uri="{FF2B5EF4-FFF2-40B4-BE49-F238E27FC236}">
                <a16:creationId xmlns="" xmlns:a16="http://schemas.microsoft.com/office/drawing/2014/main" id="{8B8FC8BD-8F77-49C0-9152-CBD24D6D107E}"/>
              </a:ext>
            </a:extLst>
          </p:cNvPr>
          <p:cNvCxnSpPr>
            <a:endCxn id="3" idx="1"/>
          </p:cNvCxnSpPr>
          <p:nvPr/>
        </p:nvCxnSpPr>
        <p:spPr>
          <a:xfrm>
            <a:off x="0" y="3047996"/>
            <a:ext cx="1398017" cy="12701"/>
          </a:xfrm>
          <a:prstGeom prst="straightConnector1">
            <a:avLst/>
          </a:prstGeom>
          <a:noFill/>
          <a:ln w="6345" cap="flat">
            <a:solidFill>
              <a:srgbClr val="A43757"/>
            </a:solidFill>
            <a:prstDash val="solid"/>
            <a:miter/>
          </a:ln>
        </p:spPr>
      </p:cxnSp>
      <p:cxnSp>
        <p:nvCxnSpPr>
          <p:cNvPr id="5" name="Łącznik prosty 12">
            <a:extLst>
              <a:ext uri="{FF2B5EF4-FFF2-40B4-BE49-F238E27FC236}">
                <a16:creationId xmlns="" xmlns:a16="http://schemas.microsoft.com/office/drawing/2014/main" id="{FA84FBB0-5FEC-4991-B10C-F6378F96EFB5}"/>
              </a:ext>
            </a:extLst>
          </p:cNvPr>
          <p:cNvCxnSpPr/>
          <p:nvPr/>
        </p:nvCxnSpPr>
        <p:spPr>
          <a:xfrm>
            <a:off x="2792275" y="3060697"/>
            <a:ext cx="712921" cy="0"/>
          </a:xfrm>
          <a:prstGeom prst="straightConnector1">
            <a:avLst/>
          </a:prstGeom>
          <a:noFill/>
          <a:ln w="6345" cap="flat">
            <a:solidFill>
              <a:srgbClr val="A43757"/>
            </a:solidFill>
            <a:prstDash val="solid"/>
            <a:miter/>
          </a:ln>
        </p:spPr>
      </p:cxnSp>
      <p:sp>
        <p:nvSpPr>
          <p:cNvPr id="6" name="Symbol zastępczy tekstu 15">
            <a:extLst>
              <a:ext uri="{FF2B5EF4-FFF2-40B4-BE49-F238E27FC236}">
                <a16:creationId xmlns="" xmlns:a16="http://schemas.microsoft.com/office/drawing/2014/main" id="{307D6B21-D726-44FC-A9A3-99CF1933B9ED}"/>
              </a:ext>
            </a:extLst>
          </p:cNvPr>
          <p:cNvSpPr txBox="1">
            <a:spLocks noGrp="1"/>
          </p:cNvSpPr>
          <p:nvPr>
            <p:ph type="body" sz="quarter" idx="4294967295"/>
          </p:nvPr>
        </p:nvSpPr>
        <p:spPr>
          <a:xfrm>
            <a:off x="1485900" y="2565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 nr </a:t>
            </a:r>
          </a:p>
        </p:txBody>
      </p:sp>
      <p:sp>
        <p:nvSpPr>
          <p:cNvPr id="7" name="Symbol zastępczy tekstu 15">
            <a:extLst>
              <a:ext uri="{FF2B5EF4-FFF2-40B4-BE49-F238E27FC236}">
                <a16:creationId xmlns="" xmlns:a16="http://schemas.microsoft.com/office/drawing/2014/main" id="{63E5A8F2-C220-4F6E-A5AE-1C431DEF924F}"/>
              </a:ext>
            </a:extLst>
          </p:cNvPr>
          <p:cNvSpPr txBox="1">
            <a:spLocks noGrp="1"/>
          </p:cNvSpPr>
          <p:nvPr>
            <p:ph type="body" sz="quarter" idx="4294967295"/>
          </p:nvPr>
        </p:nvSpPr>
        <p:spPr>
          <a:xfrm>
            <a:off x="1421032" y="2895603"/>
            <a:ext cx="1371600"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§1</a:t>
            </a:r>
          </a:p>
        </p:txBody>
      </p:sp>
      <p:sp>
        <p:nvSpPr>
          <p:cNvPr id="8" name="Symbol zastępczy tekstu 19">
            <a:extLst>
              <a:ext uri="{FF2B5EF4-FFF2-40B4-BE49-F238E27FC236}">
                <a16:creationId xmlns="" xmlns:a16="http://schemas.microsoft.com/office/drawing/2014/main" id="{C359D4B3-3560-4C74-8277-0DE2A44D2B82}"/>
              </a:ext>
            </a:extLst>
          </p:cNvPr>
          <p:cNvSpPr txBox="1">
            <a:spLocks noGrp="1"/>
          </p:cNvSpPr>
          <p:nvPr>
            <p:ph type="body" sz="quarter" idx="4294967295"/>
          </p:nvPr>
        </p:nvSpPr>
        <p:spPr>
          <a:xfrm>
            <a:off x="3657600" y="2844798"/>
            <a:ext cx="6071012" cy="162226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BARDZO DŁUGI NAGŁÓWEK – W ZASADZIE MYŚL PRZEWODNIA SLAJDU, KTÓRA MOŻE ZAJMOWAĆ NAWET 4 LINIJKI TEKSTU.</a:t>
            </a:r>
          </a:p>
        </p:txBody>
      </p:sp>
      <p:sp>
        <p:nvSpPr>
          <p:cNvPr id="9" name="Symbol zastępczy tekstu 21">
            <a:extLst>
              <a:ext uri="{FF2B5EF4-FFF2-40B4-BE49-F238E27FC236}">
                <a16:creationId xmlns="" xmlns:a16="http://schemas.microsoft.com/office/drawing/2014/main" id="{3116717D-BDD8-4C04-9DCE-A2D75ABB1A27}"/>
              </a:ext>
            </a:extLst>
          </p:cNvPr>
          <p:cNvSpPr txBox="1">
            <a:spLocks noGrp="1"/>
          </p:cNvSpPr>
          <p:nvPr>
            <p:ph type="body" sz="quarter" idx="4294967295"/>
          </p:nvPr>
        </p:nvSpPr>
        <p:spPr>
          <a:xfrm>
            <a:off x="3670301" y="4646953"/>
            <a:ext cx="6058311" cy="169035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Tree>
    <p:extLst>
      <p:ext uri="{BB962C8B-B14F-4D97-AF65-F5344CB8AC3E}">
        <p14:creationId xmlns:p14="http://schemas.microsoft.com/office/powerpoint/2010/main" val="1632673290"/>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p:cSld name="2_Dwa elementy zawartości">
    <p:spTree>
      <p:nvGrpSpPr>
        <p:cNvPr id="1" name=""/>
        <p:cNvGrpSpPr/>
        <p:nvPr/>
      </p:nvGrpSpPr>
      <p:grpSpPr>
        <a:xfrm>
          <a:off x="0" y="0"/>
          <a:ext cx="0" cy="0"/>
          <a:chOff x="0" y="0"/>
          <a:chExt cx="0" cy="0"/>
        </a:xfrm>
      </p:grpSpPr>
      <p:sp>
        <p:nvSpPr>
          <p:cNvPr id="2" name="Prostokąt 2">
            <a:extLst>
              <a:ext uri="{FF2B5EF4-FFF2-40B4-BE49-F238E27FC236}">
                <a16:creationId xmlns="" xmlns:a16="http://schemas.microsoft.com/office/drawing/2014/main" id="{83D37051-B8E2-4F88-937A-067D572F5C6D}"/>
              </a:ext>
            </a:extLst>
          </p:cNvPr>
          <p:cNvSpPr/>
          <p:nvPr/>
        </p:nvSpPr>
        <p:spPr>
          <a:xfrm>
            <a:off x="3669953" y="1679505"/>
            <a:ext cx="8522043" cy="1996747"/>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pl-PL" kern="0" dirty="0">
              <a:solidFill>
                <a:srgbClr val="FFFFFF"/>
              </a:solidFill>
              <a:latin typeface="Arial"/>
            </a:endParaRPr>
          </a:p>
        </p:txBody>
      </p:sp>
      <p:sp>
        <p:nvSpPr>
          <p:cNvPr id="3" name="Symbol zastępczy tekstu 10">
            <a:extLst>
              <a:ext uri="{FF2B5EF4-FFF2-40B4-BE49-F238E27FC236}">
                <a16:creationId xmlns="" xmlns:a16="http://schemas.microsoft.com/office/drawing/2014/main" id="{EFF90393-56B6-4C39-891B-EA9CF4D87CE7}"/>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cxnSp>
        <p:nvCxnSpPr>
          <p:cNvPr id="4" name="Łącznik prosty 11">
            <a:extLst>
              <a:ext uri="{FF2B5EF4-FFF2-40B4-BE49-F238E27FC236}">
                <a16:creationId xmlns="" xmlns:a16="http://schemas.microsoft.com/office/drawing/2014/main" id="{B9D55477-40EF-4A1A-A74D-2D22EA6F9468}"/>
              </a:ext>
            </a:extLst>
          </p:cNvPr>
          <p:cNvCxnSpPr/>
          <p:nvPr/>
        </p:nvCxnSpPr>
        <p:spPr>
          <a:xfrm>
            <a:off x="0" y="4190996"/>
            <a:ext cx="1398017" cy="12701"/>
          </a:xfrm>
          <a:prstGeom prst="straightConnector1">
            <a:avLst/>
          </a:prstGeom>
          <a:noFill/>
          <a:ln w="6345" cap="flat">
            <a:solidFill>
              <a:srgbClr val="A43757"/>
            </a:solidFill>
            <a:prstDash val="solid"/>
            <a:miter/>
          </a:ln>
        </p:spPr>
      </p:cxnSp>
      <p:cxnSp>
        <p:nvCxnSpPr>
          <p:cNvPr id="5" name="Łącznik prosty 12">
            <a:extLst>
              <a:ext uri="{FF2B5EF4-FFF2-40B4-BE49-F238E27FC236}">
                <a16:creationId xmlns="" xmlns:a16="http://schemas.microsoft.com/office/drawing/2014/main" id="{BE07169F-26D3-43CA-BAAC-69F6FF5D247C}"/>
              </a:ext>
            </a:extLst>
          </p:cNvPr>
          <p:cNvCxnSpPr/>
          <p:nvPr/>
        </p:nvCxnSpPr>
        <p:spPr>
          <a:xfrm>
            <a:off x="2792275" y="4203697"/>
            <a:ext cx="712921" cy="0"/>
          </a:xfrm>
          <a:prstGeom prst="straightConnector1">
            <a:avLst/>
          </a:prstGeom>
          <a:noFill/>
          <a:ln w="6345" cap="flat">
            <a:solidFill>
              <a:srgbClr val="A43757"/>
            </a:solidFill>
            <a:prstDash val="solid"/>
            <a:miter/>
          </a:ln>
        </p:spPr>
      </p:cxnSp>
      <p:sp>
        <p:nvSpPr>
          <p:cNvPr id="6" name="Symbol zastępczy tekstu 19">
            <a:extLst>
              <a:ext uri="{FF2B5EF4-FFF2-40B4-BE49-F238E27FC236}">
                <a16:creationId xmlns="" xmlns:a16="http://schemas.microsoft.com/office/drawing/2014/main" id="{B8CADACE-1430-4525-8FF8-5B256EBD0216}"/>
              </a:ext>
            </a:extLst>
          </p:cNvPr>
          <p:cNvSpPr txBox="1">
            <a:spLocks noGrp="1"/>
          </p:cNvSpPr>
          <p:nvPr>
            <p:ph type="body" sz="quarter" idx="4294967295"/>
          </p:nvPr>
        </p:nvSpPr>
        <p:spPr>
          <a:xfrm>
            <a:off x="3669953" y="3987798"/>
            <a:ext cx="7074246" cy="95489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Druga część tekstu może ZAJMOWAĆ NAWET 4 LINIJKI – ważne treści wyróżnione.</a:t>
            </a:r>
          </a:p>
        </p:txBody>
      </p:sp>
      <p:sp>
        <p:nvSpPr>
          <p:cNvPr id="7" name="Symbol zastępczy tekstu 21">
            <a:extLst>
              <a:ext uri="{FF2B5EF4-FFF2-40B4-BE49-F238E27FC236}">
                <a16:creationId xmlns="" xmlns:a16="http://schemas.microsoft.com/office/drawing/2014/main" id="{E00620F1-2F4E-4690-B27E-6FC1022CA3BC}"/>
              </a:ext>
            </a:extLst>
          </p:cNvPr>
          <p:cNvSpPr txBox="1">
            <a:spLocks noGrp="1"/>
          </p:cNvSpPr>
          <p:nvPr>
            <p:ph type="body" sz="quarter" idx="4294967295"/>
          </p:nvPr>
        </p:nvSpPr>
        <p:spPr>
          <a:xfrm>
            <a:off x="3670301" y="5152772"/>
            <a:ext cx="7092433" cy="1184532"/>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
        <p:nvSpPr>
          <p:cNvPr id="8" name="Symbol zastępczy tekstu 4">
            <a:extLst>
              <a:ext uri="{FF2B5EF4-FFF2-40B4-BE49-F238E27FC236}">
                <a16:creationId xmlns="" xmlns:a16="http://schemas.microsoft.com/office/drawing/2014/main" id="{5B6C492C-8164-4051-A812-1C4D455AFBE4}"/>
              </a:ext>
            </a:extLst>
          </p:cNvPr>
          <p:cNvSpPr txBox="1">
            <a:spLocks noGrp="1"/>
          </p:cNvSpPr>
          <p:nvPr>
            <p:ph type="body" sz="quarter" idx="4294967295"/>
          </p:nvPr>
        </p:nvSpPr>
        <p:spPr>
          <a:xfrm>
            <a:off x="4051304" y="2184401"/>
            <a:ext cx="6637291" cy="888997"/>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0"/>
              </a:spcBef>
              <a:spcAft>
                <a:spcPts val="0"/>
              </a:spcAft>
              <a:buNone/>
              <a:tabLst/>
              <a:defRPr lang="pl-PL" sz="1400" b="0" i="0" u="none" strike="noStrike" cap="none" spc="0" baseline="0">
                <a:solidFill>
                  <a:srgbClr val="FFFFFF"/>
                </a:solidFill>
                <a:uFillTx/>
                <a:latin typeface="Arial"/>
              </a:defRPr>
            </a:lvl1pPr>
          </a:lstStyle>
          <a:p>
            <a:pPr lvl="0"/>
            <a:r>
              <a:rPr lang="pl-PL"/>
              <a:t>Tekst artykułu</a:t>
            </a:r>
          </a:p>
        </p:txBody>
      </p:sp>
      <p:pic>
        <p:nvPicPr>
          <p:cNvPr id="9" name="Obraz 14">
            <a:extLst>
              <a:ext uri="{FF2B5EF4-FFF2-40B4-BE49-F238E27FC236}">
                <a16:creationId xmlns="" xmlns:a16="http://schemas.microsoft.com/office/drawing/2014/main" id="{EADE35E7-4C2E-4F9E-8739-DF09FF12B51C}"/>
              </a:ext>
            </a:extLst>
          </p:cNvPr>
          <p:cNvPicPr>
            <a:picLocks noChangeAspect="1"/>
          </p:cNvPicPr>
          <p:nvPr/>
        </p:nvPicPr>
        <p:blipFill>
          <a:blip r:embed="rId2"/>
          <a:stretch>
            <a:fillRect/>
          </a:stretch>
        </p:blipFill>
        <p:spPr>
          <a:xfrm>
            <a:off x="1538468" y="3510701"/>
            <a:ext cx="1386001" cy="1386001"/>
          </a:xfrm>
          <a:prstGeom prst="rect">
            <a:avLst/>
          </a:prstGeom>
          <a:noFill/>
          <a:ln cap="flat">
            <a:noFill/>
          </a:ln>
        </p:spPr>
      </p:pic>
    </p:spTree>
    <p:extLst>
      <p:ext uri="{BB962C8B-B14F-4D97-AF65-F5344CB8AC3E}">
        <p14:creationId xmlns:p14="http://schemas.microsoft.com/office/powerpoint/2010/main" val="28471674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7_Dwa elementy zawartości">
    <p:spTree>
      <p:nvGrpSpPr>
        <p:cNvPr id="1" name=""/>
        <p:cNvGrpSpPr/>
        <p:nvPr/>
      </p:nvGrpSpPr>
      <p:grpSpPr>
        <a:xfrm>
          <a:off x="0" y="0"/>
          <a:ext cx="0" cy="0"/>
          <a:chOff x="0" y="0"/>
          <a:chExt cx="0" cy="0"/>
        </a:xfrm>
      </p:grpSpPr>
      <p:grpSp>
        <p:nvGrpSpPr>
          <p:cNvPr id="2" name="Grupa 55">
            <a:extLst>
              <a:ext uri="{FF2B5EF4-FFF2-40B4-BE49-F238E27FC236}">
                <a16:creationId xmlns="" xmlns:a16="http://schemas.microsoft.com/office/drawing/2014/main" id="{EB03D32B-A697-47B2-BEA7-CB0A123EC296}"/>
              </a:ext>
            </a:extLst>
          </p:cNvPr>
          <p:cNvGrpSpPr/>
          <p:nvPr/>
        </p:nvGrpSpPr>
        <p:grpSpPr>
          <a:xfrm>
            <a:off x="4669026" y="3440686"/>
            <a:ext cx="2828550" cy="1018038"/>
            <a:chOff x="4669026" y="3440686"/>
            <a:chExt cx="2828550" cy="1018038"/>
          </a:xfrm>
        </p:grpSpPr>
        <p:pic>
          <p:nvPicPr>
            <p:cNvPr id="3" name="Obraz 56">
              <a:extLst>
                <a:ext uri="{FF2B5EF4-FFF2-40B4-BE49-F238E27FC236}">
                  <a16:creationId xmlns="" xmlns:a16="http://schemas.microsoft.com/office/drawing/2014/main" id="{92A65B58-506D-4171-8585-656531ED77FB}"/>
                </a:ext>
              </a:extLst>
            </p:cNvPr>
            <p:cNvPicPr>
              <a:picLocks noChangeAspect="1"/>
            </p:cNvPicPr>
            <p:nvPr/>
          </p:nvPicPr>
          <p:blipFill>
            <a:blip r:embed="rId2"/>
            <a:stretch>
              <a:fillRect/>
            </a:stretch>
          </p:blipFill>
          <p:spPr>
            <a:xfrm>
              <a:off x="4685787" y="3463546"/>
              <a:ext cx="2795019" cy="972318"/>
            </a:xfrm>
            <a:prstGeom prst="rect">
              <a:avLst/>
            </a:prstGeom>
            <a:noFill/>
            <a:ln cap="flat">
              <a:noFill/>
            </a:ln>
          </p:spPr>
        </p:pic>
        <p:pic>
          <p:nvPicPr>
            <p:cNvPr id="4" name="Obraz 57">
              <a:extLst>
                <a:ext uri="{FF2B5EF4-FFF2-40B4-BE49-F238E27FC236}">
                  <a16:creationId xmlns="" xmlns:a16="http://schemas.microsoft.com/office/drawing/2014/main" id="{AF3685B8-FD5E-4448-928C-C57137617777}"/>
                </a:ext>
              </a:extLst>
            </p:cNvPr>
            <p:cNvPicPr>
              <a:picLocks noChangeAspect="1"/>
            </p:cNvPicPr>
            <p:nvPr/>
          </p:nvPicPr>
          <p:blipFill>
            <a:blip r:embed="rId3"/>
            <a:stretch>
              <a:fillRect/>
            </a:stretch>
          </p:blipFill>
          <p:spPr>
            <a:xfrm>
              <a:off x="4669026" y="3440686"/>
              <a:ext cx="2828550" cy="1018038"/>
            </a:xfrm>
            <a:prstGeom prst="rect">
              <a:avLst/>
            </a:prstGeom>
            <a:noFill/>
            <a:ln cap="flat">
              <a:noFill/>
            </a:ln>
          </p:spPr>
        </p:pic>
      </p:grpSp>
      <p:grpSp>
        <p:nvGrpSpPr>
          <p:cNvPr id="5" name="Grupa 58">
            <a:extLst>
              <a:ext uri="{FF2B5EF4-FFF2-40B4-BE49-F238E27FC236}">
                <a16:creationId xmlns="" xmlns:a16="http://schemas.microsoft.com/office/drawing/2014/main" id="{6FC17653-41CB-4419-AEE7-31F6D772140D}"/>
              </a:ext>
            </a:extLst>
          </p:cNvPr>
          <p:cNvGrpSpPr/>
          <p:nvPr/>
        </p:nvGrpSpPr>
        <p:grpSpPr>
          <a:xfrm>
            <a:off x="1392420" y="3453387"/>
            <a:ext cx="2828550" cy="1018038"/>
            <a:chOff x="1392420" y="3453387"/>
            <a:chExt cx="2828550" cy="1018038"/>
          </a:xfrm>
        </p:grpSpPr>
        <p:pic>
          <p:nvPicPr>
            <p:cNvPr id="6" name="Obraz 59">
              <a:extLst>
                <a:ext uri="{FF2B5EF4-FFF2-40B4-BE49-F238E27FC236}">
                  <a16:creationId xmlns="" xmlns:a16="http://schemas.microsoft.com/office/drawing/2014/main" id="{FCC8E7D0-2689-41DE-83B7-DBDFFEC7FEC3}"/>
                </a:ext>
              </a:extLst>
            </p:cNvPr>
            <p:cNvPicPr>
              <a:picLocks noChangeAspect="1"/>
            </p:cNvPicPr>
            <p:nvPr/>
          </p:nvPicPr>
          <p:blipFill>
            <a:blip r:embed="rId2"/>
            <a:stretch>
              <a:fillRect/>
            </a:stretch>
          </p:blipFill>
          <p:spPr>
            <a:xfrm>
              <a:off x="1409190" y="3476247"/>
              <a:ext cx="2795019" cy="972318"/>
            </a:xfrm>
            <a:prstGeom prst="rect">
              <a:avLst/>
            </a:prstGeom>
            <a:noFill/>
            <a:ln cap="flat">
              <a:noFill/>
            </a:ln>
          </p:spPr>
        </p:pic>
        <p:pic>
          <p:nvPicPr>
            <p:cNvPr id="7" name="Obraz 60">
              <a:extLst>
                <a:ext uri="{FF2B5EF4-FFF2-40B4-BE49-F238E27FC236}">
                  <a16:creationId xmlns="" xmlns:a16="http://schemas.microsoft.com/office/drawing/2014/main" id="{ABAFD97B-22E5-4163-8807-50E5F41B599F}"/>
                </a:ext>
              </a:extLst>
            </p:cNvPr>
            <p:cNvPicPr>
              <a:picLocks noChangeAspect="1"/>
            </p:cNvPicPr>
            <p:nvPr/>
          </p:nvPicPr>
          <p:blipFill>
            <a:blip r:embed="rId3"/>
            <a:stretch>
              <a:fillRect/>
            </a:stretch>
          </p:blipFill>
          <p:spPr>
            <a:xfrm>
              <a:off x="1392420" y="3453387"/>
              <a:ext cx="2828550" cy="1018038"/>
            </a:xfrm>
            <a:prstGeom prst="rect">
              <a:avLst/>
            </a:prstGeom>
            <a:noFill/>
            <a:ln cap="flat">
              <a:noFill/>
            </a:ln>
          </p:spPr>
        </p:pic>
      </p:grpSp>
      <p:grpSp>
        <p:nvGrpSpPr>
          <p:cNvPr id="8" name="Grupa 61">
            <a:extLst>
              <a:ext uri="{FF2B5EF4-FFF2-40B4-BE49-F238E27FC236}">
                <a16:creationId xmlns="" xmlns:a16="http://schemas.microsoft.com/office/drawing/2014/main" id="{F9D545DF-403B-4593-99E6-8DFA21001D42}"/>
              </a:ext>
            </a:extLst>
          </p:cNvPr>
          <p:cNvGrpSpPr/>
          <p:nvPr/>
        </p:nvGrpSpPr>
        <p:grpSpPr>
          <a:xfrm>
            <a:off x="1392420" y="4939287"/>
            <a:ext cx="2828550" cy="1018038"/>
            <a:chOff x="1392420" y="4939287"/>
            <a:chExt cx="2828550" cy="1018038"/>
          </a:xfrm>
        </p:grpSpPr>
        <p:pic>
          <p:nvPicPr>
            <p:cNvPr id="9" name="Obraz 62">
              <a:extLst>
                <a:ext uri="{FF2B5EF4-FFF2-40B4-BE49-F238E27FC236}">
                  <a16:creationId xmlns="" xmlns:a16="http://schemas.microsoft.com/office/drawing/2014/main" id="{8149B8A7-C6CB-4CB6-8B5E-B71DC280A005}"/>
                </a:ext>
              </a:extLst>
            </p:cNvPr>
            <p:cNvPicPr>
              <a:picLocks noChangeAspect="1"/>
            </p:cNvPicPr>
            <p:nvPr/>
          </p:nvPicPr>
          <p:blipFill>
            <a:blip r:embed="rId2"/>
            <a:stretch>
              <a:fillRect/>
            </a:stretch>
          </p:blipFill>
          <p:spPr>
            <a:xfrm>
              <a:off x="1409190" y="4962147"/>
              <a:ext cx="2795019" cy="972318"/>
            </a:xfrm>
            <a:prstGeom prst="rect">
              <a:avLst/>
            </a:prstGeom>
            <a:noFill/>
            <a:ln cap="flat">
              <a:noFill/>
            </a:ln>
          </p:spPr>
        </p:pic>
        <p:pic>
          <p:nvPicPr>
            <p:cNvPr id="10" name="Obraz 63">
              <a:extLst>
                <a:ext uri="{FF2B5EF4-FFF2-40B4-BE49-F238E27FC236}">
                  <a16:creationId xmlns="" xmlns:a16="http://schemas.microsoft.com/office/drawing/2014/main" id="{FE9AB035-CCE9-4F35-BC14-A79A419CE306}"/>
                </a:ext>
              </a:extLst>
            </p:cNvPr>
            <p:cNvPicPr>
              <a:picLocks noChangeAspect="1"/>
            </p:cNvPicPr>
            <p:nvPr/>
          </p:nvPicPr>
          <p:blipFill>
            <a:blip r:embed="rId3"/>
            <a:stretch>
              <a:fillRect/>
            </a:stretch>
          </p:blipFill>
          <p:spPr>
            <a:xfrm>
              <a:off x="1392420" y="4939287"/>
              <a:ext cx="2828550" cy="1018038"/>
            </a:xfrm>
            <a:prstGeom prst="rect">
              <a:avLst/>
            </a:prstGeom>
            <a:noFill/>
            <a:ln cap="flat">
              <a:noFill/>
            </a:ln>
          </p:spPr>
        </p:pic>
      </p:grpSp>
      <p:grpSp>
        <p:nvGrpSpPr>
          <p:cNvPr id="11" name="Grupa 18">
            <a:extLst>
              <a:ext uri="{FF2B5EF4-FFF2-40B4-BE49-F238E27FC236}">
                <a16:creationId xmlns="" xmlns:a16="http://schemas.microsoft.com/office/drawing/2014/main" id="{EF0B88C1-0443-4B05-97AF-15098EE154C0}"/>
              </a:ext>
            </a:extLst>
          </p:cNvPr>
          <p:cNvGrpSpPr/>
          <p:nvPr/>
        </p:nvGrpSpPr>
        <p:grpSpPr>
          <a:xfrm>
            <a:off x="7958324" y="1942085"/>
            <a:ext cx="2828550" cy="1018038"/>
            <a:chOff x="7958324" y="1942085"/>
            <a:chExt cx="2828550" cy="1018038"/>
          </a:xfrm>
        </p:grpSpPr>
        <p:pic>
          <p:nvPicPr>
            <p:cNvPr id="12" name="Obraz 10">
              <a:extLst>
                <a:ext uri="{FF2B5EF4-FFF2-40B4-BE49-F238E27FC236}">
                  <a16:creationId xmlns="" xmlns:a16="http://schemas.microsoft.com/office/drawing/2014/main" id="{48A230F0-DB91-4925-9F46-B57DE023D65A}"/>
                </a:ext>
              </a:extLst>
            </p:cNvPr>
            <p:cNvPicPr>
              <a:picLocks noChangeAspect="1"/>
            </p:cNvPicPr>
            <p:nvPr/>
          </p:nvPicPr>
          <p:blipFill>
            <a:blip r:embed="rId2"/>
            <a:stretch>
              <a:fillRect/>
            </a:stretch>
          </p:blipFill>
          <p:spPr>
            <a:xfrm>
              <a:off x="7975085" y="1964945"/>
              <a:ext cx="2795019" cy="972318"/>
            </a:xfrm>
            <a:prstGeom prst="rect">
              <a:avLst/>
            </a:prstGeom>
            <a:noFill/>
            <a:ln cap="flat">
              <a:noFill/>
            </a:ln>
          </p:spPr>
        </p:pic>
        <p:pic>
          <p:nvPicPr>
            <p:cNvPr id="13" name="Obraz 11">
              <a:extLst>
                <a:ext uri="{FF2B5EF4-FFF2-40B4-BE49-F238E27FC236}">
                  <a16:creationId xmlns="" xmlns:a16="http://schemas.microsoft.com/office/drawing/2014/main" id="{6A4BE643-F545-4E5E-BF8B-750231511918}"/>
                </a:ext>
              </a:extLst>
            </p:cNvPr>
            <p:cNvPicPr>
              <a:picLocks noChangeAspect="1"/>
            </p:cNvPicPr>
            <p:nvPr/>
          </p:nvPicPr>
          <p:blipFill>
            <a:blip r:embed="rId3"/>
            <a:stretch>
              <a:fillRect/>
            </a:stretch>
          </p:blipFill>
          <p:spPr>
            <a:xfrm>
              <a:off x="7958324" y="1942085"/>
              <a:ext cx="2828550" cy="1018038"/>
            </a:xfrm>
            <a:prstGeom prst="rect">
              <a:avLst/>
            </a:prstGeom>
            <a:noFill/>
            <a:ln cap="flat">
              <a:noFill/>
            </a:ln>
          </p:spPr>
        </p:pic>
      </p:grpSp>
      <p:grpSp>
        <p:nvGrpSpPr>
          <p:cNvPr id="14" name="Grupa 51">
            <a:extLst>
              <a:ext uri="{FF2B5EF4-FFF2-40B4-BE49-F238E27FC236}">
                <a16:creationId xmlns="" xmlns:a16="http://schemas.microsoft.com/office/drawing/2014/main" id="{31283229-CE93-417C-A47A-9718B6C3F3CA}"/>
              </a:ext>
            </a:extLst>
          </p:cNvPr>
          <p:cNvGrpSpPr/>
          <p:nvPr/>
        </p:nvGrpSpPr>
        <p:grpSpPr>
          <a:xfrm>
            <a:off x="7945623" y="3440686"/>
            <a:ext cx="2828550" cy="1018038"/>
            <a:chOff x="7945623" y="3440686"/>
            <a:chExt cx="2828550" cy="1018038"/>
          </a:xfrm>
        </p:grpSpPr>
        <p:pic>
          <p:nvPicPr>
            <p:cNvPr id="15" name="Obraz 53">
              <a:extLst>
                <a:ext uri="{FF2B5EF4-FFF2-40B4-BE49-F238E27FC236}">
                  <a16:creationId xmlns="" xmlns:a16="http://schemas.microsoft.com/office/drawing/2014/main" id="{30AE0985-B00F-485B-BE9D-E1A5741C23A5}"/>
                </a:ext>
              </a:extLst>
            </p:cNvPr>
            <p:cNvPicPr>
              <a:picLocks noChangeAspect="1"/>
            </p:cNvPicPr>
            <p:nvPr/>
          </p:nvPicPr>
          <p:blipFill>
            <a:blip r:embed="rId2"/>
            <a:stretch>
              <a:fillRect/>
            </a:stretch>
          </p:blipFill>
          <p:spPr>
            <a:xfrm>
              <a:off x="7962384" y="3463546"/>
              <a:ext cx="2795019" cy="972318"/>
            </a:xfrm>
            <a:prstGeom prst="rect">
              <a:avLst/>
            </a:prstGeom>
            <a:noFill/>
            <a:ln cap="flat">
              <a:noFill/>
            </a:ln>
          </p:spPr>
        </p:pic>
        <p:pic>
          <p:nvPicPr>
            <p:cNvPr id="16" name="Obraz 54">
              <a:extLst>
                <a:ext uri="{FF2B5EF4-FFF2-40B4-BE49-F238E27FC236}">
                  <a16:creationId xmlns="" xmlns:a16="http://schemas.microsoft.com/office/drawing/2014/main" id="{1EC6B7AA-9740-4AE9-9D3A-FD690BB32864}"/>
                </a:ext>
              </a:extLst>
            </p:cNvPr>
            <p:cNvPicPr>
              <a:picLocks noChangeAspect="1"/>
            </p:cNvPicPr>
            <p:nvPr/>
          </p:nvPicPr>
          <p:blipFill>
            <a:blip r:embed="rId3"/>
            <a:stretch>
              <a:fillRect/>
            </a:stretch>
          </p:blipFill>
          <p:spPr>
            <a:xfrm>
              <a:off x="7945623" y="3440686"/>
              <a:ext cx="2828550" cy="1018038"/>
            </a:xfrm>
            <a:prstGeom prst="rect">
              <a:avLst/>
            </a:prstGeom>
            <a:noFill/>
            <a:ln cap="flat">
              <a:noFill/>
            </a:ln>
          </p:spPr>
        </p:pic>
      </p:grpSp>
      <p:grpSp>
        <p:nvGrpSpPr>
          <p:cNvPr id="17" name="Grupa 64">
            <a:extLst>
              <a:ext uri="{FF2B5EF4-FFF2-40B4-BE49-F238E27FC236}">
                <a16:creationId xmlns="" xmlns:a16="http://schemas.microsoft.com/office/drawing/2014/main" id="{570A2B40-B662-4B6C-8CF8-EFE4D37A914E}"/>
              </a:ext>
            </a:extLst>
          </p:cNvPr>
          <p:cNvGrpSpPr/>
          <p:nvPr/>
        </p:nvGrpSpPr>
        <p:grpSpPr>
          <a:xfrm>
            <a:off x="4707120" y="1954786"/>
            <a:ext cx="2828550" cy="1018038"/>
            <a:chOff x="4707120" y="1954786"/>
            <a:chExt cx="2828550" cy="1018038"/>
          </a:xfrm>
        </p:grpSpPr>
        <p:pic>
          <p:nvPicPr>
            <p:cNvPr id="18" name="Obraz 65">
              <a:extLst>
                <a:ext uri="{FF2B5EF4-FFF2-40B4-BE49-F238E27FC236}">
                  <a16:creationId xmlns="" xmlns:a16="http://schemas.microsoft.com/office/drawing/2014/main" id="{D843F00C-D9B8-4D70-BE23-F09122B1C423}"/>
                </a:ext>
              </a:extLst>
            </p:cNvPr>
            <p:cNvPicPr>
              <a:picLocks noChangeAspect="1"/>
            </p:cNvPicPr>
            <p:nvPr/>
          </p:nvPicPr>
          <p:blipFill>
            <a:blip r:embed="rId2"/>
            <a:stretch>
              <a:fillRect/>
            </a:stretch>
          </p:blipFill>
          <p:spPr>
            <a:xfrm>
              <a:off x="4723890" y="1977646"/>
              <a:ext cx="2795019" cy="972318"/>
            </a:xfrm>
            <a:prstGeom prst="rect">
              <a:avLst/>
            </a:prstGeom>
            <a:noFill/>
            <a:ln cap="flat">
              <a:noFill/>
            </a:ln>
          </p:spPr>
        </p:pic>
        <p:pic>
          <p:nvPicPr>
            <p:cNvPr id="19" name="Obraz 66">
              <a:extLst>
                <a:ext uri="{FF2B5EF4-FFF2-40B4-BE49-F238E27FC236}">
                  <a16:creationId xmlns="" xmlns:a16="http://schemas.microsoft.com/office/drawing/2014/main" id="{88E40589-97A5-4982-8DC9-63A8D71A0FF3}"/>
                </a:ext>
              </a:extLst>
            </p:cNvPr>
            <p:cNvPicPr>
              <a:picLocks noChangeAspect="1"/>
            </p:cNvPicPr>
            <p:nvPr/>
          </p:nvPicPr>
          <p:blipFill>
            <a:blip r:embed="rId3"/>
            <a:stretch>
              <a:fillRect/>
            </a:stretch>
          </p:blipFill>
          <p:spPr>
            <a:xfrm>
              <a:off x="4707120" y="1954786"/>
              <a:ext cx="2828550" cy="1018038"/>
            </a:xfrm>
            <a:prstGeom prst="rect">
              <a:avLst/>
            </a:prstGeom>
            <a:noFill/>
            <a:ln cap="flat">
              <a:noFill/>
            </a:ln>
          </p:spPr>
        </p:pic>
      </p:grpSp>
      <p:pic>
        <p:nvPicPr>
          <p:cNvPr id="20" name="Obraz 5">
            <a:extLst>
              <a:ext uri="{FF2B5EF4-FFF2-40B4-BE49-F238E27FC236}">
                <a16:creationId xmlns="" xmlns:a16="http://schemas.microsoft.com/office/drawing/2014/main" id="{9FF107B8-B539-4213-A00A-F35ECBBF837C}"/>
              </a:ext>
            </a:extLst>
          </p:cNvPr>
          <p:cNvPicPr>
            <a:picLocks noChangeAspect="1"/>
          </p:cNvPicPr>
          <p:nvPr/>
        </p:nvPicPr>
        <p:blipFill>
          <a:blip r:embed="rId4"/>
          <a:stretch>
            <a:fillRect/>
          </a:stretch>
        </p:blipFill>
        <p:spPr>
          <a:xfrm>
            <a:off x="1400046" y="1968502"/>
            <a:ext cx="2813307" cy="990606"/>
          </a:xfrm>
          <a:prstGeom prst="rect">
            <a:avLst/>
          </a:prstGeom>
          <a:noFill/>
          <a:ln cap="flat">
            <a:noFill/>
          </a:ln>
        </p:spPr>
      </p:pic>
      <p:pic>
        <p:nvPicPr>
          <p:cNvPr id="21" name="Obraz 2">
            <a:extLst>
              <a:ext uri="{FF2B5EF4-FFF2-40B4-BE49-F238E27FC236}">
                <a16:creationId xmlns="" xmlns:a16="http://schemas.microsoft.com/office/drawing/2014/main" id="{C7024633-1BD2-4783-BE28-53B2CD2EB380}"/>
              </a:ext>
            </a:extLst>
          </p:cNvPr>
          <p:cNvPicPr>
            <a:picLocks noChangeAspect="1"/>
          </p:cNvPicPr>
          <p:nvPr/>
        </p:nvPicPr>
        <p:blipFill>
          <a:blip r:embed="rId3"/>
          <a:stretch>
            <a:fillRect/>
          </a:stretch>
        </p:blipFill>
        <p:spPr>
          <a:xfrm>
            <a:off x="1405121" y="1954786"/>
            <a:ext cx="2828550" cy="1018038"/>
          </a:xfrm>
          <a:prstGeom prst="rect">
            <a:avLst/>
          </a:prstGeom>
          <a:noFill/>
          <a:ln cap="flat">
            <a:noFill/>
          </a:ln>
        </p:spPr>
      </p:pic>
      <p:pic>
        <p:nvPicPr>
          <p:cNvPr id="22" name="Obraz 13">
            <a:extLst>
              <a:ext uri="{FF2B5EF4-FFF2-40B4-BE49-F238E27FC236}">
                <a16:creationId xmlns="" xmlns:a16="http://schemas.microsoft.com/office/drawing/2014/main" id="{2CCC1411-D289-44AF-A287-691CF7FF1333}"/>
              </a:ext>
            </a:extLst>
          </p:cNvPr>
          <p:cNvPicPr>
            <a:picLocks noChangeAspect="1"/>
          </p:cNvPicPr>
          <p:nvPr/>
        </p:nvPicPr>
        <p:blipFill>
          <a:blip r:embed="rId3"/>
          <a:stretch>
            <a:fillRect/>
          </a:stretch>
        </p:blipFill>
        <p:spPr>
          <a:xfrm>
            <a:off x="7958324" y="1942085"/>
            <a:ext cx="2828550" cy="1018038"/>
          </a:xfrm>
          <a:prstGeom prst="rect">
            <a:avLst/>
          </a:prstGeom>
          <a:noFill/>
          <a:ln cap="flat">
            <a:noFill/>
          </a:ln>
        </p:spPr>
      </p:pic>
      <p:pic>
        <p:nvPicPr>
          <p:cNvPr id="23" name="Obraz 14">
            <a:extLst>
              <a:ext uri="{FF2B5EF4-FFF2-40B4-BE49-F238E27FC236}">
                <a16:creationId xmlns="" xmlns:a16="http://schemas.microsoft.com/office/drawing/2014/main" id="{C39CC6D3-B491-41F4-BE1F-B131405FB09B}"/>
              </a:ext>
            </a:extLst>
          </p:cNvPr>
          <p:cNvPicPr>
            <a:picLocks noChangeAspect="1"/>
          </p:cNvPicPr>
          <p:nvPr/>
        </p:nvPicPr>
        <p:blipFill>
          <a:blip r:embed="rId3"/>
          <a:stretch>
            <a:fillRect/>
          </a:stretch>
        </p:blipFill>
        <p:spPr>
          <a:xfrm>
            <a:off x="1405121" y="3453387"/>
            <a:ext cx="2828550" cy="1018038"/>
          </a:xfrm>
          <a:prstGeom prst="rect">
            <a:avLst/>
          </a:prstGeom>
          <a:noFill/>
          <a:ln cap="flat">
            <a:noFill/>
          </a:ln>
        </p:spPr>
      </p:pic>
      <p:pic>
        <p:nvPicPr>
          <p:cNvPr id="24" name="Obraz 15">
            <a:extLst>
              <a:ext uri="{FF2B5EF4-FFF2-40B4-BE49-F238E27FC236}">
                <a16:creationId xmlns="" xmlns:a16="http://schemas.microsoft.com/office/drawing/2014/main" id="{829B7F92-203B-4FB3-BB3E-90D81992AA4F}"/>
              </a:ext>
            </a:extLst>
          </p:cNvPr>
          <p:cNvPicPr>
            <a:picLocks noChangeAspect="1"/>
          </p:cNvPicPr>
          <p:nvPr/>
        </p:nvPicPr>
        <p:blipFill>
          <a:blip r:embed="rId3"/>
          <a:stretch>
            <a:fillRect/>
          </a:stretch>
        </p:blipFill>
        <p:spPr>
          <a:xfrm>
            <a:off x="4669026" y="3440686"/>
            <a:ext cx="2828550" cy="1018038"/>
          </a:xfrm>
          <a:prstGeom prst="rect">
            <a:avLst/>
          </a:prstGeom>
          <a:noFill/>
          <a:ln cap="flat">
            <a:noFill/>
          </a:ln>
        </p:spPr>
      </p:pic>
      <p:pic>
        <p:nvPicPr>
          <p:cNvPr id="25" name="Obraz 16">
            <a:extLst>
              <a:ext uri="{FF2B5EF4-FFF2-40B4-BE49-F238E27FC236}">
                <a16:creationId xmlns="" xmlns:a16="http://schemas.microsoft.com/office/drawing/2014/main" id="{CCAA2A34-8CC3-4679-B783-AA0E48B1C9A7}"/>
              </a:ext>
            </a:extLst>
          </p:cNvPr>
          <p:cNvPicPr>
            <a:picLocks noChangeAspect="1"/>
          </p:cNvPicPr>
          <p:nvPr/>
        </p:nvPicPr>
        <p:blipFill>
          <a:blip r:embed="rId3"/>
          <a:stretch>
            <a:fillRect/>
          </a:stretch>
        </p:blipFill>
        <p:spPr>
          <a:xfrm>
            <a:off x="7958324" y="3440686"/>
            <a:ext cx="2828550" cy="1018038"/>
          </a:xfrm>
          <a:prstGeom prst="rect">
            <a:avLst/>
          </a:prstGeom>
          <a:noFill/>
          <a:ln cap="flat">
            <a:noFill/>
          </a:ln>
        </p:spPr>
      </p:pic>
      <p:pic>
        <p:nvPicPr>
          <p:cNvPr id="26" name="Obraz 20">
            <a:extLst>
              <a:ext uri="{FF2B5EF4-FFF2-40B4-BE49-F238E27FC236}">
                <a16:creationId xmlns="" xmlns:a16="http://schemas.microsoft.com/office/drawing/2014/main" id="{1313915B-7FF1-4112-B364-3B2F11513783}"/>
              </a:ext>
            </a:extLst>
          </p:cNvPr>
          <p:cNvPicPr>
            <a:picLocks noChangeAspect="1"/>
          </p:cNvPicPr>
          <p:nvPr/>
        </p:nvPicPr>
        <p:blipFill>
          <a:blip r:embed="rId3"/>
          <a:stretch>
            <a:fillRect/>
          </a:stretch>
        </p:blipFill>
        <p:spPr>
          <a:xfrm>
            <a:off x="1392420" y="4951978"/>
            <a:ext cx="2828550" cy="1018038"/>
          </a:xfrm>
          <a:prstGeom prst="rect">
            <a:avLst/>
          </a:prstGeom>
          <a:noFill/>
          <a:ln cap="flat">
            <a:noFill/>
          </a:ln>
        </p:spPr>
      </p:pic>
      <p:pic>
        <p:nvPicPr>
          <p:cNvPr id="27" name="Obraz 3">
            <a:extLst>
              <a:ext uri="{FF2B5EF4-FFF2-40B4-BE49-F238E27FC236}">
                <a16:creationId xmlns="" xmlns:a16="http://schemas.microsoft.com/office/drawing/2014/main" id="{E6404BCC-613A-454B-9A4A-EFE9CF5A0761}"/>
              </a:ext>
            </a:extLst>
          </p:cNvPr>
          <p:cNvPicPr>
            <a:picLocks noChangeAspect="1"/>
          </p:cNvPicPr>
          <p:nvPr/>
        </p:nvPicPr>
        <p:blipFill>
          <a:blip r:embed="rId4"/>
          <a:stretch>
            <a:fillRect/>
          </a:stretch>
        </p:blipFill>
        <p:spPr>
          <a:xfrm>
            <a:off x="4702045" y="4965694"/>
            <a:ext cx="2813307" cy="990606"/>
          </a:xfrm>
          <a:prstGeom prst="rect">
            <a:avLst/>
          </a:prstGeom>
          <a:noFill/>
          <a:ln cap="flat">
            <a:noFill/>
          </a:ln>
        </p:spPr>
      </p:pic>
      <p:sp>
        <p:nvSpPr>
          <p:cNvPr id="28" name="Symbol zastępczy tekstu 34">
            <a:extLst>
              <a:ext uri="{FF2B5EF4-FFF2-40B4-BE49-F238E27FC236}">
                <a16:creationId xmlns="" xmlns:a16="http://schemas.microsoft.com/office/drawing/2014/main" id="{336BADA2-EA46-40C6-AB25-19018F13CA9F}"/>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sp>
        <p:nvSpPr>
          <p:cNvPr id="29" name="Symbol zastępczy tekstu 34">
            <a:extLst>
              <a:ext uri="{FF2B5EF4-FFF2-40B4-BE49-F238E27FC236}">
                <a16:creationId xmlns="" xmlns:a16="http://schemas.microsoft.com/office/drawing/2014/main" id="{8BF9C997-BF85-4C89-BF45-EB9F0ECCBF33}"/>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0" name="Symbol zastępczy tekstu 34">
            <a:extLst>
              <a:ext uri="{FF2B5EF4-FFF2-40B4-BE49-F238E27FC236}">
                <a16:creationId xmlns="" xmlns:a16="http://schemas.microsoft.com/office/drawing/2014/main" id="{E7B6EC73-B5DE-4910-BD98-B47D03C0E7A8}"/>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1" name="Symbol zastępczy tekstu 34">
            <a:extLst>
              <a:ext uri="{FF2B5EF4-FFF2-40B4-BE49-F238E27FC236}">
                <a16:creationId xmlns="" xmlns:a16="http://schemas.microsoft.com/office/drawing/2014/main" id="{DE1B042D-9966-4D6F-A63D-134C0F6E2267}"/>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2" name="Symbol zastępczy tekstu 34">
            <a:extLst>
              <a:ext uri="{FF2B5EF4-FFF2-40B4-BE49-F238E27FC236}">
                <a16:creationId xmlns="" xmlns:a16="http://schemas.microsoft.com/office/drawing/2014/main" id="{8DE2102D-9C01-4AAC-885C-5A62415E06BF}"/>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3" name="Symbol zastępczy tekstu 34">
            <a:extLst>
              <a:ext uri="{FF2B5EF4-FFF2-40B4-BE49-F238E27FC236}">
                <a16:creationId xmlns="" xmlns:a16="http://schemas.microsoft.com/office/drawing/2014/main" id="{568987D6-A2A0-4F70-B92E-512029B97A7C}"/>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4" name="Symbol zastępczy tekstu 34">
            <a:extLst>
              <a:ext uri="{FF2B5EF4-FFF2-40B4-BE49-F238E27FC236}">
                <a16:creationId xmlns="" xmlns:a16="http://schemas.microsoft.com/office/drawing/2014/main" id="{88A06C28-38D7-4CD6-9427-CD4A8C205A3A}"/>
              </a:ext>
            </a:extLst>
          </p:cNvPr>
          <p:cNvSpPr txBox="1">
            <a:spLocks noGrp="1"/>
          </p:cNvSpPr>
          <p:nvPr>
            <p:ph type="body" sz="quarter" idx="4294967295"/>
          </p:nvPr>
        </p:nvSpPr>
        <p:spPr>
          <a:xfrm>
            <a:off x="1485900"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5" name="Symbol zastępczy tekstu 10">
            <a:extLst>
              <a:ext uri="{FF2B5EF4-FFF2-40B4-BE49-F238E27FC236}">
                <a16:creationId xmlns="" xmlns:a16="http://schemas.microsoft.com/office/drawing/2014/main" id="{3469B3A3-1269-4EAF-B137-9E95586311F3}"/>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36" name="Symbol zastępczy tekstu 34">
            <a:extLst>
              <a:ext uri="{FF2B5EF4-FFF2-40B4-BE49-F238E27FC236}">
                <a16:creationId xmlns="" xmlns:a16="http://schemas.microsoft.com/office/drawing/2014/main" id="{2EE1BFC4-6128-4398-A6F3-37C194A1840A}"/>
              </a:ext>
            </a:extLst>
          </p:cNvPr>
          <p:cNvSpPr txBox="1">
            <a:spLocks noGrp="1"/>
          </p:cNvSpPr>
          <p:nvPr>
            <p:ph type="body" sz="quarter" idx="4294967295"/>
          </p:nvPr>
        </p:nvSpPr>
        <p:spPr>
          <a:xfrm>
            <a:off x="4737104"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cxnSp>
        <p:nvCxnSpPr>
          <p:cNvPr id="37" name="Łącznik prosty 67">
            <a:extLst>
              <a:ext uri="{FF2B5EF4-FFF2-40B4-BE49-F238E27FC236}">
                <a16:creationId xmlns="" xmlns:a16="http://schemas.microsoft.com/office/drawing/2014/main" id="{0135BB85-36C2-4D55-889A-AEDAF4D9DCFE}"/>
              </a:ext>
            </a:extLst>
          </p:cNvPr>
          <p:cNvCxnSpPr/>
          <p:nvPr/>
        </p:nvCxnSpPr>
        <p:spPr>
          <a:xfrm>
            <a:off x="4236854" y="2445498"/>
            <a:ext cx="456578" cy="4627"/>
          </a:xfrm>
          <a:prstGeom prst="straightConnector1">
            <a:avLst/>
          </a:prstGeom>
          <a:noFill/>
          <a:ln w="6345" cap="flat">
            <a:solidFill>
              <a:srgbClr val="A43757"/>
            </a:solidFill>
            <a:prstDash val="solid"/>
            <a:miter/>
          </a:ln>
        </p:spPr>
      </p:cxnSp>
      <p:cxnSp>
        <p:nvCxnSpPr>
          <p:cNvPr id="38" name="Łącznik prosty 68">
            <a:extLst>
              <a:ext uri="{FF2B5EF4-FFF2-40B4-BE49-F238E27FC236}">
                <a16:creationId xmlns="" xmlns:a16="http://schemas.microsoft.com/office/drawing/2014/main" id="{F5B484AB-FDE4-4803-98DE-A9DFEE565D11}"/>
              </a:ext>
            </a:extLst>
          </p:cNvPr>
          <p:cNvCxnSpPr/>
          <p:nvPr/>
        </p:nvCxnSpPr>
        <p:spPr>
          <a:xfrm>
            <a:off x="4223000" y="5451927"/>
            <a:ext cx="456579" cy="4636"/>
          </a:xfrm>
          <a:prstGeom prst="straightConnector1">
            <a:avLst/>
          </a:prstGeom>
          <a:noFill/>
          <a:ln w="6345" cap="flat">
            <a:solidFill>
              <a:srgbClr val="A43757"/>
            </a:solidFill>
            <a:prstDash val="solid"/>
            <a:miter/>
          </a:ln>
        </p:spPr>
      </p:cxnSp>
      <p:cxnSp>
        <p:nvCxnSpPr>
          <p:cNvPr id="39" name="Łącznik prosty 69">
            <a:extLst>
              <a:ext uri="{FF2B5EF4-FFF2-40B4-BE49-F238E27FC236}">
                <a16:creationId xmlns="" xmlns:a16="http://schemas.microsoft.com/office/drawing/2014/main" id="{E5A86EA3-54E3-406B-BA15-2AADD5AF90C3}"/>
              </a:ext>
            </a:extLst>
          </p:cNvPr>
          <p:cNvCxnSpPr/>
          <p:nvPr/>
        </p:nvCxnSpPr>
        <p:spPr>
          <a:xfrm>
            <a:off x="7484720" y="2446925"/>
            <a:ext cx="466225" cy="5861"/>
          </a:xfrm>
          <a:prstGeom prst="straightConnector1">
            <a:avLst/>
          </a:prstGeom>
          <a:noFill/>
          <a:ln w="6345" cap="flat">
            <a:solidFill>
              <a:srgbClr val="6D6E71"/>
            </a:solidFill>
            <a:prstDash val="solid"/>
            <a:miter/>
          </a:ln>
        </p:spPr>
      </p:cxnSp>
      <p:cxnSp>
        <p:nvCxnSpPr>
          <p:cNvPr id="40" name="Łącznik prosty 70">
            <a:extLst>
              <a:ext uri="{FF2B5EF4-FFF2-40B4-BE49-F238E27FC236}">
                <a16:creationId xmlns="" xmlns:a16="http://schemas.microsoft.com/office/drawing/2014/main" id="{16CDDA56-4252-4FC8-B042-4DF2598DA25E}"/>
              </a:ext>
            </a:extLst>
          </p:cNvPr>
          <p:cNvCxnSpPr/>
          <p:nvPr/>
        </p:nvCxnSpPr>
        <p:spPr>
          <a:xfrm>
            <a:off x="7484720" y="3957075"/>
            <a:ext cx="466216" cy="5861"/>
          </a:xfrm>
          <a:prstGeom prst="straightConnector1">
            <a:avLst/>
          </a:prstGeom>
          <a:noFill/>
          <a:ln w="6345" cap="flat">
            <a:solidFill>
              <a:srgbClr val="6D6E71"/>
            </a:solidFill>
            <a:prstDash val="solid"/>
            <a:miter/>
          </a:ln>
        </p:spPr>
      </p:cxnSp>
      <p:cxnSp>
        <p:nvCxnSpPr>
          <p:cNvPr id="41" name="Łącznik prosty 71">
            <a:extLst>
              <a:ext uri="{FF2B5EF4-FFF2-40B4-BE49-F238E27FC236}">
                <a16:creationId xmlns="" xmlns:a16="http://schemas.microsoft.com/office/drawing/2014/main" id="{11141151-FC26-4A23-B075-F533E49058AE}"/>
              </a:ext>
            </a:extLst>
          </p:cNvPr>
          <p:cNvCxnSpPr/>
          <p:nvPr/>
        </p:nvCxnSpPr>
        <p:spPr>
          <a:xfrm>
            <a:off x="4201192" y="3970928"/>
            <a:ext cx="466225" cy="5861"/>
          </a:xfrm>
          <a:prstGeom prst="straightConnector1">
            <a:avLst/>
          </a:prstGeom>
          <a:noFill/>
          <a:ln w="6345" cap="flat">
            <a:solidFill>
              <a:srgbClr val="6D6E71"/>
            </a:solidFill>
            <a:prstDash val="solid"/>
            <a:miter/>
          </a:ln>
        </p:spPr>
      </p:cxnSp>
      <p:cxnSp>
        <p:nvCxnSpPr>
          <p:cNvPr id="42" name="Łącznik prosty 72">
            <a:extLst>
              <a:ext uri="{FF2B5EF4-FFF2-40B4-BE49-F238E27FC236}">
                <a16:creationId xmlns="" xmlns:a16="http://schemas.microsoft.com/office/drawing/2014/main" id="{B5881086-A9B0-4956-BC24-AF87140CF5F7}"/>
              </a:ext>
            </a:extLst>
          </p:cNvPr>
          <p:cNvCxnSpPr/>
          <p:nvPr/>
        </p:nvCxnSpPr>
        <p:spPr>
          <a:xfrm>
            <a:off x="2763453" y="4479142"/>
            <a:ext cx="0" cy="441509"/>
          </a:xfrm>
          <a:prstGeom prst="straightConnector1">
            <a:avLst/>
          </a:prstGeom>
          <a:noFill/>
          <a:ln w="6345" cap="flat">
            <a:solidFill>
              <a:srgbClr val="6D6E71"/>
            </a:solidFill>
            <a:prstDash val="solid"/>
            <a:miter/>
          </a:ln>
        </p:spPr>
      </p:cxnSp>
      <p:cxnSp>
        <p:nvCxnSpPr>
          <p:cNvPr id="43" name="Łącznik prosty 73">
            <a:extLst>
              <a:ext uri="{FF2B5EF4-FFF2-40B4-BE49-F238E27FC236}">
                <a16:creationId xmlns="" xmlns:a16="http://schemas.microsoft.com/office/drawing/2014/main" id="{F95E4148-9A6D-4CA8-887D-A57E15957B53}"/>
              </a:ext>
            </a:extLst>
          </p:cNvPr>
          <p:cNvCxnSpPr/>
          <p:nvPr/>
        </p:nvCxnSpPr>
        <p:spPr>
          <a:xfrm>
            <a:off x="9233519" y="2982855"/>
            <a:ext cx="0" cy="441499"/>
          </a:xfrm>
          <a:prstGeom prst="straightConnector1">
            <a:avLst/>
          </a:prstGeom>
          <a:noFill/>
          <a:ln w="6345" cap="flat">
            <a:solidFill>
              <a:srgbClr val="6D6E71"/>
            </a:solidFill>
            <a:prstDash val="solid"/>
            <a:miter/>
          </a:ln>
        </p:spPr>
      </p:cxnSp>
    </p:spTree>
    <p:extLst>
      <p:ext uri="{BB962C8B-B14F-4D97-AF65-F5344CB8AC3E}">
        <p14:creationId xmlns:p14="http://schemas.microsoft.com/office/powerpoint/2010/main" val="1118850185"/>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p:cSld name="14_Dwa elementy zawartości">
    <p:spTree>
      <p:nvGrpSpPr>
        <p:cNvPr id="1" name=""/>
        <p:cNvGrpSpPr/>
        <p:nvPr/>
      </p:nvGrpSpPr>
      <p:grpSpPr>
        <a:xfrm>
          <a:off x="0" y="0"/>
          <a:ext cx="0" cy="0"/>
          <a:chOff x="0" y="0"/>
          <a:chExt cx="0" cy="0"/>
        </a:xfrm>
      </p:grpSpPr>
      <p:sp>
        <p:nvSpPr>
          <p:cNvPr id="2" name="Prostokąt 2">
            <a:extLst>
              <a:ext uri="{FF2B5EF4-FFF2-40B4-BE49-F238E27FC236}">
                <a16:creationId xmlns="" xmlns:a16="http://schemas.microsoft.com/office/drawing/2014/main" id="{B3E97912-97F0-4E28-9845-F10C23AFDC10}"/>
              </a:ext>
            </a:extLst>
          </p:cNvPr>
          <p:cNvSpPr/>
          <p:nvPr/>
        </p:nvSpPr>
        <p:spPr>
          <a:xfrm>
            <a:off x="3682316" y="2057400"/>
            <a:ext cx="8509689" cy="1674339"/>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pl-PL" kern="0" dirty="0">
              <a:solidFill>
                <a:srgbClr val="FFFFFF"/>
              </a:solidFill>
              <a:latin typeface="Arial"/>
            </a:endParaRPr>
          </a:p>
        </p:txBody>
      </p:sp>
      <p:sp>
        <p:nvSpPr>
          <p:cNvPr id="3" name="Symbol zastępczy tekstu 10">
            <a:extLst>
              <a:ext uri="{FF2B5EF4-FFF2-40B4-BE49-F238E27FC236}">
                <a16:creationId xmlns="" xmlns:a16="http://schemas.microsoft.com/office/drawing/2014/main" id="{AA773BB9-034F-40C6-9F66-77DE1360C179}"/>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4" name="Obraz 8">
            <a:extLst>
              <a:ext uri="{FF2B5EF4-FFF2-40B4-BE49-F238E27FC236}">
                <a16:creationId xmlns="" xmlns:a16="http://schemas.microsoft.com/office/drawing/2014/main" id="{8C1A0229-2174-4099-94A3-53D64F84FFCA}"/>
              </a:ext>
            </a:extLst>
          </p:cNvPr>
          <p:cNvPicPr>
            <a:picLocks noChangeAspect="1"/>
          </p:cNvPicPr>
          <p:nvPr/>
        </p:nvPicPr>
        <p:blipFill>
          <a:blip r:embed="rId2"/>
          <a:stretch>
            <a:fillRect/>
          </a:stretch>
        </p:blipFill>
        <p:spPr>
          <a:xfrm>
            <a:off x="1398017" y="3476749"/>
            <a:ext cx="1420374" cy="1453896"/>
          </a:xfrm>
          <a:prstGeom prst="rect">
            <a:avLst/>
          </a:prstGeom>
          <a:noFill/>
          <a:ln cap="flat">
            <a:noFill/>
          </a:ln>
        </p:spPr>
      </p:pic>
      <p:cxnSp>
        <p:nvCxnSpPr>
          <p:cNvPr id="5" name="Łącznik prosty 11">
            <a:extLst>
              <a:ext uri="{FF2B5EF4-FFF2-40B4-BE49-F238E27FC236}">
                <a16:creationId xmlns="" xmlns:a16="http://schemas.microsoft.com/office/drawing/2014/main" id="{27974DD3-B118-439C-A7D0-8510C2F1643D}"/>
              </a:ext>
            </a:extLst>
          </p:cNvPr>
          <p:cNvCxnSpPr>
            <a:endCxn id="4" idx="1"/>
          </p:cNvCxnSpPr>
          <p:nvPr/>
        </p:nvCxnSpPr>
        <p:spPr>
          <a:xfrm>
            <a:off x="0" y="4190996"/>
            <a:ext cx="1398017" cy="12701"/>
          </a:xfrm>
          <a:prstGeom prst="straightConnector1">
            <a:avLst/>
          </a:prstGeom>
          <a:noFill/>
          <a:ln w="6345" cap="flat">
            <a:solidFill>
              <a:srgbClr val="A43757"/>
            </a:solidFill>
            <a:prstDash val="solid"/>
            <a:miter/>
          </a:ln>
        </p:spPr>
      </p:cxnSp>
      <p:cxnSp>
        <p:nvCxnSpPr>
          <p:cNvPr id="6" name="Łącznik prosty 12">
            <a:extLst>
              <a:ext uri="{FF2B5EF4-FFF2-40B4-BE49-F238E27FC236}">
                <a16:creationId xmlns="" xmlns:a16="http://schemas.microsoft.com/office/drawing/2014/main" id="{1BB00096-D241-43C9-B40A-572A1E4B6374}"/>
              </a:ext>
            </a:extLst>
          </p:cNvPr>
          <p:cNvCxnSpPr/>
          <p:nvPr/>
        </p:nvCxnSpPr>
        <p:spPr>
          <a:xfrm>
            <a:off x="2792275" y="4203697"/>
            <a:ext cx="712921" cy="0"/>
          </a:xfrm>
          <a:prstGeom prst="straightConnector1">
            <a:avLst/>
          </a:prstGeom>
          <a:noFill/>
          <a:ln w="6345" cap="flat">
            <a:solidFill>
              <a:srgbClr val="A43757"/>
            </a:solidFill>
            <a:prstDash val="solid"/>
            <a:miter/>
          </a:ln>
        </p:spPr>
      </p:cxnSp>
      <p:sp>
        <p:nvSpPr>
          <p:cNvPr id="7" name="Symbol zastępczy tekstu 15">
            <a:extLst>
              <a:ext uri="{FF2B5EF4-FFF2-40B4-BE49-F238E27FC236}">
                <a16:creationId xmlns="" xmlns:a16="http://schemas.microsoft.com/office/drawing/2014/main" id="{B44F3349-515E-4C56-BAFB-A903323917DF}"/>
              </a:ext>
            </a:extLst>
          </p:cNvPr>
          <p:cNvSpPr txBox="1">
            <a:spLocks noGrp="1"/>
          </p:cNvSpPr>
          <p:nvPr>
            <p:ph type="body" sz="quarter" idx="4294967295"/>
          </p:nvPr>
        </p:nvSpPr>
        <p:spPr>
          <a:xfrm>
            <a:off x="1485900" y="3708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 </a:t>
            </a:r>
          </a:p>
        </p:txBody>
      </p:sp>
      <p:sp>
        <p:nvSpPr>
          <p:cNvPr id="8" name="Symbol zastępczy tekstu 15">
            <a:extLst>
              <a:ext uri="{FF2B5EF4-FFF2-40B4-BE49-F238E27FC236}">
                <a16:creationId xmlns="" xmlns:a16="http://schemas.microsoft.com/office/drawing/2014/main" id="{3BB4C775-44A6-47DA-B11E-41C5B17F06FA}"/>
              </a:ext>
            </a:extLst>
          </p:cNvPr>
          <p:cNvSpPr txBox="1">
            <a:spLocks noGrp="1"/>
          </p:cNvSpPr>
          <p:nvPr>
            <p:ph type="body" sz="quarter" idx="4294967295"/>
          </p:nvPr>
        </p:nvSpPr>
        <p:spPr>
          <a:xfrm>
            <a:off x="1408669" y="4038603"/>
            <a:ext cx="1383953"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nr</a:t>
            </a:r>
          </a:p>
        </p:txBody>
      </p:sp>
      <p:sp>
        <p:nvSpPr>
          <p:cNvPr id="9" name="Symbol zastępczy tekstu 19">
            <a:extLst>
              <a:ext uri="{FF2B5EF4-FFF2-40B4-BE49-F238E27FC236}">
                <a16:creationId xmlns="" xmlns:a16="http://schemas.microsoft.com/office/drawing/2014/main" id="{BB1A60F3-0581-49D1-8323-984A85A2B756}"/>
              </a:ext>
            </a:extLst>
          </p:cNvPr>
          <p:cNvSpPr txBox="1">
            <a:spLocks noGrp="1"/>
          </p:cNvSpPr>
          <p:nvPr>
            <p:ph type="body" sz="quarter" idx="4294967295"/>
          </p:nvPr>
        </p:nvSpPr>
        <p:spPr>
          <a:xfrm>
            <a:off x="3695703" y="3987798"/>
            <a:ext cx="7048496" cy="95489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Druga część tekstu może ZAJMOWAĆ NAWET 4 LINIJKI – ważne treści wyróżnione.</a:t>
            </a:r>
          </a:p>
        </p:txBody>
      </p:sp>
      <p:sp>
        <p:nvSpPr>
          <p:cNvPr id="10" name="Symbol zastępczy tekstu 21">
            <a:extLst>
              <a:ext uri="{FF2B5EF4-FFF2-40B4-BE49-F238E27FC236}">
                <a16:creationId xmlns="" xmlns:a16="http://schemas.microsoft.com/office/drawing/2014/main" id="{9BA08610-8CF4-4FF3-B8D8-E6B8BF8C2882}"/>
              </a:ext>
            </a:extLst>
          </p:cNvPr>
          <p:cNvSpPr txBox="1">
            <a:spLocks noGrp="1"/>
          </p:cNvSpPr>
          <p:nvPr>
            <p:ph type="body" sz="quarter" idx="4294967295"/>
          </p:nvPr>
        </p:nvSpPr>
        <p:spPr>
          <a:xfrm>
            <a:off x="3670301" y="5152772"/>
            <a:ext cx="7092433" cy="1184532"/>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
        <p:nvSpPr>
          <p:cNvPr id="11" name="Symbol zastępczy tekstu 4">
            <a:extLst>
              <a:ext uri="{FF2B5EF4-FFF2-40B4-BE49-F238E27FC236}">
                <a16:creationId xmlns="" xmlns:a16="http://schemas.microsoft.com/office/drawing/2014/main" id="{018F0CF1-C93C-40A0-A1B6-0AD39A53F22F}"/>
              </a:ext>
            </a:extLst>
          </p:cNvPr>
          <p:cNvSpPr txBox="1">
            <a:spLocks noGrp="1"/>
          </p:cNvSpPr>
          <p:nvPr>
            <p:ph type="body" sz="quarter" idx="4294967295"/>
          </p:nvPr>
        </p:nvSpPr>
        <p:spPr>
          <a:xfrm>
            <a:off x="4051304" y="2184401"/>
            <a:ext cx="6637291" cy="130226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0"/>
              </a:spcBef>
              <a:spcAft>
                <a:spcPts val="0"/>
              </a:spcAft>
              <a:buNone/>
              <a:tabLst/>
              <a:defRPr lang="pl-PL" sz="1400" b="0" i="0" u="none" strike="noStrike" cap="none" spc="0" baseline="0">
                <a:solidFill>
                  <a:srgbClr val="FFFFFF"/>
                </a:solidFill>
                <a:uFillTx/>
                <a:latin typeface="Arial"/>
              </a:defRPr>
            </a:lvl1pPr>
          </a:lstStyle>
          <a:p>
            <a:pPr lvl="0"/>
            <a:r>
              <a:rPr lang="pl-PL"/>
              <a:t>Tekst artykułu</a:t>
            </a:r>
          </a:p>
        </p:txBody>
      </p:sp>
    </p:spTree>
    <p:extLst>
      <p:ext uri="{BB962C8B-B14F-4D97-AF65-F5344CB8AC3E}">
        <p14:creationId xmlns:p14="http://schemas.microsoft.com/office/powerpoint/2010/main" val="3042936143"/>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p:cSld name="3_Dwa elementy zawartości">
    <p:spTree>
      <p:nvGrpSpPr>
        <p:cNvPr id="1" name=""/>
        <p:cNvGrpSpPr/>
        <p:nvPr/>
      </p:nvGrpSpPr>
      <p:grpSpPr>
        <a:xfrm>
          <a:off x="0" y="0"/>
          <a:ext cx="0" cy="0"/>
          <a:chOff x="0" y="0"/>
          <a:chExt cx="0" cy="0"/>
        </a:xfrm>
      </p:grpSpPr>
      <p:sp>
        <p:nvSpPr>
          <p:cNvPr id="2" name="Symbol zastępczy tekstu 10">
            <a:extLst>
              <a:ext uri="{FF2B5EF4-FFF2-40B4-BE49-F238E27FC236}">
                <a16:creationId xmlns="" xmlns:a16="http://schemas.microsoft.com/office/drawing/2014/main" id="{304D6706-8712-41E0-BE0D-BC10E8D6E74E}"/>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3" name="Obraz 8">
            <a:extLst>
              <a:ext uri="{FF2B5EF4-FFF2-40B4-BE49-F238E27FC236}">
                <a16:creationId xmlns="" xmlns:a16="http://schemas.microsoft.com/office/drawing/2014/main" id="{EC003FF8-FB90-4A62-93BF-E56E495DBFED}"/>
              </a:ext>
            </a:extLst>
          </p:cNvPr>
          <p:cNvPicPr>
            <a:picLocks noChangeAspect="1"/>
          </p:cNvPicPr>
          <p:nvPr/>
        </p:nvPicPr>
        <p:blipFill>
          <a:blip r:embed="rId2"/>
          <a:stretch>
            <a:fillRect/>
          </a:stretch>
        </p:blipFill>
        <p:spPr>
          <a:xfrm>
            <a:off x="1398017" y="2333749"/>
            <a:ext cx="1420374" cy="1453896"/>
          </a:xfrm>
          <a:prstGeom prst="rect">
            <a:avLst/>
          </a:prstGeom>
          <a:noFill/>
          <a:ln cap="flat">
            <a:noFill/>
          </a:ln>
        </p:spPr>
      </p:pic>
      <p:cxnSp>
        <p:nvCxnSpPr>
          <p:cNvPr id="4" name="Łącznik prosty 11">
            <a:extLst>
              <a:ext uri="{FF2B5EF4-FFF2-40B4-BE49-F238E27FC236}">
                <a16:creationId xmlns="" xmlns:a16="http://schemas.microsoft.com/office/drawing/2014/main" id="{DCDF4613-2776-400E-B808-392B613AC4A7}"/>
              </a:ext>
            </a:extLst>
          </p:cNvPr>
          <p:cNvCxnSpPr>
            <a:endCxn id="3" idx="1"/>
          </p:cNvCxnSpPr>
          <p:nvPr/>
        </p:nvCxnSpPr>
        <p:spPr>
          <a:xfrm>
            <a:off x="0" y="3047996"/>
            <a:ext cx="1398017" cy="12701"/>
          </a:xfrm>
          <a:prstGeom prst="straightConnector1">
            <a:avLst/>
          </a:prstGeom>
          <a:noFill/>
          <a:ln w="6345" cap="flat">
            <a:solidFill>
              <a:srgbClr val="A43757"/>
            </a:solidFill>
            <a:prstDash val="solid"/>
            <a:miter/>
          </a:ln>
        </p:spPr>
      </p:cxnSp>
      <p:cxnSp>
        <p:nvCxnSpPr>
          <p:cNvPr id="5" name="Łącznik prosty 12">
            <a:extLst>
              <a:ext uri="{FF2B5EF4-FFF2-40B4-BE49-F238E27FC236}">
                <a16:creationId xmlns="" xmlns:a16="http://schemas.microsoft.com/office/drawing/2014/main" id="{9FD37005-2BB2-4CBE-A5FC-D4AA66C468E5}"/>
              </a:ext>
            </a:extLst>
          </p:cNvPr>
          <p:cNvCxnSpPr/>
          <p:nvPr/>
        </p:nvCxnSpPr>
        <p:spPr>
          <a:xfrm>
            <a:off x="2792275" y="3060697"/>
            <a:ext cx="712921" cy="0"/>
          </a:xfrm>
          <a:prstGeom prst="straightConnector1">
            <a:avLst/>
          </a:prstGeom>
          <a:noFill/>
          <a:ln w="6345" cap="flat">
            <a:solidFill>
              <a:srgbClr val="A43757"/>
            </a:solidFill>
            <a:prstDash val="solid"/>
            <a:miter/>
          </a:ln>
        </p:spPr>
      </p:cxnSp>
      <p:sp>
        <p:nvSpPr>
          <p:cNvPr id="6" name="Symbol zastępczy tekstu 15">
            <a:extLst>
              <a:ext uri="{FF2B5EF4-FFF2-40B4-BE49-F238E27FC236}">
                <a16:creationId xmlns="" xmlns:a16="http://schemas.microsoft.com/office/drawing/2014/main" id="{2763D65A-C7A2-4552-86DA-7D1615889E93}"/>
              </a:ext>
            </a:extLst>
          </p:cNvPr>
          <p:cNvSpPr txBox="1">
            <a:spLocks noGrp="1"/>
          </p:cNvSpPr>
          <p:nvPr>
            <p:ph type="body" sz="quarter" idx="4294967295"/>
          </p:nvPr>
        </p:nvSpPr>
        <p:spPr>
          <a:xfrm>
            <a:off x="1485900" y="2565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a:t>
            </a:r>
          </a:p>
        </p:txBody>
      </p:sp>
      <p:sp>
        <p:nvSpPr>
          <p:cNvPr id="7" name="Symbol zastępczy tekstu 15">
            <a:extLst>
              <a:ext uri="{FF2B5EF4-FFF2-40B4-BE49-F238E27FC236}">
                <a16:creationId xmlns="" xmlns:a16="http://schemas.microsoft.com/office/drawing/2014/main" id="{8A2F66FB-122B-4727-A3FC-D33C12390040}"/>
              </a:ext>
            </a:extLst>
          </p:cNvPr>
          <p:cNvSpPr txBox="1">
            <a:spLocks noGrp="1"/>
          </p:cNvSpPr>
          <p:nvPr>
            <p:ph type="body" sz="quarter" idx="4294967295"/>
          </p:nvPr>
        </p:nvSpPr>
        <p:spPr>
          <a:xfrm>
            <a:off x="1433386" y="2895603"/>
            <a:ext cx="1359246"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nr</a:t>
            </a:r>
          </a:p>
        </p:txBody>
      </p:sp>
      <p:sp>
        <p:nvSpPr>
          <p:cNvPr id="8" name="Symbol zastępczy tekstu 21">
            <a:extLst>
              <a:ext uri="{FF2B5EF4-FFF2-40B4-BE49-F238E27FC236}">
                <a16:creationId xmlns="" xmlns:a16="http://schemas.microsoft.com/office/drawing/2014/main" id="{79E72D60-6ADF-47EE-9557-129E09D16A1A}"/>
              </a:ext>
            </a:extLst>
          </p:cNvPr>
          <p:cNvSpPr txBox="1">
            <a:spLocks noGrp="1"/>
          </p:cNvSpPr>
          <p:nvPr>
            <p:ph type="body" sz="quarter" idx="4294967295"/>
          </p:nvPr>
        </p:nvSpPr>
        <p:spPr>
          <a:xfrm>
            <a:off x="3670301" y="2857500"/>
            <a:ext cx="6692895" cy="2082802"/>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1200"/>
              </a:spcBef>
              <a:spcAft>
                <a:spcPts val="600"/>
              </a:spcAft>
              <a:buNone/>
              <a:tabLst/>
              <a:defRPr lang="pl-PL" sz="1400" b="0" i="0" u="none" strike="noStrike" cap="none" spc="0" baseline="0">
                <a:solidFill>
                  <a:srgbClr val="6D6E71"/>
                </a:solidFill>
                <a:uFillTx/>
                <a:latin typeface="Arial"/>
              </a:defRPr>
            </a:lvl1pPr>
          </a:lstStyle>
          <a:p>
            <a:pPr lvl="0"/>
            <a:r>
              <a:rPr lang="pl-PL"/>
              <a:t>Tutaj tekst, w którym oznaczamy najważniejsze fragmenty za pomocą bordowego zakreślenia. Te fragmenty mają też font większy o 2pkt.</a:t>
            </a:r>
          </a:p>
        </p:txBody>
      </p:sp>
    </p:spTree>
    <p:extLst>
      <p:ext uri="{BB962C8B-B14F-4D97-AF65-F5344CB8AC3E}">
        <p14:creationId xmlns:p14="http://schemas.microsoft.com/office/powerpoint/2010/main" val="3324408523"/>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p:cSld name="4_Dwa elementy zawartości">
    <p:spTree>
      <p:nvGrpSpPr>
        <p:cNvPr id="1" name=""/>
        <p:cNvGrpSpPr/>
        <p:nvPr/>
      </p:nvGrpSpPr>
      <p:grpSpPr>
        <a:xfrm>
          <a:off x="0" y="0"/>
          <a:ext cx="0" cy="0"/>
          <a:chOff x="0" y="0"/>
          <a:chExt cx="0" cy="0"/>
        </a:xfrm>
      </p:grpSpPr>
      <p:sp>
        <p:nvSpPr>
          <p:cNvPr id="2" name="Symbol zastępczy tekstu 10">
            <a:extLst>
              <a:ext uri="{FF2B5EF4-FFF2-40B4-BE49-F238E27FC236}">
                <a16:creationId xmlns="" xmlns:a16="http://schemas.microsoft.com/office/drawing/2014/main" id="{A44F1EB1-950C-4BBC-BA43-0415C482CC9E}"/>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cxnSp>
        <p:nvCxnSpPr>
          <p:cNvPr id="3" name="Łącznik prosty 11">
            <a:extLst>
              <a:ext uri="{FF2B5EF4-FFF2-40B4-BE49-F238E27FC236}">
                <a16:creationId xmlns="" xmlns:a16="http://schemas.microsoft.com/office/drawing/2014/main" id="{2982752C-EA95-416A-B934-F9E62D9ED1CE}"/>
              </a:ext>
            </a:extLst>
          </p:cNvPr>
          <p:cNvCxnSpPr/>
          <p:nvPr/>
        </p:nvCxnSpPr>
        <p:spPr>
          <a:xfrm>
            <a:off x="0" y="3047996"/>
            <a:ext cx="1398017" cy="12701"/>
          </a:xfrm>
          <a:prstGeom prst="straightConnector1">
            <a:avLst/>
          </a:prstGeom>
          <a:noFill/>
          <a:ln w="6345" cap="flat">
            <a:solidFill>
              <a:srgbClr val="A43757"/>
            </a:solidFill>
            <a:prstDash val="solid"/>
            <a:miter/>
          </a:ln>
        </p:spPr>
      </p:cxnSp>
      <p:cxnSp>
        <p:nvCxnSpPr>
          <p:cNvPr id="4" name="Łącznik prosty 12">
            <a:extLst>
              <a:ext uri="{FF2B5EF4-FFF2-40B4-BE49-F238E27FC236}">
                <a16:creationId xmlns="" xmlns:a16="http://schemas.microsoft.com/office/drawing/2014/main" id="{ECD27FAD-1AA6-4704-8E03-C8509FA68669}"/>
              </a:ext>
            </a:extLst>
          </p:cNvPr>
          <p:cNvCxnSpPr/>
          <p:nvPr/>
        </p:nvCxnSpPr>
        <p:spPr>
          <a:xfrm>
            <a:off x="2792275" y="3060697"/>
            <a:ext cx="712921" cy="0"/>
          </a:xfrm>
          <a:prstGeom prst="straightConnector1">
            <a:avLst/>
          </a:prstGeom>
          <a:noFill/>
          <a:ln w="6345" cap="flat">
            <a:solidFill>
              <a:srgbClr val="A43757"/>
            </a:solidFill>
            <a:prstDash val="solid"/>
            <a:miter/>
          </a:ln>
        </p:spPr>
      </p:cxnSp>
      <p:sp>
        <p:nvSpPr>
          <p:cNvPr id="5" name="Symbol zastępczy tekstu 19">
            <a:extLst>
              <a:ext uri="{FF2B5EF4-FFF2-40B4-BE49-F238E27FC236}">
                <a16:creationId xmlns="" xmlns:a16="http://schemas.microsoft.com/office/drawing/2014/main" id="{51634A4F-8340-4EFC-A3F7-DA02E00CFC09}"/>
              </a:ext>
            </a:extLst>
          </p:cNvPr>
          <p:cNvSpPr txBox="1">
            <a:spLocks noGrp="1"/>
          </p:cNvSpPr>
          <p:nvPr>
            <p:ph type="body" sz="quarter" idx="4294967295"/>
          </p:nvPr>
        </p:nvSpPr>
        <p:spPr>
          <a:xfrm>
            <a:off x="3657600" y="2844798"/>
            <a:ext cx="7487509" cy="12573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Treść artykułu/paragrafu/etc.</a:t>
            </a:r>
          </a:p>
        </p:txBody>
      </p:sp>
      <p:cxnSp>
        <p:nvCxnSpPr>
          <p:cNvPr id="6" name="Łącznik prosty 13">
            <a:extLst>
              <a:ext uri="{FF2B5EF4-FFF2-40B4-BE49-F238E27FC236}">
                <a16:creationId xmlns="" xmlns:a16="http://schemas.microsoft.com/office/drawing/2014/main" id="{B353A92A-BDC8-41E4-B987-ABA10FAD9A5F}"/>
              </a:ext>
            </a:extLst>
          </p:cNvPr>
          <p:cNvCxnSpPr/>
          <p:nvPr/>
        </p:nvCxnSpPr>
        <p:spPr>
          <a:xfrm>
            <a:off x="0" y="5130798"/>
            <a:ext cx="1398017" cy="12701"/>
          </a:xfrm>
          <a:prstGeom prst="straightConnector1">
            <a:avLst/>
          </a:prstGeom>
          <a:noFill/>
          <a:ln w="6345" cap="flat">
            <a:solidFill>
              <a:srgbClr val="A43757"/>
            </a:solidFill>
            <a:prstDash val="solid"/>
            <a:miter/>
          </a:ln>
        </p:spPr>
      </p:cxnSp>
      <p:cxnSp>
        <p:nvCxnSpPr>
          <p:cNvPr id="7" name="Łącznik prosty 14">
            <a:extLst>
              <a:ext uri="{FF2B5EF4-FFF2-40B4-BE49-F238E27FC236}">
                <a16:creationId xmlns="" xmlns:a16="http://schemas.microsoft.com/office/drawing/2014/main" id="{2C3D19BB-8667-486B-B1E8-7C6679001369}"/>
              </a:ext>
            </a:extLst>
          </p:cNvPr>
          <p:cNvCxnSpPr/>
          <p:nvPr/>
        </p:nvCxnSpPr>
        <p:spPr>
          <a:xfrm>
            <a:off x="2792275" y="5143499"/>
            <a:ext cx="712921" cy="0"/>
          </a:xfrm>
          <a:prstGeom prst="straightConnector1">
            <a:avLst/>
          </a:prstGeom>
          <a:noFill/>
          <a:ln w="6345" cap="flat">
            <a:solidFill>
              <a:srgbClr val="A43757"/>
            </a:solidFill>
            <a:prstDash val="solid"/>
            <a:miter/>
          </a:ln>
        </p:spPr>
      </p:cxnSp>
      <p:sp>
        <p:nvSpPr>
          <p:cNvPr id="8" name="Symbol zastępczy tekstu 19">
            <a:extLst>
              <a:ext uri="{FF2B5EF4-FFF2-40B4-BE49-F238E27FC236}">
                <a16:creationId xmlns="" xmlns:a16="http://schemas.microsoft.com/office/drawing/2014/main" id="{A8AE9443-E63B-4568-86DE-6027A087711F}"/>
              </a:ext>
            </a:extLst>
          </p:cNvPr>
          <p:cNvSpPr txBox="1">
            <a:spLocks noGrp="1"/>
          </p:cNvSpPr>
          <p:nvPr>
            <p:ph type="body" sz="quarter" idx="4294967295"/>
          </p:nvPr>
        </p:nvSpPr>
        <p:spPr>
          <a:xfrm>
            <a:off x="3683002" y="4927601"/>
            <a:ext cx="7487509" cy="12573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Treść artykułu/paragrafu/etc.</a:t>
            </a:r>
          </a:p>
        </p:txBody>
      </p:sp>
    </p:spTree>
    <p:extLst>
      <p:ext uri="{BB962C8B-B14F-4D97-AF65-F5344CB8AC3E}">
        <p14:creationId xmlns:p14="http://schemas.microsoft.com/office/powerpoint/2010/main" val="2598813565"/>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p:cSld name="Slajd przekładkowy_01">
    <p:spTree>
      <p:nvGrpSpPr>
        <p:cNvPr id="1" name=""/>
        <p:cNvGrpSpPr/>
        <p:nvPr/>
      </p:nvGrpSpPr>
      <p:grpSpPr>
        <a:xfrm>
          <a:off x="0" y="0"/>
          <a:ext cx="0" cy="0"/>
          <a:chOff x="0" y="0"/>
          <a:chExt cx="0" cy="0"/>
        </a:xfrm>
      </p:grpSpPr>
      <p:pic>
        <p:nvPicPr>
          <p:cNvPr id="2" name="Obraz 1">
            <a:extLst>
              <a:ext uri="{FF2B5EF4-FFF2-40B4-BE49-F238E27FC236}">
                <a16:creationId xmlns="" xmlns:a16="http://schemas.microsoft.com/office/drawing/2014/main" id="{3CECC14B-385B-4814-A244-000191A7BFC5}"/>
              </a:ext>
            </a:extLst>
          </p:cNvPr>
          <p:cNvPicPr>
            <a:picLocks noChangeAspect="1"/>
          </p:cNvPicPr>
          <p:nvPr/>
        </p:nvPicPr>
        <p:blipFill>
          <a:blip r:embed="rId2"/>
          <a:stretch>
            <a:fillRect/>
          </a:stretch>
        </p:blipFill>
        <p:spPr>
          <a:xfrm>
            <a:off x="0" y="1709"/>
            <a:ext cx="12191996" cy="6854571"/>
          </a:xfrm>
          <a:prstGeom prst="rect">
            <a:avLst/>
          </a:prstGeom>
          <a:noFill/>
          <a:ln cap="flat">
            <a:noFill/>
          </a:ln>
        </p:spPr>
      </p:pic>
      <p:pic>
        <p:nvPicPr>
          <p:cNvPr id="3" name="Obraz 7">
            <a:extLst>
              <a:ext uri="{FF2B5EF4-FFF2-40B4-BE49-F238E27FC236}">
                <a16:creationId xmlns="" xmlns:a16="http://schemas.microsoft.com/office/drawing/2014/main" id="{FB0199E0-98BF-441A-A0B0-7E5D1B83DFFA}"/>
              </a:ext>
            </a:extLst>
          </p:cNvPr>
          <p:cNvPicPr>
            <a:picLocks noChangeAspect="1"/>
          </p:cNvPicPr>
          <p:nvPr/>
        </p:nvPicPr>
        <p:blipFill>
          <a:blip r:embed="rId3"/>
          <a:stretch>
            <a:fillRect/>
          </a:stretch>
        </p:blipFill>
        <p:spPr>
          <a:xfrm>
            <a:off x="7607" y="4155079"/>
            <a:ext cx="7011024" cy="807726"/>
          </a:xfrm>
          <a:prstGeom prst="rect">
            <a:avLst/>
          </a:prstGeom>
          <a:noFill/>
          <a:ln cap="flat">
            <a:noFill/>
          </a:ln>
        </p:spPr>
      </p:pic>
      <p:sp>
        <p:nvSpPr>
          <p:cNvPr id="4" name="Symbol zastępczy tekstu 12">
            <a:extLst>
              <a:ext uri="{FF2B5EF4-FFF2-40B4-BE49-F238E27FC236}">
                <a16:creationId xmlns="" xmlns:a16="http://schemas.microsoft.com/office/drawing/2014/main" id="{EDED5265-1EE6-4EA3-83FF-C370590C734B}"/>
              </a:ext>
            </a:extLst>
          </p:cNvPr>
          <p:cNvSpPr txBox="1">
            <a:spLocks noGrp="1"/>
          </p:cNvSpPr>
          <p:nvPr>
            <p:ph type="body" sz="quarter" idx="4294967295"/>
          </p:nvPr>
        </p:nvSpPr>
        <p:spPr>
          <a:xfrm>
            <a:off x="667265" y="4241801"/>
            <a:ext cx="5955953"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pic>
        <p:nvPicPr>
          <p:cNvPr id="5" name="Obraz 10">
            <a:extLst>
              <a:ext uri="{FF2B5EF4-FFF2-40B4-BE49-F238E27FC236}">
                <a16:creationId xmlns="" xmlns:a16="http://schemas.microsoft.com/office/drawing/2014/main" id="{4EB0E3C8-E11D-4313-BD07-5521881DD6EF}"/>
              </a:ext>
            </a:extLst>
          </p:cNvPr>
          <p:cNvPicPr>
            <a:picLocks noChangeAspect="1"/>
          </p:cNvPicPr>
          <p:nvPr/>
        </p:nvPicPr>
        <p:blipFill>
          <a:blip r:embed="rId4"/>
          <a:stretch>
            <a:fillRect/>
          </a:stretch>
        </p:blipFill>
        <p:spPr>
          <a:xfrm>
            <a:off x="1384794" y="3627872"/>
            <a:ext cx="2359298" cy="579116"/>
          </a:xfrm>
          <a:prstGeom prst="rect">
            <a:avLst/>
          </a:prstGeom>
          <a:noFill/>
          <a:ln cap="flat">
            <a:noFill/>
          </a:ln>
        </p:spPr>
      </p:pic>
      <p:sp>
        <p:nvSpPr>
          <p:cNvPr id="6" name="Symbol zastępczy tekstu 16">
            <a:extLst>
              <a:ext uri="{FF2B5EF4-FFF2-40B4-BE49-F238E27FC236}">
                <a16:creationId xmlns="" xmlns:a16="http://schemas.microsoft.com/office/drawing/2014/main" id="{35CF831D-94FB-4122-9933-62128E04A649}"/>
              </a:ext>
            </a:extLst>
          </p:cNvPr>
          <p:cNvSpPr txBox="1">
            <a:spLocks noGrp="1"/>
          </p:cNvSpPr>
          <p:nvPr>
            <p:ph type="body" sz="quarter" idx="4294967295"/>
          </p:nvPr>
        </p:nvSpPr>
        <p:spPr>
          <a:xfrm>
            <a:off x="1532122" y="3703822"/>
            <a:ext cx="2137839"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a:t>
            </a:r>
          </a:p>
        </p:txBody>
      </p:sp>
    </p:spTree>
    <p:extLst>
      <p:ext uri="{BB962C8B-B14F-4D97-AF65-F5344CB8AC3E}">
        <p14:creationId xmlns:p14="http://schemas.microsoft.com/office/powerpoint/2010/main" val="1966472806"/>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p:cSld name="5_Dwa elementy zawartości">
    <p:spTree>
      <p:nvGrpSpPr>
        <p:cNvPr id="1" name=""/>
        <p:cNvGrpSpPr/>
        <p:nvPr/>
      </p:nvGrpSpPr>
      <p:grpSpPr>
        <a:xfrm>
          <a:off x="0" y="0"/>
          <a:ext cx="0" cy="0"/>
          <a:chOff x="0" y="0"/>
          <a:chExt cx="0" cy="0"/>
        </a:xfrm>
      </p:grpSpPr>
      <p:sp>
        <p:nvSpPr>
          <p:cNvPr id="2" name="Symbol zastępczy tekstu 10">
            <a:extLst>
              <a:ext uri="{FF2B5EF4-FFF2-40B4-BE49-F238E27FC236}">
                <a16:creationId xmlns="" xmlns:a16="http://schemas.microsoft.com/office/drawing/2014/main" id="{95E119F5-9B3E-4873-87FF-5AE2A286B4B7}"/>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3" name="Obraz 3">
            <a:extLst>
              <a:ext uri="{FF2B5EF4-FFF2-40B4-BE49-F238E27FC236}">
                <a16:creationId xmlns="" xmlns:a16="http://schemas.microsoft.com/office/drawing/2014/main" id="{6789E0D2-01DB-48EF-8376-E5202269EB1A}"/>
              </a:ext>
            </a:extLst>
          </p:cNvPr>
          <p:cNvPicPr>
            <a:picLocks noChangeAspect="1"/>
          </p:cNvPicPr>
          <p:nvPr/>
        </p:nvPicPr>
        <p:blipFill>
          <a:blip r:embed="rId2"/>
          <a:stretch>
            <a:fillRect/>
          </a:stretch>
        </p:blipFill>
        <p:spPr>
          <a:xfrm>
            <a:off x="1405121" y="1951229"/>
            <a:ext cx="2828550" cy="999750"/>
          </a:xfrm>
          <a:prstGeom prst="rect">
            <a:avLst/>
          </a:prstGeom>
          <a:noFill/>
          <a:ln cap="flat">
            <a:noFill/>
          </a:ln>
        </p:spPr>
      </p:pic>
      <p:pic>
        <p:nvPicPr>
          <p:cNvPr id="4" name="Obraz 21">
            <a:extLst>
              <a:ext uri="{FF2B5EF4-FFF2-40B4-BE49-F238E27FC236}">
                <a16:creationId xmlns="" xmlns:a16="http://schemas.microsoft.com/office/drawing/2014/main" id="{52653CFF-956B-4C67-8668-3CFD36D739DB}"/>
              </a:ext>
            </a:extLst>
          </p:cNvPr>
          <p:cNvPicPr>
            <a:picLocks noChangeAspect="1"/>
          </p:cNvPicPr>
          <p:nvPr/>
        </p:nvPicPr>
        <p:blipFill>
          <a:blip r:embed="rId2"/>
          <a:stretch>
            <a:fillRect/>
          </a:stretch>
        </p:blipFill>
        <p:spPr>
          <a:xfrm>
            <a:off x="1417822" y="3449830"/>
            <a:ext cx="2828550" cy="999750"/>
          </a:xfrm>
          <a:prstGeom prst="rect">
            <a:avLst/>
          </a:prstGeom>
          <a:noFill/>
          <a:ln cap="flat">
            <a:noFill/>
          </a:ln>
        </p:spPr>
      </p:pic>
      <p:pic>
        <p:nvPicPr>
          <p:cNvPr id="5" name="Obraz 23">
            <a:extLst>
              <a:ext uri="{FF2B5EF4-FFF2-40B4-BE49-F238E27FC236}">
                <a16:creationId xmlns="" xmlns:a16="http://schemas.microsoft.com/office/drawing/2014/main" id="{00FD0AE5-69A4-4FD0-B132-99F831E7090F}"/>
              </a:ext>
            </a:extLst>
          </p:cNvPr>
          <p:cNvPicPr>
            <a:picLocks noChangeAspect="1"/>
          </p:cNvPicPr>
          <p:nvPr/>
        </p:nvPicPr>
        <p:blipFill>
          <a:blip r:embed="rId2"/>
          <a:stretch>
            <a:fillRect/>
          </a:stretch>
        </p:blipFill>
        <p:spPr>
          <a:xfrm>
            <a:off x="4669026" y="1951229"/>
            <a:ext cx="2828550" cy="999750"/>
          </a:xfrm>
          <a:prstGeom prst="rect">
            <a:avLst/>
          </a:prstGeom>
          <a:noFill/>
          <a:ln cap="flat">
            <a:noFill/>
          </a:ln>
        </p:spPr>
      </p:pic>
      <p:pic>
        <p:nvPicPr>
          <p:cNvPr id="6" name="Obraz 24">
            <a:extLst>
              <a:ext uri="{FF2B5EF4-FFF2-40B4-BE49-F238E27FC236}">
                <a16:creationId xmlns="" xmlns:a16="http://schemas.microsoft.com/office/drawing/2014/main" id="{F8E654FF-EC3B-4033-9906-5CA604875300}"/>
              </a:ext>
            </a:extLst>
          </p:cNvPr>
          <p:cNvPicPr>
            <a:picLocks noChangeAspect="1"/>
          </p:cNvPicPr>
          <p:nvPr/>
        </p:nvPicPr>
        <p:blipFill>
          <a:blip r:embed="rId2"/>
          <a:stretch>
            <a:fillRect/>
          </a:stretch>
        </p:blipFill>
        <p:spPr>
          <a:xfrm>
            <a:off x="4681727" y="3462531"/>
            <a:ext cx="2828550" cy="999750"/>
          </a:xfrm>
          <a:prstGeom prst="rect">
            <a:avLst/>
          </a:prstGeom>
          <a:noFill/>
          <a:ln cap="flat">
            <a:noFill/>
          </a:ln>
        </p:spPr>
      </p:pic>
      <p:pic>
        <p:nvPicPr>
          <p:cNvPr id="7" name="Obraz 25">
            <a:extLst>
              <a:ext uri="{FF2B5EF4-FFF2-40B4-BE49-F238E27FC236}">
                <a16:creationId xmlns="" xmlns:a16="http://schemas.microsoft.com/office/drawing/2014/main" id="{74A9D0FA-9526-4F9F-844C-3A126335AD08}"/>
              </a:ext>
            </a:extLst>
          </p:cNvPr>
          <p:cNvPicPr>
            <a:picLocks noChangeAspect="1"/>
          </p:cNvPicPr>
          <p:nvPr/>
        </p:nvPicPr>
        <p:blipFill>
          <a:blip r:embed="rId2"/>
          <a:stretch>
            <a:fillRect/>
          </a:stretch>
        </p:blipFill>
        <p:spPr>
          <a:xfrm>
            <a:off x="7932922" y="1938528"/>
            <a:ext cx="2828550" cy="999750"/>
          </a:xfrm>
          <a:prstGeom prst="rect">
            <a:avLst/>
          </a:prstGeom>
          <a:noFill/>
          <a:ln cap="flat">
            <a:noFill/>
          </a:ln>
        </p:spPr>
      </p:pic>
      <p:pic>
        <p:nvPicPr>
          <p:cNvPr id="8" name="Obraz 26">
            <a:extLst>
              <a:ext uri="{FF2B5EF4-FFF2-40B4-BE49-F238E27FC236}">
                <a16:creationId xmlns="" xmlns:a16="http://schemas.microsoft.com/office/drawing/2014/main" id="{CF03105C-5EA9-4BCF-A42A-36776DF2F4AB}"/>
              </a:ext>
            </a:extLst>
          </p:cNvPr>
          <p:cNvPicPr>
            <a:picLocks noChangeAspect="1"/>
          </p:cNvPicPr>
          <p:nvPr/>
        </p:nvPicPr>
        <p:blipFill>
          <a:blip r:embed="rId2"/>
          <a:stretch>
            <a:fillRect/>
          </a:stretch>
        </p:blipFill>
        <p:spPr>
          <a:xfrm>
            <a:off x="7945623" y="3449830"/>
            <a:ext cx="2828550" cy="999750"/>
          </a:xfrm>
          <a:prstGeom prst="rect">
            <a:avLst/>
          </a:prstGeom>
          <a:noFill/>
          <a:ln cap="flat">
            <a:noFill/>
          </a:ln>
        </p:spPr>
      </p:pic>
      <p:pic>
        <p:nvPicPr>
          <p:cNvPr id="9" name="Obraz 4">
            <a:extLst>
              <a:ext uri="{FF2B5EF4-FFF2-40B4-BE49-F238E27FC236}">
                <a16:creationId xmlns="" xmlns:a16="http://schemas.microsoft.com/office/drawing/2014/main" id="{1FE9ABD4-8452-4F7C-8129-1E0CC2D1864F}"/>
              </a:ext>
            </a:extLst>
          </p:cNvPr>
          <p:cNvPicPr>
            <a:picLocks noChangeAspect="1"/>
          </p:cNvPicPr>
          <p:nvPr/>
        </p:nvPicPr>
        <p:blipFill>
          <a:blip r:embed="rId3"/>
          <a:stretch>
            <a:fillRect/>
          </a:stretch>
        </p:blipFill>
        <p:spPr>
          <a:xfrm>
            <a:off x="4211826" y="2377952"/>
            <a:ext cx="466344" cy="146304"/>
          </a:xfrm>
          <a:prstGeom prst="rect">
            <a:avLst/>
          </a:prstGeom>
          <a:noFill/>
          <a:ln cap="flat">
            <a:noFill/>
          </a:ln>
        </p:spPr>
      </p:pic>
      <p:pic>
        <p:nvPicPr>
          <p:cNvPr id="10" name="Obraz 27">
            <a:extLst>
              <a:ext uri="{FF2B5EF4-FFF2-40B4-BE49-F238E27FC236}">
                <a16:creationId xmlns="" xmlns:a16="http://schemas.microsoft.com/office/drawing/2014/main" id="{9DBD6340-EA4B-48CE-92EF-95ED10280E6D}"/>
              </a:ext>
            </a:extLst>
          </p:cNvPr>
          <p:cNvPicPr>
            <a:picLocks noChangeAspect="1"/>
          </p:cNvPicPr>
          <p:nvPr/>
        </p:nvPicPr>
        <p:blipFill>
          <a:blip r:embed="rId3"/>
          <a:stretch>
            <a:fillRect/>
          </a:stretch>
        </p:blipFill>
        <p:spPr>
          <a:xfrm>
            <a:off x="4224527" y="3876543"/>
            <a:ext cx="466344" cy="146304"/>
          </a:xfrm>
          <a:prstGeom prst="rect">
            <a:avLst/>
          </a:prstGeom>
          <a:noFill/>
          <a:ln cap="flat">
            <a:noFill/>
          </a:ln>
        </p:spPr>
      </p:pic>
      <p:pic>
        <p:nvPicPr>
          <p:cNvPr id="11" name="Obraz 28">
            <a:extLst>
              <a:ext uri="{FF2B5EF4-FFF2-40B4-BE49-F238E27FC236}">
                <a16:creationId xmlns="" xmlns:a16="http://schemas.microsoft.com/office/drawing/2014/main" id="{A824E1FB-175C-441B-B6D4-1DF8D53B0051}"/>
              </a:ext>
            </a:extLst>
          </p:cNvPr>
          <p:cNvPicPr>
            <a:picLocks noChangeAspect="1"/>
          </p:cNvPicPr>
          <p:nvPr/>
        </p:nvPicPr>
        <p:blipFill>
          <a:blip r:embed="rId3"/>
          <a:stretch>
            <a:fillRect/>
          </a:stretch>
        </p:blipFill>
        <p:spPr>
          <a:xfrm>
            <a:off x="7488423" y="3889244"/>
            <a:ext cx="466344" cy="146304"/>
          </a:xfrm>
          <a:prstGeom prst="rect">
            <a:avLst/>
          </a:prstGeom>
          <a:noFill/>
          <a:ln cap="flat">
            <a:noFill/>
          </a:ln>
        </p:spPr>
      </p:pic>
      <p:pic>
        <p:nvPicPr>
          <p:cNvPr id="12" name="Obraz 29">
            <a:extLst>
              <a:ext uri="{FF2B5EF4-FFF2-40B4-BE49-F238E27FC236}">
                <a16:creationId xmlns="" xmlns:a16="http://schemas.microsoft.com/office/drawing/2014/main" id="{5AC506EB-71B0-4556-BF27-F6AA57C6D302}"/>
              </a:ext>
            </a:extLst>
          </p:cNvPr>
          <p:cNvPicPr>
            <a:picLocks noChangeAspect="1"/>
          </p:cNvPicPr>
          <p:nvPr/>
        </p:nvPicPr>
        <p:blipFill>
          <a:blip r:embed="rId3"/>
          <a:stretch>
            <a:fillRect/>
          </a:stretch>
        </p:blipFill>
        <p:spPr>
          <a:xfrm>
            <a:off x="7475722" y="2377952"/>
            <a:ext cx="466344" cy="146304"/>
          </a:xfrm>
          <a:prstGeom prst="rect">
            <a:avLst/>
          </a:prstGeom>
          <a:noFill/>
          <a:ln cap="flat">
            <a:noFill/>
          </a:ln>
        </p:spPr>
      </p:pic>
      <p:pic>
        <p:nvPicPr>
          <p:cNvPr id="13" name="Obraz 30">
            <a:extLst>
              <a:ext uri="{FF2B5EF4-FFF2-40B4-BE49-F238E27FC236}">
                <a16:creationId xmlns="" xmlns:a16="http://schemas.microsoft.com/office/drawing/2014/main" id="{A823120D-E1AF-4099-9148-E584EAC6AE6A}"/>
              </a:ext>
            </a:extLst>
          </p:cNvPr>
          <p:cNvPicPr>
            <a:picLocks noChangeAspect="1"/>
          </p:cNvPicPr>
          <p:nvPr/>
        </p:nvPicPr>
        <p:blipFill>
          <a:blip r:embed="rId3"/>
          <a:stretch>
            <a:fillRect/>
          </a:stretch>
        </p:blipFill>
        <p:spPr>
          <a:xfrm>
            <a:off x="1417822" y="5546850"/>
            <a:ext cx="466344" cy="146304"/>
          </a:xfrm>
          <a:prstGeom prst="rect">
            <a:avLst/>
          </a:prstGeom>
          <a:noFill/>
          <a:ln cap="flat">
            <a:noFill/>
          </a:ln>
        </p:spPr>
      </p:pic>
      <p:pic>
        <p:nvPicPr>
          <p:cNvPr id="14" name="Obraz 5">
            <a:extLst>
              <a:ext uri="{FF2B5EF4-FFF2-40B4-BE49-F238E27FC236}">
                <a16:creationId xmlns="" xmlns:a16="http://schemas.microsoft.com/office/drawing/2014/main" id="{5848F56A-7787-4397-82A5-CEF592834E3E}"/>
              </a:ext>
            </a:extLst>
          </p:cNvPr>
          <p:cNvPicPr>
            <a:picLocks noChangeAspect="1"/>
          </p:cNvPicPr>
          <p:nvPr/>
        </p:nvPicPr>
        <p:blipFill>
          <a:blip r:embed="rId4"/>
          <a:stretch>
            <a:fillRect/>
          </a:stretch>
        </p:blipFill>
        <p:spPr>
          <a:xfrm>
            <a:off x="1884166" y="5069113"/>
            <a:ext cx="2813307" cy="990606"/>
          </a:xfrm>
          <a:prstGeom prst="rect">
            <a:avLst/>
          </a:prstGeom>
          <a:noFill/>
          <a:ln cap="flat">
            <a:noFill/>
          </a:ln>
        </p:spPr>
      </p:pic>
      <p:sp>
        <p:nvSpPr>
          <p:cNvPr id="15" name="Symbol zastępczy tekstu 34">
            <a:extLst>
              <a:ext uri="{FF2B5EF4-FFF2-40B4-BE49-F238E27FC236}">
                <a16:creationId xmlns="" xmlns:a16="http://schemas.microsoft.com/office/drawing/2014/main" id="{D0BA34E9-9FFE-44F7-B10B-C00EB4025459}"/>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a:tabLst/>
              <a:defRPr lang="pl-PL" sz="1600" b="0" i="0" u="none" strike="noStrike" cap="none" spc="0" baseline="0">
                <a:solidFill>
                  <a:srgbClr val="6D6E71"/>
                </a:solidFill>
                <a:uFillTx/>
                <a:latin typeface="Arial"/>
              </a:defRPr>
            </a:lvl1pPr>
          </a:lstStyle>
          <a:p>
            <a:pPr lvl="0"/>
            <a:endParaRPr lang="pl-PL"/>
          </a:p>
        </p:txBody>
      </p:sp>
      <p:sp>
        <p:nvSpPr>
          <p:cNvPr id="16" name="Symbol zastępczy tekstu 34">
            <a:extLst>
              <a:ext uri="{FF2B5EF4-FFF2-40B4-BE49-F238E27FC236}">
                <a16:creationId xmlns="" xmlns:a16="http://schemas.microsoft.com/office/drawing/2014/main" id="{441CE751-7248-4A43-9022-F59B9E0BDA76}"/>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2"/>
              <a:tabLst/>
              <a:defRPr lang="pl-PL" sz="1600" b="0" i="0" u="none" strike="noStrike" cap="none" spc="0" baseline="0">
                <a:solidFill>
                  <a:srgbClr val="6D6E71"/>
                </a:solidFill>
                <a:uFillTx/>
                <a:latin typeface="Arial"/>
              </a:defRPr>
            </a:lvl1pPr>
          </a:lstStyle>
          <a:p>
            <a:pPr lvl="0"/>
            <a:endParaRPr lang="pl-PL"/>
          </a:p>
        </p:txBody>
      </p:sp>
      <p:sp>
        <p:nvSpPr>
          <p:cNvPr id="17" name="Symbol zastępczy tekstu 34">
            <a:extLst>
              <a:ext uri="{FF2B5EF4-FFF2-40B4-BE49-F238E27FC236}">
                <a16:creationId xmlns="" xmlns:a16="http://schemas.microsoft.com/office/drawing/2014/main" id="{46614AF1-20B9-4AEF-9253-B7B93C1273DC}"/>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3"/>
              <a:tabLst/>
              <a:defRPr lang="pl-PL" sz="1600" b="0" i="0" u="none" strike="noStrike" cap="none" spc="0" baseline="0">
                <a:solidFill>
                  <a:srgbClr val="6D6E71"/>
                </a:solidFill>
                <a:uFillTx/>
                <a:latin typeface="Arial"/>
              </a:defRPr>
            </a:lvl1pPr>
          </a:lstStyle>
          <a:p>
            <a:pPr lvl="0"/>
            <a:endParaRPr lang="pl-PL"/>
          </a:p>
        </p:txBody>
      </p:sp>
      <p:sp>
        <p:nvSpPr>
          <p:cNvPr id="18" name="Symbol zastępczy tekstu 34">
            <a:extLst>
              <a:ext uri="{FF2B5EF4-FFF2-40B4-BE49-F238E27FC236}">
                <a16:creationId xmlns="" xmlns:a16="http://schemas.microsoft.com/office/drawing/2014/main" id="{F7B3725A-6C67-4151-978F-441A2ABD9248}"/>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4"/>
              <a:tabLst/>
              <a:defRPr lang="pl-PL" sz="1600" b="0" i="0" u="none" strike="noStrike" cap="none" spc="0" baseline="0">
                <a:solidFill>
                  <a:srgbClr val="6D6E71"/>
                </a:solidFill>
                <a:uFillTx/>
                <a:latin typeface="Arial"/>
              </a:defRPr>
            </a:lvl1pPr>
          </a:lstStyle>
          <a:p>
            <a:pPr lvl="0"/>
            <a:endParaRPr lang="pl-PL"/>
          </a:p>
        </p:txBody>
      </p:sp>
      <p:sp>
        <p:nvSpPr>
          <p:cNvPr id="19" name="Symbol zastępczy tekstu 34">
            <a:extLst>
              <a:ext uri="{FF2B5EF4-FFF2-40B4-BE49-F238E27FC236}">
                <a16:creationId xmlns="" xmlns:a16="http://schemas.microsoft.com/office/drawing/2014/main" id="{E4F28D5B-C762-4806-A765-DCB94F2D879A}"/>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5"/>
              <a:tabLst/>
              <a:defRPr lang="pl-PL" sz="1600" b="0"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 xmlns:a16="http://schemas.microsoft.com/office/drawing/2014/main" id="{63F1F02F-C030-4507-915C-E8A4F8DFF870}"/>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6"/>
              <a:tabLst/>
              <a:defRPr lang="pl-PL" sz="1600" b="0"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 xmlns:a16="http://schemas.microsoft.com/office/drawing/2014/main" id="{5CE960AF-9EC6-4964-A63B-6BC425B8219C}"/>
              </a:ext>
            </a:extLst>
          </p:cNvPr>
          <p:cNvSpPr txBox="1">
            <a:spLocks noGrp="1"/>
          </p:cNvSpPr>
          <p:nvPr>
            <p:ph type="body" sz="quarter" idx="4294967295"/>
          </p:nvPr>
        </p:nvSpPr>
        <p:spPr>
          <a:xfrm>
            <a:off x="1976375" y="5146800"/>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FFFFFF"/>
              </a:buClr>
              <a:buSzPct val="100000"/>
              <a:buFont typeface="Arial"/>
              <a:buAutoNum type="arabicPeriod" startAt="8"/>
              <a:tabLst/>
              <a:defRPr lang="pl-PL" sz="1600" b="0" i="0" u="none" strike="noStrike" cap="none" spc="0" baseline="0">
                <a:solidFill>
                  <a:srgbClr val="FFFFFF"/>
                </a:solidFill>
                <a:uFillTx/>
                <a:latin typeface="Arial"/>
              </a:defRPr>
            </a:lvl1pPr>
          </a:lstStyle>
          <a:p>
            <a:pPr lvl="0"/>
            <a:endParaRPr lang="pl-PL"/>
          </a:p>
        </p:txBody>
      </p:sp>
    </p:spTree>
    <p:extLst>
      <p:ext uri="{BB962C8B-B14F-4D97-AF65-F5344CB8AC3E}">
        <p14:creationId xmlns:p14="http://schemas.microsoft.com/office/powerpoint/2010/main" val="3271231702"/>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p:cSld name="6_Dwa elementy zawartości">
    <p:spTree>
      <p:nvGrpSpPr>
        <p:cNvPr id="1" name=""/>
        <p:cNvGrpSpPr/>
        <p:nvPr/>
      </p:nvGrpSpPr>
      <p:grpSpPr>
        <a:xfrm>
          <a:off x="0" y="0"/>
          <a:ext cx="0" cy="0"/>
          <a:chOff x="0" y="0"/>
          <a:chExt cx="0" cy="0"/>
        </a:xfrm>
      </p:grpSpPr>
      <p:pic>
        <p:nvPicPr>
          <p:cNvPr id="2" name="Obraz 2">
            <a:extLst>
              <a:ext uri="{FF2B5EF4-FFF2-40B4-BE49-F238E27FC236}">
                <a16:creationId xmlns="" xmlns:a16="http://schemas.microsoft.com/office/drawing/2014/main" id="{AF90BDFE-E2BE-4953-9688-B4796D89FA9D}"/>
              </a:ext>
            </a:extLst>
          </p:cNvPr>
          <p:cNvPicPr>
            <a:picLocks noChangeAspect="1"/>
          </p:cNvPicPr>
          <p:nvPr/>
        </p:nvPicPr>
        <p:blipFill>
          <a:blip r:embed="rId2"/>
          <a:stretch>
            <a:fillRect/>
          </a:stretch>
        </p:blipFill>
        <p:spPr>
          <a:xfrm>
            <a:off x="1405121" y="1954786"/>
            <a:ext cx="2828550" cy="1018038"/>
          </a:xfrm>
          <a:prstGeom prst="rect">
            <a:avLst/>
          </a:prstGeom>
          <a:noFill/>
          <a:ln cap="flat">
            <a:noFill/>
          </a:ln>
        </p:spPr>
      </p:pic>
      <p:sp>
        <p:nvSpPr>
          <p:cNvPr id="3" name="Symbol zastępczy tekstu 10">
            <a:extLst>
              <a:ext uri="{FF2B5EF4-FFF2-40B4-BE49-F238E27FC236}">
                <a16:creationId xmlns="" xmlns:a16="http://schemas.microsoft.com/office/drawing/2014/main" id="{675C3A0A-1600-47E9-AA53-B2D7C26F586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4" name="Obraz 12">
            <a:extLst>
              <a:ext uri="{FF2B5EF4-FFF2-40B4-BE49-F238E27FC236}">
                <a16:creationId xmlns="" xmlns:a16="http://schemas.microsoft.com/office/drawing/2014/main" id="{FD698344-D0C6-4348-AD73-DE155DDE1DC0}"/>
              </a:ext>
            </a:extLst>
          </p:cNvPr>
          <p:cNvPicPr>
            <a:picLocks noChangeAspect="1"/>
          </p:cNvPicPr>
          <p:nvPr/>
        </p:nvPicPr>
        <p:blipFill>
          <a:blip r:embed="rId2"/>
          <a:stretch>
            <a:fillRect/>
          </a:stretch>
        </p:blipFill>
        <p:spPr>
          <a:xfrm>
            <a:off x="4669026" y="1942085"/>
            <a:ext cx="2828550" cy="1018038"/>
          </a:xfrm>
          <a:prstGeom prst="rect">
            <a:avLst/>
          </a:prstGeom>
          <a:noFill/>
          <a:ln cap="flat">
            <a:noFill/>
          </a:ln>
        </p:spPr>
      </p:pic>
      <p:pic>
        <p:nvPicPr>
          <p:cNvPr id="5" name="Obraz 13">
            <a:extLst>
              <a:ext uri="{FF2B5EF4-FFF2-40B4-BE49-F238E27FC236}">
                <a16:creationId xmlns="" xmlns:a16="http://schemas.microsoft.com/office/drawing/2014/main" id="{31EBE81F-C80D-4787-B9C2-AA438E509052}"/>
              </a:ext>
            </a:extLst>
          </p:cNvPr>
          <p:cNvPicPr>
            <a:picLocks noChangeAspect="1"/>
          </p:cNvPicPr>
          <p:nvPr/>
        </p:nvPicPr>
        <p:blipFill>
          <a:blip r:embed="rId2"/>
          <a:stretch>
            <a:fillRect/>
          </a:stretch>
        </p:blipFill>
        <p:spPr>
          <a:xfrm>
            <a:off x="7958324" y="1942085"/>
            <a:ext cx="2828550" cy="1018038"/>
          </a:xfrm>
          <a:prstGeom prst="rect">
            <a:avLst/>
          </a:prstGeom>
          <a:noFill/>
          <a:ln cap="flat">
            <a:noFill/>
          </a:ln>
        </p:spPr>
      </p:pic>
      <p:pic>
        <p:nvPicPr>
          <p:cNvPr id="6" name="Obraz 14">
            <a:extLst>
              <a:ext uri="{FF2B5EF4-FFF2-40B4-BE49-F238E27FC236}">
                <a16:creationId xmlns="" xmlns:a16="http://schemas.microsoft.com/office/drawing/2014/main" id="{D1563F32-E07C-4AA5-AE28-0761F2C1A027}"/>
              </a:ext>
            </a:extLst>
          </p:cNvPr>
          <p:cNvPicPr>
            <a:picLocks noChangeAspect="1"/>
          </p:cNvPicPr>
          <p:nvPr/>
        </p:nvPicPr>
        <p:blipFill>
          <a:blip r:embed="rId2"/>
          <a:stretch>
            <a:fillRect/>
          </a:stretch>
        </p:blipFill>
        <p:spPr>
          <a:xfrm>
            <a:off x="1405121" y="3453387"/>
            <a:ext cx="2828550" cy="1018038"/>
          </a:xfrm>
          <a:prstGeom prst="rect">
            <a:avLst/>
          </a:prstGeom>
          <a:noFill/>
          <a:ln cap="flat">
            <a:noFill/>
          </a:ln>
        </p:spPr>
      </p:pic>
      <p:pic>
        <p:nvPicPr>
          <p:cNvPr id="7" name="Obraz 15">
            <a:extLst>
              <a:ext uri="{FF2B5EF4-FFF2-40B4-BE49-F238E27FC236}">
                <a16:creationId xmlns="" xmlns:a16="http://schemas.microsoft.com/office/drawing/2014/main" id="{3939FAE8-D90E-438A-85FA-B70D9558E7DA}"/>
              </a:ext>
            </a:extLst>
          </p:cNvPr>
          <p:cNvPicPr>
            <a:picLocks noChangeAspect="1"/>
          </p:cNvPicPr>
          <p:nvPr/>
        </p:nvPicPr>
        <p:blipFill>
          <a:blip r:embed="rId2"/>
          <a:stretch>
            <a:fillRect/>
          </a:stretch>
        </p:blipFill>
        <p:spPr>
          <a:xfrm>
            <a:off x="4669026" y="3440686"/>
            <a:ext cx="2828550" cy="1018038"/>
          </a:xfrm>
          <a:prstGeom prst="rect">
            <a:avLst/>
          </a:prstGeom>
          <a:noFill/>
          <a:ln cap="flat">
            <a:noFill/>
          </a:ln>
        </p:spPr>
      </p:pic>
      <p:pic>
        <p:nvPicPr>
          <p:cNvPr id="8" name="Obraz 16">
            <a:extLst>
              <a:ext uri="{FF2B5EF4-FFF2-40B4-BE49-F238E27FC236}">
                <a16:creationId xmlns="" xmlns:a16="http://schemas.microsoft.com/office/drawing/2014/main" id="{25A19944-B7BD-43B1-8985-6F907FC9FC9D}"/>
              </a:ext>
            </a:extLst>
          </p:cNvPr>
          <p:cNvPicPr>
            <a:picLocks noChangeAspect="1"/>
          </p:cNvPicPr>
          <p:nvPr/>
        </p:nvPicPr>
        <p:blipFill>
          <a:blip r:embed="rId2"/>
          <a:stretch>
            <a:fillRect/>
          </a:stretch>
        </p:blipFill>
        <p:spPr>
          <a:xfrm>
            <a:off x="7958324" y="3440686"/>
            <a:ext cx="2828550" cy="1018038"/>
          </a:xfrm>
          <a:prstGeom prst="rect">
            <a:avLst/>
          </a:prstGeom>
          <a:noFill/>
          <a:ln cap="flat">
            <a:noFill/>
          </a:ln>
        </p:spPr>
      </p:pic>
      <p:pic>
        <p:nvPicPr>
          <p:cNvPr id="9" name="Obraz 20">
            <a:extLst>
              <a:ext uri="{FF2B5EF4-FFF2-40B4-BE49-F238E27FC236}">
                <a16:creationId xmlns="" xmlns:a16="http://schemas.microsoft.com/office/drawing/2014/main" id="{AE521724-0BAF-4FDF-84AE-938EBDBD5BED}"/>
              </a:ext>
            </a:extLst>
          </p:cNvPr>
          <p:cNvPicPr>
            <a:picLocks noChangeAspect="1"/>
          </p:cNvPicPr>
          <p:nvPr/>
        </p:nvPicPr>
        <p:blipFill>
          <a:blip r:embed="rId2"/>
          <a:stretch>
            <a:fillRect/>
          </a:stretch>
        </p:blipFill>
        <p:spPr>
          <a:xfrm>
            <a:off x="1392420" y="4951978"/>
            <a:ext cx="2828550" cy="1018038"/>
          </a:xfrm>
          <a:prstGeom prst="rect">
            <a:avLst/>
          </a:prstGeom>
          <a:noFill/>
          <a:ln cap="flat">
            <a:noFill/>
          </a:ln>
        </p:spPr>
      </p:pic>
      <p:pic>
        <p:nvPicPr>
          <p:cNvPr id="10" name="Obraz 3">
            <a:extLst>
              <a:ext uri="{FF2B5EF4-FFF2-40B4-BE49-F238E27FC236}">
                <a16:creationId xmlns="" xmlns:a16="http://schemas.microsoft.com/office/drawing/2014/main" id="{BDDEA5FB-54C2-43D8-8ED7-526093A76934}"/>
              </a:ext>
            </a:extLst>
          </p:cNvPr>
          <p:cNvPicPr>
            <a:picLocks noChangeAspect="1"/>
          </p:cNvPicPr>
          <p:nvPr/>
        </p:nvPicPr>
        <p:blipFill>
          <a:blip r:embed="rId3"/>
          <a:stretch>
            <a:fillRect/>
          </a:stretch>
        </p:blipFill>
        <p:spPr>
          <a:xfrm>
            <a:off x="4702045" y="4965694"/>
            <a:ext cx="2813307" cy="990606"/>
          </a:xfrm>
          <a:prstGeom prst="rect">
            <a:avLst/>
          </a:prstGeom>
          <a:noFill/>
          <a:ln cap="flat">
            <a:noFill/>
          </a:ln>
        </p:spPr>
      </p:pic>
      <p:cxnSp>
        <p:nvCxnSpPr>
          <p:cNvPr id="11" name="Łącznik prosty 8">
            <a:extLst>
              <a:ext uri="{FF2B5EF4-FFF2-40B4-BE49-F238E27FC236}">
                <a16:creationId xmlns="" xmlns:a16="http://schemas.microsoft.com/office/drawing/2014/main" id="{EB0F9CBE-C805-4B8E-852C-464E433A3528}"/>
              </a:ext>
            </a:extLst>
          </p:cNvPr>
          <p:cNvCxnSpPr>
            <a:endCxn id="2" idx="1"/>
          </p:cNvCxnSpPr>
          <p:nvPr/>
        </p:nvCxnSpPr>
        <p:spPr>
          <a:xfrm>
            <a:off x="0" y="2451104"/>
            <a:ext cx="1405121" cy="12691"/>
          </a:xfrm>
          <a:prstGeom prst="straightConnector1">
            <a:avLst/>
          </a:prstGeom>
          <a:noFill/>
          <a:ln w="6345" cap="flat">
            <a:solidFill>
              <a:srgbClr val="A43757"/>
            </a:solidFill>
            <a:prstDash val="solid"/>
            <a:miter/>
          </a:ln>
        </p:spPr>
      </p:cxnSp>
      <p:cxnSp>
        <p:nvCxnSpPr>
          <p:cNvPr id="12" name="Łącznik prosty ze strzałką 25">
            <a:extLst>
              <a:ext uri="{FF2B5EF4-FFF2-40B4-BE49-F238E27FC236}">
                <a16:creationId xmlns="" xmlns:a16="http://schemas.microsoft.com/office/drawing/2014/main" id="{7B1CFE85-FF7B-4356-9FF8-68377941E52B}"/>
              </a:ext>
            </a:extLst>
          </p:cNvPr>
          <p:cNvCxnSpPr/>
          <p:nvPr/>
        </p:nvCxnSpPr>
        <p:spPr>
          <a:xfrm>
            <a:off x="4214094" y="2438403"/>
            <a:ext cx="461818" cy="0"/>
          </a:xfrm>
          <a:prstGeom prst="straightConnector1">
            <a:avLst/>
          </a:prstGeom>
          <a:noFill/>
          <a:ln w="6345" cap="flat">
            <a:solidFill>
              <a:srgbClr val="A43757"/>
            </a:solidFill>
            <a:prstDash val="solid"/>
            <a:miter/>
            <a:tailEnd type="arrow"/>
          </a:ln>
        </p:spPr>
      </p:cxnSp>
      <p:cxnSp>
        <p:nvCxnSpPr>
          <p:cNvPr id="13" name="Łącznik prosty ze strzałką 42">
            <a:extLst>
              <a:ext uri="{FF2B5EF4-FFF2-40B4-BE49-F238E27FC236}">
                <a16:creationId xmlns="" xmlns:a16="http://schemas.microsoft.com/office/drawing/2014/main" id="{CC72A635-2347-47F7-BD57-3DEDD9FD6DA3}"/>
              </a:ext>
            </a:extLst>
          </p:cNvPr>
          <p:cNvCxnSpPr/>
          <p:nvPr/>
        </p:nvCxnSpPr>
        <p:spPr>
          <a:xfrm>
            <a:off x="7490691" y="2451104"/>
            <a:ext cx="461818" cy="0"/>
          </a:xfrm>
          <a:prstGeom prst="straightConnector1">
            <a:avLst/>
          </a:prstGeom>
          <a:noFill/>
          <a:ln w="6345" cap="flat">
            <a:solidFill>
              <a:srgbClr val="A43757"/>
            </a:solidFill>
            <a:prstDash val="solid"/>
            <a:miter/>
            <a:tailEnd type="arrow"/>
          </a:ln>
        </p:spPr>
      </p:cxnSp>
      <p:cxnSp>
        <p:nvCxnSpPr>
          <p:cNvPr id="14" name="Łącznik prosty ze strzałką 43">
            <a:extLst>
              <a:ext uri="{FF2B5EF4-FFF2-40B4-BE49-F238E27FC236}">
                <a16:creationId xmlns="" xmlns:a16="http://schemas.microsoft.com/office/drawing/2014/main" id="{9334EB13-06F4-40CE-BC23-1EBD65E3D72A}"/>
              </a:ext>
            </a:extLst>
          </p:cNvPr>
          <p:cNvCxnSpPr/>
          <p:nvPr/>
        </p:nvCxnSpPr>
        <p:spPr>
          <a:xfrm>
            <a:off x="9486900" y="2946397"/>
            <a:ext cx="0" cy="508005"/>
          </a:xfrm>
          <a:prstGeom prst="straightConnector1">
            <a:avLst/>
          </a:prstGeom>
          <a:noFill/>
          <a:ln w="6345" cap="flat">
            <a:solidFill>
              <a:srgbClr val="A43757"/>
            </a:solidFill>
            <a:prstDash val="solid"/>
            <a:miter/>
            <a:tailEnd type="arrow"/>
          </a:ln>
        </p:spPr>
      </p:cxnSp>
      <p:cxnSp>
        <p:nvCxnSpPr>
          <p:cNvPr id="15" name="Łącznik prosty ze strzałką 44">
            <a:extLst>
              <a:ext uri="{FF2B5EF4-FFF2-40B4-BE49-F238E27FC236}">
                <a16:creationId xmlns="" xmlns:a16="http://schemas.microsoft.com/office/drawing/2014/main" id="{10571280-E002-4DC8-BCDB-E89C4483A4A1}"/>
              </a:ext>
            </a:extLst>
          </p:cNvPr>
          <p:cNvCxnSpPr/>
          <p:nvPr/>
        </p:nvCxnSpPr>
        <p:spPr>
          <a:xfrm flipH="1">
            <a:off x="4203697" y="3949695"/>
            <a:ext cx="457200" cy="0"/>
          </a:xfrm>
          <a:prstGeom prst="straightConnector1">
            <a:avLst/>
          </a:prstGeom>
          <a:noFill/>
          <a:ln w="6345" cap="flat">
            <a:solidFill>
              <a:srgbClr val="A43757"/>
            </a:solidFill>
            <a:prstDash val="solid"/>
            <a:miter/>
            <a:tailEnd type="arrow"/>
          </a:ln>
        </p:spPr>
      </p:cxnSp>
      <p:cxnSp>
        <p:nvCxnSpPr>
          <p:cNvPr id="16" name="Łącznik prosty ze strzałką 45">
            <a:extLst>
              <a:ext uri="{FF2B5EF4-FFF2-40B4-BE49-F238E27FC236}">
                <a16:creationId xmlns="" xmlns:a16="http://schemas.microsoft.com/office/drawing/2014/main" id="{98B793D4-C324-470D-B2D9-2C9BFB15E73D}"/>
              </a:ext>
            </a:extLst>
          </p:cNvPr>
          <p:cNvCxnSpPr>
            <a:stCxn id="8" idx="1"/>
          </p:cNvCxnSpPr>
          <p:nvPr/>
        </p:nvCxnSpPr>
        <p:spPr>
          <a:xfrm flipH="1">
            <a:off x="7480304" y="3949695"/>
            <a:ext cx="478020" cy="0"/>
          </a:xfrm>
          <a:prstGeom prst="straightConnector1">
            <a:avLst/>
          </a:prstGeom>
          <a:noFill/>
          <a:ln w="6345" cap="flat">
            <a:solidFill>
              <a:srgbClr val="A43757"/>
            </a:solidFill>
            <a:prstDash val="solid"/>
            <a:miter/>
            <a:tailEnd type="arrow"/>
          </a:ln>
        </p:spPr>
      </p:cxnSp>
      <p:cxnSp>
        <p:nvCxnSpPr>
          <p:cNvPr id="17" name="Łącznik prosty ze strzałką 46">
            <a:extLst>
              <a:ext uri="{FF2B5EF4-FFF2-40B4-BE49-F238E27FC236}">
                <a16:creationId xmlns="" xmlns:a16="http://schemas.microsoft.com/office/drawing/2014/main" id="{CB1BAC07-5807-496D-B311-2AD322BDB2CE}"/>
              </a:ext>
            </a:extLst>
          </p:cNvPr>
          <p:cNvCxnSpPr/>
          <p:nvPr/>
        </p:nvCxnSpPr>
        <p:spPr>
          <a:xfrm>
            <a:off x="4165604" y="5448296"/>
            <a:ext cx="507994" cy="0"/>
          </a:xfrm>
          <a:prstGeom prst="straightConnector1">
            <a:avLst/>
          </a:prstGeom>
          <a:noFill/>
          <a:ln w="6345" cap="flat">
            <a:solidFill>
              <a:srgbClr val="A43757"/>
            </a:solidFill>
            <a:prstDash val="solid"/>
            <a:miter/>
            <a:tailEnd type="arrow"/>
          </a:ln>
        </p:spPr>
      </p:cxnSp>
      <p:cxnSp>
        <p:nvCxnSpPr>
          <p:cNvPr id="18" name="Łącznik prosty ze strzałką 52">
            <a:extLst>
              <a:ext uri="{FF2B5EF4-FFF2-40B4-BE49-F238E27FC236}">
                <a16:creationId xmlns="" xmlns:a16="http://schemas.microsoft.com/office/drawing/2014/main" id="{1F1542E2-874B-4A43-8CB9-64F326FE25F6}"/>
              </a:ext>
            </a:extLst>
          </p:cNvPr>
          <p:cNvCxnSpPr/>
          <p:nvPr/>
        </p:nvCxnSpPr>
        <p:spPr>
          <a:xfrm>
            <a:off x="2743200" y="4457700"/>
            <a:ext cx="0" cy="508004"/>
          </a:xfrm>
          <a:prstGeom prst="straightConnector1">
            <a:avLst/>
          </a:prstGeom>
          <a:noFill/>
          <a:ln w="6345" cap="flat">
            <a:solidFill>
              <a:srgbClr val="A43757"/>
            </a:solidFill>
            <a:prstDash val="solid"/>
            <a:miter/>
            <a:tailEnd type="arrow"/>
          </a:ln>
        </p:spPr>
      </p:cxnSp>
      <p:sp>
        <p:nvSpPr>
          <p:cNvPr id="19" name="Symbol zastępczy tekstu 34">
            <a:extLst>
              <a:ext uri="{FF2B5EF4-FFF2-40B4-BE49-F238E27FC236}">
                <a16:creationId xmlns="" xmlns:a16="http://schemas.microsoft.com/office/drawing/2014/main" id="{5EB71FFB-4A35-47BB-BEAD-3603D0EB3702}"/>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 xmlns:a16="http://schemas.microsoft.com/office/drawing/2014/main" id="{FA9595DF-4951-41E5-A31B-F271CD1ECDC9}"/>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 xmlns:a16="http://schemas.microsoft.com/office/drawing/2014/main" id="{25686BDF-7D35-461E-A2BD-F48816F576FF}"/>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2" name="Symbol zastępczy tekstu 34">
            <a:extLst>
              <a:ext uri="{FF2B5EF4-FFF2-40B4-BE49-F238E27FC236}">
                <a16:creationId xmlns="" xmlns:a16="http://schemas.microsoft.com/office/drawing/2014/main" id="{C301FD96-A5F1-49E7-82A0-984A60897302}"/>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3" name="Symbol zastępczy tekstu 34">
            <a:extLst>
              <a:ext uri="{FF2B5EF4-FFF2-40B4-BE49-F238E27FC236}">
                <a16:creationId xmlns="" xmlns:a16="http://schemas.microsoft.com/office/drawing/2014/main" id="{2386ED17-0EDA-4141-B8A2-A6E761D5D52E}"/>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4" name="Symbol zastępczy tekstu 34">
            <a:extLst>
              <a:ext uri="{FF2B5EF4-FFF2-40B4-BE49-F238E27FC236}">
                <a16:creationId xmlns="" xmlns:a16="http://schemas.microsoft.com/office/drawing/2014/main" id="{C03DD810-BDD5-445B-8594-4ECB0A8FB0B2}"/>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5" name="Symbol zastępczy tekstu 34">
            <a:extLst>
              <a:ext uri="{FF2B5EF4-FFF2-40B4-BE49-F238E27FC236}">
                <a16:creationId xmlns="" xmlns:a16="http://schemas.microsoft.com/office/drawing/2014/main" id="{35E22065-6ACF-4850-90E0-241283CB24DA}"/>
              </a:ext>
            </a:extLst>
          </p:cNvPr>
          <p:cNvSpPr txBox="1">
            <a:spLocks noGrp="1"/>
          </p:cNvSpPr>
          <p:nvPr>
            <p:ph type="body" sz="quarter" idx="4294967295"/>
          </p:nvPr>
        </p:nvSpPr>
        <p:spPr>
          <a:xfrm>
            <a:off x="1485900"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6" name="Symbol zastępczy tekstu 34">
            <a:extLst>
              <a:ext uri="{FF2B5EF4-FFF2-40B4-BE49-F238E27FC236}">
                <a16:creationId xmlns="" xmlns:a16="http://schemas.microsoft.com/office/drawing/2014/main" id="{2145FE43-53DD-4595-B8AA-BA21679E2DCE}"/>
              </a:ext>
            </a:extLst>
          </p:cNvPr>
          <p:cNvSpPr txBox="1">
            <a:spLocks noGrp="1"/>
          </p:cNvSpPr>
          <p:nvPr>
            <p:ph type="body" sz="quarter" idx="4294967295"/>
          </p:nvPr>
        </p:nvSpPr>
        <p:spPr>
          <a:xfrm>
            <a:off x="4782074" y="5054602"/>
            <a:ext cx="2628899" cy="8001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spTree>
    <p:extLst>
      <p:ext uri="{BB962C8B-B14F-4D97-AF65-F5344CB8AC3E}">
        <p14:creationId xmlns:p14="http://schemas.microsoft.com/office/powerpoint/2010/main" val="503188013"/>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p:cSld name="7_Dwa elementy zawartości">
    <p:spTree>
      <p:nvGrpSpPr>
        <p:cNvPr id="1" name=""/>
        <p:cNvGrpSpPr/>
        <p:nvPr/>
      </p:nvGrpSpPr>
      <p:grpSpPr>
        <a:xfrm>
          <a:off x="0" y="0"/>
          <a:ext cx="0" cy="0"/>
          <a:chOff x="0" y="0"/>
          <a:chExt cx="0" cy="0"/>
        </a:xfrm>
      </p:grpSpPr>
      <p:grpSp>
        <p:nvGrpSpPr>
          <p:cNvPr id="2" name="Grupa 55">
            <a:extLst>
              <a:ext uri="{FF2B5EF4-FFF2-40B4-BE49-F238E27FC236}">
                <a16:creationId xmlns="" xmlns:a16="http://schemas.microsoft.com/office/drawing/2014/main" id="{EB03D32B-A697-47B2-BEA7-CB0A123EC296}"/>
              </a:ext>
            </a:extLst>
          </p:cNvPr>
          <p:cNvGrpSpPr/>
          <p:nvPr/>
        </p:nvGrpSpPr>
        <p:grpSpPr>
          <a:xfrm>
            <a:off x="4669026" y="3440686"/>
            <a:ext cx="2828550" cy="1018038"/>
            <a:chOff x="4669026" y="3440686"/>
            <a:chExt cx="2828550" cy="1018038"/>
          </a:xfrm>
        </p:grpSpPr>
        <p:pic>
          <p:nvPicPr>
            <p:cNvPr id="3" name="Obraz 56">
              <a:extLst>
                <a:ext uri="{FF2B5EF4-FFF2-40B4-BE49-F238E27FC236}">
                  <a16:creationId xmlns="" xmlns:a16="http://schemas.microsoft.com/office/drawing/2014/main" id="{92A65B58-506D-4171-8585-656531ED77FB}"/>
                </a:ext>
              </a:extLst>
            </p:cNvPr>
            <p:cNvPicPr>
              <a:picLocks noChangeAspect="1"/>
            </p:cNvPicPr>
            <p:nvPr/>
          </p:nvPicPr>
          <p:blipFill>
            <a:blip r:embed="rId2"/>
            <a:stretch>
              <a:fillRect/>
            </a:stretch>
          </p:blipFill>
          <p:spPr>
            <a:xfrm>
              <a:off x="4685787" y="3463546"/>
              <a:ext cx="2795019" cy="972318"/>
            </a:xfrm>
            <a:prstGeom prst="rect">
              <a:avLst/>
            </a:prstGeom>
            <a:noFill/>
            <a:ln cap="flat">
              <a:noFill/>
            </a:ln>
          </p:spPr>
        </p:pic>
        <p:pic>
          <p:nvPicPr>
            <p:cNvPr id="4" name="Obraz 57">
              <a:extLst>
                <a:ext uri="{FF2B5EF4-FFF2-40B4-BE49-F238E27FC236}">
                  <a16:creationId xmlns="" xmlns:a16="http://schemas.microsoft.com/office/drawing/2014/main" id="{AF3685B8-FD5E-4448-928C-C57137617777}"/>
                </a:ext>
              </a:extLst>
            </p:cNvPr>
            <p:cNvPicPr>
              <a:picLocks noChangeAspect="1"/>
            </p:cNvPicPr>
            <p:nvPr/>
          </p:nvPicPr>
          <p:blipFill>
            <a:blip r:embed="rId3"/>
            <a:stretch>
              <a:fillRect/>
            </a:stretch>
          </p:blipFill>
          <p:spPr>
            <a:xfrm>
              <a:off x="4669026" y="3440686"/>
              <a:ext cx="2828550" cy="1018038"/>
            </a:xfrm>
            <a:prstGeom prst="rect">
              <a:avLst/>
            </a:prstGeom>
            <a:noFill/>
            <a:ln cap="flat">
              <a:noFill/>
            </a:ln>
          </p:spPr>
        </p:pic>
      </p:grpSp>
      <p:grpSp>
        <p:nvGrpSpPr>
          <p:cNvPr id="5" name="Grupa 58">
            <a:extLst>
              <a:ext uri="{FF2B5EF4-FFF2-40B4-BE49-F238E27FC236}">
                <a16:creationId xmlns="" xmlns:a16="http://schemas.microsoft.com/office/drawing/2014/main" id="{6FC17653-41CB-4419-AEE7-31F6D772140D}"/>
              </a:ext>
            </a:extLst>
          </p:cNvPr>
          <p:cNvGrpSpPr/>
          <p:nvPr/>
        </p:nvGrpSpPr>
        <p:grpSpPr>
          <a:xfrm>
            <a:off x="1392420" y="3453387"/>
            <a:ext cx="2828550" cy="1018038"/>
            <a:chOff x="1392420" y="3453387"/>
            <a:chExt cx="2828550" cy="1018038"/>
          </a:xfrm>
        </p:grpSpPr>
        <p:pic>
          <p:nvPicPr>
            <p:cNvPr id="6" name="Obraz 59">
              <a:extLst>
                <a:ext uri="{FF2B5EF4-FFF2-40B4-BE49-F238E27FC236}">
                  <a16:creationId xmlns="" xmlns:a16="http://schemas.microsoft.com/office/drawing/2014/main" id="{FCC8E7D0-2689-41DE-83B7-DBDFFEC7FEC3}"/>
                </a:ext>
              </a:extLst>
            </p:cNvPr>
            <p:cNvPicPr>
              <a:picLocks noChangeAspect="1"/>
            </p:cNvPicPr>
            <p:nvPr/>
          </p:nvPicPr>
          <p:blipFill>
            <a:blip r:embed="rId2"/>
            <a:stretch>
              <a:fillRect/>
            </a:stretch>
          </p:blipFill>
          <p:spPr>
            <a:xfrm>
              <a:off x="1409190" y="3476247"/>
              <a:ext cx="2795019" cy="972318"/>
            </a:xfrm>
            <a:prstGeom prst="rect">
              <a:avLst/>
            </a:prstGeom>
            <a:noFill/>
            <a:ln cap="flat">
              <a:noFill/>
            </a:ln>
          </p:spPr>
        </p:pic>
        <p:pic>
          <p:nvPicPr>
            <p:cNvPr id="7" name="Obraz 60">
              <a:extLst>
                <a:ext uri="{FF2B5EF4-FFF2-40B4-BE49-F238E27FC236}">
                  <a16:creationId xmlns="" xmlns:a16="http://schemas.microsoft.com/office/drawing/2014/main" id="{ABAFD97B-22E5-4163-8807-50E5F41B599F}"/>
                </a:ext>
              </a:extLst>
            </p:cNvPr>
            <p:cNvPicPr>
              <a:picLocks noChangeAspect="1"/>
            </p:cNvPicPr>
            <p:nvPr/>
          </p:nvPicPr>
          <p:blipFill>
            <a:blip r:embed="rId3"/>
            <a:stretch>
              <a:fillRect/>
            </a:stretch>
          </p:blipFill>
          <p:spPr>
            <a:xfrm>
              <a:off x="1392420" y="3453387"/>
              <a:ext cx="2828550" cy="1018038"/>
            </a:xfrm>
            <a:prstGeom prst="rect">
              <a:avLst/>
            </a:prstGeom>
            <a:noFill/>
            <a:ln cap="flat">
              <a:noFill/>
            </a:ln>
          </p:spPr>
        </p:pic>
      </p:grpSp>
      <p:grpSp>
        <p:nvGrpSpPr>
          <p:cNvPr id="8" name="Grupa 61">
            <a:extLst>
              <a:ext uri="{FF2B5EF4-FFF2-40B4-BE49-F238E27FC236}">
                <a16:creationId xmlns="" xmlns:a16="http://schemas.microsoft.com/office/drawing/2014/main" id="{F9D545DF-403B-4593-99E6-8DFA21001D42}"/>
              </a:ext>
            </a:extLst>
          </p:cNvPr>
          <p:cNvGrpSpPr/>
          <p:nvPr/>
        </p:nvGrpSpPr>
        <p:grpSpPr>
          <a:xfrm>
            <a:off x="1392420" y="4939287"/>
            <a:ext cx="2828550" cy="1018038"/>
            <a:chOff x="1392420" y="4939287"/>
            <a:chExt cx="2828550" cy="1018038"/>
          </a:xfrm>
        </p:grpSpPr>
        <p:pic>
          <p:nvPicPr>
            <p:cNvPr id="9" name="Obraz 62">
              <a:extLst>
                <a:ext uri="{FF2B5EF4-FFF2-40B4-BE49-F238E27FC236}">
                  <a16:creationId xmlns="" xmlns:a16="http://schemas.microsoft.com/office/drawing/2014/main" id="{8149B8A7-C6CB-4CB6-8B5E-B71DC280A005}"/>
                </a:ext>
              </a:extLst>
            </p:cNvPr>
            <p:cNvPicPr>
              <a:picLocks noChangeAspect="1"/>
            </p:cNvPicPr>
            <p:nvPr/>
          </p:nvPicPr>
          <p:blipFill>
            <a:blip r:embed="rId2"/>
            <a:stretch>
              <a:fillRect/>
            </a:stretch>
          </p:blipFill>
          <p:spPr>
            <a:xfrm>
              <a:off x="1409190" y="4962147"/>
              <a:ext cx="2795019" cy="972318"/>
            </a:xfrm>
            <a:prstGeom prst="rect">
              <a:avLst/>
            </a:prstGeom>
            <a:noFill/>
            <a:ln cap="flat">
              <a:noFill/>
            </a:ln>
          </p:spPr>
        </p:pic>
        <p:pic>
          <p:nvPicPr>
            <p:cNvPr id="10" name="Obraz 63">
              <a:extLst>
                <a:ext uri="{FF2B5EF4-FFF2-40B4-BE49-F238E27FC236}">
                  <a16:creationId xmlns="" xmlns:a16="http://schemas.microsoft.com/office/drawing/2014/main" id="{FE9AB035-CCE9-4F35-BC14-A79A419CE306}"/>
                </a:ext>
              </a:extLst>
            </p:cNvPr>
            <p:cNvPicPr>
              <a:picLocks noChangeAspect="1"/>
            </p:cNvPicPr>
            <p:nvPr/>
          </p:nvPicPr>
          <p:blipFill>
            <a:blip r:embed="rId3"/>
            <a:stretch>
              <a:fillRect/>
            </a:stretch>
          </p:blipFill>
          <p:spPr>
            <a:xfrm>
              <a:off x="1392420" y="4939287"/>
              <a:ext cx="2828550" cy="1018038"/>
            </a:xfrm>
            <a:prstGeom prst="rect">
              <a:avLst/>
            </a:prstGeom>
            <a:noFill/>
            <a:ln cap="flat">
              <a:noFill/>
            </a:ln>
          </p:spPr>
        </p:pic>
      </p:grpSp>
      <p:grpSp>
        <p:nvGrpSpPr>
          <p:cNvPr id="11" name="Grupa 18">
            <a:extLst>
              <a:ext uri="{FF2B5EF4-FFF2-40B4-BE49-F238E27FC236}">
                <a16:creationId xmlns="" xmlns:a16="http://schemas.microsoft.com/office/drawing/2014/main" id="{EF0B88C1-0443-4B05-97AF-15098EE154C0}"/>
              </a:ext>
            </a:extLst>
          </p:cNvPr>
          <p:cNvGrpSpPr/>
          <p:nvPr/>
        </p:nvGrpSpPr>
        <p:grpSpPr>
          <a:xfrm>
            <a:off x="7958324" y="1942085"/>
            <a:ext cx="2828550" cy="1018038"/>
            <a:chOff x="7958324" y="1942085"/>
            <a:chExt cx="2828550" cy="1018038"/>
          </a:xfrm>
        </p:grpSpPr>
        <p:pic>
          <p:nvPicPr>
            <p:cNvPr id="12" name="Obraz 10">
              <a:extLst>
                <a:ext uri="{FF2B5EF4-FFF2-40B4-BE49-F238E27FC236}">
                  <a16:creationId xmlns="" xmlns:a16="http://schemas.microsoft.com/office/drawing/2014/main" id="{48A230F0-DB91-4925-9F46-B57DE023D65A}"/>
                </a:ext>
              </a:extLst>
            </p:cNvPr>
            <p:cNvPicPr>
              <a:picLocks noChangeAspect="1"/>
            </p:cNvPicPr>
            <p:nvPr/>
          </p:nvPicPr>
          <p:blipFill>
            <a:blip r:embed="rId2"/>
            <a:stretch>
              <a:fillRect/>
            </a:stretch>
          </p:blipFill>
          <p:spPr>
            <a:xfrm>
              <a:off x="7975085" y="1964945"/>
              <a:ext cx="2795019" cy="972318"/>
            </a:xfrm>
            <a:prstGeom prst="rect">
              <a:avLst/>
            </a:prstGeom>
            <a:noFill/>
            <a:ln cap="flat">
              <a:noFill/>
            </a:ln>
          </p:spPr>
        </p:pic>
        <p:pic>
          <p:nvPicPr>
            <p:cNvPr id="13" name="Obraz 11">
              <a:extLst>
                <a:ext uri="{FF2B5EF4-FFF2-40B4-BE49-F238E27FC236}">
                  <a16:creationId xmlns="" xmlns:a16="http://schemas.microsoft.com/office/drawing/2014/main" id="{6A4BE643-F545-4E5E-BF8B-750231511918}"/>
                </a:ext>
              </a:extLst>
            </p:cNvPr>
            <p:cNvPicPr>
              <a:picLocks noChangeAspect="1"/>
            </p:cNvPicPr>
            <p:nvPr/>
          </p:nvPicPr>
          <p:blipFill>
            <a:blip r:embed="rId3"/>
            <a:stretch>
              <a:fillRect/>
            </a:stretch>
          </p:blipFill>
          <p:spPr>
            <a:xfrm>
              <a:off x="7958324" y="1942085"/>
              <a:ext cx="2828550" cy="1018038"/>
            </a:xfrm>
            <a:prstGeom prst="rect">
              <a:avLst/>
            </a:prstGeom>
            <a:noFill/>
            <a:ln cap="flat">
              <a:noFill/>
            </a:ln>
          </p:spPr>
        </p:pic>
      </p:grpSp>
      <p:grpSp>
        <p:nvGrpSpPr>
          <p:cNvPr id="14" name="Grupa 51">
            <a:extLst>
              <a:ext uri="{FF2B5EF4-FFF2-40B4-BE49-F238E27FC236}">
                <a16:creationId xmlns="" xmlns:a16="http://schemas.microsoft.com/office/drawing/2014/main" id="{31283229-CE93-417C-A47A-9718B6C3F3CA}"/>
              </a:ext>
            </a:extLst>
          </p:cNvPr>
          <p:cNvGrpSpPr/>
          <p:nvPr/>
        </p:nvGrpSpPr>
        <p:grpSpPr>
          <a:xfrm>
            <a:off x="7945623" y="3440686"/>
            <a:ext cx="2828550" cy="1018038"/>
            <a:chOff x="7945623" y="3440686"/>
            <a:chExt cx="2828550" cy="1018038"/>
          </a:xfrm>
        </p:grpSpPr>
        <p:pic>
          <p:nvPicPr>
            <p:cNvPr id="15" name="Obraz 53">
              <a:extLst>
                <a:ext uri="{FF2B5EF4-FFF2-40B4-BE49-F238E27FC236}">
                  <a16:creationId xmlns="" xmlns:a16="http://schemas.microsoft.com/office/drawing/2014/main" id="{30AE0985-B00F-485B-BE9D-E1A5741C23A5}"/>
                </a:ext>
              </a:extLst>
            </p:cNvPr>
            <p:cNvPicPr>
              <a:picLocks noChangeAspect="1"/>
            </p:cNvPicPr>
            <p:nvPr/>
          </p:nvPicPr>
          <p:blipFill>
            <a:blip r:embed="rId2"/>
            <a:stretch>
              <a:fillRect/>
            </a:stretch>
          </p:blipFill>
          <p:spPr>
            <a:xfrm>
              <a:off x="7962384" y="3463546"/>
              <a:ext cx="2795019" cy="972318"/>
            </a:xfrm>
            <a:prstGeom prst="rect">
              <a:avLst/>
            </a:prstGeom>
            <a:noFill/>
            <a:ln cap="flat">
              <a:noFill/>
            </a:ln>
          </p:spPr>
        </p:pic>
        <p:pic>
          <p:nvPicPr>
            <p:cNvPr id="16" name="Obraz 54">
              <a:extLst>
                <a:ext uri="{FF2B5EF4-FFF2-40B4-BE49-F238E27FC236}">
                  <a16:creationId xmlns="" xmlns:a16="http://schemas.microsoft.com/office/drawing/2014/main" id="{1EC6B7AA-9740-4AE9-9D3A-FD690BB32864}"/>
                </a:ext>
              </a:extLst>
            </p:cNvPr>
            <p:cNvPicPr>
              <a:picLocks noChangeAspect="1"/>
            </p:cNvPicPr>
            <p:nvPr/>
          </p:nvPicPr>
          <p:blipFill>
            <a:blip r:embed="rId3"/>
            <a:stretch>
              <a:fillRect/>
            </a:stretch>
          </p:blipFill>
          <p:spPr>
            <a:xfrm>
              <a:off x="7945623" y="3440686"/>
              <a:ext cx="2828550" cy="1018038"/>
            </a:xfrm>
            <a:prstGeom prst="rect">
              <a:avLst/>
            </a:prstGeom>
            <a:noFill/>
            <a:ln cap="flat">
              <a:noFill/>
            </a:ln>
          </p:spPr>
        </p:pic>
      </p:grpSp>
      <p:grpSp>
        <p:nvGrpSpPr>
          <p:cNvPr id="17" name="Grupa 64">
            <a:extLst>
              <a:ext uri="{FF2B5EF4-FFF2-40B4-BE49-F238E27FC236}">
                <a16:creationId xmlns="" xmlns:a16="http://schemas.microsoft.com/office/drawing/2014/main" id="{570A2B40-B662-4B6C-8CF8-EFE4D37A914E}"/>
              </a:ext>
            </a:extLst>
          </p:cNvPr>
          <p:cNvGrpSpPr/>
          <p:nvPr/>
        </p:nvGrpSpPr>
        <p:grpSpPr>
          <a:xfrm>
            <a:off x="4707120" y="1954786"/>
            <a:ext cx="2828550" cy="1018038"/>
            <a:chOff x="4707120" y="1954786"/>
            <a:chExt cx="2828550" cy="1018038"/>
          </a:xfrm>
        </p:grpSpPr>
        <p:pic>
          <p:nvPicPr>
            <p:cNvPr id="18" name="Obraz 65">
              <a:extLst>
                <a:ext uri="{FF2B5EF4-FFF2-40B4-BE49-F238E27FC236}">
                  <a16:creationId xmlns="" xmlns:a16="http://schemas.microsoft.com/office/drawing/2014/main" id="{D843F00C-D9B8-4D70-BE23-F09122B1C423}"/>
                </a:ext>
              </a:extLst>
            </p:cNvPr>
            <p:cNvPicPr>
              <a:picLocks noChangeAspect="1"/>
            </p:cNvPicPr>
            <p:nvPr/>
          </p:nvPicPr>
          <p:blipFill>
            <a:blip r:embed="rId2"/>
            <a:stretch>
              <a:fillRect/>
            </a:stretch>
          </p:blipFill>
          <p:spPr>
            <a:xfrm>
              <a:off x="4723890" y="1977646"/>
              <a:ext cx="2795019" cy="972318"/>
            </a:xfrm>
            <a:prstGeom prst="rect">
              <a:avLst/>
            </a:prstGeom>
            <a:noFill/>
            <a:ln cap="flat">
              <a:noFill/>
            </a:ln>
          </p:spPr>
        </p:pic>
        <p:pic>
          <p:nvPicPr>
            <p:cNvPr id="19" name="Obraz 66">
              <a:extLst>
                <a:ext uri="{FF2B5EF4-FFF2-40B4-BE49-F238E27FC236}">
                  <a16:creationId xmlns="" xmlns:a16="http://schemas.microsoft.com/office/drawing/2014/main" id="{88E40589-97A5-4982-8DC9-63A8D71A0FF3}"/>
                </a:ext>
              </a:extLst>
            </p:cNvPr>
            <p:cNvPicPr>
              <a:picLocks noChangeAspect="1"/>
            </p:cNvPicPr>
            <p:nvPr/>
          </p:nvPicPr>
          <p:blipFill>
            <a:blip r:embed="rId3"/>
            <a:stretch>
              <a:fillRect/>
            </a:stretch>
          </p:blipFill>
          <p:spPr>
            <a:xfrm>
              <a:off x="4707120" y="1954786"/>
              <a:ext cx="2828550" cy="1018038"/>
            </a:xfrm>
            <a:prstGeom prst="rect">
              <a:avLst/>
            </a:prstGeom>
            <a:noFill/>
            <a:ln cap="flat">
              <a:noFill/>
            </a:ln>
          </p:spPr>
        </p:pic>
      </p:grpSp>
      <p:pic>
        <p:nvPicPr>
          <p:cNvPr id="20" name="Obraz 5">
            <a:extLst>
              <a:ext uri="{FF2B5EF4-FFF2-40B4-BE49-F238E27FC236}">
                <a16:creationId xmlns="" xmlns:a16="http://schemas.microsoft.com/office/drawing/2014/main" id="{9FF107B8-B539-4213-A00A-F35ECBBF837C}"/>
              </a:ext>
            </a:extLst>
          </p:cNvPr>
          <p:cNvPicPr>
            <a:picLocks noChangeAspect="1"/>
          </p:cNvPicPr>
          <p:nvPr/>
        </p:nvPicPr>
        <p:blipFill>
          <a:blip r:embed="rId4"/>
          <a:stretch>
            <a:fillRect/>
          </a:stretch>
        </p:blipFill>
        <p:spPr>
          <a:xfrm>
            <a:off x="1400046" y="1968502"/>
            <a:ext cx="2813307" cy="990606"/>
          </a:xfrm>
          <a:prstGeom prst="rect">
            <a:avLst/>
          </a:prstGeom>
          <a:noFill/>
          <a:ln cap="flat">
            <a:noFill/>
          </a:ln>
        </p:spPr>
      </p:pic>
      <p:pic>
        <p:nvPicPr>
          <p:cNvPr id="21" name="Obraz 2">
            <a:extLst>
              <a:ext uri="{FF2B5EF4-FFF2-40B4-BE49-F238E27FC236}">
                <a16:creationId xmlns="" xmlns:a16="http://schemas.microsoft.com/office/drawing/2014/main" id="{C7024633-1BD2-4783-BE28-53B2CD2EB380}"/>
              </a:ext>
            </a:extLst>
          </p:cNvPr>
          <p:cNvPicPr>
            <a:picLocks noChangeAspect="1"/>
          </p:cNvPicPr>
          <p:nvPr/>
        </p:nvPicPr>
        <p:blipFill>
          <a:blip r:embed="rId3"/>
          <a:stretch>
            <a:fillRect/>
          </a:stretch>
        </p:blipFill>
        <p:spPr>
          <a:xfrm>
            <a:off x="1405121" y="1954786"/>
            <a:ext cx="2828550" cy="1018038"/>
          </a:xfrm>
          <a:prstGeom prst="rect">
            <a:avLst/>
          </a:prstGeom>
          <a:noFill/>
          <a:ln cap="flat">
            <a:noFill/>
          </a:ln>
        </p:spPr>
      </p:pic>
      <p:pic>
        <p:nvPicPr>
          <p:cNvPr id="22" name="Obraz 13">
            <a:extLst>
              <a:ext uri="{FF2B5EF4-FFF2-40B4-BE49-F238E27FC236}">
                <a16:creationId xmlns="" xmlns:a16="http://schemas.microsoft.com/office/drawing/2014/main" id="{2CCC1411-D289-44AF-A287-691CF7FF1333}"/>
              </a:ext>
            </a:extLst>
          </p:cNvPr>
          <p:cNvPicPr>
            <a:picLocks noChangeAspect="1"/>
          </p:cNvPicPr>
          <p:nvPr/>
        </p:nvPicPr>
        <p:blipFill>
          <a:blip r:embed="rId3"/>
          <a:stretch>
            <a:fillRect/>
          </a:stretch>
        </p:blipFill>
        <p:spPr>
          <a:xfrm>
            <a:off x="7958324" y="1942085"/>
            <a:ext cx="2828550" cy="1018038"/>
          </a:xfrm>
          <a:prstGeom prst="rect">
            <a:avLst/>
          </a:prstGeom>
          <a:noFill/>
          <a:ln cap="flat">
            <a:noFill/>
          </a:ln>
        </p:spPr>
      </p:pic>
      <p:pic>
        <p:nvPicPr>
          <p:cNvPr id="23" name="Obraz 14">
            <a:extLst>
              <a:ext uri="{FF2B5EF4-FFF2-40B4-BE49-F238E27FC236}">
                <a16:creationId xmlns="" xmlns:a16="http://schemas.microsoft.com/office/drawing/2014/main" id="{C39CC6D3-B491-41F4-BE1F-B131405FB09B}"/>
              </a:ext>
            </a:extLst>
          </p:cNvPr>
          <p:cNvPicPr>
            <a:picLocks noChangeAspect="1"/>
          </p:cNvPicPr>
          <p:nvPr/>
        </p:nvPicPr>
        <p:blipFill>
          <a:blip r:embed="rId3"/>
          <a:stretch>
            <a:fillRect/>
          </a:stretch>
        </p:blipFill>
        <p:spPr>
          <a:xfrm>
            <a:off x="1405121" y="3453387"/>
            <a:ext cx="2828550" cy="1018038"/>
          </a:xfrm>
          <a:prstGeom prst="rect">
            <a:avLst/>
          </a:prstGeom>
          <a:noFill/>
          <a:ln cap="flat">
            <a:noFill/>
          </a:ln>
        </p:spPr>
      </p:pic>
      <p:pic>
        <p:nvPicPr>
          <p:cNvPr id="24" name="Obraz 15">
            <a:extLst>
              <a:ext uri="{FF2B5EF4-FFF2-40B4-BE49-F238E27FC236}">
                <a16:creationId xmlns="" xmlns:a16="http://schemas.microsoft.com/office/drawing/2014/main" id="{829B7F92-203B-4FB3-BB3E-90D81992AA4F}"/>
              </a:ext>
            </a:extLst>
          </p:cNvPr>
          <p:cNvPicPr>
            <a:picLocks noChangeAspect="1"/>
          </p:cNvPicPr>
          <p:nvPr/>
        </p:nvPicPr>
        <p:blipFill>
          <a:blip r:embed="rId3"/>
          <a:stretch>
            <a:fillRect/>
          </a:stretch>
        </p:blipFill>
        <p:spPr>
          <a:xfrm>
            <a:off x="4669026" y="3440686"/>
            <a:ext cx="2828550" cy="1018038"/>
          </a:xfrm>
          <a:prstGeom prst="rect">
            <a:avLst/>
          </a:prstGeom>
          <a:noFill/>
          <a:ln cap="flat">
            <a:noFill/>
          </a:ln>
        </p:spPr>
      </p:pic>
      <p:pic>
        <p:nvPicPr>
          <p:cNvPr id="25" name="Obraz 16">
            <a:extLst>
              <a:ext uri="{FF2B5EF4-FFF2-40B4-BE49-F238E27FC236}">
                <a16:creationId xmlns="" xmlns:a16="http://schemas.microsoft.com/office/drawing/2014/main" id="{CCAA2A34-8CC3-4679-B783-AA0E48B1C9A7}"/>
              </a:ext>
            </a:extLst>
          </p:cNvPr>
          <p:cNvPicPr>
            <a:picLocks noChangeAspect="1"/>
          </p:cNvPicPr>
          <p:nvPr/>
        </p:nvPicPr>
        <p:blipFill>
          <a:blip r:embed="rId3"/>
          <a:stretch>
            <a:fillRect/>
          </a:stretch>
        </p:blipFill>
        <p:spPr>
          <a:xfrm>
            <a:off x="7958324" y="3440686"/>
            <a:ext cx="2828550" cy="1018038"/>
          </a:xfrm>
          <a:prstGeom prst="rect">
            <a:avLst/>
          </a:prstGeom>
          <a:noFill/>
          <a:ln cap="flat">
            <a:noFill/>
          </a:ln>
        </p:spPr>
      </p:pic>
      <p:pic>
        <p:nvPicPr>
          <p:cNvPr id="26" name="Obraz 20">
            <a:extLst>
              <a:ext uri="{FF2B5EF4-FFF2-40B4-BE49-F238E27FC236}">
                <a16:creationId xmlns="" xmlns:a16="http://schemas.microsoft.com/office/drawing/2014/main" id="{1313915B-7FF1-4112-B364-3B2F11513783}"/>
              </a:ext>
            </a:extLst>
          </p:cNvPr>
          <p:cNvPicPr>
            <a:picLocks noChangeAspect="1"/>
          </p:cNvPicPr>
          <p:nvPr/>
        </p:nvPicPr>
        <p:blipFill>
          <a:blip r:embed="rId3"/>
          <a:stretch>
            <a:fillRect/>
          </a:stretch>
        </p:blipFill>
        <p:spPr>
          <a:xfrm>
            <a:off x="1392420" y="4951978"/>
            <a:ext cx="2828550" cy="1018038"/>
          </a:xfrm>
          <a:prstGeom prst="rect">
            <a:avLst/>
          </a:prstGeom>
          <a:noFill/>
          <a:ln cap="flat">
            <a:noFill/>
          </a:ln>
        </p:spPr>
      </p:pic>
      <p:pic>
        <p:nvPicPr>
          <p:cNvPr id="27" name="Obraz 3">
            <a:extLst>
              <a:ext uri="{FF2B5EF4-FFF2-40B4-BE49-F238E27FC236}">
                <a16:creationId xmlns="" xmlns:a16="http://schemas.microsoft.com/office/drawing/2014/main" id="{E6404BCC-613A-454B-9A4A-EFE9CF5A0761}"/>
              </a:ext>
            </a:extLst>
          </p:cNvPr>
          <p:cNvPicPr>
            <a:picLocks noChangeAspect="1"/>
          </p:cNvPicPr>
          <p:nvPr/>
        </p:nvPicPr>
        <p:blipFill>
          <a:blip r:embed="rId4"/>
          <a:stretch>
            <a:fillRect/>
          </a:stretch>
        </p:blipFill>
        <p:spPr>
          <a:xfrm>
            <a:off x="4702045" y="4965694"/>
            <a:ext cx="2813307" cy="990606"/>
          </a:xfrm>
          <a:prstGeom prst="rect">
            <a:avLst/>
          </a:prstGeom>
          <a:noFill/>
          <a:ln cap="flat">
            <a:noFill/>
          </a:ln>
        </p:spPr>
      </p:pic>
      <p:sp>
        <p:nvSpPr>
          <p:cNvPr id="28" name="Symbol zastępczy tekstu 34">
            <a:extLst>
              <a:ext uri="{FF2B5EF4-FFF2-40B4-BE49-F238E27FC236}">
                <a16:creationId xmlns="" xmlns:a16="http://schemas.microsoft.com/office/drawing/2014/main" id="{336BADA2-EA46-40C6-AB25-19018F13CA9F}"/>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sp>
        <p:nvSpPr>
          <p:cNvPr id="29" name="Symbol zastępczy tekstu 34">
            <a:extLst>
              <a:ext uri="{FF2B5EF4-FFF2-40B4-BE49-F238E27FC236}">
                <a16:creationId xmlns="" xmlns:a16="http://schemas.microsoft.com/office/drawing/2014/main" id="{8BF9C997-BF85-4C89-BF45-EB9F0ECCBF33}"/>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0" name="Symbol zastępczy tekstu 34">
            <a:extLst>
              <a:ext uri="{FF2B5EF4-FFF2-40B4-BE49-F238E27FC236}">
                <a16:creationId xmlns="" xmlns:a16="http://schemas.microsoft.com/office/drawing/2014/main" id="{E7B6EC73-B5DE-4910-BD98-B47D03C0E7A8}"/>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1" name="Symbol zastępczy tekstu 34">
            <a:extLst>
              <a:ext uri="{FF2B5EF4-FFF2-40B4-BE49-F238E27FC236}">
                <a16:creationId xmlns="" xmlns:a16="http://schemas.microsoft.com/office/drawing/2014/main" id="{DE1B042D-9966-4D6F-A63D-134C0F6E2267}"/>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2" name="Symbol zastępczy tekstu 34">
            <a:extLst>
              <a:ext uri="{FF2B5EF4-FFF2-40B4-BE49-F238E27FC236}">
                <a16:creationId xmlns="" xmlns:a16="http://schemas.microsoft.com/office/drawing/2014/main" id="{8DE2102D-9C01-4AAC-885C-5A62415E06BF}"/>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3" name="Symbol zastępczy tekstu 34">
            <a:extLst>
              <a:ext uri="{FF2B5EF4-FFF2-40B4-BE49-F238E27FC236}">
                <a16:creationId xmlns="" xmlns:a16="http://schemas.microsoft.com/office/drawing/2014/main" id="{568987D6-A2A0-4F70-B92E-512029B97A7C}"/>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4" name="Symbol zastępczy tekstu 34">
            <a:extLst>
              <a:ext uri="{FF2B5EF4-FFF2-40B4-BE49-F238E27FC236}">
                <a16:creationId xmlns="" xmlns:a16="http://schemas.microsoft.com/office/drawing/2014/main" id="{88A06C28-38D7-4CD6-9427-CD4A8C205A3A}"/>
              </a:ext>
            </a:extLst>
          </p:cNvPr>
          <p:cNvSpPr txBox="1">
            <a:spLocks noGrp="1"/>
          </p:cNvSpPr>
          <p:nvPr>
            <p:ph type="body" sz="quarter" idx="4294967295"/>
          </p:nvPr>
        </p:nvSpPr>
        <p:spPr>
          <a:xfrm>
            <a:off x="1485900"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5" name="Symbol zastępczy tekstu 10">
            <a:extLst>
              <a:ext uri="{FF2B5EF4-FFF2-40B4-BE49-F238E27FC236}">
                <a16:creationId xmlns="" xmlns:a16="http://schemas.microsoft.com/office/drawing/2014/main" id="{3469B3A3-1269-4EAF-B137-9E95586311F3}"/>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36" name="Symbol zastępczy tekstu 34">
            <a:extLst>
              <a:ext uri="{FF2B5EF4-FFF2-40B4-BE49-F238E27FC236}">
                <a16:creationId xmlns="" xmlns:a16="http://schemas.microsoft.com/office/drawing/2014/main" id="{2EE1BFC4-6128-4398-A6F3-37C194A1840A}"/>
              </a:ext>
            </a:extLst>
          </p:cNvPr>
          <p:cNvSpPr txBox="1">
            <a:spLocks noGrp="1"/>
          </p:cNvSpPr>
          <p:nvPr>
            <p:ph type="body" sz="quarter" idx="4294967295"/>
          </p:nvPr>
        </p:nvSpPr>
        <p:spPr>
          <a:xfrm>
            <a:off x="4737104"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cxnSp>
        <p:nvCxnSpPr>
          <p:cNvPr id="37" name="Łącznik prosty 67">
            <a:extLst>
              <a:ext uri="{FF2B5EF4-FFF2-40B4-BE49-F238E27FC236}">
                <a16:creationId xmlns="" xmlns:a16="http://schemas.microsoft.com/office/drawing/2014/main" id="{0135BB85-36C2-4D55-889A-AEDAF4D9DCFE}"/>
              </a:ext>
            </a:extLst>
          </p:cNvPr>
          <p:cNvCxnSpPr/>
          <p:nvPr/>
        </p:nvCxnSpPr>
        <p:spPr>
          <a:xfrm>
            <a:off x="4236854" y="2445498"/>
            <a:ext cx="456578" cy="4627"/>
          </a:xfrm>
          <a:prstGeom prst="straightConnector1">
            <a:avLst/>
          </a:prstGeom>
          <a:noFill/>
          <a:ln w="6345" cap="flat">
            <a:solidFill>
              <a:srgbClr val="A43757"/>
            </a:solidFill>
            <a:prstDash val="solid"/>
            <a:miter/>
          </a:ln>
        </p:spPr>
      </p:cxnSp>
      <p:cxnSp>
        <p:nvCxnSpPr>
          <p:cNvPr id="38" name="Łącznik prosty 68">
            <a:extLst>
              <a:ext uri="{FF2B5EF4-FFF2-40B4-BE49-F238E27FC236}">
                <a16:creationId xmlns="" xmlns:a16="http://schemas.microsoft.com/office/drawing/2014/main" id="{F5B484AB-FDE4-4803-98DE-A9DFEE565D11}"/>
              </a:ext>
            </a:extLst>
          </p:cNvPr>
          <p:cNvCxnSpPr/>
          <p:nvPr/>
        </p:nvCxnSpPr>
        <p:spPr>
          <a:xfrm>
            <a:off x="4223000" y="5451927"/>
            <a:ext cx="456579" cy="4636"/>
          </a:xfrm>
          <a:prstGeom prst="straightConnector1">
            <a:avLst/>
          </a:prstGeom>
          <a:noFill/>
          <a:ln w="6345" cap="flat">
            <a:solidFill>
              <a:srgbClr val="A43757"/>
            </a:solidFill>
            <a:prstDash val="solid"/>
            <a:miter/>
          </a:ln>
        </p:spPr>
      </p:cxnSp>
      <p:cxnSp>
        <p:nvCxnSpPr>
          <p:cNvPr id="39" name="Łącznik prosty 69">
            <a:extLst>
              <a:ext uri="{FF2B5EF4-FFF2-40B4-BE49-F238E27FC236}">
                <a16:creationId xmlns="" xmlns:a16="http://schemas.microsoft.com/office/drawing/2014/main" id="{E5A86EA3-54E3-406B-BA15-2AADD5AF90C3}"/>
              </a:ext>
            </a:extLst>
          </p:cNvPr>
          <p:cNvCxnSpPr/>
          <p:nvPr/>
        </p:nvCxnSpPr>
        <p:spPr>
          <a:xfrm>
            <a:off x="7484720" y="2446925"/>
            <a:ext cx="466225" cy="5861"/>
          </a:xfrm>
          <a:prstGeom prst="straightConnector1">
            <a:avLst/>
          </a:prstGeom>
          <a:noFill/>
          <a:ln w="6345" cap="flat">
            <a:solidFill>
              <a:srgbClr val="6D6E71"/>
            </a:solidFill>
            <a:prstDash val="solid"/>
            <a:miter/>
          </a:ln>
        </p:spPr>
      </p:cxnSp>
      <p:cxnSp>
        <p:nvCxnSpPr>
          <p:cNvPr id="40" name="Łącznik prosty 70">
            <a:extLst>
              <a:ext uri="{FF2B5EF4-FFF2-40B4-BE49-F238E27FC236}">
                <a16:creationId xmlns="" xmlns:a16="http://schemas.microsoft.com/office/drawing/2014/main" id="{16CDDA56-4252-4FC8-B042-4DF2598DA25E}"/>
              </a:ext>
            </a:extLst>
          </p:cNvPr>
          <p:cNvCxnSpPr/>
          <p:nvPr/>
        </p:nvCxnSpPr>
        <p:spPr>
          <a:xfrm>
            <a:off x="7484720" y="3957075"/>
            <a:ext cx="466216" cy="5861"/>
          </a:xfrm>
          <a:prstGeom prst="straightConnector1">
            <a:avLst/>
          </a:prstGeom>
          <a:noFill/>
          <a:ln w="6345" cap="flat">
            <a:solidFill>
              <a:srgbClr val="6D6E71"/>
            </a:solidFill>
            <a:prstDash val="solid"/>
            <a:miter/>
          </a:ln>
        </p:spPr>
      </p:cxnSp>
      <p:cxnSp>
        <p:nvCxnSpPr>
          <p:cNvPr id="41" name="Łącznik prosty 71">
            <a:extLst>
              <a:ext uri="{FF2B5EF4-FFF2-40B4-BE49-F238E27FC236}">
                <a16:creationId xmlns="" xmlns:a16="http://schemas.microsoft.com/office/drawing/2014/main" id="{11141151-FC26-4A23-B075-F533E49058AE}"/>
              </a:ext>
            </a:extLst>
          </p:cNvPr>
          <p:cNvCxnSpPr/>
          <p:nvPr/>
        </p:nvCxnSpPr>
        <p:spPr>
          <a:xfrm>
            <a:off x="4201192" y="3970928"/>
            <a:ext cx="466225" cy="5861"/>
          </a:xfrm>
          <a:prstGeom prst="straightConnector1">
            <a:avLst/>
          </a:prstGeom>
          <a:noFill/>
          <a:ln w="6345" cap="flat">
            <a:solidFill>
              <a:srgbClr val="6D6E71"/>
            </a:solidFill>
            <a:prstDash val="solid"/>
            <a:miter/>
          </a:ln>
        </p:spPr>
      </p:cxnSp>
      <p:cxnSp>
        <p:nvCxnSpPr>
          <p:cNvPr id="42" name="Łącznik prosty 72">
            <a:extLst>
              <a:ext uri="{FF2B5EF4-FFF2-40B4-BE49-F238E27FC236}">
                <a16:creationId xmlns="" xmlns:a16="http://schemas.microsoft.com/office/drawing/2014/main" id="{B5881086-A9B0-4956-BC24-AF87140CF5F7}"/>
              </a:ext>
            </a:extLst>
          </p:cNvPr>
          <p:cNvCxnSpPr/>
          <p:nvPr/>
        </p:nvCxnSpPr>
        <p:spPr>
          <a:xfrm>
            <a:off x="2763453" y="4479142"/>
            <a:ext cx="0" cy="441509"/>
          </a:xfrm>
          <a:prstGeom prst="straightConnector1">
            <a:avLst/>
          </a:prstGeom>
          <a:noFill/>
          <a:ln w="6345" cap="flat">
            <a:solidFill>
              <a:srgbClr val="6D6E71"/>
            </a:solidFill>
            <a:prstDash val="solid"/>
            <a:miter/>
          </a:ln>
        </p:spPr>
      </p:cxnSp>
      <p:cxnSp>
        <p:nvCxnSpPr>
          <p:cNvPr id="43" name="Łącznik prosty 73">
            <a:extLst>
              <a:ext uri="{FF2B5EF4-FFF2-40B4-BE49-F238E27FC236}">
                <a16:creationId xmlns="" xmlns:a16="http://schemas.microsoft.com/office/drawing/2014/main" id="{F95E4148-9A6D-4CA8-887D-A57E15957B53}"/>
              </a:ext>
            </a:extLst>
          </p:cNvPr>
          <p:cNvCxnSpPr/>
          <p:nvPr/>
        </p:nvCxnSpPr>
        <p:spPr>
          <a:xfrm>
            <a:off x="9233519" y="2982855"/>
            <a:ext cx="0" cy="441499"/>
          </a:xfrm>
          <a:prstGeom prst="straightConnector1">
            <a:avLst/>
          </a:prstGeom>
          <a:noFill/>
          <a:ln w="6345" cap="flat">
            <a:solidFill>
              <a:srgbClr val="6D6E71"/>
            </a:solidFill>
            <a:prstDash val="solid"/>
            <a:miter/>
          </a:ln>
        </p:spPr>
      </p:cxnSp>
    </p:spTree>
    <p:extLst>
      <p:ext uri="{BB962C8B-B14F-4D97-AF65-F5344CB8AC3E}">
        <p14:creationId xmlns:p14="http://schemas.microsoft.com/office/powerpoint/2010/main" val="3519253939"/>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p:cSld name="2_Nagłówek sekcji">
    <p:spTree>
      <p:nvGrpSpPr>
        <p:cNvPr id="1" name=""/>
        <p:cNvGrpSpPr/>
        <p:nvPr/>
      </p:nvGrpSpPr>
      <p:grpSpPr>
        <a:xfrm>
          <a:off x="0" y="0"/>
          <a:ext cx="0" cy="0"/>
          <a:chOff x="0" y="0"/>
          <a:chExt cx="0" cy="0"/>
        </a:xfrm>
      </p:grpSpPr>
      <p:pic>
        <p:nvPicPr>
          <p:cNvPr id="2" name="Obraz 2">
            <a:extLst>
              <a:ext uri="{FF2B5EF4-FFF2-40B4-BE49-F238E27FC236}">
                <a16:creationId xmlns="" xmlns:a16="http://schemas.microsoft.com/office/drawing/2014/main" id="{3A6E6A8E-CE39-4971-BE5B-8F8E88C177E5}"/>
              </a:ext>
            </a:extLst>
          </p:cNvPr>
          <p:cNvPicPr>
            <a:picLocks noChangeAspect="1"/>
          </p:cNvPicPr>
          <p:nvPr/>
        </p:nvPicPr>
        <p:blipFill>
          <a:blip r:embed="rId2"/>
          <a:stretch>
            <a:fillRect/>
          </a:stretch>
        </p:blipFill>
        <p:spPr>
          <a:xfrm>
            <a:off x="0" y="0"/>
            <a:ext cx="12191996" cy="6854571"/>
          </a:xfrm>
          <a:prstGeom prst="rect">
            <a:avLst/>
          </a:prstGeom>
          <a:noFill/>
          <a:ln cap="flat">
            <a:noFill/>
          </a:ln>
        </p:spPr>
      </p:pic>
      <p:pic>
        <p:nvPicPr>
          <p:cNvPr id="3" name="Obraz 7">
            <a:extLst>
              <a:ext uri="{FF2B5EF4-FFF2-40B4-BE49-F238E27FC236}">
                <a16:creationId xmlns="" xmlns:a16="http://schemas.microsoft.com/office/drawing/2014/main" id="{CDA0DF45-BAD4-4AA9-8929-C53095977A7F}"/>
              </a:ext>
            </a:extLst>
          </p:cNvPr>
          <p:cNvPicPr>
            <a:picLocks noChangeAspect="1"/>
          </p:cNvPicPr>
          <p:nvPr/>
        </p:nvPicPr>
        <p:blipFill>
          <a:blip r:embed="rId3"/>
          <a:stretch>
            <a:fillRect/>
          </a:stretch>
        </p:blipFill>
        <p:spPr>
          <a:xfrm>
            <a:off x="0" y="2173876"/>
            <a:ext cx="6575614" cy="807726"/>
          </a:xfrm>
          <a:prstGeom prst="rect">
            <a:avLst/>
          </a:prstGeom>
          <a:noFill/>
          <a:ln cap="flat">
            <a:noFill/>
          </a:ln>
        </p:spPr>
      </p:pic>
      <p:sp>
        <p:nvSpPr>
          <p:cNvPr id="4" name="Symbol zastępczy tekstu 12">
            <a:extLst>
              <a:ext uri="{FF2B5EF4-FFF2-40B4-BE49-F238E27FC236}">
                <a16:creationId xmlns="" xmlns:a16="http://schemas.microsoft.com/office/drawing/2014/main" id="{D79BFBC0-BEF5-4A5E-904A-ADD984EE289A}"/>
              </a:ext>
            </a:extLst>
          </p:cNvPr>
          <p:cNvSpPr txBox="1">
            <a:spLocks noGrp="1"/>
          </p:cNvSpPr>
          <p:nvPr>
            <p:ph type="body" sz="quarter" idx="4294967295"/>
          </p:nvPr>
        </p:nvSpPr>
        <p:spPr>
          <a:xfrm>
            <a:off x="914400" y="2260597"/>
            <a:ext cx="6320122"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pic>
        <p:nvPicPr>
          <p:cNvPr id="5" name="Obraz 10">
            <a:extLst>
              <a:ext uri="{FF2B5EF4-FFF2-40B4-BE49-F238E27FC236}">
                <a16:creationId xmlns="" xmlns:a16="http://schemas.microsoft.com/office/drawing/2014/main" id="{A282022B-55B2-46DA-AA6A-81A5990900BF}"/>
              </a:ext>
            </a:extLst>
          </p:cNvPr>
          <p:cNvPicPr>
            <a:picLocks noChangeAspect="1"/>
          </p:cNvPicPr>
          <p:nvPr/>
        </p:nvPicPr>
        <p:blipFill>
          <a:blip r:embed="rId4"/>
          <a:stretch>
            <a:fillRect/>
          </a:stretch>
        </p:blipFill>
        <p:spPr>
          <a:xfrm>
            <a:off x="1397495" y="1666237"/>
            <a:ext cx="4101257" cy="579116"/>
          </a:xfrm>
          <a:prstGeom prst="rect">
            <a:avLst/>
          </a:prstGeom>
          <a:noFill/>
          <a:ln cap="flat">
            <a:noFill/>
          </a:ln>
        </p:spPr>
      </p:pic>
      <p:sp>
        <p:nvSpPr>
          <p:cNvPr id="6" name="Symbol zastępczy tekstu 16">
            <a:extLst>
              <a:ext uri="{FF2B5EF4-FFF2-40B4-BE49-F238E27FC236}">
                <a16:creationId xmlns="" xmlns:a16="http://schemas.microsoft.com/office/drawing/2014/main" id="{2FDC690F-B50A-4932-8C05-691A4D8B3A61}"/>
              </a:ext>
            </a:extLst>
          </p:cNvPr>
          <p:cNvSpPr txBox="1">
            <a:spLocks noGrp="1"/>
          </p:cNvSpPr>
          <p:nvPr>
            <p:ph type="body" sz="quarter" idx="4294967295"/>
          </p:nvPr>
        </p:nvSpPr>
        <p:spPr>
          <a:xfrm>
            <a:off x="1574797" y="1727201"/>
            <a:ext cx="385688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3226059233"/>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p:cSld name="8_Dwa elementy zawartości">
    <p:spTree>
      <p:nvGrpSpPr>
        <p:cNvPr id="1" name=""/>
        <p:cNvGrpSpPr/>
        <p:nvPr/>
      </p:nvGrpSpPr>
      <p:grpSpPr>
        <a:xfrm>
          <a:off x="0" y="0"/>
          <a:ext cx="0" cy="0"/>
          <a:chOff x="0" y="0"/>
          <a:chExt cx="0" cy="0"/>
        </a:xfrm>
      </p:grpSpPr>
      <p:sp>
        <p:nvSpPr>
          <p:cNvPr id="2" name="Prostokąt 1">
            <a:extLst>
              <a:ext uri="{FF2B5EF4-FFF2-40B4-BE49-F238E27FC236}">
                <a16:creationId xmlns="" xmlns:a16="http://schemas.microsoft.com/office/drawing/2014/main" id="{1366936D-1442-4A62-992F-6EB76631A4DC}"/>
              </a:ext>
            </a:extLst>
          </p:cNvPr>
          <p:cNvSpPr/>
          <p:nvPr/>
        </p:nvSpPr>
        <p:spPr>
          <a:xfrm>
            <a:off x="-290285" y="682169"/>
            <a:ext cx="1248229" cy="957943"/>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pl-PL" kern="0" dirty="0">
              <a:solidFill>
                <a:srgbClr val="FFFFFF"/>
              </a:solidFill>
              <a:latin typeface="Arial"/>
            </a:endParaRPr>
          </a:p>
        </p:txBody>
      </p:sp>
      <p:pic>
        <p:nvPicPr>
          <p:cNvPr id="3" name="Obraz 53">
            <a:extLst>
              <a:ext uri="{FF2B5EF4-FFF2-40B4-BE49-F238E27FC236}">
                <a16:creationId xmlns="" xmlns:a16="http://schemas.microsoft.com/office/drawing/2014/main" id="{5BA7DE8F-20F6-43FF-B838-19F1895C37DF}"/>
              </a:ext>
            </a:extLst>
          </p:cNvPr>
          <p:cNvPicPr>
            <a:picLocks noChangeAspect="1"/>
          </p:cNvPicPr>
          <p:nvPr/>
        </p:nvPicPr>
        <p:blipFill>
          <a:blip r:embed="rId2"/>
          <a:stretch>
            <a:fillRect/>
          </a:stretch>
        </p:blipFill>
        <p:spPr>
          <a:xfrm>
            <a:off x="-101598" y="-9564"/>
            <a:ext cx="12395204" cy="6873700"/>
          </a:xfrm>
          <a:prstGeom prst="rect">
            <a:avLst/>
          </a:prstGeom>
          <a:noFill/>
          <a:ln cap="flat">
            <a:noFill/>
          </a:ln>
        </p:spPr>
      </p:pic>
    </p:spTree>
    <p:extLst>
      <p:ext uri="{BB962C8B-B14F-4D97-AF65-F5344CB8AC3E}">
        <p14:creationId xmlns:p14="http://schemas.microsoft.com/office/powerpoint/2010/main" val="1811010176"/>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p:cSld name="9_Dwa elementy zawartości">
    <p:spTree>
      <p:nvGrpSpPr>
        <p:cNvPr id="1" name=""/>
        <p:cNvGrpSpPr/>
        <p:nvPr/>
      </p:nvGrpSpPr>
      <p:grpSpPr>
        <a:xfrm>
          <a:off x="0" y="0"/>
          <a:ext cx="0" cy="0"/>
          <a:chOff x="0" y="0"/>
          <a:chExt cx="0" cy="0"/>
        </a:xfrm>
      </p:grpSpPr>
      <p:pic>
        <p:nvPicPr>
          <p:cNvPr id="2" name="Obraz 86">
            <a:extLst>
              <a:ext uri="{FF2B5EF4-FFF2-40B4-BE49-F238E27FC236}">
                <a16:creationId xmlns="" xmlns:a16="http://schemas.microsoft.com/office/drawing/2014/main" id="{C49781EB-61AF-49F6-B91A-BB804245E303}"/>
              </a:ext>
            </a:extLst>
          </p:cNvPr>
          <p:cNvPicPr>
            <a:picLocks noChangeAspect="1"/>
          </p:cNvPicPr>
          <p:nvPr/>
        </p:nvPicPr>
        <p:blipFill>
          <a:blip r:embed="rId2"/>
          <a:stretch>
            <a:fillRect/>
          </a:stretch>
        </p:blipFill>
        <p:spPr>
          <a:xfrm>
            <a:off x="9363135" y="5428646"/>
            <a:ext cx="2353062" cy="1005840"/>
          </a:xfrm>
          <a:prstGeom prst="rect">
            <a:avLst/>
          </a:prstGeom>
          <a:noFill/>
          <a:ln cap="flat">
            <a:noFill/>
          </a:ln>
        </p:spPr>
      </p:pic>
      <p:pic>
        <p:nvPicPr>
          <p:cNvPr id="3" name="Obraz 3">
            <a:extLst>
              <a:ext uri="{FF2B5EF4-FFF2-40B4-BE49-F238E27FC236}">
                <a16:creationId xmlns="" xmlns:a16="http://schemas.microsoft.com/office/drawing/2014/main" id="{5F90CC8D-6374-4AAB-9A4F-5DACFF3C0276}"/>
              </a:ext>
            </a:extLst>
          </p:cNvPr>
          <p:cNvPicPr>
            <a:picLocks noChangeAspect="1"/>
          </p:cNvPicPr>
          <p:nvPr/>
        </p:nvPicPr>
        <p:blipFill>
          <a:blip r:embed="rId2"/>
          <a:stretch>
            <a:fillRect/>
          </a:stretch>
        </p:blipFill>
        <p:spPr>
          <a:xfrm>
            <a:off x="924979" y="1947507"/>
            <a:ext cx="2353062" cy="1005840"/>
          </a:xfrm>
          <a:prstGeom prst="rect">
            <a:avLst/>
          </a:prstGeom>
          <a:noFill/>
          <a:ln cap="flat">
            <a:noFill/>
          </a:ln>
        </p:spPr>
      </p:pic>
      <p:pic>
        <p:nvPicPr>
          <p:cNvPr id="4" name="Obraz 53">
            <a:extLst>
              <a:ext uri="{FF2B5EF4-FFF2-40B4-BE49-F238E27FC236}">
                <a16:creationId xmlns="" xmlns:a16="http://schemas.microsoft.com/office/drawing/2014/main" id="{90549729-135C-4CE8-AB2E-21351F127487}"/>
              </a:ext>
            </a:extLst>
          </p:cNvPr>
          <p:cNvPicPr>
            <a:picLocks noChangeAspect="1"/>
          </p:cNvPicPr>
          <p:nvPr/>
        </p:nvPicPr>
        <p:blipFill>
          <a:blip r:embed="rId2"/>
          <a:stretch>
            <a:fillRect/>
          </a:stretch>
        </p:blipFill>
        <p:spPr>
          <a:xfrm>
            <a:off x="3740371" y="1939488"/>
            <a:ext cx="2353062" cy="1005840"/>
          </a:xfrm>
          <a:prstGeom prst="rect">
            <a:avLst/>
          </a:prstGeom>
          <a:noFill/>
          <a:ln cap="flat">
            <a:noFill/>
          </a:ln>
        </p:spPr>
      </p:pic>
      <p:pic>
        <p:nvPicPr>
          <p:cNvPr id="5" name="Obraz 73">
            <a:extLst>
              <a:ext uri="{FF2B5EF4-FFF2-40B4-BE49-F238E27FC236}">
                <a16:creationId xmlns="" xmlns:a16="http://schemas.microsoft.com/office/drawing/2014/main" id="{AA2BF75A-74DA-4E32-8C2F-04881D7D887A}"/>
              </a:ext>
            </a:extLst>
          </p:cNvPr>
          <p:cNvPicPr>
            <a:picLocks noChangeAspect="1"/>
          </p:cNvPicPr>
          <p:nvPr/>
        </p:nvPicPr>
        <p:blipFill>
          <a:blip r:embed="rId2"/>
          <a:stretch>
            <a:fillRect/>
          </a:stretch>
        </p:blipFill>
        <p:spPr>
          <a:xfrm>
            <a:off x="6555763" y="1947507"/>
            <a:ext cx="2353062" cy="1005840"/>
          </a:xfrm>
          <a:prstGeom prst="rect">
            <a:avLst/>
          </a:prstGeom>
          <a:noFill/>
          <a:ln cap="flat">
            <a:noFill/>
          </a:ln>
        </p:spPr>
      </p:pic>
      <p:pic>
        <p:nvPicPr>
          <p:cNvPr id="6" name="Obraz 74">
            <a:extLst>
              <a:ext uri="{FF2B5EF4-FFF2-40B4-BE49-F238E27FC236}">
                <a16:creationId xmlns="" xmlns:a16="http://schemas.microsoft.com/office/drawing/2014/main" id="{316C89CA-E4C1-435C-915A-6226E42AC228}"/>
              </a:ext>
            </a:extLst>
          </p:cNvPr>
          <p:cNvPicPr>
            <a:picLocks noChangeAspect="1"/>
          </p:cNvPicPr>
          <p:nvPr/>
        </p:nvPicPr>
        <p:blipFill>
          <a:blip r:embed="rId2"/>
          <a:stretch>
            <a:fillRect/>
          </a:stretch>
        </p:blipFill>
        <p:spPr>
          <a:xfrm>
            <a:off x="9355107" y="1939488"/>
            <a:ext cx="2353062" cy="1005840"/>
          </a:xfrm>
          <a:prstGeom prst="rect">
            <a:avLst/>
          </a:prstGeom>
          <a:noFill/>
          <a:ln cap="flat">
            <a:noFill/>
          </a:ln>
        </p:spPr>
      </p:pic>
      <p:pic>
        <p:nvPicPr>
          <p:cNvPr id="7" name="Obraz 75">
            <a:extLst>
              <a:ext uri="{FF2B5EF4-FFF2-40B4-BE49-F238E27FC236}">
                <a16:creationId xmlns="" xmlns:a16="http://schemas.microsoft.com/office/drawing/2014/main" id="{AB5B41B5-66BB-4103-B3C7-E3A30EB1960E}"/>
              </a:ext>
            </a:extLst>
          </p:cNvPr>
          <p:cNvPicPr>
            <a:picLocks noChangeAspect="1"/>
          </p:cNvPicPr>
          <p:nvPr/>
        </p:nvPicPr>
        <p:blipFill>
          <a:blip r:embed="rId2"/>
          <a:stretch>
            <a:fillRect/>
          </a:stretch>
        </p:blipFill>
        <p:spPr>
          <a:xfrm>
            <a:off x="916960" y="3110560"/>
            <a:ext cx="2353062" cy="1005840"/>
          </a:xfrm>
          <a:prstGeom prst="rect">
            <a:avLst/>
          </a:prstGeom>
          <a:noFill/>
          <a:ln cap="flat">
            <a:noFill/>
          </a:ln>
        </p:spPr>
      </p:pic>
      <p:pic>
        <p:nvPicPr>
          <p:cNvPr id="8" name="Obraz 76">
            <a:extLst>
              <a:ext uri="{FF2B5EF4-FFF2-40B4-BE49-F238E27FC236}">
                <a16:creationId xmlns="" xmlns:a16="http://schemas.microsoft.com/office/drawing/2014/main" id="{AB2009D9-75E3-4754-B161-FB2CC869B64F}"/>
              </a:ext>
            </a:extLst>
          </p:cNvPr>
          <p:cNvPicPr>
            <a:picLocks noChangeAspect="1"/>
          </p:cNvPicPr>
          <p:nvPr/>
        </p:nvPicPr>
        <p:blipFill>
          <a:blip r:embed="rId2"/>
          <a:stretch>
            <a:fillRect/>
          </a:stretch>
        </p:blipFill>
        <p:spPr>
          <a:xfrm>
            <a:off x="3732352" y="3102540"/>
            <a:ext cx="2353062" cy="1005840"/>
          </a:xfrm>
          <a:prstGeom prst="rect">
            <a:avLst/>
          </a:prstGeom>
          <a:noFill/>
          <a:ln cap="flat">
            <a:noFill/>
          </a:ln>
        </p:spPr>
      </p:pic>
      <p:pic>
        <p:nvPicPr>
          <p:cNvPr id="9" name="Obraz 77">
            <a:extLst>
              <a:ext uri="{FF2B5EF4-FFF2-40B4-BE49-F238E27FC236}">
                <a16:creationId xmlns="" xmlns:a16="http://schemas.microsoft.com/office/drawing/2014/main" id="{4DF3524A-45BD-4C34-9E09-1E63FD344028}"/>
              </a:ext>
            </a:extLst>
          </p:cNvPr>
          <p:cNvPicPr>
            <a:picLocks noChangeAspect="1"/>
          </p:cNvPicPr>
          <p:nvPr/>
        </p:nvPicPr>
        <p:blipFill>
          <a:blip r:embed="rId2"/>
          <a:stretch>
            <a:fillRect/>
          </a:stretch>
        </p:blipFill>
        <p:spPr>
          <a:xfrm>
            <a:off x="6563782" y="3110560"/>
            <a:ext cx="2353062" cy="1005840"/>
          </a:xfrm>
          <a:prstGeom prst="rect">
            <a:avLst/>
          </a:prstGeom>
          <a:noFill/>
          <a:ln cap="flat">
            <a:noFill/>
          </a:ln>
        </p:spPr>
      </p:pic>
      <p:pic>
        <p:nvPicPr>
          <p:cNvPr id="10" name="Obraz 78">
            <a:extLst>
              <a:ext uri="{FF2B5EF4-FFF2-40B4-BE49-F238E27FC236}">
                <a16:creationId xmlns="" xmlns:a16="http://schemas.microsoft.com/office/drawing/2014/main" id="{78291DE8-D1BC-4D99-ACC0-6DB0C0351CD1}"/>
              </a:ext>
            </a:extLst>
          </p:cNvPr>
          <p:cNvPicPr>
            <a:picLocks noChangeAspect="1"/>
          </p:cNvPicPr>
          <p:nvPr/>
        </p:nvPicPr>
        <p:blipFill>
          <a:blip r:embed="rId2"/>
          <a:stretch>
            <a:fillRect/>
          </a:stretch>
        </p:blipFill>
        <p:spPr>
          <a:xfrm>
            <a:off x="9363135" y="3118579"/>
            <a:ext cx="2353062" cy="1005840"/>
          </a:xfrm>
          <a:prstGeom prst="rect">
            <a:avLst/>
          </a:prstGeom>
          <a:noFill/>
          <a:ln cap="flat">
            <a:noFill/>
          </a:ln>
        </p:spPr>
      </p:pic>
      <p:pic>
        <p:nvPicPr>
          <p:cNvPr id="11" name="Obraz 79">
            <a:extLst>
              <a:ext uri="{FF2B5EF4-FFF2-40B4-BE49-F238E27FC236}">
                <a16:creationId xmlns="" xmlns:a16="http://schemas.microsoft.com/office/drawing/2014/main" id="{A052C151-9B56-4D57-B39F-B54E640E28D6}"/>
              </a:ext>
            </a:extLst>
          </p:cNvPr>
          <p:cNvPicPr>
            <a:picLocks noChangeAspect="1"/>
          </p:cNvPicPr>
          <p:nvPr/>
        </p:nvPicPr>
        <p:blipFill>
          <a:blip r:embed="rId2"/>
          <a:stretch>
            <a:fillRect/>
          </a:stretch>
        </p:blipFill>
        <p:spPr>
          <a:xfrm>
            <a:off x="924979" y="4257574"/>
            <a:ext cx="2353062" cy="1005840"/>
          </a:xfrm>
          <a:prstGeom prst="rect">
            <a:avLst/>
          </a:prstGeom>
          <a:noFill/>
          <a:ln cap="flat">
            <a:noFill/>
          </a:ln>
        </p:spPr>
      </p:pic>
      <p:pic>
        <p:nvPicPr>
          <p:cNvPr id="12" name="Obraz 80">
            <a:extLst>
              <a:ext uri="{FF2B5EF4-FFF2-40B4-BE49-F238E27FC236}">
                <a16:creationId xmlns="" xmlns:a16="http://schemas.microsoft.com/office/drawing/2014/main" id="{6175CA2E-41F0-44E8-9419-BD8FEAC72D64}"/>
              </a:ext>
            </a:extLst>
          </p:cNvPr>
          <p:cNvPicPr>
            <a:picLocks noChangeAspect="1"/>
          </p:cNvPicPr>
          <p:nvPr/>
        </p:nvPicPr>
        <p:blipFill>
          <a:blip r:embed="rId2"/>
          <a:stretch>
            <a:fillRect/>
          </a:stretch>
        </p:blipFill>
        <p:spPr>
          <a:xfrm>
            <a:off x="3740371" y="4249555"/>
            <a:ext cx="2353062" cy="1005840"/>
          </a:xfrm>
          <a:prstGeom prst="rect">
            <a:avLst/>
          </a:prstGeom>
          <a:noFill/>
          <a:ln cap="flat">
            <a:noFill/>
          </a:ln>
        </p:spPr>
      </p:pic>
      <p:pic>
        <p:nvPicPr>
          <p:cNvPr id="13" name="Obraz 81">
            <a:extLst>
              <a:ext uri="{FF2B5EF4-FFF2-40B4-BE49-F238E27FC236}">
                <a16:creationId xmlns="" xmlns:a16="http://schemas.microsoft.com/office/drawing/2014/main" id="{ECC3089C-7614-4FDD-BBAF-D3A316CCB8A8}"/>
              </a:ext>
            </a:extLst>
          </p:cNvPr>
          <p:cNvPicPr>
            <a:picLocks noChangeAspect="1"/>
          </p:cNvPicPr>
          <p:nvPr/>
        </p:nvPicPr>
        <p:blipFill>
          <a:blip r:embed="rId2"/>
          <a:stretch>
            <a:fillRect/>
          </a:stretch>
        </p:blipFill>
        <p:spPr>
          <a:xfrm>
            <a:off x="6555763" y="4257574"/>
            <a:ext cx="2353062" cy="1005840"/>
          </a:xfrm>
          <a:prstGeom prst="rect">
            <a:avLst/>
          </a:prstGeom>
          <a:noFill/>
          <a:ln cap="flat">
            <a:noFill/>
          </a:ln>
        </p:spPr>
      </p:pic>
      <p:pic>
        <p:nvPicPr>
          <p:cNvPr id="14" name="Obraz 82">
            <a:extLst>
              <a:ext uri="{FF2B5EF4-FFF2-40B4-BE49-F238E27FC236}">
                <a16:creationId xmlns="" xmlns:a16="http://schemas.microsoft.com/office/drawing/2014/main" id="{F547545F-41B7-4408-AF88-76044493F366}"/>
              </a:ext>
            </a:extLst>
          </p:cNvPr>
          <p:cNvPicPr>
            <a:picLocks noChangeAspect="1"/>
          </p:cNvPicPr>
          <p:nvPr/>
        </p:nvPicPr>
        <p:blipFill>
          <a:blip r:embed="rId2"/>
          <a:stretch>
            <a:fillRect/>
          </a:stretch>
        </p:blipFill>
        <p:spPr>
          <a:xfrm>
            <a:off x="9371155" y="4249555"/>
            <a:ext cx="2353062" cy="1005840"/>
          </a:xfrm>
          <a:prstGeom prst="rect">
            <a:avLst/>
          </a:prstGeom>
          <a:noFill/>
          <a:ln cap="flat">
            <a:noFill/>
          </a:ln>
        </p:spPr>
      </p:pic>
      <p:pic>
        <p:nvPicPr>
          <p:cNvPr id="15" name="Obraz 84">
            <a:extLst>
              <a:ext uri="{FF2B5EF4-FFF2-40B4-BE49-F238E27FC236}">
                <a16:creationId xmlns="" xmlns:a16="http://schemas.microsoft.com/office/drawing/2014/main" id="{93154EF2-BA72-4AC9-A9D1-9B88266738D4}"/>
              </a:ext>
            </a:extLst>
          </p:cNvPr>
          <p:cNvPicPr>
            <a:picLocks noChangeAspect="1"/>
          </p:cNvPicPr>
          <p:nvPr/>
        </p:nvPicPr>
        <p:blipFill>
          <a:blip r:embed="rId2"/>
          <a:stretch>
            <a:fillRect/>
          </a:stretch>
        </p:blipFill>
        <p:spPr>
          <a:xfrm>
            <a:off x="3732352" y="5428646"/>
            <a:ext cx="2353062" cy="1005840"/>
          </a:xfrm>
          <a:prstGeom prst="rect">
            <a:avLst/>
          </a:prstGeom>
          <a:noFill/>
          <a:ln cap="flat">
            <a:noFill/>
          </a:ln>
        </p:spPr>
      </p:pic>
      <p:pic>
        <p:nvPicPr>
          <p:cNvPr id="16" name="Obraz 85">
            <a:extLst>
              <a:ext uri="{FF2B5EF4-FFF2-40B4-BE49-F238E27FC236}">
                <a16:creationId xmlns="" xmlns:a16="http://schemas.microsoft.com/office/drawing/2014/main" id="{DCAB5488-C0DA-4D05-B611-FD1108BB9C0F}"/>
              </a:ext>
            </a:extLst>
          </p:cNvPr>
          <p:cNvPicPr>
            <a:picLocks noChangeAspect="1"/>
          </p:cNvPicPr>
          <p:nvPr/>
        </p:nvPicPr>
        <p:blipFill>
          <a:blip r:embed="rId2"/>
          <a:stretch>
            <a:fillRect/>
          </a:stretch>
        </p:blipFill>
        <p:spPr>
          <a:xfrm>
            <a:off x="6563782" y="5420627"/>
            <a:ext cx="2353062" cy="1005840"/>
          </a:xfrm>
          <a:prstGeom prst="rect">
            <a:avLst/>
          </a:prstGeom>
          <a:noFill/>
          <a:ln cap="flat">
            <a:noFill/>
          </a:ln>
        </p:spPr>
      </p:pic>
      <p:pic>
        <p:nvPicPr>
          <p:cNvPr id="17" name="Obraz 6">
            <a:extLst>
              <a:ext uri="{FF2B5EF4-FFF2-40B4-BE49-F238E27FC236}">
                <a16:creationId xmlns="" xmlns:a16="http://schemas.microsoft.com/office/drawing/2014/main" id="{D3D1EDDF-15E8-49E5-9C3B-457F2A8940D5}"/>
              </a:ext>
            </a:extLst>
          </p:cNvPr>
          <p:cNvPicPr>
            <a:picLocks noChangeAspect="1"/>
          </p:cNvPicPr>
          <p:nvPr/>
        </p:nvPicPr>
        <p:blipFill>
          <a:blip r:embed="rId3"/>
          <a:stretch>
            <a:fillRect/>
          </a:stretch>
        </p:blipFill>
        <p:spPr>
          <a:xfrm>
            <a:off x="903408" y="5420224"/>
            <a:ext cx="2321058" cy="990606"/>
          </a:xfrm>
          <a:prstGeom prst="rect">
            <a:avLst/>
          </a:prstGeom>
          <a:noFill/>
          <a:ln cap="flat">
            <a:noFill/>
          </a:ln>
        </p:spPr>
      </p:pic>
      <p:sp>
        <p:nvSpPr>
          <p:cNvPr id="18" name="Symbol zastępczy tekstu 10">
            <a:extLst>
              <a:ext uri="{FF2B5EF4-FFF2-40B4-BE49-F238E27FC236}">
                <a16:creationId xmlns="" xmlns:a16="http://schemas.microsoft.com/office/drawing/2014/main" id="{94E44432-0E36-4449-BFB9-92AAB24204FC}"/>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19" name="Symbol zastępczy tekstu 34">
            <a:extLst>
              <a:ext uri="{FF2B5EF4-FFF2-40B4-BE49-F238E27FC236}">
                <a16:creationId xmlns="" xmlns:a16="http://schemas.microsoft.com/office/drawing/2014/main" id="{9AEDA3B1-DA50-46DB-898F-B03E8A5FF853}"/>
              </a:ext>
            </a:extLst>
          </p:cNvPr>
          <p:cNvSpPr txBox="1">
            <a:spLocks noGrp="1"/>
          </p:cNvSpPr>
          <p:nvPr>
            <p:ph type="body" sz="quarter" idx="4294967295"/>
          </p:nvPr>
        </p:nvSpPr>
        <p:spPr>
          <a:xfrm>
            <a:off x="1037011" y="2044698"/>
            <a:ext cx="212357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 xmlns:a16="http://schemas.microsoft.com/office/drawing/2014/main" id="{DA4ACBC9-003C-4A67-98FE-37385074AC10}"/>
              </a:ext>
            </a:extLst>
          </p:cNvPr>
          <p:cNvSpPr txBox="1">
            <a:spLocks noGrp="1"/>
          </p:cNvSpPr>
          <p:nvPr>
            <p:ph type="body" sz="quarter" idx="4294967295"/>
          </p:nvPr>
        </p:nvSpPr>
        <p:spPr>
          <a:xfrm>
            <a:off x="3851736" y="2044698"/>
            <a:ext cx="211622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 xmlns:a16="http://schemas.microsoft.com/office/drawing/2014/main" id="{1732D834-07B3-452A-B28E-1161C0DBAAB9}"/>
              </a:ext>
            </a:extLst>
          </p:cNvPr>
          <p:cNvSpPr txBox="1">
            <a:spLocks noGrp="1"/>
          </p:cNvSpPr>
          <p:nvPr>
            <p:ph type="body" sz="quarter" idx="4294967295"/>
          </p:nvPr>
        </p:nvSpPr>
        <p:spPr>
          <a:xfrm>
            <a:off x="6659767" y="2048045"/>
            <a:ext cx="211555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2" name="Symbol zastępczy tekstu 34">
            <a:extLst>
              <a:ext uri="{FF2B5EF4-FFF2-40B4-BE49-F238E27FC236}">
                <a16:creationId xmlns="" xmlns:a16="http://schemas.microsoft.com/office/drawing/2014/main" id="{A221CB8A-96FB-4215-84E9-64C4537568A4}"/>
              </a:ext>
            </a:extLst>
          </p:cNvPr>
          <p:cNvSpPr txBox="1">
            <a:spLocks noGrp="1"/>
          </p:cNvSpPr>
          <p:nvPr>
            <p:ph type="body" sz="quarter" idx="4294967295"/>
          </p:nvPr>
        </p:nvSpPr>
        <p:spPr>
          <a:xfrm>
            <a:off x="9465128" y="2051383"/>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3" name="Symbol zastępczy tekstu 34">
            <a:extLst>
              <a:ext uri="{FF2B5EF4-FFF2-40B4-BE49-F238E27FC236}">
                <a16:creationId xmlns="" xmlns:a16="http://schemas.microsoft.com/office/drawing/2014/main" id="{1E79D583-3F64-41EB-8DC4-95035EA1C070}"/>
              </a:ext>
            </a:extLst>
          </p:cNvPr>
          <p:cNvSpPr txBox="1">
            <a:spLocks noGrp="1"/>
          </p:cNvSpPr>
          <p:nvPr>
            <p:ph type="body" sz="quarter" idx="4294967295"/>
          </p:nvPr>
        </p:nvSpPr>
        <p:spPr>
          <a:xfrm>
            <a:off x="1037679" y="3203070"/>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4" name="Symbol zastępczy tekstu 34">
            <a:extLst>
              <a:ext uri="{FF2B5EF4-FFF2-40B4-BE49-F238E27FC236}">
                <a16:creationId xmlns="" xmlns:a16="http://schemas.microsoft.com/office/drawing/2014/main" id="{9622F878-1A19-4228-8DB4-55B7957D2E2C}"/>
              </a:ext>
            </a:extLst>
          </p:cNvPr>
          <p:cNvSpPr txBox="1">
            <a:spLocks noGrp="1"/>
          </p:cNvSpPr>
          <p:nvPr>
            <p:ph type="body" sz="quarter" idx="4294967295"/>
          </p:nvPr>
        </p:nvSpPr>
        <p:spPr>
          <a:xfrm>
            <a:off x="3855741" y="3206416"/>
            <a:ext cx="2160334"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5" name="Symbol zastępczy tekstu 34">
            <a:extLst>
              <a:ext uri="{FF2B5EF4-FFF2-40B4-BE49-F238E27FC236}">
                <a16:creationId xmlns="" xmlns:a16="http://schemas.microsoft.com/office/drawing/2014/main" id="{4C6C7359-337A-4C0E-A326-EFC6991E15D3}"/>
              </a:ext>
            </a:extLst>
          </p:cNvPr>
          <p:cNvSpPr txBox="1">
            <a:spLocks noGrp="1"/>
          </p:cNvSpPr>
          <p:nvPr>
            <p:ph type="body" sz="quarter" idx="4294967295"/>
          </p:nvPr>
        </p:nvSpPr>
        <p:spPr>
          <a:xfrm>
            <a:off x="6651747" y="3209754"/>
            <a:ext cx="21716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6" name="Symbol zastępczy tekstu 34">
            <a:extLst>
              <a:ext uri="{FF2B5EF4-FFF2-40B4-BE49-F238E27FC236}">
                <a16:creationId xmlns="" xmlns:a16="http://schemas.microsoft.com/office/drawing/2014/main" id="{CD7F0A7C-0831-41A2-8A3E-0E1DC559CD92}"/>
              </a:ext>
            </a:extLst>
          </p:cNvPr>
          <p:cNvSpPr txBox="1">
            <a:spLocks noGrp="1"/>
          </p:cNvSpPr>
          <p:nvPr>
            <p:ph type="body" sz="quarter" idx="4294967295"/>
          </p:nvPr>
        </p:nvSpPr>
        <p:spPr>
          <a:xfrm>
            <a:off x="9453771" y="3225802"/>
            <a:ext cx="219308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7" name="Symbol zastępczy tekstu 34">
            <a:extLst>
              <a:ext uri="{FF2B5EF4-FFF2-40B4-BE49-F238E27FC236}">
                <a16:creationId xmlns="" xmlns:a16="http://schemas.microsoft.com/office/drawing/2014/main" id="{1C96707A-EDF6-44D2-A968-BAE975CF10E5}"/>
              </a:ext>
            </a:extLst>
          </p:cNvPr>
          <p:cNvSpPr txBox="1">
            <a:spLocks noGrp="1"/>
          </p:cNvSpPr>
          <p:nvPr>
            <p:ph type="body" sz="quarter" idx="4294967295"/>
          </p:nvPr>
        </p:nvSpPr>
        <p:spPr>
          <a:xfrm>
            <a:off x="1028992" y="4378823"/>
            <a:ext cx="212357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8" name="Symbol zastępczy tekstu 34">
            <a:extLst>
              <a:ext uri="{FF2B5EF4-FFF2-40B4-BE49-F238E27FC236}">
                <a16:creationId xmlns="" xmlns:a16="http://schemas.microsoft.com/office/drawing/2014/main" id="{6ECA5A68-8FEA-4DBE-AB4B-AA547AC2C7C8}"/>
              </a:ext>
            </a:extLst>
          </p:cNvPr>
          <p:cNvSpPr txBox="1">
            <a:spLocks noGrp="1"/>
          </p:cNvSpPr>
          <p:nvPr>
            <p:ph type="body" sz="quarter" idx="4294967295"/>
          </p:nvPr>
        </p:nvSpPr>
        <p:spPr>
          <a:xfrm>
            <a:off x="3843707" y="4378823"/>
            <a:ext cx="211622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9" name="Symbol zastępczy tekstu 34">
            <a:extLst>
              <a:ext uri="{FF2B5EF4-FFF2-40B4-BE49-F238E27FC236}">
                <a16:creationId xmlns="" xmlns:a16="http://schemas.microsoft.com/office/drawing/2014/main" id="{02558F85-4C14-4FC1-BA09-1ED5B0F90A41}"/>
              </a:ext>
            </a:extLst>
          </p:cNvPr>
          <p:cNvSpPr txBox="1">
            <a:spLocks noGrp="1"/>
          </p:cNvSpPr>
          <p:nvPr>
            <p:ph type="body" sz="quarter" idx="4294967295"/>
          </p:nvPr>
        </p:nvSpPr>
        <p:spPr>
          <a:xfrm>
            <a:off x="6651747" y="4382170"/>
            <a:ext cx="211555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0" name="Symbol zastępczy tekstu 34">
            <a:extLst>
              <a:ext uri="{FF2B5EF4-FFF2-40B4-BE49-F238E27FC236}">
                <a16:creationId xmlns="" xmlns:a16="http://schemas.microsoft.com/office/drawing/2014/main" id="{087FA02E-C441-4AE5-8FD0-014FB1D6156A}"/>
              </a:ext>
            </a:extLst>
          </p:cNvPr>
          <p:cNvSpPr txBox="1">
            <a:spLocks noGrp="1"/>
          </p:cNvSpPr>
          <p:nvPr>
            <p:ph type="body" sz="quarter" idx="4294967295"/>
          </p:nvPr>
        </p:nvSpPr>
        <p:spPr>
          <a:xfrm>
            <a:off x="9457108" y="4385508"/>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1" name="Symbol zastępczy tekstu 34">
            <a:extLst>
              <a:ext uri="{FF2B5EF4-FFF2-40B4-BE49-F238E27FC236}">
                <a16:creationId xmlns="" xmlns:a16="http://schemas.microsoft.com/office/drawing/2014/main" id="{488AFE91-DCDE-429F-AF45-130D0A9BB2A8}"/>
              </a:ext>
            </a:extLst>
          </p:cNvPr>
          <p:cNvSpPr txBox="1">
            <a:spLocks noGrp="1"/>
          </p:cNvSpPr>
          <p:nvPr>
            <p:ph type="body" sz="quarter" idx="4294967295"/>
          </p:nvPr>
        </p:nvSpPr>
        <p:spPr>
          <a:xfrm>
            <a:off x="3847722" y="5540541"/>
            <a:ext cx="2160334"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2" name="Symbol zastępczy tekstu 34">
            <a:extLst>
              <a:ext uri="{FF2B5EF4-FFF2-40B4-BE49-F238E27FC236}">
                <a16:creationId xmlns="" xmlns:a16="http://schemas.microsoft.com/office/drawing/2014/main" id="{E248B204-ADFD-413B-AEC6-22B75135B267}"/>
              </a:ext>
            </a:extLst>
          </p:cNvPr>
          <p:cNvSpPr txBox="1">
            <a:spLocks noGrp="1"/>
          </p:cNvSpPr>
          <p:nvPr>
            <p:ph type="body" sz="quarter" idx="4294967295"/>
          </p:nvPr>
        </p:nvSpPr>
        <p:spPr>
          <a:xfrm>
            <a:off x="6643728" y="5543888"/>
            <a:ext cx="21716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cxnSp>
        <p:nvCxnSpPr>
          <p:cNvPr id="33" name="Łącznik prosty 14">
            <a:extLst>
              <a:ext uri="{FF2B5EF4-FFF2-40B4-BE49-F238E27FC236}">
                <a16:creationId xmlns="" xmlns:a16="http://schemas.microsoft.com/office/drawing/2014/main" id="{B1DF486E-BF97-45FB-BBD2-8E3A6B8B01BF}"/>
              </a:ext>
            </a:extLst>
          </p:cNvPr>
          <p:cNvCxnSpPr/>
          <p:nvPr/>
        </p:nvCxnSpPr>
        <p:spPr>
          <a:xfrm>
            <a:off x="0" y="2438403"/>
            <a:ext cx="978563" cy="0"/>
          </a:xfrm>
          <a:prstGeom prst="straightConnector1">
            <a:avLst/>
          </a:prstGeom>
          <a:noFill/>
          <a:ln w="6345" cap="flat">
            <a:solidFill>
              <a:srgbClr val="A43757"/>
            </a:solidFill>
            <a:prstDash val="solid"/>
            <a:miter/>
          </a:ln>
        </p:spPr>
      </p:cxnSp>
      <p:cxnSp>
        <p:nvCxnSpPr>
          <p:cNvPr id="34" name="Łącznik prosty ze strzałką 17">
            <a:extLst>
              <a:ext uri="{FF2B5EF4-FFF2-40B4-BE49-F238E27FC236}">
                <a16:creationId xmlns="" xmlns:a16="http://schemas.microsoft.com/office/drawing/2014/main" id="{7CD2EDAE-69A6-4EE8-BA0A-2590774904C5}"/>
              </a:ext>
            </a:extLst>
          </p:cNvPr>
          <p:cNvCxnSpPr/>
          <p:nvPr/>
        </p:nvCxnSpPr>
        <p:spPr>
          <a:xfrm>
            <a:off x="3272591" y="2438403"/>
            <a:ext cx="481258" cy="0"/>
          </a:xfrm>
          <a:prstGeom prst="straightConnector1">
            <a:avLst/>
          </a:prstGeom>
          <a:noFill/>
          <a:ln w="6345" cap="flat">
            <a:solidFill>
              <a:srgbClr val="A43757"/>
            </a:solidFill>
            <a:prstDash val="solid"/>
            <a:miter/>
            <a:tailEnd type="arrow"/>
          </a:ln>
        </p:spPr>
      </p:cxnSp>
      <p:cxnSp>
        <p:nvCxnSpPr>
          <p:cNvPr id="35" name="Łącznik prosty ze strzałką 88">
            <a:extLst>
              <a:ext uri="{FF2B5EF4-FFF2-40B4-BE49-F238E27FC236}">
                <a16:creationId xmlns="" xmlns:a16="http://schemas.microsoft.com/office/drawing/2014/main" id="{0B2BB9B8-5BFF-4654-A459-8A75C5193919}"/>
              </a:ext>
            </a:extLst>
          </p:cNvPr>
          <p:cNvCxnSpPr>
            <a:stCxn id="4" idx="3"/>
            <a:endCxn id="5" idx="1"/>
          </p:cNvCxnSpPr>
          <p:nvPr/>
        </p:nvCxnSpPr>
        <p:spPr>
          <a:xfrm>
            <a:off x="6093433" y="2442408"/>
            <a:ext cx="462330" cy="8019"/>
          </a:xfrm>
          <a:prstGeom prst="straightConnector1">
            <a:avLst/>
          </a:prstGeom>
          <a:noFill/>
          <a:ln w="6345" cap="flat">
            <a:solidFill>
              <a:srgbClr val="A43757"/>
            </a:solidFill>
            <a:prstDash val="solid"/>
            <a:miter/>
            <a:tailEnd type="arrow"/>
          </a:ln>
        </p:spPr>
      </p:cxnSp>
      <p:cxnSp>
        <p:nvCxnSpPr>
          <p:cNvPr id="36" name="Łącznik prosty ze strzałką 89">
            <a:extLst>
              <a:ext uri="{FF2B5EF4-FFF2-40B4-BE49-F238E27FC236}">
                <a16:creationId xmlns="" xmlns:a16="http://schemas.microsoft.com/office/drawing/2014/main" id="{C044E821-74F1-4E8B-B915-21D1B234BFC1}"/>
              </a:ext>
            </a:extLst>
          </p:cNvPr>
          <p:cNvCxnSpPr>
            <a:stCxn id="5" idx="3"/>
            <a:endCxn id="6" idx="1"/>
          </p:cNvCxnSpPr>
          <p:nvPr/>
        </p:nvCxnSpPr>
        <p:spPr>
          <a:xfrm flipV="1">
            <a:off x="8908825" y="2442408"/>
            <a:ext cx="446282" cy="8019"/>
          </a:xfrm>
          <a:prstGeom prst="straightConnector1">
            <a:avLst/>
          </a:prstGeom>
          <a:noFill/>
          <a:ln w="6345" cap="flat">
            <a:solidFill>
              <a:srgbClr val="A43757"/>
            </a:solidFill>
            <a:prstDash val="solid"/>
            <a:miter/>
            <a:tailEnd type="arrow"/>
          </a:ln>
        </p:spPr>
      </p:cxnSp>
      <p:cxnSp>
        <p:nvCxnSpPr>
          <p:cNvPr id="37" name="Łącznik prosty ze strzałką 90">
            <a:extLst>
              <a:ext uri="{FF2B5EF4-FFF2-40B4-BE49-F238E27FC236}">
                <a16:creationId xmlns="" xmlns:a16="http://schemas.microsoft.com/office/drawing/2014/main" id="{CDBA24B6-E796-4105-991B-20008587C47C}"/>
              </a:ext>
            </a:extLst>
          </p:cNvPr>
          <p:cNvCxnSpPr/>
          <p:nvPr/>
        </p:nvCxnSpPr>
        <p:spPr>
          <a:xfrm>
            <a:off x="3264563" y="4756480"/>
            <a:ext cx="473248" cy="8028"/>
          </a:xfrm>
          <a:prstGeom prst="straightConnector1">
            <a:avLst/>
          </a:prstGeom>
          <a:noFill/>
          <a:ln w="6345" cap="flat">
            <a:solidFill>
              <a:srgbClr val="A43757"/>
            </a:solidFill>
            <a:prstDash val="solid"/>
            <a:miter/>
            <a:tailEnd type="arrow"/>
          </a:ln>
        </p:spPr>
      </p:cxnSp>
      <p:cxnSp>
        <p:nvCxnSpPr>
          <p:cNvPr id="38" name="Łącznik prosty ze strzałką 91">
            <a:extLst>
              <a:ext uri="{FF2B5EF4-FFF2-40B4-BE49-F238E27FC236}">
                <a16:creationId xmlns="" xmlns:a16="http://schemas.microsoft.com/office/drawing/2014/main" id="{8402DEF2-2023-4404-A6F8-0FFBE39D0C39}"/>
              </a:ext>
            </a:extLst>
          </p:cNvPr>
          <p:cNvCxnSpPr>
            <a:stCxn id="12" idx="3"/>
            <a:endCxn id="13" idx="1"/>
          </p:cNvCxnSpPr>
          <p:nvPr/>
        </p:nvCxnSpPr>
        <p:spPr>
          <a:xfrm>
            <a:off x="6093433" y="4752475"/>
            <a:ext cx="462330" cy="8019"/>
          </a:xfrm>
          <a:prstGeom prst="straightConnector1">
            <a:avLst/>
          </a:prstGeom>
          <a:noFill/>
          <a:ln w="6345" cap="flat">
            <a:solidFill>
              <a:srgbClr val="A43757"/>
            </a:solidFill>
            <a:prstDash val="solid"/>
            <a:miter/>
            <a:tailEnd type="arrow"/>
          </a:ln>
        </p:spPr>
      </p:cxnSp>
      <p:cxnSp>
        <p:nvCxnSpPr>
          <p:cNvPr id="39" name="Łącznik prosty ze strzałką 92">
            <a:extLst>
              <a:ext uri="{FF2B5EF4-FFF2-40B4-BE49-F238E27FC236}">
                <a16:creationId xmlns="" xmlns:a16="http://schemas.microsoft.com/office/drawing/2014/main" id="{0D5FDA0D-47CF-46A2-B5E9-E396820322F7}"/>
              </a:ext>
            </a:extLst>
          </p:cNvPr>
          <p:cNvCxnSpPr>
            <a:stCxn id="13" idx="3"/>
            <a:endCxn id="14" idx="1"/>
          </p:cNvCxnSpPr>
          <p:nvPr/>
        </p:nvCxnSpPr>
        <p:spPr>
          <a:xfrm flipV="1">
            <a:off x="8908825" y="4752475"/>
            <a:ext cx="462330" cy="8019"/>
          </a:xfrm>
          <a:prstGeom prst="straightConnector1">
            <a:avLst/>
          </a:prstGeom>
          <a:noFill/>
          <a:ln w="6345" cap="flat">
            <a:solidFill>
              <a:srgbClr val="A43757"/>
            </a:solidFill>
            <a:prstDash val="solid"/>
            <a:miter/>
            <a:tailEnd type="arrow"/>
          </a:ln>
        </p:spPr>
      </p:cxnSp>
      <p:cxnSp>
        <p:nvCxnSpPr>
          <p:cNvPr id="40" name="Łącznik prosty ze strzałką 23">
            <a:extLst>
              <a:ext uri="{FF2B5EF4-FFF2-40B4-BE49-F238E27FC236}">
                <a16:creationId xmlns="" xmlns:a16="http://schemas.microsoft.com/office/drawing/2014/main" id="{93B28CFA-E098-418A-BB2F-FB1592F45ECF}"/>
              </a:ext>
            </a:extLst>
          </p:cNvPr>
          <p:cNvCxnSpPr/>
          <p:nvPr/>
        </p:nvCxnSpPr>
        <p:spPr>
          <a:xfrm flipH="1">
            <a:off x="3288630" y="3625513"/>
            <a:ext cx="433133" cy="0"/>
          </a:xfrm>
          <a:prstGeom prst="straightConnector1">
            <a:avLst/>
          </a:prstGeom>
          <a:noFill/>
          <a:ln w="6345" cap="flat">
            <a:solidFill>
              <a:srgbClr val="A43757"/>
            </a:solidFill>
            <a:prstDash val="solid"/>
            <a:miter/>
            <a:tailEnd type="arrow"/>
          </a:ln>
        </p:spPr>
      </p:cxnSp>
      <p:cxnSp>
        <p:nvCxnSpPr>
          <p:cNvPr id="41" name="Łącznik prosty ze strzałką 93">
            <a:extLst>
              <a:ext uri="{FF2B5EF4-FFF2-40B4-BE49-F238E27FC236}">
                <a16:creationId xmlns="" xmlns:a16="http://schemas.microsoft.com/office/drawing/2014/main" id="{6560525A-C543-448A-9A4A-7CFB0B860923}"/>
              </a:ext>
            </a:extLst>
          </p:cNvPr>
          <p:cNvCxnSpPr>
            <a:stCxn id="9" idx="1"/>
            <a:endCxn id="8" idx="3"/>
          </p:cNvCxnSpPr>
          <p:nvPr/>
        </p:nvCxnSpPr>
        <p:spPr>
          <a:xfrm flipH="1" flipV="1">
            <a:off x="6085414" y="3605460"/>
            <a:ext cx="478368" cy="8020"/>
          </a:xfrm>
          <a:prstGeom prst="straightConnector1">
            <a:avLst/>
          </a:prstGeom>
          <a:noFill/>
          <a:ln w="6345" cap="flat">
            <a:solidFill>
              <a:srgbClr val="A43757"/>
            </a:solidFill>
            <a:prstDash val="solid"/>
            <a:miter/>
            <a:tailEnd type="arrow"/>
          </a:ln>
        </p:spPr>
      </p:cxnSp>
      <p:cxnSp>
        <p:nvCxnSpPr>
          <p:cNvPr id="42" name="Łącznik prosty ze strzałką 94">
            <a:extLst>
              <a:ext uri="{FF2B5EF4-FFF2-40B4-BE49-F238E27FC236}">
                <a16:creationId xmlns="" xmlns:a16="http://schemas.microsoft.com/office/drawing/2014/main" id="{92B60AED-8B4E-496B-8137-FD55AC5A9FDC}"/>
              </a:ext>
            </a:extLst>
          </p:cNvPr>
          <p:cNvCxnSpPr/>
          <p:nvPr/>
        </p:nvCxnSpPr>
        <p:spPr>
          <a:xfrm flipH="1">
            <a:off x="8903366" y="3601455"/>
            <a:ext cx="457200" cy="8020"/>
          </a:xfrm>
          <a:prstGeom prst="straightConnector1">
            <a:avLst/>
          </a:prstGeom>
          <a:noFill/>
          <a:ln w="6345" cap="flat">
            <a:solidFill>
              <a:srgbClr val="A43757"/>
            </a:solidFill>
            <a:prstDash val="solid"/>
            <a:miter/>
            <a:tailEnd type="arrow"/>
          </a:ln>
        </p:spPr>
      </p:cxnSp>
      <p:cxnSp>
        <p:nvCxnSpPr>
          <p:cNvPr id="43" name="Łącznik prosty ze strzałką 102">
            <a:extLst>
              <a:ext uri="{FF2B5EF4-FFF2-40B4-BE49-F238E27FC236}">
                <a16:creationId xmlns="" xmlns:a16="http://schemas.microsoft.com/office/drawing/2014/main" id="{A8BF1D6F-7633-4296-9C29-8B5340F299FF}"/>
              </a:ext>
            </a:extLst>
          </p:cNvPr>
          <p:cNvCxnSpPr>
            <a:stCxn id="15" idx="1"/>
            <a:endCxn id="17" idx="3"/>
          </p:cNvCxnSpPr>
          <p:nvPr/>
        </p:nvCxnSpPr>
        <p:spPr>
          <a:xfrm flipH="1" flipV="1">
            <a:off x="3224466" y="5915527"/>
            <a:ext cx="507886" cy="16039"/>
          </a:xfrm>
          <a:prstGeom prst="straightConnector1">
            <a:avLst/>
          </a:prstGeom>
          <a:noFill/>
          <a:ln w="6345" cap="flat">
            <a:solidFill>
              <a:srgbClr val="A43757"/>
            </a:solidFill>
            <a:prstDash val="solid"/>
            <a:miter/>
            <a:tailEnd type="arrow"/>
          </a:ln>
        </p:spPr>
      </p:cxnSp>
      <p:cxnSp>
        <p:nvCxnSpPr>
          <p:cNvPr id="44" name="Łącznik prosty ze strzałką 103">
            <a:extLst>
              <a:ext uri="{FF2B5EF4-FFF2-40B4-BE49-F238E27FC236}">
                <a16:creationId xmlns="" xmlns:a16="http://schemas.microsoft.com/office/drawing/2014/main" id="{EBD507D8-A3FC-4025-8997-87BEFA0E1B6F}"/>
              </a:ext>
            </a:extLst>
          </p:cNvPr>
          <p:cNvCxnSpPr>
            <a:stCxn id="16" idx="1"/>
            <a:endCxn id="15" idx="3"/>
          </p:cNvCxnSpPr>
          <p:nvPr/>
        </p:nvCxnSpPr>
        <p:spPr>
          <a:xfrm flipH="1">
            <a:off x="6085414" y="5923547"/>
            <a:ext cx="478368" cy="8019"/>
          </a:xfrm>
          <a:prstGeom prst="straightConnector1">
            <a:avLst/>
          </a:prstGeom>
          <a:noFill/>
          <a:ln w="6345" cap="flat">
            <a:solidFill>
              <a:srgbClr val="A43757"/>
            </a:solidFill>
            <a:prstDash val="solid"/>
            <a:miter/>
            <a:tailEnd type="arrow"/>
          </a:ln>
        </p:spPr>
      </p:cxnSp>
      <p:cxnSp>
        <p:nvCxnSpPr>
          <p:cNvPr id="45" name="Łącznik prosty ze strzałką 104">
            <a:extLst>
              <a:ext uri="{FF2B5EF4-FFF2-40B4-BE49-F238E27FC236}">
                <a16:creationId xmlns="" xmlns:a16="http://schemas.microsoft.com/office/drawing/2014/main" id="{75907FF2-C01E-474E-A052-3D6290E90DCB}"/>
              </a:ext>
            </a:extLst>
          </p:cNvPr>
          <p:cNvCxnSpPr>
            <a:endCxn id="16" idx="3"/>
          </p:cNvCxnSpPr>
          <p:nvPr/>
        </p:nvCxnSpPr>
        <p:spPr>
          <a:xfrm flipH="1">
            <a:off x="8916844" y="5919532"/>
            <a:ext cx="435703" cy="4015"/>
          </a:xfrm>
          <a:prstGeom prst="straightConnector1">
            <a:avLst/>
          </a:prstGeom>
          <a:noFill/>
          <a:ln w="6345" cap="flat">
            <a:solidFill>
              <a:srgbClr val="A43757"/>
            </a:solidFill>
            <a:prstDash val="solid"/>
            <a:miter/>
            <a:tailEnd type="arrow"/>
          </a:ln>
        </p:spPr>
      </p:cxnSp>
      <p:cxnSp>
        <p:nvCxnSpPr>
          <p:cNvPr id="46" name="Łącznik prosty ze strzałką 29">
            <a:extLst>
              <a:ext uri="{FF2B5EF4-FFF2-40B4-BE49-F238E27FC236}">
                <a16:creationId xmlns="" xmlns:a16="http://schemas.microsoft.com/office/drawing/2014/main" id="{24C6B5B7-640C-4E46-8322-E899514F1329}"/>
              </a:ext>
            </a:extLst>
          </p:cNvPr>
          <p:cNvCxnSpPr/>
          <p:nvPr/>
        </p:nvCxnSpPr>
        <p:spPr>
          <a:xfrm>
            <a:off x="10555705" y="2928484"/>
            <a:ext cx="0" cy="183685"/>
          </a:xfrm>
          <a:prstGeom prst="straightConnector1">
            <a:avLst/>
          </a:prstGeom>
          <a:noFill/>
          <a:ln w="6345" cap="flat">
            <a:solidFill>
              <a:srgbClr val="A43757"/>
            </a:solidFill>
            <a:prstDash val="solid"/>
            <a:miter/>
            <a:tailEnd type="arrow"/>
          </a:ln>
        </p:spPr>
      </p:cxnSp>
      <p:cxnSp>
        <p:nvCxnSpPr>
          <p:cNvPr id="47" name="Łącznik prosty ze strzałką 106">
            <a:extLst>
              <a:ext uri="{FF2B5EF4-FFF2-40B4-BE49-F238E27FC236}">
                <a16:creationId xmlns="" xmlns:a16="http://schemas.microsoft.com/office/drawing/2014/main" id="{58533E80-7797-4D85-91BE-2EEBE2F7ED2F}"/>
              </a:ext>
            </a:extLst>
          </p:cNvPr>
          <p:cNvCxnSpPr/>
          <p:nvPr/>
        </p:nvCxnSpPr>
        <p:spPr>
          <a:xfrm>
            <a:off x="10547686" y="5262618"/>
            <a:ext cx="0" cy="183676"/>
          </a:xfrm>
          <a:prstGeom prst="straightConnector1">
            <a:avLst/>
          </a:prstGeom>
          <a:noFill/>
          <a:ln w="6345" cap="flat">
            <a:solidFill>
              <a:srgbClr val="A43757"/>
            </a:solidFill>
            <a:prstDash val="solid"/>
            <a:miter/>
            <a:tailEnd type="arrow"/>
          </a:ln>
        </p:spPr>
      </p:cxnSp>
      <p:cxnSp>
        <p:nvCxnSpPr>
          <p:cNvPr id="48" name="Łącznik prosty ze strzałką 107">
            <a:extLst>
              <a:ext uri="{FF2B5EF4-FFF2-40B4-BE49-F238E27FC236}">
                <a16:creationId xmlns="" xmlns:a16="http://schemas.microsoft.com/office/drawing/2014/main" id="{7D0BD117-AD89-4D97-94CB-48BDE4FEB0CF}"/>
              </a:ext>
            </a:extLst>
          </p:cNvPr>
          <p:cNvCxnSpPr/>
          <p:nvPr/>
        </p:nvCxnSpPr>
        <p:spPr>
          <a:xfrm>
            <a:off x="2109529" y="4075489"/>
            <a:ext cx="0" cy="183685"/>
          </a:xfrm>
          <a:prstGeom prst="straightConnector1">
            <a:avLst/>
          </a:prstGeom>
          <a:noFill/>
          <a:ln w="6345" cap="flat">
            <a:solidFill>
              <a:srgbClr val="A43757"/>
            </a:solidFill>
            <a:prstDash val="solid"/>
            <a:miter/>
            <a:tailEnd type="arrow"/>
          </a:ln>
        </p:spPr>
      </p:cxnSp>
      <p:sp>
        <p:nvSpPr>
          <p:cNvPr id="49" name="Symbol zastępczy tekstu 34">
            <a:extLst>
              <a:ext uri="{FF2B5EF4-FFF2-40B4-BE49-F238E27FC236}">
                <a16:creationId xmlns="" xmlns:a16="http://schemas.microsoft.com/office/drawing/2014/main" id="{DFD15D93-33D8-49AB-9BB0-FADE3A132253}"/>
              </a:ext>
            </a:extLst>
          </p:cNvPr>
          <p:cNvSpPr txBox="1">
            <a:spLocks noGrp="1"/>
          </p:cNvSpPr>
          <p:nvPr>
            <p:ph type="body" sz="quarter" idx="4294967295"/>
          </p:nvPr>
        </p:nvSpPr>
        <p:spPr>
          <a:xfrm>
            <a:off x="9465137" y="5532522"/>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pic>
        <p:nvPicPr>
          <p:cNvPr id="50" name="Obraz 120">
            <a:extLst>
              <a:ext uri="{FF2B5EF4-FFF2-40B4-BE49-F238E27FC236}">
                <a16:creationId xmlns="" xmlns:a16="http://schemas.microsoft.com/office/drawing/2014/main" id="{E5BC5E80-9DC9-47D9-AAE6-AA3F135CB522}"/>
              </a:ext>
            </a:extLst>
          </p:cNvPr>
          <p:cNvPicPr>
            <a:picLocks noChangeAspect="1"/>
          </p:cNvPicPr>
          <p:nvPr/>
        </p:nvPicPr>
        <p:blipFill>
          <a:blip r:embed="rId4"/>
          <a:stretch>
            <a:fillRect/>
          </a:stretch>
        </p:blipFill>
        <p:spPr>
          <a:xfrm>
            <a:off x="1729971" y="5569281"/>
            <a:ext cx="643124" cy="643124"/>
          </a:xfrm>
          <a:prstGeom prst="rect">
            <a:avLst/>
          </a:prstGeom>
          <a:noFill/>
          <a:ln cap="flat">
            <a:noFill/>
          </a:ln>
        </p:spPr>
      </p:pic>
    </p:spTree>
    <p:extLst>
      <p:ext uri="{BB962C8B-B14F-4D97-AF65-F5344CB8AC3E}">
        <p14:creationId xmlns:p14="http://schemas.microsoft.com/office/powerpoint/2010/main" val="21441710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_Nagłówek sekcji">
    <p:spTree>
      <p:nvGrpSpPr>
        <p:cNvPr id="1" name=""/>
        <p:cNvGrpSpPr/>
        <p:nvPr/>
      </p:nvGrpSpPr>
      <p:grpSpPr>
        <a:xfrm>
          <a:off x="0" y="0"/>
          <a:ext cx="0" cy="0"/>
          <a:chOff x="0" y="0"/>
          <a:chExt cx="0" cy="0"/>
        </a:xfrm>
      </p:grpSpPr>
      <p:pic>
        <p:nvPicPr>
          <p:cNvPr id="2" name="Obraz 2">
            <a:extLst>
              <a:ext uri="{FF2B5EF4-FFF2-40B4-BE49-F238E27FC236}">
                <a16:creationId xmlns="" xmlns:a16="http://schemas.microsoft.com/office/drawing/2014/main" id="{3A6E6A8E-CE39-4971-BE5B-8F8E88C177E5}"/>
              </a:ext>
            </a:extLst>
          </p:cNvPr>
          <p:cNvPicPr>
            <a:picLocks noChangeAspect="1"/>
          </p:cNvPicPr>
          <p:nvPr/>
        </p:nvPicPr>
        <p:blipFill>
          <a:blip r:embed="rId2"/>
          <a:stretch>
            <a:fillRect/>
          </a:stretch>
        </p:blipFill>
        <p:spPr>
          <a:xfrm>
            <a:off x="0" y="0"/>
            <a:ext cx="12191996" cy="6854571"/>
          </a:xfrm>
          <a:prstGeom prst="rect">
            <a:avLst/>
          </a:prstGeom>
          <a:noFill/>
          <a:ln cap="flat">
            <a:noFill/>
          </a:ln>
        </p:spPr>
      </p:pic>
      <p:pic>
        <p:nvPicPr>
          <p:cNvPr id="3" name="Obraz 7">
            <a:extLst>
              <a:ext uri="{FF2B5EF4-FFF2-40B4-BE49-F238E27FC236}">
                <a16:creationId xmlns="" xmlns:a16="http://schemas.microsoft.com/office/drawing/2014/main" id="{CDA0DF45-BAD4-4AA9-8929-C53095977A7F}"/>
              </a:ext>
            </a:extLst>
          </p:cNvPr>
          <p:cNvPicPr>
            <a:picLocks noChangeAspect="1"/>
          </p:cNvPicPr>
          <p:nvPr/>
        </p:nvPicPr>
        <p:blipFill>
          <a:blip r:embed="rId3"/>
          <a:stretch>
            <a:fillRect/>
          </a:stretch>
        </p:blipFill>
        <p:spPr>
          <a:xfrm>
            <a:off x="0" y="2173876"/>
            <a:ext cx="6575614" cy="807726"/>
          </a:xfrm>
          <a:prstGeom prst="rect">
            <a:avLst/>
          </a:prstGeom>
          <a:noFill/>
          <a:ln cap="flat">
            <a:noFill/>
          </a:ln>
        </p:spPr>
      </p:pic>
      <p:sp>
        <p:nvSpPr>
          <p:cNvPr id="4" name="Symbol zastępczy tekstu 12">
            <a:extLst>
              <a:ext uri="{FF2B5EF4-FFF2-40B4-BE49-F238E27FC236}">
                <a16:creationId xmlns="" xmlns:a16="http://schemas.microsoft.com/office/drawing/2014/main" id="{D79BFBC0-BEF5-4A5E-904A-ADD984EE289A}"/>
              </a:ext>
            </a:extLst>
          </p:cNvPr>
          <p:cNvSpPr txBox="1">
            <a:spLocks noGrp="1"/>
          </p:cNvSpPr>
          <p:nvPr>
            <p:ph type="body" sz="quarter" idx="4294967295"/>
          </p:nvPr>
        </p:nvSpPr>
        <p:spPr>
          <a:xfrm>
            <a:off x="914400" y="2260597"/>
            <a:ext cx="6320122"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pic>
        <p:nvPicPr>
          <p:cNvPr id="5" name="Obraz 10">
            <a:extLst>
              <a:ext uri="{FF2B5EF4-FFF2-40B4-BE49-F238E27FC236}">
                <a16:creationId xmlns="" xmlns:a16="http://schemas.microsoft.com/office/drawing/2014/main" id="{A282022B-55B2-46DA-AA6A-81A5990900BF}"/>
              </a:ext>
            </a:extLst>
          </p:cNvPr>
          <p:cNvPicPr>
            <a:picLocks noChangeAspect="1"/>
          </p:cNvPicPr>
          <p:nvPr/>
        </p:nvPicPr>
        <p:blipFill>
          <a:blip r:embed="rId4"/>
          <a:stretch>
            <a:fillRect/>
          </a:stretch>
        </p:blipFill>
        <p:spPr>
          <a:xfrm>
            <a:off x="1397495" y="1666237"/>
            <a:ext cx="4101257" cy="579116"/>
          </a:xfrm>
          <a:prstGeom prst="rect">
            <a:avLst/>
          </a:prstGeom>
          <a:noFill/>
          <a:ln cap="flat">
            <a:noFill/>
          </a:ln>
        </p:spPr>
      </p:pic>
      <p:sp>
        <p:nvSpPr>
          <p:cNvPr id="6" name="Symbol zastępczy tekstu 16">
            <a:extLst>
              <a:ext uri="{FF2B5EF4-FFF2-40B4-BE49-F238E27FC236}">
                <a16:creationId xmlns="" xmlns:a16="http://schemas.microsoft.com/office/drawing/2014/main" id="{2FDC690F-B50A-4932-8C05-691A4D8B3A61}"/>
              </a:ext>
            </a:extLst>
          </p:cNvPr>
          <p:cNvSpPr txBox="1">
            <a:spLocks noGrp="1"/>
          </p:cNvSpPr>
          <p:nvPr>
            <p:ph type="body" sz="quarter" idx="4294967295"/>
          </p:nvPr>
        </p:nvSpPr>
        <p:spPr>
          <a:xfrm>
            <a:off x="1574797" y="1727201"/>
            <a:ext cx="385688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3561061433"/>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p:cSld name="10_Dwa elementy zawartości">
    <p:spTree>
      <p:nvGrpSpPr>
        <p:cNvPr id="1" name=""/>
        <p:cNvGrpSpPr/>
        <p:nvPr/>
      </p:nvGrpSpPr>
      <p:grpSpPr>
        <a:xfrm>
          <a:off x="0" y="0"/>
          <a:ext cx="0" cy="0"/>
          <a:chOff x="0" y="0"/>
          <a:chExt cx="0" cy="0"/>
        </a:xfrm>
      </p:grpSpPr>
      <p:pic>
        <p:nvPicPr>
          <p:cNvPr id="2" name="Obraz 83">
            <a:extLst>
              <a:ext uri="{FF2B5EF4-FFF2-40B4-BE49-F238E27FC236}">
                <a16:creationId xmlns="" xmlns:a16="http://schemas.microsoft.com/office/drawing/2014/main" id="{59796353-0AA4-412F-9518-7D26737D9488}"/>
              </a:ext>
            </a:extLst>
          </p:cNvPr>
          <p:cNvPicPr>
            <a:picLocks noChangeAspect="1"/>
          </p:cNvPicPr>
          <p:nvPr/>
        </p:nvPicPr>
        <p:blipFill>
          <a:blip r:embed="rId2"/>
          <a:stretch>
            <a:fillRect/>
          </a:stretch>
        </p:blipFill>
        <p:spPr>
          <a:xfrm>
            <a:off x="935147" y="3112590"/>
            <a:ext cx="2350017" cy="984507"/>
          </a:xfrm>
          <a:prstGeom prst="rect">
            <a:avLst/>
          </a:prstGeom>
          <a:noFill/>
          <a:ln cap="flat">
            <a:noFill/>
          </a:ln>
        </p:spPr>
      </p:pic>
      <p:pic>
        <p:nvPicPr>
          <p:cNvPr id="3" name="Obraz 51">
            <a:extLst>
              <a:ext uri="{FF2B5EF4-FFF2-40B4-BE49-F238E27FC236}">
                <a16:creationId xmlns="" xmlns:a16="http://schemas.microsoft.com/office/drawing/2014/main" id="{9A3EB3DA-B7BD-451D-A7BC-ED243F08BB54}"/>
              </a:ext>
            </a:extLst>
          </p:cNvPr>
          <p:cNvPicPr>
            <a:picLocks noChangeAspect="1"/>
          </p:cNvPicPr>
          <p:nvPr/>
        </p:nvPicPr>
        <p:blipFill>
          <a:blip r:embed="rId3"/>
          <a:stretch>
            <a:fillRect/>
          </a:stretch>
        </p:blipFill>
        <p:spPr>
          <a:xfrm>
            <a:off x="950299" y="1950195"/>
            <a:ext cx="2321058" cy="990606"/>
          </a:xfrm>
          <a:prstGeom prst="rect">
            <a:avLst/>
          </a:prstGeom>
          <a:noFill/>
          <a:ln cap="flat">
            <a:noFill/>
          </a:ln>
        </p:spPr>
      </p:pic>
      <p:pic>
        <p:nvPicPr>
          <p:cNvPr id="4" name="Obraz 2">
            <a:extLst>
              <a:ext uri="{FF2B5EF4-FFF2-40B4-BE49-F238E27FC236}">
                <a16:creationId xmlns="" xmlns:a16="http://schemas.microsoft.com/office/drawing/2014/main" id="{32961696-E1AB-4ACD-B8D3-0118F2BB75B3}"/>
              </a:ext>
            </a:extLst>
          </p:cNvPr>
          <p:cNvPicPr>
            <a:picLocks noChangeAspect="1"/>
          </p:cNvPicPr>
          <p:nvPr/>
        </p:nvPicPr>
        <p:blipFill>
          <a:blip r:embed="rId2"/>
          <a:stretch>
            <a:fillRect/>
          </a:stretch>
        </p:blipFill>
        <p:spPr>
          <a:xfrm>
            <a:off x="3736960" y="1963728"/>
            <a:ext cx="2350017" cy="984507"/>
          </a:xfrm>
          <a:prstGeom prst="rect">
            <a:avLst/>
          </a:prstGeom>
          <a:noFill/>
          <a:ln cap="flat">
            <a:noFill/>
          </a:ln>
        </p:spPr>
      </p:pic>
      <p:pic>
        <p:nvPicPr>
          <p:cNvPr id="5" name="Obraz 54">
            <a:extLst>
              <a:ext uri="{FF2B5EF4-FFF2-40B4-BE49-F238E27FC236}">
                <a16:creationId xmlns="" xmlns:a16="http://schemas.microsoft.com/office/drawing/2014/main" id="{D9605E34-F4AF-4E60-80E2-790055FC8692}"/>
              </a:ext>
            </a:extLst>
          </p:cNvPr>
          <p:cNvPicPr>
            <a:picLocks noChangeAspect="1"/>
          </p:cNvPicPr>
          <p:nvPr/>
        </p:nvPicPr>
        <p:blipFill>
          <a:blip r:embed="rId2"/>
          <a:stretch>
            <a:fillRect/>
          </a:stretch>
        </p:blipFill>
        <p:spPr>
          <a:xfrm>
            <a:off x="3748683" y="3124312"/>
            <a:ext cx="2350017" cy="984507"/>
          </a:xfrm>
          <a:prstGeom prst="rect">
            <a:avLst/>
          </a:prstGeom>
          <a:noFill/>
          <a:ln cap="flat">
            <a:noFill/>
          </a:ln>
        </p:spPr>
      </p:pic>
      <p:pic>
        <p:nvPicPr>
          <p:cNvPr id="6" name="Obraz 55">
            <a:extLst>
              <a:ext uri="{FF2B5EF4-FFF2-40B4-BE49-F238E27FC236}">
                <a16:creationId xmlns="" xmlns:a16="http://schemas.microsoft.com/office/drawing/2014/main" id="{C899D340-A84F-49D4-B277-89809E9CC5BD}"/>
              </a:ext>
            </a:extLst>
          </p:cNvPr>
          <p:cNvPicPr>
            <a:picLocks noChangeAspect="1"/>
          </p:cNvPicPr>
          <p:nvPr/>
        </p:nvPicPr>
        <p:blipFill>
          <a:blip r:embed="rId2"/>
          <a:stretch>
            <a:fillRect/>
          </a:stretch>
        </p:blipFill>
        <p:spPr>
          <a:xfrm>
            <a:off x="3736960" y="4273183"/>
            <a:ext cx="2350017" cy="984507"/>
          </a:xfrm>
          <a:prstGeom prst="rect">
            <a:avLst/>
          </a:prstGeom>
          <a:noFill/>
          <a:ln cap="flat">
            <a:noFill/>
          </a:ln>
        </p:spPr>
      </p:pic>
      <p:pic>
        <p:nvPicPr>
          <p:cNvPr id="7" name="Obraz 56">
            <a:extLst>
              <a:ext uri="{FF2B5EF4-FFF2-40B4-BE49-F238E27FC236}">
                <a16:creationId xmlns="" xmlns:a16="http://schemas.microsoft.com/office/drawing/2014/main" id="{426EDFD4-D402-402C-93A9-F774D1A7659E}"/>
              </a:ext>
            </a:extLst>
          </p:cNvPr>
          <p:cNvPicPr>
            <a:picLocks noChangeAspect="1"/>
          </p:cNvPicPr>
          <p:nvPr/>
        </p:nvPicPr>
        <p:blipFill>
          <a:blip r:embed="rId2"/>
          <a:stretch>
            <a:fillRect/>
          </a:stretch>
        </p:blipFill>
        <p:spPr>
          <a:xfrm>
            <a:off x="3760405" y="5433767"/>
            <a:ext cx="2350017" cy="984507"/>
          </a:xfrm>
          <a:prstGeom prst="rect">
            <a:avLst/>
          </a:prstGeom>
          <a:noFill/>
          <a:ln cap="flat">
            <a:noFill/>
          </a:ln>
        </p:spPr>
      </p:pic>
      <p:pic>
        <p:nvPicPr>
          <p:cNvPr id="8" name="Obraz 57">
            <a:extLst>
              <a:ext uri="{FF2B5EF4-FFF2-40B4-BE49-F238E27FC236}">
                <a16:creationId xmlns="" xmlns:a16="http://schemas.microsoft.com/office/drawing/2014/main" id="{4A91EE0C-E015-49C8-8D60-59BDB0C6382B}"/>
              </a:ext>
            </a:extLst>
          </p:cNvPr>
          <p:cNvPicPr>
            <a:picLocks noChangeAspect="1"/>
          </p:cNvPicPr>
          <p:nvPr/>
        </p:nvPicPr>
        <p:blipFill>
          <a:blip r:embed="rId2"/>
          <a:stretch>
            <a:fillRect/>
          </a:stretch>
        </p:blipFill>
        <p:spPr>
          <a:xfrm>
            <a:off x="6538773" y="1963728"/>
            <a:ext cx="2350017" cy="984507"/>
          </a:xfrm>
          <a:prstGeom prst="rect">
            <a:avLst/>
          </a:prstGeom>
          <a:noFill/>
          <a:ln cap="flat">
            <a:noFill/>
          </a:ln>
        </p:spPr>
      </p:pic>
      <p:pic>
        <p:nvPicPr>
          <p:cNvPr id="9" name="Obraz 58">
            <a:extLst>
              <a:ext uri="{FF2B5EF4-FFF2-40B4-BE49-F238E27FC236}">
                <a16:creationId xmlns="" xmlns:a16="http://schemas.microsoft.com/office/drawing/2014/main" id="{2EB7BC59-A9AB-4DAD-8B99-792E0372C336}"/>
              </a:ext>
            </a:extLst>
          </p:cNvPr>
          <p:cNvPicPr>
            <a:picLocks noChangeAspect="1"/>
          </p:cNvPicPr>
          <p:nvPr/>
        </p:nvPicPr>
        <p:blipFill>
          <a:blip r:embed="rId2"/>
          <a:stretch>
            <a:fillRect/>
          </a:stretch>
        </p:blipFill>
        <p:spPr>
          <a:xfrm>
            <a:off x="6550496" y="3124312"/>
            <a:ext cx="2350017" cy="984507"/>
          </a:xfrm>
          <a:prstGeom prst="rect">
            <a:avLst/>
          </a:prstGeom>
          <a:noFill/>
          <a:ln cap="flat">
            <a:noFill/>
          </a:ln>
        </p:spPr>
      </p:pic>
      <p:pic>
        <p:nvPicPr>
          <p:cNvPr id="10" name="Obraz 59">
            <a:extLst>
              <a:ext uri="{FF2B5EF4-FFF2-40B4-BE49-F238E27FC236}">
                <a16:creationId xmlns="" xmlns:a16="http://schemas.microsoft.com/office/drawing/2014/main" id="{364E89DB-B0CA-4D4E-BC36-0B4D8FC7633A}"/>
              </a:ext>
            </a:extLst>
          </p:cNvPr>
          <p:cNvPicPr>
            <a:picLocks noChangeAspect="1"/>
          </p:cNvPicPr>
          <p:nvPr/>
        </p:nvPicPr>
        <p:blipFill>
          <a:blip r:embed="rId2"/>
          <a:stretch>
            <a:fillRect/>
          </a:stretch>
        </p:blipFill>
        <p:spPr>
          <a:xfrm>
            <a:off x="6538773" y="4273183"/>
            <a:ext cx="2350017" cy="984507"/>
          </a:xfrm>
          <a:prstGeom prst="rect">
            <a:avLst/>
          </a:prstGeom>
          <a:noFill/>
          <a:ln cap="flat">
            <a:noFill/>
          </a:ln>
        </p:spPr>
      </p:pic>
      <p:pic>
        <p:nvPicPr>
          <p:cNvPr id="11" name="Obraz 60">
            <a:extLst>
              <a:ext uri="{FF2B5EF4-FFF2-40B4-BE49-F238E27FC236}">
                <a16:creationId xmlns="" xmlns:a16="http://schemas.microsoft.com/office/drawing/2014/main" id="{F39CD75B-9183-4AAC-8373-A1FB95BDCAE1}"/>
              </a:ext>
            </a:extLst>
          </p:cNvPr>
          <p:cNvPicPr>
            <a:picLocks noChangeAspect="1"/>
          </p:cNvPicPr>
          <p:nvPr/>
        </p:nvPicPr>
        <p:blipFill>
          <a:blip r:embed="rId2"/>
          <a:stretch>
            <a:fillRect/>
          </a:stretch>
        </p:blipFill>
        <p:spPr>
          <a:xfrm>
            <a:off x="6562219" y="5433767"/>
            <a:ext cx="2350017" cy="984507"/>
          </a:xfrm>
          <a:prstGeom prst="rect">
            <a:avLst/>
          </a:prstGeom>
          <a:noFill/>
          <a:ln cap="flat">
            <a:noFill/>
          </a:ln>
        </p:spPr>
      </p:pic>
      <p:pic>
        <p:nvPicPr>
          <p:cNvPr id="12" name="Obraz 61">
            <a:extLst>
              <a:ext uri="{FF2B5EF4-FFF2-40B4-BE49-F238E27FC236}">
                <a16:creationId xmlns="" xmlns:a16="http://schemas.microsoft.com/office/drawing/2014/main" id="{D62019B9-B15D-4581-BFBF-CBCEF2965B23}"/>
              </a:ext>
            </a:extLst>
          </p:cNvPr>
          <p:cNvPicPr>
            <a:picLocks noChangeAspect="1"/>
          </p:cNvPicPr>
          <p:nvPr/>
        </p:nvPicPr>
        <p:blipFill>
          <a:blip r:embed="rId2"/>
          <a:stretch>
            <a:fillRect/>
          </a:stretch>
        </p:blipFill>
        <p:spPr>
          <a:xfrm>
            <a:off x="9399209" y="1952006"/>
            <a:ext cx="2350017" cy="984507"/>
          </a:xfrm>
          <a:prstGeom prst="rect">
            <a:avLst/>
          </a:prstGeom>
          <a:noFill/>
          <a:ln cap="flat">
            <a:noFill/>
          </a:ln>
        </p:spPr>
      </p:pic>
      <p:pic>
        <p:nvPicPr>
          <p:cNvPr id="13" name="Obraz 62">
            <a:extLst>
              <a:ext uri="{FF2B5EF4-FFF2-40B4-BE49-F238E27FC236}">
                <a16:creationId xmlns="" xmlns:a16="http://schemas.microsoft.com/office/drawing/2014/main" id="{85147159-9749-4D10-86E3-C85C00864B5A}"/>
              </a:ext>
            </a:extLst>
          </p:cNvPr>
          <p:cNvPicPr>
            <a:picLocks noChangeAspect="1"/>
          </p:cNvPicPr>
          <p:nvPr/>
        </p:nvPicPr>
        <p:blipFill>
          <a:blip r:embed="rId2"/>
          <a:stretch>
            <a:fillRect/>
          </a:stretch>
        </p:blipFill>
        <p:spPr>
          <a:xfrm>
            <a:off x="9410931" y="3112590"/>
            <a:ext cx="2350017" cy="984507"/>
          </a:xfrm>
          <a:prstGeom prst="rect">
            <a:avLst/>
          </a:prstGeom>
          <a:noFill/>
          <a:ln cap="flat">
            <a:noFill/>
          </a:ln>
        </p:spPr>
      </p:pic>
      <p:pic>
        <p:nvPicPr>
          <p:cNvPr id="14" name="Obraz 63">
            <a:extLst>
              <a:ext uri="{FF2B5EF4-FFF2-40B4-BE49-F238E27FC236}">
                <a16:creationId xmlns="" xmlns:a16="http://schemas.microsoft.com/office/drawing/2014/main" id="{F5CE2698-A532-4E6F-8957-B495122C9667}"/>
              </a:ext>
            </a:extLst>
          </p:cNvPr>
          <p:cNvPicPr>
            <a:picLocks noChangeAspect="1"/>
          </p:cNvPicPr>
          <p:nvPr/>
        </p:nvPicPr>
        <p:blipFill>
          <a:blip r:embed="rId2"/>
          <a:stretch>
            <a:fillRect/>
          </a:stretch>
        </p:blipFill>
        <p:spPr>
          <a:xfrm>
            <a:off x="9399209" y="4261451"/>
            <a:ext cx="2350017" cy="984507"/>
          </a:xfrm>
          <a:prstGeom prst="rect">
            <a:avLst/>
          </a:prstGeom>
          <a:noFill/>
          <a:ln cap="flat">
            <a:noFill/>
          </a:ln>
        </p:spPr>
      </p:pic>
      <p:pic>
        <p:nvPicPr>
          <p:cNvPr id="15" name="Obraz 64">
            <a:extLst>
              <a:ext uri="{FF2B5EF4-FFF2-40B4-BE49-F238E27FC236}">
                <a16:creationId xmlns="" xmlns:a16="http://schemas.microsoft.com/office/drawing/2014/main" id="{23B946A5-2F15-4F04-AB2B-E567A17F7BF0}"/>
              </a:ext>
            </a:extLst>
          </p:cNvPr>
          <p:cNvPicPr>
            <a:picLocks noChangeAspect="1"/>
          </p:cNvPicPr>
          <p:nvPr/>
        </p:nvPicPr>
        <p:blipFill>
          <a:blip r:embed="rId2"/>
          <a:stretch>
            <a:fillRect/>
          </a:stretch>
        </p:blipFill>
        <p:spPr>
          <a:xfrm>
            <a:off x="9422654" y="5422044"/>
            <a:ext cx="2350017" cy="984507"/>
          </a:xfrm>
          <a:prstGeom prst="rect">
            <a:avLst/>
          </a:prstGeom>
          <a:noFill/>
          <a:ln cap="flat">
            <a:noFill/>
          </a:ln>
        </p:spPr>
      </p:pic>
      <p:pic>
        <p:nvPicPr>
          <p:cNvPr id="16" name="Obraz 87">
            <a:extLst>
              <a:ext uri="{FF2B5EF4-FFF2-40B4-BE49-F238E27FC236}">
                <a16:creationId xmlns="" xmlns:a16="http://schemas.microsoft.com/office/drawing/2014/main" id="{42BEA1EC-D811-418E-A689-BC1E3B8B708D}"/>
              </a:ext>
            </a:extLst>
          </p:cNvPr>
          <p:cNvPicPr>
            <a:picLocks noChangeAspect="1"/>
          </p:cNvPicPr>
          <p:nvPr/>
        </p:nvPicPr>
        <p:blipFill>
          <a:blip r:embed="rId2"/>
          <a:stretch>
            <a:fillRect/>
          </a:stretch>
        </p:blipFill>
        <p:spPr>
          <a:xfrm>
            <a:off x="923425" y="4261451"/>
            <a:ext cx="2350017" cy="984507"/>
          </a:xfrm>
          <a:prstGeom prst="rect">
            <a:avLst/>
          </a:prstGeom>
          <a:noFill/>
          <a:ln cap="flat">
            <a:noFill/>
          </a:ln>
        </p:spPr>
      </p:pic>
      <p:pic>
        <p:nvPicPr>
          <p:cNvPr id="17" name="Obraz 6">
            <a:extLst>
              <a:ext uri="{FF2B5EF4-FFF2-40B4-BE49-F238E27FC236}">
                <a16:creationId xmlns="" xmlns:a16="http://schemas.microsoft.com/office/drawing/2014/main" id="{67971A1D-C8EE-45E0-9FDA-37DF9530DF76}"/>
              </a:ext>
            </a:extLst>
          </p:cNvPr>
          <p:cNvPicPr>
            <a:picLocks noChangeAspect="1"/>
          </p:cNvPicPr>
          <p:nvPr/>
        </p:nvPicPr>
        <p:blipFill>
          <a:blip r:embed="rId3"/>
          <a:stretch>
            <a:fillRect/>
          </a:stretch>
        </p:blipFill>
        <p:spPr>
          <a:xfrm>
            <a:off x="903408" y="5420224"/>
            <a:ext cx="2321058" cy="990606"/>
          </a:xfrm>
          <a:prstGeom prst="rect">
            <a:avLst/>
          </a:prstGeom>
          <a:noFill/>
          <a:ln cap="flat">
            <a:noFill/>
          </a:ln>
        </p:spPr>
      </p:pic>
      <p:sp>
        <p:nvSpPr>
          <p:cNvPr id="18" name="Symbol zastępczy tekstu 10">
            <a:extLst>
              <a:ext uri="{FF2B5EF4-FFF2-40B4-BE49-F238E27FC236}">
                <a16:creationId xmlns="" xmlns:a16="http://schemas.microsoft.com/office/drawing/2014/main" id="{2D6B4EC9-3FCD-46E7-AD72-7ED4FB4AC7E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19" name="Obraz 120">
            <a:extLst>
              <a:ext uri="{FF2B5EF4-FFF2-40B4-BE49-F238E27FC236}">
                <a16:creationId xmlns="" xmlns:a16="http://schemas.microsoft.com/office/drawing/2014/main" id="{5B702439-230F-446E-AF9E-69DDA293F2D3}"/>
              </a:ext>
            </a:extLst>
          </p:cNvPr>
          <p:cNvPicPr>
            <a:picLocks noChangeAspect="1"/>
          </p:cNvPicPr>
          <p:nvPr/>
        </p:nvPicPr>
        <p:blipFill>
          <a:blip r:embed="rId4"/>
          <a:stretch>
            <a:fillRect/>
          </a:stretch>
        </p:blipFill>
        <p:spPr>
          <a:xfrm>
            <a:off x="1729971" y="5569281"/>
            <a:ext cx="643124" cy="643124"/>
          </a:xfrm>
          <a:prstGeom prst="rect">
            <a:avLst/>
          </a:prstGeom>
          <a:noFill/>
          <a:ln cap="flat">
            <a:noFill/>
          </a:ln>
        </p:spPr>
      </p:pic>
      <p:cxnSp>
        <p:nvCxnSpPr>
          <p:cNvPr id="20" name="Łącznik prosty 5">
            <a:extLst>
              <a:ext uri="{FF2B5EF4-FFF2-40B4-BE49-F238E27FC236}">
                <a16:creationId xmlns="" xmlns:a16="http://schemas.microsoft.com/office/drawing/2014/main" id="{D264F934-E90B-43F8-AE15-0E168C4A616C}"/>
              </a:ext>
            </a:extLst>
          </p:cNvPr>
          <p:cNvCxnSpPr/>
          <p:nvPr/>
        </p:nvCxnSpPr>
        <p:spPr>
          <a:xfrm>
            <a:off x="3280876" y="2445498"/>
            <a:ext cx="456587" cy="4627"/>
          </a:xfrm>
          <a:prstGeom prst="straightConnector1">
            <a:avLst/>
          </a:prstGeom>
          <a:noFill/>
          <a:ln w="6345" cap="flat">
            <a:solidFill>
              <a:srgbClr val="A43757"/>
            </a:solidFill>
            <a:prstDash val="solid"/>
            <a:miter/>
          </a:ln>
        </p:spPr>
      </p:cxnSp>
      <p:cxnSp>
        <p:nvCxnSpPr>
          <p:cNvPr id="21" name="Łącznik prosty 99">
            <a:extLst>
              <a:ext uri="{FF2B5EF4-FFF2-40B4-BE49-F238E27FC236}">
                <a16:creationId xmlns="" xmlns:a16="http://schemas.microsoft.com/office/drawing/2014/main" id="{A16E8FCD-1B62-45B9-B0F8-E33EA91A9EC5}"/>
              </a:ext>
            </a:extLst>
          </p:cNvPr>
          <p:cNvCxnSpPr/>
          <p:nvPr/>
        </p:nvCxnSpPr>
        <p:spPr>
          <a:xfrm>
            <a:off x="3251825" y="5931877"/>
            <a:ext cx="512842" cy="5861"/>
          </a:xfrm>
          <a:prstGeom prst="straightConnector1">
            <a:avLst/>
          </a:prstGeom>
          <a:noFill/>
          <a:ln w="6345" cap="flat">
            <a:solidFill>
              <a:srgbClr val="A43757"/>
            </a:solidFill>
            <a:prstDash val="solid"/>
            <a:miter/>
          </a:ln>
        </p:spPr>
      </p:cxnSp>
      <p:cxnSp>
        <p:nvCxnSpPr>
          <p:cNvPr id="22" name="Łącznik prosty 105">
            <a:extLst>
              <a:ext uri="{FF2B5EF4-FFF2-40B4-BE49-F238E27FC236}">
                <a16:creationId xmlns="" xmlns:a16="http://schemas.microsoft.com/office/drawing/2014/main" id="{EB40273F-EE6C-469C-90FE-D34A3DD507ED}"/>
              </a:ext>
            </a:extLst>
          </p:cNvPr>
          <p:cNvCxnSpPr/>
          <p:nvPr/>
        </p:nvCxnSpPr>
        <p:spPr>
          <a:xfrm>
            <a:off x="3272939" y="3610709"/>
            <a:ext cx="466225" cy="5861"/>
          </a:xfrm>
          <a:prstGeom prst="straightConnector1">
            <a:avLst/>
          </a:prstGeom>
          <a:noFill/>
          <a:ln w="6345" cap="flat">
            <a:solidFill>
              <a:srgbClr val="6D6E71"/>
            </a:solidFill>
            <a:prstDash val="solid"/>
            <a:miter/>
          </a:ln>
        </p:spPr>
      </p:cxnSp>
      <p:cxnSp>
        <p:nvCxnSpPr>
          <p:cNvPr id="23" name="Łącznik prosty 108">
            <a:extLst>
              <a:ext uri="{FF2B5EF4-FFF2-40B4-BE49-F238E27FC236}">
                <a16:creationId xmlns="" xmlns:a16="http://schemas.microsoft.com/office/drawing/2014/main" id="{6D5C0BCD-B6B8-4949-8834-C5C36260E756}"/>
              </a:ext>
            </a:extLst>
          </p:cNvPr>
          <p:cNvCxnSpPr/>
          <p:nvPr/>
        </p:nvCxnSpPr>
        <p:spPr>
          <a:xfrm>
            <a:off x="3259013" y="4771293"/>
            <a:ext cx="466225" cy="5861"/>
          </a:xfrm>
          <a:prstGeom prst="straightConnector1">
            <a:avLst/>
          </a:prstGeom>
          <a:noFill/>
          <a:ln w="6345" cap="flat">
            <a:solidFill>
              <a:srgbClr val="6D6E71"/>
            </a:solidFill>
            <a:prstDash val="solid"/>
            <a:miter/>
          </a:ln>
        </p:spPr>
      </p:cxnSp>
      <p:cxnSp>
        <p:nvCxnSpPr>
          <p:cNvPr id="24" name="Łącznik prosty 110">
            <a:extLst>
              <a:ext uri="{FF2B5EF4-FFF2-40B4-BE49-F238E27FC236}">
                <a16:creationId xmlns="" xmlns:a16="http://schemas.microsoft.com/office/drawing/2014/main" id="{642925B0-11EB-40A6-B485-3ACC1F06D9B6}"/>
              </a:ext>
            </a:extLst>
          </p:cNvPr>
          <p:cNvCxnSpPr/>
          <p:nvPr/>
        </p:nvCxnSpPr>
        <p:spPr>
          <a:xfrm>
            <a:off x="6084280" y="3598986"/>
            <a:ext cx="466225" cy="5862"/>
          </a:xfrm>
          <a:prstGeom prst="straightConnector1">
            <a:avLst/>
          </a:prstGeom>
          <a:noFill/>
          <a:ln w="6345" cap="flat">
            <a:solidFill>
              <a:srgbClr val="6D6E71"/>
            </a:solidFill>
            <a:prstDash val="solid"/>
            <a:miter/>
          </a:ln>
        </p:spPr>
      </p:cxnSp>
      <p:cxnSp>
        <p:nvCxnSpPr>
          <p:cNvPr id="25" name="Łącznik prosty 111">
            <a:extLst>
              <a:ext uri="{FF2B5EF4-FFF2-40B4-BE49-F238E27FC236}">
                <a16:creationId xmlns="" xmlns:a16="http://schemas.microsoft.com/office/drawing/2014/main" id="{16FEF829-B010-4E14-A2E0-856A1A21F1FB}"/>
              </a:ext>
            </a:extLst>
          </p:cNvPr>
          <p:cNvCxnSpPr/>
          <p:nvPr/>
        </p:nvCxnSpPr>
        <p:spPr>
          <a:xfrm>
            <a:off x="6070354" y="4750042"/>
            <a:ext cx="466225" cy="5862"/>
          </a:xfrm>
          <a:prstGeom prst="straightConnector1">
            <a:avLst/>
          </a:prstGeom>
          <a:noFill/>
          <a:ln w="6345" cap="flat">
            <a:solidFill>
              <a:srgbClr val="6D6E71"/>
            </a:solidFill>
            <a:prstDash val="solid"/>
            <a:miter/>
          </a:ln>
        </p:spPr>
      </p:cxnSp>
      <p:cxnSp>
        <p:nvCxnSpPr>
          <p:cNvPr id="26" name="Łącznik prosty 112">
            <a:extLst>
              <a:ext uri="{FF2B5EF4-FFF2-40B4-BE49-F238E27FC236}">
                <a16:creationId xmlns="" xmlns:a16="http://schemas.microsoft.com/office/drawing/2014/main" id="{781A381D-AB77-4E48-99A1-1932A7AC2817}"/>
              </a:ext>
            </a:extLst>
          </p:cNvPr>
          <p:cNvCxnSpPr/>
          <p:nvPr/>
        </p:nvCxnSpPr>
        <p:spPr>
          <a:xfrm>
            <a:off x="8886230" y="3598986"/>
            <a:ext cx="512841" cy="5862"/>
          </a:xfrm>
          <a:prstGeom prst="straightConnector1">
            <a:avLst/>
          </a:prstGeom>
          <a:noFill/>
          <a:ln w="6345" cap="flat">
            <a:solidFill>
              <a:srgbClr val="6D6E71"/>
            </a:solidFill>
            <a:prstDash val="solid"/>
            <a:miter/>
          </a:ln>
        </p:spPr>
      </p:cxnSp>
      <p:cxnSp>
        <p:nvCxnSpPr>
          <p:cNvPr id="27" name="Łącznik prosty 113">
            <a:extLst>
              <a:ext uri="{FF2B5EF4-FFF2-40B4-BE49-F238E27FC236}">
                <a16:creationId xmlns="" xmlns:a16="http://schemas.microsoft.com/office/drawing/2014/main" id="{2A9CA44A-A13E-4A85-8D06-E9433D18CB07}"/>
              </a:ext>
            </a:extLst>
          </p:cNvPr>
          <p:cNvCxnSpPr/>
          <p:nvPr/>
        </p:nvCxnSpPr>
        <p:spPr>
          <a:xfrm>
            <a:off x="8881832" y="4759570"/>
            <a:ext cx="512841" cy="5862"/>
          </a:xfrm>
          <a:prstGeom prst="straightConnector1">
            <a:avLst/>
          </a:prstGeom>
          <a:noFill/>
          <a:ln w="6345" cap="flat">
            <a:solidFill>
              <a:srgbClr val="6D6E71"/>
            </a:solidFill>
            <a:prstDash val="solid"/>
            <a:miter/>
          </a:ln>
        </p:spPr>
      </p:cxnSp>
      <p:cxnSp>
        <p:nvCxnSpPr>
          <p:cNvPr id="28" name="Łącznik prosty 114">
            <a:extLst>
              <a:ext uri="{FF2B5EF4-FFF2-40B4-BE49-F238E27FC236}">
                <a16:creationId xmlns="" xmlns:a16="http://schemas.microsoft.com/office/drawing/2014/main" id="{B14DE86C-8F9B-4E81-A1E1-99BA9D13716A}"/>
              </a:ext>
            </a:extLst>
          </p:cNvPr>
          <p:cNvCxnSpPr/>
          <p:nvPr/>
        </p:nvCxnSpPr>
        <p:spPr>
          <a:xfrm>
            <a:off x="6084280" y="2438403"/>
            <a:ext cx="466225" cy="5861"/>
          </a:xfrm>
          <a:prstGeom prst="straightConnector1">
            <a:avLst/>
          </a:prstGeom>
          <a:noFill/>
          <a:ln w="6345" cap="flat">
            <a:solidFill>
              <a:srgbClr val="6D6E71"/>
            </a:solidFill>
            <a:prstDash val="solid"/>
            <a:miter/>
          </a:ln>
        </p:spPr>
      </p:cxnSp>
      <p:cxnSp>
        <p:nvCxnSpPr>
          <p:cNvPr id="29" name="Łącznik prosty 115">
            <a:extLst>
              <a:ext uri="{FF2B5EF4-FFF2-40B4-BE49-F238E27FC236}">
                <a16:creationId xmlns="" xmlns:a16="http://schemas.microsoft.com/office/drawing/2014/main" id="{3F70A990-C995-44E0-826B-8E24D3A5E2FF}"/>
              </a:ext>
            </a:extLst>
          </p:cNvPr>
          <p:cNvCxnSpPr/>
          <p:nvPr/>
        </p:nvCxnSpPr>
        <p:spPr>
          <a:xfrm>
            <a:off x="6084280" y="5931877"/>
            <a:ext cx="466225" cy="5861"/>
          </a:xfrm>
          <a:prstGeom prst="straightConnector1">
            <a:avLst/>
          </a:prstGeom>
          <a:noFill/>
          <a:ln w="6345" cap="flat">
            <a:solidFill>
              <a:srgbClr val="6D6E71"/>
            </a:solidFill>
            <a:prstDash val="solid"/>
            <a:miter/>
          </a:ln>
        </p:spPr>
      </p:cxnSp>
      <p:cxnSp>
        <p:nvCxnSpPr>
          <p:cNvPr id="30" name="Łącznik prosty 116">
            <a:extLst>
              <a:ext uri="{FF2B5EF4-FFF2-40B4-BE49-F238E27FC236}">
                <a16:creationId xmlns="" xmlns:a16="http://schemas.microsoft.com/office/drawing/2014/main" id="{528A6302-0308-4A23-B4C2-02771833C3BA}"/>
              </a:ext>
            </a:extLst>
          </p:cNvPr>
          <p:cNvCxnSpPr/>
          <p:nvPr/>
        </p:nvCxnSpPr>
        <p:spPr>
          <a:xfrm>
            <a:off x="8886230" y="2438403"/>
            <a:ext cx="512841" cy="5861"/>
          </a:xfrm>
          <a:prstGeom prst="straightConnector1">
            <a:avLst/>
          </a:prstGeom>
          <a:noFill/>
          <a:ln w="6345" cap="flat">
            <a:solidFill>
              <a:srgbClr val="6D6E71"/>
            </a:solidFill>
            <a:prstDash val="solid"/>
            <a:miter/>
          </a:ln>
        </p:spPr>
      </p:cxnSp>
      <p:cxnSp>
        <p:nvCxnSpPr>
          <p:cNvPr id="31" name="Łącznik prosty 117">
            <a:extLst>
              <a:ext uri="{FF2B5EF4-FFF2-40B4-BE49-F238E27FC236}">
                <a16:creationId xmlns="" xmlns:a16="http://schemas.microsoft.com/office/drawing/2014/main" id="{6221B32B-426A-4CC8-954A-8D5992E8A3B2}"/>
              </a:ext>
            </a:extLst>
          </p:cNvPr>
          <p:cNvCxnSpPr/>
          <p:nvPr/>
        </p:nvCxnSpPr>
        <p:spPr>
          <a:xfrm>
            <a:off x="8909538" y="5920154"/>
            <a:ext cx="466225" cy="5862"/>
          </a:xfrm>
          <a:prstGeom prst="straightConnector1">
            <a:avLst/>
          </a:prstGeom>
          <a:noFill/>
          <a:ln w="6345" cap="flat">
            <a:solidFill>
              <a:srgbClr val="6D6E71"/>
            </a:solidFill>
            <a:prstDash val="solid"/>
            <a:miter/>
          </a:ln>
        </p:spPr>
      </p:cxnSp>
      <p:cxnSp>
        <p:nvCxnSpPr>
          <p:cNvPr id="32" name="Łącznik prosty 118">
            <a:extLst>
              <a:ext uri="{FF2B5EF4-FFF2-40B4-BE49-F238E27FC236}">
                <a16:creationId xmlns="" xmlns:a16="http://schemas.microsoft.com/office/drawing/2014/main" id="{69563CAC-AE93-4DC0-9187-E6CD26A5E389}"/>
              </a:ext>
            </a:extLst>
          </p:cNvPr>
          <p:cNvCxnSpPr/>
          <p:nvPr/>
        </p:nvCxnSpPr>
        <p:spPr>
          <a:xfrm>
            <a:off x="10539045" y="2926537"/>
            <a:ext cx="0" cy="187241"/>
          </a:xfrm>
          <a:prstGeom prst="straightConnector1">
            <a:avLst/>
          </a:prstGeom>
          <a:noFill/>
          <a:ln w="6345" cap="flat">
            <a:solidFill>
              <a:srgbClr val="6D6E71"/>
            </a:solidFill>
            <a:prstDash val="solid"/>
            <a:miter/>
          </a:ln>
        </p:spPr>
      </p:cxnSp>
      <p:cxnSp>
        <p:nvCxnSpPr>
          <p:cNvPr id="33" name="Łącznik prosty 119">
            <a:extLst>
              <a:ext uri="{FF2B5EF4-FFF2-40B4-BE49-F238E27FC236}">
                <a16:creationId xmlns="" xmlns:a16="http://schemas.microsoft.com/office/drawing/2014/main" id="{781FC92B-71DC-4760-8D1F-7676801AB507}"/>
              </a:ext>
            </a:extLst>
          </p:cNvPr>
          <p:cNvCxnSpPr/>
          <p:nvPr/>
        </p:nvCxnSpPr>
        <p:spPr>
          <a:xfrm>
            <a:off x="10550767" y="5253282"/>
            <a:ext cx="0" cy="170225"/>
          </a:xfrm>
          <a:prstGeom prst="straightConnector1">
            <a:avLst/>
          </a:prstGeom>
          <a:noFill/>
          <a:ln w="6345" cap="flat">
            <a:solidFill>
              <a:srgbClr val="6D6E71"/>
            </a:solidFill>
            <a:prstDash val="solid"/>
            <a:miter/>
          </a:ln>
        </p:spPr>
      </p:cxnSp>
      <p:cxnSp>
        <p:nvCxnSpPr>
          <p:cNvPr id="34" name="Łącznik prosty 121">
            <a:extLst>
              <a:ext uri="{FF2B5EF4-FFF2-40B4-BE49-F238E27FC236}">
                <a16:creationId xmlns="" xmlns:a16="http://schemas.microsoft.com/office/drawing/2014/main" id="{CF528A9A-861D-4308-8A6F-35AB4AF32B04}"/>
              </a:ext>
            </a:extLst>
          </p:cNvPr>
          <p:cNvCxnSpPr/>
          <p:nvPr/>
        </p:nvCxnSpPr>
        <p:spPr>
          <a:xfrm>
            <a:off x="2098429" y="4096045"/>
            <a:ext cx="0" cy="154744"/>
          </a:xfrm>
          <a:prstGeom prst="straightConnector1">
            <a:avLst/>
          </a:prstGeom>
          <a:noFill/>
          <a:ln w="6345" cap="flat">
            <a:solidFill>
              <a:srgbClr val="6D6E71"/>
            </a:solidFill>
            <a:prstDash val="solid"/>
            <a:miter/>
          </a:ln>
        </p:spPr>
      </p:cxnSp>
      <p:sp>
        <p:nvSpPr>
          <p:cNvPr id="35" name="Symbol zastępczy tekstu 34">
            <a:extLst>
              <a:ext uri="{FF2B5EF4-FFF2-40B4-BE49-F238E27FC236}">
                <a16:creationId xmlns="" xmlns:a16="http://schemas.microsoft.com/office/drawing/2014/main" id="{387B022F-71DE-45D7-831A-2578A704CD79}"/>
              </a:ext>
            </a:extLst>
          </p:cNvPr>
          <p:cNvSpPr txBox="1">
            <a:spLocks noGrp="1"/>
          </p:cNvSpPr>
          <p:nvPr>
            <p:ph type="body" sz="quarter" idx="4294967295"/>
          </p:nvPr>
        </p:nvSpPr>
        <p:spPr>
          <a:xfrm>
            <a:off x="1020680" y="2044698"/>
            <a:ext cx="212357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FFFFFF"/>
              </a:buClr>
              <a:buSzPct val="100000"/>
              <a:buFont typeface="Arial"/>
              <a:buAutoNum type="arabicPeriod"/>
              <a:tabLst/>
              <a:defRPr lang="pl-PL" sz="1200" b="0" i="0" u="none" strike="noStrike" cap="none" spc="0" baseline="0">
                <a:solidFill>
                  <a:srgbClr val="FFFFFF"/>
                </a:solidFill>
                <a:uFillTx/>
                <a:latin typeface="Arial"/>
              </a:defRPr>
            </a:lvl1pPr>
          </a:lstStyle>
          <a:p>
            <a:pPr lvl="0"/>
            <a:endParaRPr lang="pl-PL"/>
          </a:p>
        </p:txBody>
      </p:sp>
      <p:sp>
        <p:nvSpPr>
          <p:cNvPr id="36" name="Symbol zastępczy tekstu 34">
            <a:extLst>
              <a:ext uri="{FF2B5EF4-FFF2-40B4-BE49-F238E27FC236}">
                <a16:creationId xmlns="" xmlns:a16="http://schemas.microsoft.com/office/drawing/2014/main" id="{348F226D-9659-44C7-B5DA-4C001697457B}"/>
              </a:ext>
            </a:extLst>
          </p:cNvPr>
          <p:cNvSpPr txBox="1">
            <a:spLocks noGrp="1"/>
          </p:cNvSpPr>
          <p:nvPr>
            <p:ph type="body" sz="quarter" idx="4294967295"/>
          </p:nvPr>
        </p:nvSpPr>
        <p:spPr>
          <a:xfrm>
            <a:off x="3835395" y="2044698"/>
            <a:ext cx="211622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2"/>
              <a:tabLst/>
              <a:defRPr lang="pl-PL" sz="1200" b="0" i="0" u="none" strike="noStrike" cap="none" spc="0" baseline="0">
                <a:solidFill>
                  <a:srgbClr val="6D6E71"/>
                </a:solidFill>
                <a:uFillTx/>
                <a:latin typeface="Arial"/>
              </a:defRPr>
            </a:lvl1pPr>
          </a:lstStyle>
          <a:p>
            <a:pPr lvl="0"/>
            <a:endParaRPr lang="pl-PL"/>
          </a:p>
        </p:txBody>
      </p:sp>
      <p:sp>
        <p:nvSpPr>
          <p:cNvPr id="37" name="Symbol zastępczy tekstu 34">
            <a:extLst>
              <a:ext uri="{FF2B5EF4-FFF2-40B4-BE49-F238E27FC236}">
                <a16:creationId xmlns="" xmlns:a16="http://schemas.microsoft.com/office/drawing/2014/main" id="{A6D6C77E-3C17-49DD-A5B6-5F03B01A59C7}"/>
              </a:ext>
            </a:extLst>
          </p:cNvPr>
          <p:cNvSpPr txBox="1">
            <a:spLocks noGrp="1"/>
          </p:cNvSpPr>
          <p:nvPr>
            <p:ph type="body" sz="quarter" idx="4294967295"/>
          </p:nvPr>
        </p:nvSpPr>
        <p:spPr>
          <a:xfrm>
            <a:off x="6643436" y="2048045"/>
            <a:ext cx="211555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3"/>
              <a:tabLst/>
              <a:defRPr lang="pl-PL" sz="1200" b="0" i="0" u="none" strike="noStrike" cap="none" spc="0" baseline="0">
                <a:solidFill>
                  <a:srgbClr val="6D6E71"/>
                </a:solidFill>
                <a:uFillTx/>
                <a:latin typeface="Arial"/>
              </a:defRPr>
            </a:lvl1pPr>
          </a:lstStyle>
          <a:p>
            <a:pPr lvl="0"/>
            <a:endParaRPr lang="pl-PL"/>
          </a:p>
        </p:txBody>
      </p:sp>
      <p:sp>
        <p:nvSpPr>
          <p:cNvPr id="38" name="Symbol zastępczy tekstu 34">
            <a:extLst>
              <a:ext uri="{FF2B5EF4-FFF2-40B4-BE49-F238E27FC236}">
                <a16:creationId xmlns="" xmlns:a16="http://schemas.microsoft.com/office/drawing/2014/main" id="{16E9F502-7F24-443A-B434-FAE5994C5F78}"/>
              </a:ext>
            </a:extLst>
          </p:cNvPr>
          <p:cNvSpPr txBox="1">
            <a:spLocks noGrp="1"/>
          </p:cNvSpPr>
          <p:nvPr>
            <p:ph type="body" sz="quarter" idx="4294967295"/>
          </p:nvPr>
        </p:nvSpPr>
        <p:spPr>
          <a:xfrm>
            <a:off x="9448796" y="2051383"/>
            <a:ext cx="2181721"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4"/>
              <a:tabLst/>
              <a:defRPr lang="pl-PL" sz="1200" b="0" i="0" u="none" strike="noStrike" cap="none" spc="0" baseline="0">
                <a:solidFill>
                  <a:srgbClr val="6D6E71"/>
                </a:solidFill>
                <a:uFillTx/>
                <a:latin typeface="Arial"/>
              </a:defRPr>
            </a:lvl1pPr>
          </a:lstStyle>
          <a:p>
            <a:pPr lvl="0"/>
            <a:endParaRPr lang="pl-PL"/>
          </a:p>
        </p:txBody>
      </p:sp>
      <p:sp>
        <p:nvSpPr>
          <p:cNvPr id="39" name="Symbol zastępczy tekstu 34">
            <a:extLst>
              <a:ext uri="{FF2B5EF4-FFF2-40B4-BE49-F238E27FC236}">
                <a16:creationId xmlns="" xmlns:a16="http://schemas.microsoft.com/office/drawing/2014/main" id="{BA594A16-FF8C-495F-9168-85FEDA1EBF3F}"/>
              </a:ext>
            </a:extLst>
          </p:cNvPr>
          <p:cNvSpPr txBox="1">
            <a:spLocks noGrp="1"/>
          </p:cNvSpPr>
          <p:nvPr>
            <p:ph type="body" sz="quarter" idx="4294967295"/>
          </p:nvPr>
        </p:nvSpPr>
        <p:spPr>
          <a:xfrm>
            <a:off x="3836794" y="3237469"/>
            <a:ext cx="2171699"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7"/>
              <a:tabLst/>
              <a:defRPr lang="pl-PL" sz="1200" b="0" i="0" u="none" strike="noStrike" cap="none" spc="0" baseline="0">
                <a:solidFill>
                  <a:srgbClr val="6D6E71"/>
                </a:solidFill>
                <a:uFillTx/>
                <a:latin typeface="Arial"/>
              </a:defRPr>
            </a:lvl1pPr>
          </a:lstStyle>
          <a:p>
            <a:pPr lvl="0"/>
            <a:endParaRPr lang="pl-PL"/>
          </a:p>
        </p:txBody>
      </p:sp>
      <p:sp>
        <p:nvSpPr>
          <p:cNvPr id="40" name="Symbol zastępczy tekstu 34">
            <a:extLst>
              <a:ext uri="{FF2B5EF4-FFF2-40B4-BE49-F238E27FC236}">
                <a16:creationId xmlns="" xmlns:a16="http://schemas.microsoft.com/office/drawing/2014/main" id="{3C6D7070-87FF-4F9A-B81E-99B75478A9D8}"/>
              </a:ext>
            </a:extLst>
          </p:cNvPr>
          <p:cNvSpPr txBox="1">
            <a:spLocks noGrp="1"/>
          </p:cNvSpPr>
          <p:nvPr>
            <p:ph type="body" sz="quarter" idx="4294967295"/>
          </p:nvPr>
        </p:nvSpPr>
        <p:spPr>
          <a:xfrm>
            <a:off x="1013868" y="3198086"/>
            <a:ext cx="2193087"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8"/>
              <a:tabLst/>
              <a:defRPr lang="pl-PL" sz="1200" b="0" i="0" u="none" strike="noStrike" cap="none" spc="0" baseline="0">
                <a:solidFill>
                  <a:srgbClr val="6D6E71"/>
                </a:solidFill>
                <a:uFillTx/>
                <a:latin typeface="Arial"/>
              </a:defRPr>
            </a:lvl1pPr>
          </a:lstStyle>
          <a:p>
            <a:pPr lvl="0"/>
            <a:endParaRPr lang="pl-PL"/>
          </a:p>
        </p:txBody>
      </p:sp>
      <p:sp>
        <p:nvSpPr>
          <p:cNvPr id="41" name="Symbol zastępczy tekstu 34">
            <a:extLst>
              <a:ext uri="{FF2B5EF4-FFF2-40B4-BE49-F238E27FC236}">
                <a16:creationId xmlns="" xmlns:a16="http://schemas.microsoft.com/office/drawing/2014/main" id="{01C4A748-6DE2-4B80-88A7-0867A9A07293}"/>
              </a:ext>
            </a:extLst>
          </p:cNvPr>
          <p:cNvSpPr txBox="1">
            <a:spLocks noGrp="1"/>
          </p:cNvSpPr>
          <p:nvPr>
            <p:ph type="body" sz="quarter" idx="4294967295"/>
          </p:nvPr>
        </p:nvSpPr>
        <p:spPr>
          <a:xfrm>
            <a:off x="1012661" y="4378823"/>
            <a:ext cx="212357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9"/>
              <a:tabLst/>
              <a:defRPr lang="pl-PL" sz="1200" b="0" i="0" u="none" strike="noStrike" cap="none" spc="0" baseline="0">
                <a:solidFill>
                  <a:srgbClr val="6D6E71"/>
                </a:solidFill>
                <a:uFillTx/>
                <a:latin typeface="Arial"/>
              </a:defRPr>
            </a:lvl1pPr>
          </a:lstStyle>
          <a:p>
            <a:pPr lvl="0"/>
            <a:endParaRPr lang="pl-PL"/>
          </a:p>
        </p:txBody>
      </p:sp>
      <p:sp>
        <p:nvSpPr>
          <p:cNvPr id="42" name="Symbol zastępczy tekstu 34">
            <a:extLst>
              <a:ext uri="{FF2B5EF4-FFF2-40B4-BE49-F238E27FC236}">
                <a16:creationId xmlns="" xmlns:a16="http://schemas.microsoft.com/office/drawing/2014/main" id="{E371748F-0F3C-45C3-BEE5-7855736DF726}"/>
              </a:ext>
            </a:extLst>
          </p:cNvPr>
          <p:cNvSpPr txBox="1">
            <a:spLocks noGrp="1"/>
          </p:cNvSpPr>
          <p:nvPr>
            <p:ph type="body" sz="quarter" idx="4294967295"/>
          </p:nvPr>
        </p:nvSpPr>
        <p:spPr>
          <a:xfrm>
            <a:off x="3827376" y="4378823"/>
            <a:ext cx="211622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0"/>
              <a:tabLst/>
              <a:defRPr lang="pl-PL" sz="1200" b="0" i="0" u="none" strike="noStrike" cap="none" spc="0" baseline="0">
                <a:solidFill>
                  <a:srgbClr val="6D6E71"/>
                </a:solidFill>
                <a:uFillTx/>
                <a:latin typeface="Arial"/>
              </a:defRPr>
            </a:lvl1pPr>
          </a:lstStyle>
          <a:p>
            <a:pPr lvl="0"/>
            <a:endParaRPr lang="pl-PL"/>
          </a:p>
        </p:txBody>
      </p:sp>
      <p:sp>
        <p:nvSpPr>
          <p:cNvPr id="43" name="Symbol zastępczy tekstu 34">
            <a:extLst>
              <a:ext uri="{FF2B5EF4-FFF2-40B4-BE49-F238E27FC236}">
                <a16:creationId xmlns="" xmlns:a16="http://schemas.microsoft.com/office/drawing/2014/main" id="{1F8DBE29-2EAE-4228-9463-491CA16E96BB}"/>
              </a:ext>
            </a:extLst>
          </p:cNvPr>
          <p:cNvSpPr txBox="1">
            <a:spLocks noGrp="1"/>
          </p:cNvSpPr>
          <p:nvPr>
            <p:ph type="body" sz="quarter" idx="4294967295"/>
          </p:nvPr>
        </p:nvSpPr>
        <p:spPr>
          <a:xfrm>
            <a:off x="6635416" y="4382170"/>
            <a:ext cx="211555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1"/>
              <a:tabLst/>
              <a:defRPr lang="pl-PL" sz="1200" b="0" i="0" u="none" strike="noStrike" cap="none" spc="0" baseline="0">
                <a:solidFill>
                  <a:srgbClr val="6D6E71"/>
                </a:solidFill>
                <a:uFillTx/>
                <a:latin typeface="Arial"/>
              </a:defRPr>
            </a:lvl1pPr>
          </a:lstStyle>
          <a:p>
            <a:pPr lvl="0"/>
            <a:endParaRPr lang="pl-PL"/>
          </a:p>
        </p:txBody>
      </p:sp>
      <p:sp>
        <p:nvSpPr>
          <p:cNvPr id="44" name="Symbol zastępczy tekstu 34">
            <a:extLst>
              <a:ext uri="{FF2B5EF4-FFF2-40B4-BE49-F238E27FC236}">
                <a16:creationId xmlns="" xmlns:a16="http://schemas.microsoft.com/office/drawing/2014/main" id="{FE721418-F402-4C46-8816-A64A72CC10FB}"/>
              </a:ext>
            </a:extLst>
          </p:cNvPr>
          <p:cNvSpPr txBox="1">
            <a:spLocks noGrp="1"/>
          </p:cNvSpPr>
          <p:nvPr>
            <p:ph type="body" sz="quarter" idx="4294967295"/>
          </p:nvPr>
        </p:nvSpPr>
        <p:spPr>
          <a:xfrm>
            <a:off x="9440777" y="4385508"/>
            <a:ext cx="2181721"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2"/>
              <a:tabLst/>
              <a:defRPr lang="pl-PL" sz="1200" b="0" i="0" u="none" strike="noStrike" cap="none" spc="0" baseline="0">
                <a:solidFill>
                  <a:srgbClr val="6D6E71"/>
                </a:solidFill>
                <a:uFillTx/>
                <a:latin typeface="Arial"/>
              </a:defRPr>
            </a:lvl1pPr>
          </a:lstStyle>
          <a:p>
            <a:pPr lvl="0"/>
            <a:endParaRPr lang="pl-PL"/>
          </a:p>
        </p:txBody>
      </p:sp>
      <p:sp>
        <p:nvSpPr>
          <p:cNvPr id="45" name="Symbol zastępczy tekstu 34">
            <a:extLst>
              <a:ext uri="{FF2B5EF4-FFF2-40B4-BE49-F238E27FC236}">
                <a16:creationId xmlns="" xmlns:a16="http://schemas.microsoft.com/office/drawing/2014/main" id="{EEFCD437-4E42-432C-96E3-633CBBE085FD}"/>
              </a:ext>
            </a:extLst>
          </p:cNvPr>
          <p:cNvSpPr txBox="1">
            <a:spLocks noGrp="1"/>
          </p:cNvSpPr>
          <p:nvPr>
            <p:ph type="body" sz="quarter" idx="4294967295"/>
          </p:nvPr>
        </p:nvSpPr>
        <p:spPr>
          <a:xfrm>
            <a:off x="9547725" y="5551057"/>
            <a:ext cx="215499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3"/>
              <a:tabLst/>
              <a:defRPr lang="pl-PL" sz="1200" b="0" i="0" u="none" strike="noStrike" cap="none" spc="0" baseline="0">
                <a:solidFill>
                  <a:srgbClr val="6D6E71"/>
                </a:solidFill>
                <a:uFillTx/>
                <a:latin typeface="Arial"/>
              </a:defRPr>
            </a:lvl1pPr>
          </a:lstStyle>
          <a:p>
            <a:pPr lvl="0"/>
            <a:endParaRPr lang="pl-PL"/>
          </a:p>
        </p:txBody>
      </p:sp>
      <p:sp>
        <p:nvSpPr>
          <p:cNvPr id="46" name="Symbol zastępczy tekstu 34">
            <a:extLst>
              <a:ext uri="{FF2B5EF4-FFF2-40B4-BE49-F238E27FC236}">
                <a16:creationId xmlns="" xmlns:a16="http://schemas.microsoft.com/office/drawing/2014/main" id="{CF415927-48AB-44D3-AB95-956B44502649}"/>
              </a:ext>
            </a:extLst>
          </p:cNvPr>
          <p:cNvSpPr txBox="1">
            <a:spLocks noGrp="1"/>
          </p:cNvSpPr>
          <p:nvPr>
            <p:ph type="body" sz="quarter" idx="4294967295"/>
          </p:nvPr>
        </p:nvSpPr>
        <p:spPr>
          <a:xfrm>
            <a:off x="6643865" y="5554394"/>
            <a:ext cx="2160334"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4"/>
              <a:tabLst/>
              <a:defRPr lang="pl-PL" sz="1200" b="0" i="0" u="none" strike="noStrike" cap="none" spc="0" baseline="0">
                <a:solidFill>
                  <a:srgbClr val="6D6E71"/>
                </a:solidFill>
                <a:uFillTx/>
                <a:latin typeface="Arial"/>
              </a:defRPr>
            </a:lvl1pPr>
          </a:lstStyle>
          <a:p>
            <a:pPr lvl="0"/>
            <a:endParaRPr lang="pl-PL"/>
          </a:p>
        </p:txBody>
      </p:sp>
      <p:sp>
        <p:nvSpPr>
          <p:cNvPr id="47" name="Symbol zastępczy tekstu 34">
            <a:extLst>
              <a:ext uri="{FF2B5EF4-FFF2-40B4-BE49-F238E27FC236}">
                <a16:creationId xmlns="" xmlns:a16="http://schemas.microsoft.com/office/drawing/2014/main" id="{98271E4F-B7EF-4112-ABD0-E2BCC33C3660}"/>
              </a:ext>
            </a:extLst>
          </p:cNvPr>
          <p:cNvSpPr txBox="1">
            <a:spLocks noGrp="1"/>
          </p:cNvSpPr>
          <p:nvPr>
            <p:ph type="body" sz="quarter" idx="4294967295"/>
          </p:nvPr>
        </p:nvSpPr>
        <p:spPr>
          <a:xfrm>
            <a:off x="3828775" y="5531425"/>
            <a:ext cx="2171699"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5"/>
              <a:tabLst/>
              <a:defRPr lang="pl-PL" sz="1200" b="0" i="0" u="none" strike="noStrike" cap="none" spc="0" baseline="0">
                <a:solidFill>
                  <a:srgbClr val="6D6E71"/>
                </a:solidFill>
                <a:uFillTx/>
                <a:latin typeface="Arial"/>
              </a:defRPr>
            </a:lvl1pPr>
          </a:lstStyle>
          <a:p>
            <a:pPr lvl="0"/>
            <a:endParaRPr lang="pl-PL"/>
          </a:p>
        </p:txBody>
      </p:sp>
      <p:sp>
        <p:nvSpPr>
          <p:cNvPr id="48" name="Symbol zastępczy tekstu 34">
            <a:extLst>
              <a:ext uri="{FF2B5EF4-FFF2-40B4-BE49-F238E27FC236}">
                <a16:creationId xmlns="" xmlns:a16="http://schemas.microsoft.com/office/drawing/2014/main" id="{FD2619D8-D60A-4245-9E6C-AB0162782E52}"/>
              </a:ext>
            </a:extLst>
          </p:cNvPr>
          <p:cNvSpPr txBox="1">
            <a:spLocks noGrp="1"/>
          </p:cNvSpPr>
          <p:nvPr>
            <p:ph type="body" sz="quarter" idx="4294967295"/>
          </p:nvPr>
        </p:nvSpPr>
        <p:spPr>
          <a:xfrm>
            <a:off x="9514185" y="3230785"/>
            <a:ext cx="215499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5"/>
              <a:tabLst/>
              <a:defRPr lang="pl-PL" sz="1200" b="0" i="0" u="none" strike="noStrike" cap="none" spc="0" baseline="0">
                <a:solidFill>
                  <a:srgbClr val="6D6E71"/>
                </a:solidFill>
                <a:uFillTx/>
                <a:latin typeface="Arial"/>
              </a:defRPr>
            </a:lvl1pPr>
          </a:lstStyle>
          <a:p>
            <a:pPr lvl="0"/>
            <a:endParaRPr lang="pl-PL"/>
          </a:p>
        </p:txBody>
      </p:sp>
      <p:sp>
        <p:nvSpPr>
          <p:cNvPr id="49" name="Symbol zastępczy tekstu 34">
            <a:extLst>
              <a:ext uri="{FF2B5EF4-FFF2-40B4-BE49-F238E27FC236}">
                <a16:creationId xmlns="" xmlns:a16="http://schemas.microsoft.com/office/drawing/2014/main" id="{EA2BA212-B5DF-4747-A450-62F053ED497B}"/>
              </a:ext>
            </a:extLst>
          </p:cNvPr>
          <p:cNvSpPr txBox="1">
            <a:spLocks noGrp="1"/>
          </p:cNvSpPr>
          <p:nvPr>
            <p:ph type="body" sz="quarter" idx="4294967295"/>
          </p:nvPr>
        </p:nvSpPr>
        <p:spPr>
          <a:xfrm>
            <a:off x="6624178" y="3234123"/>
            <a:ext cx="2160334"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6"/>
              <a:tabLst/>
              <a:defRPr lang="pl-PL" sz="1200" b="0" i="0" u="none" strike="noStrike" cap="none" spc="0" baseline="0">
                <a:solidFill>
                  <a:srgbClr val="6D6E71"/>
                </a:solidFill>
                <a:uFillTx/>
                <a:latin typeface="Arial"/>
              </a:defRPr>
            </a:lvl1pPr>
          </a:lstStyle>
          <a:p>
            <a:pPr lvl="0"/>
            <a:endParaRPr lang="pl-PL"/>
          </a:p>
        </p:txBody>
      </p:sp>
    </p:spTree>
    <p:extLst>
      <p:ext uri="{BB962C8B-B14F-4D97-AF65-F5344CB8AC3E}">
        <p14:creationId xmlns:p14="http://schemas.microsoft.com/office/powerpoint/2010/main" val="3711965383"/>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p:cSld name="3_Nagłówek sekcji">
    <p:spTree>
      <p:nvGrpSpPr>
        <p:cNvPr id="1" name=""/>
        <p:cNvGrpSpPr/>
        <p:nvPr/>
      </p:nvGrpSpPr>
      <p:grpSpPr>
        <a:xfrm>
          <a:off x="0" y="0"/>
          <a:ext cx="0" cy="0"/>
          <a:chOff x="0" y="0"/>
          <a:chExt cx="0" cy="0"/>
        </a:xfrm>
      </p:grpSpPr>
      <p:pic>
        <p:nvPicPr>
          <p:cNvPr id="2" name="Obraz 3">
            <a:extLst>
              <a:ext uri="{FF2B5EF4-FFF2-40B4-BE49-F238E27FC236}">
                <a16:creationId xmlns="" xmlns:a16="http://schemas.microsoft.com/office/drawing/2014/main" id="{9EFC02DB-B770-489E-AAE3-AAEA5872045B}"/>
              </a:ext>
            </a:extLst>
          </p:cNvPr>
          <p:cNvPicPr>
            <a:picLocks noChangeAspect="1"/>
          </p:cNvPicPr>
          <p:nvPr/>
        </p:nvPicPr>
        <p:blipFill>
          <a:blip r:embed="rId2"/>
          <a:stretch>
            <a:fillRect/>
          </a:stretch>
        </p:blipFill>
        <p:spPr>
          <a:xfrm>
            <a:off x="0" y="1709"/>
            <a:ext cx="12191996" cy="6854571"/>
          </a:xfrm>
          <a:prstGeom prst="rect">
            <a:avLst/>
          </a:prstGeom>
          <a:noFill/>
          <a:ln cap="flat">
            <a:noFill/>
          </a:ln>
        </p:spPr>
      </p:pic>
      <p:pic>
        <p:nvPicPr>
          <p:cNvPr id="3" name="Obraz 7">
            <a:extLst>
              <a:ext uri="{FF2B5EF4-FFF2-40B4-BE49-F238E27FC236}">
                <a16:creationId xmlns="" xmlns:a16="http://schemas.microsoft.com/office/drawing/2014/main" id="{81CFB999-254A-4FC3-9A7B-E8BEA98872C8}"/>
              </a:ext>
            </a:extLst>
          </p:cNvPr>
          <p:cNvPicPr>
            <a:picLocks noChangeAspect="1"/>
          </p:cNvPicPr>
          <p:nvPr/>
        </p:nvPicPr>
        <p:blipFill>
          <a:blip r:embed="rId3"/>
          <a:stretch>
            <a:fillRect/>
          </a:stretch>
        </p:blipFill>
        <p:spPr>
          <a:xfrm>
            <a:off x="0" y="4155088"/>
            <a:ext cx="5523725" cy="807726"/>
          </a:xfrm>
          <a:prstGeom prst="rect">
            <a:avLst/>
          </a:prstGeom>
          <a:noFill/>
          <a:ln cap="flat">
            <a:noFill/>
          </a:ln>
        </p:spPr>
      </p:pic>
      <p:sp>
        <p:nvSpPr>
          <p:cNvPr id="4" name="Symbol zastępczy tekstu 12">
            <a:extLst>
              <a:ext uri="{FF2B5EF4-FFF2-40B4-BE49-F238E27FC236}">
                <a16:creationId xmlns="" xmlns:a16="http://schemas.microsoft.com/office/drawing/2014/main" id="{F3444566-B5A6-4CCE-8389-2ABB2B6C33FF}"/>
              </a:ext>
            </a:extLst>
          </p:cNvPr>
          <p:cNvSpPr txBox="1">
            <a:spLocks noGrp="1"/>
          </p:cNvSpPr>
          <p:nvPr>
            <p:ph type="body" sz="quarter" idx="4294967295"/>
          </p:nvPr>
        </p:nvSpPr>
        <p:spPr>
          <a:xfrm>
            <a:off x="914400" y="4241810"/>
            <a:ext cx="6252520"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861135187"/>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p:cSld name="11_Dwa elementy zawartości">
    <p:spTree>
      <p:nvGrpSpPr>
        <p:cNvPr id="1" name=""/>
        <p:cNvGrpSpPr/>
        <p:nvPr/>
      </p:nvGrpSpPr>
      <p:grpSpPr>
        <a:xfrm>
          <a:off x="0" y="0"/>
          <a:ext cx="0" cy="0"/>
          <a:chOff x="0" y="0"/>
          <a:chExt cx="0" cy="0"/>
        </a:xfrm>
      </p:grpSpPr>
      <p:sp>
        <p:nvSpPr>
          <p:cNvPr id="2" name="Symbol zastępczy tekstu 10">
            <a:extLst>
              <a:ext uri="{FF2B5EF4-FFF2-40B4-BE49-F238E27FC236}">
                <a16:creationId xmlns="" xmlns:a16="http://schemas.microsoft.com/office/drawing/2014/main" id="{DE76E607-24AF-4AFB-A0AF-D29C2E397CA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3" name="Obraz 3">
            <a:extLst>
              <a:ext uri="{FF2B5EF4-FFF2-40B4-BE49-F238E27FC236}">
                <a16:creationId xmlns="" xmlns:a16="http://schemas.microsoft.com/office/drawing/2014/main" id="{7AC2A0B7-A2EB-428B-8E0E-F67082B81486}"/>
              </a:ext>
            </a:extLst>
          </p:cNvPr>
          <p:cNvPicPr>
            <a:picLocks noChangeAspect="1"/>
          </p:cNvPicPr>
          <p:nvPr/>
        </p:nvPicPr>
        <p:blipFill>
          <a:blip r:embed="rId2"/>
          <a:stretch>
            <a:fillRect/>
          </a:stretch>
        </p:blipFill>
        <p:spPr>
          <a:xfrm>
            <a:off x="1876870" y="1963884"/>
            <a:ext cx="3277017" cy="990606"/>
          </a:xfrm>
          <a:prstGeom prst="rect">
            <a:avLst/>
          </a:prstGeom>
          <a:noFill/>
          <a:ln cap="flat">
            <a:noFill/>
          </a:ln>
        </p:spPr>
      </p:pic>
      <p:pic>
        <p:nvPicPr>
          <p:cNvPr id="4" name="Obraz 4">
            <a:extLst>
              <a:ext uri="{FF2B5EF4-FFF2-40B4-BE49-F238E27FC236}">
                <a16:creationId xmlns="" xmlns:a16="http://schemas.microsoft.com/office/drawing/2014/main" id="{279A3F60-64BF-40FB-9F32-75E92F0BBC69}"/>
              </a:ext>
            </a:extLst>
          </p:cNvPr>
          <p:cNvPicPr>
            <a:picLocks noChangeAspect="1"/>
          </p:cNvPicPr>
          <p:nvPr/>
        </p:nvPicPr>
        <p:blipFill>
          <a:blip r:embed="rId3"/>
          <a:stretch>
            <a:fillRect/>
          </a:stretch>
        </p:blipFill>
        <p:spPr>
          <a:xfrm>
            <a:off x="915506" y="3426366"/>
            <a:ext cx="2353062" cy="1002795"/>
          </a:xfrm>
          <a:prstGeom prst="rect">
            <a:avLst/>
          </a:prstGeom>
          <a:noFill/>
          <a:ln cap="flat">
            <a:noFill/>
          </a:ln>
        </p:spPr>
      </p:pic>
      <p:pic>
        <p:nvPicPr>
          <p:cNvPr id="5" name="Obraz 53">
            <a:extLst>
              <a:ext uri="{FF2B5EF4-FFF2-40B4-BE49-F238E27FC236}">
                <a16:creationId xmlns="" xmlns:a16="http://schemas.microsoft.com/office/drawing/2014/main" id="{D898CA77-47D8-45FC-8352-93EACBF4996A}"/>
              </a:ext>
            </a:extLst>
          </p:cNvPr>
          <p:cNvPicPr>
            <a:picLocks noChangeAspect="1"/>
          </p:cNvPicPr>
          <p:nvPr/>
        </p:nvPicPr>
        <p:blipFill>
          <a:blip r:embed="rId3"/>
          <a:stretch>
            <a:fillRect/>
          </a:stretch>
        </p:blipFill>
        <p:spPr>
          <a:xfrm>
            <a:off x="901653" y="4867241"/>
            <a:ext cx="2353062" cy="1002795"/>
          </a:xfrm>
          <a:prstGeom prst="rect">
            <a:avLst/>
          </a:prstGeom>
          <a:noFill/>
          <a:ln cap="flat">
            <a:noFill/>
          </a:ln>
        </p:spPr>
      </p:pic>
      <p:pic>
        <p:nvPicPr>
          <p:cNvPr id="6" name="Obraz 73">
            <a:extLst>
              <a:ext uri="{FF2B5EF4-FFF2-40B4-BE49-F238E27FC236}">
                <a16:creationId xmlns="" xmlns:a16="http://schemas.microsoft.com/office/drawing/2014/main" id="{9591B0D9-4657-4C34-909F-962AF6D38089}"/>
              </a:ext>
            </a:extLst>
          </p:cNvPr>
          <p:cNvPicPr>
            <a:picLocks noChangeAspect="1"/>
          </p:cNvPicPr>
          <p:nvPr/>
        </p:nvPicPr>
        <p:blipFill>
          <a:blip r:embed="rId3"/>
          <a:stretch>
            <a:fillRect/>
          </a:stretch>
        </p:blipFill>
        <p:spPr>
          <a:xfrm>
            <a:off x="3727981" y="3426366"/>
            <a:ext cx="2353062" cy="1002795"/>
          </a:xfrm>
          <a:prstGeom prst="rect">
            <a:avLst/>
          </a:prstGeom>
          <a:noFill/>
          <a:ln cap="flat">
            <a:noFill/>
          </a:ln>
        </p:spPr>
      </p:pic>
      <p:pic>
        <p:nvPicPr>
          <p:cNvPr id="7" name="Obraz 74">
            <a:extLst>
              <a:ext uri="{FF2B5EF4-FFF2-40B4-BE49-F238E27FC236}">
                <a16:creationId xmlns="" xmlns:a16="http://schemas.microsoft.com/office/drawing/2014/main" id="{9E1CF5A6-A4C1-4D0A-B707-3CB6D6216ED8}"/>
              </a:ext>
            </a:extLst>
          </p:cNvPr>
          <p:cNvPicPr>
            <a:picLocks noChangeAspect="1"/>
          </p:cNvPicPr>
          <p:nvPr/>
        </p:nvPicPr>
        <p:blipFill>
          <a:blip r:embed="rId3"/>
          <a:stretch>
            <a:fillRect/>
          </a:stretch>
        </p:blipFill>
        <p:spPr>
          <a:xfrm>
            <a:off x="3714119" y="4867241"/>
            <a:ext cx="2353062" cy="1002795"/>
          </a:xfrm>
          <a:prstGeom prst="rect">
            <a:avLst/>
          </a:prstGeom>
          <a:noFill/>
          <a:ln cap="flat">
            <a:noFill/>
          </a:ln>
        </p:spPr>
      </p:pic>
      <p:grpSp>
        <p:nvGrpSpPr>
          <p:cNvPr id="8" name="Grupa 13">
            <a:extLst>
              <a:ext uri="{FF2B5EF4-FFF2-40B4-BE49-F238E27FC236}">
                <a16:creationId xmlns="" xmlns:a16="http://schemas.microsoft.com/office/drawing/2014/main" id="{580B7D86-8185-4557-8A3E-727E704EA393}"/>
              </a:ext>
            </a:extLst>
          </p:cNvPr>
          <p:cNvGrpSpPr/>
          <p:nvPr/>
        </p:nvGrpSpPr>
        <p:grpSpPr>
          <a:xfrm>
            <a:off x="2078184" y="2962143"/>
            <a:ext cx="2826328" cy="485099"/>
            <a:chOff x="2078184" y="2962143"/>
            <a:chExt cx="2826328" cy="485099"/>
          </a:xfrm>
        </p:grpSpPr>
        <p:cxnSp>
          <p:nvCxnSpPr>
            <p:cNvPr id="9" name="Łącznik prosty 6">
              <a:extLst>
                <a:ext uri="{FF2B5EF4-FFF2-40B4-BE49-F238E27FC236}">
                  <a16:creationId xmlns="" xmlns:a16="http://schemas.microsoft.com/office/drawing/2014/main" id="{34D07435-51CA-4D63-BC51-9CE6EC948444}"/>
                </a:ext>
              </a:extLst>
            </p:cNvPr>
            <p:cNvCxnSpPr/>
            <p:nvPr/>
          </p:nvCxnSpPr>
          <p:spPr>
            <a:xfrm>
              <a:off x="2078184" y="3206837"/>
              <a:ext cx="2826328" cy="0"/>
            </a:xfrm>
            <a:prstGeom prst="straightConnector1">
              <a:avLst/>
            </a:prstGeom>
            <a:noFill/>
            <a:ln w="6345" cap="flat">
              <a:solidFill>
                <a:srgbClr val="A43757"/>
              </a:solidFill>
              <a:prstDash val="solid"/>
              <a:miter/>
            </a:ln>
          </p:spPr>
        </p:cxnSp>
        <p:cxnSp>
          <p:nvCxnSpPr>
            <p:cNvPr id="10" name="Łącznik prosty 12">
              <a:extLst>
                <a:ext uri="{FF2B5EF4-FFF2-40B4-BE49-F238E27FC236}">
                  <a16:creationId xmlns="" xmlns:a16="http://schemas.microsoft.com/office/drawing/2014/main" id="{E16DE119-6226-41E4-974F-07FB04BB230B}"/>
                </a:ext>
              </a:extLst>
            </p:cNvPr>
            <p:cNvCxnSpPr/>
            <p:nvPr/>
          </p:nvCxnSpPr>
          <p:spPr>
            <a:xfrm>
              <a:off x="3503057" y="2962143"/>
              <a:ext cx="6437" cy="238257"/>
            </a:xfrm>
            <a:prstGeom prst="straightConnector1">
              <a:avLst/>
            </a:prstGeom>
            <a:noFill/>
            <a:ln w="6345" cap="flat">
              <a:solidFill>
                <a:srgbClr val="A43757"/>
              </a:solidFill>
              <a:prstDash val="solid"/>
              <a:miter/>
            </a:ln>
          </p:spPr>
        </p:cxnSp>
        <p:cxnSp>
          <p:nvCxnSpPr>
            <p:cNvPr id="11" name="Łącznik prosty 75">
              <a:extLst>
                <a:ext uri="{FF2B5EF4-FFF2-40B4-BE49-F238E27FC236}">
                  <a16:creationId xmlns="" xmlns:a16="http://schemas.microsoft.com/office/drawing/2014/main" id="{20D28301-3022-403F-8292-C9CB4302BF55}"/>
                </a:ext>
              </a:extLst>
            </p:cNvPr>
            <p:cNvCxnSpPr/>
            <p:nvPr/>
          </p:nvCxnSpPr>
          <p:spPr>
            <a:xfrm>
              <a:off x="4891829" y="3204688"/>
              <a:ext cx="6438" cy="238265"/>
            </a:xfrm>
            <a:prstGeom prst="straightConnector1">
              <a:avLst/>
            </a:prstGeom>
            <a:noFill/>
            <a:ln w="6345" cap="flat">
              <a:solidFill>
                <a:srgbClr val="A43757"/>
              </a:solidFill>
              <a:prstDash val="solid"/>
              <a:miter/>
            </a:ln>
          </p:spPr>
        </p:cxnSp>
        <p:cxnSp>
          <p:nvCxnSpPr>
            <p:cNvPr id="12" name="Łącznik prosty 76">
              <a:extLst>
                <a:ext uri="{FF2B5EF4-FFF2-40B4-BE49-F238E27FC236}">
                  <a16:creationId xmlns="" xmlns:a16="http://schemas.microsoft.com/office/drawing/2014/main" id="{7F851F8B-0E8A-40B5-978B-FC904CDFB78F}"/>
                </a:ext>
              </a:extLst>
            </p:cNvPr>
            <p:cNvCxnSpPr/>
            <p:nvPr/>
          </p:nvCxnSpPr>
          <p:spPr>
            <a:xfrm>
              <a:off x="2082088" y="3208986"/>
              <a:ext cx="6438" cy="238256"/>
            </a:xfrm>
            <a:prstGeom prst="straightConnector1">
              <a:avLst/>
            </a:prstGeom>
            <a:noFill/>
            <a:ln w="6345" cap="flat">
              <a:solidFill>
                <a:srgbClr val="A43757"/>
              </a:solidFill>
              <a:prstDash val="solid"/>
              <a:miter/>
            </a:ln>
          </p:spPr>
        </p:cxnSp>
      </p:grpSp>
      <p:cxnSp>
        <p:nvCxnSpPr>
          <p:cNvPr id="13" name="Łącznik prosty 77">
            <a:extLst>
              <a:ext uri="{FF2B5EF4-FFF2-40B4-BE49-F238E27FC236}">
                <a16:creationId xmlns="" xmlns:a16="http://schemas.microsoft.com/office/drawing/2014/main" id="{1C491945-3406-4F3E-8448-B83D38A6388A}"/>
              </a:ext>
            </a:extLst>
          </p:cNvPr>
          <p:cNvCxnSpPr/>
          <p:nvPr/>
        </p:nvCxnSpPr>
        <p:spPr>
          <a:xfrm>
            <a:off x="2082472" y="4647127"/>
            <a:ext cx="2826328" cy="0"/>
          </a:xfrm>
          <a:prstGeom prst="straightConnector1">
            <a:avLst/>
          </a:prstGeom>
          <a:noFill/>
          <a:ln w="6345" cap="flat">
            <a:solidFill>
              <a:srgbClr val="A43757"/>
            </a:solidFill>
            <a:prstDash val="solid"/>
            <a:miter/>
          </a:ln>
        </p:spPr>
      </p:cxnSp>
      <p:cxnSp>
        <p:nvCxnSpPr>
          <p:cNvPr id="14" name="Łącznik prosty 78">
            <a:extLst>
              <a:ext uri="{FF2B5EF4-FFF2-40B4-BE49-F238E27FC236}">
                <a16:creationId xmlns="" xmlns:a16="http://schemas.microsoft.com/office/drawing/2014/main" id="{480EB3E5-6395-47FC-9D35-1EB7882CFD37}"/>
              </a:ext>
            </a:extLst>
          </p:cNvPr>
          <p:cNvCxnSpPr/>
          <p:nvPr/>
        </p:nvCxnSpPr>
        <p:spPr>
          <a:xfrm>
            <a:off x="4896118" y="4651415"/>
            <a:ext cx="6437" cy="238265"/>
          </a:xfrm>
          <a:prstGeom prst="straightConnector1">
            <a:avLst/>
          </a:prstGeom>
          <a:noFill/>
          <a:ln w="6345" cap="flat">
            <a:solidFill>
              <a:srgbClr val="A43757"/>
            </a:solidFill>
            <a:prstDash val="solid"/>
            <a:miter/>
          </a:ln>
        </p:spPr>
      </p:cxnSp>
      <p:cxnSp>
        <p:nvCxnSpPr>
          <p:cNvPr id="15" name="Łącznik prosty 79">
            <a:extLst>
              <a:ext uri="{FF2B5EF4-FFF2-40B4-BE49-F238E27FC236}">
                <a16:creationId xmlns="" xmlns:a16="http://schemas.microsoft.com/office/drawing/2014/main" id="{F10F0DD8-9D05-4848-BA8C-C3317A6DF6DF}"/>
              </a:ext>
            </a:extLst>
          </p:cNvPr>
          <p:cNvCxnSpPr/>
          <p:nvPr/>
        </p:nvCxnSpPr>
        <p:spPr>
          <a:xfrm>
            <a:off x="2086377" y="4422129"/>
            <a:ext cx="6437" cy="422087"/>
          </a:xfrm>
          <a:prstGeom prst="straightConnector1">
            <a:avLst/>
          </a:prstGeom>
          <a:noFill/>
          <a:ln w="6345" cap="flat">
            <a:solidFill>
              <a:srgbClr val="A43757"/>
            </a:solidFill>
            <a:prstDash val="solid"/>
            <a:miter/>
          </a:ln>
        </p:spPr>
      </p:cxnSp>
      <p:cxnSp>
        <p:nvCxnSpPr>
          <p:cNvPr id="16" name="Łącznik prosty 80">
            <a:extLst>
              <a:ext uri="{FF2B5EF4-FFF2-40B4-BE49-F238E27FC236}">
                <a16:creationId xmlns="" xmlns:a16="http://schemas.microsoft.com/office/drawing/2014/main" id="{EC3961E4-5528-49A1-B60F-7287E2D299BD}"/>
              </a:ext>
            </a:extLst>
          </p:cNvPr>
          <p:cNvCxnSpPr/>
          <p:nvPr/>
        </p:nvCxnSpPr>
        <p:spPr>
          <a:xfrm flipV="1">
            <a:off x="5606341" y="2435550"/>
            <a:ext cx="1640489" cy="9290"/>
          </a:xfrm>
          <a:prstGeom prst="straightConnector1">
            <a:avLst/>
          </a:prstGeom>
          <a:noFill/>
          <a:ln w="6345" cap="flat">
            <a:solidFill>
              <a:srgbClr val="A43757"/>
            </a:solidFill>
            <a:prstDash val="solid"/>
            <a:miter/>
          </a:ln>
        </p:spPr>
      </p:cxnSp>
      <p:sp>
        <p:nvSpPr>
          <p:cNvPr id="17" name="Symbol zastępczy tekstu 34">
            <a:extLst>
              <a:ext uri="{FF2B5EF4-FFF2-40B4-BE49-F238E27FC236}">
                <a16:creationId xmlns="" xmlns:a16="http://schemas.microsoft.com/office/drawing/2014/main" id="{CF26216F-39B6-40E3-A45D-FF4FE199D515}"/>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8" name="Symbol zastępczy tekstu 34">
            <a:extLst>
              <a:ext uri="{FF2B5EF4-FFF2-40B4-BE49-F238E27FC236}">
                <a16:creationId xmlns="" xmlns:a16="http://schemas.microsoft.com/office/drawing/2014/main" id="{09A13029-9CDF-4F27-AD05-376794BEFA3E}"/>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9" name="Symbol zastępczy tekstu 34">
            <a:extLst>
              <a:ext uri="{FF2B5EF4-FFF2-40B4-BE49-F238E27FC236}">
                <a16:creationId xmlns="" xmlns:a16="http://schemas.microsoft.com/office/drawing/2014/main" id="{A2CA2E34-4982-4AD2-AF39-A4B580BB5C0D}"/>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 xmlns:a16="http://schemas.microsoft.com/office/drawing/2014/main" id="{28ED2120-D167-4BE6-AA76-8DEB895C88B7}"/>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 xmlns:a16="http://schemas.microsoft.com/office/drawing/2014/main" id="{BBFFE84D-86B8-46D5-8BE6-B1C3288A846C}"/>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22" name="Symbol zastępczy tekstu 16">
            <a:extLst>
              <a:ext uri="{FF2B5EF4-FFF2-40B4-BE49-F238E27FC236}">
                <a16:creationId xmlns="" xmlns:a16="http://schemas.microsoft.com/office/drawing/2014/main" id="{9DE2A291-C1E3-4301-8408-27C58E2B4FB5}"/>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23" name="Symbol zastępczy tekstu 18">
            <a:extLst>
              <a:ext uri="{FF2B5EF4-FFF2-40B4-BE49-F238E27FC236}">
                <a16:creationId xmlns="" xmlns:a16="http://schemas.microsoft.com/office/drawing/2014/main" id="{A7DC6EE5-089A-4EAC-8A4D-4D259DFC4772}"/>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spTree>
    <p:extLst>
      <p:ext uri="{BB962C8B-B14F-4D97-AF65-F5344CB8AC3E}">
        <p14:creationId xmlns:p14="http://schemas.microsoft.com/office/powerpoint/2010/main" val="2905170246"/>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p:cSld name="12_Dwa elementy zawartości">
    <p:spTree>
      <p:nvGrpSpPr>
        <p:cNvPr id="1" name=""/>
        <p:cNvGrpSpPr/>
        <p:nvPr/>
      </p:nvGrpSpPr>
      <p:grpSpPr>
        <a:xfrm>
          <a:off x="0" y="0"/>
          <a:ext cx="0" cy="0"/>
          <a:chOff x="0" y="0"/>
          <a:chExt cx="0" cy="0"/>
        </a:xfrm>
      </p:grpSpPr>
      <p:pic>
        <p:nvPicPr>
          <p:cNvPr id="2" name="Obraz 2">
            <a:extLst>
              <a:ext uri="{FF2B5EF4-FFF2-40B4-BE49-F238E27FC236}">
                <a16:creationId xmlns="" xmlns:a16="http://schemas.microsoft.com/office/drawing/2014/main" id="{F22376CA-52CE-4D5D-9873-6E9460B3CACF}"/>
              </a:ext>
            </a:extLst>
          </p:cNvPr>
          <p:cNvPicPr>
            <a:picLocks noChangeAspect="1"/>
          </p:cNvPicPr>
          <p:nvPr/>
        </p:nvPicPr>
        <p:blipFill>
          <a:blip r:embed="rId2"/>
          <a:stretch>
            <a:fillRect/>
          </a:stretch>
        </p:blipFill>
        <p:spPr>
          <a:xfrm>
            <a:off x="918971" y="3414003"/>
            <a:ext cx="2353062" cy="1005840"/>
          </a:xfrm>
          <a:prstGeom prst="rect">
            <a:avLst/>
          </a:prstGeom>
          <a:noFill/>
          <a:ln cap="flat">
            <a:noFill/>
          </a:ln>
        </p:spPr>
      </p:pic>
      <p:pic>
        <p:nvPicPr>
          <p:cNvPr id="3" name="Obraz 25">
            <a:extLst>
              <a:ext uri="{FF2B5EF4-FFF2-40B4-BE49-F238E27FC236}">
                <a16:creationId xmlns="" xmlns:a16="http://schemas.microsoft.com/office/drawing/2014/main" id="{C60C0D0D-53EE-41DD-934C-741C99330C92}"/>
              </a:ext>
            </a:extLst>
          </p:cNvPr>
          <p:cNvPicPr>
            <a:picLocks noChangeAspect="1"/>
          </p:cNvPicPr>
          <p:nvPr/>
        </p:nvPicPr>
        <p:blipFill>
          <a:blip r:embed="rId2"/>
          <a:stretch>
            <a:fillRect/>
          </a:stretch>
        </p:blipFill>
        <p:spPr>
          <a:xfrm>
            <a:off x="911345" y="4857987"/>
            <a:ext cx="2353062" cy="1005840"/>
          </a:xfrm>
          <a:prstGeom prst="rect">
            <a:avLst/>
          </a:prstGeom>
          <a:noFill/>
          <a:ln cap="flat">
            <a:noFill/>
          </a:ln>
        </p:spPr>
      </p:pic>
      <p:pic>
        <p:nvPicPr>
          <p:cNvPr id="4" name="Obraz 26">
            <a:extLst>
              <a:ext uri="{FF2B5EF4-FFF2-40B4-BE49-F238E27FC236}">
                <a16:creationId xmlns="" xmlns:a16="http://schemas.microsoft.com/office/drawing/2014/main" id="{7EE5A0A4-4AAA-44CC-A3FF-5C59CFB7329C}"/>
              </a:ext>
            </a:extLst>
          </p:cNvPr>
          <p:cNvPicPr>
            <a:picLocks noChangeAspect="1"/>
          </p:cNvPicPr>
          <p:nvPr/>
        </p:nvPicPr>
        <p:blipFill>
          <a:blip r:embed="rId2"/>
          <a:stretch>
            <a:fillRect/>
          </a:stretch>
        </p:blipFill>
        <p:spPr>
          <a:xfrm>
            <a:off x="3692648" y="4850370"/>
            <a:ext cx="2353062" cy="1005840"/>
          </a:xfrm>
          <a:prstGeom prst="rect">
            <a:avLst/>
          </a:prstGeom>
          <a:noFill/>
          <a:ln cap="flat">
            <a:noFill/>
          </a:ln>
        </p:spPr>
      </p:pic>
      <p:pic>
        <p:nvPicPr>
          <p:cNvPr id="5" name="Obraz 27">
            <a:extLst>
              <a:ext uri="{FF2B5EF4-FFF2-40B4-BE49-F238E27FC236}">
                <a16:creationId xmlns="" xmlns:a16="http://schemas.microsoft.com/office/drawing/2014/main" id="{CEDD6A52-557C-4354-8559-97B7812447DE}"/>
              </a:ext>
            </a:extLst>
          </p:cNvPr>
          <p:cNvPicPr>
            <a:picLocks noChangeAspect="1"/>
          </p:cNvPicPr>
          <p:nvPr/>
        </p:nvPicPr>
        <p:blipFill>
          <a:blip r:embed="rId2"/>
          <a:stretch>
            <a:fillRect/>
          </a:stretch>
        </p:blipFill>
        <p:spPr>
          <a:xfrm>
            <a:off x="3742181" y="3402573"/>
            <a:ext cx="2353062" cy="1005840"/>
          </a:xfrm>
          <a:prstGeom prst="rect">
            <a:avLst/>
          </a:prstGeom>
          <a:noFill/>
          <a:ln cap="flat">
            <a:noFill/>
          </a:ln>
        </p:spPr>
      </p:pic>
      <p:pic>
        <p:nvPicPr>
          <p:cNvPr id="6" name="Obraz 9">
            <a:extLst>
              <a:ext uri="{FF2B5EF4-FFF2-40B4-BE49-F238E27FC236}">
                <a16:creationId xmlns="" xmlns:a16="http://schemas.microsoft.com/office/drawing/2014/main" id="{4C39BCB0-07CA-4090-8FED-A80FC2804E93}"/>
              </a:ext>
            </a:extLst>
          </p:cNvPr>
          <p:cNvPicPr>
            <a:picLocks noChangeAspect="1"/>
          </p:cNvPicPr>
          <p:nvPr/>
        </p:nvPicPr>
        <p:blipFill>
          <a:blip r:embed="rId3"/>
          <a:stretch>
            <a:fillRect/>
          </a:stretch>
        </p:blipFill>
        <p:spPr>
          <a:xfrm>
            <a:off x="1866134" y="1935720"/>
            <a:ext cx="3265935" cy="990606"/>
          </a:xfrm>
          <a:prstGeom prst="rect">
            <a:avLst/>
          </a:prstGeom>
          <a:noFill/>
          <a:ln cap="flat">
            <a:noFill/>
          </a:ln>
        </p:spPr>
      </p:pic>
      <p:sp>
        <p:nvSpPr>
          <p:cNvPr id="7" name="Symbol zastępczy tekstu 10">
            <a:extLst>
              <a:ext uri="{FF2B5EF4-FFF2-40B4-BE49-F238E27FC236}">
                <a16:creationId xmlns="" xmlns:a16="http://schemas.microsoft.com/office/drawing/2014/main" id="{CDACB757-CD0E-4820-8E56-0FAB9F39D39C}"/>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cxnSp>
        <p:nvCxnSpPr>
          <p:cNvPr id="8" name="Łącznik prosty 6">
            <a:extLst>
              <a:ext uri="{FF2B5EF4-FFF2-40B4-BE49-F238E27FC236}">
                <a16:creationId xmlns="" xmlns:a16="http://schemas.microsoft.com/office/drawing/2014/main" id="{0CD1468F-9DFD-4A90-9620-0271207E7AE7}"/>
              </a:ext>
            </a:extLst>
          </p:cNvPr>
          <p:cNvCxnSpPr/>
          <p:nvPr/>
        </p:nvCxnSpPr>
        <p:spPr>
          <a:xfrm>
            <a:off x="2078184" y="3206837"/>
            <a:ext cx="2826328" cy="0"/>
          </a:xfrm>
          <a:prstGeom prst="straightConnector1">
            <a:avLst/>
          </a:prstGeom>
          <a:noFill/>
          <a:ln w="6345" cap="flat">
            <a:solidFill>
              <a:srgbClr val="A43757"/>
            </a:solidFill>
            <a:prstDash val="solid"/>
            <a:miter/>
          </a:ln>
        </p:spPr>
      </p:cxnSp>
      <p:cxnSp>
        <p:nvCxnSpPr>
          <p:cNvPr id="9" name="Łącznik prosty 12">
            <a:extLst>
              <a:ext uri="{FF2B5EF4-FFF2-40B4-BE49-F238E27FC236}">
                <a16:creationId xmlns="" xmlns:a16="http://schemas.microsoft.com/office/drawing/2014/main" id="{6F002230-591C-4DF6-A098-E4923D3E5D09}"/>
              </a:ext>
            </a:extLst>
          </p:cNvPr>
          <p:cNvCxnSpPr/>
          <p:nvPr/>
        </p:nvCxnSpPr>
        <p:spPr>
          <a:xfrm>
            <a:off x="3503057" y="2962143"/>
            <a:ext cx="6437" cy="238257"/>
          </a:xfrm>
          <a:prstGeom prst="straightConnector1">
            <a:avLst/>
          </a:prstGeom>
          <a:noFill/>
          <a:ln w="6345" cap="flat">
            <a:solidFill>
              <a:srgbClr val="A43757"/>
            </a:solidFill>
            <a:prstDash val="solid"/>
            <a:miter/>
          </a:ln>
        </p:spPr>
      </p:cxnSp>
      <p:cxnSp>
        <p:nvCxnSpPr>
          <p:cNvPr id="10" name="Łącznik prosty 77">
            <a:extLst>
              <a:ext uri="{FF2B5EF4-FFF2-40B4-BE49-F238E27FC236}">
                <a16:creationId xmlns="" xmlns:a16="http://schemas.microsoft.com/office/drawing/2014/main" id="{B250126B-5882-4A12-A661-EB1683255421}"/>
              </a:ext>
            </a:extLst>
          </p:cNvPr>
          <p:cNvCxnSpPr/>
          <p:nvPr/>
        </p:nvCxnSpPr>
        <p:spPr>
          <a:xfrm>
            <a:off x="2082472" y="4647127"/>
            <a:ext cx="2826328" cy="0"/>
          </a:xfrm>
          <a:prstGeom prst="straightConnector1">
            <a:avLst/>
          </a:prstGeom>
          <a:noFill/>
          <a:ln w="6345" cap="flat">
            <a:solidFill>
              <a:srgbClr val="A43757"/>
            </a:solidFill>
            <a:prstDash val="solid"/>
            <a:miter/>
          </a:ln>
        </p:spPr>
      </p:cxnSp>
      <p:cxnSp>
        <p:nvCxnSpPr>
          <p:cNvPr id="11" name="Łącznik prosty 79">
            <a:extLst>
              <a:ext uri="{FF2B5EF4-FFF2-40B4-BE49-F238E27FC236}">
                <a16:creationId xmlns="" xmlns:a16="http://schemas.microsoft.com/office/drawing/2014/main" id="{6EE85E32-F0AB-4A99-88CA-A9BAF1AF2C66}"/>
              </a:ext>
            </a:extLst>
          </p:cNvPr>
          <p:cNvCxnSpPr/>
          <p:nvPr/>
        </p:nvCxnSpPr>
        <p:spPr>
          <a:xfrm>
            <a:off x="2080625" y="4387519"/>
            <a:ext cx="6968" cy="305254"/>
          </a:xfrm>
          <a:prstGeom prst="straightConnector1">
            <a:avLst/>
          </a:prstGeom>
          <a:noFill/>
          <a:ln w="6345" cap="flat">
            <a:solidFill>
              <a:srgbClr val="A43757"/>
            </a:solidFill>
            <a:prstDash val="solid"/>
            <a:miter/>
          </a:ln>
        </p:spPr>
      </p:cxnSp>
      <p:cxnSp>
        <p:nvCxnSpPr>
          <p:cNvPr id="12" name="Łącznik prosty 80">
            <a:extLst>
              <a:ext uri="{FF2B5EF4-FFF2-40B4-BE49-F238E27FC236}">
                <a16:creationId xmlns="" xmlns:a16="http://schemas.microsoft.com/office/drawing/2014/main" id="{0D9805C7-3B7A-44D1-A09D-FD02DFED67F4}"/>
              </a:ext>
            </a:extLst>
          </p:cNvPr>
          <p:cNvCxnSpPr/>
          <p:nvPr/>
        </p:nvCxnSpPr>
        <p:spPr>
          <a:xfrm flipV="1">
            <a:off x="5606341" y="2435550"/>
            <a:ext cx="1640489" cy="9290"/>
          </a:xfrm>
          <a:prstGeom prst="straightConnector1">
            <a:avLst/>
          </a:prstGeom>
          <a:noFill/>
          <a:ln w="6345" cap="flat">
            <a:solidFill>
              <a:srgbClr val="A43757"/>
            </a:solidFill>
            <a:prstDash val="solid"/>
            <a:miter/>
          </a:ln>
        </p:spPr>
      </p:cxnSp>
      <p:sp>
        <p:nvSpPr>
          <p:cNvPr id="13" name="Symbol zastępczy tekstu 34">
            <a:extLst>
              <a:ext uri="{FF2B5EF4-FFF2-40B4-BE49-F238E27FC236}">
                <a16:creationId xmlns="" xmlns:a16="http://schemas.microsoft.com/office/drawing/2014/main" id="{285136D6-5D82-43C9-994F-F207C92A9B3F}"/>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4" name="Symbol zastępczy tekstu 34">
            <a:extLst>
              <a:ext uri="{FF2B5EF4-FFF2-40B4-BE49-F238E27FC236}">
                <a16:creationId xmlns="" xmlns:a16="http://schemas.microsoft.com/office/drawing/2014/main" id="{CCCF03BB-5F5B-4C0C-9242-43CE0B8556D1}"/>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5" name="Symbol zastępczy tekstu 34">
            <a:extLst>
              <a:ext uri="{FF2B5EF4-FFF2-40B4-BE49-F238E27FC236}">
                <a16:creationId xmlns="" xmlns:a16="http://schemas.microsoft.com/office/drawing/2014/main" id="{7B47C0B3-6B4C-4C18-9688-94DF7E03988E}"/>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6" name="Symbol zastępczy tekstu 34">
            <a:extLst>
              <a:ext uri="{FF2B5EF4-FFF2-40B4-BE49-F238E27FC236}">
                <a16:creationId xmlns="" xmlns:a16="http://schemas.microsoft.com/office/drawing/2014/main" id="{519D6E91-E2F4-4410-A0E1-F51A1F82B66E}"/>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7" name="Symbol zastępczy tekstu 34">
            <a:extLst>
              <a:ext uri="{FF2B5EF4-FFF2-40B4-BE49-F238E27FC236}">
                <a16:creationId xmlns="" xmlns:a16="http://schemas.microsoft.com/office/drawing/2014/main" id="{489E6622-C796-4337-BBE2-F5FE2CC098E0}"/>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18" name="Symbol zastępczy tekstu 16">
            <a:extLst>
              <a:ext uri="{FF2B5EF4-FFF2-40B4-BE49-F238E27FC236}">
                <a16:creationId xmlns="" xmlns:a16="http://schemas.microsoft.com/office/drawing/2014/main" id="{BB32D035-E829-4FA9-9163-16F04295FB4A}"/>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19" name="Symbol zastępczy tekstu 18">
            <a:extLst>
              <a:ext uri="{FF2B5EF4-FFF2-40B4-BE49-F238E27FC236}">
                <a16:creationId xmlns="" xmlns:a16="http://schemas.microsoft.com/office/drawing/2014/main" id="{03966490-7065-41AF-99F6-C0AEF8169F95}"/>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cxnSp>
        <p:nvCxnSpPr>
          <p:cNvPr id="20" name="Łącznik prosty ze strzałką 8">
            <a:extLst>
              <a:ext uri="{FF2B5EF4-FFF2-40B4-BE49-F238E27FC236}">
                <a16:creationId xmlns="" xmlns:a16="http://schemas.microsoft.com/office/drawing/2014/main" id="{15850BD1-5410-47EE-9D4F-AC2740883CE4}"/>
              </a:ext>
            </a:extLst>
          </p:cNvPr>
          <p:cNvCxnSpPr/>
          <p:nvPr/>
        </p:nvCxnSpPr>
        <p:spPr>
          <a:xfrm>
            <a:off x="2068830" y="3200400"/>
            <a:ext cx="0" cy="205740"/>
          </a:xfrm>
          <a:prstGeom prst="straightConnector1">
            <a:avLst/>
          </a:prstGeom>
          <a:noFill/>
          <a:ln w="6345" cap="flat">
            <a:solidFill>
              <a:srgbClr val="A43757"/>
            </a:solidFill>
            <a:prstDash val="solid"/>
            <a:miter/>
            <a:tailEnd type="arrow"/>
          </a:ln>
        </p:spPr>
      </p:cxnSp>
      <p:cxnSp>
        <p:nvCxnSpPr>
          <p:cNvPr id="21" name="Łącznik prosty ze strzałką 30">
            <a:extLst>
              <a:ext uri="{FF2B5EF4-FFF2-40B4-BE49-F238E27FC236}">
                <a16:creationId xmlns="" xmlns:a16="http://schemas.microsoft.com/office/drawing/2014/main" id="{B50CA651-4C8B-4F9A-9AF6-2340DA6A6B85}"/>
              </a:ext>
            </a:extLst>
          </p:cNvPr>
          <p:cNvCxnSpPr/>
          <p:nvPr/>
        </p:nvCxnSpPr>
        <p:spPr>
          <a:xfrm>
            <a:off x="4907283" y="3215643"/>
            <a:ext cx="0" cy="205740"/>
          </a:xfrm>
          <a:prstGeom prst="straightConnector1">
            <a:avLst/>
          </a:prstGeom>
          <a:noFill/>
          <a:ln w="6345" cap="flat">
            <a:solidFill>
              <a:srgbClr val="A43757"/>
            </a:solidFill>
            <a:prstDash val="solid"/>
            <a:miter/>
            <a:tailEnd type="arrow"/>
          </a:ln>
        </p:spPr>
      </p:cxnSp>
      <p:cxnSp>
        <p:nvCxnSpPr>
          <p:cNvPr id="22" name="Łącznik prosty ze strzałką 31">
            <a:extLst>
              <a:ext uri="{FF2B5EF4-FFF2-40B4-BE49-F238E27FC236}">
                <a16:creationId xmlns="" xmlns:a16="http://schemas.microsoft.com/office/drawing/2014/main" id="{BEA3A845-A91B-419E-9040-D2A70ACA3F86}"/>
              </a:ext>
            </a:extLst>
          </p:cNvPr>
          <p:cNvCxnSpPr/>
          <p:nvPr/>
        </p:nvCxnSpPr>
        <p:spPr>
          <a:xfrm>
            <a:off x="2089751" y="4644393"/>
            <a:ext cx="0" cy="205740"/>
          </a:xfrm>
          <a:prstGeom prst="straightConnector1">
            <a:avLst/>
          </a:prstGeom>
          <a:noFill/>
          <a:ln w="6345" cap="flat">
            <a:solidFill>
              <a:srgbClr val="A43757"/>
            </a:solidFill>
            <a:prstDash val="solid"/>
            <a:miter/>
            <a:tailEnd type="arrow"/>
          </a:ln>
        </p:spPr>
      </p:cxnSp>
      <p:cxnSp>
        <p:nvCxnSpPr>
          <p:cNvPr id="23" name="Łącznik prosty ze strzałką 32">
            <a:extLst>
              <a:ext uri="{FF2B5EF4-FFF2-40B4-BE49-F238E27FC236}">
                <a16:creationId xmlns="" xmlns:a16="http://schemas.microsoft.com/office/drawing/2014/main" id="{B5CF9EDB-955A-4D2C-9FBD-B297953F107E}"/>
              </a:ext>
            </a:extLst>
          </p:cNvPr>
          <p:cNvCxnSpPr/>
          <p:nvPr/>
        </p:nvCxnSpPr>
        <p:spPr>
          <a:xfrm>
            <a:off x="4899656" y="4648270"/>
            <a:ext cx="0" cy="205740"/>
          </a:xfrm>
          <a:prstGeom prst="straightConnector1">
            <a:avLst/>
          </a:prstGeom>
          <a:noFill/>
          <a:ln w="6345" cap="flat">
            <a:solidFill>
              <a:srgbClr val="A43757"/>
            </a:solidFill>
            <a:prstDash val="solid"/>
            <a:miter/>
            <a:tailEnd type="arrow"/>
          </a:ln>
        </p:spPr>
      </p:cxnSp>
    </p:spTree>
    <p:extLst>
      <p:ext uri="{BB962C8B-B14F-4D97-AF65-F5344CB8AC3E}">
        <p14:creationId xmlns:p14="http://schemas.microsoft.com/office/powerpoint/2010/main" val="471636363"/>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p:cSld name="13_Dwa elementy zawartości">
    <p:spTree>
      <p:nvGrpSpPr>
        <p:cNvPr id="1" name=""/>
        <p:cNvGrpSpPr/>
        <p:nvPr/>
      </p:nvGrpSpPr>
      <p:grpSpPr>
        <a:xfrm>
          <a:off x="0" y="0"/>
          <a:ext cx="0" cy="0"/>
          <a:chOff x="0" y="0"/>
          <a:chExt cx="0" cy="0"/>
        </a:xfrm>
      </p:grpSpPr>
      <p:pic>
        <p:nvPicPr>
          <p:cNvPr id="2" name="Obraz 9">
            <a:extLst>
              <a:ext uri="{FF2B5EF4-FFF2-40B4-BE49-F238E27FC236}">
                <a16:creationId xmlns="" xmlns:a16="http://schemas.microsoft.com/office/drawing/2014/main" id="{D17E3AD6-B481-486B-900F-588189B71628}"/>
              </a:ext>
            </a:extLst>
          </p:cNvPr>
          <p:cNvPicPr>
            <a:picLocks noChangeAspect="1"/>
          </p:cNvPicPr>
          <p:nvPr/>
        </p:nvPicPr>
        <p:blipFill>
          <a:blip r:embed="rId2"/>
          <a:stretch>
            <a:fillRect/>
          </a:stretch>
        </p:blipFill>
        <p:spPr>
          <a:xfrm>
            <a:off x="1866134" y="1935720"/>
            <a:ext cx="3265935" cy="990606"/>
          </a:xfrm>
          <a:prstGeom prst="rect">
            <a:avLst/>
          </a:prstGeom>
          <a:noFill/>
          <a:ln cap="flat">
            <a:noFill/>
          </a:ln>
        </p:spPr>
      </p:pic>
      <p:sp>
        <p:nvSpPr>
          <p:cNvPr id="3" name="Symbol zastępczy tekstu 10">
            <a:extLst>
              <a:ext uri="{FF2B5EF4-FFF2-40B4-BE49-F238E27FC236}">
                <a16:creationId xmlns="" xmlns:a16="http://schemas.microsoft.com/office/drawing/2014/main" id="{02C75697-A93B-4CEE-A32E-6209E65871C1}"/>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cxnSp>
        <p:nvCxnSpPr>
          <p:cNvPr id="4" name="Łącznik prosty 80">
            <a:extLst>
              <a:ext uri="{FF2B5EF4-FFF2-40B4-BE49-F238E27FC236}">
                <a16:creationId xmlns="" xmlns:a16="http://schemas.microsoft.com/office/drawing/2014/main" id="{525BFD9D-D84F-40C3-BCE7-2312B18690D7}"/>
              </a:ext>
            </a:extLst>
          </p:cNvPr>
          <p:cNvCxnSpPr/>
          <p:nvPr/>
        </p:nvCxnSpPr>
        <p:spPr>
          <a:xfrm flipV="1">
            <a:off x="5606341" y="2435550"/>
            <a:ext cx="1640489" cy="9290"/>
          </a:xfrm>
          <a:prstGeom prst="straightConnector1">
            <a:avLst/>
          </a:prstGeom>
          <a:noFill/>
          <a:ln w="6345" cap="flat">
            <a:solidFill>
              <a:srgbClr val="A43757"/>
            </a:solidFill>
            <a:prstDash val="solid"/>
            <a:miter/>
          </a:ln>
        </p:spPr>
      </p:cxnSp>
      <p:sp>
        <p:nvSpPr>
          <p:cNvPr id="5" name="Symbol zastępczy tekstu 34">
            <a:extLst>
              <a:ext uri="{FF2B5EF4-FFF2-40B4-BE49-F238E27FC236}">
                <a16:creationId xmlns="" xmlns:a16="http://schemas.microsoft.com/office/drawing/2014/main" id="{18C23841-6523-46FE-BA31-F80C239C25F2}"/>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6" name="Symbol zastępczy tekstu 34">
            <a:extLst>
              <a:ext uri="{FF2B5EF4-FFF2-40B4-BE49-F238E27FC236}">
                <a16:creationId xmlns="" xmlns:a16="http://schemas.microsoft.com/office/drawing/2014/main" id="{4D5A8955-0062-41DD-81D6-9A6DD748AA99}"/>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7" name="Symbol zastępczy tekstu 34">
            <a:extLst>
              <a:ext uri="{FF2B5EF4-FFF2-40B4-BE49-F238E27FC236}">
                <a16:creationId xmlns="" xmlns:a16="http://schemas.microsoft.com/office/drawing/2014/main" id="{716B17AC-FFF2-425A-91F1-9F95BA6B268D}"/>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8" name="Symbol zastępczy tekstu 34">
            <a:extLst>
              <a:ext uri="{FF2B5EF4-FFF2-40B4-BE49-F238E27FC236}">
                <a16:creationId xmlns="" xmlns:a16="http://schemas.microsoft.com/office/drawing/2014/main" id="{E028E6A1-0F78-46B9-AFF3-F53942804075}"/>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9" name="Symbol zastępczy tekstu 34">
            <a:extLst>
              <a:ext uri="{FF2B5EF4-FFF2-40B4-BE49-F238E27FC236}">
                <a16:creationId xmlns="" xmlns:a16="http://schemas.microsoft.com/office/drawing/2014/main" id="{EFD7A915-EC6D-4851-BA45-92D9DB169493}"/>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10" name="Symbol zastępczy tekstu 16">
            <a:extLst>
              <a:ext uri="{FF2B5EF4-FFF2-40B4-BE49-F238E27FC236}">
                <a16:creationId xmlns="" xmlns:a16="http://schemas.microsoft.com/office/drawing/2014/main" id="{B4EED3F3-ED7D-4C5B-8FC3-90C0E6FB75F5}"/>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11" name="Symbol zastępczy tekstu 18">
            <a:extLst>
              <a:ext uri="{FF2B5EF4-FFF2-40B4-BE49-F238E27FC236}">
                <a16:creationId xmlns="" xmlns:a16="http://schemas.microsoft.com/office/drawing/2014/main" id="{9227BA91-10E5-4437-9715-30C47D7ABE36}"/>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pic>
        <p:nvPicPr>
          <p:cNvPr id="12" name="Obraz 3">
            <a:extLst>
              <a:ext uri="{FF2B5EF4-FFF2-40B4-BE49-F238E27FC236}">
                <a16:creationId xmlns="" xmlns:a16="http://schemas.microsoft.com/office/drawing/2014/main" id="{A4A07384-A1ED-47F6-816A-10C8DEA2EC74}"/>
              </a:ext>
            </a:extLst>
          </p:cNvPr>
          <p:cNvPicPr>
            <a:picLocks noChangeAspect="1"/>
          </p:cNvPicPr>
          <p:nvPr/>
        </p:nvPicPr>
        <p:blipFill>
          <a:blip r:embed="rId3"/>
          <a:stretch>
            <a:fillRect/>
          </a:stretch>
        </p:blipFill>
        <p:spPr>
          <a:xfrm>
            <a:off x="886026" y="3415722"/>
            <a:ext cx="2350017" cy="984507"/>
          </a:xfrm>
          <a:prstGeom prst="rect">
            <a:avLst/>
          </a:prstGeom>
          <a:noFill/>
          <a:ln cap="flat">
            <a:noFill/>
          </a:ln>
        </p:spPr>
      </p:pic>
      <p:pic>
        <p:nvPicPr>
          <p:cNvPr id="13" name="Obraz 28">
            <a:extLst>
              <a:ext uri="{FF2B5EF4-FFF2-40B4-BE49-F238E27FC236}">
                <a16:creationId xmlns="" xmlns:a16="http://schemas.microsoft.com/office/drawing/2014/main" id="{5C888964-5A5D-40F6-919D-04BCE033DFE0}"/>
              </a:ext>
            </a:extLst>
          </p:cNvPr>
          <p:cNvPicPr>
            <a:picLocks noChangeAspect="1"/>
          </p:cNvPicPr>
          <p:nvPr/>
        </p:nvPicPr>
        <p:blipFill>
          <a:blip r:embed="rId3"/>
          <a:stretch>
            <a:fillRect/>
          </a:stretch>
        </p:blipFill>
        <p:spPr>
          <a:xfrm>
            <a:off x="3756903" y="3407484"/>
            <a:ext cx="2350017" cy="984507"/>
          </a:xfrm>
          <a:prstGeom prst="rect">
            <a:avLst/>
          </a:prstGeom>
          <a:noFill/>
          <a:ln cap="flat">
            <a:noFill/>
          </a:ln>
        </p:spPr>
      </p:pic>
      <p:pic>
        <p:nvPicPr>
          <p:cNvPr id="14" name="Obraz 29">
            <a:extLst>
              <a:ext uri="{FF2B5EF4-FFF2-40B4-BE49-F238E27FC236}">
                <a16:creationId xmlns="" xmlns:a16="http://schemas.microsoft.com/office/drawing/2014/main" id="{B109A0DD-7C19-48C9-902D-1B13153D558C}"/>
              </a:ext>
            </a:extLst>
          </p:cNvPr>
          <p:cNvPicPr>
            <a:picLocks noChangeAspect="1"/>
          </p:cNvPicPr>
          <p:nvPr/>
        </p:nvPicPr>
        <p:blipFill>
          <a:blip r:embed="rId3"/>
          <a:stretch>
            <a:fillRect/>
          </a:stretch>
        </p:blipFill>
        <p:spPr>
          <a:xfrm>
            <a:off x="890140" y="4853223"/>
            <a:ext cx="2350017" cy="984507"/>
          </a:xfrm>
          <a:prstGeom prst="rect">
            <a:avLst/>
          </a:prstGeom>
          <a:noFill/>
          <a:ln cap="flat">
            <a:noFill/>
          </a:ln>
        </p:spPr>
      </p:pic>
      <p:pic>
        <p:nvPicPr>
          <p:cNvPr id="15" name="Obraz 33">
            <a:extLst>
              <a:ext uri="{FF2B5EF4-FFF2-40B4-BE49-F238E27FC236}">
                <a16:creationId xmlns="" xmlns:a16="http://schemas.microsoft.com/office/drawing/2014/main" id="{11F88474-2F17-4922-8011-37E1576B4918}"/>
              </a:ext>
            </a:extLst>
          </p:cNvPr>
          <p:cNvPicPr>
            <a:picLocks noChangeAspect="1"/>
          </p:cNvPicPr>
          <p:nvPr/>
        </p:nvPicPr>
        <p:blipFill>
          <a:blip r:embed="rId3"/>
          <a:stretch>
            <a:fillRect/>
          </a:stretch>
        </p:blipFill>
        <p:spPr>
          <a:xfrm>
            <a:off x="3748674" y="4857338"/>
            <a:ext cx="2350017" cy="984507"/>
          </a:xfrm>
          <a:prstGeom prst="rect">
            <a:avLst/>
          </a:prstGeom>
          <a:noFill/>
          <a:ln cap="flat">
            <a:noFill/>
          </a:ln>
        </p:spPr>
      </p:pic>
      <p:grpSp>
        <p:nvGrpSpPr>
          <p:cNvPr id="16" name="Grupa 34">
            <a:extLst>
              <a:ext uri="{FF2B5EF4-FFF2-40B4-BE49-F238E27FC236}">
                <a16:creationId xmlns="" xmlns:a16="http://schemas.microsoft.com/office/drawing/2014/main" id="{2F87C5C3-3BD2-46D1-B359-28538B6AFBA1}"/>
              </a:ext>
            </a:extLst>
          </p:cNvPr>
          <p:cNvGrpSpPr/>
          <p:nvPr/>
        </p:nvGrpSpPr>
        <p:grpSpPr>
          <a:xfrm>
            <a:off x="2078184" y="2962143"/>
            <a:ext cx="2826328" cy="485099"/>
            <a:chOff x="2078184" y="2962143"/>
            <a:chExt cx="2826328" cy="485099"/>
          </a:xfrm>
        </p:grpSpPr>
        <p:cxnSp>
          <p:nvCxnSpPr>
            <p:cNvPr id="17" name="Łącznik prosty 35">
              <a:extLst>
                <a:ext uri="{FF2B5EF4-FFF2-40B4-BE49-F238E27FC236}">
                  <a16:creationId xmlns="" xmlns:a16="http://schemas.microsoft.com/office/drawing/2014/main" id="{174170DD-EAB0-433F-8A11-EB4905BFD4EF}"/>
                </a:ext>
              </a:extLst>
            </p:cNvPr>
            <p:cNvCxnSpPr/>
            <p:nvPr/>
          </p:nvCxnSpPr>
          <p:spPr>
            <a:xfrm>
              <a:off x="2078184" y="3206837"/>
              <a:ext cx="2826328" cy="0"/>
            </a:xfrm>
            <a:prstGeom prst="straightConnector1">
              <a:avLst/>
            </a:prstGeom>
            <a:noFill/>
            <a:ln w="6345" cap="flat">
              <a:solidFill>
                <a:srgbClr val="D1D3D4"/>
              </a:solidFill>
              <a:prstDash val="solid"/>
              <a:miter/>
            </a:ln>
          </p:spPr>
        </p:cxnSp>
        <p:cxnSp>
          <p:nvCxnSpPr>
            <p:cNvPr id="18" name="Łącznik prosty 36">
              <a:extLst>
                <a:ext uri="{FF2B5EF4-FFF2-40B4-BE49-F238E27FC236}">
                  <a16:creationId xmlns="" xmlns:a16="http://schemas.microsoft.com/office/drawing/2014/main" id="{18A0ED95-9926-4CF6-AC86-A77E132F65AA}"/>
                </a:ext>
              </a:extLst>
            </p:cNvPr>
            <p:cNvCxnSpPr/>
            <p:nvPr/>
          </p:nvCxnSpPr>
          <p:spPr>
            <a:xfrm>
              <a:off x="3503057" y="2962143"/>
              <a:ext cx="6437" cy="238257"/>
            </a:xfrm>
            <a:prstGeom prst="straightConnector1">
              <a:avLst/>
            </a:prstGeom>
            <a:noFill/>
            <a:ln w="6345" cap="flat">
              <a:solidFill>
                <a:srgbClr val="D1D3D4"/>
              </a:solidFill>
              <a:prstDash val="solid"/>
              <a:miter/>
            </a:ln>
          </p:spPr>
        </p:cxnSp>
        <p:cxnSp>
          <p:nvCxnSpPr>
            <p:cNvPr id="19" name="Łącznik prosty 37">
              <a:extLst>
                <a:ext uri="{FF2B5EF4-FFF2-40B4-BE49-F238E27FC236}">
                  <a16:creationId xmlns="" xmlns:a16="http://schemas.microsoft.com/office/drawing/2014/main" id="{28992DFB-AA0B-4D4A-BC9D-83C947E0998E}"/>
                </a:ext>
              </a:extLst>
            </p:cNvPr>
            <p:cNvCxnSpPr/>
            <p:nvPr/>
          </p:nvCxnSpPr>
          <p:spPr>
            <a:xfrm>
              <a:off x="4891829" y="3204688"/>
              <a:ext cx="6438" cy="238265"/>
            </a:xfrm>
            <a:prstGeom prst="straightConnector1">
              <a:avLst/>
            </a:prstGeom>
            <a:noFill/>
            <a:ln w="6345" cap="flat">
              <a:solidFill>
                <a:srgbClr val="D1D3D4"/>
              </a:solidFill>
              <a:prstDash val="solid"/>
              <a:miter/>
            </a:ln>
          </p:spPr>
        </p:cxnSp>
        <p:cxnSp>
          <p:nvCxnSpPr>
            <p:cNvPr id="20" name="Łącznik prosty 38">
              <a:extLst>
                <a:ext uri="{FF2B5EF4-FFF2-40B4-BE49-F238E27FC236}">
                  <a16:creationId xmlns="" xmlns:a16="http://schemas.microsoft.com/office/drawing/2014/main" id="{29932940-6AD8-4DD7-AFFB-4D6354ECDA15}"/>
                </a:ext>
              </a:extLst>
            </p:cNvPr>
            <p:cNvCxnSpPr/>
            <p:nvPr/>
          </p:nvCxnSpPr>
          <p:spPr>
            <a:xfrm>
              <a:off x="2082088" y="3208986"/>
              <a:ext cx="6438" cy="238256"/>
            </a:xfrm>
            <a:prstGeom prst="straightConnector1">
              <a:avLst/>
            </a:prstGeom>
            <a:noFill/>
            <a:ln w="6345" cap="flat">
              <a:solidFill>
                <a:srgbClr val="D1D3D4"/>
              </a:solidFill>
              <a:prstDash val="solid"/>
              <a:miter/>
            </a:ln>
          </p:spPr>
        </p:cxnSp>
      </p:grpSp>
      <p:cxnSp>
        <p:nvCxnSpPr>
          <p:cNvPr id="21" name="Łącznik prosty 39">
            <a:extLst>
              <a:ext uri="{FF2B5EF4-FFF2-40B4-BE49-F238E27FC236}">
                <a16:creationId xmlns="" xmlns:a16="http://schemas.microsoft.com/office/drawing/2014/main" id="{DCAA81AB-FFC3-4A81-9EDB-0FAEBF394509}"/>
              </a:ext>
            </a:extLst>
          </p:cNvPr>
          <p:cNvCxnSpPr/>
          <p:nvPr/>
        </p:nvCxnSpPr>
        <p:spPr>
          <a:xfrm>
            <a:off x="2082472" y="4647127"/>
            <a:ext cx="2826328" cy="0"/>
          </a:xfrm>
          <a:prstGeom prst="straightConnector1">
            <a:avLst/>
          </a:prstGeom>
          <a:noFill/>
          <a:ln w="6345" cap="flat">
            <a:solidFill>
              <a:srgbClr val="D1D3D4"/>
            </a:solidFill>
            <a:prstDash val="solid"/>
            <a:miter/>
          </a:ln>
        </p:spPr>
      </p:cxnSp>
      <p:cxnSp>
        <p:nvCxnSpPr>
          <p:cNvPr id="22" name="Łącznik prosty 40">
            <a:extLst>
              <a:ext uri="{FF2B5EF4-FFF2-40B4-BE49-F238E27FC236}">
                <a16:creationId xmlns="" xmlns:a16="http://schemas.microsoft.com/office/drawing/2014/main" id="{E6B041C7-0D43-47E9-8DB9-B39F94E2D529}"/>
              </a:ext>
            </a:extLst>
          </p:cNvPr>
          <p:cNvCxnSpPr/>
          <p:nvPr/>
        </p:nvCxnSpPr>
        <p:spPr>
          <a:xfrm>
            <a:off x="4896118" y="4651415"/>
            <a:ext cx="6437" cy="238265"/>
          </a:xfrm>
          <a:prstGeom prst="straightConnector1">
            <a:avLst/>
          </a:prstGeom>
          <a:noFill/>
          <a:ln w="6345" cap="flat">
            <a:solidFill>
              <a:srgbClr val="D1D3D4"/>
            </a:solidFill>
            <a:prstDash val="solid"/>
            <a:miter/>
          </a:ln>
        </p:spPr>
      </p:cxnSp>
      <p:cxnSp>
        <p:nvCxnSpPr>
          <p:cNvPr id="23" name="Łącznik prosty 41">
            <a:extLst>
              <a:ext uri="{FF2B5EF4-FFF2-40B4-BE49-F238E27FC236}">
                <a16:creationId xmlns="" xmlns:a16="http://schemas.microsoft.com/office/drawing/2014/main" id="{ECA36A80-1B2E-4577-8C87-7CB5A06F9D7A}"/>
              </a:ext>
            </a:extLst>
          </p:cNvPr>
          <p:cNvCxnSpPr/>
          <p:nvPr/>
        </p:nvCxnSpPr>
        <p:spPr>
          <a:xfrm>
            <a:off x="2086377" y="4401025"/>
            <a:ext cx="6437" cy="464305"/>
          </a:xfrm>
          <a:prstGeom prst="straightConnector1">
            <a:avLst/>
          </a:prstGeom>
          <a:noFill/>
          <a:ln w="6345" cap="flat">
            <a:solidFill>
              <a:srgbClr val="D1D3D4"/>
            </a:solidFill>
            <a:prstDash val="solid"/>
            <a:miter/>
          </a:ln>
        </p:spPr>
      </p:cxnSp>
    </p:spTree>
    <p:extLst>
      <p:ext uri="{BB962C8B-B14F-4D97-AF65-F5344CB8AC3E}">
        <p14:creationId xmlns:p14="http://schemas.microsoft.com/office/powerpoint/2010/main" val="3407397779"/>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p:cSld name="4_Nagłówek sekcji">
    <p:spTree>
      <p:nvGrpSpPr>
        <p:cNvPr id="1" name=""/>
        <p:cNvGrpSpPr/>
        <p:nvPr/>
      </p:nvGrpSpPr>
      <p:grpSpPr>
        <a:xfrm>
          <a:off x="0" y="0"/>
          <a:ext cx="0" cy="0"/>
          <a:chOff x="0" y="0"/>
          <a:chExt cx="0" cy="0"/>
        </a:xfrm>
      </p:grpSpPr>
      <p:pic>
        <p:nvPicPr>
          <p:cNvPr id="2" name="Obraz 16">
            <a:extLst>
              <a:ext uri="{FF2B5EF4-FFF2-40B4-BE49-F238E27FC236}">
                <a16:creationId xmlns="" xmlns:a16="http://schemas.microsoft.com/office/drawing/2014/main" id="{2A0C2756-12AB-4FD9-9FC9-50705FBA36BD}"/>
              </a:ext>
            </a:extLst>
          </p:cNvPr>
          <p:cNvPicPr>
            <a:picLocks noChangeAspect="1"/>
          </p:cNvPicPr>
          <p:nvPr/>
        </p:nvPicPr>
        <p:blipFill>
          <a:blip r:embed="rId2"/>
          <a:stretch>
            <a:fillRect/>
          </a:stretch>
        </p:blipFill>
        <p:spPr>
          <a:xfrm>
            <a:off x="0" y="3145"/>
            <a:ext cx="12191996" cy="6856290"/>
          </a:xfrm>
          <a:prstGeom prst="rect">
            <a:avLst/>
          </a:prstGeom>
          <a:noFill/>
          <a:ln cap="flat">
            <a:noFill/>
          </a:ln>
        </p:spPr>
      </p:pic>
      <p:pic>
        <p:nvPicPr>
          <p:cNvPr id="3" name="Obraz 7">
            <a:extLst>
              <a:ext uri="{FF2B5EF4-FFF2-40B4-BE49-F238E27FC236}">
                <a16:creationId xmlns="" xmlns:a16="http://schemas.microsoft.com/office/drawing/2014/main" id="{D4F2B813-AF08-4267-B9BD-3B964B0585D4}"/>
              </a:ext>
            </a:extLst>
          </p:cNvPr>
          <p:cNvPicPr>
            <a:picLocks noChangeAspect="1"/>
          </p:cNvPicPr>
          <p:nvPr/>
        </p:nvPicPr>
        <p:blipFill>
          <a:blip r:embed="rId3"/>
          <a:stretch>
            <a:fillRect/>
          </a:stretch>
        </p:blipFill>
        <p:spPr>
          <a:xfrm>
            <a:off x="0" y="3915241"/>
            <a:ext cx="7929795" cy="807726"/>
          </a:xfrm>
          <a:prstGeom prst="rect">
            <a:avLst/>
          </a:prstGeom>
          <a:noFill/>
          <a:ln cap="flat">
            <a:noFill/>
          </a:ln>
        </p:spPr>
      </p:pic>
      <p:pic>
        <p:nvPicPr>
          <p:cNvPr id="4" name="Obraz 10">
            <a:extLst>
              <a:ext uri="{FF2B5EF4-FFF2-40B4-BE49-F238E27FC236}">
                <a16:creationId xmlns="" xmlns:a16="http://schemas.microsoft.com/office/drawing/2014/main" id="{EDF9B3E5-A6F5-4349-9946-1646ACF58F06}"/>
              </a:ext>
            </a:extLst>
          </p:cNvPr>
          <p:cNvPicPr>
            <a:picLocks noChangeAspect="1"/>
          </p:cNvPicPr>
          <p:nvPr/>
        </p:nvPicPr>
        <p:blipFill>
          <a:blip r:embed="rId4"/>
          <a:stretch>
            <a:fillRect/>
          </a:stretch>
        </p:blipFill>
        <p:spPr>
          <a:xfrm>
            <a:off x="3267855" y="3597642"/>
            <a:ext cx="2323472" cy="359761"/>
          </a:xfrm>
          <a:prstGeom prst="rect">
            <a:avLst/>
          </a:prstGeom>
          <a:noFill/>
          <a:ln cap="flat">
            <a:noFill/>
          </a:ln>
        </p:spPr>
      </p:pic>
      <p:pic>
        <p:nvPicPr>
          <p:cNvPr id="5" name="Obraz 4">
            <a:extLst>
              <a:ext uri="{FF2B5EF4-FFF2-40B4-BE49-F238E27FC236}">
                <a16:creationId xmlns="" xmlns:a16="http://schemas.microsoft.com/office/drawing/2014/main" id="{BE961E82-FD2E-4338-86CD-2D1DC970B40B}"/>
              </a:ext>
            </a:extLst>
          </p:cNvPr>
          <p:cNvPicPr>
            <a:picLocks noChangeAspect="1"/>
          </p:cNvPicPr>
          <p:nvPr/>
        </p:nvPicPr>
        <p:blipFill>
          <a:blip r:embed="rId5"/>
          <a:stretch>
            <a:fillRect/>
          </a:stretch>
        </p:blipFill>
        <p:spPr>
          <a:xfrm>
            <a:off x="10168228" y="4877949"/>
            <a:ext cx="1719072" cy="1719072"/>
          </a:xfrm>
          <a:prstGeom prst="rect">
            <a:avLst/>
          </a:prstGeom>
          <a:noFill/>
          <a:ln cap="flat">
            <a:noFill/>
          </a:ln>
        </p:spPr>
      </p:pic>
      <p:pic>
        <p:nvPicPr>
          <p:cNvPr id="6" name="Obraz 5">
            <a:extLst>
              <a:ext uri="{FF2B5EF4-FFF2-40B4-BE49-F238E27FC236}">
                <a16:creationId xmlns="" xmlns:a16="http://schemas.microsoft.com/office/drawing/2014/main" id="{D9E0ACAC-7BC4-4676-9B01-0D4C9FD44756}"/>
              </a:ext>
            </a:extLst>
          </p:cNvPr>
          <p:cNvPicPr>
            <a:picLocks noChangeAspect="1"/>
          </p:cNvPicPr>
          <p:nvPr/>
        </p:nvPicPr>
        <p:blipFill>
          <a:blip r:embed="rId6"/>
          <a:stretch>
            <a:fillRect/>
          </a:stretch>
        </p:blipFill>
        <p:spPr>
          <a:xfrm>
            <a:off x="0" y="741560"/>
            <a:ext cx="3736860" cy="877824"/>
          </a:xfrm>
          <a:prstGeom prst="rect">
            <a:avLst/>
          </a:prstGeom>
          <a:noFill/>
          <a:ln cap="flat">
            <a:noFill/>
          </a:ln>
        </p:spPr>
      </p:pic>
      <p:sp>
        <p:nvSpPr>
          <p:cNvPr id="7" name="Prostokąt 6">
            <a:extLst>
              <a:ext uri="{FF2B5EF4-FFF2-40B4-BE49-F238E27FC236}">
                <a16:creationId xmlns="" xmlns:a16="http://schemas.microsoft.com/office/drawing/2014/main" id="{C86D41B1-6522-4705-BC50-C3B19EB58FBB}"/>
              </a:ext>
            </a:extLst>
          </p:cNvPr>
          <p:cNvSpPr/>
          <p:nvPr/>
        </p:nvSpPr>
        <p:spPr>
          <a:xfrm>
            <a:off x="9774305" y="1010796"/>
            <a:ext cx="1868585" cy="353945"/>
          </a:xfrm>
          <a:prstGeom prst="rect">
            <a:avLst/>
          </a:prstGeom>
          <a:noFill/>
          <a:ln cap="flat">
            <a:noFill/>
            <a:prstDash val="solid"/>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pl-PL" sz="1700" kern="0" dirty="0">
                <a:solidFill>
                  <a:srgbClr val="FFFFFF"/>
                </a:solidFill>
                <a:latin typeface="Arial"/>
              </a:rPr>
              <a:t>www.smmlegal.pl</a:t>
            </a:r>
          </a:p>
        </p:txBody>
      </p:sp>
      <p:sp>
        <p:nvSpPr>
          <p:cNvPr id="8" name="pole tekstowe 12">
            <a:extLst>
              <a:ext uri="{FF2B5EF4-FFF2-40B4-BE49-F238E27FC236}">
                <a16:creationId xmlns="" xmlns:a16="http://schemas.microsoft.com/office/drawing/2014/main" id="{2FA9B514-23C3-46F8-AC12-AC8D88652882}"/>
              </a:ext>
            </a:extLst>
          </p:cNvPr>
          <p:cNvSpPr txBox="1"/>
          <p:nvPr/>
        </p:nvSpPr>
        <p:spPr>
          <a:xfrm>
            <a:off x="3327812" y="3582646"/>
            <a:ext cx="2188561" cy="400114"/>
          </a:xfrm>
          <a:prstGeom prst="rect">
            <a:avLst/>
          </a:prstGeom>
          <a:noFill/>
          <a:ln cap="flat">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pl-PL" sz="2000" kern="0" cap="all" dirty="0">
                <a:solidFill>
                  <a:srgbClr val="FFFFFF"/>
                </a:solidFill>
                <a:latin typeface="Arial"/>
              </a:rPr>
              <a:t>zapraszamy</a:t>
            </a:r>
          </a:p>
        </p:txBody>
      </p:sp>
      <p:sp>
        <p:nvSpPr>
          <p:cNvPr id="9" name="pole tekstowe 13">
            <a:extLst>
              <a:ext uri="{FF2B5EF4-FFF2-40B4-BE49-F238E27FC236}">
                <a16:creationId xmlns="" xmlns:a16="http://schemas.microsoft.com/office/drawing/2014/main" id="{AB6CE8AA-806B-43F9-93E7-D9BC1501E0FF}"/>
              </a:ext>
            </a:extLst>
          </p:cNvPr>
          <p:cNvSpPr txBox="1"/>
          <p:nvPr/>
        </p:nvSpPr>
        <p:spPr>
          <a:xfrm>
            <a:off x="1918740" y="3912434"/>
            <a:ext cx="5816187" cy="784829"/>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pl-PL" sz="4500" kern="0" cap="all" dirty="0">
                <a:solidFill>
                  <a:srgbClr val="FFFFFF"/>
                </a:solidFill>
                <a:latin typeface="Arial"/>
              </a:rPr>
              <a:t>Do współpracy</a:t>
            </a:r>
          </a:p>
        </p:txBody>
      </p:sp>
      <p:sp>
        <p:nvSpPr>
          <p:cNvPr id="10" name="Prostokąt 14">
            <a:extLst>
              <a:ext uri="{FF2B5EF4-FFF2-40B4-BE49-F238E27FC236}">
                <a16:creationId xmlns="" xmlns:a16="http://schemas.microsoft.com/office/drawing/2014/main" id="{15A8FD3D-4D73-4663-A98E-C468241F2FAF}"/>
              </a:ext>
            </a:extLst>
          </p:cNvPr>
          <p:cNvSpPr/>
          <p:nvPr/>
        </p:nvSpPr>
        <p:spPr>
          <a:xfrm>
            <a:off x="394737" y="5740511"/>
            <a:ext cx="1823807" cy="738661"/>
          </a:xfrm>
          <a:prstGeom prst="rect">
            <a:avLst/>
          </a:prstGeom>
          <a:noFill/>
          <a:ln cap="flat">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pl-PL" sz="1400" kern="0" dirty="0">
                <a:solidFill>
                  <a:srgbClr val="FFFFFF"/>
                </a:solidFill>
                <a:latin typeface="ArialMT"/>
              </a:rPr>
              <a:t>Warsaw Office</a:t>
            </a:r>
          </a:p>
          <a:p>
            <a:pPr>
              <a:defRPr sz="1800" b="0" i="0" u="none" strike="noStrike" kern="0" cap="none" spc="0" baseline="0">
                <a:solidFill>
                  <a:srgbClr val="000000"/>
                </a:solidFill>
                <a:uFillTx/>
              </a:defRPr>
            </a:pPr>
            <a:r>
              <a:rPr lang="pl-PL" sz="1400" kern="0" dirty="0">
                <a:solidFill>
                  <a:srgbClr val="FFFFFF"/>
                </a:solidFill>
                <a:latin typeface="ArialMT"/>
              </a:rPr>
              <a:t>ul. Chłodna 52</a:t>
            </a:r>
          </a:p>
          <a:p>
            <a:pPr>
              <a:defRPr sz="1800" b="0" i="0" u="none" strike="noStrike" kern="0" cap="none" spc="0" baseline="0">
                <a:solidFill>
                  <a:srgbClr val="000000"/>
                </a:solidFill>
                <a:uFillTx/>
              </a:defRPr>
            </a:pPr>
            <a:r>
              <a:rPr lang="pl-PL" sz="1400" kern="0" dirty="0">
                <a:solidFill>
                  <a:srgbClr val="FFFFFF"/>
                </a:solidFill>
                <a:latin typeface="ArialMT"/>
              </a:rPr>
              <a:t>00-872 Warszawa</a:t>
            </a:r>
            <a:endParaRPr lang="pl-PL" sz="1400" kern="0" dirty="0">
              <a:solidFill>
                <a:srgbClr val="000000"/>
              </a:solidFill>
              <a:latin typeface="Arial"/>
            </a:endParaRPr>
          </a:p>
        </p:txBody>
      </p:sp>
      <p:sp>
        <p:nvSpPr>
          <p:cNvPr id="11" name="Prostokąt 15">
            <a:extLst>
              <a:ext uri="{FF2B5EF4-FFF2-40B4-BE49-F238E27FC236}">
                <a16:creationId xmlns="" xmlns:a16="http://schemas.microsoft.com/office/drawing/2014/main" id="{32D25495-BCEA-4BF7-8488-424743C8F81C}"/>
              </a:ext>
            </a:extLst>
          </p:cNvPr>
          <p:cNvSpPr/>
          <p:nvPr/>
        </p:nvSpPr>
        <p:spPr>
          <a:xfrm>
            <a:off x="2733205" y="5740511"/>
            <a:ext cx="6096003" cy="738661"/>
          </a:xfrm>
          <a:prstGeom prst="rect">
            <a:avLst/>
          </a:prstGeom>
          <a:noFill/>
          <a:ln cap="flat">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pl-PL" sz="1400" kern="0" dirty="0">
                <a:solidFill>
                  <a:srgbClr val="FFFFFF"/>
                </a:solidFill>
                <a:latin typeface="Arial"/>
              </a:rPr>
              <a:t>Poznań Office</a:t>
            </a:r>
          </a:p>
          <a:p>
            <a:pPr>
              <a:defRPr sz="1800" b="0" i="0" u="none" strike="noStrike" kern="0" cap="none" spc="0" baseline="0">
                <a:solidFill>
                  <a:srgbClr val="000000"/>
                </a:solidFill>
                <a:uFillTx/>
              </a:defRPr>
            </a:pPr>
            <a:r>
              <a:rPr lang="pl-PL" sz="1400" kern="0" dirty="0">
                <a:solidFill>
                  <a:srgbClr val="FFFFFF"/>
                </a:solidFill>
                <a:latin typeface="Arial"/>
              </a:rPr>
              <a:t>ul. Litewska 3/1</a:t>
            </a:r>
          </a:p>
          <a:p>
            <a:pPr>
              <a:defRPr sz="1800" b="0" i="0" u="none" strike="noStrike" kern="0" cap="none" spc="0" baseline="0">
                <a:solidFill>
                  <a:srgbClr val="000000"/>
                </a:solidFill>
                <a:uFillTx/>
              </a:defRPr>
            </a:pPr>
            <a:r>
              <a:rPr lang="pl-PL" sz="1400" kern="0" dirty="0">
                <a:solidFill>
                  <a:srgbClr val="FFFFFF"/>
                </a:solidFill>
                <a:latin typeface="Arial"/>
              </a:rPr>
              <a:t>60-605 Poznań</a:t>
            </a:r>
            <a:endParaRPr lang="pl-PL" sz="1400" kern="0" dirty="0">
              <a:solidFill>
                <a:srgbClr val="000000"/>
              </a:solidFill>
              <a:latin typeface="Arial"/>
            </a:endParaRPr>
          </a:p>
        </p:txBody>
      </p:sp>
      <p:cxnSp>
        <p:nvCxnSpPr>
          <p:cNvPr id="12" name="Łącznik prosty 18">
            <a:extLst>
              <a:ext uri="{FF2B5EF4-FFF2-40B4-BE49-F238E27FC236}">
                <a16:creationId xmlns="" xmlns:a16="http://schemas.microsoft.com/office/drawing/2014/main" id="{E8107533-5110-4C86-8183-60E312F8C41D}"/>
              </a:ext>
            </a:extLst>
          </p:cNvPr>
          <p:cNvCxnSpPr/>
          <p:nvPr/>
        </p:nvCxnSpPr>
        <p:spPr>
          <a:xfrm>
            <a:off x="2218544" y="5771217"/>
            <a:ext cx="0" cy="719523"/>
          </a:xfrm>
          <a:prstGeom prst="straightConnector1">
            <a:avLst/>
          </a:prstGeom>
          <a:noFill/>
          <a:ln w="6345" cap="flat">
            <a:solidFill>
              <a:srgbClr val="FFFFFF"/>
            </a:solidFill>
            <a:prstDash val="solid"/>
            <a:miter/>
          </a:ln>
        </p:spPr>
      </p:cxnSp>
    </p:spTree>
    <p:extLst>
      <p:ext uri="{BB962C8B-B14F-4D97-AF65-F5344CB8AC3E}">
        <p14:creationId xmlns:p14="http://schemas.microsoft.com/office/powerpoint/2010/main" val="1643082902"/>
      </p:ext>
    </p:extLst>
  </p:cSld>
  <p:clrMapOvr>
    <a:masterClrMapping/>
  </p:clrMapOvr>
  <p:hf sldNum="0" hdr="0" ftr="0" dt="0"/>
</p:sldLayout>
</file>

<file path=ppt/slideLayouts/slideLayout54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04A9D435-006C-4AE0-8D24-1721504DB7DE}"/>
              </a:ext>
            </a:extLst>
          </p:cNvPr>
          <p:cNvSpPr txBox="1">
            <a:spLocks noGrp="1"/>
          </p:cNvSpPr>
          <p:nvPr>
            <p:ph type="title"/>
          </p:nvPr>
        </p:nvSpPr>
        <p:spPr>
          <a:xfrm>
            <a:off x="839784"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ekstu 2">
            <a:extLst>
              <a:ext uri="{FF2B5EF4-FFF2-40B4-BE49-F238E27FC236}">
                <a16:creationId xmlns="" xmlns:a16="http://schemas.microsoft.com/office/drawing/2014/main" id="{92396223-4143-45BB-A763-3B1B845CF1DA}"/>
              </a:ext>
            </a:extLst>
          </p:cNvPr>
          <p:cNvSpPr txBox="1">
            <a:spLocks noGrp="1"/>
          </p:cNvSpPr>
          <p:nvPr>
            <p:ph type="body" idx="1"/>
          </p:nvPr>
        </p:nvSpPr>
        <p:spPr>
          <a:xfrm>
            <a:off x="839784" y="1681160"/>
            <a:ext cx="5157782" cy="823910"/>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pl-PL" sz="2400" b="1" i="0" u="none" strike="noStrike" cap="none" spc="0" baseline="0">
                <a:solidFill>
                  <a:srgbClr val="000000"/>
                </a:solidFill>
                <a:uFillTx/>
                <a:latin typeface="Arial"/>
              </a:defRPr>
            </a:lvl1pPr>
          </a:lstStyle>
          <a:p>
            <a:pPr lvl="0"/>
            <a:r>
              <a:rPr lang="pl-PL"/>
              <a:t>Kliknij, aby edytować style wzorca tekstu</a:t>
            </a:r>
          </a:p>
        </p:txBody>
      </p:sp>
      <p:sp>
        <p:nvSpPr>
          <p:cNvPr id="4" name="Symbol zastępczy zawartości 3">
            <a:extLst>
              <a:ext uri="{FF2B5EF4-FFF2-40B4-BE49-F238E27FC236}">
                <a16:creationId xmlns="" xmlns:a16="http://schemas.microsoft.com/office/drawing/2014/main" id="{DF07B524-6A39-4045-920C-91ECFA3D6718}"/>
              </a:ext>
            </a:extLst>
          </p:cNvPr>
          <p:cNvSpPr txBox="1">
            <a:spLocks noGrp="1"/>
          </p:cNvSpPr>
          <p:nvPr>
            <p:ph sz="half" idx="2"/>
          </p:nvPr>
        </p:nvSpPr>
        <p:spPr>
          <a:xfrm>
            <a:off x="839784" y="2505071"/>
            <a:ext cx="5157782" cy="368458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 xmlns:a16="http://schemas.microsoft.com/office/drawing/2014/main" id="{44C123B0-46A4-4BCC-BA20-41976DEECD30}"/>
              </a:ext>
            </a:extLst>
          </p:cNvPr>
          <p:cNvSpPr txBox="1">
            <a:spLocks noGrp="1"/>
          </p:cNvSpPr>
          <p:nvPr>
            <p:ph type="body" sz="quarter" idx="3"/>
          </p:nvPr>
        </p:nvSpPr>
        <p:spPr>
          <a:xfrm>
            <a:off x="6172200" y="1681160"/>
            <a:ext cx="5183184" cy="823910"/>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pl-PL" sz="2400" b="1" i="0" u="none" strike="noStrike" cap="none" spc="0" baseline="0">
                <a:solidFill>
                  <a:srgbClr val="000000"/>
                </a:solidFill>
                <a:uFillTx/>
                <a:latin typeface="Arial"/>
              </a:defRPr>
            </a:lvl1pPr>
          </a:lstStyle>
          <a:p>
            <a:pPr lvl="0"/>
            <a:r>
              <a:rPr lang="pl-PL"/>
              <a:t>Kliknij, aby edytować style wzorca tekstu</a:t>
            </a:r>
          </a:p>
        </p:txBody>
      </p:sp>
      <p:sp>
        <p:nvSpPr>
          <p:cNvPr id="6" name="Symbol zastępczy zawartości 5">
            <a:extLst>
              <a:ext uri="{FF2B5EF4-FFF2-40B4-BE49-F238E27FC236}">
                <a16:creationId xmlns="" xmlns:a16="http://schemas.microsoft.com/office/drawing/2014/main" id="{6179ECAD-33A0-4FB4-AC38-3BDA4AEA4A48}"/>
              </a:ext>
            </a:extLst>
          </p:cNvPr>
          <p:cNvSpPr txBox="1">
            <a:spLocks noGrp="1"/>
          </p:cNvSpPr>
          <p:nvPr>
            <p:ph sz="quarter" idx="4"/>
          </p:nvPr>
        </p:nvSpPr>
        <p:spPr>
          <a:xfrm>
            <a:off x="6172200" y="2505071"/>
            <a:ext cx="5183184" cy="368458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 xmlns:a16="http://schemas.microsoft.com/office/drawing/2014/main" id="{7AF96B67-5D46-49B0-8389-36ADE4E226EB}"/>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DB6EC5A6-C0BE-4049-B1D0-D2AF55BA54A9}" type="datetime1">
              <a:rPr lang="pl-PL"/>
              <a:pPr/>
              <a:t>2018-11-24</a:t>
            </a:fld>
            <a:endParaRPr dirty="0"/>
          </a:p>
        </p:txBody>
      </p:sp>
      <p:sp>
        <p:nvSpPr>
          <p:cNvPr id="8" name="Symbol zastępczy stopki 7">
            <a:extLst>
              <a:ext uri="{FF2B5EF4-FFF2-40B4-BE49-F238E27FC236}">
                <a16:creationId xmlns="" xmlns:a16="http://schemas.microsoft.com/office/drawing/2014/main" id="{1C81117F-51E4-496F-B233-C55C8595249A}"/>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endParaRPr dirty="0"/>
          </a:p>
        </p:txBody>
      </p:sp>
      <p:sp>
        <p:nvSpPr>
          <p:cNvPr id="9" name="Symbol zastępczy numeru slajdu 8">
            <a:extLst>
              <a:ext uri="{FF2B5EF4-FFF2-40B4-BE49-F238E27FC236}">
                <a16:creationId xmlns="" xmlns:a16="http://schemas.microsoft.com/office/drawing/2014/main" id="{618C1F7B-D838-45F2-9585-206E58DA056D}"/>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D28EA662-BFD6-4694-AE46-976F5EA95AF5}" type="slidenum">
              <a:rPr/>
              <a:pPr/>
              <a:t>‹#›</a:t>
            </a:fld>
            <a:endParaRPr dirty="0"/>
          </a:p>
        </p:txBody>
      </p:sp>
    </p:spTree>
    <p:extLst>
      <p:ext uri="{BB962C8B-B14F-4D97-AF65-F5344CB8AC3E}">
        <p14:creationId xmlns:p14="http://schemas.microsoft.com/office/powerpoint/2010/main" val="477901769"/>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84913D0A-CD9C-4D07-873E-BF07400A4FC6}"/>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daty 2">
            <a:extLst>
              <a:ext uri="{FF2B5EF4-FFF2-40B4-BE49-F238E27FC236}">
                <a16:creationId xmlns="" xmlns:a16="http://schemas.microsoft.com/office/drawing/2014/main" id="{39CE0202-EA24-40BF-BFF4-17E99A957DC5}"/>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9B24F45B-4FE7-4D9C-B415-9D7DB5E81821}" type="datetime1">
              <a:rPr lang="pl-PL"/>
              <a:pPr/>
              <a:t>2018-11-24</a:t>
            </a:fld>
            <a:endParaRPr dirty="0"/>
          </a:p>
        </p:txBody>
      </p:sp>
      <p:sp>
        <p:nvSpPr>
          <p:cNvPr id="4" name="Symbol zastępczy stopki 3">
            <a:extLst>
              <a:ext uri="{FF2B5EF4-FFF2-40B4-BE49-F238E27FC236}">
                <a16:creationId xmlns="" xmlns:a16="http://schemas.microsoft.com/office/drawing/2014/main" id="{A19DA995-1CBC-40D6-8BFE-D36F53C6AD66}"/>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endParaRPr dirty="0"/>
          </a:p>
        </p:txBody>
      </p:sp>
      <p:sp>
        <p:nvSpPr>
          <p:cNvPr id="5" name="Symbol zastępczy numeru slajdu 4">
            <a:extLst>
              <a:ext uri="{FF2B5EF4-FFF2-40B4-BE49-F238E27FC236}">
                <a16:creationId xmlns="" xmlns:a16="http://schemas.microsoft.com/office/drawing/2014/main" id="{CF72FAC8-A800-469E-BDB2-4A6118192DF5}"/>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045C7131-6C13-4094-9318-685303C61D3C}" type="slidenum">
              <a:rPr/>
              <a:pPr/>
              <a:t>‹#›</a:t>
            </a:fld>
            <a:endParaRPr dirty="0"/>
          </a:p>
        </p:txBody>
      </p:sp>
    </p:spTree>
    <p:extLst>
      <p:ext uri="{BB962C8B-B14F-4D97-AF65-F5344CB8AC3E}">
        <p14:creationId xmlns:p14="http://schemas.microsoft.com/office/powerpoint/2010/main" val="1904956122"/>
      </p:ext>
    </p:extLst>
  </p:cSld>
  <p:clrMapOvr>
    <a:masterClrMapping/>
  </p:clrMapOvr>
  <p:hf sldNum="0" hdr="0" ftr="0" dt="0"/>
</p:sldLayout>
</file>

<file path=ppt/slideLayouts/slideLayout54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 xmlns:a16="http://schemas.microsoft.com/office/drawing/2014/main" id="{733CB9B9-73F3-4F46-B2EA-963A3256F474}"/>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BCC13E7C-F679-42C2-B154-DAA3FB8EBB4A}" type="datetime1">
              <a:rPr lang="pl-PL"/>
              <a:pPr/>
              <a:t>2018-11-24</a:t>
            </a:fld>
            <a:endParaRPr dirty="0"/>
          </a:p>
        </p:txBody>
      </p:sp>
      <p:sp>
        <p:nvSpPr>
          <p:cNvPr id="3" name="Symbol zastępczy stopki 2">
            <a:extLst>
              <a:ext uri="{FF2B5EF4-FFF2-40B4-BE49-F238E27FC236}">
                <a16:creationId xmlns="" xmlns:a16="http://schemas.microsoft.com/office/drawing/2014/main" id="{2D34D442-CDEB-479F-A12F-3F26CCAEB2F4}"/>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endParaRPr dirty="0"/>
          </a:p>
        </p:txBody>
      </p:sp>
      <p:sp>
        <p:nvSpPr>
          <p:cNvPr id="4" name="Symbol zastępczy numeru slajdu 3">
            <a:extLst>
              <a:ext uri="{FF2B5EF4-FFF2-40B4-BE49-F238E27FC236}">
                <a16:creationId xmlns="" xmlns:a16="http://schemas.microsoft.com/office/drawing/2014/main" id="{6601CD63-3BB1-4BC7-87D6-77D338539318}"/>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EB0331D5-7A65-4BCA-8AA6-8934F1CC1B30}" type="slidenum">
              <a:rPr/>
              <a:pPr/>
              <a:t>‹#›</a:t>
            </a:fld>
            <a:endParaRPr dirty="0"/>
          </a:p>
        </p:txBody>
      </p:sp>
    </p:spTree>
    <p:extLst>
      <p:ext uri="{BB962C8B-B14F-4D97-AF65-F5344CB8AC3E}">
        <p14:creationId xmlns:p14="http://schemas.microsoft.com/office/powerpoint/2010/main" val="814025214"/>
      </p:ext>
    </p:extLst>
  </p:cSld>
  <p:clrMapOvr>
    <a:masterClrMapping/>
  </p:clrMapOvr>
  <p:hf sldNum="0" hdr="0" ftr="0" dt="0"/>
</p:sldLayout>
</file>

<file path=ppt/slideLayouts/slideLayout54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36070E2B-9CC7-4224-8A2D-EE70AE0E7A0C}"/>
              </a:ext>
            </a:extLst>
          </p:cNvPr>
          <p:cNvSpPr txBox="1">
            <a:spLocks noGrp="1"/>
          </p:cNvSpPr>
          <p:nvPr>
            <p:ph type="title"/>
          </p:nvPr>
        </p:nvSpPr>
        <p:spPr>
          <a:xfrm>
            <a:off x="839784" y="457200"/>
            <a:ext cx="3932240" cy="1600200"/>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pl-PL" sz="3200" b="0" i="0" u="none" strike="noStrike" cap="none" spc="0" baseline="0">
                <a:solidFill>
                  <a:srgbClr val="000000"/>
                </a:solidFill>
                <a:uFillTx/>
                <a:latin typeface="Arial"/>
              </a:defRPr>
            </a:lvl1pPr>
          </a:lstStyle>
          <a:p>
            <a:pPr lvl="0"/>
            <a:r>
              <a:rPr lang="pl-PL"/>
              <a:t>Kliknij, aby edytować styl</a:t>
            </a:r>
          </a:p>
        </p:txBody>
      </p:sp>
      <p:sp>
        <p:nvSpPr>
          <p:cNvPr id="3" name="Symbol zastępczy zawartości 2">
            <a:extLst>
              <a:ext uri="{FF2B5EF4-FFF2-40B4-BE49-F238E27FC236}">
                <a16:creationId xmlns="" xmlns:a16="http://schemas.microsoft.com/office/drawing/2014/main" id="{F340F1F7-8759-4119-9376-9F6C723F22C8}"/>
              </a:ext>
            </a:extLst>
          </p:cNvPr>
          <p:cNvSpPr txBox="1">
            <a:spLocks noGrp="1"/>
          </p:cNvSpPr>
          <p:nvPr>
            <p:ph idx="1"/>
          </p:nvPr>
        </p:nvSpPr>
        <p:spPr>
          <a:xfrm>
            <a:off x="5183184" y="987423"/>
            <a:ext cx="6172200" cy="487362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3200"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sz="2800"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sz="2400"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sz="2000"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sz="2000"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 xmlns:a16="http://schemas.microsoft.com/office/drawing/2014/main" id="{61DB52BF-A834-422B-BBE4-1783F6BA7EC8}"/>
              </a:ext>
            </a:extLst>
          </p:cNvPr>
          <p:cNvSpPr txBox="1">
            <a:spLocks noGrp="1"/>
          </p:cNvSpPr>
          <p:nvPr>
            <p:ph type="body" sz="half" idx="2"/>
          </p:nvPr>
        </p:nvSpPr>
        <p:spPr>
          <a:xfrm>
            <a:off x="839784" y="2057400"/>
            <a:ext cx="3932240" cy="381158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600" b="0" i="0" u="none" strike="noStrike" cap="none" spc="0" baseline="0">
                <a:solidFill>
                  <a:srgbClr val="000000"/>
                </a:solidFill>
                <a:uFillTx/>
                <a:latin typeface="Arial"/>
              </a:defRPr>
            </a:lvl1pPr>
          </a:lstStyle>
          <a:p>
            <a:pPr lvl="0"/>
            <a:r>
              <a:rPr lang="pl-PL"/>
              <a:t>Kliknij, aby edytować style wzorca tekstu</a:t>
            </a:r>
          </a:p>
        </p:txBody>
      </p:sp>
      <p:sp>
        <p:nvSpPr>
          <p:cNvPr id="5" name="Symbol zastępczy daty 4">
            <a:extLst>
              <a:ext uri="{FF2B5EF4-FFF2-40B4-BE49-F238E27FC236}">
                <a16:creationId xmlns="" xmlns:a16="http://schemas.microsoft.com/office/drawing/2014/main" id="{946A17B3-E80C-4B31-B984-F4ED3E46A81F}"/>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E4D3EBD0-4121-4C47-AF14-172B3B993A65}" type="datetime1">
              <a:rPr lang="pl-PL"/>
              <a:pPr/>
              <a:t>2018-11-24</a:t>
            </a:fld>
            <a:endParaRPr dirty="0"/>
          </a:p>
        </p:txBody>
      </p:sp>
      <p:sp>
        <p:nvSpPr>
          <p:cNvPr id="6" name="Symbol zastępczy stopki 5">
            <a:extLst>
              <a:ext uri="{FF2B5EF4-FFF2-40B4-BE49-F238E27FC236}">
                <a16:creationId xmlns="" xmlns:a16="http://schemas.microsoft.com/office/drawing/2014/main" id="{8A98C2E6-665F-4B9D-9C8F-C268E95CB350}"/>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endParaRPr dirty="0"/>
          </a:p>
        </p:txBody>
      </p:sp>
      <p:sp>
        <p:nvSpPr>
          <p:cNvPr id="7" name="Symbol zastępczy numeru slajdu 6">
            <a:extLst>
              <a:ext uri="{FF2B5EF4-FFF2-40B4-BE49-F238E27FC236}">
                <a16:creationId xmlns="" xmlns:a16="http://schemas.microsoft.com/office/drawing/2014/main" id="{C82F5E8A-F89A-4518-8914-ED2033242F7A}"/>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9DC14874-293C-41AB-A328-8A401A667A10}" type="slidenum">
              <a:rPr/>
              <a:pPr/>
              <a:t>‹#›</a:t>
            </a:fld>
            <a:endParaRPr dirty="0"/>
          </a:p>
        </p:txBody>
      </p:sp>
    </p:spTree>
    <p:extLst>
      <p:ext uri="{BB962C8B-B14F-4D97-AF65-F5344CB8AC3E}">
        <p14:creationId xmlns:p14="http://schemas.microsoft.com/office/powerpoint/2010/main" val="1986524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8_Dwa elementy zawartości">
    <p:spTree>
      <p:nvGrpSpPr>
        <p:cNvPr id="1" name=""/>
        <p:cNvGrpSpPr/>
        <p:nvPr/>
      </p:nvGrpSpPr>
      <p:grpSpPr>
        <a:xfrm>
          <a:off x="0" y="0"/>
          <a:ext cx="0" cy="0"/>
          <a:chOff x="0" y="0"/>
          <a:chExt cx="0" cy="0"/>
        </a:xfrm>
      </p:grpSpPr>
      <p:sp>
        <p:nvSpPr>
          <p:cNvPr id="2" name="Prostokąt 1">
            <a:extLst>
              <a:ext uri="{FF2B5EF4-FFF2-40B4-BE49-F238E27FC236}">
                <a16:creationId xmlns="" xmlns:a16="http://schemas.microsoft.com/office/drawing/2014/main" id="{1366936D-1442-4A62-992F-6EB76631A4DC}"/>
              </a:ext>
            </a:extLst>
          </p:cNvPr>
          <p:cNvSpPr/>
          <p:nvPr/>
        </p:nvSpPr>
        <p:spPr>
          <a:xfrm>
            <a:off x="-290285" y="682169"/>
            <a:ext cx="1248229" cy="957943"/>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l-PL" sz="1800" b="0" i="0" u="none" strike="noStrike" kern="1200" cap="none" spc="0" baseline="0" dirty="0">
              <a:solidFill>
                <a:srgbClr val="FFFFFF"/>
              </a:solidFill>
              <a:uFillTx/>
              <a:latin typeface="Arial"/>
            </a:endParaRPr>
          </a:p>
        </p:txBody>
      </p:sp>
      <p:pic>
        <p:nvPicPr>
          <p:cNvPr id="3" name="Obraz 53">
            <a:extLst>
              <a:ext uri="{FF2B5EF4-FFF2-40B4-BE49-F238E27FC236}">
                <a16:creationId xmlns="" xmlns:a16="http://schemas.microsoft.com/office/drawing/2014/main" id="{5BA7DE8F-20F6-43FF-B838-19F1895C37DF}"/>
              </a:ext>
            </a:extLst>
          </p:cNvPr>
          <p:cNvPicPr>
            <a:picLocks noChangeAspect="1"/>
          </p:cNvPicPr>
          <p:nvPr/>
        </p:nvPicPr>
        <p:blipFill>
          <a:blip r:embed="rId2"/>
          <a:stretch>
            <a:fillRect/>
          </a:stretch>
        </p:blipFill>
        <p:spPr>
          <a:xfrm>
            <a:off x="-101598" y="-9564"/>
            <a:ext cx="12395204" cy="6873700"/>
          </a:xfrm>
          <a:prstGeom prst="rect">
            <a:avLst/>
          </a:prstGeom>
          <a:noFill/>
          <a:ln cap="flat">
            <a:noFill/>
          </a:ln>
        </p:spPr>
      </p:pic>
    </p:spTree>
    <p:extLst>
      <p:ext uri="{BB962C8B-B14F-4D97-AF65-F5344CB8AC3E}">
        <p14:creationId xmlns:p14="http://schemas.microsoft.com/office/powerpoint/2010/main" val="787562858"/>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1EE97AEE-0465-4CCE-AFBA-6DC2DFA555FF}"/>
              </a:ext>
            </a:extLst>
          </p:cNvPr>
          <p:cNvSpPr txBox="1">
            <a:spLocks noGrp="1"/>
          </p:cNvSpPr>
          <p:nvPr>
            <p:ph type="title"/>
          </p:nvPr>
        </p:nvSpPr>
        <p:spPr>
          <a:xfrm>
            <a:off x="839784" y="457200"/>
            <a:ext cx="3932240" cy="1600200"/>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pl-PL" sz="3200" b="0" i="0" u="none" strike="noStrike" cap="none" spc="0" baseline="0">
                <a:solidFill>
                  <a:srgbClr val="000000"/>
                </a:solidFill>
                <a:uFillTx/>
                <a:latin typeface="Arial"/>
              </a:defRPr>
            </a:lvl1pPr>
          </a:lstStyle>
          <a:p>
            <a:pPr lvl="0"/>
            <a:r>
              <a:rPr lang="pl-PL"/>
              <a:t>Kliknij, aby edytować styl</a:t>
            </a:r>
          </a:p>
        </p:txBody>
      </p:sp>
      <p:sp>
        <p:nvSpPr>
          <p:cNvPr id="3" name="Symbol zastępczy obrazu 2">
            <a:extLst>
              <a:ext uri="{FF2B5EF4-FFF2-40B4-BE49-F238E27FC236}">
                <a16:creationId xmlns="" xmlns:a16="http://schemas.microsoft.com/office/drawing/2014/main" id="{7A840D69-5CA8-48AF-B0B9-E673713682BE}"/>
              </a:ext>
            </a:extLst>
          </p:cNvPr>
          <p:cNvSpPr txBox="1">
            <a:spLocks noGrp="1"/>
          </p:cNvSpPr>
          <p:nvPr>
            <p:ph type="pic" idx="1"/>
          </p:nvPr>
        </p:nvSpPr>
        <p:spPr>
          <a:xfrm>
            <a:off x="5183184" y="987423"/>
            <a:ext cx="6172200" cy="487362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3200" b="0" i="0" u="none" strike="noStrike" cap="none" spc="0" baseline="0">
                <a:solidFill>
                  <a:srgbClr val="000000"/>
                </a:solidFill>
                <a:uFillTx/>
                <a:latin typeface="Arial"/>
              </a:defRPr>
            </a:lvl1pPr>
          </a:lstStyle>
          <a:p>
            <a:pPr lvl="0"/>
            <a:endParaRPr lang="pl-PL" dirty="0"/>
          </a:p>
        </p:txBody>
      </p:sp>
      <p:sp>
        <p:nvSpPr>
          <p:cNvPr id="4" name="Symbol zastępczy tekstu 3">
            <a:extLst>
              <a:ext uri="{FF2B5EF4-FFF2-40B4-BE49-F238E27FC236}">
                <a16:creationId xmlns="" xmlns:a16="http://schemas.microsoft.com/office/drawing/2014/main" id="{10CD53DA-B55F-41B3-9B42-4CEB83D527A8}"/>
              </a:ext>
            </a:extLst>
          </p:cNvPr>
          <p:cNvSpPr txBox="1">
            <a:spLocks noGrp="1"/>
          </p:cNvSpPr>
          <p:nvPr>
            <p:ph type="body" sz="half" idx="2"/>
          </p:nvPr>
        </p:nvSpPr>
        <p:spPr>
          <a:xfrm>
            <a:off x="839784" y="2057400"/>
            <a:ext cx="3932240" cy="381158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600" b="0" i="0" u="none" strike="noStrike" cap="none" spc="0" baseline="0">
                <a:solidFill>
                  <a:srgbClr val="000000"/>
                </a:solidFill>
                <a:uFillTx/>
                <a:latin typeface="Arial"/>
              </a:defRPr>
            </a:lvl1pPr>
          </a:lstStyle>
          <a:p>
            <a:pPr lvl="0"/>
            <a:r>
              <a:rPr lang="pl-PL"/>
              <a:t>Kliknij, aby edytować style wzorca tekstu</a:t>
            </a:r>
          </a:p>
        </p:txBody>
      </p:sp>
      <p:sp>
        <p:nvSpPr>
          <p:cNvPr id="5" name="Symbol zastępczy daty 4">
            <a:extLst>
              <a:ext uri="{FF2B5EF4-FFF2-40B4-BE49-F238E27FC236}">
                <a16:creationId xmlns="" xmlns:a16="http://schemas.microsoft.com/office/drawing/2014/main" id="{147F559D-50E9-4579-8568-02058DD6400B}"/>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90773372-5E1B-411F-A0B0-563DA6C786B0}" type="datetime1">
              <a:rPr lang="pl-PL"/>
              <a:pPr/>
              <a:t>2018-11-24</a:t>
            </a:fld>
            <a:endParaRPr dirty="0"/>
          </a:p>
        </p:txBody>
      </p:sp>
      <p:sp>
        <p:nvSpPr>
          <p:cNvPr id="6" name="Symbol zastępczy stopki 5">
            <a:extLst>
              <a:ext uri="{FF2B5EF4-FFF2-40B4-BE49-F238E27FC236}">
                <a16:creationId xmlns="" xmlns:a16="http://schemas.microsoft.com/office/drawing/2014/main" id="{30772F96-DFA3-4D53-872C-AF3A05BC18F6}"/>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endParaRPr dirty="0"/>
          </a:p>
        </p:txBody>
      </p:sp>
      <p:sp>
        <p:nvSpPr>
          <p:cNvPr id="7" name="Symbol zastępczy numeru slajdu 6">
            <a:extLst>
              <a:ext uri="{FF2B5EF4-FFF2-40B4-BE49-F238E27FC236}">
                <a16:creationId xmlns="" xmlns:a16="http://schemas.microsoft.com/office/drawing/2014/main" id="{0E3B6629-DD8B-4949-B332-A4B7991936D8}"/>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972DC3D2-F4FB-4F60-B770-CC1B09F42209}" type="slidenum">
              <a:rPr/>
              <a:pPr/>
              <a:t>‹#›</a:t>
            </a:fld>
            <a:endParaRPr dirty="0"/>
          </a:p>
        </p:txBody>
      </p:sp>
    </p:spTree>
    <p:extLst>
      <p:ext uri="{BB962C8B-B14F-4D97-AF65-F5344CB8AC3E}">
        <p14:creationId xmlns:p14="http://schemas.microsoft.com/office/powerpoint/2010/main" val="364716956"/>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2BAB9DCA-35CB-4A71-996D-3FDF2EEDD819}"/>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ytułu pionowego 2">
            <a:extLst>
              <a:ext uri="{FF2B5EF4-FFF2-40B4-BE49-F238E27FC236}">
                <a16:creationId xmlns="" xmlns:a16="http://schemas.microsoft.com/office/drawing/2014/main" id="{FE4C73A6-FEBD-4B88-A371-5C4E29573F00}"/>
              </a:ext>
            </a:extLst>
          </p:cNvPr>
          <p:cNvSpPr txBox="1">
            <a:spLocks noGrp="1"/>
          </p:cNvSpPr>
          <p:nvPr>
            <p:ph type="body" orient="vert" idx="1"/>
          </p:nvPr>
        </p:nvSpPr>
        <p:spPr>
          <a:xfrm>
            <a:off x="838203" y="1825627"/>
            <a:ext cx="10515600" cy="4351336"/>
          </a:xfrm>
          <a:prstGeom prst="rect">
            <a:avLst/>
          </a:prstGeom>
          <a:noFill/>
          <a:ln>
            <a:noFill/>
          </a:ln>
        </p:spPr>
        <p:txBody>
          <a:bodyPr vert="eaVert"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AEE14B1A-61E2-4EF3-9D2A-6939B832BE98}"/>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E4898927-A024-4D2A-8A12-71EA4BF0EFE6}" type="datetime1">
              <a:rPr lang="pl-PL"/>
              <a:pPr/>
              <a:t>2018-11-24</a:t>
            </a:fld>
            <a:endParaRPr dirty="0"/>
          </a:p>
        </p:txBody>
      </p:sp>
      <p:sp>
        <p:nvSpPr>
          <p:cNvPr id="5" name="Symbol zastępczy stopki 4">
            <a:extLst>
              <a:ext uri="{FF2B5EF4-FFF2-40B4-BE49-F238E27FC236}">
                <a16:creationId xmlns="" xmlns:a16="http://schemas.microsoft.com/office/drawing/2014/main" id="{E9ACCB58-F110-4116-A50F-1331CA32FEC1}"/>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endParaRPr dirty="0"/>
          </a:p>
        </p:txBody>
      </p:sp>
      <p:sp>
        <p:nvSpPr>
          <p:cNvPr id="6" name="Symbol zastępczy numeru slajdu 5">
            <a:extLst>
              <a:ext uri="{FF2B5EF4-FFF2-40B4-BE49-F238E27FC236}">
                <a16:creationId xmlns="" xmlns:a16="http://schemas.microsoft.com/office/drawing/2014/main" id="{F8CA4E4F-90DC-4461-BA8A-252D42C8863D}"/>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AB726CF9-A2BD-42AF-9C3E-900F96AB9DD2}" type="slidenum">
              <a:rPr/>
              <a:pPr/>
              <a:t>‹#›</a:t>
            </a:fld>
            <a:endParaRPr dirty="0"/>
          </a:p>
        </p:txBody>
      </p:sp>
    </p:spTree>
    <p:extLst>
      <p:ext uri="{BB962C8B-B14F-4D97-AF65-F5344CB8AC3E}">
        <p14:creationId xmlns:p14="http://schemas.microsoft.com/office/powerpoint/2010/main" val="3885289093"/>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 xmlns:a16="http://schemas.microsoft.com/office/drawing/2014/main" id="{A3FE8BBB-B068-4437-9E56-E8555CB921E6}"/>
              </a:ext>
            </a:extLst>
          </p:cNvPr>
          <p:cNvSpPr txBox="1">
            <a:spLocks noGrp="1"/>
          </p:cNvSpPr>
          <p:nvPr>
            <p:ph type="title" orient="vert"/>
          </p:nvPr>
        </p:nvSpPr>
        <p:spPr>
          <a:xfrm>
            <a:off x="8724903" y="365129"/>
            <a:ext cx="2628899" cy="5811834"/>
          </a:xfrm>
          <a:prstGeom prst="rect">
            <a:avLst/>
          </a:prstGeom>
          <a:noFill/>
          <a:ln>
            <a:noFill/>
          </a:ln>
        </p:spPr>
        <p:txBody>
          <a:bodyPr vert="eaVert"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ytułu pionowego 2">
            <a:extLst>
              <a:ext uri="{FF2B5EF4-FFF2-40B4-BE49-F238E27FC236}">
                <a16:creationId xmlns="" xmlns:a16="http://schemas.microsoft.com/office/drawing/2014/main" id="{306FF918-4DE5-4473-A935-DF32D6BBB2A0}"/>
              </a:ext>
            </a:extLst>
          </p:cNvPr>
          <p:cNvSpPr txBox="1">
            <a:spLocks noGrp="1"/>
          </p:cNvSpPr>
          <p:nvPr>
            <p:ph type="body" orient="vert" idx="1"/>
          </p:nvPr>
        </p:nvSpPr>
        <p:spPr>
          <a:xfrm>
            <a:off x="838203" y="365129"/>
            <a:ext cx="7734296" cy="5811834"/>
          </a:xfrm>
          <a:prstGeom prst="rect">
            <a:avLst/>
          </a:prstGeom>
          <a:noFill/>
          <a:ln>
            <a:noFill/>
          </a:ln>
        </p:spPr>
        <p:txBody>
          <a:bodyPr vert="eaVert"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5AD7B43D-1191-4CDB-A67B-85548A0C42B1}"/>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19D573B1-6E02-4EF6-9BA6-7E69D8C01EFA}" type="datetime1">
              <a:rPr lang="pl-PL"/>
              <a:pPr/>
              <a:t>2018-11-24</a:t>
            </a:fld>
            <a:endParaRPr dirty="0"/>
          </a:p>
        </p:txBody>
      </p:sp>
      <p:sp>
        <p:nvSpPr>
          <p:cNvPr id="5" name="Symbol zastępczy stopki 4">
            <a:extLst>
              <a:ext uri="{FF2B5EF4-FFF2-40B4-BE49-F238E27FC236}">
                <a16:creationId xmlns="" xmlns:a16="http://schemas.microsoft.com/office/drawing/2014/main" id="{11F655B3-CB6E-4667-A19A-5B94BDC23E26}"/>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endParaRPr dirty="0"/>
          </a:p>
        </p:txBody>
      </p:sp>
      <p:sp>
        <p:nvSpPr>
          <p:cNvPr id="6" name="Symbol zastępczy numeru slajdu 5">
            <a:extLst>
              <a:ext uri="{FF2B5EF4-FFF2-40B4-BE49-F238E27FC236}">
                <a16:creationId xmlns="" xmlns:a16="http://schemas.microsoft.com/office/drawing/2014/main" id="{5972FA69-CDBC-44CE-A15D-655DC8C8BD65}"/>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CF910C0E-05F4-435C-8C20-7787BB9B1327}" type="slidenum">
              <a:rPr/>
              <a:pPr/>
              <a:t>‹#›</a:t>
            </a:fld>
            <a:endParaRPr dirty="0"/>
          </a:p>
        </p:txBody>
      </p:sp>
    </p:spTree>
    <p:extLst>
      <p:ext uri="{BB962C8B-B14F-4D97-AF65-F5344CB8AC3E}">
        <p14:creationId xmlns:p14="http://schemas.microsoft.com/office/powerpoint/2010/main" val="3227093628"/>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p:cSld name="Układ niestandardowy">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355587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p:cSld name="3_Slajd tytułowy">
    <p:spTree>
      <p:nvGrpSpPr>
        <p:cNvPr id="1" name=""/>
        <p:cNvGrpSpPr/>
        <p:nvPr/>
      </p:nvGrpSpPr>
      <p:grpSpPr>
        <a:xfrm>
          <a:off x="0" y="0"/>
          <a:ext cx="0" cy="0"/>
          <a:chOff x="0" y="0"/>
          <a:chExt cx="0" cy="0"/>
        </a:xfrm>
      </p:grpSpPr>
      <p:sp>
        <p:nvSpPr>
          <p:cNvPr id="2" name="Prostokąt 6">
            <a:extLst>
              <a:ext uri="{FF2B5EF4-FFF2-40B4-BE49-F238E27FC236}">
                <a16:creationId xmlns="" xmlns:a16="http://schemas.microsoft.com/office/drawing/2014/main" id="{FEAB8E33-DCFA-4A58-9088-588C8FE68E16}"/>
              </a:ext>
            </a:extLst>
          </p:cNvPr>
          <p:cNvSpPr/>
          <p:nvPr/>
        </p:nvSpPr>
        <p:spPr>
          <a:xfrm>
            <a:off x="0" y="2559561"/>
            <a:ext cx="7492995" cy="374145"/>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pl-PL" kern="0" dirty="0">
              <a:solidFill>
                <a:srgbClr val="FFFFFF"/>
              </a:solidFill>
              <a:latin typeface="Arial"/>
            </a:endParaRPr>
          </a:p>
        </p:txBody>
      </p:sp>
      <p:sp>
        <p:nvSpPr>
          <p:cNvPr id="3" name="Prostokąt 7">
            <a:extLst>
              <a:ext uri="{FF2B5EF4-FFF2-40B4-BE49-F238E27FC236}">
                <a16:creationId xmlns="" xmlns:a16="http://schemas.microsoft.com/office/drawing/2014/main" id="{76B1B6D6-B02C-459F-A40A-014DA851A07D}"/>
              </a:ext>
            </a:extLst>
          </p:cNvPr>
          <p:cNvSpPr/>
          <p:nvPr/>
        </p:nvSpPr>
        <p:spPr>
          <a:xfrm>
            <a:off x="8013701" y="2569930"/>
            <a:ext cx="4178305" cy="374145"/>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pl-PL" kern="0" dirty="0">
              <a:solidFill>
                <a:srgbClr val="FFFFFF"/>
              </a:solidFill>
              <a:latin typeface="Arial"/>
            </a:endParaRPr>
          </a:p>
        </p:txBody>
      </p:sp>
      <p:sp>
        <p:nvSpPr>
          <p:cNvPr id="4" name="Symbol zastępczy tekstu 10">
            <a:extLst>
              <a:ext uri="{FF2B5EF4-FFF2-40B4-BE49-F238E27FC236}">
                <a16:creationId xmlns="" xmlns:a16="http://schemas.microsoft.com/office/drawing/2014/main" id="{90C63AFC-0FB6-419A-A57D-412AD021F22F}"/>
              </a:ext>
            </a:extLst>
          </p:cNvPr>
          <p:cNvSpPr txBox="1">
            <a:spLocks noGrp="1"/>
          </p:cNvSpPr>
          <p:nvPr>
            <p:ph type="body" sz="quarter" idx="4294967295"/>
          </p:nvPr>
        </p:nvSpPr>
        <p:spPr>
          <a:xfrm>
            <a:off x="1816098" y="812801"/>
            <a:ext cx="9563096"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5" name="Symbol zastępczy tekstu 19">
            <a:extLst>
              <a:ext uri="{FF2B5EF4-FFF2-40B4-BE49-F238E27FC236}">
                <a16:creationId xmlns="" xmlns:a16="http://schemas.microsoft.com/office/drawing/2014/main" id="{0C0CAAD8-7A2D-46C6-A44D-4FFA533790E2}"/>
              </a:ext>
            </a:extLst>
          </p:cNvPr>
          <p:cNvSpPr txBox="1">
            <a:spLocks noGrp="1"/>
          </p:cNvSpPr>
          <p:nvPr>
            <p:ph type="body" sz="quarter" idx="4294967295"/>
          </p:nvPr>
        </p:nvSpPr>
        <p:spPr>
          <a:xfrm>
            <a:off x="3657600" y="3237780"/>
            <a:ext cx="3835405" cy="61031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1" i="0" u="none" strike="noStrike" cap="none" spc="0" baseline="0">
                <a:solidFill>
                  <a:srgbClr val="000000"/>
                </a:solidFill>
                <a:uFillTx/>
                <a:latin typeface="Arial"/>
              </a:defRPr>
            </a:lvl1pPr>
          </a:lstStyle>
          <a:p>
            <a:pPr lvl="0"/>
            <a:r>
              <a:rPr lang="pl-PL"/>
              <a:t>Funkcja</a:t>
            </a:r>
          </a:p>
        </p:txBody>
      </p:sp>
      <p:sp>
        <p:nvSpPr>
          <p:cNvPr id="6" name="Symbol zastępczy tekstu 19">
            <a:extLst>
              <a:ext uri="{FF2B5EF4-FFF2-40B4-BE49-F238E27FC236}">
                <a16:creationId xmlns="" xmlns:a16="http://schemas.microsoft.com/office/drawing/2014/main" id="{DD747674-6DE1-41AE-BED6-2F2F268F1980}"/>
              </a:ext>
            </a:extLst>
          </p:cNvPr>
          <p:cNvSpPr txBox="1">
            <a:spLocks noGrp="1"/>
          </p:cNvSpPr>
          <p:nvPr>
            <p:ph type="body" sz="quarter" idx="4294967295"/>
          </p:nvPr>
        </p:nvSpPr>
        <p:spPr>
          <a:xfrm>
            <a:off x="8115300" y="3242544"/>
            <a:ext cx="3822704" cy="1585917"/>
          </a:xfrm>
          <a:prstGeom prst="rect">
            <a:avLst/>
          </a:prstGeom>
          <a:noFill/>
          <a:ln>
            <a:noFill/>
          </a:ln>
        </p:spPr>
        <p:txBody>
          <a:bodyPr vert="horz" wrap="square" lIns="91440" tIns="45720" rIns="91440" bIns="45720" anchor="t" anchorCtr="0" compatLnSpc="1">
            <a:noAutofit/>
          </a:bodyPr>
          <a:lstStyle>
            <a:lvl1pPr marL="285750" marR="0" lvl="0" indent="-285750" fontAlgn="auto">
              <a:spcAft>
                <a:spcPts val="0"/>
              </a:spcAft>
              <a:buClr>
                <a:srgbClr val="5B9BD5"/>
              </a:buClr>
              <a:buSzPct val="100000"/>
              <a:buFont typeface="Arial" pitchFamily="34"/>
              <a:tabLst/>
              <a:defRPr lang="pl-PL" sz="1500" b="0" i="0" u="none" strike="noStrike" cap="none" spc="0" baseline="0">
                <a:solidFill>
                  <a:srgbClr val="000000"/>
                </a:solidFill>
                <a:uFillTx/>
                <a:latin typeface="Arial"/>
              </a:defRPr>
            </a:lvl1pPr>
          </a:lstStyle>
          <a:p>
            <a:pPr lvl="0"/>
            <a:endParaRPr lang="pl-PL"/>
          </a:p>
        </p:txBody>
      </p:sp>
      <p:sp>
        <p:nvSpPr>
          <p:cNvPr id="7" name="Symbol zastępczy tekstu 25">
            <a:extLst>
              <a:ext uri="{FF2B5EF4-FFF2-40B4-BE49-F238E27FC236}">
                <a16:creationId xmlns="" xmlns:a16="http://schemas.microsoft.com/office/drawing/2014/main" id="{0E0BBE1F-6ED3-4397-ADC0-A73AC92A3B4E}"/>
              </a:ext>
            </a:extLst>
          </p:cNvPr>
          <p:cNvSpPr txBox="1">
            <a:spLocks noGrp="1"/>
          </p:cNvSpPr>
          <p:nvPr>
            <p:ph type="body" sz="quarter" idx="4294967295"/>
          </p:nvPr>
        </p:nvSpPr>
        <p:spPr>
          <a:xfrm>
            <a:off x="3657600" y="2583070"/>
            <a:ext cx="3746497" cy="335603"/>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1500" b="1" i="0" u="none" strike="noStrike" cap="all" spc="0" baseline="0">
                <a:solidFill>
                  <a:srgbClr val="E7E6E6"/>
                </a:solidFill>
                <a:uFillTx/>
                <a:latin typeface="Arial"/>
              </a:defRPr>
            </a:lvl1pPr>
          </a:lstStyle>
          <a:p>
            <a:pPr lvl="0"/>
            <a:r>
              <a:rPr lang="pl-PL"/>
              <a:t>Imię i nazwisko | funkcja</a:t>
            </a:r>
          </a:p>
        </p:txBody>
      </p:sp>
      <p:sp>
        <p:nvSpPr>
          <p:cNvPr id="8" name="pole tekstowe 15">
            <a:extLst>
              <a:ext uri="{FF2B5EF4-FFF2-40B4-BE49-F238E27FC236}">
                <a16:creationId xmlns="" xmlns:a16="http://schemas.microsoft.com/office/drawing/2014/main" id="{C0B8BEF1-A89A-4B89-A5D6-37DD716B46E9}"/>
              </a:ext>
            </a:extLst>
          </p:cNvPr>
          <p:cNvSpPr txBox="1"/>
          <p:nvPr/>
        </p:nvSpPr>
        <p:spPr>
          <a:xfrm>
            <a:off x="8115300" y="2595332"/>
            <a:ext cx="2340754" cy="323167"/>
          </a:xfrm>
          <a:prstGeom prst="rect">
            <a:avLst/>
          </a:prstGeom>
          <a:noFill/>
          <a:ln w="9528" cap="flat">
            <a:solidFill>
              <a:srgbClr val="A43757"/>
            </a:solidFill>
            <a:prstDash val="solid"/>
            <a:miter/>
          </a:ln>
        </p:spPr>
        <p:txBody>
          <a:bodyPr vert="horz" wrap="square" lIns="91440" tIns="45720" rIns="91440" bIns="45720" anchor="ctr" anchorCtr="0" compatLnSpc="1">
            <a:spAutoFit/>
          </a:bodyPr>
          <a:lstStyle/>
          <a:p>
            <a:pPr>
              <a:defRPr sz="1800" b="0" i="0" u="none" strike="noStrike" kern="0" cap="none" spc="0" baseline="0">
                <a:solidFill>
                  <a:srgbClr val="000000"/>
                </a:solidFill>
                <a:uFillTx/>
              </a:defRPr>
            </a:pPr>
            <a:r>
              <a:rPr lang="pl-PL" sz="1500" kern="0" dirty="0">
                <a:solidFill>
                  <a:srgbClr val="FFFFFF"/>
                </a:solidFill>
                <a:latin typeface="Arial"/>
              </a:rPr>
              <a:t>Specjalizacje:</a:t>
            </a:r>
          </a:p>
        </p:txBody>
      </p:sp>
      <p:sp>
        <p:nvSpPr>
          <p:cNvPr id="9" name="Symbol zastępczy obrazu 2">
            <a:extLst>
              <a:ext uri="{FF2B5EF4-FFF2-40B4-BE49-F238E27FC236}">
                <a16:creationId xmlns="" xmlns:a16="http://schemas.microsoft.com/office/drawing/2014/main" id="{0B81DB3E-8631-4F98-B82F-3AB21749A08D}"/>
              </a:ext>
            </a:extLst>
          </p:cNvPr>
          <p:cNvSpPr txBox="1">
            <a:spLocks noGrp="1"/>
          </p:cNvSpPr>
          <p:nvPr>
            <p:ph type="pic" sz="quarter" idx="4294967295"/>
          </p:nvPr>
        </p:nvSpPr>
        <p:spPr>
          <a:xfrm>
            <a:off x="485775" y="1899153"/>
            <a:ext cx="2787648" cy="2799837"/>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0" i="0" u="none" strike="noStrike" cap="all" spc="0" baseline="0">
                <a:solidFill>
                  <a:srgbClr val="000000"/>
                </a:solidFill>
                <a:uFillTx/>
                <a:latin typeface="Arial"/>
              </a:defRPr>
            </a:lvl1pPr>
          </a:lstStyle>
          <a:p>
            <a:pPr lvl="0"/>
            <a:r>
              <a:rPr lang="pl-PL" dirty="0"/>
              <a:t>Zdjęcie mecenasa</a:t>
            </a:r>
          </a:p>
        </p:txBody>
      </p:sp>
      <p:sp>
        <p:nvSpPr>
          <p:cNvPr id="10" name="Symbol zastępczy tekstu 19">
            <a:extLst>
              <a:ext uri="{FF2B5EF4-FFF2-40B4-BE49-F238E27FC236}">
                <a16:creationId xmlns="" xmlns:a16="http://schemas.microsoft.com/office/drawing/2014/main" id="{FDD570F6-8838-4383-A95D-4A2382FF7F2D}"/>
              </a:ext>
            </a:extLst>
          </p:cNvPr>
          <p:cNvSpPr txBox="1">
            <a:spLocks noGrp="1"/>
          </p:cNvSpPr>
          <p:nvPr>
            <p:ph type="body" sz="quarter" idx="4294967295"/>
          </p:nvPr>
        </p:nvSpPr>
        <p:spPr>
          <a:xfrm>
            <a:off x="3657600" y="3911602"/>
            <a:ext cx="3835405" cy="91685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Opis</a:t>
            </a:r>
          </a:p>
        </p:txBody>
      </p:sp>
      <p:cxnSp>
        <p:nvCxnSpPr>
          <p:cNvPr id="11" name="Łącznik prosty 20">
            <a:extLst>
              <a:ext uri="{FF2B5EF4-FFF2-40B4-BE49-F238E27FC236}">
                <a16:creationId xmlns="" xmlns:a16="http://schemas.microsoft.com/office/drawing/2014/main" id="{10335539-F220-4DE5-A750-ECA80EF5978B}"/>
              </a:ext>
            </a:extLst>
          </p:cNvPr>
          <p:cNvCxnSpPr/>
          <p:nvPr/>
        </p:nvCxnSpPr>
        <p:spPr>
          <a:xfrm>
            <a:off x="0" y="5206995"/>
            <a:ext cx="12191996" cy="0"/>
          </a:xfrm>
          <a:prstGeom prst="straightConnector1">
            <a:avLst/>
          </a:prstGeom>
          <a:noFill/>
          <a:ln w="6345" cap="flat">
            <a:solidFill>
              <a:srgbClr val="44546A"/>
            </a:solidFill>
            <a:prstDash val="solid"/>
            <a:miter/>
          </a:ln>
        </p:spPr>
      </p:cxnSp>
      <p:pic>
        <p:nvPicPr>
          <p:cNvPr id="12" name="Obraz 21">
            <a:extLst>
              <a:ext uri="{FF2B5EF4-FFF2-40B4-BE49-F238E27FC236}">
                <a16:creationId xmlns="" xmlns:a16="http://schemas.microsoft.com/office/drawing/2014/main" id="{B1C2A58D-9C7E-4B9B-8697-8A624CEB2400}"/>
              </a:ext>
            </a:extLst>
          </p:cNvPr>
          <p:cNvPicPr>
            <a:picLocks noChangeAspect="1"/>
          </p:cNvPicPr>
          <p:nvPr/>
        </p:nvPicPr>
        <p:blipFill>
          <a:blip r:embed="rId2"/>
          <a:stretch>
            <a:fillRect/>
          </a:stretch>
        </p:blipFill>
        <p:spPr>
          <a:xfrm>
            <a:off x="7832722" y="5649638"/>
            <a:ext cx="3051727" cy="649562"/>
          </a:xfrm>
          <a:prstGeom prst="rect">
            <a:avLst/>
          </a:prstGeom>
          <a:noFill/>
          <a:ln cap="flat">
            <a:noFill/>
          </a:ln>
        </p:spPr>
      </p:pic>
      <p:pic>
        <p:nvPicPr>
          <p:cNvPr id="13" name="Obraz 22">
            <a:extLst>
              <a:ext uri="{FF2B5EF4-FFF2-40B4-BE49-F238E27FC236}">
                <a16:creationId xmlns="" xmlns:a16="http://schemas.microsoft.com/office/drawing/2014/main" id="{99E6113D-3049-43FE-ACCD-8AEB425F2245}"/>
              </a:ext>
            </a:extLst>
          </p:cNvPr>
          <p:cNvPicPr>
            <a:picLocks noChangeAspect="1"/>
          </p:cNvPicPr>
          <p:nvPr/>
        </p:nvPicPr>
        <p:blipFill>
          <a:blip r:embed="rId3"/>
          <a:stretch>
            <a:fillRect/>
          </a:stretch>
        </p:blipFill>
        <p:spPr>
          <a:xfrm>
            <a:off x="411937" y="5676768"/>
            <a:ext cx="690573" cy="708742"/>
          </a:xfrm>
          <a:prstGeom prst="rect">
            <a:avLst/>
          </a:prstGeom>
          <a:noFill/>
          <a:ln cap="flat">
            <a:noFill/>
          </a:ln>
        </p:spPr>
      </p:pic>
      <p:pic>
        <p:nvPicPr>
          <p:cNvPr id="14" name="Obraz 23">
            <a:extLst>
              <a:ext uri="{FF2B5EF4-FFF2-40B4-BE49-F238E27FC236}">
                <a16:creationId xmlns="" xmlns:a16="http://schemas.microsoft.com/office/drawing/2014/main" id="{19551C2C-A05E-4DBF-A992-83FD9C9E55EC}"/>
              </a:ext>
            </a:extLst>
          </p:cNvPr>
          <p:cNvPicPr>
            <a:picLocks noChangeAspect="1"/>
          </p:cNvPicPr>
          <p:nvPr/>
        </p:nvPicPr>
        <p:blipFill>
          <a:blip r:embed="rId4"/>
          <a:stretch>
            <a:fillRect/>
          </a:stretch>
        </p:blipFill>
        <p:spPr>
          <a:xfrm>
            <a:off x="3632197" y="5613273"/>
            <a:ext cx="778273" cy="772238"/>
          </a:xfrm>
          <a:prstGeom prst="rect">
            <a:avLst/>
          </a:prstGeom>
          <a:noFill/>
          <a:ln cap="flat">
            <a:noFill/>
          </a:ln>
        </p:spPr>
      </p:pic>
      <p:sp>
        <p:nvSpPr>
          <p:cNvPr id="15" name="Symbol zastępczy tekstu 19">
            <a:extLst>
              <a:ext uri="{FF2B5EF4-FFF2-40B4-BE49-F238E27FC236}">
                <a16:creationId xmlns="" xmlns:a16="http://schemas.microsoft.com/office/drawing/2014/main" id="{2349FF69-291B-4E01-AA48-A02239FEB522}"/>
              </a:ext>
            </a:extLst>
          </p:cNvPr>
          <p:cNvSpPr txBox="1">
            <a:spLocks noGrp="1"/>
          </p:cNvSpPr>
          <p:nvPr>
            <p:ph type="body" sz="quarter" idx="4294967295"/>
          </p:nvPr>
        </p:nvSpPr>
        <p:spPr>
          <a:xfrm>
            <a:off x="1144179" y="5840766"/>
            <a:ext cx="1891116" cy="35682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Numer tel.</a:t>
            </a:r>
          </a:p>
        </p:txBody>
      </p:sp>
      <p:sp>
        <p:nvSpPr>
          <p:cNvPr id="16" name="Symbol zastępczy tekstu 19">
            <a:extLst>
              <a:ext uri="{FF2B5EF4-FFF2-40B4-BE49-F238E27FC236}">
                <a16:creationId xmlns="" xmlns:a16="http://schemas.microsoft.com/office/drawing/2014/main" id="{7436C755-7D6B-4487-AACB-E3F3B6CDCE59}"/>
              </a:ext>
            </a:extLst>
          </p:cNvPr>
          <p:cNvSpPr txBox="1">
            <a:spLocks noGrp="1"/>
          </p:cNvSpPr>
          <p:nvPr>
            <p:ph type="body" sz="quarter" idx="4294967295"/>
          </p:nvPr>
        </p:nvSpPr>
        <p:spPr>
          <a:xfrm>
            <a:off x="4410471" y="5853339"/>
            <a:ext cx="2701521" cy="35682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E-mail</a:t>
            </a:r>
          </a:p>
        </p:txBody>
      </p:sp>
    </p:spTree>
    <p:extLst>
      <p:ext uri="{BB962C8B-B14F-4D97-AF65-F5344CB8AC3E}">
        <p14:creationId xmlns:p14="http://schemas.microsoft.com/office/powerpoint/2010/main" val="2112044523"/>
      </p:ext>
    </p:extLst>
  </p:cSld>
  <p:clrMapOvr>
    <a:masterClrMapping/>
  </p:clrMapOvr>
  <p:hf sldNum="0" hdr="0" ftr="0" dt="0"/>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p:cSld name="15_Dwa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9611505"/>
      </p:ext>
    </p:extLst>
  </p:cSld>
  <p:clrMapOvr>
    <a:masterClrMapping/>
  </p:clrMapOvr>
  <p:hf sldNum="0" hdr="0" ftr="0" dt="0"/>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p:cSld name="17_Dwa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197983"/>
      </p:ext>
    </p:extLst>
  </p:cSld>
  <p:clrMapOvr>
    <a:masterClrMapping/>
  </p:clrMapOvr>
  <p:hf sldNum="0" hdr="0" ftr="0" dt="0"/>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p:cSld name="11_Tytuł i zawartoś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825682"/>
      </p:ext>
    </p:extLst>
  </p:cSld>
  <p:clrMapOvr>
    <a:masterClrMapping/>
  </p:clrMapOvr>
  <p:hf sldNum="0" hdr="0" ftr="0" dt="0"/>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p:cSld name="1_Tytuł i zawartość">
    <p:spTree>
      <p:nvGrpSpPr>
        <p:cNvPr id="1" name=""/>
        <p:cNvGrpSpPr/>
        <p:nvPr/>
      </p:nvGrpSpPr>
      <p:grpSpPr>
        <a:xfrm>
          <a:off x="0" y="0"/>
          <a:ext cx="0" cy="0"/>
          <a:chOff x="0" y="0"/>
          <a:chExt cx="0" cy="0"/>
        </a:xfrm>
      </p:grpSpPr>
      <p:sp>
        <p:nvSpPr>
          <p:cNvPr id="2" name="Symbol zastępczy tekstu 10">
            <a:extLst>
              <a:ext uri="{FF2B5EF4-FFF2-40B4-BE49-F238E27FC236}">
                <a16:creationId xmlns="" xmlns:a16="http://schemas.microsoft.com/office/drawing/2014/main" id="{4C44D14F-F880-4E8C-A630-5E541FF4B244}"/>
              </a:ext>
            </a:extLst>
          </p:cNvPr>
          <p:cNvSpPr txBox="1">
            <a:spLocks noGrp="1"/>
          </p:cNvSpPr>
          <p:nvPr>
            <p:ph type="body" sz="quarter" idx="4294967295"/>
          </p:nvPr>
        </p:nvSpPr>
        <p:spPr>
          <a:xfrm>
            <a:off x="1816098" y="728667"/>
            <a:ext cx="4102098" cy="684208"/>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Calibri"/>
              </a:defRPr>
            </a:lvl1pPr>
          </a:lstStyle>
          <a:p>
            <a:pPr lvl="0"/>
            <a:r>
              <a:rPr lang="pl-PL"/>
              <a:t>tytuł</a:t>
            </a:r>
          </a:p>
        </p:txBody>
      </p:sp>
    </p:spTree>
    <p:extLst>
      <p:ext uri="{BB962C8B-B14F-4D97-AF65-F5344CB8AC3E}">
        <p14:creationId xmlns:p14="http://schemas.microsoft.com/office/powerpoint/2010/main" val="269418826"/>
      </p:ext>
    </p:extLst>
  </p:cSld>
  <p:clrMapOvr>
    <a:masterClrMapping/>
  </p:clrMapOvr>
  <p:hf sldNum="0" hdr="0" ftr="0" dt="0"/>
</p:sldLayout>
</file>

<file path=ppt/slideLayouts/slideLayout559.xml><?xml version="1.0" encoding="utf-8"?>
<p:sldLayout xmlns:a="http://schemas.openxmlformats.org/drawingml/2006/main" xmlns:r="http://schemas.openxmlformats.org/officeDocument/2006/relationships" xmlns:p="http://schemas.openxmlformats.org/presentationml/2006/main" userDrawn="1">
  <p:cSld name="4_Slajd tytułowy">
    <p:spTree>
      <p:nvGrpSpPr>
        <p:cNvPr id="1" name=""/>
        <p:cNvGrpSpPr/>
        <p:nvPr/>
      </p:nvGrpSpPr>
      <p:grpSpPr>
        <a:xfrm>
          <a:off x="0" y="0"/>
          <a:ext cx="0" cy="0"/>
          <a:chOff x="0" y="0"/>
          <a:chExt cx="0" cy="0"/>
        </a:xfrm>
      </p:grpSpPr>
      <p:sp>
        <p:nvSpPr>
          <p:cNvPr id="2" name="Prostokąt 6">
            <a:extLst>
              <a:ext uri="{FF2B5EF4-FFF2-40B4-BE49-F238E27FC236}">
                <a16:creationId xmlns="" xmlns:a16="http://schemas.microsoft.com/office/drawing/2014/main" id="{FEAB8E33-DCFA-4A58-9088-588C8FE68E16}"/>
              </a:ext>
            </a:extLst>
          </p:cNvPr>
          <p:cNvSpPr/>
          <p:nvPr/>
        </p:nvSpPr>
        <p:spPr>
          <a:xfrm>
            <a:off x="1" y="2559562"/>
            <a:ext cx="7492995" cy="374145"/>
          </a:xfrm>
          <a:prstGeom prst="rect">
            <a:avLst/>
          </a:prstGeom>
          <a:solidFill>
            <a:schemeClr val="accent1"/>
          </a:solidFill>
          <a:ln w="12701" cap="flat">
            <a:solidFill>
              <a:schemeClr val="accent1"/>
            </a:solidFill>
            <a:prstDash val="solid"/>
            <a:miter/>
          </a:ln>
        </p:spPr>
        <p:txBody>
          <a:bodyPr vert="horz" wrap="square" lIns="91440" tIns="45720" rIns="91440" bIns="45720" anchor="ctr" anchorCtr="1" compatLnSpc="1">
            <a:noAutofit/>
          </a:bodyPr>
          <a:lstStyle/>
          <a:p>
            <a:pPr algn="ctr" defTabSz="914446">
              <a:defRPr sz="1800" b="0" i="0" u="none" strike="noStrike" kern="0" cap="none" spc="0" baseline="0">
                <a:solidFill>
                  <a:srgbClr val="000000"/>
                </a:solidFill>
                <a:uFillTx/>
              </a:defRPr>
            </a:pPr>
            <a:endParaRPr lang="pl-PL" kern="0" dirty="0">
              <a:solidFill>
                <a:srgbClr val="FFFFFF"/>
              </a:solidFill>
              <a:latin typeface="Arial"/>
            </a:endParaRPr>
          </a:p>
        </p:txBody>
      </p:sp>
      <p:sp>
        <p:nvSpPr>
          <p:cNvPr id="3" name="Prostokąt 7">
            <a:extLst>
              <a:ext uri="{FF2B5EF4-FFF2-40B4-BE49-F238E27FC236}">
                <a16:creationId xmlns="" xmlns:a16="http://schemas.microsoft.com/office/drawing/2014/main" id="{76B1B6D6-B02C-459F-A40A-014DA851A07D}"/>
              </a:ext>
            </a:extLst>
          </p:cNvPr>
          <p:cNvSpPr/>
          <p:nvPr/>
        </p:nvSpPr>
        <p:spPr>
          <a:xfrm>
            <a:off x="8013702" y="2569931"/>
            <a:ext cx="4178305" cy="374145"/>
          </a:xfrm>
          <a:prstGeom prst="rect">
            <a:avLst/>
          </a:prstGeom>
          <a:solidFill>
            <a:schemeClr val="accent1"/>
          </a:solidFill>
          <a:ln w="12701" cap="flat">
            <a:solidFill>
              <a:schemeClr val="accent1"/>
            </a:solidFill>
            <a:prstDash val="solid"/>
            <a:miter/>
          </a:ln>
        </p:spPr>
        <p:txBody>
          <a:bodyPr vert="horz" wrap="square" lIns="91440" tIns="45720" rIns="91440" bIns="45720" anchor="ctr" anchorCtr="1" compatLnSpc="1">
            <a:noAutofit/>
          </a:bodyPr>
          <a:lstStyle/>
          <a:p>
            <a:pPr algn="ctr" defTabSz="914446">
              <a:defRPr sz="1800" b="0" i="0" u="none" strike="noStrike" kern="0" cap="none" spc="0" baseline="0">
                <a:solidFill>
                  <a:srgbClr val="000000"/>
                </a:solidFill>
                <a:uFillTx/>
              </a:defRPr>
            </a:pPr>
            <a:endParaRPr lang="pl-PL" kern="0" dirty="0">
              <a:solidFill>
                <a:srgbClr val="FFFFFF"/>
              </a:solidFill>
              <a:latin typeface="Arial"/>
            </a:endParaRPr>
          </a:p>
        </p:txBody>
      </p:sp>
      <p:sp>
        <p:nvSpPr>
          <p:cNvPr id="4" name="Symbol zastępczy tekstu 10">
            <a:extLst>
              <a:ext uri="{FF2B5EF4-FFF2-40B4-BE49-F238E27FC236}">
                <a16:creationId xmlns="" xmlns:a16="http://schemas.microsoft.com/office/drawing/2014/main" id="{90C63AFC-0FB6-419A-A57D-412AD021F22F}"/>
              </a:ext>
            </a:extLst>
          </p:cNvPr>
          <p:cNvSpPr txBox="1">
            <a:spLocks noGrp="1"/>
          </p:cNvSpPr>
          <p:nvPr>
            <p:ph type="body" sz="quarter" idx="4294967295"/>
          </p:nvPr>
        </p:nvSpPr>
        <p:spPr>
          <a:xfrm>
            <a:off x="1816098" y="812802"/>
            <a:ext cx="9563096"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5" name="Symbol zastępczy tekstu 19">
            <a:extLst>
              <a:ext uri="{FF2B5EF4-FFF2-40B4-BE49-F238E27FC236}">
                <a16:creationId xmlns="" xmlns:a16="http://schemas.microsoft.com/office/drawing/2014/main" id="{0C0CAAD8-7A2D-46C6-A44D-4FFA533790E2}"/>
              </a:ext>
            </a:extLst>
          </p:cNvPr>
          <p:cNvSpPr txBox="1">
            <a:spLocks noGrp="1"/>
          </p:cNvSpPr>
          <p:nvPr>
            <p:ph type="body" sz="quarter" idx="4294967295"/>
          </p:nvPr>
        </p:nvSpPr>
        <p:spPr>
          <a:xfrm>
            <a:off x="3657601" y="3237780"/>
            <a:ext cx="3835405" cy="61031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1" i="0" u="none" strike="noStrike" cap="none" spc="0" baseline="0">
                <a:solidFill>
                  <a:srgbClr val="000000"/>
                </a:solidFill>
                <a:uFillTx/>
                <a:latin typeface="Arial"/>
              </a:defRPr>
            </a:lvl1pPr>
          </a:lstStyle>
          <a:p>
            <a:pPr lvl="0"/>
            <a:r>
              <a:rPr lang="pl-PL"/>
              <a:t>Funkcja</a:t>
            </a:r>
          </a:p>
        </p:txBody>
      </p:sp>
      <p:sp>
        <p:nvSpPr>
          <p:cNvPr id="6" name="Symbol zastępczy tekstu 19">
            <a:extLst>
              <a:ext uri="{FF2B5EF4-FFF2-40B4-BE49-F238E27FC236}">
                <a16:creationId xmlns="" xmlns:a16="http://schemas.microsoft.com/office/drawing/2014/main" id="{DD747674-6DE1-41AE-BED6-2F2F268F1980}"/>
              </a:ext>
            </a:extLst>
          </p:cNvPr>
          <p:cNvSpPr txBox="1">
            <a:spLocks noGrp="1"/>
          </p:cNvSpPr>
          <p:nvPr>
            <p:ph type="body" sz="quarter" idx="4294967295"/>
          </p:nvPr>
        </p:nvSpPr>
        <p:spPr>
          <a:xfrm>
            <a:off x="8115300" y="3242545"/>
            <a:ext cx="3822704" cy="1585917"/>
          </a:xfrm>
          <a:prstGeom prst="rect">
            <a:avLst/>
          </a:prstGeom>
          <a:noFill/>
          <a:ln>
            <a:noFill/>
          </a:ln>
        </p:spPr>
        <p:txBody>
          <a:bodyPr vert="horz" wrap="square" lIns="91440" tIns="45720" rIns="91440" bIns="45720" anchor="t" anchorCtr="0" compatLnSpc="1">
            <a:noAutofit/>
          </a:bodyPr>
          <a:lstStyle>
            <a:lvl1pPr marL="285764" marR="0" lvl="0" indent="-285764" fontAlgn="auto">
              <a:spcAft>
                <a:spcPts val="0"/>
              </a:spcAft>
              <a:buClr>
                <a:srgbClr val="5B9BD5"/>
              </a:buClr>
              <a:buSzPct val="100000"/>
              <a:buFont typeface="Arial" pitchFamily="34"/>
              <a:tabLst/>
              <a:defRPr lang="pl-PL" sz="1500" b="0" i="0" u="none" strike="noStrike" cap="none" spc="0" baseline="0">
                <a:solidFill>
                  <a:srgbClr val="000000"/>
                </a:solidFill>
                <a:uFillTx/>
                <a:latin typeface="Arial"/>
              </a:defRPr>
            </a:lvl1pPr>
          </a:lstStyle>
          <a:p>
            <a:pPr lvl="0"/>
            <a:endParaRPr lang="pl-PL"/>
          </a:p>
        </p:txBody>
      </p:sp>
      <p:sp>
        <p:nvSpPr>
          <p:cNvPr id="7" name="Symbol zastępczy tekstu 25">
            <a:extLst>
              <a:ext uri="{FF2B5EF4-FFF2-40B4-BE49-F238E27FC236}">
                <a16:creationId xmlns="" xmlns:a16="http://schemas.microsoft.com/office/drawing/2014/main" id="{0E0BBE1F-6ED3-4397-ADC0-A73AC92A3B4E}"/>
              </a:ext>
            </a:extLst>
          </p:cNvPr>
          <p:cNvSpPr txBox="1">
            <a:spLocks noGrp="1"/>
          </p:cNvSpPr>
          <p:nvPr>
            <p:ph type="body" sz="quarter" idx="4294967295"/>
          </p:nvPr>
        </p:nvSpPr>
        <p:spPr>
          <a:xfrm>
            <a:off x="3657601" y="2583071"/>
            <a:ext cx="3746497" cy="335603"/>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1500" b="1" i="0" u="none" strike="noStrike" cap="all" spc="0" baseline="0">
                <a:solidFill>
                  <a:schemeClr val="bg2"/>
                </a:solidFill>
                <a:uFillTx/>
                <a:latin typeface="Arial"/>
              </a:defRPr>
            </a:lvl1pPr>
          </a:lstStyle>
          <a:p>
            <a:pPr lvl="0"/>
            <a:r>
              <a:rPr lang="pl-PL" dirty="0"/>
              <a:t>Imię i nazwisko | funkcja</a:t>
            </a:r>
          </a:p>
        </p:txBody>
      </p:sp>
      <p:sp>
        <p:nvSpPr>
          <p:cNvPr id="8" name="pole tekstowe 15">
            <a:extLst>
              <a:ext uri="{FF2B5EF4-FFF2-40B4-BE49-F238E27FC236}">
                <a16:creationId xmlns="" xmlns:a16="http://schemas.microsoft.com/office/drawing/2014/main" id="{C0B8BEF1-A89A-4B89-A5D6-37DD716B46E9}"/>
              </a:ext>
            </a:extLst>
          </p:cNvPr>
          <p:cNvSpPr txBox="1"/>
          <p:nvPr/>
        </p:nvSpPr>
        <p:spPr>
          <a:xfrm>
            <a:off x="8115300" y="2595334"/>
            <a:ext cx="2340754" cy="323165"/>
          </a:xfrm>
          <a:prstGeom prst="rect">
            <a:avLst/>
          </a:prstGeom>
          <a:noFill/>
          <a:ln w="9528" cap="flat">
            <a:solidFill>
              <a:schemeClr val="accent1"/>
            </a:solidFill>
            <a:prstDash val="solid"/>
            <a:miter/>
          </a:ln>
        </p:spPr>
        <p:txBody>
          <a:bodyPr vert="horz" wrap="square" lIns="91440" tIns="45720" rIns="91440" bIns="45720" anchor="ctr" anchorCtr="0" compatLnSpc="1">
            <a:spAutoFit/>
          </a:bodyPr>
          <a:lstStyle/>
          <a:p>
            <a:pPr defTabSz="914446">
              <a:defRPr sz="1800" b="0" i="0" u="none" strike="noStrike" kern="0" cap="none" spc="0" baseline="0">
                <a:solidFill>
                  <a:srgbClr val="000000"/>
                </a:solidFill>
                <a:uFillTx/>
              </a:defRPr>
            </a:pPr>
            <a:r>
              <a:rPr lang="pl-PL" sz="1500" kern="0" dirty="0">
                <a:solidFill>
                  <a:srgbClr val="FFFFFF"/>
                </a:solidFill>
                <a:latin typeface="Arial"/>
              </a:rPr>
              <a:t>Specjalizacje:</a:t>
            </a:r>
          </a:p>
        </p:txBody>
      </p:sp>
      <p:sp>
        <p:nvSpPr>
          <p:cNvPr id="9" name="Symbol zastępczy obrazu 2">
            <a:extLst>
              <a:ext uri="{FF2B5EF4-FFF2-40B4-BE49-F238E27FC236}">
                <a16:creationId xmlns="" xmlns:a16="http://schemas.microsoft.com/office/drawing/2014/main" id="{0B81DB3E-8631-4F98-B82F-3AB21749A08D}"/>
              </a:ext>
            </a:extLst>
          </p:cNvPr>
          <p:cNvSpPr txBox="1">
            <a:spLocks noGrp="1"/>
          </p:cNvSpPr>
          <p:nvPr>
            <p:ph type="pic" sz="quarter" idx="4294967295"/>
          </p:nvPr>
        </p:nvSpPr>
        <p:spPr>
          <a:xfrm>
            <a:off x="485775" y="1899154"/>
            <a:ext cx="2787648" cy="2799837"/>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0" i="0" u="none" strike="noStrike" cap="all" spc="0" baseline="0">
                <a:solidFill>
                  <a:srgbClr val="000000"/>
                </a:solidFill>
                <a:uFillTx/>
                <a:latin typeface="Arial"/>
              </a:defRPr>
            </a:lvl1pPr>
          </a:lstStyle>
          <a:p>
            <a:pPr lvl="0"/>
            <a:r>
              <a:rPr lang="pl-PL" dirty="0"/>
              <a:t>Zdjęcie mecenasa</a:t>
            </a:r>
          </a:p>
        </p:txBody>
      </p:sp>
      <p:sp>
        <p:nvSpPr>
          <p:cNvPr id="10" name="Symbol zastępczy tekstu 19">
            <a:extLst>
              <a:ext uri="{FF2B5EF4-FFF2-40B4-BE49-F238E27FC236}">
                <a16:creationId xmlns="" xmlns:a16="http://schemas.microsoft.com/office/drawing/2014/main" id="{FDD570F6-8838-4383-A95D-4A2382FF7F2D}"/>
              </a:ext>
            </a:extLst>
          </p:cNvPr>
          <p:cNvSpPr txBox="1">
            <a:spLocks noGrp="1"/>
          </p:cNvSpPr>
          <p:nvPr>
            <p:ph type="body" sz="quarter" idx="4294967295"/>
          </p:nvPr>
        </p:nvSpPr>
        <p:spPr>
          <a:xfrm>
            <a:off x="3657601" y="3911603"/>
            <a:ext cx="3835405" cy="91685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Opis</a:t>
            </a:r>
          </a:p>
        </p:txBody>
      </p:sp>
      <p:cxnSp>
        <p:nvCxnSpPr>
          <p:cNvPr id="11" name="Łącznik prosty 20">
            <a:extLst>
              <a:ext uri="{FF2B5EF4-FFF2-40B4-BE49-F238E27FC236}">
                <a16:creationId xmlns="" xmlns:a16="http://schemas.microsoft.com/office/drawing/2014/main" id="{10335539-F220-4DE5-A750-ECA80EF5978B}"/>
              </a:ext>
            </a:extLst>
          </p:cNvPr>
          <p:cNvCxnSpPr/>
          <p:nvPr/>
        </p:nvCxnSpPr>
        <p:spPr>
          <a:xfrm>
            <a:off x="0" y="5206995"/>
            <a:ext cx="12191996" cy="0"/>
          </a:xfrm>
          <a:prstGeom prst="straightConnector1">
            <a:avLst/>
          </a:prstGeom>
          <a:noFill/>
          <a:ln w="6345" cap="flat">
            <a:solidFill>
              <a:srgbClr val="44546A"/>
            </a:solidFill>
            <a:prstDash val="solid"/>
            <a:miter/>
          </a:ln>
        </p:spPr>
      </p:cxnSp>
    </p:spTree>
    <p:extLst>
      <p:ext uri="{BB962C8B-B14F-4D97-AF65-F5344CB8AC3E}">
        <p14:creationId xmlns:p14="http://schemas.microsoft.com/office/powerpoint/2010/main" val="2423800828"/>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9_Dwa elementy zawartości">
    <p:spTree>
      <p:nvGrpSpPr>
        <p:cNvPr id="1" name=""/>
        <p:cNvGrpSpPr/>
        <p:nvPr/>
      </p:nvGrpSpPr>
      <p:grpSpPr>
        <a:xfrm>
          <a:off x="0" y="0"/>
          <a:ext cx="0" cy="0"/>
          <a:chOff x="0" y="0"/>
          <a:chExt cx="0" cy="0"/>
        </a:xfrm>
      </p:grpSpPr>
      <p:pic>
        <p:nvPicPr>
          <p:cNvPr id="2" name="Obraz 86">
            <a:extLst>
              <a:ext uri="{FF2B5EF4-FFF2-40B4-BE49-F238E27FC236}">
                <a16:creationId xmlns="" xmlns:a16="http://schemas.microsoft.com/office/drawing/2014/main" id="{C49781EB-61AF-49F6-B91A-BB804245E303}"/>
              </a:ext>
            </a:extLst>
          </p:cNvPr>
          <p:cNvPicPr>
            <a:picLocks noChangeAspect="1"/>
          </p:cNvPicPr>
          <p:nvPr/>
        </p:nvPicPr>
        <p:blipFill>
          <a:blip r:embed="rId2"/>
          <a:stretch>
            <a:fillRect/>
          </a:stretch>
        </p:blipFill>
        <p:spPr>
          <a:xfrm>
            <a:off x="9363135" y="5428646"/>
            <a:ext cx="2353062" cy="1005840"/>
          </a:xfrm>
          <a:prstGeom prst="rect">
            <a:avLst/>
          </a:prstGeom>
          <a:noFill/>
          <a:ln cap="flat">
            <a:noFill/>
          </a:ln>
        </p:spPr>
      </p:pic>
      <p:pic>
        <p:nvPicPr>
          <p:cNvPr id="3" name="Obraz 3">
            <a:extLst>
              <a:ext uri="{FF2B5EF4-FFF2-40B4-BE49-F238E27FC236}">
                <a16:creationId xmlns="" xmlns:a16="http://schemas.microsoft.com/office/drawing/2014/main" id="{5F90CC8D-6374-4AAB-9A4F-5DACFF3C0276}"/>
              </a:ext>
            </a:extLst>
          </p:cNvPr>
          <p:cNvPicPr>
            <a:picLocks noChangeAspect="1"/>
          </p:cNvPicPr>
          <p:nvPr/>
        </p:nvPicPr>
        <p:blipFill>
          <a:blip r:embed="rId2"/>
          <a:stretch>
            <a:fillRect/>
          </a:stretch>
        </p:blipFill>
        <p:spPr>
          <a:xfrm>
            <a:off x="924979" y="1947507"/>
            <a:ext cx="2353062" cy="1005840"/>
          </a:xfrm>
          <a:prstGeom prst="rect">
            <a:avLst/>
          </a:prstGeom>
          <a:noFill/>
          <a:ln cap="flat">
            <a:noFill/>
          </a:ln>
        </p:spPr>
      </p:pic>
      <p:pic>
        <p:nvPicPr>
          <p:cNvPr id="4" name="Obraz 53">
            <a:extLst>
              <a:ext uri="{FF2B5EF4-FFF2-40B4-BE49-F238E27FC236}">
                <a16:creationId xmlns="" xmlns:a16="http://schemas.microsoft.com/office/drawing/2014/main" id="{90549729-135C-4CE8-AB2E-21351F127487}"/>
              </a:ext>
            </a:extLst>
          </p:cNvPr>
          <p:cNvPicPr>
            <a:picLocks noChangeAspect="1"/>
          </p:cNvPicPr>
          <p:nvPr/>
        </p:nvPicPr>
        <p:blipFill>
          <a:blip r:embed="rId2"/>
          <a:stretch>
            <a:fillRect/>
          </a:stretch>
        </p:blipFill>
        <p:spPr>
          <a:xfrm>
            <a:off x="3740371" y="1939488"/>
            <a:ext cx="2353062" cy="1005840"/>
          </a:xfrm>
          <a:prstGeom prst="rect">
            <a:avLst/>
          </a:prstGeom>
          <a:noFill/>
          <a:ln cap="flat">
            <a:noFill/>
          </a:ln>
        </p:spPr>
      </p:pic>
      <p:pic>
        <p:nvPicPr>
          <p:cNvPr id="5" name="Obraz 73">
            <a:extLst>
              <a:ext uri="{FF2B5EF4-FFF2-40B4-BE49-F238E27FC236}">
                <a16:creationId xmlns="" xmlns:a16="http://schemas.microsoft.com/office/drawing/2014/main" id="{AA2BF75A-74DA-4E32-8C2F-04881D7D887A}"/>
              </a:ext>
            </a:extLst>
          </p:cNvPr>
          <p:cNvPicPr>
            <a:picLocks noChangeAspect="1"/>
          </p:cNvPicPr>
          <p:nvPr/>
        </p:nvPicPr>
        <p:blipFill>
          <a:blip r:embed="rId2"/>
          <a:stretch>
            <a:fillRect/>
          </a:stretch>
        </p:blipFill>
        <p:spPr>
          <a:xfrm>
            <a:off x="6555763" y="1947507"/>
            <a:ext cx="2353062" cy="1005840"/>
          </a:xfrm>
          <a:prstGeom prst="rect">
            <a:avLst/>
          </a:prstGeom>
          <a:noFill/>
          <a:ln cap="flat">
            <a:noFill/>
          </a:ln>
        </p:spPr>
      </p:pic>
      <p:pic>
        <p:nvPicPr>
          <p:cNvPr id="6" name="Obraz 74">
            <a:extLst>
              <a:ext uri="{FF2B5EF4-FFF2-40B4-BE49-F238E27FC236}">
                <a16:creationId xmlns="" xmlns:a16="http://schemas.microsoft.com/office/drawing/2014/main" id="{316C89CA-E4C1-435C-915A-6226E42AC228}"/>
              </a:ext>
            </a:extLst>
          </p:cNvPr>
          <p:cNvPicPr>
            <a:picLocks noChangeAspect="1"/>
          </p:cNvPicPr>
          <p:nvPr/>
        </p:nvPicPr>
        <p:blipFill>
          <a:blip r:embed="rId2"/>
          <a:stretch>
            <a:fillRect/>
          </a:stretch>
        </p:blipFill>
        <p:spPr>
          <a:xfrm>
            <a:off x="9355107" y="1939488"/>
            <a:ext cx="2353062" cy="1005840"/>
          </a:xfrm>
          <a:prstGeom prst="rect">
            <a:avLst/>
          </a:prstGeom>
          <a:noFill/>
          <a:ln cap="flat">
            <a:noFill/>
          </a:ln>
        </p:spPr>
      </p:pic>
      <p:pic>
        <p:nvPicPr>
          <p:cNvPr id="7" name="Obraz 75">
            <a:extLst>
              <a:ext uri="{FF2B5EF4-FFF2-40B4-BE49-F238E27FC236}">
                <a16:creationId xmlns="" xmlns:a16="http://schemas.microsoft.com/office/drawing/2014/main" id="{AB5B41B5-66BB-4103-B3C7-E3A30EB1960E}"/>
              </a:ext>
            </a:extLst>
          </p:cNvPr>
          <p:cNvPicPr>
            <a:picLocks noChangeAspect="1"/>
          </p:cNvPicPr>
          <p:nvPr/>
        </p:nvPicPr>
        <p:blipFill>
          <a:blip r:embed="rId2"/>
          <a:stretch>
            <a:fillRect/>
          </a:stretch>
        </p:blipFill>
        <p:spPr>
          <a:xfrm>
            <a:off x="916960" y="3110560"/>
            <a:ext cx="2353062" cy="1005840"/>
          </a:xfrm>
          <a:prstGeom prst="rect">
            <a:avLst/>
          </a:prstGeom>
          <a:noFill/>
          <a:ln cap="flat">
            <a:noFill/>
          </a:ln>
        </p:spPr>
      </p:pic>
      <p:pic>
        <p:nvPicPr>
          <p:cNvPr id="8" name="Obraz 76">
            <a:extLst>
              <a:ext uri="{FF2B5EF4-FFF2-40B4-BE49-F238E27FC236}">
                <a16:creationId xmlns="" xmlns:a16="http://schemas.microsoft.com/office/drawing/2014/main" id="{AB2009D9-75E3-4754-B161-FB2CC869B64F}"/>
              </a:ext>
            </a:extLst>
          </p:cNvPr>
          <p:cNvPicPr>
            <a:picLocks noChangeAspect="1"/>
          </p:cNvPicPr>
          <p:nvPr/>
        </p:nvPicPr>
        <p:blipFill>
          <a:blip r:embed="rId2"/>
          <a:stretch>
            <a:fillRect/>
          </a:stretch>
        </p:blipFill>
        <p:spPr>
          <a:xfrm>
            <a:off x="3732352" y="3102540"/>
            <a:ext cx="2353062" cy="1005840"/>
          </a:xfrm>
          <a:prstGeom prst="rect">
            <a:avLst/>
          </a:prstGeom>
          <a:noFill/>
          <a:ln cap="flat">
            <a:noFill/>
          </a:ln>
        </p:spPr>
      </p:pic>
      <p:pic>
        <p:nvPicPr>
          <p:cNvPr id="9" name="Obraz 77">
            <a:extLst>
              <a:ext uri="{FF2B5EF4-FFF2-40B4-BE49-F238E27FC236}">
                <a16:creationId xmlns="" xmlns:a16="http://schemas.microsoft.com/office/drawing/2014/main" id="{4DF3524A-45BD-4C34-9E09-1E63FD344028}"/>
              </a:ext>
            </a:extLst>
          </p:cNvPr>
          <p:cNvPicPr>
            <a:picLocks noChangeAspect="1"/>
          </p:cNvPicPr>
          <p:nvPr/>
        </p:nvPicPr>
        <p:blipFill>
          <a:blip r:embed="rId2"/>
          <a:stretch>
            <a:fillRect/>
          </a:stretch>
        </p:blipFill>
        <p:spPr>
          <a:xfrm>
            <a:off x="6563782" y="3110560"/>
            <a:ext cx="2353062" cy="1005840"/>
          </a:xfrm>
          <a:prstGeom prst="rect">
            <a:avLst/>
          </a:prstGeom>
          <a:noFill/>
          <a:ln cap="flat">
            <a:noFill/>
          </a:ln>
        </p:spPr>
      </p:pic>
      <p:pic>
        <p:nvPicPr>
          <p:cNvPr id="10" name="Obraz 78">
            <a:extLst>
              <a:ext uri="{FF2B5EF4-FFF2-40B4-BE49-F238E27FC236}">
                <a16:creationId xmlns="" xmlns:a16="http://schemas.microsoft.com/office/drawing/2014/main" id="{78291DE8-D1BC-4D99-ACC0-6DB0C0351CD1}"/>
              </a:ext>
            </a:extLst>
          </p:cNvPr>
          <p:cNvPicPr>
            <a:picLocks noChangeAspect="1"/>
          </p:cNvPicPr>
          <p:nvPr/>
        </p:nvPicPr>
        <p:blipFill>
          <a:blip r:embed="rId2"/>
          <a:stretch>
            <a:fillRect/>
          </a:stretch>
        </p:blipFill>
        <p:spPr>
          <a:xfrm>
            <a:off x="9363135" y="3118579"/>
            <a:ext cx="2353062" cy="1005840"/>
          </a:xfrm>
          <a:prstGeom prst="rect">
            <a:avLst/>
          </a:prstGeom>
          <a:noFill/>
          <a:ln cap="flat">
            <a:noFill/>
          </a:ln>
        </p:spPr>
      </p:pic>
      <p:pic>
        <p:nvPicPr>
          <p:cNvPr id="11" name="Obraz 79">
            <a:extLst>
              <a:ext uri="{FF2B5EF4-FFF2-40B4-BE49-F238E27FC236}">
                <a16:creationId xmlns="" xmlns:a16="http://schemas.microsoft.com/office/drawing/2014/main" id="{A052C151-9B56-4D57-B39F-B54E640E28D6}"/>
              </a:ext>
            </a:extLst>
          </p:cNvPr>
          <p:cNvPicPr>
            <a:picLocks noChangeAspect="1"/>
          </p:cNvPicPr>
          <p:nvPr/>
        </p:nvPicPr>
        <p:blipFill>
          <a:blip r:embed="rId2"/>
          <a:stretch>
            <a:fillRect/>
          </a:stretch>
        </p:blipFill>
        <p:spPr>
          <a:xfrm>
            <a:off x="924979" y="4257574"/>
            <a:ext cx="2353062" cy="1005840"/>
          </a:xfrm>
          <a:prstGeom prst="rect">
            <a:avLst/>
          </a:prstGeom>
          <a:noFill/>
          <a:ln cap="flat">
            <a:noFill/>
          </a:ln>
        </p:spPr>
      </p:pic>
      <p:pic>
        <p:nvPicPr>
          <p:cNvPr id="12" name="Obraz 80">
            <a:extLst>
              <a:ext uri="{FF2B5EF4-FFF2-40B4-BE49-F238E27FC236}">
                <a16:creationId xmlns="" xmlns:a16="http://schemas.microsoft.com/office/drawing/2014/main" id="{6175CA2E-41F0-44E8-9419-BD8FEAC72D64}"/>
              </a:ext>
            </a:extLst>
          </p:cNvPr>
          <p:cNvPicPr>
            <a:picLocks noChangeAspect="1"/>
          </p:cNvPicPr>
          <p:nvPr/>
        </p:nvPicPr>
        <p:blipFill>
          <a:blip r:embed="rId2"/>
          <a:stretch>
            <a:fillRect/>
          </a:stretch>
        </p:blipFill>
        <p:spPr>
          <a:xfrm>
            <a:off x="3740371" y="4249555"/>
            <a:ext cx="2353062" cy="1005840"/>
          </a:xfrm>
          <a:prstGeom prst="rect">
            <a:avLst/>
          </a:prstGeom>
          <a:noFill/>
          <a:ln cap="flat">
            <a:noFill/>
          </a:ln>
        </p:spPr>
      </p:pic>
      <p:pic>
        <p:nvPicPr>
          <p:cNvPr id="13" name="Obraz 81">
            <a:extLst>
              <a:ext uri="{FF2B5EF4-FFF2-40B4-BE49-F238E27FC236}">
                <a16:creationId xmlns="" xmlns:a16="http://schemas.microsoft.com/office/drawing/2014/main" id="{ECC3089C-7614-4FDD-BBAF-D3A316CCB8A8}"/>
              </a:ext>
            </a:extLst>
          </p:cNvPr>
          <p:cNvPicPr>
            <a:picLocks noChangeAspect="1"/>
          </p:cNvPicPr>
          <p:nvPr/>
        </p:nvPicPr>
        <p:blipFill>
          <a:blip r:embed="rId2"/>
          <a:stretch>
            <a:fillRect/>
          </a:stretch>
        </p:blipFill>
        <p:spPr>
          <a:xfrm>
            <a:off x="6555763" y="4257574"/>
            <a:ext cx="2353062" cy="1005840"/>
          </a:xfrm>
          <a:prstGeom prst="rect">
            <a:avLst/>
          </a:prstGeom>
          <a:noFill/>
          <a:ln cap="flat">
            <a:noFill/>
          </a:ln>
        </p:spPr>
      </p:pic>
      <p:pic>
        <p:nvPicPr>
          <p:cNvPr id="14" name="Obraz 82">
            <a:extLst>
              <a:ext uri="{FF2B5EF4-FFF2-40B4-BE49-F238E27FC236}">
                <a16:creationId xmlns="" xmlns:a16="http://schemas.microsoft.com/office/drawing/2014/main" id="{F547545F-41B7-4408-AF88-76044493F366}"/>
              </a:ext>
            </a:extLst>
          </p:cNvPr>
          <p:cNvPicPr>
            <a:picLocks noChangeAspect="1"/>
          </p:cNvPicPr>
          <p:nvPr/>
        </p:nvPicPr>
        <p:blipFill>
          <a:blip r:embed="rId2"/>
          <a:stretch>
            <a:fillRect/>
          </a:stretch>
        </p:blipFill>
        <p:spPr>
          <a:xfrm>
            <a:off x="9371155" y="4249555"/>
            <a:ext cx="2353062" cy="1005840"/>
          </a:xfrm>
          <a:prstGeom prst="rect">
            <a:avLst/>
          </a:prstGeom>
          <a:noFill/>
          <a:ln cap="flat">
            <a:noFill/>
          </a:ln>
        </p:spPr>
      </p:pic>
      <p:pic>
        <p:nvPicPr>
          <p:cNvPr id="15" name="Obraz 84">
            <a:extLst>
              <a:ext uri="{FF2B5EF4-FFF2-40B4-BE49-F238E27FC236}">
                <a16:creationId xmlns="" xmlns:a16="http://schemas.microsoft.com/office/drawing/2014/main" id="{93154EF2-BA72-4AC9-A9D1-9B88266738D4}"/>
              </a:ext>
            </a:extLst>
          </p:cNvPr>
          <p:cNvPicPr>
            <a:picLocks noChangeAspect="1"/>
          </p:cNvPicPr>
          <p:nvPr/>
        </p:nvPicPr>
        <p:blipFill>
          <a:blip r:embed="rId2"/>
          <a:stretch>
            <a:fillRect/>
          </a:stretch>
        </p:blipFill>
        <p:spPr>
          <a:xfrm>
            <a:off x="3732352" y="5428646"/>
            <a:ext cx="2353062" cy="1005840"/>
          </a:xfrm>
          <a:prstGeom prst="rect">
            <a:avLst/>
          </a:prstGeom>
          <a:noFill/>
          <a:ln cap="flat">
            <a:noFill/>
          </a:ln>
        </p:spPr>
      </p:pic>
      <p:pic>
        <p:nvPicPr>
          <p:cNvPr id="16" name="Obraz 85">
            <a:extLst>
              <a:ext uri="{FF2B5EF4-FFF2-40B4-BE49-F238E27FC236}">
                <a16:creationId xmlns="" xmlns:a16="http://schemas.microsoft.com/office/drawing/2014/main" id="{DCAB5488-C0DA-4D05-B611-FD1108BB9C0F}"/>
              </a:ext>
            </a:extLst>
          </p:cNvPr>
          <p:cNvPicPr>
            <a:picLocks noChangeAspect="1"/>
          </p:cNvPicPr>
          <p:nvPr/>
        </p:nvPicPr>
        <p:blipFill>
          <a:blip r:embed="rId2"/>
          <a:stretch>
            <a:fillRect/>
          </a:stretch>
        </p:blipFill>
        <p:spPr>
          <a:xfrm>
            <a:off x="6563782" y="5420627"/>
            <a:ext cx="2353062" cy="1005840"/>
          </a:xfrm>
          <a:prstGeom prst="rect">
            <a:avLst/>
          </a:prstGeom>
          <a:noFill/>
          <a:ln cap="flat">
            <a:noFill/>
          </a:ln>
        </p:spPr>
      </p:pic>
      <p:pic>
        <p:nvPicPr>
          <p:cNvPr id="17" name="Obraz 6">
            <a:extLst>
              <a:ext uri="{FF2B5EF4-FFF2-40B4-BE49-F238E27FC236}">
                <a16:creationId xmlns="" xmlns:a16="http://schemas.microsoft.com/office/drawing/2014/main" id="{D3D1EDDF-15E8-49E5-9C3B-457F2A8940D5}"/>
              </a:ext>
            </a:extLst>
          </p:cNvPr>
          <p:cNvPicPr>
            <a:picLocks noChangeAspect="1"/>
          </p:cNvPicPr>
          <p:nvPr/>
        </p:nvPicPr>
        <p:blipFill>
          <a:blip r:embed="rId3"/>
          <a:stretch>
            <a:fillRect/>
          </a:stretch>
        </p:blipFill>
        <p:spPr>
          <a:xfrm>
            <a:off x="903408" y="5420224"/>
            <a:ext cx="2321058" cy="990606"/>
          </a:xfrm>
          <a:prstGeom prst="rect">
            <a:avLst/>
          </a:prstGeom>
          <a:noFill/>
          <a:ln cap="flat">
            <a:noFill/>
          </a:ln>
        </p:spPr>
      </p:pic>
      <p:sp>
        <p:nvSpPr>
          <p:cNvPr id="18" name="Symbol zastępczy tekstu 10">
            <a:extLst>
              <a:ext uri="{FF2B5EF4-FFF2-40B4-BE49-F238E27FC236}">
                <a16:creationId xmlns="" xmlns:a16="http://schemas.microsoft.com/office/drawing/2014/main" id="{94E44432-0E36-4449-BFB9-92AAB24204FC}"/>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19" name="Symbol zastępczy tekstu 34">
            <a:extLst>
              <a:ext uri="{FF2B5EF4-FFF2-40B4-BE49-F238E27FC236}">
                <a16:creationId xmlns="" xmlns:a16="http://schemas.microsoft.com/office/drawing/2014/main" id="{9AEDA3B1-DA50-46DB-898F-B03E8A5FF853}"/>
              </a:ext>
            </a:extLst>
          </p:cNvPr>
          <p:cNvSpPr txBox="1">
            <a:spLocks noGrp="1"/>
          </p:cNvSpPr>
          <p:nvPr>
            <p:ph type="body" sz="quarter" idx="4294967295"/>
          </p:nvPr>
        </p:nvSpPr>
        <p:spPr>
          <a:xfrm>
            <a:off x="1037011" y="2044698"/>
            <a:ext cx="212357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 xmlns:a16="http://schemas.microsoft.com/office/drawing/2014/main" id="{DA4ACBC9-003C-4A67-98FE-37385074AC10}"/>
              </a:ext>
            </a:extLst>
          </p:cNvPr>
          <p:cNvSpPr txBox="1">
            <a:spLocks noGrp="1"/>
          </p:cNvSpPr>
          <p:nvPr>
            <p:ph type="body" sz="quarter" idx="4294967295"/>
          </p:nvPr>
        </p:nvSpPr>
        <p:spPr>
          <a:xfrm>
            <a:off x="3851736" y="2044698"/>
            <a:ext cx="211622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 xmlns:a16="http://schemas.microsoft.com/office/drawing/2014/main" id="{1732D834-07B3-452A-B28E-1161C0DBAAB9}"/>
              </a:ext>
            </a:extLst>
          </p:cNvPr>
          <p:cNvSpPr txBox="1">
            <a:spLocks noGrp="1"/>
          </p:cNvSpPr>
          <p:nvPr>
            <p:ph type="body" sz="quarter" idx="4294967295"/>
          </p:nvPr>
        </p:nvSpPr>
        <p:spPr>
          <a:xfrm>
            <a:off x="6659767" y="2048045"/>
            <a:ext cx="211555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2" name="Symbol zastępczy tekstu 34">
            <a:extLst>
              <a:ext uri="{FF2B5EF4-FFF2-40B4-BE49-F238E27FC236}">
                <a16:creationId xmlns="" xmlns:a16="http://schemas.microsoft.com/office/drawing/2014/main" id="{A221CB8A-96FB-4215-84E9-64C4537568A4}"/>
              </a:ext>
            </a:extLst>
          </p:cNvPr>
          <p:cNvSpPr txBox="1">
            <a:spLocks noGrp="1"/>
          </p:cNvSpPr>
          <p:nvPr>
            <p:ph type="body" sz="quarter" idx="4294967295"/>
          </p:nvPr>
        </p:nvSpPr>
        <p:spPr>
          <a:xfrm>
            <a:off x="9465128" y="2051383"/>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3" name="Symbol zastępczy tekstu 34">
            <a:extLst>
              <a:ext uri="{FF2B5EF4-FFF2-40B4-BE49-F238E27FC236}">
                <a16:creationId xmlns="" xmlns:a16="http://schemas.microsoft.com/office/drawing/2014/main" id="{1E79D583-3F64-41EB-8DC4-95035EA1C070}"/>
              </a:ext>
            </a:extLst>
          </p:cNvPr>
          <p:cNvSpPr txBox="1">
            <a:spLocks noGrp="1"/>
          </p:cNvSpPr>
          <p:nvPr>
            <p:ph type="body" sz="quarter" idx="4294967295"/>
          </p:nvPr>
        </p:nvSpPr>
        <p:spPr>
          <a:xfrm>
            <a:off x="1037679" y="3203070"/>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4" name="Symbol zastępczy tekstu 34">
            <a:extLst>
              <a:ext uri="{FF2B5EF4-FFF2-40B4-BE49-F238E27FC236}">
                <a16:creationId xmlns="" xmlns:a16="http://schemas.microsoft.com/office/drawing/2014/main" id="{9622F878-1A19-4228-8DB4-55B7957D2E2C}"/>
              </a:ext>
            </a:extLst>
          </p:cNvPr>
          <p:cNvSpPr txBox="1">
            <a:spLocks noGrp="1"/>
          </p:cNvSpPr>
          <p:nvPr>
            <p:ph type="body" sz="quarter" idx="4294967295"/>
          </p:nvPr>
        </p:nvSpPr>
        <p:spPr>
          <a:xfrm>
            <a:off x="3855741" y="3206416"/>
            <a:ext cx="2160334"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5" name="Symbol zastępczy tekstu 34">
            <a:extLst>
              <a:ext uri="{FF2B5EF4-FFF2-40B4-BE49-F238E27FC236}">
                <a16:creationId xmlns="" xmlns:a16="http://schemas.microsoft.com/office/drawing/2014/main" id="{4C6C7359-337A-4C0E-A326-EFC6991E15D3}"/>
              </a:ext>
            </a:extLst>
          </p:cNvPr>
          <p:cNvSpPr txBox="1">
            <a:spLocks noGrp="1"/>
          </p:cNvSpPr>
          <p:nvPr>
            <p:ph type="body" sz="quarter" idx="4294967295"/>
          </p:nvPr>
        </p:nvSpPr>
        <p:spPr>
          <a:xfrm>
            <a:off x="6651747" y="3209754"/>
            <a:ext cx="21716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6" name="Symbol zastępczy tekstu 34">
            <a:extLst>
              <a:ext uri="{FF2B5EF4-FFF2-40B4-BE49-F238E27FC236}">
                <a16:creationId xmlns="" xmlns:a16="http://schemas.microsoft.com/office/drawing/2014/main" id="{CD7F0A7C-0831-41A2-8A3E-0E1DC559CD92}"/>
              </a:ext>
            </a:extLst>
          </p:cNvPr>
          <p:cNvSpPr txBox="1">
            <a:spLocks noGrp="1"/>
          </p:cNvSpPr>
          <p:nvPr>
            <p:ph type="body" sz="quarter" idx="4294967295"/>
          </p:nvPr>
        </p:nvSpPr>
        <p:spPr>
          <a:xfrm>
            <a:off x="9453771" y="3225802"/>
            <a:ext cx="219308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7" name="Symbol zastępczy tekstu 34">
            <a:extLst>
              <a:ext uri="{FF2B5EF4-FFF2-40B4-BE49-F238E27FC236}">
                <a16:creationId xmlns="" xmlns:a16="http://schemas.microsoft.com/office/drawing/2014/main" id="{1C96707A-EDF6-44D2-A968-BAE975CF10E5}"/>
              </a:ext>
            </a:extLst>
          </p:cNvPr>
          <p:cNvSpPr txBox="1">
            <a:spLocks noGrp="1"/>
          </p:cNvSpPr>
          <p:nvPr>
            <p:ph type="body" sz="quarter" idx="4294967295"/>
          </p:nvPr>
        </p:nvSpPr>
        <p:spPr>
          <a:xfrm>
            <a:off x="1028992" y="4378823"/>
            <a:ext cx="212357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8" name="Symbol zastępczy tekstu 34">
            <a:extLst>
              <a:ext uri="{FF2B5EF4-FFF2-40B4-BE49-F238E27FC236}">
                <a16:creationId xmlns="" xmlns:a16="http://schemas.microsoft.com/office/drawing/2014/main" id="{6ECA5A68-8FEA-4DBE-AB4B-AA547AC2C7C8}"/>
              </a:ext>
            </a:extLst>
          </p:cNvPr>
          <p:cNvSpPr txBox="1">
            <a:spLocks noGrp="1"/>
          </p:cNvSpPr>
          <p:nvPr>
            <p:ph type="body" sz="quarter" idx="4294967295"/>
          </p:nvPr>
        </p:nvSpPr>
        <p:spPr>
          <a:xfrm>
            <a:off x="3843707" y="4378823"/>
            <a:ext cx="211622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9" name="Symbol zastępczy tekstu 34">
            <a:extLst>
              <a:ext uri="{FF2B5EF4-FFF2-40B4-BE49-F238E27FC236}">
                <a16:creationId xmlns="" xmlns:a16="http://schemas.microsoft.com/office/drawing/2014/main" id="{02558F85-4C14-4FC1-BA09-1ED5B0F90A41}"/>
              </a:ext>
            </a:extLst>
          </p:cNvPr>
          <p:cNvSpPr txBox="1">
            <a:spLocks noGrp="1"/>
          </p:cNvSpPr>
          <p:nvPr>
            <p:ph type="body" sz="quarter" idx="4294967295"/>
          </p:nvPr>
        </p:nvSpPr>
        <p:spPr>
          <a:xfrm>
            <a:off x="6651747" y="4382170"/>
            <a:ext cx="211555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0" name="Symbol zastępczy tekstu 34">
            <a:extLst>
              <a:ext uri="{FF2B5EF4-FFF2-40B4-BE49-F238E27FC236}">
                <a16:creationId xmlns="" xmlns:a16="http://schemas.microsoft.com/office/drawing/2014/main" id="{087FA02E-C441-4AE5-8FD0-014FB1D6156A}"/>
              </a:ext>
            </a:extLst>
          </p:cNvPr>
          <p:cNvSpPr txBox="1">
            <a:spLocks noGrp="1"/>
          </p:cNvSpPr>
          <p:nvPr>
            <p:ph type="body" sz="quarter" idx="4294967295"/>
          </p:nvPr>
        </p:nvSpPr>
        <p:spPr>
          <a:xfrm>
            <a:off x="9457108" y="4385508"/>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1" name="Symbol zastępczy tekstu 34">
            <a:extLst>
              <a:ext uri="{FF2B5EF4-FFF2-40B4-BE49-F238E27FC236}">
                <a16:creationId xmlns="" xmlns:a16="http://schemas.microsoft.com/office/drawing/2014/main" id="{488AFE91-DCDE-429F-AF45-130D0A9BB2A8}"/>
              </a:ext>
            </a:extLst>
          </p:cNvPr>
          <p:cNvSpPr txBox="1">
            <a:spLocks noGrp="1"/>
          </p:cNvSpPr>
          <p:nvPr>
            <p:ph type="body" sz="quarter" idx="4294967295"/>
          </p:nvPr>
        </p:nvSpPr>
        <p:spPr>
          <a:xfrm>
            <a:off x="3847722" y="5540541"/>
            <a:ext cx="2160334"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2" name="Symbol zastępczy tekstu 34">
            <a:extLst>
              <a:ext uri="{FF2B5EF4-FFF2-40B4-BE49-F238E27FC236}">
                <a16:creationId xmlns="" xmlns:a16="http://schemas.microsoft.com/office/drawing/2014/main" id="{E248B204-ADFD-413B-AEC6-22B75135B267}"/>
              </a:ext>
            </a:extLst>
          </p:cNvPr>
          <p:cNvSpPr txBox="1">
            <a:spLocks noGrp="1"/>
          </p:cNvSpPr>
          <p:nvPr>
            <p:ph type="body" sz="quarter" idx="4294967295"/>
          </p:nvPr>
        </p:nvSpPr>
        <p:spPr>
          <a:xfrm>
            <a:off x="6643728" y="5543888"/>
            <a:ext cx="21716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cxnSp>
        <p:nvCxnSpPr>
          <p:cNvPr id="33" name="Łącznik prosty 14">
            <a:extLst>
              <a:ext uri="{FF2B5EF4-FFF2-40B4-BE49-F238E27FC236}">
                <a16:creationId xmlns="" xmlns:a16="http://schemas.microsoft.com/office/drawing/2014/main" id="{B1DF486E-BF97-45FB-BBD2-8E3A6B8B01BF}"/>
              </a:ext>
            </a:extLst>
          </p:cNvPr>
          <p:cNvCxnSpPr/>
          <p:nvPr/>
        </p:nvCxnSpPr>
        <p:spPr>
          <a:xfrm>
            <a:off x="0" y="2438403"/>
            <a:ext cx="978563" cy="0"/>
          </a:xfrm>
          <a:prstGeom prst="straightConnector1">
            <a:avLst/>
          </a:prstGeom>
          <a:noFill/>
          <a:ln w="6345" cap="flat">
            <a:solidFill>
              <a:srgbClr val="A43757"/>
            </a:solidFill>
            <a:prstDash val="solid"/>
            <a:miter/>
          </a:ln>
        </p:spPr>
      </p:cxnSp>
      <p:cxnSp>
        <p:nvCxnSpPr>
          <p:cNvPr id="34" name="Łącznik prosty ze strzałką 17">
            <a:extLst>
              <a:ext uri="{FF2B5EF4-FFF2-40B4-BE49-F238E27FC236}">
                <a16:creationId xmlns="" xmlns:a16="http://schemas.microsoft.com/office/drawing/2014/main" id="{7CD2EDAE-69A6-4EE8-BA0A-2590774904C5}"/>
              </a:ext>
            </a:extLst>
          </p:cNvPr>
          <p:cNvCxnSpPr/>
          <p:nvPr/>
        </p:nvCxnSpPr>
        <p:spPr>
          <a:xfrm>
            <a:off x="3272591" y="2438403"/>
            <a:ext cx="481258" cy="0"/>
          </a:xfrm>
          <a:prstGeom prst="straightConnector1">
            <a:avLst/>
          </a:prstGeom>
          <a:noFill/>
          <a:ln w="6345" cap="flat">
            <a:solidFill>
              <a:srgbClr val="A43757"/>
            </a:solidFill>
            <a:prstDash val="solid"/>
            <a:miter/>
            <a:tailEnd type="arrow"/>
          </a:ln>
        </p:spPr>
      </p:cxnSp>
      <p:cxnSp>
        <p:nvCxnSpPr>
          <p:cNvPr id="35" name="Łącznik prosty ze strzałką 88">
            <a:extLst>
              <a:ext uri="{FF2B5EF4-FFF2-40B4-BE49-F238E27FC236}">
                <a16:creationId xmlns="" xmlns:a16="http://schemas.microsoft.com/office/drawing/2014/main" id="{0B2BB9B8-5BFF-4654-A459-8A75C5193919}"/>
              </a:ext>
            </a:extLst>
          </p:cNvPr>
          <p:cNvCxnSpPr>
            <a:stCxn id="4" idx="3"/>
            <a:endCxn id="5" idx="1"/>
          </p:cNvCxnSpPr>
          <p:nvPr/>
        </p:nvCxnSpPr>
        <p:spPr>
          <a:xfrm>
            <a:off x="6093433" y="2442408"/>
            <a:ext cx="462330" cy="8019"/>
          </a:xfrm>
          <a:prstGeom prst="straightConnector1">
            <a:avLst/>
          </a:prstGeom>
          <a:noFill/>
          <a:ln w="6345" cap="flat">
            <a:solidFill>
              <a:srgbClr val="A43757"/>
            </a:solidFill>
            <a:prstDash val="solid"/>
            <a:miter/>
            <a:tailEnd type="arrow"/>
          </a:ln>
        </p:spPr>
      </p:cxnSp>
      <p:cxnSp>
        <p:nvCxnSpPr>
          <p:cNvPr id="36" name="Łącznik prosty ze strzałką 89">
            <a:extLst>
              <a:ext uri="{FF2B5EF4-FFF2-40B4-BE49-F238E27FC236}">
                <a16:creationId xmlns="" xmlns:a16="http://schemas.microsoft.com/office/drawing/2014/main" id="{C044E821-74F1-4E8B-B915-21D1B234BFC1}"/>
              </a:ext>
            </a:extLst>
          </p:cNvPr>
          <p:cNvCxnSpPr>
            <a:stCxn id="5" idx="3"/>
            <a:endCxn id="6" idx="1"/>
          </p:cNvCxnSpPr>
          <p:nvPr/>
        </p:nvCxnSpPr>
        <p:spPr>
          <a:xfrm flipV="1">
            <a:off x="8908825" y="2442408"/>
            <a:ext cx="446282" cy="8019"/>
          </a:xfrm>
          <a:prstGeom prst="straightConnector1">
            <a:avLst/>
          </a:prstGeom>
          <a:noFill/>
          <a:ln w="6345" cap="flat">
            <a:solidFill>
              <a:srgbClr val="A43757"/>
            </a:solidFill>
            <a:prstDash val="solid"/>
            <a:miter/>
            <a:tailEnd type="arrow"/>
          </a:ln>
        </p:spPr>
      </p:cxnSp>
      <p:cxnSp>
        <p:nvCxnSpPr>
          <p:cNvPr id="37" name="Łącznik prosty ze strzałką 90">
            <a:extLst>
              <a:ext uri="{FF2B5EF4-FFF2-40B4-BE49-F238E27FC236}">
                <a16:creationId xmlns="" xmlns:a16="http://schemas.microsoft.com/office/drawing/2014/main" id="{CDBA24B6-E796-4105-991B-20008587C47C}"/>
              </a:ext>
            </a:extLst>
          </p:cNvPr>
          <p:cNvCxnSpPr/>
          <p:nvPr/>
        </p:nvCxnSpPr>
        <p:spPr>
          <a:xfrm>
            <a:off x="3264563" y="4756480"/>
            <a:ext cx="473248" cy="8028"/>
          </a:xfrm>
          <a:prstGeom prst="straightConnector1">
            <a:avLst/>
          </a:prstGeom>
          <a:noFill/>
          <a:ln w="6345" cap="flat">
            <a:solidFill>
              <a:srgbClr val="A43757"/>
            </a:solidFill>
            <a:prstDash val="solid"/>
            <a:miter/>
            <a:tailEnd type="arrow"/>
          </a:ln>
        </p:spPr>
      </p:cxnSp>
      <p:cxnSp>
        <p:nvCxnSpPr>
          <p:cNvPr id="38" name="Łącznik prosty ze strzałką 91">
            <a:extLst>
              <a:ext uri="{FF2B5EF4-FFF2-40B4-BE49-F238E27FC236}">
                <a16:creationId xmlns="" xmlns:a16="http://schemas.microsoft.com/office/drawing/2014/main" id="{8402DEF2-2023-4404-A6F8-0FFBE39D0C39}"/>
              </a:ext>
            </a:extLst>
          </p:cNvPr>
          <p:cNvCxnSpPr>
            <a:stCxn id="12" idx="3"/>
            <a:endCxn id="13" idx="1"/>
          </p:cNvCxnSpPr>
          <p:nvPr/>
        </p:nvCxnSpPr>
        <p:spPr>
          <a:xfrm>
            <a:off x="6093433" y="4752475"/>
            <a:ext cx="462330" cy="8019"/>
          </a:xfrm>
          <a:prstGeom prst="straightConnector1">
            <a:avLst/>
          </a:prstGeom>
          <a:noFill/>
          <a:ln w="6345" cap="flat">
            <a:solidFill>
              <a:srgbClr val="A43757"/>
            </a:solidFill>
            <a:prstDash val="solid"/>
            <a:miter/>
            <a:tailEnd type="arrow"/>
          </a:ln>
        </p:spPr>
      </p:cxnSp>
      <p:cxnSp>
        <p:nvCxnSpPr>
          <p:cNvPr id="39" name="Łącznik prosty ze strzałką 92">
            <a:extLst>
              <a:ext uri="{FF2B5EF4-FFF2-40B4-BE49-F238E27FC236}">
                <a16:creationId xmlns="" xmlns:a16="http://schemas.microsoft.com/office/drawing/2014/main" id="{0D5FDA0D-47CF-46A2-B5E9-E396820322F7}"/>
              </a:ext>
            </a:extLst>
          </p:cNvPr>
          <p:cNvCxnSpPr>
            <a:stCxn id="13" idx="3"/>
            <a:endCxn id="14" idx="1"/>
          </p:cNvCxnSpPr>
          <p:nvPr/>
        </p:nvCxnSpPr>
        <p:spPr>
          <a:xfrm flipV="1">
            <a:off x="8908825" y="4752475"/>
            <a:ext cx="462330" cy="8019"/>
          </a:xfrm>
          <a:prstGeom prst="straightConnector1">
            <a:avLst/>
          </a:prstGeom>
          <a:noFill/>
          <a:ln w="6345" cap="flat">
            <a:solidFill>
              <a:srgbClr val="A43757"/>
            </a:solidFill>
            <a:prstDash val="solid"/>
            <a:miter/>
            <a:tailEnd type="arrow"/>
          </a:ln>
        </p:spPr>
      </p:cxnSp>
      <p:cxnSp>
        <p:nvCxnSpPr>
          <p:cNvPr id="40" name="Łącznik prosty ze strzałką 23">
            <a:extLst>
              <a:ext uri="{FF2B5EF4-FFF2-40B4-BE49-F238E27FC236}">
                <a16:creationId xmlns="" xmlns:a16="http://schemas.microsoft.com/office/drawing/2014/main" id="{93B28CFA-E098-418A-BB2F-FB1592F45ECF}"/>
              </a:ext>
            </a:extLst>
          </p:cNvPr>
          <p:cNvCxnSpPr/>
          <p:nvPr/>
        </p:nvCxnSpPr>
        <p:spPr>
          <a:xfrm flipH="1">
            <a:off x="3288630" y="3625513"/>
            <a:ext cx="433133" cy="0"/>
          </a:xfrm>
          <a:prstGeom prst="straightConnector1">
            <a:avLst/>
          </a:prstGeom>
          <a:noFill/>
          <a:ln w="6345" cap="flat">
            <a:solidFill>
              <a:srgbClr val="A43757"/>
            </a:solidFill>
            <a:prstDash val="solid"/>
            <a:miter/>
            <a:tailEnd type="arrow"/>
          </a:ln>
        </p:spPr>
      </p:cxnSp>
      <p:cxnSp>
        <p:nvCxnSpPr>
          <p:cNvPr id="41" name="Łącznik prosty ze strzałką 93">
            <a:extLst>
              <a:ext uri="{FF2B5EF4-FFF2-40B4-BE49-F238E27FC236}">
                <a16:creationId xmlns="" xmlns:a16="http://schemas.microsoft.com/office/drawing/2014/main" id="{6560525A-C543-448A-9A4A-7CFB0B860923}"/>
              </a:ext>
            </a:extLst>
          </p:cNvPr>
          <p:cNvCxnSpPr>
            <a:stCxn id="9" idx="1"/>
            <a:endCxn id="8" idx="3"/>
          </p:cNvCxnSpPr>
          <p:nvPr/>
        </p:nvCxnSpPr>
        <p:spPr>
          <a:xfrm flipH="1" flipV="1">
            <a:off x="6085414" y="3605460"/>
            <a:ext cx="478368" cy="8020"/>
          </a:xfrm>
          <a:prstGeom prst="straightConnector1">
            <a:avLst/>
          </a:prstGeom>
          <a:noFill/>
          <a:ln w="6345" cap="flat">
            <a:solidFill>
              <a:srgbClr val="A43757"/>
            </a:solidFill>
            <a:prstDash val="solid"/>
            <a:miter/>
            <a:tailEnd type="arrow"/>
          </a:ln>
        </p:spPr>
      </p:cxnSp>
      <p:cxnSp>
        <p:nvCxnSpPr>
          <p:cNvPr id="42" name="Łącznik prosty ze strzałką 94">
            <a:extLst>
              <a:ext uri="{FF2B5EF4-FFF2-40B4-BE49-F238E27FC236}">
                <a16:creationId xmlns="" xmlns:a16="http://schemas.microsoft.com/office/drawing/2014/main" id="{92B60AED-8B4E-496B-8137-FD55AC5A9FDC}"/>
              </a:ext>
            </a:extLst>
          </p:cNvPr>
          <p:cNvCxnSpPr/>
          <p:nvPr/>
        </p:nvCxnSpPr>
        <p:spPr>
          <a:xfrm flipH="1">
            <a:off x="8903366" y="3601455"/>
            <a:ext cx="457200" cy="8020"/>
          </a:xfrm>
          <a:prstGeom prst="straightConnector1">
            <a:avLst/>
          </a:prstGeom>
          <a:noFill/>
          <a:ln w="6345" cap="flat">
            <a:solidFill>
              <a:srgbClr val="A43757"/>
            </a:solidFill>
            <a:prstDash val="solid"/>
            <a:miter/>
            <a:tailEnd type="arrow"/>
          </a:ln>
        </p:spPr>
      </p:cxnSp>
      <p:cxnSp>
        <p:nvCxnSpPr>
          <p:cNvPr id="43" name="Łącznik prosty ze strzałką 102">
            <a:extLst>
              <a:ext uri="{FF2B5EF4-FFF2-40B4-BE49-F238E27FC236}">
                <a16:creationId xmlns="" xmlns:a16="http://schemas.microsoft.com/office/drawing/2014/main" id="{A8BF1D6F-7633-4296-9C29-8B5340F299FF}"/>
              </a:ext>
            </a:extLst>
          </p:cNvPr>
          <p:cNvCxnSpPr>
            <a:stCxn id="15" idx="1"/>
            <a:endCxn id="17" idx="3"/>
          </p:cNvCxnSpPr>
          <p:nvPr/>
        </p:nvCxnSpPr>
        <p:spPr>
          <a:xfrm flipH="1" flipV="1">
            <a:off x="3224466" y="5915527"/>
            <a:ext cx="507886" cy="16039"/>
          </a:xfrm>
          <a:prstGeom prst="straightConnector1">
            <a:avLst/>
          </a:prstGeom>
          <a:noFill/>
          <a:ln w="6345" cap="flat">
            <a:solidFill>
              <a:srgbClr val="A43757"/>
            </a:solidFill>
            <a:prstDash val="solid"/>
            <a:miter/>
            <a:tailEnd type="arrow"/>
          </a:ln>
        </p:spPr>
      </p:cxnSp>
      <p:cxnSp>
        <p:nvCxnSpPr>
          <p:cNvPr id="44" name="Łącznik prosty ze strzałką 103">
            <a:extLst>
              <a:ext uri="{FF2B5EF4-FFF2-40B4-BE49-F238E27FC236}">
                <a16:creationId xmlns="" xmlns:a16="http://schemas.microsoft.com/office/drawing/2014/main" id="{EBD507D8-A3FC-4025-8997-87BEFA0E1B6F}"/>
              </a:ext>
            </a:extLst>
          </p:cNvPr>
          <p:cNvCxnSpPr>
            <a:stCxn id="16" idx="1"/>
            <a:endCxn id="15" idx="3"/>
          </p:cNvCxnSpPr>
          <p:nvPr/>
        </p:nvCxnSpPr>
        <p:spPr>
          <a:xfrm flipH="1">
            <a:off x="6085414" y="5923547"/>
            <a:ext cx="478368" cy="8019"/>
          </a:xfrm>
          <a:prstGeom prst="straightConnector1">
            <a:avLst/>
          </a:prstGeom>
          <a:noFill/>
          <a:ln w="6345" cap="flat">
            <a:solidFill>
              <a:srgbClr val="A43757"/>
            </a:solidFill>
            <a:prstDash val="solid"/>
            <a:miter/>
            <a:tailEnd type="arrow"/>
          </a:ln>
        </p:spPr>
      </p:cxnSp>
      <p:cxnSp>
        <p:nvCxnSpPr>
          <p:cNvPr id="45" name="Łącznik prosty ze strzałką 104">
            <a:extLst>
              <a:ext uri="{FF2B5EF4-FFF2-40B4-BE49-F238E27FC236}">
                <a16:creationId xmlns="" xmlns:a16="http://schemas.microsoft.com/office/drawing/2014/main" id="{75907FF2-C01E-474E-A052-3D6290E90DCB}"/>
              </a:ext>
            </a:extLst>
          </p:cNvPr>
          <p:cNvCxnSpPr>
            <a:endCxn id="16" idx="3"/>
          </p:cNvCxnSpPr>
          <p:nvPr/>
        </p:nvCxnSpPr>
        <p:spPr>
          <a:xfrm flipH="1">
            <a:off x="8916844" y="5919532"/>
            <a:ext cx="435703" cy="4015"/>
          </a:xfrm>
          <a:prstGeom prst="straightConnector1">
            <a:avLst/>
          </a:prstGeom>
          <a:noFill/>
          <a:ln w="6345" cap="flat">
            <a:solidFill>
              <a:srgbClr val="A43757"/>
            </a:solidFill>
            <a:prstDash val="solid"/>
            <a:miter/>
            <a:tailEnd type="arrow"/>
          </a:ln>
        </p:spPr>
      </p:cxnSp>
      <p:cxnSp>
        <p:nvCxnSpPr>
          <p:cNvPr id="46" name="Łącznik prosty ze strzałką 29">
            <a:extLst>
              <a:ext uri="{FF2B5EF4-FFF2-40B4-BE49-F238E27FC236}">
                <a16:creationId xmlns="" xmlns:a16="http://schemas.microsoft.com/office/drawing/2014/main" id="{24C6B5B7-640C-4E46-8322-E899514F1329}"/>
              </a:ext>
            </a:extLst>
          </p:cNvPr>
          <p:cNvCxnSpPr/>
          <p:nvPr/>
        </p:nvCxnSpPr>
        <p:spPr>
          <a:xfrm>
            <a:off x="10555705" y="2928484"/>
            <a:ext cx="0" cy="183685"/>
          </a:xfrm>
          <a:prstGeom prst="straightConnector1">
            <a:avLst/>
          </a:prstGeom>
          <a:noFill/>
          <a:ln w="6345" cap="flat">
            <a:solidFill>
              <a:srgbClr val="A43757"/>
            </a:solidFill>
            <a:prstDash val="solid"/>
            <a:miter/>
            <a:tailEnd type="arrow"/>
          </a:ln>
        </p:spPr>
      </p:cxnSp>
      <p:cxnSp>
        <p:nvCxnSpPr>
          <p:cNvPr id="47" name="Łącznik prosty ze strzałką 106">
            <a:extLst>
              <a:ext uri="{FF2B5EF4-FFF2-40B4-BE49-F238E27FC236}">
                <a16:creationId xmlns="" xmlns:a16="http://schemas.microsoft.com/office/drawing/2014/main" id="{58533E80-7797-4D85-91BE-2EEBE2F7ED2F}"/>
              </a:ext>
            </a:extLst>
          </p:cNvPr>
          <p:cNvCxnSpPr/>
          <p:nvPr/>
        </p:nvCxnSpPr>
        <p:spPr>
          <a:xfrm>
            <a:off x="10547686" y="5262618"/>
            <a:ext cx="0" cy="183676"/>
          </a:xfrm>
          <a:prstGeom prst="straightConnector1">
            <a:avLst/>
          </a:prstGeom>
          <a:noFill/>
          <a:ln w="6345" cap="flat">
            <a:solidFill>
              <a:srgbClr val="A43757"/>
            </a:solidFill>
            <a:prstDash val="solid"/>
            <a:miter/>
            <a:tailEnd type="arrow"/>
          </a:ln>
        </p:spPr>
      </p:cxnSp>
      <p:cxnSp>
        <p:nvCxnSpPr>
          <p:cNvPr id="48" name="Łącznik prosty ze strzałką 107">
            <a:extLst>
              <a:ext uri="{FF2B5EF4-FFF2-40B4-BE49-F238E27FC236}">
                <a16:creationId xmlns="" xmlns:a16="http://schemas.microsoft.com/office/drawing/2014/main" id="{7D0BD117-AD89-4D97-94CB-48BDE4FEB0CF}"/>
              </a:ext>
            </a:extLst>
          </p:cNvPr>
          <p:cNvCxnSpPr/>
          <p:nvPr/>
        </p:nvCxnSpPr>
        <p:spPr>
          <a:xfrm>
            <a:off x="2109529" y="4075489"/>
            <a:ext cx="0" cy="183685"/>
          </a:xfrm>
          <a:prstGeom prst="straightConnector1">
            <a:avLst/>
          </a:prstGeom>
          <a:noFill/>
          <a:ln w="6345" cap="flat">
            <a:solidFill>
              <a:srgbClr val="A43757"/>
            </a:solidFill>
            <a:prstDash val="solid"/>
            <a:miter/>
            <a:tailEnd type="arrow"/>
          </a:ln>
        </p:spPr>
      </p:cxnSp>
      <p:sp>
        <p:nvSpPr>
          <p:cNvPr id="49" name="Symbol zastępczy tekstu 34">
            <a:extLst>
              <a:ext uri="{FF2B5EF4-FFF2-40B4-BE49-F238E27FC236}">
                <a16:creationId xmlns="" xmlns:a16="http://schemas.microsoft.com/office/drawing/2014/main" id="{DFD15D93-33D8-49AB-9BB0-FADE3A132253}"/>
              </a:ext>
            </a:extLst>
          </p:cNvPr>
          <p:cNvSpPr txBox="1">
            <a:spLocks noGrp="1"/>
          </p:cNvSpPr>
          <p:nvPr>
            <p:ph type="body" sz="quarter" idx="4294967295"/>
          </p:nvPr>
        </p:nvSpPr>
        <p:spPr>
          <a:xfrm>
            <a:off x="9465137" y="5532522"/>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pic>
        <p:nvPicPr>
          <p:cNvPr id="50" name="Obraz 120">
            <a:extLst>
              <a:ext uri="{FF2B5EF4-FFF2-40B4-BE49-F238E27FC236}">
                <a16:creationId xmlns="" xmlns:a16="http://schemas.microsoft.com/office/drawing/2014/main" id="{E5BC5E80-9DC9-47D9-AAE6-AA3F135CB522}"/>
              </a:ext>
            </a:extLst>
          </p:cNvPr>
          <p:cNvPicPr>
            <a:picLocks noChangeAspect="1"/>
          </p:cNvPicPr>
          <p:nvPr/>
        </p:nvPicPr>
        <p:blipFill>
          <a:blip r:embed="rId4"/>
          <a:stretch>
            <a:fillRect/>
          </a:stretch>
        </p:blipFill>
        <p:spPr>
          <a:xfrm>
            <a:off x="1729971" y="5569281"/>
            <a:ext cx="643124" cy="643124"/>
          </a:xfrm>
          <a:prstGeom prst="rect">
            <a:avLst/>
          </a:prstGeom>
          <a:noFill/>
          <a:ln cap="flat">
            <a:noFill/>
          </a:ln>
        </p:spPr>
      </p:pic>
    </p:spTree>
    <p:extLst>
      <p:ext uri="{BB962C8B-B14F-4D97-AF65-F5344CB8AC3E}">
        <p14:creationId xmlns:p14="http://schemas.microsoft.com/office/powerpoint/2010/main" val="1224866770"/>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showMasterSp="0"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1163300" y="6124657"/>
            <a:ext cx="0" cy="4953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584200" y="380941"/>
            <a:ext cx="3632200" cy="923330"/>
          </a:xfrm>
          <a:prstGeom prst="rect">
            <a:avLst/>
          </a:prstGeom>
          <a:noFill/>
        </p:spPr>
        <p:txBody>
          <a:bodyPr wrap="square" rtlCol="0">
            <a:spAutoFit/>
          </a:bodyPr>
          <a:lstStyle>
            <a:lvl1pPr>
              <a:defRPr lang="uk-UA" sz="3000" b="1">
                <a:latin typeface="+mn-lt"/>
                <a:ea typeface="Roboto Condensed" panose="02000000000000000000" pitchFamily="2" charset="0"/>
                <a:cs typeface="+mn-cs"/>
              </a:defRPr>
            </a:lvl1pPr>
          </a:lstStyle>
          <a:p>
            <a:pPr marL="0" lvl="0"/>
            <a:r>
              <a:rPr lang="pl-PL" dirty="0"/>
              <a:t>kliknij</a:t>
            </a:r>
            <a:br>
              <a:rPr lang="pl-PL" dirty="0"/>
            </a:br>
            <a:r>
              <a:rPr lang="pl-PL" dirty="0"/>
              <a:t>aby edytować</a:t>
            </a:r>
            <a:endParaRPr lang="uk-UA" dirty="0"/>
          </a:p>
        </p:txBody>
      </p:sp>
      <p:sp>
        <p:nvSpPr>
          <p:cNvPr id="9" name="Slide Number Placeholder 8"/>
          <p:cNvSpPr>
            <a:spLocks noGrp="1"/>
          </p:cNvSpPr>
          <p:nvPr>
            <p:ph type="sldNum" sz="quarter" idx="10"/>
          </p:nvPr>
        </p:nvSpPr>
        <p:spPr>
          <a:xfrm>
            <a:off x="11277600" y="6048457"/>
            <a:ext cx="1155700" cy="666977"/>
          </a:xfrm>
          <a:prstGeom prst="rect">
            <a:avLst/>
          </a:prstGeom>
          <a:noFill/>
        </p:spPr>
        <p:txBody>
          <a:bodyPr wrap="square" rtlCol="0">
            <a:spAutoFit/>
          </a:bodyPr>
          <a:lstStyle>
            <a:lvl1pPr>
              <a:defRPr lang="uk-UA" sz="1867" b="1" smtClean="0">
                <a:solidFill>
                  <a:schemeClr val="accent2"/>
                </a:solidFill>
              </a:defRPr>
            </a:lvl1pPr>
          </a:lstStyle>
          <a:p>
            <a:pPr>
              <a:defRPr/>
            </a:pPr>
            <a:r>
              <a:rPr lang="pl-PL" dirty="0">
                <a:solidFill>
                  <a:srgbClr val="7F7F7F"/>
                </a:solidFill>
              </a:rPr>
              <a:t>strona</a:t>
            </a:r>
          </a:p>
          <a:p>
            <a:pPr>
              <a:defRPr/>
            </a:pPr>
            <a:r>
              <a:rPr lang="pl-PL" dirty="0">
                <a:solidFill>
                  <a:srgbClr val="7F7F7F"/>
                </a:solidFill>
              </a:rPr>
              <a:t>0</a:t>
            </a:r>
            <a:fld id="{37D409AB-2201-4E18-8A34-C31753AD9B06}" type="slidenum">
              <a:rPr>
                <a:solidFill>
                  <a:srgbClr val="7F7F7F"/>
                </a:solidFill>
              </a:rPr>
              <a:pPr>
                <a:defRPr/>
              </a:pPr>
              <a:t>‹#›</a:t>
            </a:fld>
            <a:endParaRPr dirty="0">
              <a:solidFill>
                <a:srgbClr val="7F7F7F"/>
              </a:solidFill>
            </a:endParaRPr>
          </a:p>
        </p:txBody>
      </p:sp>
      <p:sp>
        <p:nvSpPr>
          <p:cNvPr id="6" name="Picture Placeholder 5"/>
          <p:cNvSpPr>
            <a:spLocks noGrp="1"/>
          </p:cNvSpPr>
          <p:nvPr>
            <p:ph type="pic" sz="quarter" idx="11"/>
          </p:nvPr>
        </p:nvSpPr>
        <p:spPr>
          <a:xfrm>
            <a:off x="999744" y="2231136"/>
            <a:ext cx="2395728" cy="2395728"/>
          </a:xfrm>
          <a:prstGeom prst="rect">
            <a:avLst/>
          </a:prstGeom>
        </p:spPr>
        <p:txBody>
          <a:bodyPr/>
          <a:lstStyle/>
          <a:p>
            <a:endParaRPr lang="uk-UA"/>
          </a:p>
        </p:txBody>
      </p:sp>
    </p:spTree>
    <p:extLst>
      <p:ext uri="{BB962C8B-B14F-4D97-AF65-F5344CB8AC3E}">
        <p14:creationId xmlns:p14="http://schemas.microsoft.com/office/powerpoint/2010/main" val="263649619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p:cSld name="Slajd tytułowy">
    <p:spTree>
      <p:nvGrpSpPr>
        <p:cNvPr id="1" name=""/>
        <p:cNvGrpSpPr/>
        <p:nvPr/>
      </p:nvGrpSpPr>
      <p:grpSpPr>
        <a:xfrm>
          <a:off x="0" y="0"/>
          <a:ext cx="0" cy="0"/>
          <a:chOff x="0" y="0"/>
          <a:chExt cx="0" cy="0"/>
        </a:xfrm>
      </p:grpSpPr>
      <p:sp>
        <p:nvSpPr>
          <p:cNvPr id="2" name="Symbol zastępczy tekstu 12">
            <a:extLst>
              <a:ext uri="{FF2B5EF4-FFF2-40B4-BE49-F238E27FC236}">
                <a16:creationId xmlns:a16="http://schemas.microsoft.com/office/drawing/2014/main" xmlns="" id="{DB5AB15A-092B-4CB5-BB6E-3E2C59EB133C}"/>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3" name="Symbol zastępczy tekstu 16">
            <a:extLst>
              <a:ext uri="{FF2B5EF4-FFF2-40B4-BE49-F238E27FC236}">
                <a16:creationId xmlns:a16="http://schemas.microsoft.com/office/drawing/2014/main" xmlns="" id="{51D8ECD5-7DC1-4E08-A125-3CDD87CED8ED}"/>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4" name="Symbol zastępczy tekstu 16">
            <a:extLst>
              <a:ext uri="{FF2B5EF4-FFF2-40B4-BE49-F238E27FC236}">
                <a16:creationId xmlns:a16="http://schemas.microsoft.com/office/drawing/2014/main" xmlns="" id="{B209F716-4347-49F0-ACFD-C2DABFF6BF0E}"/>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Tree>
    <p:extLst>
      <p:ext uri="{BB962C8B-B14F-4D97-AF65-F5344CB8AC3E}">
        <p14:creationId xmlns:p14="http://schemas.microsoft.com/office/powerpoint/2010/main" val="2143331252"/>
      </p:ext>
    </p:extLst>
  </p:cSld>
  <p:clrMapOvr>
    <a:masterClrMapping/>
  </p:clrMapOvr>
  <p:hf sldNum="0" hdr="0" ftr="0" dt="0"/>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p:cSld name="2_Slajd tytułowy">
    <p:spTree>
      <p:nvGrpSpPr>
        <p:cNvPr id="1" name=""/>
        <p:cNvGrpSpPr/>
        <p:nvPr/>
      </p:nvGrpSpPr>
      <p:grpSpPr>
        <a:xfrm>
          <a:off x="0" y="0"/>
          <a:ext cx="0" cy="0"/>
          <a:chOff x="0" y="0"/>
          <a:chExt cx="0" cy="0"/>
        </a:xfrm>
      </p:grpSpPr>
      <p:sp>
        <p:nvSpPr>
          <p:cNvPr id="5" name="Prostokąt 3">
            <a:extLst>
              <a:ext uri="{FF2B5EF4-FFF2-40B4-BE49-F238E27FC236}">
                <a16:creationId xmlns:a16="http://schemas.microsoft.com/office/drawing/2014/main" xmlns="" id="{139EEE21-3238-40B0-B472-0B107ECE71D3}"/>
              </a:ext>
            </a:extLst>
          </p:cNvPr>
          <p:cNvSpPr>
            <a:spLocks noChangeArrowheads="1"/>
          </p:cNvSpPr>
          <p:nvPr/>
        </p:nvSpPr>
        <p:spPr bwMode="auto">
          <a:xfrm>
            <a:off x="0" y="685800"/>
            <a:ext cx="1625600" cy="1117600"/>
          </a:xfrm>
          <a:prstGeom prst="rect">
            <a:avLst/>
          </a:prstGeom>
          <a:solidFill>
            <a:srgbClr val="FFFFFF"/>
          </a:solidFill>
          <a:ln w="12701">
            <a:solidFill>
              <a:srgbClr val="FFFFFF"/>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2" name="Symbol zastępczy tekstu 12">
            <a:extLst>
              <a:ext uri="{FF2B5EF4-FFF2-40B4-BE49-F238E27FC236}">
                <a16:creationId xmlns:a16="http://schemas.microsoft.com/office/drawing/2014/main" xmlns="" id="{706758D7-9C0F-47B1-9436-C8B06A948CE6}"/>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3" name="Symbol zastępczy tekstu 16">
            <a:extLst>
              <a:ext uri="{FF2B5EF4-FFF2-40B4-BE49-F238E27FC236}">
                <a16:creationId xmlns:a16="http://schemas.microsoft.com/office/drawing/2014/main" xmlns="" id="{7B4DD4B1-B280-4A05-967B-B51BEF436CCA}"/>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4" name="Symbol zastępczy tekstu 16">
            <a:extLst>
              <a:ext uri="{FF2B5EF4-FFF2-40B4-BE49-F238E27FC236}">
                <a16:creationId xmlns:a16="http://schemas.microsoft.com/office/drawing/2014/main" xmlns="" id="{8F988432-F637-417F-B57B-6B19810095CA}"/>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Tree>
    <p:extLst>
      <p:ext uri="{BB962C8B-B14F-4D97-AF65-F5344CB8AC3E}">
        <p14:creationId xmlns:p14="http://schemas.microsoft.com/office/powerpoint/2010/main" val="3125050829"/>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p:cSld name="1_Slajd tytułowy">
    <p:spTree>
      <p:nvGrpSpPr>
        <p:cNvPr id="1" name=""/>
        <p:cNvGrpSpPr/>
        <p:nvPr/>
      </p:nvGrpSpPr>
      <p:grpSpPr>
        <a:xfrm>
          <a:off x="0" y="0"/>
          <a:ext cx="0" cy="0"/>
          <a:chOff x="0" y="0"/>
          <a:chExt cx="0" cy="0"/>
        </a:xfrm>
      </p:grpSpPr>
      <p:pic>
        <p:nvPicPr>
          <p:cNvPr id="5" name="Obraz 18">
            <a:extLst>
              <a:ext uri="{FF2B5EF4-FFF2-40B4-BE49-F238E27FC236}">
                <a16:creationId xmlns:a16="http://schemas.microsoft.com/office/drawing/2014/main" xmlns="" id="{52850DB3-98B6-416A-BED4-D3E365A3FC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az 10">
            <a:extLst>
              <a:ext uri="{FF2B5EF4-FFF2-40B4-BE49-F238E27FC236}">
                <a16:creationId xmlns:a16="http://schemas.microsoft.com/office/drawing/2014/main" xmlns="" id="{AEC7FC51-38F1-4BE7-A610-35532C840B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50363" y="5821363"/>
            <a:ext cx="29416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az 4">
            <a:extLst>
              <a:ext uri="{FF2B5EF4-FFF2-40B4-BE49-F238E27FC236}">
                <a16:creationId xmlns:a16="http://schemas.microsoft.com/office/drawing/2014/main" xmlns="" id="{1F732486-5C7D-4A28-8E98-A27501D389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700" y="4930775"/>
            <a:ext cx="939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7">
            <a:extLst>
              <a:ext uri="{FF2B5EF4-FFF2-40B4-BE49-F238E27FC236}">
                <a16:creationId xmlns:a16="http://schemas.microsoft.com/office/drawing/2014/main" xmlns="" id="{4394A888-5B77-423D-80DA-CDEE2C7E4F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8" y="420688"/>
            <a:ext cx="3736976"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8">
            <a:extLst>
              <a:ext uri="{FF2B5EF4-FFF2-40B4-BE49-F238E27FC236}">
                <a16:creationId xmlns:a16="http://schemas.microsoft.com/office/drawing/2014/main" xmlns="" id="{B0123B0E-0EC2-434F-903C-2A0B40D4BA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3" y="4141788"/>
            <a:ext cx="7513638"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ymbol zastępczy tekstu 12">
            <a:extLst>
              <a:ext uri="{FF2B5EF4-FFF2-40B4-BE49-F238E27FC236}">
                <a16:creationId xmlns:a16="http://schemas.microsoft.com/office/drawing/2014/main" xmlns="" id="{AD5114B9-5F3F-4CEE-8EF1-A3BFBAA3444E}"/>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8" name="Symbol zastępczy tekstu 16">
            <a:extLst>
              <a:ext uri="{FF2B5EF4-FFF2-40B4-BE49-F238E27FC236}">
                <a16:creationId xmlns:a16="http://schemas.microsoft.com/office/drawing/2014/main" xmlns="" id="{2A27ECBD-1A29-4BC5-A278-5C30709EAC99}"/>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9" name="Symbol zastępczy tekstu 16">
            <a:extLst>
              <a:ext uri="{FF2B5EF4-FFF2-40B4-BE49-F238E27FC236}">
                <a16:creationId xmlns:a16="http://schemas.microsoft.com/office/drawing/2014/main" xmlns="" id="{854A4B3D-5DDF-43AA-A980-0101B1E378D2}"/>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Tree>
    <p:extLst>
      <p:ext uri="{BB962C8B-B14F-4D97-AF65-F5344CB8AC3E}">
        <p14:creationId xmlns:p14="http://schemas.microsoft.com/office/powerpoint/2010/main" val="662262555"/>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p:cSld name="Tytuł i zawartość">
    <p:spTree>
      <p:nvGrpSpPr>
        <p:cNvPr id="1" name=""/>
        <p:cNvGrpSpPr/>
        <p:nvPr/>
      </p:nvGrpSpPr>
      <p:grpSpPr>
        <a:xfrm>
          <a:off x="0" y="0"/>
          <a:ext cx="0" cy="0"/>
          <a:chOff x="0" y="0"/>
          <a:chExt cx="0" cy="0"/>
        </a:xfrm>
      </p:grpSpPr>
      <p:sp>
        <p:nvSpPr>
          <p:cNvPr id="7" name="Prostokąt 30">
            <a:extLst>
              <a:ext uri="{FF2B5EF4-FFF2-40B4-BE49-F238E27FC236}">
                <a16:creationId xmlns:a16="http://schemas.microsoft.com/office/drawing/2014/main" xmlns="" id="{9C803FEF-826C-47D0-AD85-A8D44C46CDFA}"/>
              </a:ext>
            </a:extLst>
          </p:cNvPr>
          <p:cNvSpPr>
            <a:spLocks noChangeArrowheads="1"/>
          </p:cNvSpPr>
          <p:nvPr/>
        </p:nvSpPr>
        <p:spPr bwMode="auto">
          <a:xfrm>
            <a:off x="1419225" y="4752975"/>
            <a:ext cx="4403725" cy="361950"/>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8" name="Prostokąt 31">
            <a:extLst>
              <a:ext uri="{FF2B5EF4-FFF2-40B4-BE49-F238E27FC236}">
                <a16:creationId xmlns:a16="http://schemas.microsoft.com/office/drawing/2014/main" xmlns="" id="{C7F54FD5-7806-4C4F-ACC7-6EBBE50F22BC}"/>
              </a:ext>
            </a:extLst>
          </p:cNvPr>
          <p:cNvSpPr>
            <a:spLocks noChangeArrowheads="1"/>
          </p:cNvSpPr>
          <p:nvPr/>
        </p:nvSpPr>
        <p:spPr bwMode="auto">
          <a:xfrm>
            <a:off x="0" y="2416175"/>
            <a:ext cx="1397000" cy="360363"/>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9" name="Prostokąt 32">
            <a:extLst>
              <a:ext uri="{FF2B5EF4-FFF2-40B4-BE49-F238E27FC236}">
                <a16:creationId xmlns:a16="http://schemas.microsoft.com/office/drawing/2014/main" xmlns="" id="{38ED0470-9B85-460E-BFE6-17D899414E24}"/>
              </a:ext>
            </a:extLst>
          </p:cNvPr>
          <p:cNvSpPr>
            <a:spLocks noChangeArrowheads="1"/>
          </p:cNvSpPr>
          <p:nvPr/>
        </p:nvSpPr>
        <p:spPr bwMode="auto">
          <a:xfrm>
            <a:off x="0" y="3243263"/>
            <a:ext cx="1397000" cy="358775"/>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5" name="Prostokąt 33">
            <a:extLst>
              <a:ext uri="{FF2B5EF4-FFF2-40B4-BE49-F238E27FC236}">
                <a16:creationId xmlns:a16="http://schemas.microsoft.com/office/drawing/2014/main" xmlns="" id="{93BB9D87-1EBC-4D34-AF74-E2280055E4DB}"/>
              </a:ext>
            </a:extLst>
          </p:cNvPr>
          <p:cNvSpPr>
            <a:spLocks noChangeArrowheads="1"/>
          </p:cNvSpPr>
          <p:nvPr/>
        </p:nvSpPr>
        <p:spPr bwMode="auto">
          <a:xfrm>
            <a:off x="0" y="3963988"/>
            <a:ext cx="1397000" cy="360362"/>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6" name="Prostokąt 36">
            <a:extLst>
              <a:ext uri="{FF2B5EF4-FFF2-40B4-BE49-F238E27FC236}">
                <a16:creationId xmlns:a16="http://schemas.microsoft.com/office/drawing/2014/main" xmlns="" id="{FC1CF9FA-2740-4325-BD9E-F85CE8A7AF69}"/>
              </a:ext>
            </a:extLst>
          </p:cNvPr>
          <p:cNvSpPr>
            <a:spLocks noChangeArrowheads="1"/>
          </p:cNvSpPr>
          <p:nvPr/>
        </p:nvSpPr>
        <p:spPr bwMode="auto">
          <a:xfrm>
            <a:off x="1423988" y="3965575"/>
            <a:ext cx="7515225" cy="393700"/>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7" name="Prostokąt 37">
            <a:extLst>
              <a:ext uri="{FF2B5EF4-FFF2-40B4-BE49-F238E27FC236}">
                <a16:creationId xmlns:a16="http://schemas.microsoft.com/office/drawing/2014/main" xmlns="" id="{7453AFDD-38A3-4D69-BFA1-ECE8F9E4246F}"/>
              </a:ext>
            </a:extLst>
          </p:cNvPr>
          <p:cNvSpPr>
            <a:spLocks noChangeArrowheads="1"/>
          </p:cNvSpPr>
          <p:nvPr/>
        </p:nvSpPr>
        <p:spPr bwMode="auto">
          <a:xfrm>
            <a:off x="1423988" y="3240088"/>
            <a:ext cx="5565775" cy="361950"/>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8" name="Prostokąt 38">
            <a:extLst>
              <a:ext uri="{FF2B5EF4-FFF2-40B4-BE49-F238E27FC236}">
                <a16:creationId xmlns:a16="http://schemas.microsoft.com/office/drawing/2014/main" xmlns="" id="{DA9B8B56-C342-4F40-8BB3-79CADBD64D91}"/>
              </a:ext>
            </a:extLst>
          </p:cNvPr>
          <p:cNvSpPr>
            <a:spLocks noChangeArrowheads="1"/>
          </p:cNvSpPr>
          <p:nvPr/>
        </p:nvSpPr>
        <p:spPr bwMode="auto">
          <a:xfrm>
            <a:off x="1423988" y="2420938"/>
            <a:ext cx="5133975" cy="360362"/>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9" name="Prostokąt 39">
            <a:extLst>
              <a:ext uri="{FF2B5EF4-FFF2-40B4-BE49-F238E27FC236}">
                <a16:creationId xmlns:a16="http://schemas.microsoft.com/office/drawing/2014/main" xmlns="" id="{D5BA70A5-20A1-403E-AABA-2DA125FEEC44}"/>
              </a:ext>
            </a:extLst>
          </p:cNvPr>
          <p:cNvSpPr>
            <a:spLocks noChangeArrowheads="1"/>
          </p:cNvSpPr>
          <p:nvPr/>
        </p:nvSpPr>
        <p:spPr bwMode="auto">
          <a:xfrm>
            <a:off x="0" y="4754563"/>
            <a:ext cx="1397000" cy="360362"/>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0" name="Symbol zastępczy tekstu 17">
            <a:extLst>
              <a:ext uri="{FF2B5EF4-FFF2-40B4-BE49-F238E27FC236}">
                <a16:creationId xmlns:a16="http://schemas.microsoft.com/office/drawing/2014/main" xmlns="" id="{78E2103D-3115-42B6-9DE2-2DB5142BBD70}"/>
              </a:ext>
            </a:extLst>
          </p:cNvPr>
          <p:cNvSpPr txBox="1">
            <a:spLocks noGrp="1"/>
          </p:cNvSpPr>
          <p:nvPr>
            <p:ph type="body" sz="quarter" idx="4294967295"/>
          </p:nvPr>
        </p:nvSpPr>
        <p:spPr>
          <a:xfrm>
            <a:off x="1816098" y="2438403"/>
            <a:ext cx="462280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a:tabLst/>
              <a:defRPr lang="pl-PL" sz="1500" b="0" i="0" u="none" strike="noStrike" cap="all" spc="0" baseline="0">
                <a:solidFill>
                  <a:srgbClr val="FFFFFF"/>
                </a:solidFill>
                <a:uFillTx/>
                <a:latin typeface="Arial"/>
              </a:defRPr>
            </a:lvl1pPr>
          </a:lstStyle>
          <a:p>
            <a:pPr lvl="0"/>
            <a:r>
              <a:rPr lang="pl-PL"/>
              <a:t>TEMAT</a:t>
            </a:r>
          </a:p>
        </p:txBody>
      </p:sp>
      <p:sp>
        <p:nvSpPr>
          <p:cNvPr id="11" name="Symbol zastępczy tekstu 17">
            <a:extLst>
              <a:ext uri="{FF2B5EF4-FFF2-40B4-BE49-F238E27FC236}">
                <a16:creationId xmlns:a16="http://schemas.microsoft.com/office/drawing/2014/main" xmlns="" id="{094BF705-4D2F-4663-B2E8-30884D1893C7}"/>
              </a:ext>
            </a:extLst>
          </p:cNvPr>
          <p:cNvSpPr txBox="1">
            <a:spLocks noGrp="1"/>
          </p:cNvSpPr>
          <p:nvPr>
            <p:ph type="body" sz="quarter" idx="4294967295"/>
          </p:nvPr>
        </p:nvSpPr>
        <p:spPr>
          <a:xfrm>
            <a:off x="1823551" y="3272738"/>
            <a:ext cx="372634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2"/>
              <a:tabLst/>
              <a:defRPr lang="pl-PL" sz="1500" b="0" i="0" u="none" strike="noStrike" cap="all" spc="0" baseline="0">
                <a:solidFill>
                  <a:srgbClr val="FFFFFF"/>
                </a:solidFill>
                <a:uFillTx/>
                <a:latin typeface="Arial"/>
              </a:defRPr>
            </a:lvl1pPr>
          </a:lstStyle>
          <a:p>
            <a:pPr lvl="0"/>
            <a:r>
              <a:rPr lang="pl-PL"/>
              <a:t>TEMAT</a:t>
            </a:r>
          </a:p>
        </p:txBody>
      </p:sp>
      <p:sp>
        <p:nvSpPr>
          <p:cNvPr id="12" name="Symbol zastępczy tekstu 17">
            <a:extLst>
              <a:ext uri="{FF2B5EF4-FFF2-40B4-BE49-F238E27FC236}">
                <a16:creationId xmlns:a16="http://schemas.microsoft.com/office/drawing/2014/main" xmlns="" id="{830E595F-01AE-4C3C-9F86-B84902725D8C}"/>
              </a:ext>
            </a:extLst>
          </p:cNvPr>
          <p:cNvSpPr txBox="1">
            <a:spLocks noGrp="1"/>
          </p:cNvSpPr>
          <p:nvPr>
            <p:ph type="body" sz="quarter" idx="4294967295"/>
          </p:nvPr>
        </p:nvSpPr>
        <p:spPr>
          <a:xfrm>
            <a:off x="1816098" y="3987798"/>
            <a:ext cx="462280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3"/>
              <a:tabLst/>
              <a:defRPr lang="pl-PL" sz="1500" b="0" i="0" u="none" strike="noStrike" cap="all" spc="0" baseline="0">
                <a:solidFill>
                  <a:srgbClr val="FFFFFF"/>
                </a:solidFill>
                <a:uFillTx/>
                <a:latin typeface="Arial"/>
              </a:defRPr>
            </a:lvl1pPr>
          </a:lstStyle>
          <a:p>
            <a:pPr lvl="0"/>
            <a:r>
              <a:rPr lang="pl-PL"/>
              <a:t>TEMAT</a:t>
            </a:r>
          </a:p>
        </p:txBody>
      </p:sp>
      <p:sp>
        <p:nvSpPr>
          <p:cNvPr id="13" name="Symbol zastępczy tekstu 17">
            <a:extLst>
              <a:ext uri="{FF2B5EF4-FFF2-40B4-BE49-F238E27FC236}">
                <a16:creationId xmlns:a16="http://schemas.microsoft.com/office/drawing/2014/main" xmlns="" id="{A12C69D1-F116-4D98-9EE9-84C25EF371EB}"/>
              </a:ext>
            </a:extLst>
          </p:cNvPr>
          <p:cNvSpPr txBox="1">
            <a:spLocks noGrp="1"/>
          </p:cNvSpPr>
          <p:nvPr>
            <p:ph type="body" sz="quarter" idx="4294967295"/>
          </p:nvPr>
        </p:nvSpPr>
        <p:spPr>
          <a:xfrm>
            <a:off x="1828800" y="4787898"/>
            <a:ext cx="3844210" cy="378342"/>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4"/>
              <a:tabLst/>
              <a:defRPr lang="pl-PL" sz="1500" b="0" i="0" u="none" strike="noStrike" cap="all" spc="0" baseline="0">
                <a:solidFill>
                  <a:srgbClr val="FFFFFF"/>
                </a:solidFill>
                <a:uFillTx/>
                <a:latin typeface="Arial"/>
              </a:defRPr>
            </a:lvl1pPr>
          </a:lstStyle>
          <a:p>
            <a:pPr lvl="0"/>
            <a:r>
              <a:rPr lang="pl-PL"/>
              <a:t>TEMAT</a:t>
            </a:r>
          </a:p>
        </p:txBody>
      </p:sp>
      <p:sp>
        <p:nvSpPr>
          <p:cNvPr id="14" name="Symbol zastępczy tekstu 10">
            <a:extLst>
              <a:ext uri="{FF2B5EF4-FFF2-40B4-BE49-F238E27FC236}">
                <a16:creationId xmlns:a16="http://schemas.microsoft.com/office/drawing/2014/main" xmlns="" id="{2A2AEC04-9FEA-478C-A7A6-245EF292E40D}"/>
              </a:ext>
            </a:extLst>
          </p:cNvPr>
          <p:cNvSpPr txBox="1">
            <a:spLocks noGrp="1"/>
          </p:cNvSpPr>
          <p:nvPr>
            <p:ph type="body" sz="quarter" idx="4294967295"/>
          </p:nvPr>
        </p:nvSpPr>
        <p:spPr>
          <a:xfrm>
            <a:off x="1816098" y="728667"/>
            <a:ext cx="4102098" cy="684208"/>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Tree>
    <p:extLst>
      <p:ext uri="{BB962C8B-B14F-4D97-AF65-F5344CB8AC3E}">
        <p14:creationId xmlns:p14="http://schemas.microsoft.com/office/powerpoint/2010/main" val="727450216"/>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p:cSld name="Nagłówek sekcji">
    <p:spTree>
      <p:nvGrpSpPr>
        <p:cNvPr id="1" name=""/>
        <p:cNvGrpSpPr/>
        <p:nvPr/>
      </p:nvGrpSpPr>
      <p:grpSpPr>
        <a:xfrm>
          <a:off x="0" y="0"/>
          <a:ext cx="0" cy="0"/>
          <a:chOff x="0" y="0"/>
          <a:chExt cx="0" cy="0"/>
        </a:xfrm>
      </p:grpSpPr>
      <p:pic>
        <p:nvPicPr>
          <p:cNvPr id="5" name="Obraz 6">
            <a:extLst>
              <a:ext uri="{FF2B5EF4-FFF2-40B4-BE49-F238E27FC236}">
                <a16:creationId xmlns:a16="http://schemas.microsoft.com/office/drawing/2014/main" xmlns="" id="{29F50F53-734E-43E1-A2EF-79610BD497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7">
            <a:extLst>
              <a:ext uri="{FF2B5EF4-FFF2-40B4-BE49-F238E27FC236}">
                <a16:creationId xmlns:a16="http://schemas.microsoft.com/office/drawing/2014/main" xmlns="" id="{1BF9CEBC-764F-4641-AA1C-BFDE4CC09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25" y="4024313"/>
            <a:ext cx="909637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10">
            <a:extLst>
              <a:ext uri="{FF2B5EF4-FFF2-40B4-BE49-F238E27FC236}">
                <a16:creationId xmlns:a16="http://schemas.microsoft.com/office/drawing/2014/main" xmlns="" id="{243EBB5E-B829-4A3C-B5BC-E5895836F5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9175" y="3240088"/>
            <a:ext cx="559435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ymbol zastępczy tekstu 12">
            <a:extLst>
              <a:ext uri="{FF2B5EF4-FFF2-40B4-BE49-F238E27FC236}">
                <a16:creationId xmlns:a16="http://schemas.microsoft.com/office/drawing/2014/main" xmlns="" id="{69A64A23-4E61-4E0E-B750-7492FD426CE1}"/>
              </a:ext>
            </a:extLst>
          </p:cNvPr>
          <p:cNvSpPr txBox="1">
            <a:spLocks noGrp="1"/>
          </p:cNvSpPr>
          <p:nvPr>
            <p:ph type="body" sz="quarter" idx="4294967295"/>
          </p:nvPr>
        </p:nvSpPr>
        <p:spPr>
          <a:xfrm>
            <a:off x="5820594" y="2246241"/>
            <a:ext cx="5311091" cy="100794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sp>
        <p:nvSpPr>
          <p:cNvPr id="6" name="Symbol zastępczy tekstu 16">
            <a:extLst>
              <a:ext uri="{FF2B5EF4-FFF2-40B4-BE49-F238E27FC236}">
                <a16:creationId xmlns:a16="http://schemas.microsoft.com/office/drawing/2014/main" xmlns="" id="{6CCE995F-C687-4FA1-9A44-DD4EFAD0DDA0}"/>
              </a:ext>
            </a:extLst>
          </p:cNvPr>
          <p:cNvSpPr txBox="1">
            <a:spLocks noGrp="1"/>
          </p:cNvSpPr>
          <p:nvPr>
            <p:ph type="body" sz="quarter" idx="4294967295"/>
          </p:nvPr>
        </p:nvSpPr>
        <p:spPr>
          <a:xfrm>
            <a:off x="3496235" y="3373011"/>
            <a:ext cx="5272311" cy="890296"/>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1805046937"/>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p:cSld name="Dwa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289244"/>
      </p:ext>
    </p:extLst>
  </p:cSld>
  <p:clrMapOvr>
    <a:masterClrMapping/>
  </p:clrMapOvr>
  <p:hf sldNum="0" hdr="0" ftr="0" dt="0"/>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p:cSld name="1_Dwa elementy zawartości">
    <p:spTree>
      <p:nvGrpSpPr>
        <p:cNvPr id="1" name=""/>
        <p:cNvGrpSpPr/>
        <p:nvPr/>
      </p:nvGrpSpPr>
      <p:grpSpPr>
        <a:xfrm>
          <a:off x="0" y="0"/>
          <a:ext cx="0" cy="0"/>
          <a:chOff x="0" y="0"/>
          <a:chExt cx="0" cy="0"/>
        </a:xfrm>
      </p:grpSpPr>
      <p:pic>
        <p:nvPicPr>
          <p:cNvPr id="10" name="Obraz 8">
            <a:extLst>
              <a:ext uri="{FF2B5EF4-FFF2-40B4-BE49-F238E27FC236}">
                <a16:creationId xmlns:a16="http://schemas.microsoft.com/office/drawing/2014/main" xmlns="" id="{036D83C9-1F6E-4AFF-989C-65B7206E9F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8588" y="2333625"/>
            <a:ext cx="141922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Łącznik prosty 11">
            <a:extLst>
              <a:ext uri="{FF2B5EF4-FFF2-40B4-BE49-F238E27FC236}">
                <a16:creationId xmlns:a16="http://schemas.microsoft.com/office/drawing/2014/main" xmlns="" id="{80407A04-B717-43B2-B424-13F7CEBA1C79}"/>
              </a:ext>
            </a:extLst>
          </p:cNvPr>
          <p:cNvCxnSpPr>
            <a:cxnSpLocks noChangeShapeType="1"/>
          </p:cNvCxnSpPr>
          <p:nvPr/>
        </p:nvCxnSpPr>
        <p:spPr bwMode="auto">
          <a:xfrm>
            <a:off x="0" y="3048000"/>
            <a:ext cx="139858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12" name="Łącznik prosty 12">
            <a:extLst>
              <a:ext uri="{FF2B5EF4-FFF2-40B4-BE49-F238E27FC236}">
                <a16:creationId xmlns:a16="http://schemas.microsoft.com/office/drawing/2014/main" xmlns="" id="{8A7EB211-FD83-451A-8E31-E6620B9D656A}"/>
              </a:ext>
            </a:extLst>
          </p:cNvPr>
          <p:cNvCxnSpPr>
            <a:cxnSpLocks noChangeShapeType="1"/>
          </p:cNvCxnSpPr>
          <p:nvPr/>
        </p:nvCxnSpPr>
        <p:spPr bwMode="auto">
          <a:xfrm>
            <a:off x="2792413" y="3060700"/>
            <a:ext cx="712787"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sp>
        <p:nvSpPr>
          <p:cNvPr id="2" name="Symbol zastępczy tekstu 10">
            <a:extLst>
              <a:ext uri="{FF2B5EF4-FFF2-40B4-BE49-F238E27FC236}">
                <a16:creationId xmlns:a16="http://schemas.microsoft.com/office/drawing/2014/main" xmlns="" id="{174DA265-5A00-4C10-8458-3A9C758984F8}"/>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6" name="Symbol zastępczy tekstu 15">
            <a:extLst>
              <a:ext uri="{FF2B5EF4-FFF2-40B4-BE49-F238E27FC236}">
                <a16:creationId xmlns:a16="http://schemas.microsoft.com/office/drawing/2014/main" xmlns="" id="{307D6B21-D726-44FC-A9A3-99CF1933B9ED}"/>
              </a:ext>
            </a:extLst>
          </p:cNvPr>
          <p:cNvSpPr txBox="1">
            <a:spLocks noGrp="1"/>
          </p:cNvSpPr>
          <p:nvPr>
            <p:ph type="body" sz="quarter" idx="4294967295"/>
          </p:nvPr>
        </p:nvSpPr>
        <p:spPr>
          <a:xfrm>
            <a:off x="1485900" y="2565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 nr </a:t>
            </a:r>
          </a:p>
        </p:txBody>
      </p:sp>
      <p:sp>
        <p:nvSpPr>
          <p:cNvPr id="7" name="Symbol zastępczy tekstu 15">
            <a:extLst>
              <a:ext uri="{FF2B5EF4-FFF2-40B4-BE49-F238E27FC236}">
                <a16:creationId xmlns:a16="http://schemas.microsoft.com/office/drawing/2014/main" xmlns="" id="{63E5A8F2-C220-4F6E-A5AE-1C431DEF924F}"/>
              </a:ext>
            </a:extLst>
          </p:cNvPr>
          <p:cNvSpPr txBox="1">
            <a:spLocks noGrp="1"/>
          </p:cNvSpPr>
          <p:nvPr>
            <p:ph type="body" sz="quarter" idx="4294967295"/>
          </p:nvPr>
        </p:nvSpPr>
        <p:spPr>
          <a:xfrm>
            <a:off x="1421032" y="2895603"/>
            <a:ext cx="1371600"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§1</a:t>
            </a:r>
          </a:p>
        </p:txBody>
      </p:sp>
      <p:sp>
        <p:nvSpPr>
          <p:cNvPr id="8" name="Symbol zastępczy tekstu 19">
            <a:extLst>
              <a:ext uri="{FF2B5EF4-FFF2-40B4-BE49-F238E27FC236}">
                <a16:creationId xmlns:a16="http://schemas.microsoft.com/office/drawing/2014/main" xmlns="" id="{C359D4B3-3560-4C74-8277-0DE2A44D2B82}"/>
              </a:ext>
            </a:extLst>
          </p:cNvPr>
          <p:cNvSpPr txBox="1">
            <a:spLocks noGrp="1"/>
          </p:cNvSpPr>
          <p:nvPr>
            <p:ph type="body" sz="quarter" idx="4294967295"/>
          </p:nvPr>
        </p:nvSpPr>
        <p:spPr>
          <a:xfrm>
            <a:off x="3657600" y="2844798"/>
            <a:ext cx="6071012" cy="162226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BARDZO DŁUGI NAGŁÓWEK – W ZASADZIE MYŚL PRZEWODNIA SLAJDU, KTÓRA MOŻE ZAJMOWAĆ NAWET 4 LINIJKI TEKSTU.</a:t>
            </a:r>
          </a:p>
        </p:txBody>
      </p:sp>
      <p:sp>
        <p:nvSpPr>
          <p:cNvPr id="9" name="Symbol zastępczy tekstu 21">
            <a:extLst>
              <a:ext uri="{FF2B5EF4-FFF2-40B4-BE49-F238E27FC236}">
                <a16:creationId xmlns:a16="http://schemas.microsoft.com/office/drawing/2014/main" xmlns="" id="{3116717D-BDD8-4C04-9DCE-A2D75ABB1A27}"/>
              </a:ext>
            </a:extLst>
          </p:cNvPr>
          <p:cNvSpPr txBox="1">
            <a:spLocks noGrp="1"/>
          </p:cNvSpPr>
          <p:nvPr>
            <p:ph type="body" sz="quarter" idx="4294967295"/>
          </p:nvPr>
        </p:nvSpPr>
        <p:spPr>
          <a:xfrm>
            <a:off x="3670301" y="4646953"/>
            <a:ext cx="6058311" cy="169035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Tree>
    <p:extLst>
      <p:ext uri="{BB962C8B-B14F-4D97-AF65-F5344CB8AC3E}">
        <p14:creationId xmlns:p14="http://schemas.microsoft.com/office/powerpoint/2010/main" val="2698349650"/>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p:cSld name="2_Dwa elementy zawartości">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xmlns="" id="{1A5CE07D-1C05-4477-806C-F26D85E56E36}"/>
              </a:ext>
            </a:extLst>
          </p:cNvPr>
          <p:cNvSpPr>
            <a:spLocks noChangeArrowheads="1"/>
          </p:cNvSpPr>
          <p:nvPr/>
        </p:nvSpPr>
        <p:spPr bwMode="auto">
          <a:xfrm>
            <a:off x="3670300" y="1679575"/>
            <a:ext cx="8521700" cy="1997075"/>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cxnSp>
        <p:nvCxnSpPr>
          <p:cNvPr id="10" name="Łącznik prosty 11">
            <a:extLst>
              <a:ext uri="{FF2B5EF4-FFF2-40B4-BE49-F238E27FC236}">
                <a16:creationId xmlns:a16="http://schemas.microsoft.com/office/drawing/2014/main" xmlns="" id="{2B3B32C1-2399-4882-9947-182320FFC502}"/>
              </a:ext>
            </a:extLst>
          </p:cNvPr>
          <p:cNvCxnSpPr>
            <a:cxnSpLocks noChangeShapeType="1"/>
          </p:cNvCxnSpPr>
          <p:nvPr/>
        </p:nvCxnSpPr>
        <p:spPr bwMode="auto">
          <a:xfrm>
            <a:off x="0" y="4191000"/>
            <a:ext cx="139858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11" name="Łącznik prosty 12">
            <a:extLst>
              <a:ext uri="{FF2B5EF4-FFF2-40B4-BE49-F238E27FC236}">
                <a16:creationId xmlns:a16="http://schemas.microsoft.com/office/drawing/2014/main" xmlns="" id="{4F2573EE-07C5-474A-9851-F56B2C5B6949}"/>
              </a:ext>
            </a:extLst>
          </p:cNvPr>
          <p:cNvCxnSpPr>
            <a:cxnSpLocks noChangeShapeType="1"/>
          </p:cNvCxnSpPr>
          <p:nvPr/>
        </p:nvCxnSpPr>
        <p:spPr bwMode="auto">
          <a:xfrm>
            <a:off x="2792413" y="4203700"/>
            <a:ext cx="712787"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pic>
        <p:nvPicPr>
          <p:cNvPr id="12" name="Obraz 14">
            <a:extLst>
              <a:ext uri="{FF2B5EF4-FFF2-40B4-BE49-F238E27FC236}">
                <a16:creationId xmlns:a16="http://schemas.microsoft.com/office/drawing/2014/main" xmlns="" id="{AB4EE818-3503-4FA1-AD3B-5C42057B02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288" y="3509963"/>
            <a:ext cx="1385887"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ymbol zastępczy tekstu 10">
            <a:extLst>
              <a:ext uri="{FF2B5EF4-FFF2-40B4-BE49-F238E27FC236}">
                <a16:creationId xmlns:a16="http://schemas.microsoft.com/office/drawing/2014/main" xmlns="" id="{EFF90393-56B6-4C39-891B-EA9CF4D87CE7}"/>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6" name="Symbol zastępczy tekstu 19">
            <a:extLst>
              <a:ext uri="{FF2B5EF4-FFF2-40B4-BE49-F238E27FC236}">
                <a16:creationId xmlns:a16="http://schemas.microsoft.com/office/drawing/2014/main" xmlns="" id="{B8CADACE-1430-4525-8FF8-5B256EBD0216}"/>
              </a:ext>
            </a:extLst>
          </p:cNvPr>
          <p:cNvSpPr txBox="1">
            <a:spLocks noGrp="1"/>
          </p:cNvSpPr>
          <p:nvPr>
            <p:ph type="body" sz="quarter" idx="4294967295"/>
          </p:nvPr>
        </p:nvSpPr>
        <p:spPr>
          <a:xfrm>
            <a:off x="3669953" y="3987798"/>
            <a:ext cx="7074246" cy="95489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Druga część tekstu może ZAJMOWAĆ NAWET 4 LINIJKI – ważne treści wyróżnione.</a:t>
            </a:r>
          </a:p>
        </p:txBody>
      </p:sp>
      <p:sp>
        <p:nvSpPr>
          <p:cNvPr id="7" name="Symbol zastępczy tekstu 21">
            <a:extLst>
              <a:ext uri="{FF2B5EF4-FFF2-40B4-BE49-F238E27FC236}">
                <a16:creationId xmlns:a16="http://schemas.microsoft.com/office/drawing/2014/main" xmlns="" id="{E00620F1-2F4E-4690-B27E-6FC1022CA3BC}"/>
              </a:ext>
            </a:extLst>
          </p:cNvPr>
          <p:cNvSpPr txBox="1">
            <a:spLocks noGrp="1"/>
          </p:cNvSpPr>
          <p:nvPr>
            <p:ph type="body" sz="quarter" idx="4294967295"/>
          </p:nvPr>
        </p:nvSpPr>
        <p:spPr>
          <a:xfrm>
            <a:off x="3670301" y="5152772"/>
            <a:ext cx="7092433" cy="1184532"/>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
        <p:nvSpPr>
          <p:cNvPr id="8" name="Symbol zastępczy tekstu 4">
            <a:extLst>
              <a:ext uri="{FF2B5EF4-FFF2-40B4-BE49-F238E27FC236}">
                <a16:creationId xmlns:a16="http://schemas.microsoft.com/office/drawing/2014/main" xmlns="" id="{5B6C492C-8164-4051-A812-1C4D455AFBE4}"/>
              </a:ext>
            </a:extLst>
          </p:cNvPr>
          <p:cNvSpPr txBox="1">
            <a:spLocks noGrp="1"/>
          </p:cNvSpPr>
          <p:nvPr>
            <p:ph type="body" sz="quarter" idx="4294967295"/>
          </p:nvPr>
        </p:nvSpPr>
        <p:spPr>
          <a:xfrm>
            <a:off x="4051304" y="2184401"/>
            <a:ext cx="6637291" cy="888997"/>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0"/>
              </a:spcBef>
              <a:spcAft>
                <a:spcPts val="0"/>
              </a:spcAft>
              <a:buNone/>
              <a:tabLst/>
              <a:defRPr lang="pl-PL" sz="1400" b="0" i="0" u="none" strike="noStrike" cap="none" spc="0" baseline="0">
                <a:solidFill>
                  <a:srgbClr val="FFFFFF"/>
                </a:solidFill>
                <a:uFillTx/>
                <a:latin typeface="Arial"/>
              </a:defRPr>
            </a:lvl1pPr>
          </a:lstStyle>
          <a:p>
            <a:pPr lvl="0"/>
            <a:r>
              <a:rPr lang="pl-PL"/>
              <a:t>Tekst artykułu</a:t>
            </a:r>
          </a:p>
        </p:txBody>
      </p:sp>
    </p:spTree>
    <p:extLst>
      <p:ext uri="{BB962C8B-B14F-4D97-AF65-F5344CB8AC3E}">
        <p14:creationId xmlns:p14="http://schemas.microsoft.com/office/powerpoint/2010/main" val="490865836"/>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p:cSld name="14_Dwa elementy zawartości">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xmlns="" id="{298F0008-9AE5-4548-8401-CCAF84BE8895}"/>
              </a:ext>
            </a:extLst>
          </p:cNvPr>
          <p:cNvSpPr>
            <a:spLocks noChangeArrowheads="1"/>
          </p:cNvSpPr>
          <p:nvPr/>
        </p:nvSpPr>
        <p:spPr bwMode="auto">
          <a:xfrm>
            <a:off x="3683000" y="2057400"/>
            <a:ext cx="8509000" cy="1674813"/>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pic>
        <p:nvPicPr>
          <p:cNvPr id="13" name="Obraz 8">
            <a:extLst>
              <a:ext uri="{FF2B5EF4-FFF2-40B4-BE49-F238E27FC236}">
                <a16:creationId xmlns:a16="http://schemas.microsoft.com/office/drawing/2014/main" xmlns="" id="{504FD97D-3F06-4C65-A741-E6E343FF1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8588" y="3476625"/>
            <a:ext cx="141922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Łącznik prosty 11">
            <a:extLst>
              <a:ext uri="{FF2B5EF4-FFF2-40B4-BE49-F238E27FC236}">
                <a16:creationId xmlns:a16="http://schemas.microsoft.com/office/drawing/2014/main" xmlns="" id="{5047629C-4CE0-4834-9006-F3388D5F1634}"/>
              </a:ext>
            </a:extLst>
          </p:cNvPr>
          <p:cNvCxnSpPr>
            <a:cxnSpLocks noChangeShapeType="1"/>
          </p:cNvCxnSpPr>
          <p:nvPr/>
        </p:nvCxnSpPr>
        <p:spPr bwMode="auto">
          <a:xfrm>
            <a:off x="0" y="4191000"/>
            <a:ext cx="139858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15" name="Łącznik prosty 12">
            <a:extLst>
              <a:ext uri="{FF2B5EF4-FFF2-40B4-BE49-F238E27FC236}">
                <a16:creationId xmlns:a16="http://schemas.microsoft.com/office/drawing/2014/main" xmlns="" id="{B3FF3E3D-15E0-4E0F-9C31-6B258010EDD9}"/>
              </a:ext>
            </a:extLst>
          </p:cNvPr>
          <p:cNvCxnSpPr>
            <a:cxnSpLocks noChangeShapeType="1"/>
          </p:cNvCxnSpPr>
          <p:nvPr/>
        </p:nvCxnSpPr>
        <p:spPr bwMode="auto">
          <a:xfrm>
            <a:off x="2792413" y="4203700"/>
            <a:ext cx="712787"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sp>
        <p:nvSpPr>
          <p:cNvPr id="3" name="Symbol zastępczy tekstu 10">
            <a:extLst>
              <a:ext uri="{FF2B5EF4-FFF2-40B4-BE49-F238E27FC236}">
                <a16:creationId xmlns:a16="http://schemas.microsoft.com/office/drawing/2014/main" xmlns="" id="{AA773BB9-034F-40C6-9F66-77DE1360C179}"/>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7" name="Symbol zastępczy tekstu 15">
            <a:extLst>
              <a:ext uri="{FF2B5EF4-FFF2-40B4-BE49-F238E27FC236}">
                <a16:creationId xmlns:a16="http://schemas.microsoft.com/office/drawing/2014/main" xmlns="" id="{B44F3349-515E-4C56-BAFB-A903323917DF}"/>
              </a:ext>
            </a:extLst>
          </p:cNvPr>
          <p:cNvSpPr txBox="1">
            <a:spLocks noGrp="1"/>
          </p:cNvSpPr>
          <p:nvPr>
            <p:ph type="body" sz="quarter" idx="4294967295"/>
          </p:nvPr>
        </p:nvSpPr>
        <p:spPr>
          <a:xfrm>
            <a:off x="1485900" y="3708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 </a:t>
            </a:r>
          </a:p>
        </p:txBody>
      </p:sp>
      <p:sp>
        <p:nvSpPr>
          <p:cNvPr id="8" name="Symbol zastępczy tekstu 15">
            <a:extLst>
              <a:ext uri="{FF2B5EF4-FFF2-40B4-BE49-F238E27FC236}">
                <a16:creationId xmlns:a16="http://schemas.microsoft.com/office/drawing/2014/main" xmlns="" id="{3BB4C775-44A6-47DA-B11E-41C5B17F06FA}"/>
              </a:ext>
            </a:extLst>
          </p:cNvPr>
          <p:cNvSpPr txBox="1">
            <a:spLocks noGrp="1"/>
          </p:cNvSpPr>
          <p:nvPr>
            <p:ph type="body" sz="quarter" idx="4294967295"/>
          </p:nvPr>
        </p:nvSpPr>
        <p:spPr>
          <a:xfrm>
            <a:off x="1408669" y="4038603"/>
            <a:ext cx="1383953"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nr</a:t>
            </a:r>
          </a:p>
        </p:txBody>
      </p:sp>
      <p:sp>
        <p:nvSpPr>
          <p:cNvPr id="9" name="Symbol zastępczy tekstu 19">
            <a:extLst>
              <a:ext uri="{FF2B5EF4-FFF2-40B4-BE49-F238E27FC236}">
                <a16:creationId xmlns:a16="http://schemas.microsoft.com/office/drawing/2014/main" xmlns="" id="{BB1A60F3-0581-49D1-8323-984A85A2B756}"/>
              </a:ext>
            </a:extLst>
          </p:cNvPr>
          <p:cNvSpPr txBox="1">
            <a:spLocks noGrp="1"/>
          </p:cNvSpPr>
          <p:nvPr>
            <p:ph type="body" sz="quarter" idx="4294967295"/>
          </p:nvPr>
        </p:nvSpPr>
        <p:spPr>
          <a:xfrm>
            <a:off x="3695703" y="3987798"/>
            <a:ext cx="7048496" cy="95489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Druga część tekstu może ZAJMOWAĆ NAWET 4 LINIJKI – ważne treści wyróżnione.</a:t>
            </a:r>
          </a:p>
        </p:txBody>
      </p:sp>
      <p:sp>
        <p:nvSpPr>
          <p:cNvPr id="10" name="Symbol zastępczy tekstu 21">
            <a:extLst>
              <a:ext uri="{FF2B5EF4-FFF2-40B4-BE49-F238E27FC236}">
                <a16:creationId xmlns:a16="http://schemas.microsoft.com/office/drawing/2014/main" xmlns="" id="{9BA08610-8CF4-4FF3-B8D8-E6B8BF8C2882}"/>
              </a:ext>
            </a:extLst>
          </p:cNvPr>
          <p:cNvSpPr txBox="1">
            <a:spLocks noGrp="1"/>
          </p:cNvSpPr>
          <p:nvPr>
            <p:ph type="body" sz="quarter" idx="4294967295"/>
          </p:nvPr>
        </p:nvSpPr>
        <p:spPr>
          <a:xfrm>
            <a:off x="3670301" y="5152772"/>
            <a:ext cx="7092433" cy="1184532"/>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
        <p:nvSpPr>
          <p:cNvPr id="11" name="Symbol zastępczy tekstu 4">
            <a:extLst>
              <a:ext uri="{FF2B5EF4-FFF2-40B4-BE49-F238E27FC236}">
                <a16:creationId xmlns:a16="http://schemas.microsoft.com/office/drawing/2014/main" xmlns="" id="{018F0CF1-C93C-40A0-A1B6-0AD39A53F22F}"/>
              </a:ext>
            </a:extLst>
          </p:cNvPr>
          <p:cNvSpPr txBox="1">
            <a:spLocks noGrp="1"/>
          </p:cNvSpPr>
          <p:nvPr>
            <p:ph type="body" sz="quarter" idx="4294967295"/>
          </p:nvPr>
        </p:nvSpPr>
        <p:spPr>
          <a:xfrm>
            <a:off x="4051304" y="2184401"/>
            <a:ext cx="6637291" cy="130226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0"/>
              </a:spcBef>
              <a:spcAft>
                <a:spcPts val="0"/>
              </a:spcAft>
              <a:buNone/>
              <a:tabLst/>
              <a:defRPr lang="pl-PL" sz="1400" b="0" i="0" u="none" strike="noStrike" cap="none" spc="0" baseline="0">
                <a:solidFill>
                  <a:srgbClr val="FFFFFF"/>
                </a:solidFill>
                <a:uFillTx/>
                <a:latin typeface="Arial"/>
              </a:defRPr>
            </a:lvl1pPr>
          </a:lstStyle>
          <a:p>
            <a:pPr lvl="0"/>
            <a:r>
              <a:rPr lang="pl-PL"/>
              <a:t>Tekst artykułu</a:t>
            </a:r>
          </a:p>
        </p:txBody>
      </p:sp>
    </p:spTree>
    <p:extLst>
      <p:ext uri="{BB962C8B-B14F-4D97-AF65-F5344CB8AC3E}">
        <p14:creationId xmlns:p14="http://schemas.microsoft.com/office/powerpoint/2010/main" val="36012938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0_Dwa elementy zawartości">
    <p:spTree>
      <p:nvGrpSpPr>
        <p:cNvPr id="1" name=""/>
        <p:cNvGrpSpPr/>
        <p:nvPr/>
      </p:nvGrpSpPr>
      <p:grpSpPr>
        <a:xfrm>
          <a:off x="0" y="0"/>
          <a:ext cx="0" cy="0"/>
          <a:chOff x="0" y="0"/>
          <a:chExt cx="0" cy="0"/>
        </a:xfrm>
      </p:grpSpPr>
      <p:pic>
        <p:nvPicPr>
          <p:cNvPr id="2" name="Obraz 83">
            <a:extLst>
              <a:ext uri="{FF2B5EF4-FFF2-40B4-BE49-F238E27FC236}">
                <a16:creationId xmlns="" xmlns:a16="http://schemas.microsoft.com/office/drawing/2014/main" id="{59796353-0AA4-412F-9518-7D26737D9488}"/>
              </a:ext>
            </a:extLst>
          </p:cNvPr>
          <p:cNvPicPr>
            <a:picLocks noChangeAspect="1"/>
          </p:cNvPicPr>
          <p:nvPr/>
        </p:nvPicPr>
        <p:blipFill>
          <a:blip r:embed="rId2"/>
          <a:stretch>
            <a:fillRect/>
          </a:stretch>
        </p:blipFill>
        <p:spPr>
          <a:xfrm>
            <a:off x="935147" y="3112590"/>
            <a:ext cx="2350017" cy="984507"/>
          </a:xfrm>
          <a:prstGeom prst="rect">
            <a:avLst/>
          </a:prstGeom>
          <a:noFill/>
          <a:ln cap="flat">
            <a:noFill/>
          </a:ln>
        </p:spPr>
      </p:pic>
      <p:pic>
        <p:nvPicPr>
          <p:cNvPr id="3" name="Obraz 51">
            <a:extLst>
              <a:ext uri="{FF2B5EF4-FFF2-40B4-BE49-F238E27FC236}">
                <a16:creationId xmlns="" xmlns:a16="http://schemas.microsoft.com/office/drawing/2014/main" id="{9A3EB3DA-B7BD-451D-A7BC-ED243F08BB54}"/>
              </a:ext>
            </a:extLst>
          </p:cNvPr>
          <p:cNvPicPr>
            <a:picLocks noChangeAspect="1"/>
          </p:cNvPicPr>
          <p:nvPr/>
        </p:nvPicPr>
        <p:blipFill>
          <a:blip r:embed="rId3"/>
          <a:stretch>
            <a:fillRect/>
          </a:stretch>
        </p:blipFill>
        <p:spPr>
          <a:xfrm>
            <a:off x="950299" y="1950195"/>
            <a:ext cx="2321058" cy="990606"/>
          </a:xfrm>
          <a:prstGeom prst="rect">
            <a:avLst/>
          </a:prstGeom>
          <a:noFill/>
          <a:ln cap="flat">
            <a:noFill/>
          </a:ln>
        </p:spPr>
      </p:pic>
      <p:pic>
        <p:nvPicPr>
          <p:cNvPr id="4" name="Obraz 2">
            <a:extLst>
              <a:ext uri="{FF2B5EF4-FFF2-40B4-BE49-F238E27FC236}">
                <a16:creationId xmlns="" xmlns:a16="http://schemas.microsoft.com/office/drawing/2014/main" id="{32961696-E1AB-4ACD-B8D3-0118F2BB75B3}"/>
              </a:ext>
            </a:extLst>
          </p:cNvPr>
          <p:cNvPicPr>
            <a:picLocks noChangeAspect="1"/>
          </p:cNvPicPr>
          <p:nvPr/>
        </p:nvPicPr>
        <p:blipFill>
          <a:blip r:embed="rId2"/>
          <a:stretch>
            <a:fillRect/>
          </a:stretch>
        </p:blipFill>
        <p:spPr>
          <a:xfrm>
            <a:off x="3736960" y="1963728"/>
            <a:ext cx="2350017" cy="984507"/>
          </a:xfrm>
          <a:prstGeom prst="rect">
            <a:avLst/>
          </a:prstGeom>
          <a:noFill/>
          <a:ln cap="flat">
            <a:noFill/>
          </a:ln>
        </p:spPr>
      </p:pic>
      <p:pic>
        <p:nvPicPr>
          <p:cNvPr id="5" name="Obraz 54">
            <a:extLst>
              <a:ext uri="{FF2B5EF4-FFF2-40B4-BE49-F238E27FC236}">
                <a16:creationId xmlns="" xmlns:a16="http://schemas.microsoft.com/office/drawing/2014/main" id="{D9605E34-F4AF-4E60-80E2-790055FC8692}"/>
              </a:ext>
            </a:extLst>
          </p:cNvPr>
          <p:cNvPicPr>
            <a:picLocks noChangeAspect="1"/>
          </p:cNvPicPr>
          <p:nvPr/>
        </p:nvPicPr>
        <p:blipFill>
          <a:blip r:embed="rId2"/>
          <a:stretch>
            <a:fillRect/>
          </a:stretch>
        </p:blipFill>
        <p:spPr>
          <a:xfrm>
            <a:off x="3748683" y="3124312"/>
            <a:ext cx="2350017" cy="984507"/>
          </a:xfrm>
          <a:prstGeom prst="rect">
            <a:avLst/>
          </a:prstGeom>
          <a:noFill/>
          <a:ln cap="flat">
            <a:noFill/>
          </a:ln>
        </p:spPr>
      </p:pic>
      <p:pic>
        <p:nvPicPr>
          <p:cNvPr id="6" name="Obraz 55">
            <a:extLst>
              <a:ext uri="{FF2B5EF4-FFF2-40B4-BE49-F238E27FC236}">
                <a16:creationId xmlns="" xmlns:a16="http://schemas.microsoft.com/office/drawing/2014/main" id="{C899D340-A84F-49D4-B277-89809E9CC5BD}"/>
              </a:ext>
            </a:extLst>
          </p:cNvPr>
          <p:cNvPicPr>
            <a:picLocks noChangeAspect="1"/>
          </p:cNvPicPr>
          <p:nvPr/>
        </p:nvPicPr>
        <p:blipFill>
          <a:blip r:embed="rId2"/>
          <a:stretch>
            <a:fillRect/>
          </a:stretch>
        </p:blipFill>
        <p:spPr>
          <a:xfrm>
            <a:off x="3736960" y="4273183"/>
            <a:ext cx="2350017" cy="984507"/>
          </a:xfrm>
          <a:prstGeom prst="rect">
            <a:avLst/>
          </a:prstGeom>
          <a:noFill/>
          <a:ln cap="flat">
            <a:noFill/>
          </a:ln>
        </p:spPr>
      </p:pic>
      <p:pic>
        <p:nvPicPr>
          <p:cNvPr id="7" name="Obraz 56">
            <a:extLst>
              <a:ext uri="{FF2B5EF4-FFF2-40B4-BE49-F238E27FC236}">
                <a16:creationId xmlns="" xmlns:a16="http://schemas.microsoft.com/office/drawing/2014/main" id="{426EDFD4-D402-402C-93A9-F774D1A7659E}"/>
              </a:ext>
            </a:extLst>
          </p:cNvPr>
          <p:cNvPicPr>
            <a:picLocks noChangeAspect="1"/>
          </p:cNvPicPr>
          <p:nvPr/>
        </p:nvPicPr>
        <p:blipFill>
          <a:blip r:embed="rId2"/>
          <a:stretch>
            <a:fillRect/>
          </a:stretch>
        </p:blipFill>
        <p:spPr>
          <a:xfrm>
            <a:off x="3760405" y="5433767"/>
            <a:ext cx="2350017" cy="984507"/>
          </a:xfrm>
          <a:prstGeom prst="rect">
            <a:avLst/>
          </a:prstGeom>
          <a:noFill/>
          <a:ln cap="flat">
            <a:noFill/>
          </a:ln>
        </p:spPr>
      </p:pic>
      <p:pic>
        <p:nvPicPr>
          <p:cNvPr id="8" name="Obraz 57">
            <a:extLst>
              <a:ext uri="{FF2B5EF4-FFF2-40B4-BE49-F238E27FC236}">
                <a16:creationId xmlns="" xmlns:a16="http://schemas.microsoft.com/office/drawing/2014/main" id="{4A91EE0C-E015-49C8-8D60-59BDB0C6382B}"/>
              </a:ext>
            </a:extLst>
          </p:cNvPr>
          <p:cNvPicPr>
            <a:picLocks noChangeAspect="1"/>
          </p:cNvPicPr>
          <p:nvPr/>
        </p:nvPicPr>
        <p:blipFill>
          <a:blip r:embed="rId2"/>
          <a:stretch>
            <a:fillRect/>
          </a:stretch>
        </p:blipFill>
        <p:spPr>
          <a:xfrm>
            <a:off x="6538773" y="1963728"/>
            <a:ext cx="2350017" cy="984507"/>
          </a:xfrm>
          <a:prstGeom prst="rect">
            <a:avLst/>
          </a:prstGeom>
          <a:noFill/>
          <a:ln cap="flat">
            <a:noFill/>
          </a:ln>
        </p:spPr>
      </p:pic>
      <p:pic>
        <p:nvPicPr>
          <p:cNvPr id="9" name="Obraz 58">
            <a:extLst>
              <a:ext uri="{FF2B5EF4-FFF2-40B4-BE49-F238E27FC236}">
                <a16:creationId xmlns="" xmlns:a16="http://schemas.microsoft.com/office/drawing/2014/main" id="{2EB7BC59-A9AB-4DAD-8B99-792E0372C336}"/>
              </a:ext>
            </a:extLst>
          </p:cNvPr>
          <p:cNvPicPr>
            <a:picLocks noChangeAspect="1"/>
          </p:cNvPicPr>
          <p:nvPr/>
        </p:nvPicPr>
        <p:blipFill>
          <a:blip r:embed="rId2"/>
          <a:stretch>
            <a:fillRect/>
          </a:stretch>
        </p:blipFill>
        <p:spPr>
          <a:xfrm>
            <a:off x="6550496" y="3124312"/>
            <a:ext cx="2350017" cy="984507"/>
          </a:xfrm>
          <a:prstGeom prst="rect">
            <a:avLst/>
          </a:prstGeom>
          <a:noFill/>
          <a:ln cap="flat">
            <a:noFill/>
          </a:ln>
        </p:spPr>
      </p:pic>
      <p:pic>
        <p:nvPicPr>
          <p:cNvPr id="10" name="Obraz 59">
            <a:extLst>
              <a:ext uri="{FF2B5EF4-FFF2-40B4-BE49-F238E27FC236}">
                <a16:creationId xmlns="" xmlns:a16="http://schemas.microsoft.com/office/drawing/2014/main" id="{364E89DB-B0CA-4D4E-BC36-0B4D8FC7633A}"/>
              </a:ext>
            </a:extLst>
          </p:cNvPr>
          <p:cNvPicPr>
            <a:picLocks noChangeAspect="1"/>
          </p:cNvPicPr>
          <p:nvPr/>
        </p:nvPicPr>
        <p:blipFill>
          <a:blip r:embed="rId2"/>
          <a:stretch>
            <a:fillRect/>
          </a:stretch>
        </p:blipFill>
        <p:spPr>
          <a:xfrm>
            <a:off x="6538773" y="4273183"/>
            <a:ext cx="2350017" cy="984507"/>
          </a:xfrm>
          <a:prstGeom prst="rect">
            <a:avLst/>
          </a:prstGeom>
          <a:noFill/>
          <a:ln cap="flat">
            <a:noFill/>
          </a:ln>
        </p:spPr>
      </p:pic>
      <p:pic>
        <p:nvPicPr>
          <p:cNvPr id="11" name="Obraz 60">
            <a:extLst>
              <a:ext uri="{FF2B5EF4-FFF2-40B4-BE49-F238E27FC236}">
                <a16:creationId xmlns="" xmlns:a16="http://schemas.microsoft.com/office/drawing/2014/main" id="{F39CD75B-9183-4AAC-8373-A1FB95BDCAE1}"/>
              </a:ext>
            </a:extLst>
          </p:cNvPr>
          <p:cNvPicPr>
            <a:picLocks noChangeAspect="1"/>
          </p:cNvPicPr>
          <p:nvPr/>
        </p:nvPicPr>
        <p:blipFill>
          <a:blip r:embed="rId2"/>
          <a:stretch>
            <a:fillRect/>
          </a:stretch>
        </p:blipFill>
        <p:spPr>
          <a:xfrm>
            <a:off x="6562219" y="5433767"/>
            <a:ext cx="2350017" cy="984507"/>
          </a:xfrm>
          <a:prstGeom prst="rect">
            <a:avLst/>
          </a:prstGeom>
          <a:noFill/>
          <a:ln cap="flat">
            <a:noFill/>
          </a:ln>
        </p:spPr>
      </p:pic>
      <p:pic>
        <p:nvPicPr>
          <p:cNvPr id="12" name="Obraz 61">
            <a:extLst>
              <a:ext uri="{FF2B5EF4-FFF2-40B4-BE49-F238E27FC236}">
                <a16:creationId xmlns="" xmlns:a16="http://schemas.microsoft.com/office/drawing/2014/main" id="{D62019B9-B15D-4581-BFBF-CBCEF2965B23}"/>
              </a:ext>
            </a:extLst>
          </p:cNvPr>
          <p:cNvPicPr>
            <a:picLocks noChangeAspect="1"/>
          </p:cNvPicPr>
          <p:nvPr/>
        </p:nvPicPr>
        <p:blipFill>
          <a:blip r:embed="rId2"/>
          <a:stretch>
            <a:fillRect/>
          </a:stretch>
        </p:blipFill>
        <p:spPr>
          <a:xfrm>
            <a:off x="9399209" y="1952006"/>
            <a:ext cx="2350017" cy="984507"/>
          </a:xfrm>
          <a:prstGeom prst="rect">
            <a:avLst/>
          </a:prstGeom>
          <a:noFill/>
          <a:ln cap="flat">
            <a:noFill/>
          </a:ln>
        </p:spPr>
      </p:pic>
      <p:pic>
        <p:nvPicPr>
          <p:cNvPr id="13" name="Obraz 62">
            <a:extLst>
              <a:ext uri="{FF2B5EF4-FFF2-40B4-BE49-F238E27FC236}">
                <a16:creationId xmlns="" xmlns:a16="http://schemas.microsoft.com/office/drawing/2014/main" id="{85147159-9749-4D10-86E3-C85C00864B5A}"/>
              </a:ext>
            </a:extLst>
          </p:cNvPr>
          <p:cNvPicPr>
            <a:picLocks noChangeAspect="1"/>
          </p:cNvPicPr>
          <p:nvPr/>
        </p:nvPicPr>
        <p:blipFill>
          <a:blip r:embed="rId2"/>
          <a:stretch>
            <a:fillRect/>
          </a:stretch>
        </p:blipFill>
        <p:spPr>
          <a:xfrm>
            <a:off x="9410931" y="3112590"/>
            <a:ext cx="2350017" cy="984507"/>
          </a:xfrm>
          <a:prstGeom prst="rect">
            <a:avLst/>
          </a:prstGeom>
          <a:noFill/>
          <a:ln cap="flat">
            <a:noFill/>
          </a:ln>
        </p:spPr>
      </p:pic>
      <p:pic>
        <p:nvPicPr>
          <p:cNvPr id="14" name="Obraz 63">
            <a:extLst>
              <a:ext uri="{FF2B5EF4-FFF2-40B4-BE49-F238E27FC236}">
                <a16:creationId xmlns="" xmlns:a16="http://schemas.microsoft.com/office/drawing/2014/main" id="{F5CE2698-A532-4E6F-8957-B495122C9667}"/>
              </a:ext>
            </a:extLst>
          </p:cNvPr>
          <p:cNvPicPr>
            <a:picLocks noChangeAspect="1"/>
          </p:cNvPicPr>
          <p:nvPr/>
        </p:nvPicPr>
        <p:blipFill>
          <a:blip r:embed="rId2"/>
          <a:stretch>
            <a:fillRect/>
          </a:stretch>
        </p:blipFill>
        <p:spPr>
          <a:xfrm>
            <a:off x="9399209" y="4261451"/>
            <a:ext cx="2350017" cy="984507"/>
          </a:xfrm>
          <a:prstGeom prst="rect">
            <a:avLst/>
          </a:prstGeom>
          <a:noFill/>
          <a:ln cap="flat">
            <a:noFill/>
          </a:ln>
        </p:spPr>
      </p:pic>
      <p:pic>
        <p:nvPicPr>
          <p:cNvPr id="15" name="Obraz 64">
            <a:extLst>
              <a:ext uri="{FF2B5EF4-FFF2-40B4-BE49-F238E27FC236}">
                <a16:creationId xmlns="" xmlns:a16="http://schemas.microsoft.com/office/drawing/2014/main" id="{23B946A5-2F15-4F04-AB2B-E567A17F7BF0}"/>
              </a:ext>
            </a:extLst>
          </p:cNvPr>
          <p:cNvPicPr>
            <a:picLocks noChangeAspect="1"/>
          </p:cNvPicPr>
          <p:nvPr/>
        </p:nvPicPr>
        <p:blipFill>
          <a:blip r:embed="rId2"/>
          <a:stretch>
            <a:fillRect/>
          </a:stretch>
        </p:blipFill>
        <p:spPr>
          <a:xfrm>
            <a:off x="9422654" y="5422044"/>
            <a:ext cx="2350017" cy="984507"/>
          </a:xfrm>
          <a:prstGeom prst="rect">
            <a:avLst/>
          </a:prstGeom>
          <a:noFill/>
          <a:ln cap="flat">
            <a:noFill/>
          </a:ln>
        </p:spPr>
      </p:pic>
      <p:pic>
        <p:nvPicPr>
          <p:cNvPr id="16" name="Obraz 87">
            <a:extLst>
              <a:ext uri="{FF2B5EF4-FFF2-40B4-BE49-F238E27FC236}">
                <a16:creationId xmlns="" xmlns:a16="http://schemas.microsoft.com/office/drawing/2014/main" id="{42BEA1EC-D811-418E-A689-BC1E3B8B708D}"/>
              </a:ext>
            </a:extLst>
          </p:cNvPr>
          <p:cNvPicPr>
            <a:picLocks noChangeAspect="1"/>
          </p:cNvPicPr>
          <p:nvPr/>
        </p:nvPicPr>
        <p:blipFill>
          <a:blip r:embed="rId2"/>
          <a:stretch>
            <a:fillRect/>
          </a:stretch>
        </p:blipFill>
        <p:spPr>
          <a:xfrm>
            <a:off x="923425" y="4261451"/>
            <a:ext cx="2350017" cy="984507"/>
          </a:xfrm>
          <a:prstGeom prst="rect">
            <a:avLst/>
          </a:prstGeom>
          <a:noFill/>
          <a:ln cap="flat">
            <a:noFill/>
          </a:ln>
        </p:spPr>
      </p:pic>
      <p:pic>
        <p:nvPicPr>
          <p:cNvPr id="17" name="Obraz 6">
            <a:extLst>
              <a:ext uri="{FF2B5EF4-FFF2-40B4-BE49-F238E27FC236}">
                <a16:creationId xmlns="" xmlns:a16="http://schemas.microsoft.com/office/drawing/2014/main" id="{67971A1D-C8EE-45E0-9FDA-37DF9530DF76}"/>
              </a:ext>
            </a:extLst>
          </p:cNvPr>
          <p:cNvPicPr>
            <a:picLocks noChangeAspect="1"/>
          </p:cNvPicPr>
          <p:nvPr/>
        </p:nvPicPr>
        <p:blipFill>
          <a:blip r:embed="rId3"/>
          <a:stretch>
            <a:fillRect/>
          </a:stretch>
        </p:blipFill>
        <p:spPr>
          <a:xfrm>
            <a:off x="903408" y="5420224"/>
            <a:ext cx="2321058" cy="990606"/>
          </a:xfrm>
          <a:prstGeom prst="rect">
            <a:avLst/>
          </a:prstGeom>
          <a:noFill/>
          <a:ln cap="flat">
            <a:noFill/>
          </a:ln>
        </p:spPr>
      </p:pic>
      <p:sp>
        <p:nvSpPr>
          <p:cNvPr id="18" name="Symbol zastępczy tekstu 10">
            <a:extLst>
              <a:ext uri="{FF2B5EF4-FFF2-40B4-BE49-F238E27FC236}">
                <a16:creationId xmlns="" xmlns:a16="http://schemas.microsoft.com/office/drawing/2014/main" id="{2D6B4EC9-3FCD-46E7-AD72-7ED4FB4AC7E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19" name="Obraz 120">
            <a:extLst>
              <a:ext uri="{FF2B5EF4-FFF2-40B4-BE49-F238E27FC236}">
                <a16:creationId xmlns="" xmlns:a16="http://schemas.microsoft.com/office/drawing/2014/main" id="{5B702439-230F-446E-AF9E-69DDA293F2D3}"/>
              </a:ext>
            </a:extLst>
          </p:cNvPr>
          <p:cNvPicPr>
            <a:picLocks noChangeAspect="1"/>
          </p:cNvPicPr>
          <p:nvPr/>
        </p:nvPicPr>
        <p:blipFill>
          <a:blip r:embed="rId4"/>
          <a:stretch>
            <a:fillRect/>
          </a:stretch>
        </p:blipFill>
        <p:spPr>
          <a:xfrm>
            <a:off x="1729971" y="5569281"/>
            <a:ext cx="643124" cy="643124"/>
          </a:xfrm>
          <a:prstGeom prst="rect">
            <a:avLst/>
          </a:prstGeom>
          <a:noFill/>
          <a:ln cap="flat">
            <a:noFill/>
          </a:ln>
        </p:spPr>
      </p:pic>
      <p:cxnSp>
        <p:nvCxnSpPr>
          <p:cNvPr id="20" name="Łącznik prosty 5">
            <a:extLst>
              <a:ext uri="{FF2B5EF4-FFF2-40B4-BE49-F238E27FC236}">
                <a16:creationId xmlns="" xmlns:a16="http://schemas.microsoft.com/office/drawing/2014/main" id="{D264F934-E90B-43F8-AE15-0E168C4A616C}"/>
              </a:ext>
            </a:extLst>
          </p:cNvPr>
          <p:cNvCxnSpPr/>
          <p:nvPr/>
        </p:nvCxnSpPr>
        <p:spPr>
          <a:xfrm>
            <a:off x="3280876" y="2445498"/>
            <a:ext cx="456587" cy="4627"/>
          </a:xfrm>
          <a:prstGeom prst="straightConnector1">
            <a:avLst/>
          </a:prstGeom>
          <a:noFill/>
          <a:ln w="6345" cap="flat">
            <a:solidFill>
              <a:srgbClr val="A43757"/>
            </a:solidFill>
            <a:prstDash val="solid"/>
            <a:miter/>
          </a:ln>
        </p:spPr>
      </p:cxnSp>
      <p:cxnSp>
        <p:nvCxnSpPr>
          <p:cNvPr id="21" name="Łącznik prosty 99">
            <a:extLst>
              <a:ext uri="{FF2B5EF4-FFF2-40B4-BE49-F238E27FC236}">
                <a16:creationId xmlns="" xmlns:a16="http://schemas.microsoft.com/office/drawing/2014/main" id="{A16E8FCD-1B62-45B9-B0F8-E33EA91A9EC5}"/>
              </a:ext>
            </a:extLst>
          </p:cNvPr>
          <p:cNvCxnSpPr/>
          <p:nvPr/>
        </p:nvCxnSpPr>
        <p:spPr>
          <a:xfrm>
            <a:off x="3251825" y="5931877"/>
            <a:ext cx="512842" cy="5861"/>
          </a:xfrm>
          <a:prstGeom prst="straightConnector1">
            <a:avLst/>
          </a:prstGeom>
          <a:noFill/>
          <a:ln w="6345" cap="flat">
            <a:solidFill>
              <a:srgbClr val="A43757"/>
            </a:solidFill>
            <a:prstDash val="solid"/>
            <a:miter/>
          </a:ln>
        </p:spPr>
      </p:cxnSp>
      <p:cxnSp>
        <p:nvCxnSpPr>
          <p:cNvPr id="22" name="Łącznik prosty 105">
            <a:extLst>
              <a:ext uri="{FF2B5EF4-FFF2-40B4-BE49-F238E27FC236}">
                <a16:creationId xmlns="" xmlns:a16="http://schemas.microsoft.com/office/drawing/2014/main" id="{EB40273F-EE6C-469C-90FE-D34A3DD507ED}"/>
              </a:ext>
            </a:extLst>
          </p:cNvPr>
          <p:cNvCxnSpPr/>
          <p:nvPr/>
        </p:nvCxnSpPr>
        <p:spPr>
          <a:xfrm>
            <a:off x="3272939" y="3610709"/>
            <a:ext cx="466225" cy="5861"/>
          </a:xfrm>
          <a:prstGeom prst="straightConnector1">
            <a:avLst/>
          </a:prstGeom>
          <a:noFill/>
          <a:ln w="6345" cap="flat">
            <a:solidFill>
              <a:srgbClr val="6D6E71"/>
            </a:solidFill>
            <a:prstDash val="solid"/>
            <a:miter/>
          </a:ln>
        </p:spPr>
      </p:cxnSp>
      <p:cxnSp>
        <p:nvCxnSpPr>
          <p:cNvPr id="23" name="Łącznik prosty 108">
            <a:extLst>
              <a:ext uri="{FF2B5EF4-FFF2-40B4-BE49-F238E27FC236}">
                <a16:creationId xmlns="" xmlns:a16="http://schemas.microsoft.com/office/drawing/2014/main" id="{6D5C0BCD-B6B8-4949-8834-C5C36260E756}"/>
              </a:ext>
            </a:extLst>
          </p:cNvPr>
          <p:cNvCxnSpPr/>
          <p:nvPr/>
        </p:nvCxnSpPr>
        <p:spPr>
          <a:xfrm>
            <a:off x="3259013" y="4771293"/>
            <a:ext cx="466225" cy="5861"/>
          </a:xfrm>
          <a:prstGeom prst="straightConnector1">
            <a:avLst/>
          </a:prstGeom>
          <a:noFill/>
          <a:ln w="6345" cap="flat">
            <a:solidFill>
              <a:srgbClr val="6D6E71"/>
            </a:solidFill>
            <a:prstDash val="solid"/>
            <a:miter/>
          </a:ln>
        </p:spPr>
      </p:cxnSp>
      <p:cxnSp>
        <p:nvCxnSpPr>
          <p:cNvPr id="24" name="Łącznik prosty 110">
            <a:extLst>
              <a:ext uri="{FF2B5EF4-FFF2-40B4-BE49-F238E27FC236}">
                <a16:creationId xmlns="" xmlns:a16="http://schemas.microsoft.com/office/drawing/2014/main" id="{642925B0-11EB-40A6-B485-3ACC1F06D9B6}"/>
              </a:ext>
            </a:extLst>
          </p:cNvPr>
          <p:cNvCxnSpPr/>
          <p:nvPr/>
        </p:nvCxnSpPr>
        <p:spPr>
          <a:xfrm>
            <a:off x="6084280" y="3598986"/>
            <a:ext cx="466225" cy="5862"/>
          </a:xfrm>
          <a:prstGeom prst="straightConnector1">
            <a:avLst/>
          </a:prstGeom>
          <a:noFill/>
          <a:ln w="6345" cap="flat">
            <a:solidFill>
              <a:srgbClr val="6D6E71"/>
            </a:solidFill>
            <a:prstDash val="solid"/>
            <a:miter/>
          </a:ln>
        </p:spPr>
      </p:cxnSp>
      <p:cxnSp>
        <p:nvCxnSpPr>
          <p:cNvPr id="25" name="Łącznik prosty 111">
            <a:extLst>
              <a:ext uri="{FF2B5EF4-FFF2-40B4-BE49-F238E27FC236}">
                <a16:creationId xmlns="" xmlns:a16="http://schemas.microsoft.com/office/drawing/2014/main" id="{16FEF829-B010-4E14-A2E0-856A1A21F1FB}"/>
              </a:ext>
            </a:extLst>
          </p:cNvPr>
          <p:cNvCxnSpPr/>
          <p:nvPr/>
        </p:nvCxnSpPr>
        <p:spPr>
          <a:xfrm>
            <a:off x="6070354" y="4750042"/>
            <a:ext cx="466225" cy="5862"/>
          </a:xfrm>
          <a:prstGeom prst="straightConnector1">
            <a:avLst/>
          </a:prstGeom>
          <a:noFill/>
          <a:ln w="6345" cap="flat">
            <a:solidFill>
              <a:srgbClr val="6D6E71"/>
            </a:solidFill>
            <a:prstDash val="solid"/>
            <a:miter/>
          </a:ln>
        </p:spPr>
      </p:cxnSp>
      <p:cxnSp>
        <p:nvCxnSpPr>
          <p:cNvPr id="26" name="Łącznik prosty 112">
            <a:extLst>
              <a:ext uri="{FF2B5EF4-FFF2-40B4-BE49-F238E27FC236}">
                <a16:creationId xmlns="" xmlns:a16="http://schemas.microsoft.com/office/drawing/2014/main" id="{781A381D-AB77-4E48-99A1-1932A7AC2817}"/>
              </a:ext>
            </a:extLst>
          </p:cNvPr>
          <p:cNvCxnSpPr/>
          <p:nvPr/>
        </p:nvCxnSpPr>
        <p:spPr>
          <a:xfrm>
            <a:off x="8886230" y="3598986"/>
            <a:ext cx="512841" cy="5862"/>
          </a:xfrm>
          <a:prstGeom prst="straightConnector1">
            <a:avLst/>
          </a:prstGeom>
          <a:noFill/>
          <a:ln w="6345" cap="flat">
            <a:solidFill>
              <a:srgbClr val="6D6E71"/>
            </a:solidFill>
            <a:prstDash val="solid"/>
            <a:miter/>
          </a:ln>
        </p:spPr>
      </p:cxnSp>
      <p:cxnSp>
        <p:nvCxnSpPr>
          <p:cNvPr id="27" name="Łącznik prosty 113">
            <a:extLst>
              <a:ext uri="{FF2B5EF4-FFF2-40B4-BE49-F238E27FC236}">
                <a16:creationId xmlns="" xmlns:a16="http://schemas.microsoft.com/office/drawing/2014/main" id="{2A9CA44A-A13E-4A85-8D06-E9433D18CB07}"/>
              </a:ext>
            </a:extLst>
          </p:cNvPr>
          <p:cNvCxnSpPr/>
          <p:nvPr/>
        </p:nvCxnSpPr>
        <p:spPr>
          <a:xfrm>
            <a:off x="8881832" y="4759570"/>
            <a:ext cx="512841" cy="5862"/>
          </a:xfrm>
          <a:prstGeom prst="straightConnector1">
            <a:avLst/>
          </a:prstGeom>
          <a:noFill/>
          <a:ln w="6345" cap="flat">
            <a:solidFill>
              <a:srgbClr val="6D6E71"/>
            </a:solidFill>
            <a:prstDash val="solid"/>
            <a:miter/>
          </a:ln>
        </p:spPr>
      </p:cxnSp>
      <p:cxnSp>
        <p:nvCxnSpPr>
          <p:cNvPr id="28" name="Łącznik prosty 114">
            <a:extLst>
              <a:ext uri="{FF2B5EF4-FFF2-40B4-BE49-F238E27FC236}">
                <a16:creationId xmlns="" xmlns:a16="http://schemas.microsoft.com/office/drawing/2014/main" id="{B14DE86C-8F9B-4E81-A1E1-99BA9D13716A}"/>
              </a:ext>
            </a:extLst>
          </p:cNvPr>
          <p:cNvCxnSpPr/>
          <p:nvPr/>
        </p:nvCxnSpPr>
        <p:spPr>
          <a:xfrm>
            <a:off x="6084280" y="2438403"/>
            <a:ext cx="466225" cy="5861"/>
          </a:xfrm>
          <a:prstGeom prst="straightConnector1">
            <a:avLst/>
          </a:prstGeom>
          <a:noFill/>
          <a:ln w="6345" cap="flat">
            <a:solidFill>
              <a:srgbClr val="6D6E71"/>
            </a:solidFill>
            <a:prstDash val="solid"/>
            <a:miter/>
          </a:ln>
        </p:spPr>
      </p:cxnSp>
      <p:cxnSp>
        <p:nvCxnSpPr>
          <p:cNvPr id="29" name="Łącznik prosty 115">
            <a:extLst>
              <a:ext uri="{FF2B5EF4-FFF2-40B4-BE49-F238E27FC236}">
                <a16:creationId xmlns="" xmlns:a16="http://schemas.microsoft.com/office/drawing/2014/main" id="{3F70A990-C995-44E0-826B-8E24D3A5E2FF}"/>
              </a:ext>
            </a:extLst>
          </p:cNvPr>
          <p:cNvCxnSpPr/>
          <p:nvPr/>
        </p:nvCxnSpPr>
        <p:spPr>
          <a:xfrm>
            <a:off x="6084280" y="5931877"/>
            <a:ext cx="466225" cy="5861"/>
          </a:xfrm>
          <a:prstGeom prst="straightConnector1">
            <a:avLst/>
          </a:prstGeom>
          <a:noFill/>
          <a:ln w="6345" cap="flat">
            <a:solidFill>
              <a:srgbClr val="6D6E71"/>
            </a:solidFill>
            <a:prstDash val="solid"/>
            <a:miter/>
          </a:ln>
        </p:spPr>
      </p:cxnSp>
      <p:cxnSp>
        <p:nvCxnSpPr>
          <p:cNvPr id="30" name="Łącznik prosty 116">
            <a:extLst>
              <a:ext uri="{FF2B5EF4-FFF2-40B4-BE49-F238E27FC236}">
                <a16:creationId xmlns="" xmlns:a16="http://schemas.microsoft.com/office/drawing/2014/main" id="{528A6302-0308-4A23-B4C2-02771833C3BA}"/>
              </a:ext>
            </a:extLst>
          </p:cNvPr>
          <p:cNvCxnSpPr/>
          <p:nvPr/>
        </p:nvCxnSpPr>
        <p:spPr>
          <a:xfrm>
            <a:off x="8886230" y="2438403"/>
            <a:ext cx="512841" cy="5861"/>
          </a:xfrm>
          <a:prstGeom prst="straightConnector1">
            <a:avLst/>
          </a:prstGeom>
          <a:noFill/>
          <a:ln w="6345" cap="flat">
            <a:solidFill>
              <a:srgbClr val="6D6E71"/>
            </a:solidFill>
            <a:prstDash val="solid"/>
            <a:miter/>
          </a:ln>
        </p:spPr>
      </p:cxnSp>
      <p:cxnSp>
        <p:nvCxnSpPr>
          <p:cNvPr id="31" name="Łącznik prosty 117">
            <a:extLst>
              <a:ext uri="{FF2B5EF4-FFF2-40B4-BE49-F238E27FC236}">
                <a16:creationId xmlns="" xmlns:a16="http://schemas.microsoft.com/office/drawing/2014/main" id="{6221B32B-426A-4CC8-954A-8D5992E8A3B2}"/>
              </a:ext>
            </a:extLst>
          </p:cNvPr>
          <p:cNvCxnSpPr/>
          <p:nvPr/>
        </p:nvCxnSpPr>
        <p:spPr>
          <a:xfrm>
            <a:off x="8909538" y="5920154"/>
            <a:ext cx="466225" cy="5862"/>
          </a:xfrm>
          <a:prstGeom prst="straightConnector1">
            <a:avLst/>
          </a:prstGeom>
          <a:noFill/>
          <a:ln w="6345" cap="flat">
            <a:solidFill>
              <a:srgbClr val="6D6E71"/>
            </a:solidFill>
            <a:prstDash val="solid"/>
            <a:miter/>
          </a:ln>
        </p:spPr>
      </p:cxnSp>
      <p:cxnSp>
        <p:nvCxnSpPr>
          <p:cNvPr id="32" name="Łącznik prosty 118">
            <a:extLst>
              <a:ext uri="{FF2B5EF4-FFF2-40B4-BE49-F238E27FC236}">
                <a16:creationId xmlns="" xmlns:a16="http://schemas.microsoft.com/office/drawing/2014/main" id="{69563CAC-AE93-4DC0-9187-E6CD26A5E389}"/>
              </a:ext>
            </a:extLst>
          </p:cNvPr>
          <p:cNvCxnSpPr/>
          <p:nvPr/>
        </p:nvCxnSpPr>
        <p:spPr>
          <a:xfrm>
            <a:off x="10539045" y="2926537"/>
            <a:ext cx="0" cy="187241"/>
          </a:xfrm>
          <a:prstGeom prst="straightConnector1">
            <a:avLst/>
          </a:prstGeom>
          <a:noFill/>
          <a:ln w="6345" cap="flat">
            <a:solidFill>
              <a:srgbClr val="6D6E71"/>
            </a:solidFill>
            <a:prstDash val="solid"/>
            <a:miter/>
          </a:ln>
        </p:spPr>
      </p:cxnSp>
      <p:cxnSp>
        <p:nvCxnSpPr>
          <p:cNvPr id="33" name="Łącznik prosty 119">
            <a:extLst>
              <a:ext uri="{FF2B5EF4-FFF2-40B4-BE49-F238E27FC236}">
                <a16:creationId xmlns="" xmlns:a16="http://schemas.microsoft.com/office/drawing/2014/main" id="{781FC92B-71DC-4760-8D1F-7676801AB507}"/>
              </a:ext>
            </a:extLst>
          </p:cNvPr>
          <p:cNvCxnSpPr/>
          <p:nvPr/>
        </p:nvCxnSpPr>
        <p:spPr>
          <a:xfrm>
            <a:off x="10550767" y="5253282"/>
            <a:ext cx="0" cy="170225"/>
          </a:xfrm>
          <a:prstGeom prst="straightConnector1">
            <a:avLst/>
          </a:prstGeom>
          <a:noFill/>
          <a:ln w="6345" cap="flat">
            <a:solidFill>
              <a:srgbClr val="6D6E71"/>
            </a:solidFill>
            <a:prstDash val="solid"/>
            <a:miter/>
          </a:ln>
        </p:spPr>
      </p:cxnSp>
      <p:cxnSp>
        <p:nvCxnSpPr>
          <p:cNvPr id="34" name="Łącznik prosty 121">
            <a:extLst>
              <a:ext uri="{FF2B5EF4-FFF2-40B4-BE49-F238E27FC236}">
                <a16:creationId xmlns="" xmlns:a16="http://schemas.microsoft.com/office/drawing/2014/main" id="{CF528A9A-861D-4308-8A6F-35AB4AF32B04}"/>
              </a:ext>
            </a:extLst>
          </p:cNvPr>
          <p:cNvCxnSpPr/>
          <p:nvPr/>
        </p:nvCxnSpPr>
        <p:spPr>
          <a:xfrm>
            <a:off x="2098429" y="4096045"/>
            <a:ext cx="0" cy="154744"/>
          </a:xfrm>
          <a:prstGeom prst="straightConnector1">
            <a:avLst/>
          </a:prstGeom>
          <a:noFill/>
          <a:ln w="6345" cap="flat">
            <a:solidFill>
              <a:srgbClr val="6D6E71"/>
            </a:solidFill>
            <a:prstDash val="solid"/>
            <a:miter/>
          </a:ln>
        </p:spPr>
      </p:cxnSp>
      <p:sp>
        <p:nvSpPr>
          <p:cNvPr id="35" name="Symbol zastępczy tekstu 34">
            <a:extLst>
              <a:ext uri="{FF2B5EF4-FFF2-40B4-BE49-F238E27FC236}">
                <a16:creationId xmlns="" xmlns:a16="http://schemas.microsoft.com/office/drawing/2014/main" id="{387B022F-71DE-45D7-831A-2578A704CD79}"/>
              </a:ext>
            </a:extLst>
          </p:cNvPr>
          <p:cNvSpPr txBox="1">
            <a:spLocks noGrp="1"/>
          </p:cNvSpPr>
          <p:nvPr>
            <p:ph type="body" sz="quarter" idx="4294967295"/>
          </p:nvPr>
        </p:nvSpPr>
        <p:spPr>
          <a:xfrm>
            <a:off x="1020680" y="2044698"/>
            <a:ext cx="212357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FFFFFF"/>
              </a:buClr>
              <a:buSzPct val="100000"/>
              <a:buFont typeface="Arial"/>
              <a:buAutoNum type="arabicPeriod"/>
              <a:tabLst/>
              <a:defRPr lang="pl-PL" sz="1200" b="0" i="0" u="none" strike="noStrike" cap="none" spc="0" baseline="0">
                <a:solidFill>
                  <a:srgbClr val="FFFFFF"/>
                </a:solidFill>
                <a:uFillTx/>
                <a:latin typeface="Arial"/>
              </a:defRPr>
            </a:lvl1pPr>
          </a:lstStyle>
          <a:p>
            <a:pPr lvl="0"/>
            <a:endParaRPr lang="pl-PL"/>
          </a:p>
        </p:txBody>
      </p:sp>
      <p:sp>
        <p:nvSpPr>
          <p:cNvPr id="36" name="Symbol zastępczy tekstu 34">
            <a:extLst>
              <a:ext uri="{FF2B5EF4-FFF2-40B4-BE49-F238E27FC236}">
                <a16:creationId xmlns="" xmlns:a16="http://schemas.microsoft.com/office/drawing/2014/main" id="{348F226D-9659-44C7-B5DA-4C001697457B}"/>
              </a:ext>
            </a:extLst>
          </p:cNvPr>
          <p:cNvSpPr txBox="1">
            <a:spLocks noGrp="1"/>
          </p:cNvSpPr>
          <p:nvPr>
            <p:ph type="body" sz="quarter" idx="4294967295"/>
          </p:nvPr>
        </p:nvSpPr>
        <p:spPr>
          <a:xfrm>
            <a:off x="3835395" y="2044698"/>
            <a:ext cx="211622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2"/>
              <a:tabLst/>
              <a:defRPr lang="pl-PL" sz="1200" b="0" i="0" u="none" strike="noStrike" cap="none" spc="0" baseline="0">
                <a:solidFill>
                  <a:srgbClr val="6D6E71"/>
                </a:solidFill>
                <a:uFillTx/>
                <a:latin typeface="Arial"/>
              </a:defRPr>
            </a:lvl1pPr>
          </a:lstStyle>
          <a:p>
            <a:pPr lvl="0"/>
            <a:endParaRPr lang="pl-PL"/>
          </a:p>
        </p:txBody>
      </p:sp>
      <p:sp>
        <p:nvSpPr>
          <p:cNvPr id="37" name="Symbol zastępczy tekstu 34">
            <a:extLst>
              <a:ext uri="{FF2B5EF4-FFF2-40B4-BE49-F238E27FC236}">
                <a16:creationId xmlns="" xmlns:a16="http://schemas.microsoft.com/office/drawing/2014/main" id="{A6D6C77E-3C17-49DD-A5B6-5F03B01A59C7}"/>
              </a:ext>
            </a:extLst>
          </p:cNvPr>
          <p:cNvSpPr txBox="1">
            <a:spLocks noGrp="1"/>
          </p:cNvSpPr>
          <p:nvPr>
            <p:ph type="body" sz="quarter" idx="4294967295"/>
          </p:nvPr>
        </p:nvSpPr>
        <p:spPr>
          <a:xfrm>
            <a:off x="6643436" y="2048045"/>
            <a:ext cx="211555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3"/>
              <a:tabLst/>
              <a:defRPr lang="pl-PL" sz="1200" b="0" i="0" u="none" strike="noStrike" cap="none" spc="0" baseline="0">
                <a:solidFill>
                  <a:srgbClr val="6D6E71"/>
                </a:solidFill>
                <a:uFillTx/>
                <a:latin typeface="Arial"/>
              </a:defRPr>
            </a:lvl1pPr>
          </a:lstStyle>
          <a:p>
            <a:pPr lvl="0"/>
            <a:endParaRPr lang="pl-PL"/>
          </a:p>
        </p:txBody>
      </p:sp>
      <p:sp>
        <p:nvSpPr>
          <p:cNvPr id="38" name="Symbol zastępczy tekstu 34">
            <a:extLst>
              <a:ext uri="{FF2B5EF4-FFF2-40B4-BE49-F238E27FC236}">
                <a16:creationId xmlns="" xmlns:a16="http://schemas.microsoft.com/office/drawing/2014/main" id="{16E9F502-7F24-443A-B434-FAE5994C5F78}"/>
              </a:ext>
            </a:extLst>
          </p:cNvPr>
          <p:cNvSpPr txBox="1">
            <a:spLocks noGrp="1"/>
          </p:cNvSpPr>
          <p:nvPr>
            <p:ph type="body" sz="quarter" idx="4294967295"/>
          </p:nvPr>
        </p:nvSpPr>
        <p:spPr>
          <a:xfrm>
            <a:off x="9448796" y="2051383"/>
            <a:ext cx="2181721"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4"/>
              <a:tabLst/>
              <a:defRPr lang="pl-PL" sz="1200" b="0" i="0" u="none" strike="noStrike" cap="none" spc="0" baseline="0">
                <a:solidFill>
                  <a:srgbClr val="6D6E71"/>
                </a:solidFill>
                <a:uFillTx/>
                <a:latin typeface="Arial"/>
              </a:defRPr>
            </a:lvl1pPr>
          </a:lstStyle>
          <a:p>
            <a:pPr lvl="0"/>
            <a:endParaRPr lang="pl-PL"/>
          </a:p>
        </p:txBody>
      </p:sp>
      <p:sp>
        <p:nvSpPr>
          <p:cNvPr id="39" name="Symbol zastępczy tekstu 34">
            <a:extLst>
              <a:ext uri="{FF2B5EF4-FFF2-40B4-BE49-F238E27FC236}">
                <a16:creationId xmlns="" xmlns:a16="http://schemas.microsoft.com/office/drawing/2014/main" id="{BA594A16-FF8C-495F-9168-85FEDA1EBF3F}"/>
              </a:ext>
            </a:extLst>
          </p:cNvPr>
          <p:cNvSpPr txBox="1">
            <a:spLocks noGrp="1"/>
          </p:cNvSpPr>
          <p:nvPr>
            <p:ph type="body" sz="quarter" idx="4294967295"/>
          </p:nvPr>
        </p:nvSpPr>
        <p:spPr>
          <a:xfrm>
            <a:off x="3836794" y="3237469"/>
            <a:ext cx="2171699"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7"/>
              <a:tabLst/>
              <a:defRPr lang="pl-PL" sz="1200" b="0" i="0" u="none" strike="noStrike" cap="none" spc="0" baseline="0">
                <a:solidFill>
                  <a:srgbClr val="6D6E71"/>
                </a:solidFill>
                <a:uFillTx/>
                <a:latin typeface="Arial"/>
              </a:defRPr>
            </a:lvl1pPr>
          </a:lstStyle>
          <a:p>
            <a:pPr lvl="0"/>
            <a:endParaRPr lang="pl-PL"/>
          </a:p>
        </p:txBody>
      </p:sp>
      <p:sp>
        <p:nvSpPr>
          <p:cNvPr id="40" name="Symbol zastępczy tekstu 34">
            <a:extLst>
              <a:ext uri="{FF2B5EF4-FFF2-40B4-BE49-F238E27FC236}">
                <a16:creationId xmlns="" xmlns:a16="http://schemas.microsoft.com/office/drawing/2014/main" id="{3C6D7070-87FF-4F9A-B81E-99B75478A9D8}"/>
              </a:ext>
            </a:extLst>
          </p:cNvPr>
          <p:cNvSpPr txBox="1">
            <a:spLocks noGrp="1"/>
          </p:cNvSpPr>
          <p:nvPr>
            <p:ph type="body" sz="quarter" idx="4294967295"/>
          </p:nvPr>
        </p:nvSpPr>
        <p:spPr>
          <a:xfrm>
            <a:off x="1013868" y="3198086"/>
            <a:ext cx="2193087"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8"/>
              <a:tabLst/>
              <a:defRPr lang="pl-PL" sz="1200" b="0" i="0" u="none" strike="noStrike" cap="none" spc="0" baseline="0">
                <a:solidFill>
                  <a:srgbClr val="6D6E71"/>
                </a:solidFill>
                <a:uFillTx/>
                <a:latin typeface="Arial"/>
              </a:defRPr>
            </a:lvl1pPr>
          </a:lstStyle>
          <a:p>
            <a:pPr lvl="0"/>
            <a:endParaRPr lang="pl-PL"/>
          </a:p>
        </p:txBody>
      </p:sp>
      <p:sp>
        <p:nvSpPr>
          <p:cNvPr id="41" name="Symbol zastępczy tekstu 34">
            <a:extLst>
              <a:ext uri="{FF2B5EF4-FFF2-40B4-BE49-F238E27FC236}">
                <a16:creationId xmlns="" xmlns:a16="http://schemas.microsoft.com/office/drawing/2014/main" id="{01C4A748-6DE2-4B80-88A7-0867A9A07293}"/>
              </a:ext>
            </a:extLst>
          </p:cNvPr>
          <p:cNvSpPr txBox="1">
            <a:spLocks noGrp="1"/>
          </p:cNvSpPr>
          <p:nvPr>
            <p:ph type="body" sz="quarter" idx="4294967295"/>
          </p:nvPr>
        </p:nvSpPr>
        <p:spPr>
          <a:xfrm>
            <a:off x="1012661" y="4378823"/>
            <a:ext cx="212357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9"/>
              <a:tabLst/>
              <a:defRPr lang="pl-PL" sz="1200" b="0" i="0" u="none" strike="noStrike" cap="none" spc="0" baseline="0">
                <a:solidFill>
                  <a:srgbClr val="6D6E71"/>
                </a:solidFill>
                <a:uFillTx/>
                <a:latin typeface="Arial"/>
              </a:defRPr>
            </a:lvl1pPr>
          </a:lstStyle>
          <a:p>
            <a:pPr lvl="0"/>
            <a:endParaRPr lang="pl-PL"/>
          </a:p>
        </p:txBody>
      </p:sp>
      <p:sp>
        <p:nvSpPr>
          <p:cNvPr id="42" name="Symbol zastępczy tekstu 34">
            <a:extLst>
              <a:ext uri="{FF2B5EF4-FFF2-40B4-BE49-F238E27FC236}">
                <a16:creationId xmlns="" xmlns:a16="http://schemas.microsoft.com/office/drawing/2014/main" id="{E371748F-0F3C-45C3-BEE5-7855736DF726}"/>
              </a:ext>
            </a:extLst>
          </p:cNvPr>
          <p:cNvSpPr txBox="1">
            <a:spLocks noGrp="1"/>
          </p:cNvSpPr>
          <p:nvPr>
            <p:ph type="body" sz="quarter" idx="4294967295"/>
          </p:nvPr>
        </p:nvSpPr>
        <p:spPr>
          <a:xfrm>
            <a:off x="3827376" y="4378823"/>
            <a:ext cx="211622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0"/>
              <a:tabLst/>
              <a:defRPr lang="pl-PL" sz="1200" b="0" i="0" u="none" strike="noStrike" cap="none" spc="0" baseline="0">
                <a:solidFill>
                  <a:srgbClr val="6D6E71"/>
                </a:solidFill>
                <a:uFillTx/>
                <a:latin typeface="Arial"/>
              </a:defRPr>
            </a:lvl1pPr>
          </a:lstStyle>
          <a:p>
            <a:pPr lvl="0"/>
            <a:endParaRPr lang="pl-PL"/>
          </a:p>
        </p:txBody>
      </p:sp>
      <p:sp>
        <p:nvSpPr>
          <p:cNvPr id="43" name="Symbol zastępczy tekstu 34">
            <a:extLst>
              <a:ext uri="{FF2B5EF4-FFF2-40B4-BE49-F238E27FC236}">
                <a16:creationId xmlns="" xmlns:a16="http://schemas.microsoft.com/office/drawing/2014/main" id="{1F8DBE29-2EAE-4228-9463-491CA16E96BB}"/>
              </a:ext>
            </a:extLst>
          </p:cNvPr>
          <p:cNvSpPr txBox="1">
            <a:spLocks noGrp="1"/>
          </p:cNvSpPr>
          <p:nvPr>
            <p:ph type="body" sz="quarter" idx="4294967295"/>
          </p:nvPr>
        </p:nvSpPr>
        <p:spPr>
          <a:xfrm>
            <a:off x="6635416" y="4382170"/>
            <a:ext cx="211555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1"/>
              <a:tabLst/>
              <a:defRPr lang="pl-PL" sz="1200" b="0" i="0" u="none" strike="noStrike" cap="none" spc="0" baseline="0">
                <a:solidFill>
                  <a:srgbClr val="6D6E71"/>
                </a:solidFill>
                <a:uFillTx/>
                <a:latin typeface="Arial"/>
              </a:defRPr>
            </a:lvl1pPr>
          </a:lstStyle>
          <a:p>
            <a:pPr lvl="0"/>
            <a:endParaRPr lang="pl-PL"/>
          </a:p>
        </p:txBody>
      </p:sp>
      <p:sp>
        <p:nvSpPr>
          <p:cNvPr id="44" name="Symbol zastępczy tekstu 34">
            <a:extLst>
              <a:ext uri="{FF2B5EF4-FFF2-40B4-BE49-F238E27FC236}">
                <a16:creationId xmlns="" xmlns:a16="http://schemas.microsoft.com/office/drawing/2014/main" id="{FE721418-F402-4C46-8816-A64A72CC10FB}"/>
              </a:ext>
            </a:extLst>
          </p:cNvPr>
          <p:cNvSpPr txBox="1">
            <a:spLocks noGrp="1"/>
          </p:cNvSpPr>
          <p:nvPr>
            <p:ph type="body" sz="quarter" idx="4294967295"/>
          </p:nvPr>
        </p:nvSpPr>
        <p:spPr>
          <a:xfrm>
            <a:off x="9440777" y="4385508"/>
            <a:ext cx="2181721"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2"/>
              <a:tabLst/>
              <a:defRPr lang="pl-PL" sz="1200" b="0" i="0" u="none" strike="noStrike" cap="none" spc="0" baseline="0">
                <a:solidFill>
                  <a:srgbClr val="6D6E71"/>
                </a:solidFill>
                <a:uFillTx/>
                <a:latin typeface="Arial"/>
              </a:defRPr>
            </a:lvl1pPr>
          </a:lstStyle>
          <a:p>
            <a:pPr lvl="0"/>
            <a:endParaRPr lang="pl-PL"/>
          </a:p>
        </p:txBody>
      </p:sp>
      <p:sp>
        <p:nvSpPr>
          <p:cNvPr id="45" name="Symbol zastępczy tekstu 34">
            <a:extLst>
              <a:ext uri="{FF2B5EF4-FFF2-40B4-BE49-F238E27FC236}">
                <a16:creationId xmlns="" xmlns:a16="http://schemas.microsoft.com/office/drawing/2014/main" id="{EEFCD437-4E42-432C-96E3-633CBBE085FD}"/>
              </a:ext>
            </a:extLst>
          </p:cNvPr>
          <p:cNvSpPr txBox="1">
            <a:spLocks noGrp="1"/>
          </p:cNvSpPr>
          <p:nvPr>
            <p:ph type="body" sz="quarter" idx="4294967295"/>
          </p:nvPr>
        </p:nvSpPr>
        <p:spPr>
          <a:xfrm>
            <a:off x="9547725" y="5551057"/>
            <a:ext cx="215499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3"/>
              <a:tabLst/>
              <a:defRPr lang="pl-PL" sz="1200" b="0" i="0" u="none" strike="noStrike" cap="none" spc="0" baseline="0">
                <a:solidFill>
                  <a:srgbClr val="6D6E71"/>
                </a:solidFill>
                <a:uFillTx/>
                <a:latin typeface="Arial"/>
              </a:defRPr>
            </a:lvl1pPr>
          </a:lstStyle>
          <a:p>
            <a:pPr lvl="0"/>
            <a:endParaRPr lang="pl-PL"/>
          </a:p>
        </p:txBody>
      </p:sp>
      <p:sp>
        <p:nvSpPr>
          <p:cNvPr id="46" name="Symbol zastępczy tekstu 34">
            <a:extLst>
              <a:ext uri="{FF2B5EF4-FFF2-40B4-BE49-F238E27FC236}">
                <a16:creationId xmlns="" xmlns:a16="http://schemas.microsoft.com/office/drawing/2014/main" id="{CF415927-48AB-44D3-AB95-956B44502649}"/>
              </a:ext>
            </a:extLst>
          </p:cNvPr>
          <p:cNvSpPr txBox="1">
            <a:spLocks noGrp="1"/>
          </p:cNvSpPr>
          <p:nvPr>
            <p:ph type="body" sz="quarter" idx="4294967295"/>
          </p:nvPr>
        </p:nvSpPr>
        <p:spPr>
          <a:xfrm>
            <a:off x="6643865" y="5554394"/>
            <a:ext cx="2160334"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4"/>
              <a:tabLst/>
              <a:defRPr lang="pl-PL" sz="1200" b="0" i="0" u="none" strike="noStrike" cap="none" spc="0" baseline="0">
                <a:solidFill>
                  <a:srgbClr val="6D6E71"/>
                </a:solidFill>
                <a:uFillTx/>
                <a:latin typeface="Arial"/>
              </a:defRPr>
            </a:lvl1pPr>
          </a:lstStyle>
          <a:p>
            <a:pPr lvl="0"/>
            <a:endParaRPr lang="pl-PL"/>
          </a:p>
        </p:txBody>
      </p:sp>
      <p:sp>
        <p:nvSpPr>
          <p:cNvPr id="47" name="Symbol zastępczy tekstu 34">
            <a:extLst>
              <a:ext uri="{FF2B5EF4-FFF2-40B4-BE49-F238E27FC236}">
                <a16:creationId xmlns="" xmlns:a16="http://schemas.microsoft.com/office/drawing/2014/main" id="{98271E4F-B7EF-4112-ABD0-E2BCC33C3660}"/>
              </a:ext>
            </a:extLst>
          </p:cNvPr>
          <p:cNvSpPr txBox="1">
            <a:spLocks noGrp="1"/>
          </p:cNvSpPr>
          <p:nvPr>
            <p:ph type="body" sz="quarter" idx="4294967295"/>
          </p:nvPr>
        </p:nvSpPr>
        <p:spPr>
          <a:xfrm>
            <a:off x="3828775" y="5531425"/>
            <a:ext cx="2171699"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5"/>
              <a:tabLst/>
              <a:defRPr lang="pl-PL" sz="1200" b="0" i="0" u="none" strike="noStrike" cap="none" spc="0" baseline="0">
                <a:solidFill>
                  <a:srgbClr val="6D6E71"/>
                </a:solidFill>
                <a:uFillTx/>
                <a:latin typeface="Arial"/>
              </a:defRPr>
            </a:lvl1pPr>
          </a:lstStyle>
          <a:p>
            <a:pPr lvl="0"/>
            <a:endParaRPr lang="pl-PL"/>
          </a:p>
        </p:txBody>
      </p:sp>
      <p:sp>
        <p:nvSpPr>
          <p:cNvPr id="48" name="Symbol zastępczy tekstu 34">
            <a:extLst>
              <a:ext uri="{FF2B5EF4-FFF2-40B4-BE49-F238E27FC236}">
                <a16:creationId xmlns="" xmlns:a16="http://schemas.microsoft.com/office/drawing/2014/main" id="{FD2619D8-D60A-4245-9E6C-AB0162782E52}"/>
              </a:ext>
            </a:extLst>
          </p:cNvPr>
          <p:cNvSpPr txBox="1">
            <a:spLocks noGrp="1"/>
          </p:cNvSpPr>
          <p:nvPr>
            <p:ph type="body" sz="quarter" idx="4294967295"/>
          </p:nvPr>
        </p:nvSpPr>
        <p:spPr>
          <a:xfrm>
            <a:off x="9514185" y="3230785"/>
            <a:ext cx="215499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5"/>
              <a:tabLst/>
              <a:defRPr lang="pl-PL" sz="1200" b="0" i="0" u="none" strike="noStrike" cap="none" spc="0" baseline="0">
                <a:solidFill>
                  <a:srgbClr val="6D6E71"/>
                </a:solidFill>
                <a:uFillTx/>
                <a:latin typeface="Arial"/>
              </a:defRPr>
            </a:lvl1pPr>
          </a:lstStyle>
          <a:p>
            <a:pPr lvl="0"/>
            <a:endParaRPr lang="pl-PL"/>
          </a:p>
        </p:txBody>
      </p:sp>
      <p:sp>
        <p:nvSpPr>
          <p:cNvPr id="49" name="Symbol zastępczy tekstu 34">
            <a:extLst>
              <a:ext uri="{FF2B5EF4-FFF2-40B4-BE49-F238E27FC236}">
                <a16:creationId xmlns="" xmlns:a16="http://schemas.microsoft.com/office/drawing/2014/main" id="{EA2BA212-B5DF-4747-A450-62F053ED497B}"/>
              </a:ext>
            </a:extLst>
          </p:cNvPr>
          <p:cNvSpPr txBox="1">
            <a:spLocks noGrp="1"/>
          </p:cNvSpPr>
          <p:nvPr>
            <p:ph type="body" sz="quarter" idx="4294967295"/>
          </p:nvPr>
        </p:nvSpPr>
        <p:spPr>
          <a:xfrm>
            <a:off x="6624178" y="3234123"/>
            <a:ext cx="2160334"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6"/>
              <a:tabLst/>
              <a:defRPr lang="pl-PL" sz="1200" b="0" i="0" u="none" strike="noStrike" cap="none" spc="0" baseline="0">
                <a:solidFill>
                  <a:srgbClr val="6D6E71"/>
                </a:solidFill>
                <a:uFillTx/>
                <a:latin typeface="Arial"/>
              </a:defRPr>
            </a:lvl1pPr>
          </a:lstStyle>
          <a:p>
            <a:pPr lvl="0"/>
            <a:endParaRPr lang="pl-PL"/>
          </a:p>
        </p:txBody>
      </p:sp>
    </p:spTree>
    <p:extLst>
      <p:ext uri="{BB962C8B-B14F-4D97-AF65-F5344CB8AC3E}">
        <p14:creationId xmlns:p14="http://schemas.microsoft.com/office/powerpoint/2010/main" val="2954264987"/>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p:cSld name="3_Dwa elementy zawartości">
    <p:spTree>
      <p:nvGrpSpPr>
        <p:cNvPr id="1" name=""/>
        <p:cNvGrpSpPr/>
        <p:nvPr/>
      </p:nvGrpSpPr>
      <p:grpSpPr>
        <a:xfrm>
          <a:off x="0" y="0"/>
          <a:ext cx="0" cy="0"/>
          <a:chOff x="0" y="0"/>
          <a:chExt cx="0" cy="0"/>
        </a:xfrm>
      </p:grpSpPr>
      <p:pic>
        <p:nvPicPr>
          <p:cNvPr id="9" name="Obraz 2">
            <a:extLst>
              <a:ext uri="{FF2B5EF4-FFF2-40B4-BE49-F238E27FC236}">
                <a16:creationId xmlns:a16="http://schemas.microsoft.com/office/drawing/2014/main" xmlns="" id="{F01515F4-24C5-4FC7-897D-8F9B1307BB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8588" y="2333625"/>
            <a:ext cx="141922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Łącznik prosty 11">
            <a:extLst>
              <a:ext uri="{FF2B5EF4-FFF2-40B4-BE49-F238E27FC236}">
                <a16:creationId xmlns:a16="http://schemas.microsoft.com/office/drawing/2014/main" xmlns="" id="{73487BE5-9CBC-475E-8F70-2CA68BE131BF}"/>
              </a:ext>
            </a:extLst>
          </p:cNvPr>
          <p:cNvCxnSpPr>
            <a:cxnSpLocks noChangeShapeType="1"/>
          </p:cNvCxnSpPr>
          <p:nvPr/>
        </p:nvCxnSpPr>
        <p:spPr bwMode="auto">
          <a:xfrm>
            <a:off x="0" y="3048000"/>
            <a:ext cx="139858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11" name="Łącznik prosty 12">
            <a:extLst>
              <a:ext uri="{FF2B5EF4-FFF2-40B4-BE49-F238E27FC236}">
                <a16:creationId xmlns:a16="http://schemas.microsoft.com/office/drawing/2014/main" xmlns="" id="{8ED6A0ED-D2C1-473D-BBB3-D6D9572937DB}"/>
              </a:ext>
            </a:extLst>
          </p:cNvPr>
          <p:cNvCxnSpPr>
            <a:cxnSpLocks noChangeShapeType="1"/>
          </p:cNvCxnSpPr>
          <p:nvPr/>
        </p:nvCxnSpPr>
        <p:spPr bwMode="auto">
          <a:xfrm>
            <a:off x="2792413" y="3060700"/>
            <a:ext cx="712787"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sp>
        <p:nvSpPr>
          <p:cNvPr id="2" name="Symbol zastępczy tekstu 10">
            <a:extLst>
              <a:ext uri="{FF2B5EF4-FFF2-40B4-BE49-F238E27FC236}">
                <a16:creationId xmlns:a16="http://schemas.microsoft.com/office/drawing/2014/main" xmlns="" id="{304D6706-8712-41E0-BE0D-BC10E8D6E74E}"/>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6" name="Symbol zastępczy tekstu 15">
            <a:extLst>
              <a:ext uri="{FF2B5EF4-FFF2-40B4-BE49-F238E27FC236}">
                <a16:creationId xmlns:a16="http://schemas.microsoft.com/office/drawing/2014/main" xmlns="" id="{2763D65A-C7A2-4552-86DA-7D1615889E93}"/>
              </a:ext>
            </a:extLst>
          </p:cNvPr>
          <p:cNvSpPr txBox="1">
            <a:spLocks noGrp="1"/>
          </p:cNvSpPr>
          <p:nvPr>
            <p:ph type="body" sz="quarter" idx="4294967295"/>
          </p:nvPr>
        </p:nvSpPr>
        <p:spPr>
          <a:xfrm>
            <a:off x="1485900" y="2565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a:t>
            </a:r>
          </a:p>
        </p:txBody>
      </p:sp>
      <p:sp>
        <p:nvSpPr>
          <p:cNvPr id="7" name="Symbol zastępczy tekstu 15">
            <a:extLst>
              <a:ext uri="{FF2B5EF4-FFF2-40B4-BE49-F238E27FC236}">
                <a16:creationId xmlns:a16="http://schemas.microsoft.com/office/drawing/2014/main" xmlns="" id="{8A2F66FB-122B-4727-A3FC-D33C12390040}"/>
              </a:ext>
            </a:extLst>
          </p:cNvPr>
          <p:cNvSpPr txBox="1">
            <a:spLocks noGrp="1"/>
          </p:cNvSpPr>
          <p:nvPr>
            <p:ph type="body" sz="quarter" idx="4294967295"/>
          </p:nvPr>
        </p:nvSpPr>
        <p:spPr>
          <a:xfrm>
            <a:off x="1433386" y="2895603"/>
            <a:ext cx="1359246"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nr</a:t>
            </a:r>
          </a:p>
        </p:txBody>
      </p:sp>
      <p:sp>
        <p:nvSpPr>
          <p:cNvPr id="8" name="Symbol zastępczy tekstu 21">
            <a:extLst>
              <a:ext uri="{FF2B5EF4-FFF2-40B4-BE49-F238E27FC236}">
                <a16:creationId xmlns:a16="http://schemas.microsoft.com/office/drawing/2014/main" xmlns="" id="{79E72D60-6ADF-47EE-9557-129E09D16A1A}"/>
              </a:ext>
            </a:extLst>
          </p:cNvPr>
          <p:cNvSpPr txBox="1">
            <a:spLocks noGrp="1"/>
          </p:cNvSpPr>
          <p:nvPr>
            <p:ph type="body" sz="quarter" idx="4294967295"/>
          </p:nvPr>
        </p:nvSpPr>
        <p:spPr>
          <a:xfrm>
            <a:off x="3670301" y="2857500"/>
            <a:ext cx="6692895" cy="2082802"/>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1200"/>
              </a:spcBef>
              <a:spcAft>
                <a:spcPts val="600"/>
              </a:spcAft>
              <a:buNone/>
              <a:tabLst/>
              <a:defRPr lang="pl-PL" sz="1400" b="0" i="0" u="none" strike="noStrike" cap="none" spc="0" baseline="0">
                <a:solidFill>
                  <a:srgbClr val="6D6E71"/>
                </a:solidFill>
                <a:uFillTx/>
                <a:latin typeface="Arial"/>
              </a:defRPr>
            </a:lvl1pPr>
          </a:lstStyle>
          <a:p>
            <a:pPr lvl="0"/>
            <a:r>
              <a:rPr lang="pl-PL"/>
              <a:t>Tutaj tekst, w którym oznaczamy najważniejsze fragmenty za pomocą bordowego zakreślenia. Te fragmenty mają też font większy o 2pkt.</a:t>
            </a:r>
          </a:p>
        </p:txBody>
      </p:sp>
    </p:spTree>
    <p:extLst>
      <p:ext uri="{BB962C8B-B14F-4D97-AF65-F5344CB8AC3E}">
        <p14:creationId xmlns:p14="http://schemas.microsoft.com/office/powerpoint/2010/main" val="2427472936"/>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p:cSld name="4_Dwa elementy zawartości">
    <p:spTree>
      <p:nvGrpSpPr>
        <p:cNvPr id="1" name=""/>
        <p:cNvGrpSpPr/>
        <p:nvPr/>
      </p:nvGrpSpPr>
      <p:grpSpPr>
        <a:xfrm>
          <a:off x="0" y="0"/>
          <a:ext cx="0" cy="0"/>
          <a:chOff x="0" y="0"/>
          <a:chExt cx="0" cy="0"/>
        </a:xfrm>
      </p:grpSpPr>
      <p:cxnSp>
        <p:nvCxnSpPr>
          <p:cNvPr id="6" name="Łącznik prosty 11">
            <a:extLst>
              <a:ext uri="{FF2B5EF4-FFF2-40B4-BE49-F238E27FC236}">
                <a16:creationId xmlns:a16="http://schemas.microsoft.com/office/drawing/2014/main" xmlns="" id="{C9DBB140-5884-48BE-9A70-3964C8214CD7}"/>
              </a:ext>
            </a:extLst>
          </p:cNvPr>
          <p:cNvCxnSpPr>
            <a:cxnSpLocks noChangeShapeType="1"/>
          </p:cNvCxnSpPr>
          <p:nvPr/>
        </p:nvCxnSpPr>
        <p:spPr bwMode="auto">
          <a:xfrm>
            <a:off x="0" y="3048000"/>
            <a:ext cx="139858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7" name="Łącznik prosty 12">
            <a:extLst>
              <a:ext uri="{FF2B5EF4-FFF2-40B4-BE49-F238E27FC236}">
                <a16:creationId xmlns:a16="http://schemas.microsoft.com/office/drawing/2014/main" xmlns="" id="{2C90BBD5-2426-44AF-A67E-43CB36DDD1BF}"/>
              </a:ext>
            </a:extLst>
          </p:cNvPr>
          <p:cNvCxnSpPr>
            <a:cxnSpLocks noChangeShapeType="1"/>
          </p:cNvCxnSpPr>
          <p:nvPr/>
        </p:nvCxnSpPr>
        <p:spPr bwMode="auto">
          <a:xfrm>
            <a:off x="2792413" y="3060700"/>
            <a:ext cx="712787"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9" name="Łącznik prosty 13">
            <a:extLst>
              <a:ext uri="{FF2B5EF4-FFF2-40B4-BE49-F238E27FC236}">
                <a16:creationId xmlns:a16="http://schemas.microsoft.com/office/drawing/2014/main" xmlns="" id="{31121D64-3EB6-436F-B38E-D1B346EA7D01}"/>
              </a:ext>
            </a:extLst>
          </p:cNvPr>
          <p:cNvCxnSpPr>
            <a:cxnSpLocks noChangeShapeType="1"/>
          </p:cNvCxnSpPr>
          <p:nvPr/>
        </p:nvCxnSpPr>
        <p:spPr bwMode="auto">
          <a:xfrm>
            <a:off x="0" y="5130800"/>
            <a:ext cx="139858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10" name="Łącznik prosty 14">
            <a:extLst>
              <a:ext uri="{FF2B5EF4-FFF2-40B4-BE49-F238E27FC236}">
                <a16:creationId xmlns:a16="http://schemas.microsoft.com/office/drawing/2014/main" xmlns="" id="{D1D0BEA1-8618-4213-8F57-BA3DF9844DF5}"/>
              </a:ext>
            </a:extLst>
          </p:cNvPr>
          <p:cNvCxnSpPr>
            <a:cxnSpLocks noChangeShapeType="1"/>
          </p:cNvCxnSpPr>
          <p:nvPr/>
        </p:nvCxnSpPr>
        <p:spPr bwMode="auto">
          <a:xfrm>
            <a:off x="2792413" y="5143500"/>
            <a:ext cx="712787"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sp>
        <p:nvSpPr>
          <p:cNvPr id="2" name="Symbol zastępczy tekstu 10">
            <a:extLst>
              <a:ext uri="{FF2B5EF4-FFF2-40B4-BE49-F238E27FC236}">
                <a16:creationId xmlns:a16="http://schemas.microsoft.com/office/drawing/2014/main" xmlns="" id="{A44F1EB1-950C-4BBC-BA43-0415C482CC9E}"/>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5" name="Symbol zastępczy tekstu 19">
            <a:extLst>
              <a:ext uri="{FF2B5EF4-FFF2-40B4-BE49-F238E27FC236}">
                <a16:creationId xmlns:a16="http://schemas.microsoft.com/office/drawing/2014/main" xmlns="" id="{51634A4F-8340-4EFC-A3F7-DA02E00CFC09}"/>
              </a:ext>
            </a:extLst>
          </p:cNvPr>
          <p:cNvSpPr txBox="1">
            <a:spLocks noGrp="1"/>
          </p:cNvSpPr>
          <p:nvPr>
            <p:ph type="body" sz="quarter" idx="4294967295"/>
          </p:nvPr>
        </p:nvSpPr>
        <p:spPr>
          <a:xfrm>
            <a:off x="3657600" y="2844798"/>
            <a:ext cx="7487509" cy="12573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Treść artykułu/paragrafu/etc.</a:t>
            </a:r>
          </a:p>
        </p:txBody>
      </p:sp>
      <p:sp>
        <p:nvSpPr>
          <p:cNvPr id="8" name="Symbol zastępczy tekstu 19">
            <a:extLst>
              <a:ext uri="{FF2B5EF4-FFF2-40B4-BE49-F238E27FC236}">
                <a16:creationId xmlns:a16="http://schemas.microsoft.com/office/drawing/2014/main" xmlns="" id="{A8AE9443-E63B-4568-86DE-6027A087711F}"/>
              </a:ext>
            </a:extLst>
          </p:cNvPr>
          <p:cNvSpPr txBox="1">
            <a:spLocks noGrp="1"/>
          </p:cNvSpPr>
          <p:nvPr>
            <p:ph type="body" sz="quarter" idx="4294967295"/>
          </p:nvPr>
        </p:nvSpPr>
        <p:spPr>
          <a:xfrm>
            <a:off x="3683002" y="4927601"/>
            <a:ext cx="7487509" cy="12573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Treść artykułu/paragrafu/etc.</a:t>
            </a:r>
          </a:p>
        </p:txBody>
      </p:sp>
    </p:spTree>
    <p:extLst>
      <p:ext uri="{BB962C8B-B14F-4D97-AF65-F5344CB8AC3E}">
        <p14:creationId xmlns:p14="http://schemas.microsoft.com/office/powerpoint/2010/main" val="3913629781"/>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p:cSld name="Slajd przekładkowy_01">
    <p:spTree>
      <p:nvGrpSpPr>
        <p:cNvPr id="1" name=""/>
        <p:cNvGrpSpPr/>
        <p:nvPr/>
      </p:nvGrpSpPr>
      <p:grpSpPr>
        <a:xfrm>
          <a:off x="0" y="0"/>
          <a:ext cx="0" cy="0"/>
          <a:chOff x="0" y="0"/>
          <a:chExt cx="0" cy="0"/>
        </a:xfrm>
      </p:grpSpPr>
      <p:pic>
        <p:nvPicPr>
          <p:cNvPr id="5" name="Obraz 2">
            <a:extLst>
              <a:ext uri="{FF2B5EF4-FFF2-40B4-BE49-F238E27FC236}">
                <a16:creationId xmlns:a16="http://schemas.microsoft.com/office/drawing/2014/main" xmlns="" id="{A440548B-2F3F-42F1-AF10-6699FC60F6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7">
            <a:extLst>
              <a:ext uri="{FF2B5EF4-FFF2-40B4-BE49-F238E27FC236}">
                <a16:creationId xmlns:a16="http://schemas.microsoft.com/office/drawing/2014/main" xmlns="" id="{96E48870-451E-489B-8F91-C7982CC34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4154488"/>
            <a:ext cx="701040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10">
            <a:extLst>
              <a:ext uri="{FF2B5EF4-FFF2-40B4-BE49-F238E27FC236}">
                <a16:creationId xmlns:a16="http://schemas.microsoft.com/office/drawing/2014/main" xmlns="" id="{54C83569-C74B-48B1-9C30-5243D6B07C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4300" y="3627438"/>
            <a:ext cx="23590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ymbol zastępczy tekstu 12">
            <a:extLst>
              <a:ext uri="{FF2B5EF4-FFF2-40B4-BE49-F238E27FC236}">
                <a16:creationId xmlns:a16="http://schemas.microsoft.com/office/drawing/2014/main" xmlns="" id="{EDED5265-1EE6-4EA3-83FF-C370590C734B}"/>
              </a:ext>
            </a:extLst>
          </p:cNvPr>
          <p:cNvSpPr txBox="1">
            <a:spLocks noGrp="1"/>
          </p:cNvSpPr>
          <p:nvPr>
            <p:ph type="body" sz="quarter" idx="4294967295"/>
          </p:nvPr>
        </p:nvSpPr>
        <p:spPr>
          <a:xfrm>
            <a:off x="667265" y="4241801"/>
            <a:ext cx="5955953"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sp>
        <p:nvSpPr>
          <p:cNvPr id="6" name="Symbol zastępczy tekstu 16">
            <a:extLst>
              <a:ext uri="{FF2B5EF4-FFF2-40B4-BE49-F238E27FC236}">
                <a16:creationId xmlns:a16="http://schemas.microsoft.com/office/drawing/2014/main" xmlns="" id="{35CF831D-94FB-4122-9933-62128E04A649}"/>
              </a:ext>
            </a:extLst>
          </p:cNvPr>
          <p:cNvSpPr txBox="1">
            <a:spLocks noGrp="1"/>
          </p:cNvSpPr>
          <p:nvPr>
            <p:ph type="body" sz="quarter" idx="4294967295"/>
          </p:nvPr>
        </p:nvSpPr>
        <p:spPr>
          <a:xfrm>
            <a:off x="1532122" y="3703822"/>
            <a:ext cx="2137839"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a:t>
            </a:r>
          </a:p>
        </p:txBody>
      </p:sp>
    </p:spTree>
    <p:extLst>
      <p:ext uri="{BB962C8B-B14F-4D97-AF65-F5344CB8AC3E}">
        <p14:creationId xmlns:p14="http://schemas.microsoft.com/office/powerpoint/2010/main" val="213612602"/>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p:cSld name="5_Dwa elementy zawartości">
    <p:spTree>
      <p:nvGrpSpPr>
        <p:cNvPr id="1" name=""/>
        <p:cNvGrpSpPr/>
        <p:nvPr/>
      </p:nvGrpSpPr>
      <p:grpSpPr>
        <a:xfrm>
          <a:off x="0" y="0"/>
          <a:ext cx="0" cy="0"/>
          <a:chOff x="0" y="0"/>
          <a:chExt cx="0" cy="0"/>
        </a:xfrm>
      </p:grpSpPr>
      <p:pic>
        <p:nvPicPr>
          <p:cNvPr id="10" name="Obraz 3">
            <a:extLst>
              <a:ext uri="{FF2B5EF4-FFF2-40B4-BE49-F238E27FC236}">
                <a16:creationId xmlns:a16="http://schemas.microsoft.com/office/drawing/2014/main" xmlns="" id="{BCEA47E9-6ABF-49CF-9F97-CD7A042A6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938" y="1951038"/>
            <a:ext cx="28289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21">
            <a:extLst>
              <a:ext uri="{FF2B5EF4-FFF2-40B4-BE49-F238E27FC236}">
                <a16:creationId xmlns:a16="http://schemas.microsoft.com/office/drawing/2014/main" xmlns="" id="{4F8A4435-209C-4223-94DF-6B44EF0025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638" y="3449638"/>
            <a:ext cx="28289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23">
            <a:extLst>
              <a:ext uri="{FF2B5EF4-FFF2-40B4-BE49-F238E27FC236}">
                <a16:creationId xmlns:a16="http://schemas.microsoft.com/office/drawing/2014/main" xmlns="" id="{2EC3FD65-C9E7-4B70-BCF2-B22C97FF79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8838" y="1951038"/>
            <a:ext cx="28289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az 24">
            <a:extLst>
              <a:ext uri="{FF2B5EF4-FFF2-40B4-BE49-F238E27FC236}">
                <a16:creationId xmlns:a16="http://schemas.microsoft.com/office/drawing/2014/main" xmlns="" id="{EE1E3547-ECAB-4D56-BFF4-847AD2C0F4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1538" y="3462338"/>
            <a:ext cx="28289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az 25">
            <a:extLst>
              <a:ext uri="{FF2B5EF4-FFF2-40B4-BE49-F238E27FC236}">
                <a16:creationId xmlns:a16="http://schemas.microsoft.com/office/drawing/2014/main" xmlns="" id="{7F5B7B77-6C1E-4491-868B-35F9B1D22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2738" y="1938338"/>
            <a:ext cx="28289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Obraz 26">
            <a:extLst>
              <a:ext uri="{FF2B5EF4-FFF2-40B4-BE49-F238E27FC236}">
                <a16:creationId xmlns:a16="http://schemas.microsoft.com/office/drawing/2014/main" xmlns="" id="{4D99148A-1723-4145-AEC0-7FDE9C19BC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5438" y="3449638"/>
            <a:ext cx="28289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Obraz 4">
            <a:extLst>
              <a:ext uri="{FF2B5EF4-FFF2-40B4-BE49-F238E27FC236}">
                <a16:creationId xmlns:a16="http://schemas.microsoft.com/office/drawing/2014/main" xmlns="" id="{85104A60-23BA-4AAB-A635-453DEDB79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2378075"/>
            <a:ext cx="4667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Obraz 27">
            <a:extLst>
              <a:ext uri="{FF2B5EF4-FFF2-40B4-BE49-F238E27FC236}">
                <a16:creationId xmlns:a16="http://schemas.microsoft.com/office/drawing/2014/main" xmlns="" id="{C360266B-EFF9-422C-BB79-C29B13A384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338" y="3876675"/>
            <a:ext cx="4667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Obraz 28">
            <a:extLst>
              <a:ext uri="{FF2B5EF4-FFF2-40B4-BE49-F238E27FC236}">
                <a16:creationId xmlns:a16="http://schemas.microsoft.com/office/drawing/2014/main" xmlns="" id="{8435CE2E-A212-4EC7-A154-D5F3F8F0C1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8238" y="3889375"/>
            <a:ext cx="4667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Obraz 29">
            <a:extLst>
              <a:ext uri="{FF2B5EF4-FFF2-40B4-BE49-F238E27FC236}">
                <a16:creationId xmlns:a16="http://schemas.microsoft.com/office/drawing/2014/main" xmlns="" id="{41F95FB1-414E-4041-8CA5-76FCBF4F4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5538" y="2378075"/>
            <a:ext cx="4667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Obraz 30">
            <a:extLst>
              <a:ext uri="{FF2B5EF4-FFF2-40B4-BE49-F238E27FC236}">
                <a16:creationId xmlns:a16="http://schemas.microsoft.com/office/drawing/2014/main" xmlns="" id="{D11AB5E6-3325-44DF-B5FF-060933285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638" y="5546725"/>
            <a:ext cx="4667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Obraz 5">
            <a:extLst>
              <a:ext uri="{FF2B5EF4-FFF2-40B4-BE49-F238E27FC236}">
                <a16:creationId xmlns:a16="http://schemas.microsoft.com/office/drawing/2014/main" xmlns="" id="{30D23FB8-32BA-4E64-AF74-46C8F0A871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4363" y="5068888"/>
            <a:ext cx="28130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ymbol zastępczy tekstu 10">
            <a:extLst>
              <a:ext uri="{FF2B5EF4-FFF2-40B4-BE49-F238E27FC236}">
                <a16:creationId xmlns:a16="http://schemas.microsoft.com/office/drawing/2014/main" xmlns="" id="{95E119F5-9B3E-4873-87FF-5AE2A286B4B7}"/>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15" name="Symbol zastępczy tekstu 34">
            <a:extLst>
              <a:ext uri="{FF2B5EF4-FFF2-40B4-BE49-F238E27FC236}">
                <a16:creationId xmlns:a16="http://schemas.microsoft.com/office/drawing/2014/main" xmlns="" id="{D0BA34E9-9FFE-44F7-B10B-C00EB4025459}"/>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a:tabLst/>
              <a:defRPr lang="pl-PL" sz="1600" b="0" i="0" u="none" strike="noStrike" cap="none" spc="0" baseline="0">
                <a:solidFill>
                  <a:srgbClr val="6D6E71"/>
                </a:solidFill>
                <a:uFillTx/>
                <a:latin typeface="Arial"/>
              </a:defRPr>
            </a:lvl1pPr>
          </a:lstStyle>
          <a:p>
            <a:pPr lvl="0"/>
            <a:endParaRPr lang="pl-PL"/>
          </a:p>
        </p:txBody>
      </p:sp>
      <p:sp>
        <p:nvSpPr>
          <p:cNvPr id="16" name="Symbol zastępczy tekstu 34">
            <a:extLst>
              <a:ext uri="{FF2B5EF4-FFF2-40B4-BE49-F238E27FC236}">
                <a16:creationId xmlns:a16="http://schemas.microsoft.com/office/drawing/2014/main" xmlns="" id="{441CE751-7248-4A43-9022-F59B9E0BDA76}"/>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2"/>
              <a:tabLst/>
              <a:defRPr lang="pl-PL" sz="1600" b="0" i="0" u="none" strike="noStrike" cap="none" spc="0" baseline="0">
                <a:solidFill>
                  <a:srgbClr val="6D6E71"/>
                </a:solidFill>
                <a:uFillTx/>
                <a:latin typeface="Arial"/>
              </a:defRPr>
            </a:lvl1pPr>
          </a:lstStyle>
          <a:p>
            <a:pPr lvl="0"/>
            <a:endParaRPr lang="pl-PL"/>
          </a:p>
        </p:txBody>
      </p:sp>
      <p:sp>
        <p:nvSpPr>
          <p:cNvPr id="17" name="Symbol zastępczy tekstu 34">
            <a:extLst>
              <a:ext uri="{FF2B5EF4-FFF2-40B4-BE49-F238E27FC236}">
                <a16:creationId xmlns:a16="http://schemas.microsoft.com/office/drawing/2014/main" xmlns="" id="{46614AF1-20B9-4AEF-9253-B7B93C1273DC}"/>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3"/>
              <a:tabLst/>
              <a:defRPr lang="pl-PL" sz="1600" b="0" i="0" u="none" strike="noStrike" cap="none" spc="0" baseline="0">
                <a:solidFill>
                  <a:srgbClr val="6D6E71"/>
                </a:solidFill>
                <a:uFillTx/>
                <a:latin typeface="Arial"/>
              </a:defRPr>
            </a:lvl1pPr>
          </a:lstStyle>
          <a:p>
            <a:pPr lvl="0"/>
            <a:endParaRPr lang="pl-PL"/>
          </a:p>
        </p:txBody>
      </p:sp>
      <p:sp>
        <p:nvSpPr>
          <p:cNvPr id="18" name="Symbol zastępczy tekstu 34">
            <a:extLst>
              <a:ext uri="{FF2B5EF4-FFF2-40B4-BE49-F238E27FC236}">
                <a16:creationId xmlns:a16="http://schemas.microsoft.com/office/drawing/2014/main" xmlns="" id="{F7B3725A-6C67-4151-978F-441A2ABD9248}"/>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4"/>
              <a:tabLst/>
              <a:defRPr lang="pl-PL" sz="1600" b="0" i="0" u="none" strike="noStrike" cap="none" spc="0" baseline="0">
                <a:solidFill>
                  <a:srgbClr val="6D6E71"/>
                </a:solidFill>
                <a:uFillTx/>
                <a:latin typeface="Arial"/>
              </a:defRPr>
            </a:lvl1pPr>
          </a:lstStyle>
          <a:p>
            <a:pPr lvl="0"/>
            <a:endParaRPr lang="pl-PL"/>
          </a:p>
        </p:txBody>
      </p:sp>
      <p:sp>
        <p:nvSpPr>
          <p:cNvPr id="19" name="Symbol zastępczy tekstu 34">
            <a:extLst>
              <a:ext uri="{FF2B5EF4-FFF2-40B4-BE49-F238E27FC236}">
                <a16:creationId xmlns:a16="http://schemas.microsoft.com/office/drawing/2014/main" xmlns="" id="{E4F28D5B-C762-4806-A765-DCB94F2D879A}"/>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5"/>
              <a:tabLst/>
              <a:defRPr lang="pl-PL" sz="1600" b="0"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a16="http://schemas.microsoft.com/office/drawing/2014/main" xmlns="" id="{63F1F02F-C030-4507-915C-E8A4F8DFF870}"/>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6"/>
              <a:tabLst/>
              <a:defRPr lang="pl-PL" sz="1600" b="0"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a16="http://schemas.microsoft.com/office/drawing/2014/main" xmlns="" id="{5CE960AF-9EC6-4964-A63B-6BC425B8219C}"/>
              </a:ext>
            </a:extLst>
          </p:cNvPr>
          <p:cNvSpPr txBox="1">
            <a:spLocks noGrp="1"/>
          </p:cNvSpPr>
          <p:nvPr>
            <p:ph type="body" sz="quarter" idx="4294967295"/>
          </p:nvPr>
        </p:nvSpPr>
        <p:spPr>
          <a:xfrm>
            <a:off x="1976375" y="5146800"/>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FFFFFF"/>
              </a:buClr>
              <a:buSzPct val="100000"/>
              <a:buFont typeface="Arial"/>
              <a:buAutoNum type="arabicPeriod" startAt="8"/>
              <a:tabLst/>
              <a:defRPr lang="pl-PL" sz="1600" b="0" i="0" u="none" strike="noStrike" cap="none" spc="0" baseline="0">
                <a:solidFill>
                  <a:srgbClr val="FFFFFF"/>
                </a:solidFill>
                <a:uFillTx/>
                <a:latin typeface="Arial"/>
              </a:defRPr>
            </a:lvl1pPr>
          </a:lstStyle>
          <a:p>
            <a:pPr lvl="0"/>
            <a:endParaRPr lang="pl-PL"/>
          </a:p>
        </p:txBody>
      </p:sp>
    </p:spTree>
    <p:extLst>
      <p:ext uri="{BB962C8B-B14F-4D97-AF65-F5344CB8AC3E}">
        <p14:creationId xmlns:p14="http://schemas.microsoft.com/office/powerpoint/2010/main" val="1701486786"/>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p:cSld name="6_Dwa elementy zawartości">
    <p:spTree>
      <p:nvGrpSpPr>
        <p:cNvPr id="1" name=""/>
        <p:cNvGrpSpPr/>
        <p:nvPr/>
      </p:nvGrpSpPr>
      <p:grpSpPr>
        <a:xfrm>
          <a:off x="0" y="0"/>
          <a:ext cx="0" cy="0"/>
          <a:chOff x="0" y="0"/>
          <a:chExt cx="0" cy="0"/>
        </a:xfrm>
      </p:grpSpPr>
      <p:pic>
        <p:nvPicPr>
          <p:cNvPr id="11" name="Obraz 2">
            <a:extLst>
              <a:ext uri="{FF2B5EF4-FFF2-40B4-BE49-F238E27FC236}">
                <a16:creationId xmlns:a16="http://schemas.microsoft.com/office/drawing/2014/main" xmlns="" id="{302BE202-7D8F-41DC-A940-895D4F0055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938" y="19542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12">
            <a:extLst>
              <a:ext uri="{FF2B5EF4-FFF2-40B4-BE49-F238E27FC236}">
                <a16:creationId xmlns:a16="http://schemas.microsoft.com/office/drawing/2014/main" xmlns="" id="{04B9FE4C-49EB-4A5A-9451-6EC5E47168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8838" y="19415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az 13">
            <a:extLst>
              <a:ext uri="{FF2B5EF4-FFF2-40B4-BE49-F238E27FC236}">
                <a16:creationId xmlns:a16="http://schemas.microsoft.com/office/drawing/2014/main" xmlns="" id="{69AD54CC-E3E9-4483-95D9-AF15D1D2BC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8138" y="19415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az 14">
            <a:extLst>
              <a:ext uri="{FF2B5EF4-FFF2-40B4-BE49-F238E27FC236}">
                <a16:creationId xmlns:a16="http://schemas.microsoft.com/office/drawing/2014/main" xmlns="" id="{179B52D3-C70E-4BD8-B720-BB6F177F57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938" y="34528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Obraz 15">
            <a:extLst>
              <a:ext uri="{FF2B5EF4-FFF2-40B4-BE49-F238E27FC236}">
                <a16:creationId xmlns:a16="http://schemas.microsoft.com/office/drawing/2014/main" xmlns="" id="{57FF9547-5509-4579-89E8-0CC252EB14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8838" y="34401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Obraz 16">
            <a:extLst>
              <a:ext uri="{FF2B5EF4-FFF2-40B4-BE49-F238E27FC236}">
                <a16:creationId xmlns:a16="http://schemas.microsoft.com/office/drawing/2014/main" xmlns="" id="{FB9D9EC8-E33B-445B-9A23-9DB1596918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8138" y="34401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Obraz 20">
            <a:extLst>
              <a:ext uri="{FF2B5EF4-FFF2-40B4-BE49-F238E27FC236}">
                <a16:creationId xmlns:a16="http://schemas.microsoft.com/office/drawing/2014/main" xmlns="" id="{DFEA8E77-A3F8-470C-A4B0-30C3A15B13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238" y="49514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Obraz 3">
            <a:extLst>
              <a:ext uri="{FF2B5EF4-FFF2-40B4-BE49-F238E27FC236}">
                <a16:creationId xmlns:a16="http://schemas.microsoft.com/office/drawing/2014/main" xmlns="" id="{826CEFCF-77F6-4FD0-B387-AE71DDC639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175" y="4965700"/>
            <a:ext cx="28130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Łącznik prosty 8">
            <a:extLst>
              <a:ext uri="{FF2B5EF4-FFF2-40B4-BE49-F238E27FC236}">
                <a16:creationId xmlns:a16="http://schemas.microsoft.com/office/drawing/2014/main" xmlns="" id="{ACFEE39A-A6CB-4F1D-9FD5-0FA1206E342E}"/>
              </a:ext>
            </a:extLst>
          </p:cNvPr>
          <p:cNvCxnSpPr>
            <a:cxnSpLocks noChangeShapeType="1"/>
          </p:cNvCxnSpPr>
          <p:nvPr/>
        </p:nvCxnSpPr>
        <p:spPr bwMode="auto">
          <a:xfrm>
            <a:off x="0" y="2451100"/>
            <a:ext cx="140493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8" name="Łącznik prosty ze strzałką 25">
            <a:extLst>
              <a:ext uri="{FF2B5EF4-FFF2-40B4-BE49-F238E27FC236}">
                <a16:creationId xmlns:a16="http://schemas.microsoft.com/office/drawing/2014/main" xmlns="" id="{85161E51-E0AA-4EA5-917C-2322A3D46F62}"/>
              </a:ext>
            </a:extLst>
          </p:cNvPr>
          <p:cNvCxnSpPr>
            <a:cxnSpLocks noChangeShapeType="1"/>
          </p:cNvCxnSpPr>
          <p:nvPr/>
        </p:nvCxnSpPr>
        <p:spPr bwMode="auto">
          <a:xfrm>
            <a:off x="4214813" y="2438400"/>
            <a:ext cx="460375"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29" name="Łącznik prosty ze strzałką 42">
            <a:extLst>
              <a:ext uri="{FF2B5EF4-FFF2-40B4-BE49-F238E27FC236}">
                <a16:creationId xmlns:a16="http://schemas.microsoft.com/office/drawing/2014/main" xmlns="" id="{15638757-4C1D-4FF6-A36E-F4B15CE1A987}"/>
              </a:ext>
            </a:extLst>
          </p:cNvPr>
          <p:cNvCxnSpPr>
            <a:cxnSpLocks noChangeShapeType="1"/>
          </p:cNvCxnSpPr>
          <p:nvPr/>
        </p:nvCxnSpPr>
        <p:spPr bwMode="auto">
          <a:xfrm>
            <a:off x="7491413" y="2451100"/>
            <a:ext cx="460375"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30" name="Łącznik prosty ze strzałką 43">
            <a:extLst>
              <a:ext uri="{FF2B5EF4-FFF2-40B4-BE49-F238E27FC236}">
                <a16:creationId xmlns:a16="http://schemas.microsoft.com/office/drawing/2014/main" xmlns="" id="{E40518F8-3E00-43B0-ACFD-5A3BB6861C35}"/>
              </a:ext>
            </a:extLst>
          </p:cNvPr>
          <p:cNvCxnSpPr>
            <a:cxnSpLocks noChangeShapeType="1"/>
          </p:cNvCxnSpPr>
          <p:nvPr/>
        </p:nvCxnSpPr>
        <p:spPr bwMode="auto">
          <a:xfrm>
            <a:off x="9486900" y="2946400"/>
            <a:ext cx="0" cy="50800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31" name="Łącznik prosty ze strzałką 44">
            <a:extLst>
              <a:ext uri="{FF2B5EF4-FFF2-40B4-BE49-F238E27FC236}">
                <a16:creationId xmlns:a16="http://schemas.microsoft.com/office/drawing/2014/main" xmlns="" id="{D503B920-C478-44C6-8D6E-68A3B0F5B3D7}"/>
              </a:ext>
            </a:extLst>
          </p:cNvPr>
          <p:cNvCxnSpPr>
            <a:cxnSpLocks noChangeShapeType="1"/>
          </p:cNvCxnSpPr>
          <p:nvPr/>
        </p:nvCxnSpPr>
        <p:spPr bwMode="auto">
          <a:xfrm flipH="1">
            <a:off x="4203700" y="3949700"/>
            <a:ext cx="457200"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32" name="Łącznik prosty ze strzałką 45">
            <a:extLst>
              <a:ext uri="{FF2B5EF4-FFF2-40B4-BE49-F238E27FC236}">
                <a16:creationId xmlns:a16="http://schemas.microsoft.com/office/drawing/2014/main" xmlns="" id="{7BE44214-0406-4D57-B39D-01FA8115590E}"/>
              </a:ext>
            </a:extLst>
          </p:cNvPr>
          <p:cNvCxnSpPr>
            <a:cxnSpLocks noChangeShapeType="1"/>
          </p:cNvCxnSpPr>
          <p:nvPr/>
        </p:nvCxnSpPr>
        <p:spPr bwMode="auto">
          <a:xfrm flipH="1">
            <a:off x="7480300" y="3949700"/>
            <a:ext cx="477838"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33" name="Łącznik prosty ze strzałką 46">
            <a:extLst>
              <a:ext uri="{FF2B5EF4-FFF2-40B4-BE49-F238E27FC236}">
                <a16:creationId xmlns:a16="http://schemas.microsoft.com/office/drawing/2014/main" xmlns="" id="{FAB939AF-A383-46F3-A8CE-DA1117ECF96E}"/>
              </a:ext>
            </a:extLst>
          </p:cNvPr>
          <p:cNvCxnSpPr>
            <a:cxnSpLocks noChangeShapeType="1"/>
          </p:cNvCxnSpPr>
          <p:nvPr/>
        </p:nvCxnSpPr>
        <p:spPr bwMode="auto">
          <a:xfrm>
            <a:off x="4165600" y="5448300"/>
            <a:ext cx="508000"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34" name="Łącznik prosty ze strzałką 52">
            <a:extLst>
              <a:ext uri="{FF2B5EF4-FFF2-40B4-BE49-F238E27FC236}">
                <a16:creationId xmlns:a16="http://schemas.microsoft.com/office/drawing/2014/main" xmlns="" id="{464B95FA-7B3E-452B-B00B-D205F534B68F}"/>
              </a:ext>
            </a:extLst>
          </p:cNvPr>
          <p:cNvCxnSpPr>
            <a:cxnSpLocks noChangeShapeType="1"/>
          </p:cNvCxnSpPr>
          <p:nvPr/>
        </p:nvCxnSpPr>
        <p:spPr bwMode="auto">
          <a:xfrm>
            <a:off x="2743200" y="4457700"/>
            <a:ext cx="0" cy="50800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sp>
        <p:nvSpPr>
          <p:cNvPr id="3" name="Symbol zastępczy tekstu 10">
            <a:extLst>
              <a:ext uri="{FF2B5EF4-FFF2-40B4-BE49-F238E27FC236}">
                <a16:creationId xmlns:a16="http://schemas.microsoft.com/office/drawing/2014/main" xmlns="" id="{675C3A0A-1600-47E9-AA53-B2D7C26F586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19" name="Symbol zastępczy tekstu 34">
            <a:extLst>
              <a:ext uri="{FF2B5EF4-FFF2-40B4-BE49-F238E27FC236}">
                <a16:creationId xmlns:a16="http://schemas.microsoft.com/office/drawing/2014/main" xmlns="" id="{5EB71FFB-4A35-47BB-BEAD-3603D0EB3702}"/>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a16="http://schemas.microsoft.com/office/drawing/2014/main" xmlns="" id="{FA9595DF-4951-41E5-A31B-F271CD1ECDC9}"/>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a16="http://schemas.microsoft.com/office/drawing/2014/main" xmlns="" id="{25686BDF-7D35-461E-A2BD-F48816F576FF}"/>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2" name="Symbol zastępczy tekstu 34">
            <a:extLst>
              <a:ext uri="{FF2B5EF4-FFF2-40B4-BE49-F238E27FC236}">
                <a16:creationId xmlns:a16="http://schemas.microsoft.com/office/drawing/2014/main" xmlns="" id="{C301FD96-A5F1-49E7-82A0-984A60897302}"/>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3" name="Symbol zastępczy tekstu 34">
            <a:extLst>
              <a:ext uri="{FF2B5EF4-FFF2-40B4-BE49-F238E27FC236}">
                <a16:creationId xmlns:a16="http://schemas.microsoft.com/office/drawing/2014/main" xmlns="" id="{2386ED17-0EDA-4141-B8A2-A6E761D5D52E}"/>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4" name="Symbol zastępczy tekstu 34">
            <a:extLst>
              <a:ext uri="{FF2B5EF4-FFF2-40B4-BE49-F238E27FC236}">
                <a16:creationId xmlns:a16="http://schemas.microsoft.com/office/drawing/2014/main" xmlns="" id="{C03DD810-BDD5-445B-8594-4ECB0A8FB0B2}"/>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5" name="Symbol zastępczy tekstu 34">
            <a:extLst>
              <a:ext uri="{FF2B5EF4-FFF2-40B4-BE49-F238E27FC236}">
                <a16:creationId xmlns:a16="http://schemas.microsoft.com/office/drawing/2014/main" xmlns="" id="{35E22065-6ACF-4850-90E0-241283CB24DA}"/>
              </a:ext>
            </a:extLst>
          </p:cNvPr>
          <p:cNvSpPr txBox="1">
            <a:spLocks noGrp="1"/>
          </p:cNvSpPr>
          <p:nvPr>
            <p:ph type="body" sz="quarter" idx="4294967295"/>
          </p:nvPr>
        </p:nvSpPr>
        <p:spPr>
          <a:xfrm>
            <a:off x="1485900"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6" name="Symbol zastępczy tekstu 34">
            <a:extLst>
              <a:ext uri="{FF2B5EF4-FFF2-40B4-BE49-F238E27FC236}">
                <a16:creationId xmlns:a16="http://schemas.microsoft.com/office/drawing/2014/main" xmlns="" id="{2145FE43-53DD-4595-B8AA-BA21679E2DCE}"/>
              </a:ext>
            </a:extLst>
          </p:cNvPr>
          <p:cNvSpPr txBox="1">
            <a:spLocks noGrp="1"/>
          </p:cNvSpPr>
          <p:nvPr>
            <p:ph type="body" sz="quarter" idx="4294967295"/>
          </p:nvPr>
        </p:nvSpPr>
        <p:spPr>
          <a:xfrm>
            <a:off x="4782074" y="5054602"/>
            <a:ext cx="2628899" cy="8001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spTree>
    <p:extLst>
      <p:ext uri="{BB962C8B-B14F-4D97-AF65-F5344CB8AC3E}">
        <p14:creationId xmlns:p14="http://schemas.microsoft.com/office/powerpoint/2010/main" val="3850743716"/>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p:cSld name="7_Dwa elementy zawartości">
    <p:spTree>
      <p:nvGrpSpPr>
        <p:cNvPr id="1" name=""/>
        <p:cNvGrpSpPr/>
        <p:nvPr/>
      </p:nvGrpSpPr>
      <p:grpSpPr>
        <a:xfrm>
          <a:off x="0" y="0"/>
          <a:ext cx="0" cy="0"/>
          <a:chOff x="0" y="0"/>
          <a:chExt cx="0" cy="0"/>
        </a:xfrm>
      </p:grpSpPr>
      <p:grpSp>
        <p:nvGrpSpPr>
          <p:cNvPr id="11" name="Grupa 55">
            <a:extLst>
              <a:ext uri="{FF2B5EF4-FFF2-40B4-BE49-F238E27FC236}">
                <a16:creationId xmlns:a16="http://schemas.microsoft.com/office/drawing/2014/main" xmlns="" id="{1DC61224-27A8-4AFB-A2A9-300406043E23}"/>
              </a:ext>
            </a:extLst>
          </p:cNvPr>
          <p:cNvGrpSpPr>
            <a:grpSpLocks/>
          </p:cNvGrpSpPr>
          <p:nvPr/>
        </p:nvGrpSpPr>
        <p:grpSpPr bwMode="auto">
          <a:xfrm>
            <a:off x="4668838" y="3440113"/>
            <a:ext cx="2828925" cy="1019175"/>
            <a:chOff x="4669026" y="3440686"/>
            <a:chExt cx="2828550" cy="1018038"/>
          </a:xfrm>
        </p:grpSpPr>
        <p:pic>
          <p:nvPicPr>
            <p:cNvPr id="12" name="Obraz 56">
              <a:extLst>
                <a:ext uri="{FF2B5EF4-FFF2-40B4-BE49-F238E27FC236}">
                  <a16:creationId xmlns:a16="http://schemas.microsoft.com/office/drawing/2014/main" xmlns="" id="{30B5008D-E6A3-4041-9273-BD7ADEC0FE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5787" y="3463546"/>
              <a:ext cx="2795019" cy="97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az 57">
              <a:extLst>
                <a:ext uri="{FF2B5EF4-FFF2-40B4-BE49-F238E27FC236}">
                  <a16:creationId xmlns:a16="http://schemas.microsoft.com/office/drawing/2014/main" xmlns="" id="{8DC1E2D3-FB2E-479A-9F95-E6DE872356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9026" y="3440686"/>
              <a:ext cx="2828550" cy="10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upa 58">
            <a:extLst>
              <a:ext uri="{FF2B5EF4-FFF2-40B4-BE49-F238E27FC236}">
                <a16:creationId xmlns:a16="http://schemas.microsoft.com/office/drawing/2014/main" xmlns="" id="{16071F31-D896-4A4F-B867-297255DE73DD}"/>
              </a:ext>
            </a:extLst>
          </p:cNvPr>
          <p:cNvGrpSpPr>
            <a:grpSpLocks/>
          </p:cNvGrpSpPr>
          <p:nvPr/>
        </p:nvGrpSpPr>
        <p:grpSpPr bwMode="auto">
          <a:xfrm>
            <a:off x="1392238" y="3452813"/>
            <a:ext cx="2828925" cy="1019175"/>
            <a:chOff x="1392420" y="3453387"/>
            <a:chExt cx="2828550" cy="1018038"/>
          </a:xfrm>
        </p:grpSpPr>
        <p:pic>
          <p:nvPicPr>
            <p:cNvPr id="15" name="Obraz 59">
              <a:extLst>
                <a:ext uri="{FF2B5EF4-FFF2-40B4-BE49-F238E27FC236}">
                  <a16:creationId xmlns:a16="http://schemas.microsoft.com/office/drawing/2014/main" xmlns="" id="{384B176A-F220-4D1E-9D9C-24F20D45DD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190" y="3476247"/>
              <a:ext cx="2795019" cy="97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Obraz 60">
              <a:extLst>
                <a:ext uri="{FF2B5EF4-FFF2-40B4-BE49-F238E27FC236}">
                  <a16:creationId xmlns:a16="http://schemas.microsoft.com/office/drawing/2014/main" xmlns="" id="{526BE559-6D25-4AE2-B232-2A92429F85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420" y="3453387"/>
              <a:ext cx="2828550" cy="10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upa 61">
            <a:extLst>
              <a:ext uri="{FF2B5EF4-FFF2-40B4-BE49-F238E27FC236}">
                <a16:creationId xmlns:a16="http://schemas.microsoft.com/office/drawing/2014/main" xmlns="" id="{C407A5A5-39AE-42BC-930E-B58B8F8F811B}"/>
              </a:ext>
            </a:extLst>
          </p:cNvPr>
          <p:cNvGrpSpPr>
            <a:grpSpLocks/>
          </p:cNvGrpSpPr>
          <p:nvPr/>
        </p:nvGrpSpPr>
        <p:grpSpPr bwMode="auto">
          <a:xfrm>
            <a:off x="1392238" y="4938713"/>
            <a:ext cx="2828925" cy="1019175"/>
            <a:chOff x="1392420" y="4939287"/>
            <a:chExt cx="2828550" cy="1018038"/>
          </a:xfrm>
        </p:grpSpPr>
        <p:pic>
          <p:nvPicPr>
            <p:cNvPr id="18" name="Obraz 62">
              <a:extLst>
                <a:ext uri="{FF2B5EF4-FFF2-40B4-BE49-F238E27FC236}">
                  <a16:creationId xmlns:a16="http://schemas.microsoft.com/office/drawing/2014/main" xmlns="" id="{D738C155-F412-4482-9B7D-9B1E47B61F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190" y="4962147"/>
              <a:ext cx="2795019" cy="97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Obraz 63">
              <a:extLst>
                <a:ext uri="{FF2B5EF4-FFF2-40B4-BE49-F238E27FC236}">
                  <a16:creationId xmlns:a16="http://schemas.microsoft.com/office/drawing/2014/main" xmlns="" id="{DE45562F-8AED-4676-ACA1-02FD93669C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420" y="4939287"/>
              <a:ext cx="2828550" cy="10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Grupa 18">
            <a:extLst>
              <a:ext uri="{FF2B5EF4-FFF2-40B4-BE49-F238E27FC236}">
                <a16:creationId xmlns:a16="http://schemas.microsoft.com/office/drawing/2014/main" xmlns="" id="{ADE78EFF-DD07-4C45-B074-597963C3F26C}"/>
              </a:ext>
            </a:extLst>
          </p:cNvPr>
          <p:cNvGrpSpPr>
            <a:grpSpLocks/>
          </p:cNvGrpSpPr>
          <p:nvPr/>
        </p:nvGrpSpPr>
        <p:grpSpPr bwMode="auto">
          <a:xfrm>
            <a:off x="7958138" y="1941513"/>
            <a:ext cx="2828925" cy="1019175"/>
            <a:chOff x="7958324" y="1942085"/>
            <a:chExt cx="2828550" cy="1018038"/>
          </a:xfrm>
        </p:grpSpPr>
        <p:pic>
          <p:nvPicPr>
            <p:cNvPr id="21" name="Obraz 10">
              <a:extLst>
                <a:ext uri="{FF2B5EF4-FFF2-40B4-BE49-F238E27FC236}">
                  <a16:creationId xmlns:a16="http://schemas.microsoft.com/office/drawing/2014/main" xmlns="" id="{0E9754D8-5A2C-4887-8DA3-6A8C51B51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5085" y="1964945"/>
              <a:ext cx="2795019" cy="97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Obraz 11">
              <a:extLst>
                <a:ext uri="{FF2B5EF4-FFF2-40B4-BE49-F238E27FC236}">
                  <a16:creationId xmlns:a16="http://schemas.microsoft.com/office/drawing/2014/main" xmlns="" id="{1DD80BB2-4EF7-4352-A51C-3C623DE618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8324" y="1942085"/>
              <a:ext cx="2828550" cy="10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Grupa 51">
            <a:extLst>
              <a:ext uri="{FF2B5EF4-FFF2-40B4-BE49-F238E27FC236}">
                <a16:creationId xmlns:a16="http://schemas.microsoft.com/office/drawing/2014/main" xmlns="" id="{65C6B8F6-F686-40D8-B0FF-8EDBD4B7A895}"/>
              </a:ext>
            </a:extLst>
          </p:cNvPr>
          <p:cNvGrpSpPr>
            <a:grpSpLocks/>
          </p:cNvGrpSpPr>
          <p:nvPr/>
        </p:nvGrpSpPr>
        <p:grpSpPr bwMode="auto">
          <a:xfrm>
            <a:off x="7945438" y="3440113"/>
            <a:ext cx="2828925" cy="1019175"/>
            <a:chOff x="7945623" y="3440686"/>
            <a:chExt cx="2828550" cy="1018038"/>
          </a:xfrm>
        </p:grpSpPr>
        <p:pic>
          <p:nvPicPr>
            <p:cNvPr id="24" name="Obraz 53">
              <a:extLst>
                <a:ext uri="{FF2B5EF4-FFF2-40B4-BE49-F238E27FC236}">
                  <a16:creationId xmlns:a16="http://schemas.microsoft.com/office/drawing/2014/main" xmlns="" id="{0CEDE12C-BE6D-4C25-A27F-DCB57E9C0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2384" y="3463546"/>
              <a:ext cx="2795019" cy="97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Obraz 54">
              <a:extLst>
                <a:ext uri="{FF2B5EF4-FFF2-40B4-BE49-F238E27FC236}">
                  <a16:creationId xmlns:a16="http://schemas.microsoft.com/office/drawing/2014/main" xmlns="" id="{E4901FA0-B6CF-4B87-BE7D-6242A9A099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5623" y="3440686"/>
              <a:ext cx="2828550" cy="10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Grupa 64">
            <a:extLst>
              <a:ext uri="{FF2B5EF4-FFF2-40B4-BE49-F238E27FC236}">
                <a16:creationId xmlns:a16="http://schemas.microsoft.com/office/drawing/2014/main" xmlns="" id="{CCDB24E4-4C0D-40A3-B81C-2776A5C74687}"/>
              </a:ext>
            </a:extLst>
          </p:cNvPr>
          <p:cNvGrpSpPr>
            <a:grpSpLocks/>
          </p:cNvGrpSpPr>
          <p:nvPr/>
        </p:nvGrpSpPr>
        <p:grpSpPr bwMode="auto">
          <a:xfrm>
            <a:off x="4706938" y="1954213"/>
            <a:ext cx="2828925" cy="1019175"/>
            <a:chOff x="4707120" y="1954786"/>
            <a:chExt cx="2828550" cy="1018038"/>
          </a:xfrm>
        </p:grpSpPr>
        <p:pic>
          <p:nvPicPr>
            <p:cNvPr id="27" name="Obraz 65">
              <a:extLst>
                <a:ext uri="{FF2B5EF4-FFF2-40B4-BE49-F238E27FC236}">
                  <a16:creationId xmlns:a16="http://schemas.microsoft.com/office/drawing/2014/main" xmlns="" id="{1E4E7FA4-9350-4E94-8E3E-D6AE03E169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3890" y="1977646"/>
              <a:ext cx="2795019" cy="97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Obraz 66">
              <a:extLst>
                <a:ext uri="{FF2B5EF4-FFF2-40B4-BE49-F238E27FC236}">
                  <a16:creationId xmlns:a16="http://schemas.microsoft.com/office/drawing/2014/main" xmlns="" id="{048BB329-5999-48B2-8FC4-E0C0F0E2E5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7120" y="1954786"/>
              <a:ext cx="2828550" cy="10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8" name="Obraz 5">
            <a:extLst>
              <a:ext uri="{FF2B5EF4-FFF2-40B4-BE49-F238E27FC236}">
                <a16:creationId xmlns:a16="http://schemas.microsoft.com/office/drawing/2014/main" xmlns="" id="{BD980F08-2EA2-408D-90F3-2B7AEC670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1968500"/>
            <a:ext cx="28130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Obraz 2">
            <a:extLst>
              <a:ext uri="{FF2B5EF4-FFF2-40B4-BE49-F238E27FC236}">
                <a16:creationId xmlns:a16="http://schemas.microsoft.com/office/drawing/2014/main" xmlns="" id="{F1D32C56-A02E-441D-A1E4-12921B276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938" y="19542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Obraz 13">
            <a:extLst>
              <a:ext uri="{FF2B5EF4-FFF2-40B4-BE49-F238E27FC236}">
                <a16:creationId xmlns:a16="http://schemas.microsoft.com/office/drawing/2014/main" xmlns="" id="{900068D8-B0D9-4ADB-A1A6-6C1808B77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8138" y="19415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Obraz 14">
            <a:extLst>
              <a:ext uri="{FF2B5EF4-FFF2-40B4-BE49-F238E27FC236}">
                <a16:creationId xmlns:a16="http://schemas.microsoft.com/office/drawing/2014/main" xmlns="" id="{89A5E1B7-395A-4C4A-8F41-51C557116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938" y="34528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Obraz 15">
            <a:extLst>
              <a:ext uri="{FF2B5EF4-FFF2-40B4-BE49-F238E27FC236}">
                <a16:creationId xmlns:a16="http://schemas.microsoft.com/office/drawing/2014/main" xmlns="" id="{341113B5-B042-4AE4-BFDE-5B5411D0B7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8838" y="34401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Obraz 16">
            <a:extLst>
              <a:ext uri="{FF2B5EF4-FFF2-40B4-BE49-F238E27FC236}">
                <a16:creationId xmlns:a16="http://schemas.microsoft.com/office/drawing/2014/main" xmlns="" id="{4EA7E707-C2BA-4C6C-96A0-D2E921086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8138" y="34401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Obraz 20">
            <a:extLst>
              <a:ext uri="{FF2B5EF4-FFF2-40B4-BE49-F238E27FC236}">
                <a16:creationId xmlns:a16="http://schemas.microsoft.com/office/drawing/2014/main" xmlns="" id="{17D3C8E9-F492-4CD6-8009-1B753B22F6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238" y="4951413"/>
            <a:ext cx="28289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Obraz 3">
            <a:extLst>
              <a:ext uri="{FF2B5EF4-FFF2-40B4-BE49-F238E27FC236}">
                <a16:creationId xmlns:a16="http://schemas.microsoft.com/office/drawing/2014/main" xmlns="" id="{3A5F484F-CC41-456B-B4DD-6E144C37A7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2175" y="4965700"/>
            <a:ext cx="28130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6" name="Łącznik prosty 67">
            <a:extLst>
              <a:ext uri="{FF2B5EF4-FFF2-40B4-BE49-F238E27FC236}">
                <a16:creationId xmlns:a16="http://schemas.microsoft.com/office/drawing/2014/main" xmlns="" id="{A498AACD-900B-4975-9965-FD9FC9656DBC}"/>
              </a:ext>
            </a:extLst>
          </p:cNvPr>
          <p:cNvCxnSpPr>
            <a:cxnSpLocks noChangeShapeType="1"/>
          </p:cNvCxnSpPr>
          <p:nvPr/>
        </p:nvCxnSpPr>
        <p:spPr bwMode="auto">
          <a:xfrm>
            <a:off x="4237038" y="2444750"/>
            <a:ext cx="455612" cy="4763"/>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47" name="Łącznik prosty 68">
            <a:extLst>
              <a:ext uri="{FF2B5EF4-FFF2-40B4-BE49-F238E27FC236}">
                <a16:creationId xmlns:a16="http://schemas.microsoft.com/office/drawing/2014/main" xmlns="" id="{C994757E-97BF-4AEE-9A83-F67B7D8E83DD}"/>
              </a:ext>
            </a:extLst>
          </p:cNvPr>
          <p:cNvCxnSpPr>
            <a:cxnSpLocks noChangeShapeType="1"/>
          </p:cNvCxnSpPr>
          <p:nvPr/>
        </p:nvCxnSpPr>
        <p:spPr bwMode="auto">
          <a:xfrm>
            <a:off x="4222750" y="5451475"/>
            <a:ext cx="457200" cy="4763"/>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48" name="Łącznik prosty 69">
            <a:extLst>
              <a:ext uri="{FF2B5EF4-FFF2-40B4-BE49-F238E27FC236}">
                <a16:creationId xmlns:a16="http://schemas.microsoft.com/office/drawing/2014/main" xmlns="" id="{3E1B54D3-A1B6-4986-9598-11798AC094FE}"/>
              </a:ext>
            </a:extLst>
          </p:cNvPr>
          <p:cNvCxnSpPr>
            <a:cxnSpLocks noChangeShapeType="1"/>
          </p:cNvCxnSpPr>
          <p:nvPr/>
        </p:nvCxnSpPr>
        <p:spPr bwMode="auto">
          <a:xfrm>
            <a:off x="7485063" y="2446338"/>
            <a:ext cx="465137"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49" name="Łącznik prosty 70">
            <a:extLst>
              <a:ext uri="{FF2B5EF4-FFF2-40B4-BE49-F238E27FC236}">
                <a16:creationId xmlns:a16="http://schemas.microsoft.com/office/drawing/2014/main" xmlns="" id="{87E8F5EB-8E3A-4400-A048-9AE22ACBF807}"/>
              </a:ext>
            </a:extLst>
          </p:cNvPr>
          <p:cNvCxnSpPr>
            <a:cxnSpLocks noChangeShapeType="1"/>
          </p:cNvCxnSpPr>
          <p:nvPr/>
        </p:nvCxnSpPr>
        <p:spPr bwMode="auto">
          <a:xfrm>
            <a:off x="7485063" y="3957638"/>
            <a:ext cx="465137" cy="4762"/>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0" name="Łącznik prosty 71">
            <a:extLst>
              <a:ext uri="{FF2B5EF4-FFF2-40B4-BE49-F238E27FC236}">
                <a16:creationId xmlns:a16="http://schemas.microsoft.com/office/drawing/2014/main" xmlns="" id="{762F1C6A-D4F2-4502-BE13-4686B5447598}"/>
              </a:ext>
            </a:extLst>
          </p:cNvPr>
          <p:cNvCxnSpPr>
            <a:cxnSpLocks noChangeShapeType="1"/>
          </p:cNvCxnSpPr>
          <p:nvPr/>
        </p:nvCxnSpPr>
        <p:spPr bwMode="auto">
          <a:xfrm>
            <a:off x="4200525" y="3970338"/>
            <a:ext cx="466725"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1" name="Łącznik prosty 72">
            <a:extLst>
              <a:ext uri="{FF2B5EF4-FFF2-40B4-BE49-F238E27FC236}">
                <a16:creationId xmlns:a16="http://schemas.microsoft.com/office/drawing/2014/main" xmlns="" id="{44E5C27A-BFCB-4178-866A-FAB8C8C71A52}"/>
              </a:ext>
            </a:extLst>
          </p:cNvPr>
          <p:cNvCxnSpPr>
            <a:cxnSpLocks noChangeShapeType="1"/>
          </p:cNvCxnSpPr>
          <p:nvPr/>
        </p:nvCxnSpPr>
        <p:spPr bwMode="auto">
          <a:xfrm>
            <a:off x="2763838" y="4479925"/>
            <a:ext cx="0" cy="441325"/>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2" name="Łącznik prosty 73">
            <a:extLst>
              <a:ext uri="{FF2B5EF4-FFF2-40B4-BE49-F238E27FC236}">
                <a16:creationId xmlns:a16="http://schemas.microsoft.com/office/drawing/2014/main" xmlns="" id="{16F5156D-F85A-4268-9B31-55195EE9865D}"/>
              </a:ext>
            </a:extLst>
          </p:cNvPr>
          <p:cNvCxnSpPr>
            <a:cxnSpLocks noChangeShapeType="1"/>
          </p:cNvCxnSpPr>
          <p:nvPr/>
        </p:nvCxnSpPr>
        <p:spPr bwMode="auto">
          <a:xfrm>
            <a:off x="9232900" y="2982913"/>
            <a:ext cx="0" cy="441325"/>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sp>
        <p:nvSpPr>
          <p:cNvPr id="28" name="Symbol zastępczy tekstu 34">
            <a:extLst>
              <a:ext uri="{FF2B5EF4-FFF2-40B4-BE49-F238E27FC236}">
                <a16:creationId xmlns:a16="http://schemas.microsoft.com/office/drawing/2014/main" xmlns="" id="{336BADA2-EA46-40C6-AB25-19018F13CA9F}"/>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sp>
        <p:nvSpPr>
          <p:cNvPr id="29" name="Symbol zastępczy tekstu 34">
            <a:extLst>
              <a:ext uri="{FF2B5EF4-FFF2-40B4-BE49-F238E27FC236}">
                <a16:creationId xmlns:a16="http://schemas.microsoft.com/office/drawing/2014/main" xmlns="" id="{8BF9C997-BF85-4C89-BF45-EB9F0ECCBF33}"/>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0" name="Symbol zastępczy tekstu 34">
            <a:extLst>
              <a:ext uri="{FF2B5EF4-FFF2-40B4-BE49-F238E27FC236}">
                <a16:creationId xmlns:a16="http://schemas.microsoft.com/office/drawing/2014/main" xmlns="" id="{E7B6EC73-B5DE-4910-BD98-B47D03C0E7A8}"/>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1" name="Symbol zastępczy tekstu 34">
            <a:extLst>
              <a:ext uri="{FF2B5EF4-FFF2-40B4-BE49-F238E27FC236}">
                <a16:creationId xmlns:a16="http://schemas.microsoft.com/office/drawing/2014/main" xmlns="" id="{DE1B042D-9966-4D6F-A63D-134C0F6E2267}"/>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2" name="Symbol zastępczy tekstu 34">
            <a:extLst>
              <a:ext uri="{FF2B5EF4-FFF2-40B4-BE49-F238E27FC236}">
                <a16:creationId xmlns:a16="http://schemas.microsoft.com/office/drawing/2014/main" xmlns="" id="{8DE2102D-9C01-4AAC-885C-5A62415E06BF}"/>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3" name="Symbol zastępczy tekstu 34">
            <a:extLst>
              <a:ext uri="{FF2B5EF4-FFF2-40B4-BE49-F238E27FC236}">
                <a16:creationId xmlns:a16="http://schemas.microsoft.com/office/drawing/2014/main" xmlns="" id="{568987D6-A2A0-4F70-B92E-512029B97A7C}"/>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4" name="Symbol zastępczy tekstu 34">
            <a:extLst>
              <a:ext uri="{FF2B5EF4-FFF2-40B4-BE49-F238E27FC236}">
                <a16:creationId xmlns:a16="http://schemas.microsoft.com/office/drawing/2014/main" xmlns="" id="{88A06C28-38D7-4CD6-9427-CD4A8C205A3A}"/>
              </a:ext>
            </a:extLst>
          </p:cNvPr>
          <p:cNvSpPr txBox="1">
            <a:spLocks noGrp="1"/>
          </p:cNvSpPr>
          <p:nvPr>
            <p:ph type="body" sz="quarter" idx="4294967295"/>
          </p:nvPr>
        </p:nvSpPr>
        <p:spPr>
          <a:xfrm>
            <a:off x="1485900"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5" name="Symbol zastępczy tekstu 10">
            <a:extLst>
              <a:ext uri="{FF2B5EF4-FFF2-40B4-BE49-F238E27FC236}">
                <a16:creationId xmlns:a16="http://schemas.microsoft.com/office/drawing/2014/main" xmlns="" id="{3469B3A3-1269-4EAF-B137-9E95586311F3}"/>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36" name="Symbol zastępczy tekstu 34">
            <a:extLst>
              <a:ext uri="{FF2B5EF4-FFF2-40B4-BE49-F238E27FC236}">
                <a16:creationId xmlns:a16="http://schemas.microsoft.com/office/drawing/2014/main" xmlns="" id="{2EE1BFC4-6128-4398-A6F3-37C194A1840A}"/>
              </a:ext>
            </a:extLst>
          </p:cNvPr>
          <p:cNvSpPr txBox="1">
            <a:spLocks noGrp="1"/>
          </p:cNvSpPr>
          <p:nvPr>
            <p:ph type="body" sz="quarter" idx="4294967295"/>
          </p:nvPr>
        </p:nvSpPr>
        <p:spPr>
          <a:xfrm>
            <a:off x="4737104"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spTree>
    <p:extLst>
      <p:ext uri="{BB962C8B-B14F-4D97-AF65-F5344CB8AC3E}">
        <p14:creationId xmlns:p14="http://schemas.microsoft.com/office/powerpoint/2010/main" val="3725162471"/>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p:cSld name="2_Nagłówek sekcji">
    <p:spTree>
      <p:nvGrpSpPr>
        <p:cNvPr id="1" name=""/>
        <p:cNvGrpSpPr/>
        <p:nvPr/>
      </p:nvGrpSpPr>
      <p:grpSpPr>
        <a:xfrm>
          <a:off x="0" y="0"/>
          <a:ext cx="0" cy="0"/>
          <a:chOff x="0" y="0"/>
          <a:chExt cx="0" cy="0"/>
        </a:xfrm>
      </p:grpSpPr>
      <p:pic>
        <p:nvPicPr>
          <p:cNvPr id="5" name="Obraz 2">
            <a:extLst>
              <a:ext uri="{FF2B5EF4-FFF2-40B4-BE49-F238E27FC236}">
                <a16:creationId xmlns:a16="http://schemas.microsoft.com/office/drawing/2014/main" xmlns="" id="{EE362C2A-6B4B-482C-87F0-048BBCD98F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7">
            <a:extLst>
              <a:ext uri="{FF2B5EF4-FFF2-40B4-BE49-F238E27FC236}">
                <a16:creationId xmlns:a16="http://schemas.microsoft.com/office/drawing/2014/main" xmlns="" id="{CEB49351-D126-40B6-9E40-361AA8ADA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73288"/>
            <a:ext cx="6575425"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10">
            <a:extLst>
              <a:ext uri="{FF2B5EF4-FFF2-40B4-BE49-F238E27FC236}">
                <a16:creationId xmlns:a16="http://schemas.microsoft.com/office/drawing/2014/main" xmlns="" id="{376F7752-40A6-4851-A919-F0860031D3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7000" y="1666875"/>
            <a:ext cx="41021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ymbol zastępczy tekstu 12">
            <a:extLst>
              <a:ext uri="{FF2B5EF4-FFF2-40B4-BE49-F238E27FC236}">
                <a16:creationId xmlns:a16="http://schemas.microsoft.com/office/drawing/2014/main" xmlns="" id="{D79BFBC0-BEF5-4A5E-904A-ADD984EE289A}"/>
              </a:ext>
            </a:extLst>
          </p:cNvPr>
          <p:cNvSpPr txBox="1">
            <a:spLocks noGrp="1"/>
          </p:cNvSpPr>
          <p:nvPr>
            <p:ph type="body" sz="quarter" idx="4294967295"/>
          </p:nvPr>
        </p:nvSpPr>
        <p:spPr>
          <a:xfrm>
            <a:off x="914400" y="2260597"/>
            <a:ext cx="6320122"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sp>
        <p:nvSpPr>
          <p:cNvPr id="6" name="Symbol zastępczy tekstu 16">
            <a:extLst>
              <a:ext uri="{FF2B5EF4-FFF2-40B4-BE49-F238E27FC236}">
                <a16:creationId xmlns:a16="http://schemas.microsoft.com/office/drawing/2014/main" xmlns="" id="{2FDC690F-B50A-4932-8C05-691A4D8B3A61}"/>
              </a:ext>
            </a:extLst>
          </p:cNvPr>
          <p:cNvSpPr txBox="1">
            <a:spLocks noGrp="1"/>
          </p:cNvSpPr>
          <p:nvPr>
            <p:ph type="body" sz="quarter" idx="4294967295"/>
          </p:nvPr>
        </p:nvSpPr>
        <p:spPr>
          <a:xfrm>
            <a:off x="1574797" y="1727201"/>
            <a:ext cx="385688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1627075819"/>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p:cSld name="8_Dwa elementy zawartości">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xmlns="" id="{C6F57B04-504C-414A-9611-4D2645C77B1C}"/>
              </a:ext>
            </a:extLst>
          </p:cNvPr>
          <p:cNvSpPr>
            <a:spLocks noChangeArrowheads="1"/>
          </p:cNvSpPr>
          <p:nvPr/>
        </p:nvSpPr>
        <p:spPr bwMode="auto">
          <a:xfrm>
            <a:off x="-290513" y="682625"/>
            <a:ext cx="1247776" cy="957263"/>
          </a:xfrm>
          <a:prstGeom prst="rect">
            <a:avLst/>
          </a:prstGeom>
          <a:solidFill>
            <a:srgbClr val="FFFFFF"/>
          </a:solidFill>
          <a:ln w="12701">
            <a:solidFill>
              <a:srgbClr val="FFFFFF"/>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pic>
        <p:nvPicPr>
          <p:cNvPr id="3" name="Obraz 53">
            <a:extLst>
              <a:ext uri="{FF2B5EF4-FFF2-40B4-BE49-F238E27FC236}">
                <a16:creationId xmlns:a16="http://schemas.microsoft.com/office/drawing/2014/main" xmlns="" id="{F211DB4C-E637-4464-B2EE-ABE766CE90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9525"/>
            <a:ext cx="123952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831030"/>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p:cSld name="9_Dwa elementy zawartości">
    <p:spTree>
      <p:nvGrpSpPr>
        <p:cNvPr id="1" name=""/>
        <p:cNvGrpSpPr/>
        <p:nvPr/>
      </p:nvGrpSpPr>
      <p:grpSpPr>
        <a:xfrm>
          <a:off x="0" y="0"/>
          <a:ext cx="0" cy="0"/>
          <a:chOff x="0" y="0"/>
          <a:chExt cx="0" cy="0"/>
        </a:xfrm>
      </p:grpSpPr>
      <p:pic>
        <p:nvPicPr>
          <p:cNvPr id="33" name="Obraz 86">
            <a:extLst>
              <a:ext uri="{FF2B5EF4-FFF2-40B4-BE49-F238E27FC236}">
                <a16:creationId xmlns:a16="http://schemas.microsoft.com/office/drawing/2014/main" xmlns="" id="{D71D8235-15C0-4306-B011-7B79071B68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3075" y="5429250"/>
            <a:ext cx="23526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Obraz 3">
            <a:extLst>
              <a:ext uri="{FF2B5EF4-FFF2-40B4-BE49-F238E27FC236}">
                <a16:creationId xmlns:a16="http://schemas.microsoft.com/office/drawing/2014/main" xmlns="" id="{76AF9C4E-ABDD-461F-860F-135D09073F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513" y="1947863"/>
            <a:ext cx="23526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Obraz 53">
            <a:extLst>
              <a:ext uri="{FF2B5EF4-FFF2-40B4-BE49-F238E27FC236}">
                <a16:creationId xmlns:a16="http://schemas.microsoft.com/office/drawing/2014/main" xmlns="" id="{DEE20D0C-3F52-469E-A2F0-C17BA9EC8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0150" y="1939925"/>
            <a:ext cx="23526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Obraz 73">
            <a:extLst>
              <a:ext uri="{FF2B5EF4-FFF2-40B4-BE49-F238E27FC236}">
                <a16:creationId xmlns:a16="http://schemas.microsoft.com/office/drawing/2014/main" xmlns="" id="{4FEB6E22-DA48-4426-9292-E08CBB1017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375" y="1947863"/>
            <a:ext cx="23526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Obraz 74">
            <a:extLst>
              <a:ext uri="{FF2B5EF4-FFF2-40B4-BE49-F238E27FC236}">
                <a16:creationId xmlns:a16="http://schemas.microsoft.com/office/drawing/2014/main" xmlns="" id="{AAFB3F37-02AA-4C3C-8163-076D51AE30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5138" y="1939925"/>
            <a:ext cx="23526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Obraz 75">
            <a:extLst>
              <a:ext uri="{FF2B5EF4-FFF2-40B4-BE49-F238E27FC236}">
                <a16:creationId xmlns:a16="http://schemas.microsoft.com/office/drawing/2014/main" xmlns="" id="{39F3FA8F-9565-4B89-9E0D-3E04F48D2C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575" y="3109913"/>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Obraz 76">
            <a:extLst>
              <a:ext uri="{FF2B5EF4-FFF2-40B4-BE49-F238E27FC236}">
                <a16:creationId xmlns:a16="http://schemas.microsoft.com/office/drawing/2014/main" xmlns="" id="{2E31730C-EA39-4673-AB5C-E56163DEA8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2213" y="3101975"/>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Obraz 77">
            <a:extLst>
              <a:ext uri="{FF2B5EF4-FFF2-40B4-BE49-F238E27FC236}">
                <a16:creationId xmlns:a16="http://schemas.microsoft.com/office/drawing/2014/main" xmlns="" id="{08B1FF10-47E2-4156-A9FA-48CF540254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4313" y="3109913"/>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Obraz 78">
            <a:extLst>
              <a:ext uri="{FF2B5EF4-FFF2-40B4-BE49-F238E27FC236}">
                <a16:creationId xmlns:a16="http://schemas.microsoft.com/office/drawing/2014/main" xmlns="" id="{BFEF7064-89B9-458C-BA21-781E5B8A2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3075" y="3117850"/>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Obraz 79">
            <a:extLst>
              <a:ext uri="{FF2B5EF4-FFF2-40B4-BE49-F238E27FC236}">
                <a16:creationId xmlns:a16="http://schemas.microsoft.com/office/drawing/2014/main" xmlns="" id="{C68B506C-6940-4461-A6DE-B7A97ECE24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513" y="4257675"/>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Obraz 80">
            <a:extLst>
              <a:ext uri="{FF2B5EF4-FFF2-40B4-BE49-F238E27FC236}">
                <a16:creationId xmlns:a16="http://schemas.microsoft.com/office/drawing/2014/main" xmlns="" id="{493512FB-9F99-41CB-BF75-0E28A87B66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0150" y="4249738"/>
            <a:ext cx="23526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Obraz 81">
            <a:extLst>
              <a:ext uri="{FF2B5EF4-FFF2-40B4-BE49-F238E27FC236}">
                <a16:creationId xmlns:a16="http://schemas.microsoft.com/office/drawing/2014/main" xmlns="" id="{DECF8CA2-44DE-4699-A683-F2C2359C5F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375" y="4257675"/>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Obraz 82">
            <a:extLst>
              <a:ext uri="{FF2B5EF4-FFF2-40B4-BE49-F238E27FC236}">
                <a16:creationId xmlns:a16="http://schemas.microsoft.com/office/drawing/2014/main" xmlns="" id="{E284B97F-A506-4626-81FC-31E74E0DD8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1013" y="4249738"/>
            <a:ext cx="23526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Obraz 84">
            <a:extLst>
              <a:ext uri="{FF2B5EF4-FFF2-40B4-BE49-F238E27FC236}">
                <a16:creationId xmlns:a16="http://schemas.microsoft.com/office/drawing/2014/main" xmlns="" id="{B125BE26-08F0-4F32-8B24-CDBDAB50DA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2213" y="5429250"/>
            <a:ext cx="23526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Obraz 85">
            <a:extLst>
              <a:ext uri="{FF2B5EF4-FFF2-40B4-BE49-F238E27FC236}">
                <a16:creationId xmlns:a16="http://schemas.microsoft.com/office/drawing/2014/main" xmlns="" id="{FA99142D-92D0-427F-AA2E-1B09E044E8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4313" y="5421313"/>
            <a:ext cx="23526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Obraz 6">
            <a:extLst>
              <a:ext uri="{FF2B5EF4-FFF2-40B4-BE49-F238E27FC236}">
                <a16:creationId xmlns:a16="http://schemas.microsoft.com/office/drawing/2014/main" xmlns="" id="{CFDDBCD7-76CC-4FDA-A20A-C38192E60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88" y="5419725"/>
            <a:ext cx="23209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0" name="Łącznik prosty 14">
            <a:extLst>
              <a:ext uri="{FF2B5EF4-FFF2-40B4-BE49-F238E27FC236}">
                <a16:creationId xmlns:a16="http://schemas.microsoft.com/office/drawing/2014/main" xmlns="" id="{C12A6422-350C-4BBD-9DF9-D620D4626B3D}"/>
              </a:ext>
            </a:extLst>
          </p:cNvPr>
          <p:cNvCxnSpPr>
            <a:cxnSpLocks noChangeShapeType="1"/>
          </p:cNvCxnSpPr>
          <p:nvPr/>
        </p:nvCxnSpPr>
        <p:spPr bwMode="auto">
          <a:xfrm>
            <a:off x="0" y="2438400"/>
            <a:ext cx="977900"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51" name="Łącznik prosty ze strzałką 17">
            <a:extLst>
              <a:ext uri="{FF2B5EF4-FFF2-40B4-BE49-F238E27FC236}">
                <a16:creationId xmlns:a16="http://schemas.microsoft.com/office/drawing/2014/main" xmlns="" id="{4636C0B2-529C-4DAD-B279-8959981F0F03}"/>
              </a:ext>
            </a:extLst>
          </p:cNvPr>
          <p:cNvCxnSpPr>
            <a:cxnSpLocks noChangeShapeType="1"/>
          </p:cNvCxnSpPr>
          <p:nvPr/>
        </p:nvCxnSpPr>
        <p:spPr bwMode="auto">
          <a:xfrm>
            <a:off x="3271838" y="2438400"/>
            <a:ext cx="482600"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2" name="Łącznik prosty ze strzałką 88">
            <a:extLst>
              <a:ext uri="{FF2B5EF4-FFF2-40B4-BE49-F238E27FC236}">
                <a16:creationId xmlns:a16="http://schemas.microsoft.com/office/drawing/2014/main" xmlns="" id="{2B7B5E25-304D-43FF-AE57-CA3D22DCC3CB}"/>
              </a:ext>
            </a:extLst>
          </p:cNvPr>
          <p:cNvCxnSpPr>
            <a:cxnSpLocks noChangeShapeType="1"/>
          </p:cNvCxnSpPr>
          <p:nvPr/>
        </p:nvCxnSpPr>
        <p:spPr bwMode="auto">
          <a:xfrm>
            <a:off x="6092825" y="2443163"/>
            <a:ext cx="463550" cy="7937"/>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3" name="Łącznik prosty ze strzałką 89">
            <a:extLst>
              <a:ext uri="{FF2B5EF4-FFF2-40B4-BE49-F238E27FC236}">
                <a16:creationId xmlns:a16="http://schemas.microsoft.com/office/drawing/2014/main" xmlns="" id="{15241A6C-214A-4B98-B609-10359C9A45C8}"/>
              </a:ext>
            </a:extLst>
          </p:cNvPr>
          <p:cNvCxnSpPr>
            <a:cxnSpLocks noChangeShapeType="1"/>
          </p:cNvCxnSpPr>
          <p:nvPr/>
        </p:nvCxnSpPr>
        <p:spPr bwMode="auto">
          <a:xfrm flipV="1">
            <a:off x="8909050" y="2443163"/>
            <a:ext cx="446088" cy="7937"/>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4" name="Łącznik prosty ze strzałką 90">
            <a:extLst>
              <a:ext uri="{FF2B5EF4-FFF2-40B4-BE49-F238E27FC236}">
                <a16:creationId xmlns:a16="http://schemas.microsoft.com/office/drawing/2014/main" xmlns="" id="{19EF322D-07B7-42A8-9C43-A4DE85DC406D}"/>
              </a:ext>
            </a:extLst>
          </p:cNvPr>
          <p:cNvCxnSpPr>
            <a:cxnSpLocks noChangeShapeType="1"/>
          </p:cNvCxnSpPr>
          <p:nvPr/>
        </p:nvCxnSpPr>
        <p:spPr bwMode="auto">
          <a:xfrm>
            <a:off x="3263900" y="4756150"/>
            <a:ext cx="474663" cy="7938"/>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5" name="Łącznik prosty ze strzałką 91">
            <a:extLst>
              <a:ext uri="{FF2B5EF4-FFF2-40B4-BE49-F238E27FC236}">
                <a16:creationId xmlns:a16="http://schemas.microsoft.com/office/drawing/2014/main" xmlns="" id="{D977A53C-FF33-4F5E-ABD4-B477DAEBDA07}"/>
              </a:ext>
            </a:extLst>
          </p:cNvPr>
          <p:cNvCxnSpPr>
            <a:cxnSpLocks noChangeShapeType="1"/>
          </p:cNvCxnSpPr>
          <p:nvPr/>
        </p:nvCxnSpPr>
        <p:spPr bwMode="auto">
          <a:xfrm>
            <a:off x="6092825" y="4752975"/>
            <a:ext cx="463550" cy="7938"/>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6" name="Łącznik prosty ze strzałką 92">
            <a:extLst>
              <a:ext uri="{FF2B5EF4-FFF2-40B4-BE49-F238E27FC236}">
                <a16:creationId xmlns:a16="http://schemas.microsoft.com/office/drawing/2014/main" xmlns="" id="{621D6F9D-6FB2-4376-B2EA-B6A9AA51F5D8}"/>
              </a:ext>
            </a:extLst>
          </p:cNvPr>
          <p:cNvCxnSpPr>
            <a:cxnSpLocks noChangeShapeType="1"/>
          </p:cNvCxnSpPr>
          <p:nvPr/>
        </p:nvCxnSpPr>
        <p:spPr bwMode="auto">
          <a:xfrm flipV="1">
            <a:off x="8909050" y="4752975"/>
            <a:ext cx="461963" cy="7938"/>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7" name="Łącznik prosty ze strzałką 23">
            <a:extLst>
              <a:ext uri="{FF2B5EF4-FFF2-40B4-BE49-F238E27FC236}">
                <a16:creationId xmlns:a16="http://schemas.microsoft.com/office/drawing/2014/main" xmlns="" id="{710C3089-3216-48E9-B318-92F0141DDECB}"/>
              </a:ext>
            </a:extLst>
          </p:cNvPr>
          <p:cNvCxnSpPr>
            <a:cxnSpLocks noChangeShapeType="1"/>
          </p:cNvCxnSpPr>
          <p:nvPr/>
        </p:nvCxnSpPr>
        <p:spPr bwMode="auto">
          <a:xfrm flipH="1">
            <a:off x="3289300" y="3625850"/>
            <a:ext cx="431800" cy="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8" name="Łącznik prosty ze strzałką 93">
            <a:extLst>
              <a:ext uri="{FF2B5EF4-FFF2-40B4-BE49-F238E27FC236}">
                <a16:creationId xmlns:a16="http://schemas.microsoft.com/office/drawing/2014/main" xmlns="" id="{CD29353C-4DF5-42E0-B500-5FACB02CEF30}"/>
              </a:ext>
            </a:extLst>
          </p:cNvPr>
          <p:cNvCxnSpPr>
            <a:cxnSpLocks noChangeShapeType="1"/>
          </p:cNvCxnSpPr>
          <p:nvPr/>
        </p:nvCxnSpPr>
        <p:spPr bwMode="auto">
          <a:xfrm flipH="1" flipV="1">
            <a:off x="6084888" y="3605213"/>
            <a:ext cx="479425" cy="7937"/>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59" name="Łącznik prosty ze strzałką 94">
            <a:extLst>
              <a:ext uri="{FF2B5EF4-FFF2-40B4-BE49-F238E27FC236}">
                <a16:creationId xmlns:a16="http://schemas.microsoft.com/office/drawing/2014/main" xmlns="" id="{F3C57F25-45EA-4ACA-B737-30A366A11F85}"/>
              </a:ext>
            </a:extLst>
          </p:cNvPr>
          <p:cNvCxnSpPr>
            <a:cxnSpLocks noChangeShapeType="1"/>
          </p:cNvCxnSpPr>
          <p:nvPr/>
        </p:nvCxnSpPr>
        <p:spPr bwMode="auto">
          <a:xfrm flipH="1">
            <a:off x="8902700" y="3602038"/>
            <a:ext cx="457200" cy="7937"/>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60" name="Łącznik prosty ze strzałką 102">
            <a:extLst>
              <a:ext uri="{FF2B5EF4-FFF2-40B4-BE49-F238E27FC236}">
                <a16:creationId xmlns:a16="http://schemas.microsoft.com/office/drawing/2014/main" xmlns="" id="{F5D4588E-05D0-4C1D-9AA6-5F43593EF58A}"/>
              </a:ext>
            </a:extLst>
          </p:cNvPr>
          <p:cNvCxnSpPr>
            <a:cxnSpLocks noChangeShapeType="1"/>
          </p:cNvCxnSpPr>
          <p:nvPr/>
        </p:nvCxnSpPr>
        <p:spPr bwMode="auto">
          <a:xfrm flipH="1" flipV="1">
            <a:off x="3224213" y="5915025"/>
            <a:ext cx="508000" cy="15875"/>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61" name="Łącznik prosty ze strzałką 103">
            <a:extLst>
              <a:ext uri="{FF2B5EF4-FFF2-40B4-BE49-F238E27FC236}">
                <a16:creationId xmlns:a16="http://schemas.microsoft.com/office/drawing/2014/main" xmlns="" id="{CF47EA93-76CF-4CB9-9B39-BE719BDC3455}"/>
              </a:ext>
            </a:extLst>
          </p:cNvPr>
          <p:cNvCxnSpPr>
            <a:cxnSpLocks noChangeShapeType="1"/>
          </p:cNvCxnSpPr>
          <p:nvPr/>
        </p:nvCxnSpPr>
        <p:spPr bwMode="auto">
          <a:xfrm flipH="1">
            <a:off x="6084888" y="5922963"/>
            <a:ext cx="479425" cy="7937"/>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62" name="Łącznik prosty ze strzałką 104">
            <a:extLst>
              <a:ext uri="{FF2B5EF4-FFF2-40B4-BE49-F238E27FC236}">
                <a16:creationId xmlns:a16="http://schemas.microsoft.com/office/drawing/2014/main" xmlns="" id="{D1B40FAB-5F5D-4B8D-9F2D-31507FB97FBD}"/>
              </a:ext>
            </a:extLst>
          </p:cNvPr>
          <p:cNvCxnSpPr>
            <a:cxnSpLocks noChangeShapeType="1"/>
          </p:cNvCxnSpPr>
          <p:nvPr/>
        </p:nvCxnSpPr>
        <p:spPr bwMode="auto">
          <a:xfrm flipH="1">
            <a:off x="8916988" y="5919788"/>
            <a:ext cx="434975" cy="3175"/>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63" name="Łącznik prosty ze strzałką 29">
            <a:extLst>
              <a:ext uri="{FF2B5EF4-FFF2-40B4-BE49-F238E27FC236}">
                <a16:creationId xmlns:a16="http://schemas.microsoft.com/office/drawing/2014/main" xmlns="" id="{6541E407-00DE-4B49-86CA-3BC253BA260A}"/>
              </a:ext>
            </a:extLst>
          </p:cNvPr>
          <p:cNvCxnSpPr>
            <a:cxnSpLocks noChangeShapeType="1"/>
          </p:cNvCxnSpPr>
          <p:nvPr/>
        </p:nvCxnSpPr>
        <p:spPr bwMode="auto">
          <a:xfrm>
            <a:off x="10555288" y="2928938"/>
            <a:ext cx="0" cy="182562"/>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64" name="Łącznik prosty ze strzałką 106">
            <a:extLst>
              <a:ext uri="{FF2B5EF4-FFF2-40B4-BE49-F238E27FC236}">
                <a16:creationId xmlns:a16="http://schemas.microsoft.com/office/drawing/2014/main" xmlns="" id="{34AAA47E-BA32-448F-BC2C-1F5A038AEDC4}"/>
              </a:ext>
            </a:extLst>
          </p:cNvPr>
          <p:cNvCxnSpPr>
            <a:cxnSpLocks noChangeShapeType="1"/>
          </p:cNvCxnSpPr>
          <p:nvPr/>
        </p:nvCxnSpPr>
        <p:spPr bwMode="auto">
          <a:xfrm>
            <a:off x="10547350" y="5262563"/>
            <a:ext cx="0" cy="18415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65" name="Łącznik prosty ze strzałką 107">
            <a:extLst>
              <a:ext uri="{FF2B5EF4-FFF2-40B4-BE49-F238E27FC236}">
                <a16:creationId xmlns:a16="http://schemas.microsoft.com/office/drawing/2014/main" xmlns="" id="{AFD0D860-072D-45C2-83AD-C033EBCB4C16}"/>
              </a:ext>
            </a:extLst>
          </p:cNvPr>
          <p:cNvCxnSpPr>
            <a:cxnSpLocks noChangeShapeType="1"/>
          </p:cNvCxnSpPr>
          <p:nvPr/>
        </p:nvCxnSpPr>
        <p:spPr bwMode="auto">
          <a:xfrm>
            <a:off x="2109788" y="4075113"/>
            <a:ext cx="0" cy="184150"/>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pic>
        <p:nvPicPr>
          <p:cNvPr id="66" name="Obraz 120">
            <a:extLst>
              <a:ext uri="{FF2B5EF4-FFF2-40B4-BE49-F238E27FC236}">
                <a16:creationId xmlns:a16="http://schemas.microsoft.com/office/drawing/2014/main" xmlns="" id="{E4144AC6-61E7-4482-B27D-FE16170039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75" y="5568950"/>
            <a:ext cx="6429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Symbol zastępczy tekstu 10">
            <a:extLst>
              <a:ext uri="{FF2B5EF4-FFF2-40B4-BE49-F238E27FC236}">
                <a16:creationId xmlns:a16="http://schemas.microsoft.com/office/drawing/2014/main" xmlns="" id="{94E44432-0E36-4449-BFB9-92AAB24204FC}"/>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19" name="Symbol zastępczy tekstu 34">
            <a:extLst>
              <a:ext uri="{FF2B5EF4-FFF2-40B4-BE49-F238E27FC236}">
                <a16:creationId xmlns:a16="http://schemas.microsoft.com/office/drawing/2014/main" xmlns="" id="{9AEDA3B1-DA50-46DB-898F-B03E8A5FF853}"/>
              </a:ext>
            </a:extLst>
          </p:cNvPr>
          <p:cNvSpPr txBox="1">
            <a:spLocks noGrp="1"/>
          </p:cNvSpPr>
          <p:nvPr>
            <p:ph type="body" sz="quarter" idx="4294967295"/>
          </p:nvPr>
        </p:nvSpPr>
        <p:spPr>
          <a:xfrm>
            <a:off x="1037011" y="2044698"/>
            <a:ext cx="212357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a16="http://schemas.microsoft.com/office/drawing/2014/main" xmlns="" id="{DA4ACBC9-003C-4A67-98FE-37385074AC10}"/>
              </a:ext>
            </a:extLst>
          </p:cNvPr>
          <p:cNvSpPr txBox="1">
            <a:spLocks noGrp="1"/>
          </p:cNvSpPr>
          <p:nvPr>
            <p:ph type="body" sz="quarter" idx="4294967295"/>
          </p:nvPr>
        </p:nvSpPr>
        <p:spPr>
          <a:xfrm>
            <a:off x="3851736" y="2044698"/>
            <a:ext cx="211622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a16="http://schemas.microsoft.com/office/drawing/2014/main" xmlns="" id="{1732D834-07B3-452A-B28E-1161C0DBAAB9}"/>
              </a:ext>
            </a:extLst>
          </p:cNvPr>
          <p:cNvSpPr txBox="1">
            <a:spLocks noGrp="1"/>
          </p:cNvSpPr>
          <p:nvPr>
            <p:ph type="body" sz="quarter" idx="4294967295"/>
          </p:nvPr>
        </p:nvSpPr>
        <p:spPr>
          <a:xfrm>
            <a:off x="6659767" y="2048045"/>
            <a:ext cx="211555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2" name="Symbol zastępczy tekstu 34">
            <a:extLst>
              <a:ext uri="{FF2B5EF4-FFF2-40B4-BE49-F238E27FC236}">
                <a16:creationId xmlns:a16="http://schemas.microsoft.com/office/drawing/2014/main" xmlns="" id="{A221CB8A-96FB-4215-84E9-64C4537568A4}"/>
              </a:ext>
            </a:extLst>
          </p:cNvPr>
          <p:cNvSpPr txBox="1">
            <a:spLocks noGrp="1"/>
          </p:cNvSpPr>
          <p:nvPr>
            <p:ph type="body" sz="quarter" idx="4294967295"/>
          </p:nvPr>
        </p:nvSpPr>
        <p:spPr>
          <a:xfrm>
            <a:off x="9465128" y="2051383"/>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3" name="Symbol zastępczy tekstu 34">
            <a:extLst>
              <a:ext uri="{FF2B5EF4-FFF2-40B4-BE49-F238E27FC236}">
                <a16:creationId xmlns:a16="http://schemas.microsoft.com/office/drawing/2014/main" xmlns="" id="{1E79D583-3F64-41EB-8DC4-95035EA1C070}"/>
              </a:ext>
            </a:extLst>
          </p:cNvPr>
          <p:cNvSpPr txBox="1">
            <a:spLocks noGrp="1"/>
          </p:cNvSpPr>
          <p:nvPr>
            <p:ph type="body" sz="quarter" idx="4294967295"/>
          </p:nvPr>
        </p:nvSpPr>
        <p:spPr>
          <a:xfrm>
            <a:off x="1037679" y="3203070"/>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4" name="Symbol zastępczy tekstu 34">
            <a:extLst>
              <a:ext uri="{FF2B5EF4-FFF2-40B4-BE49-F238E27FC236}">
                <a16:creationId xmlns:a16="http://schemas.microsoft.com/office/drawing/2014/main" xmlns="" id="{9622F878-1A19-4228-8DB4-55B7957D2E2C}"/>
              </a:ext>
            </a:extLst>
          </p:cNvPr>
          <p:cNvSpPr txBox="1">
            <a:spLocks noGrp="1"/>
          </p:cNvSpPr>
          <p:nvPr>
            <p:ph type="body" sz="quarter" idx="4294967295"/>
          </p:nvPr>
        </p:nvSpPr>
        <p:spPr>
          <a:xfrm>
            <a:off x="3855741" y="3206416"/>
            <a:ext cx="2160334"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5" name="Symbol zastępczy tekstu 34">
            <a:extLst>
              <a:ext uri="{FF2B5EF4-FFF2-40B4-BE49-F238E27FC236}">
                <a16:creationId xmlns:a16="http://schemas.microsoft.com/office/drawing/2014/main" xmlns="" id="{4C6C7359-337A-4C0E-A326-EFC6991E15D3}"/>
              </a:ext>
            </a:extLst>
          </p:cNvPr>
          <p:cNvSpPr txBox="1">
            <a:spLocks noGrp="1"/>
          </p:cNvSpPr>
          <p:nvPr>
            <p:ph type="body" sz="quarter" idx="4294967295"/>
          </p:nvPr>
        </p:nvSpPr>
        <p:spPr>
          <a:xfrm>
            <a:off x="6651747" y="3209754"/>
            <a:ext cx="21716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6" name="Symbol zastępczy tekstu 34">
            <a:extLst>
              <a:ext uri="{FF2B5EF4-FFF2-40B4-BE49-F238E27FC236}">
                <a16:creationId xmlns:a16="http://schemas.microsoft.com/office/drawing/2014/main" xmlns="" id="{CD7F0A7C-0831-41A2-8A3E-0E1DC559CD92}"/>
              </a:ext>
            </a:extLst>
          </p:cNvPr>
          <p:cNvSpPr txBox="1">
            <a:spLocks noGrp="1"/>
          </p:cNvSpPr>
          <p:nvPr>
            <p:ph type="body" sz="quarter" idx="4294967295"/>
          </p:nvPr>
        </p:nvSpPr>
        <p:spPr>
          <a:xfrm>
            <a:off x="9453771" y="3225802"/>
            <a:ext cx="219308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7" name="Symbol zastępczy tekstu 34">
            <a:extLst>
              <a:ext uri="{FF2B5EF4-FFF2-40B4-BE49-F238E27FC236}">
                <a16:creationId xmlns:a16="http://schemas.microsoft.com/office/drawing/2014/main" xmlns="" id="{1C96707A-EDF6-44D2-A968-BAE975CF10E5}"/>
              </a:ext>
            </a:extLst>
          </p:cNvPr>
          <p:cNvSpPr txBox="1">
            <a:spLocks noGrp="1"/>
          </p:cNvSpPr>
          <p:nvPr>
            <p:ph type="body" sz="quarter" idx="4294967295"/>
          </p:nvPr>
        </p:nvSpPr>
        <p:spPr>
          <a:xfrm>
            <a:off x="1028992" y="4378823"/>
            <a:ext cx="212357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8" name="Symbol zastępczy tekstu 34">
            <a:extLst>
              <a:ext uri="{FF2B5EF4-FFF2-40B4-BE49-F238E27FC236}">
                <a16:creationId xmlns:a16="http://schemas.microsoft.com/office/drawing/2014/main" xmlns="" id="{6ECA5A68-8FEA-4DBE-AB4B-AA547AC2C7C8}"/>
              </a:ext>
            </a:extLst>
          </p:cNvPr>
          <p:cNvSpPr txBox="1">
            <a:spLocks noGrp="1"/>
          </p:cNvSpPr>
          <p:nvPr>
            <p:ph type="body" sz="quarter" idx="4294967295"/>
          </p:nvPr>
        </p:nvSpPr>
        <p:spPr>
          <a:xfrm>
            <a:off x="3843707" y="4378823"/>
            <a:ext cx="211622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9" name="Symbol zastępczy tekstu 34">
            <a:extLst>
              <a:ext uri="{FF2B5EF4-FFF2-40B4-BE49-F238E27FC236}">
                <a16:creationId xmlns:a16="http://schemas.microsoft.com/office/drawing/2014/main" xmlns="" id="{02558F85-4C14-4FC1-BA09-1ED5B0F90A41}"/>
              </a:ext>
            </a:extLst>
          </p:cNvPr>
          <p:cNvSpPr txBox="1">
            <a:spLocks noGrp="1"/>
          </p:cNvSpPr>
          <p:nvPr>
            <p:ph type="body" sz="quarter" idx="4294967295"/>
          </p:nvPr>
        </p:nvSpPr>
        <p:spPr>
          <a:xfrm>
            <a:off x="6651747" y="4382170"/>
            <a:ext cx="211555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0" name="Symbol zastępczy tekstu 34">
            <a:extLst>
              <a:ext uri="{FF2B5EF4-FFF2-40B4-BE49-F238E27FC236}">
                <a16:creationId xmlns:a16="http://schemas.microsoft.com/office/drawing/2014/main" xmlns="" id="{087FA02E-C441-4AE5-8FD0-014FB1D6156A}"/>
              </a:ext>
            </a:extLst>
          </p:cNvPr>
          <p:cNvSpPr txBox="1">
            <a:spLocks noGrp="1"/>
          </p:cNvSpPr>
          <p:nvPr>
            <p:ph type="body" sz="quarter" idx="4294967295"/>
          </p:nvPr>
        </p:nvSpPr>
        <p:spPr>
          <a:xfrm>
            <a:off x="9457108" y="4385508"/>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1" name="Symbol zastępczy tekstu 34">
            <a:extLst>
              <a:ext uri="{FF2B5EF4-FFF2-40B4-BE49-F238E27FC236}">
                <a16:creationId xmlns:a16="http://schemas.microsoft.com/office/drawing/2014/main" xmlns="" id="{488AFE91-DCDE-429F-AF45-130D0A9BB2A8}"/>
              </a:ext>
            </a:extLst>
          </p:cNvPr>
          <p:cNvSpPr txBox="1">
            <a:spLocks noGrp="1"/>
          </p:cNvSpPr>
          <p:nvPr>
            <p:ph type="body" sz="quarter" idx="4294967295"/>
          </p:nvPr>
        </p:nvSpPr>
        <p:spPr>
          <a:xfrm>
            <a:off x="3847722" y="5540541"/>
            <a:ext cx="2160334"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2" name="Symbol zastępczy tekstu 34">
            <a:extLst>
              <a:ext uri="{FF2B5EF4-FFF2-40B4-BE49-F238E27FC236}">
                <a16:creationId xmlns:a16="http://schemas.microsoft.com/office/drawing/2014/main" xmlns="" id="{E248B204-ADFD-413B-AEC6-22B75135B267}"/>
              </a:ext>
            </a:extLst>
          </p:cNvPr>
          <p:cNvSpPr txBox="1">
            <a:spLocks noGrp="1"/>
          </p:cNvSpPr>
          <p:nvPr>
            <p:ph type="body" sz="quarter" idx="4294967295"/>
          </p:nvPr>
        </p:nvSpPr>
        <p:spPr>
          <a:xfrm>
            <a:off x="6643728" y="5543888"/>
            <a:ext cx="21716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49" name="Symbol zastępczy tekstu 34">
            <a:extLst>
              <a:ext uri="{FF2B5EF4-FFF2-40B4-BE49-F238E27FC236}">
                <a16:creationId xmlns:a16="http://schemas.microsoft.com/office/drawing/2014/main" xmlns="" id="{DFD15D93-33D8-49AB-9BB0-FADE3A132253}"/>
              </a:ext>
            </a:extLst>
          </p:cNvPr>
          <p:cNvSpPr txBox="1">
            <a:spLocks noGrp="1"/>
          </p:cNvSpPr>
          <p:nvPr>
            <p:ph type="body" sz="quarter" idx="4294967295"/>
          </p:nvPr>
        </p:nvSpPr>
        <p:spPr>
          <a:xfrm>
            <a:off x="9465137" y="5532522"/>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Tree>
    <p:extLst>
      <p:ext uri="{BB962C8B-B14F-4D97-AF65-F5344CB8AC3E}">
        <p14:creationId xmlns:p14="http://schemas.microsoft.com/office/powerpoint/2010/main" val="4047388299"/>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p:cSld name="10_Dwa elementy zawartości">
    <p:spTree>
      <p:nvGrpSpPr>
        <p:cNvPr id="1" name=""/>
        <p:cNvGrpSpPr/>
        <p:nvPr/>
      </p:nvGrpSpPr>
      <p:grpSpPr>
        <a:xfrm>
          <a:off x="0" y="0"/>
          <a:ext cx="0" cy="0"/>
          <a:chOff x="0" y="0"/>
          <a:chExt cx="0" cy="0"/>
        </a:xfrm>
      </p:grpSpPr>
      <p:pic>
        <p:nvPicPr>
          <p:cNvPr id="19" name="Obraz 83">
            <a:extLst>
              <a:ext uri="{FF2B5EF4-FFF2-40B4-BE49-F238E27FC236}">
                <a16:creationId xmlns:a16="http://schemas.microsoft.com/office/drawing/2014/main" xmlns="" id="{849208B9-989B-47E8-A16D-A8A3573A5A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038" y="3113088"/>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Obraz 51">
            <a:extLst>
              <a:ext uri="{FF2B5EF4-FFF2-40B4-BE49-F238E27FC236}">
                <a16:creationId xmlns:a16="http://schemas.microsoft.com/office/drawing/2014/main" xmlns="" id="{13631690-63B8-4409-ABFE-FDB380B409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913" y="1949450"/>
            <a:ext cx="23209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Obraz 2">
            <a:extLst>
              <a:ext uri="{FF2B5EF4-FFF2-40B4-BE49-F238E27FC236}">
                <a16:creationId xmlns:a16="http://schemas.microsoft.com/office/drawing/2014/main" xmlns="" id="{545AFC02-99CD-42A5-8A41-AD1DC6E045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6975" y="1963738"/>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Obraz 54">
            <a:extLst>
              <a:ext uri="{FF2B5EF4-FFF2-40B4-BE49-F238E27FC236}">
                <a16:creationId xmlns:a16="http://schemas.microsoft.com/office/drawing/2014/main" xmlns="" id="{2ED6F117-9E8F-4536-977D-51A6046468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8088" y="3124200"/>
            <a:ext cx="2351087"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Obraz 55">
            <a:extLst>
              <a:ext uri="{FF2B5EF4-FFF2-40B4-BE49-F238E27FC236}">
                <a16:creationId xmlns:a16="http://schemas.microsoft.com/office/drawing/2014/main" xmlns="" id="{FCC4150C-F3D2-4273-9F7A-24AA0B289B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6975" y="4273550"/>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Obraz 56">
            <a:extLst>
              <a:ext uri="{FF2B5EF4-FFF2-40B4-BE49-F238E27FC236}">
                <a16:creationId xmlns:a16="http://schemas.microsoft.com/office/drawing/2014/main" xmlns="" id="{6ECB269A-32BC-4044-A82E-20FB28D0E9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0788" y="5434013"/>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Obraz 57">
            <a:extLst>
              <a:ext uri="{FF2B5EF4-FFF2-40B4-BE49-F238E27FC236}">
                <a16:creationId xmlns:a16="http://schemas.microsoft.com/office/drawing/2014/main" xmlns="" id="{3C08BBB1-5254-4F73-B073-7AE93A941C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8913" y="1963738"/>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Obraz 58">
            <a:extLst>
              <a:ext uri="{FF2B5EF4-FFF2-40B4-BE49-F238E27FC236}">
                <a16:creationId xmlns:a16="http://schemas.microsoft.com/office/drawing/2014/main" xmlns="" id="{F8A075F3-0431-4351-AFCE-A5BF690095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0025" y="3124200"/>
            <a:ext cx="2351088"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Obraz 59">
            <a:extLst>
              <a:ext uri="{FF2B5EF4-FFF2-40B4-BE49-F238E27FC236}">
                <a16:creationId xmlns:a16="http://schemas.microsoft.com/office/drawing/2014/main" xmlns="" id="{42A9D61C-8C9B-4E28-88CA-07EB9DD169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8913" y="4273550"/>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Obraz 60">
            <a:extLst>
              <a:ext uri="{FF2B5EF4-FFF2-40B4-BE49-F238E27FC236}">
                <a16:creationId xmlns:a16="http://schemas.microsoft.com/office/drawing/2014/main" xmlns="" id="{552D5E86-5DB2-404C-BC31-EA69502834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2725" y="5434013"/>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Obraz 61">
            <a:extLst>
              <a:ext uri="{FF2B5EF4-FFF2-40B4-BE49-F238E27FC236}">
                <a16:creationId xmlns:a16="http://schemas.microsoft.com/office/drawing/2014/main" xmlns="" id="{F0B77D72-E712-4AFB-BE30-455CE427DE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9588" y="1952625"/>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Obraz 62">
            <a:extLst>
              <a:ext uri="{FF2B5EF4-FFF2-40B4-BE49-F238E27FC236}">
                <a16:creationId xmlns:a16="http://schemas.microsoft.com/office/drawing/2014/main" xmlns="" id="{BB9D8DAA-6224-4B70-8528-84B2ADB8B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0700" y="3113088"/>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Obraz 63">
            <a:extLst>
              <a:ext uri="{FF2B5EF4-FFF2-40B4-BE49-F238E27FC236}">
                <a16:creationId xmlns:a16="http://schemas.microsoft.com/office/drawing/2014/main" xmlns="" id="{709A7E73-2E40-4FE3-BA14-A0DBBBB53A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9588" y="4260850"/>
            <a:ext cx="23495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Obraz 64">
            <a:extLst>
              <a:ext uri="{FF2B5EF4-FFF2-40B4-BE49-F238E27FC236}">
                <a16:creationId xmlns:a16="http://schemas.microsoft.com/office/drawing/2014/main" xmlns="" id="{0A83A43D-DD84-4948-8233-D22767B5AE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3400" y="5421313"/>
            <a:ext cx="234950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Obraz 87">
            <a:extLst>
              <a:ext uri="{FF2B5EF4-FFF2-40B4-BE49-F238E27FC236}">
                <a16:creationId xmlns:a16="http://schemas.microsoft.com/office/drawing/2014/main" xmlns="" id="{2ABBD3AE-3410-45DD-913F-04D60E9BE9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925" y="4260850"/>
            <a:ext cx="23495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Obraz 6">
            <a:extLst>
              <a:ext uri="{FF2B5EF4-FFF2-40B4-BE49-F238E27FC236}">
                <a16:creationId xmlns:a16="http://schemas.microsoft.com/office/drawing/2014/main" xmlns="" id="{54DE8B53-273B-42DE-AD01-E99747476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88" y="5419725"/>
            <a:ext cx="23209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Obraz 120">
            <a:extLst>
              <a:ext uri="{FF2B5EF4-FFF2-40B4-BE49-F238E27FC236}">
                <a16:creationId xmlns:a16="http://schemas.microsoft.com/office/drawing/2014/main" xmlns="" id="{CD28EFE1-D4A1-40DC-BABC-3414F7EB65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75" y="5568950"/>
            <a:ext cx="6429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 name="Łącznik prosty 5">
            <a:extLst>
              <a:ext uri="{FF2B5EF4-FFF2-40B4-BE49-F238E27FC236}">
                <a16:creationId xmlns:a16="http://schemas.microsoft.com/office/drawing/2014/main" xmlns="" id="{4F2331E6-96F2-4B93-B6EA-7A070BE28034}"/>
              </a:ext>
            </a:extLst>
          </p:cNvPr>
          <p:cNvCxnSpPr>
            <a:cxnSpLocks noChangeShapeType="1"/>
          </p:cNvCxnSpPr>
          <p:nvPr/>
        </p:nvCxnSpPr>
        <p:spPr bwMode="auto">
          <a:xfrm>
            <a:off x="3281363" y="2444750"/>
            <a:ext cx="455612" cy="4763"/>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52" name="Łącznik prosty 99">
            <a:extLst>
              <a:ext uri="{FF2B5EF4-FFF2-40B4-BE49-F238E27FC236}">
                <a16:creationId xmlns:a16="http://schemas.microsoft.com/office/drawing/2014/main" xmlns="" id="{195ED87A-A430-444B-B75D-F642C9489771}"/>
              </a:ext>
            </a:extLst>
          </p:cNvPr>
          <p:cNvCxnSpPr>
            <a:cxnSpLocks noChangeShapeType="1"/>
          </p:cNvCxnSpPr>
          <p:nvPr/>
        </p:nvCxnSpPr>
        <p:spPr bwMode="auto">
          <a:xfrm>
            <a:off x="3251200" y="5932488"/>
            <a:ext cx="512763" cy="4762"/>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53" name="Łącznik prosty 105">
            <a:extLst>
              <a:ext uri="{FF2B5EF4-FFF2-40B4-BE49-F238E27FC236}">
                <a16:creationId xmlns:a16="http://schemas.microsoft.com/office/drawing/2014/main" xmlns="" id="{46CBBDD6-6014-4BF8-94B3-E45D71B97AC1}"/>
              </a:ext>
            </a:extLst>
          </p:cNvPr>
          <p:cNvCxnSpPr>
            <a:cxnSpLocks noChangeShapeType="1"/>
          </p:cNvCxnSpPr>
          <p:nvPr/>
        </p:nvCxnSpPr>
        <p:spPr bwMode="auto">
          <a:xfrm>
            <a:off x="3273425" y="3609975"/>
            <a:ext cx="465138"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4" name="Łącznik prosty 108">
            <a:extLst>
              <a:ext uri="{FF2B5EF4-FFF2-40B4-BE49-F238E27FC236}">
                <a16:creationId xmlns:a16="http://schemas.microsoft.com/office/drawing/2014/main" xmlns="" id="{681CF6DF-73ED-4835-B45F-EC2BDBDC744C}"/>
              </a:ext>
            </a:extLst>
          </p:cNvPr>
          <p:cNvCxnSpPr>
            <a:cxnSpLocks noChangeShapeType="1"/>
          </p:cNvCxnSpPr>
          <p:nvPr/>
        </p:nvCxnSpPr>
        <p:spPr bwMode="auto">
          <a:xfrm>
            <a:off x="3259138" y="4772025"/>
            <a:ext cx="466725" cy="4763"/>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5" name="Łącznik prosty 110">
            <a:extLst>
              <a:ext uri="{FF2B5EF4-FFF2-40B4-BE49-F238E27FC236}">
                <a16:creationId xmlns:a16="http://schemas.microsoft.com/office/drawing/2014/main" xmlns="" id="{5D5D4C63-7973-441A-B7D5-AF369E0F0F63}"/>
              </a:ext>
            </a:extLst>
          </p:cNvPr>
          <p:cNvCxnSpPr>
            <a:cxnSpLocks noChangeShapeType="1"/>
          </p:cNvCxnSpPr>
          <p:nvPr/>
        </p:nvCxnSpPr>
        <p:spPr bwMode="auto">
          <a:xfrm>
            <a:off x="6084888" y="3598863"/>
            <a:ext cx="465137"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6" name="Łącznik prosty 111">
            <a:extLst>
              <a:ext uri="{FF2B5EF4-FFF2-40B4-BE49-F238E27FC236}">
                <a16:creationId xmlns:a16="http://schemas.microsoft.com/office/drawing/2014/main" xmlns="" id="{7C73A02D-FA13-4870-B569-DB8B42E42079}"/>
              </a:ext>
            </a:extLst>
          </p:cNvPr>
          <p:cNvCxnSpPr>
            <a:cxnSpLocks noChangeShapeType="1"/>
          </p:cNvCxnSpPr>
          <p:nvPr/>
        </p:nvCxnSpPr>
        <p:spPr bwMode="auto">
          <a:xfrm>
            <a:off x="6070600" y="4749800"/>
            <a:ext cx="466725"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7" name="Łącznik prosty 112">
            <a:extLst>
              <a:ext uri="{FF2B5EF4-FFF2-40B4-BE49-F238E27FC236}">
                <a16:creationId xmlns:a16="http://schemas.microsoft.com/office/drawing/2014/main" xmlns="" id="{2068D2AD-085E-47F9-A6E1-1B6F8C859004}"/>
              </a:ext>
            </a:extLst>
          </p:cNvPr>
          <p:cNvCxnSpPr>
            <a:cxnSpLocks noChangeShapeType="1"/>
          </p:cNvCxnSpPr>
          <p:nvPr/>
        </p:nvCxnSpPr>
        <p:spPr bwMode="auto">
          <a:xfrm>
            <a:off x="8886825" y="3598863"/>
            <a:ext cx="512763"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8" name="Łącznik prosty 113">
            <a:extLst>
              <a:ext uri="{FF2B5EF4-FFF2-40B4-BE49-F238E27FC236}">
                <a16:creationId xmlns:a16="http://schemas.microsoft.com/office/drawing/2014/main" xmlns="" id="{C07DBDC3-C307-4392-94F3-9B439AD96F4A}"/>
              </a:ext>
            </a:extLst>
          </p:cNvPr>
          <p:cNvCxnSpPr>
            <a:cxnSpLocks noChangeShapeType="1"/>
          </p:cNvCxnSpPr>
          <p:nvPr/>
        </p:nvCxnSpPr>
        <p:spPr bwMode="auto">
          <a:xfrm>
            <a:off x="8882063" y="4759325"/>
            <a:ext cx="512762"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59" name="Łącznik prosty 114">
            <a:extLst>
              <a:ext uri="{FF2B5EF4-FFF2-40B4-BE49-F238E27FC236}">
                <a16:creationId xmlns:a16="http://schemas.microsoft.com/office/drawing/2014/main" xmlns="" id="{4351A7C1-B42F-4B81-BA9E-A06E422AD8F7}"/>
              </a:ext>
            </a:extLst>
          </p:cNvPr>
          <p:cNvCxnSpPr>
            <a:cxnSpLocks noChangeShapeType="1"/>
          </p:cNvCxnSpPr>
          <p:nvPr/>
        </p:nvCxnSpPr>
        <p:spPr bwMode="auto">
          <a:xfrm>
            <a:off x="6084888" y="2438400"/>
            <a:ext cx="465137"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60" name="Łącznik prosty 115">
            <a:extLst>
              <a:ext uri="{FF2B5EF4-FFF2-40B4-BE49-F238E27FC236}">
                <a16:creationId xmlns:a16="http://schemas.microsoft.com/office/drawing/2014/main" xmlns="" id="{479C3150-34A9-42E4-86B3-131EF45C5CBB}"/>
              </a:ext>
            </a:extLst>
          </p:cNvPr>
          <p:cNvCxnSpPr>
            <a:cxnSpLocks noChangeShapeType="1"/>
          </p:cNvCxnSpPr>
          <p:nvPr/>
        </p:nvCxnSpPr>
        <p:spPr bwMode="auto">
          <a:xfrm>
            <a:off x="6084888" y="5932488"/>
            <a:ext cx="465137" cy="4762"/>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61" name="Łącznik prosty 116">
            <a:extLst>
              <a:ext uri="{FF2B5EF4-FFF2-40B4-BE49-F238E27FC236}">
                <a16:creationId xmlns:a16="http://schemas.microsoft.com/office/drawing/2014/main" xmlns="" id="{7939CADC-2D22-443A-A9A8-17EA576AB8D6}"/>
              </a:ext>
            </a:extLst>
          </p:cNvPr>
          <p:cNvCxnSpPr>
            <a:cxnSpLocks noChangeShapeType="1"/>
          </p:cNvCxnSpPr>
          <p:nvPr/>
        </p:nvCxnSpPr>
        <p:spPr bwMode="auto">
          <a:xfrm>
            <a:off x="8886825" y="2438400"/>
            <a:ext cx="512763"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62" name="Łącznik prosty 117">
            <a:extLst>
              <a:ext uri="{FF2B5EF4-FFF2-40B4-BE49-F238E27FC236}">
                <a16:creationId xmlns:a16="http://schemas.microsoft.com/office/drawing/2014/main" xmlns="" id="{C2F3ACD1-4F17-4220-83FE-D2C7499BC332}"/>
              </a:ext>
            </a:extLst>
          </p:cNvPr>
          <p:cNvCxnSpPr>
            <a:cxnSpLocks noChangeShapeType="1"/>
          </p:cNvCxnSpPr>
          <p:nvPr/>
        </p:nvCxnSpPr>
        <p:spPr bwMode="auto">
          <a:xfrm>
            <a:off x="8909050" y="5919788"/>
            <a:ext cx="466725" cy="6350"/>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63" name="Łącznik prosty 118">
            <a:extLst>
              <a:ext uri="{FF2B5EF4-FFF2-40B4-BE49-F238E27FC236}">
                <a16:creationId xmlns:a16="http://schemas.microsoft.com/office/drawing/2014/main" xmlns="" id="{6A059C9F-A2BF-4100-A55C-323CDC6A8DF2}"/>
              </a:ext>
            </a:extLst>
          </p:cNvPr>
          <p:cNvCxnSpPr>
            <a:cxnSpLocks noChangeShapeType="1"/>
          </p:cNvCxnSpPr>
          <p:nvPr/>
        </p:nvCxnSpPr>
        <p:spPr bwMode="auto">
          <a:xfrm>
            <a:off x="10539413" y="2925763"/>
            <a:ext cx="0" cy="187325"/>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64" name="Łącznik prosty 119">
            <a:extLst>
              <a:ext uri="{FF2B5EF4-FFF2-40B4-BE49-F238E27FC236}">
                <a16:creationId xmlns:a16="http://schemas.microsoft.com/office/drawing/2014/main" xmlns="" id="{7E630DF8-61F3-475B-8F6C-AE502452FE1D}"/>
              </a:ext>
            </a:extLst>
          </p:cNvPr>
          <p:cNvCxnSpPr>
            <a:cxnSpLocks noChangeShapeType="1"/>
          </p:cNvCxnSpPr>
          <p:nvPr/>
        </p:nvCxnSpPr>
        <p:spPr bwMode="auto">
          <a:xfrm>
            <a:off x="10550525" y="5253038"/>
            <a:ext cx="0" cy="169862"/>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cxnSp>
        <p:nvCxnSpPr>
          <p:cNvPr id="65" name="Łącznik prosty 121">
            <a:extLst>
              <a:ext uri="{FF2B5EF4-FFF2-40B4-BE49-F238E27FC236}">
                <a16:creationId xmlns:a16="http://schemas.microsoft.com/office/drawing/2014/main" xmlns="" id="{6CAEC00F-53DE-4EE6-B0E3-80CC01B71794}"/>
              </a:ext>
            </a:extLst>
          </p:cNvPr>
          <p:cNvCxnSpPr>
            <a:cxnSpLocks noChangeShapeType="1"/>
          </p:cNvCxnSpPr>
          <p:nvPr/>
        </p:nvCxnSpPr>
        <p:spPr bwMode="auto">
          <a:xfrm>
            <a:off x="2098675" y="4095750"/>
            <a:ext cx="0" cy="155575"/>
          </a:xfrm>
          <a:prstGeom prst="straightConnector1">
            <a:avLst/>
          </a:prstGeom>
          <a:noFill/>
          <a:ln w="6345">
            <a:solidFill>
              <a:srgbClr val="6D6E71"/>
            </a:solidFill>
            <a:miter lim="800000"/>
            <a:headEnd/>
            <a:tailEnd/>
          </a:ln>
          <a:extLst>
            <a:ext uri="{909E8E84-426E-40DD-AFC4-6F175D3DCCD1}">
              <a14:hiddenFill xmlns:a14="http://schemas.microsoft.com/office/drawing/2010/main">
                <a:noFill/>
              </a14:hiddenFill>
            </a:ext>
          </a:extLst>
        </p:spPr>
      </p:cxnSp>
      <p:sp>
        <p:nvSpPr>
          <p:cNvPr id="18" name="Symbol zastępczy tekstu 10">
            <a:extLst>
              <a:ext uri="{FF2B5EF4-FFF2-40B4-BE49-F238E27FC236}">
                <a16:creationId xmlns:a16="http://schemas.microsoft.com/office/drawing/2014/main" xmlns="" id="{2D6B4EC9-3FCD-46E7-AD72-7ED4FB4AC7E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35" name="Symbol zastępczy tekstu 34">
            <a:extLst>
              <a:ext uri="{FF2B5EF4-FFF2-40B4-BE49-F238E27FC236}">
                <a16:creationId xmlns:a16="http://schemas.microsoft.com/office/drawing/2014/main" xmlns="" id="{387B022F-71DE-45D7-831A-2578A704CD79}"/>
              </a:ext>
            </a:extLst>
          </p:cNvPr>
          <p:cNvSpPr txBox="1">
            <a:spLocks noGrp="1"/>
          </p:cNvSpPr>
          <p:nvPr>
            <p:ph type="body" sz="quarter" idx="4294967295"/>
          </p:nvPr>
        </p:nvSpPr>
        <p:spPr>
          <a:xfrm>
            <a:off x="1020680" y="2044698"/>
            <a:ext cx="212357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FFFFFF"/>
              </a:buClr>
              <a:buSzPct val="100000"/>
              <a:buFont typeface="Arial"/>
              <a:buAutoNum type="arabicPeriod"/>
              <a:tabLst/>
              <a:defRPr lang="pl-PL" sz="1200" b="0" i="0" u="none" strike="noStrike" cap="none" spc="0" baseline="0">
                <a:solidFill>
                  <a:srgbClr val="FFFFFF"/>
                </a:solidFill>
                <a:uFillTx/>
                <a:latin typeface="Arial"/>
              </a:defRPr>
            </a:lvl1pPr>
          </a:lstStyle>
          <a:p>
            <a:pPr lvl="0"/>
            <a:endParaRPr lang="pl-PL"/>
          </a:p>
        </p:txBody>
      </p:sp>
      <p:sp>
        <p:nvSpPr>
          <p:cNvPr id="36" name="Symbol zastępczy tekstu 34">
            <a:extLst>
              <a:ext uri="{FF2B5EF4-FFF2-40B4-BE49-F238E27FC236}">
                <a16:creationId xmlns:a16="http://schemas.microsoft.com/office/drawing/2014/main" xmlns="" id="{348F226D-9659-44C7-B5DA-4C001697457B}"/>
              </a:ext>
            </a:extLst>
          </p:cNvPr>
          <p:cNvSpPr txBox="1">
            <a:spLocks noGrp="1"/>
          </p:cNvSpPr>
          <p:nvPr>
            <p:ph type="body" sz="quarter" idx="4294967295"/>
          </p:nvPr>
        </p:nvSpPr>
        <p:spPr>
          <a:xfrm>
            <a:off x="3835395" y="2044698"/>
            <a:ext cx="211622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2"/>
              <a:tabLst/>
              <a:defRPr lang="pl-PL" sz="1200" b="0" i="0" u="none" strike="noStrike" cap="none" spc="0" baseline="0">
                <a:solidFill>
                  <a:srgbClr val="6D6E71"/>
                </a:solidFill>
                <a:uFillTx/>
                <a:latin typeface="Arial"/>
              </a:defRPr>
            </a:lvl1pPr>
          </a:lstStyle>
          <a:p>
            <a:pPr lvl="0"/>
            <a:endParaRPr lang="pl-PL"/>
          </a:p>
        </p:txBody>
      </p:sp>
      <p:sp>
        <p:nvSpPr>
          <p:cNvPr id="37" name="Symbol zastępczy tekstu 34">
            <a:extLst>
              <a:ext uri="{FF2B5EF4-FFF2-40B4-BE49-F238E27FC236}">
                <a16:creationId xmlns:a16="http://schemas.microsoft.com/office/drawing/2014/main" xmlns="" id="{A6D6C77E-3C17-49DD-A5B6-5F03B01A59C7}"/>
              </a:ext>
            </a:extLst>
          </p:cNvPr>
          <p:cNvSpPr txBox="1">
            <a:spLocks noGrp="1"/>
          </p:cNvSpPr>
          <p:nvPr>
            <p:ph type="body" sz="quarter" idx="4294967295"/>
          </p:nvPr>
        </p:nvSpPr>
        <p:spPr>
          <a:xfrm>
            <a:off x="6643436" y="2048045"/>
            <a:ext cx="211555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3"/>
              <a:tabLst/>
              <a:defRPr lang="pl-PL" sz="1200" b="0" i="0" u="none" strike="noStrike" cap="none" spc="0" baseline="0">
                <a:solidFill>
                  <a:srgbClr val="6D6E71"/>
                </a:solidFill>
                <a:uFillTx/>
                <a:latin typeface="Arial"/>
              </a:defRPr>
            </a:lvl1pPr>
          </a:lstStyle>
          <a:p>
            <a:pPr lvl="0"/>
            <a:endParaRPr lang="pl-PL"/>
          </a:p>
        </p:txBody>
      </p:sp>
      <p:sp>
        <p:nvSpPr>
          <p:cNvPr id="38" name="Symbol zastępczy tekstu 34">
            <a:extLst>
              <a:ext uri="{FF2B5EF4-FFF2-40B4-BE49-F238E27FC236}">
                <a16:creationId xmlns:a16="http://schemas.microsoft.com/office/drawing/2014/main" xmlns="" id="{16E9F502-7F24-443A-B434-FAE5994C5F78}"/>
              </a:ext>
            </a:extLst>
          </p:cNvPr>
          <p:cNvSpPr txBox="1">
            <a:spLocks noGrp="1"/>
          </p:cNvSpPr>
          <p:nvPr>
            <p:ph type="body" sz="quarter" idx="4294967295"/>
          </p:nvPr>
        </p:nvSpPr>
        <p:spPr>
          <a:xfrm>
            <a:off x="9448796" y="2051383"/>
            <a:ext cx="2181721"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4"/>
              <a:tabLst/>
              <a:defRPr lang="pl-PL" sz="1200" b="0" i="0" u="none" strike="noStrike" cap="none" spc="0" baseline="0">
                <a:solidFill>
                  <a:srgbClr val="6D6E71"/>
                </a:solidFill>
                <a:uFillTx/>
                <a:latin typeface="Arial"/>
              </a:defRPr>
            </a:lvl1pPr>
          </a:lstStyle>
          <a:p>
            <a:pPr lvl="0"/>
            <a:endParaRPr lang="pl-PL"/>
          </a:p>
        </p:txBody>
      </p:sp>
      <p:sp>
        <p:nvSpPr>
          <p:cNvPr id="39" name="Symbol zastępczy tekstu 34">
            <a:extLst>
              <a:ext uri="{FF2B5EF4-FFF2-40B4-BE49-F238E27FC236}">
                <a16:creationId xmlns:a16="http://schemas.microsoft.com/office/drawing/2014/main" xmlns="" id="{BA594A16-FF8C-495F-9168-85FEDA1EBF3F}"/>
              </a:ext>
            </a:extLst>
          </p:cNvPr>
          <p:cNvSpPr txBox="1">
            <a:spLocks noGrp="1"/>
          </p:cNvSpPr>
          <p:nvPr>
            <p:ph type="body" sz="quarter" idx="4294967295"/>
          </p:nvPr>
        </p:nvSpPr>
        <p:spPr>
          <a:xfrm>
            <a:off x="3836794" y="3237469"/>
            <a:ext cx="2171699"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7"/>
              <a:tabLst/>
              <a:defRPr lang="pl-PL" sz="1200" b="0" i="0" u="none" strike="noStrike" cap="none" spc="0" baseline="0">
                <a:solidFill>
                  <a:srgbClr val="6D6E71"/>
                </a:solidFill>
                <a:uFillTx/>
                <a:latin typeface="Arial"/>
              </a:defRPr>
            </a:lvl1pPr>
          </a:lstStyle>
          <a:p>
            <a:pPr lvl="0"/>
            <a:endParaRPr lang="pl-PL"/>
          </a:p>
        </p:txBody>
      </p:sp>
      <p:sp>
        <p:nvSpPr>
          <p:cNvPr id="40" name="Symbol zastępczy tekstu 34">
            <a:extLst>
              <a:ext uri="{FF2B5EF4-FFF2-40B4-BE49-F238E27FC236}">
                <a16:creationId xmlns:a16="http://schemas.microsoft.com/office/drawing/2014/main" xmlns="" id="{3C6D7070-87FF-4F9A-B81E-99B75478A9D8}"/>
              </a:ext>
            </a:extLst>
          </p:cNvPr>
          <p:cNvSpPr txBox="1">
            <a:spLocks noGrp="1"/>
          </p:cNvSpPr>
          <p:nvPr>
            <p:ph type="body" sz="quarter" idx="4294967295"/>
          </p:nvPr>
        </p:nvSpPr>
        <p:spPr>
          <a:xfrm>
            <a:off x="1013868" y="3198086"/>
            <a:ext cx="2193087"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8"/>
              <a:tabLst/>
              <a:defRPr lang="pl-PL" sz="1200" b="0" i="0" u="none" strike="noStrike" cap="none" spc="0" baseline="0">
                <a:solidFill>
                  <a:srgbClr val="6D6E71"/>
                </a:solidFill>
                <a:uFillTx/>
                <a:latin typeface="Arial"/>
              </a:defRPr>
            </a:lvl1pPr>
          </a:lstStyle>
          <a:p>
            <a:pPr lvl="0"/>
            <a:endParaRPr lang="pl-PL"/>
          </a:p>
        </p:txBody>
      </p:sp>
      <p:sp>
        <p:nvSpPr>
          <p:cNvPr id="41" name="Symbol zastępczy tekstu 34">
            <a:extLst>
              <a:ext uri="{FF2B5EF4-FFF2-40B4-BE49-F238E27FC236}">
                <a16:creationId xmlns:a16="http://schemas.microsoft.com/office/drawing/2014/main" xmlns="" id="{01C4A748-6DE2-4B80-88A7-0867A9A07293}"/>
              </a:ext>
            </a:extLst>
          </p:cNvPr>
          <p:cNvSpPr txBox="1">
            <a:spLocks noGrp="1"/>
          </p:cNvSpPr>
          <p:nvPr>
            <p:ph type="body" sz="quarter" idx="4294967295"/>
          </p:nvPr>
        </p:nvSpPr>
        <p:spPr>
          <a:xfrm>
            <a:off x="1012661" y="4378823"/>
            <a:ext cx="212357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9"/>
              <a:tabLst/>
              <a:defRPr lang="pl-PL" sz="1200" b="0" i="0" u="none" strike="noStrike" cap="none" spc="0" baseline="0">
                <a:solidFill>
                  <a:srgbClr val="6D6E71"/>
                </a:solidFill>
                <a:uFillTx/>
                <a:latin typeface="Arial"/>
              </a:defRPr>
            </a:lvl1pPr>
          </a:lstStyle>
          <a:p>
            <a:pPr lvl="0"/>
            <a:endParaRPr lang="pl-PL"/>
          </a:p>
        </p:txBody>
      </p:sp>
      <p:sp>
        <p:nvSpPr>
          <p:cNvPr id="42" name="Symbol zastępczy tekstu 34">
            <a:extLst>
              <a:ext uri="{FF2B5EF4-FFF2-40B4-BE49-F238E27FC236}">
                <a16:creationId xmlns:a16="http://schemas.microsoft.com/office/drawing/2014/main" xmlns="" id="{E371748F-0F3C-45C3-BEE5-7855736DF726}"/>
              </a:ext>
            </a:extLst>
          </p:cNvPr>
          <p:cNvSpPr txBox="1">
            <a:spLocks noGrp="1"/>
          </p:cNvSpPr>
          <p:nvPr>
            <p:ph type="body" sz="quarter" idx="4294967295"/>
          </p:nvPr>
        </p:nvSpPr>
        <p:spPr>
          <a:xfrm>
            <a:off x="3827376" y="4378823"/>
            <a:ext cx="211622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0"/>
              <a:tabLst/>
              <a:defRPr lang="pl-PL" sz="1200" b="0" i="0" u="none" strike="noStrike" cap="none" spc="0" baseline="0">
                <a:solidFill>
                  <a:srgbClr val="6D6E71"/>
                </a:solidFill>
                <a:uFillTx/>
                <a:latin typeface="Arial"/>
              </a:defRPr>
            </a:lvl1pPr>
          </a:lstStyle>
          <a:p>
            <a:pPr lvl="0"/>
            <a:endParaRPr lang="pl-PL"/>
          </a:p>
        </p:txBody>
      </p:sp>
      <p:sp>
        <p:nvSpPr>
          <p:cNvPr id="43" name="Symbol zastępczy tekstu 34">
            <a:extLst>
              <a:ext uri="{FF2B5EF4-FFF2-40B4-BE49-F238E27FC236}">
                <a16:creationId xmlns:a16="http://schemas.microsoft.com/office/drawing/2014/main" xmlns="" id="{1F8DBE29-2EAE-4228-9463-491CA16E96BB}"/>
              </a:ext>
            </a:extLst>
          </p:cNvPr>
          <p:cNvSpPr txBox="1">
            <a:spLocks noGrp="1"/>
          </p:cNvSpPr>
          <p:nvPr>
            <p:ph type="body" sz="quarter" idx="4294967295"/>
          </p:nvPr>
        </p:nvSpPr>
        <p:spPr>
          <a:xfrm>
            <a:off x="6635416" y="4382170"/>
            <a:ext cx="211555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1"/>
              <a:tabLst/>
              <a:defRPr lang="pl-PL" sz="1200" b="0" i="0" u="none" strike="noStrike" cap="none" spc="0" baseline="0">
                <a:solidFill>
                  <a:srgbClr val="6D6E71"/>
                </a:solidFill>
                <a:uFillTx/>
                <a:latin typeface="Arial"/>
              </a:defRPr>
            </a:lvl1pPr>
          </a:lstStyle>
          <a:p>
            <a:pPr lvl="0"/>
            <a:endParaRPr lang="pl-PL"/>
          </a:p>
        </p:txBody>
      </p:sp>
      <p:sp>
        <p:nvSpPr>
          <p:cNvPr id="44" name="Symbol zastępczy tekstu 34">
            <a:extLst>
              <a:ext uri="{FF2B5EF4-FFF2-40B4-BE49-F238E27FC236}">
                <a16:creationId xmlns:a16="http://schemas.microsoft.com/office/drawing/2014/main" xmlns="" id="{FE721418-F402-4C46-8816-A64A72CC10FB}"/>
              </a:ext>
            </a:extLst>
          </p:cNvPr>
          <p:cNvSpPr txBox="1">
            <a:spLocks noGrp="1"/>
          </p:cNvSpPr>
          <p:nvPr>
            <p:ph type="body" sz="quarter" idx="4294967295"/>
          </p:nvPr>
        </p:nvSpPr>
        <p:spPr>
          <a:xfrm>
            <a:off x="9440777" y="4385508"/>
            <a:ext cx="2181721"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2"/>
              <a:tabLst/>
              <a:defRPr lang="pl-PL" sz="1200" b="0" i="0" u="none" strike="noStrike" cap="none" spc="0" baseline="0">
                <a:solidFill>
                  <a:srgbClr val="6D6E71"/>
                </a:solidFill>
                <a:uFillTx/>
                <a:latin typeface="Arial"/>
              </a:defRPr>
            </a:lvl1pPr>
          </a:lstStyle>
          <a:p>
            <a:pPr lvl="0"/>
            <a:endParaRPr lang="pl-PL"/>
          </a:p>
        </p:txBody>
      </p:sp>
      <p:sp>
        <p:nvSpPr>
          <p:cNvPr id="45" name="Symbol zastępczy tekstu 34">
            <a:extLst>
              <a:ext uri="{FF2B5EF4-FFF2-40B4-BE49-F238E27FC236}">
                <a16:creationId xmlns:a16="http://schemas.microsoft.com/office/drawing/2014/main" xmlns="" id="{EEFCD437-4E42-432C-96E3-633CBBE085FD}"/>
              </a:ext>
            </a:extLst>
          </p:cNvPr>
          <p:cNvSpPr txBox="1">
            <a:spLocks noGrp="1"/>
          </p:cNvSpPr>
          <p:nvPr>
            <p:ph type="body" sz="quarter" idx="4294967295"/>
          </p:nvPr>
        </p:nvSpPr>
        <p:spPr>
          <a:xfrm>
            <a:off x="9547725" y="5551057"/>
            <a:ext cx="215499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3"/>
              <a:tabLst/>
              <a:defRPr lang="pl-PL" sz="1200" b="0" i="0" u="none" strike="noStrike" cap="none" spc="0" baseline="0">
                <a:solidFill>
                  <a:srgbClr val="6D6E71"/>
                </a:solidFill>
                <a:uFillTx/>
                <a:latin typeface="Arial"/>
              </a:defRPr>
            </a:lvl1pPr>
          </a:lstStyle>
          <a:p>
            <a:pPr lvl="0"/>
            <a:endParaRPr lang="pl-PL"/>
          </a:p>
        </p:txBody>
      </p:sp>
      <p:sp>
        <p:nvSpPr>
          <p:cNvPr id="46" name="Symbol zastępczy tekstu 34">
            <a:extLst>
              <a:ext uri="{FF2B5EF4-FFF2-40B4-BE49-F238E27FC236}">
                <a16:creationId xmlns:a16="http://schemas.microsoft.com/office/drawing/2014/main" xmlns="" id="{CF415927-48AB-44D3-AB95-956B44502649}"/>
              </a:ext>
            </a:extLst>
          </p:cNvPr>
          <p:cNvSpPr txBox="1">
            <a:spLocks noGrp="1"/>
          </p:cNvSpPr>
          <p:nvPr>
            <p:ph type="body" sz="quarter" idx="4294967295"/>
          </p:nvPr>
        </p:nvSpPr>
        <p:spPr>
          <a:xfrm>
            <a:off x="6643865" y="5554394"/>
            <a:ext cx="2160334"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4"/>
              <a:tabLst/>
              <a:defRPr lang="pl-PL" sz="1200" b="0" i="0" u="none" strike="noStrike" cap="none" spc="0" baseline="0">
                <a:solidFill>
                  <a:srgbClr val="6D6E71"/>
                </a:solidFill>
                <a:uFillTx/>
                <a:latin typeface="Arial"/>
              </a:defRPr>
            </a:lvl1pPr>
          </a:lstStyle>
          <a:p>
            <a:pPr lvl="0"/>
            <a:endParaRPr lang="pl-PL"/>
          </a:p>
        </p:txBody>
      </p:sp>
      <p:sp>
        <p:nvSpPr>
          <p:cNvPr id="47" name="Symbol zastępczy tekstu 34">
            <a:extLst>
              <a:ext uri="{FF2B5EF4-FFF2-40B4-BE49-F238E27FC236}">
                <a16:creationId xmlns:a16="http://schemas.microsoft.com/office/drawing/2014/main" xmlns="" id="{98271E4F-B7EF-4112-ABD0-E2BCC33C3660}"/>
              </a:ext>
            </a:extLst>
          </p:cNvPr>
          <p:cNvSpPr txBox="1">
            <a:spLocks noGrp="1"/>
          </p:cNvSpPr>
          <p:nvPr>
            <p:ph type="body" sz="quarter" idx="4294967295"/>
          </p:nvPr>
        </p:nvSpPr>
        <p:spPr>
          <a:xfrm>
            <a:off x="3828775" y="5531425"/>
            <a:ext cx="2171699"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5"/>
              <a:tabLst/>
              <a:defRPr lang="pl-PL" sz="1200" b="0" i="0" u="none" strike="noStrike" cap="none" spc="0" baseline="0">
                <a:solidFill>
                  <a:srgbClr val="6D6E71"/>
                </a:solidFill>
                <a:uFillTx/>
                <a:latin typeface="Arial"/>
              </a:defRPr>
            </a:lvl1pPr>
          </a:lstStyle>
          <a:p>
            <a:pPr lvl="0"/>
            <a:endParaRPr lang="pl-PL"/>
          </a:p>
        </p:txBody>
      </p:sp>
      <p:sp>
        <p:nvSpPr>
          <p:cNvPr id="48" name="Symbol zastępczy tekstu 34">
            <a:extLst>
              <a:ext uri="{FF2B5EF4-FFF2-40B4-BE49-F238E27FC236}">
                <a16:creationId xmlns:a16="http://schemas.microsoft.com/office/drawing/2014/main" xmlns="" id="{FD2619D8-D60A-4245-9E6C-AB0162782E52}"/>
              </a:ext>
            </a:extLst>
          </p:cNvPr>
          <p:cNvSpPr txBox="1">
            <a:spLocks noGrp="1"/>
          </p:cNvSpPr>
          <p:nvPr>
            <p:ph type="body" sz="quarter" idx="4294967295"/>
          </p:nvPr>
        </p:nvSpPr>
        <p:spPr>
          <a:xfrm>
            <a:off x="9514185" y="3230785"/>
            <a:ext cx="215499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5"/>
              <a:tabLst/>
              <a:defRPr lang="pl-PL" sz="1200" b="0" i="0" u="none" strike="noStrike" cap="none" spc="0" baseline="0">
                <a:solidFill>
                  <a:srgbClr val="6D6E71"/>
                </a:solidFill>
                <a:uFillTx/>
                <a:latin typeface="Arial"/>
              </a:defRPr>
            </a:lvl1pPr>
          </a:lstStyle>
          <a:p>
            <a:pPr lvl="0"/>
            <a:endParaRPr lang="pl-PL"/>
          </a:p>
        </p:txBody>
      </p:sp>
      <p:sp>
        <p:nvSpPr>
          <p:cNvPr id="49" name="Symbol zastępczy tekstu 34">
            <a:extLst>
              <a:ext uri="{FF2B5EF4-FFF2-40B4-BE49-F238E27FC236}">
                <a16:creationId xmlns:a16="http://schemas.microsoft.com/office/drawing/2014/main" xmlns="" id="{EA2BA212-B5DF-4747-A450-62F053ED497B}"/>
              </a:ext>
            </a:extLst>
          </p:cNvPr>
          <p:cNvSpPr txBox="1">
            <a:spLocks noGrp="1"/>
          </p:cNvSpPr>
          <p:nvPr>
            <p:ph type="body" sz="quarter" idx="4294967295"/>
          </p:nvPr>
        </p:nvSpPr>
        <p:spPr>
          <a:xfrm>
            <a:off x="6624178" y="3234123"/>
            <a:ext cx="2160334"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6"/>
              <a:tabLst/>
              <a:defRPr lang="pl-PL" sz="1200" b="0" i="0" u="none" strike="noStrike" cap="none" spc="0" baseline="0">
                <a:solidFill>
                  <a:srgbClr val="6D6E71"/>
                </a:solidFill>
                <a:uFillTx/>
                <a:latin typeface="Arial"/>
              </a:defRPr>
            </a:lvl1pPr>
          </a:lstStyle>
          <a:p>
            <a:pPr lvl="0"/>
            <a:endParaRPr lang="pl-PL"/>
          </a:p>
        </p:txBody>
      </p:sp>
    </p:spTree>
    <p:extLst>
      <p:ext uri="{BB962C8B-B14F-4D97-AF65-F5344CB8AC3E}">
        <p14:creationId xmlns:p14="http://schemas.microsoft.com/office/powerpoint/2010/main" val="30931431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3_Nagłówek sekcji">
    <p:spTree>
      <p:nvGrpSpPr>
        <p:cNvPr id="1" name=""/>
        <p:cNvGrpSpPr/>
        <p:nvPr/>
      </p:nvGrpSpPr>
      <p:grpSpPr>
        <a:xfrm>
          <a:off x="0" y="0"/>
          <a:ext cx="0" cy="0"/>
          <a:chOff x="0" y="0"/>
          <a:chExt cx="0" cy="0"/>
        </a:xfrm>
      </p:grpSpPr>
      <p:pic>
        <p:nvPicPr>
          <p:cNvPr id="2" name="Obraz 3">
            <a:extLst>
              <a:ext uri="{FF2B5EF4-FFF2-40B4-BE49-F238E27FC236}">
                <a16:creationId xmlns="" xmlns:a16="http://schemas.microsoft.com/office/drawing/2014/main" id="{9EFC02DB-B770-489E-AAE3-AAEA5872045B}"/>
              </a:ext>
            </a:extLst>
          </p:cNvPr>
          <p:cNvPicPr>
            <a:picLocks noChangeAspect="1"/>
          </p:cNvPicPr>
          <p:nvPr/>
        </p:nvPicPr>
        <p:blipFill>
          <a:blip r:embed="rId2"/>
          <a:stretch>
            <a:fillRect/>
          </a:stretch>
        </p:blipFill>
        <p:spPr>
          <a:xfrm>
            <a:off x="0" y="1709"/>
            <a:ext cx="12191996" cy="6854571"/>
          </a:xfrm>
          <a:prstGeom prst="rect">
            <a:avLst/>
          </a:prstGeom>
          <a:noFill/>
          <a:ln cap="flat">
            <a:noFill/>
          </a:ln>
        </p:spPr>
      </p:pic>
      <p:pic>
        <p:nvPicPr>
          <p:cNvPr id="3" name="Obraz 7">
            <a:extLst>
              <a:ext uri="{FF2B5EF4-FFF2-40B4-BE49-F238E27FC236}">
                <a16:creationId xmlns="" xmlns:a16="http://schemas.microsoft.com/office/drawing/2014/main" id="{81CFB999-254A-4FC3-9A7B-E8BEA98872C8}"/>
              </a:ext>
            </a:extLst>
          </p:cNvPr>
          <p:cNvPicPr>
            <a:picLocks noChangeAspect="1"/>
          </p:cNvPicPr>
          <p:nvPr/>
        </p:nvPicPr>
        <p:blipFill>
          <a:blip r:embed="rId3"/>
          <a:stretch>
            <a:fillRect/>
          </a:stretch>
        </p:blipFill>
        <p:spPr>
          <a:xfrm>
            <a:off x="0" y="4155088"/>
            <a:ext cx="5523725" cy="807726"/>
          </a:xfrm>
          <a:prstGeom prst="rect">
            <a:avLst/>
          </a:prstGeom>
          <a:noFill/>
          <a:ln cap="flat">
            <a:noFill/>
          </a:ln>
        </p:spPr>
      </p:pic>
      <p:sp>
        <p:nvSpPr>
          <p:cNvPr id="4" name="Symbol zastępczy tekstu 12">
            <a:extLst>
              <a:ext uri="{FF2B5EF4-FFF2-40B4-BE49-F238E27FC236}">
                <a16:creationId xmlns="" xmlns:a16="http://schemas.microsoft.com/office/drawing/2014/main" id="{F3444566-B5A6-4CCE-8389-2ABB2B6C33FF}"/>
              </a:ext>
            </a:extLst>
          </p:cNvPr>
          <p:cNvSpPr txBox="1">
            <a:spLocks noGrp="1"/>
          </p:cNvSpPr>
          <p:nvPr>
            <p:ph type="body" sz="quarter" idx="4294967295"/>
          </p:nvPr>
        </p:nvSpPr>
        <p:spPr>
          <a:xfrm>
            <a:off x="914400" y="4241810"/>
            <a:ext cx="6252520"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3001665564"/>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p:cSld name="3_Nagłówek sekcji">
    <p:spTree>
      <p:nvGrpSpPr>
        <p:cNvPr id="1" name=""/>
        <p:cNvGrpSpPr/>
        <p:nvPr/>
      </p:nvGrpSpPr>
      <p:grpSpPr>
        <a:xfrm>
          <a:off x="0" y="0"/>
          <a:ext cx="0" cy="0"/>
          <a:chOff x="0" y="0"/>
          <a:chExt cx="0" cy="0"/>
        </a:xfrm>
      </p:grpSpPr>
      <p:pic>
        <p:nvPicPr>
          <p:cNvPr id="3" name="Obraz 3">
            <a:extLst>
              <a:ext uri="{FF2B5EF4-FFF2-40B4-BE49-F238E27FC236}">
                <a16:creationId xmlns:a16="http://schemas.microsoft.com/office/drawing/2014/main" xmlns="" id="{38B16B6C-4529-4CF0-9F59-E95A2A7AF9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az 7">
            <a:extLst>
              <a:ext uri="{FF2B5EF4-FFF2-40B4-BE49-F238E27FC236}">
                <a16:creationId xmlns:a16="http://schemas.microsoft.com/office/drawing/2014/main" xmlns="" id="{CF5F258B-E5C4-4341-978D-5E14878E3B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54488"/>
            <a:ext cx="552450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ymbol zastępczy tekstu 12">
            <a:extLst>
              <a:ext uri="{FF2B5EF4-FFF2-40B4-BE49-F238E27FC236}">
                <a16:creationId xmlns:a16="http://schemas.microsoft.com/office/drawing/2014/main" xmlns="" id="{F3444566-B5A6-4CCE-8389-2ABB2B6C33FF}"/>
              </a:ext>
            </a:extLst>
          </p:cNvPr>
          <p:cNvSpPr txBox="1">
            <a:spLocks noGrp="1"/>
          </p:cNvSpPr>
          <p:nvPr>
            <p:ph type="body" sz="quarter" idx="4294967295"/>
          </p:nvPr>
        </p:nvSpPr>
        <p:spPr>
          <a:xfrm>
            <a:off x="914400" y="4241810"/>
            <a:ext cx="6252520"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1342939529"/>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p:cSld name="11_Dwa elementy zawartości">
    <p:spTree>
      <p:nvGrpSpPr>
        <p:cNvPr id="1" name=""/>
        <p:cNvGrpSpPr/>
        <p:nvPr/>
      </p:nvGrpSpPr>
      <p:grpSpPr>
        <a:xfrm>
          <a:off x="0" y="0"/>
          <a:ext cx="0" cy="0"/>
          <a:chOff x="0" y="0"/>
          <a:chExt cx="0" cy="0"/>
        </a:xfrm>
      </p:grpSpPr>
      <p:pic>
        <p:nvPicPr>
          <p:cNvPr id="10" name="Obraz 3">
            <a:extLst>
              <a:ext uri="{FF2B5EF4-FFF2-40B4-BE49-F238E27FC236}">
                <a16:creationId xmlns:a16="http://schemas.microsoft.com/office/drawing/2014/main" xmlns="" id="{5229EEA0-0AAA-43C5-AA5C-BB73A08BF1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425" y="1963738"/>
            <a:ext cx="32781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4">
            <a:extLst>
              <a:ext uri="{FF2B5EF4-FFF2-40B4-BE49-F238E27FC236}">
                <a16:creationId xmlns:a16="http://schemas.microsoft.com/office/drawing/2014/main" xmlns="" id="{EAC24148-7AB8-4400-BB9E-462DEB8CD9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988" y="3425825"/>
            <a:ext cx="235267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53">
            <a:extLst>
              <a:ext uri="{FF2B5EF4-FFF2-40B4-BE49-F238E27FC236}">
                <a16:creationId xmlns:a16="http://schemas.microsoft.com/office/drawing/2014/main" xmlns="" id="{389E27F5-639D-4109-BB1F-DCE105D0C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700" y="4867275"/>
            <a:ext cx="235267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az 73">
            <a:extLst>
              <a:ext uri="{FF2B5EF4-FFF2-40B4-BE49-F238E27FC236}">
                <a16:creationId xmlns:a16="http://schemas.microsoft.com/office/drawing/2014/main" xmlns="" id="{D7372D53-D75E-4053-A8E9-092DCAE34C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7450" y="3425825"/>
            <a:ext cx="2354263"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az 74">
            <a:extLst>
              <a:ext uri="{FF2B5EF4-FFF2-40B4-BE49-F238E27FC236}">
                <a16:creationId xmlns:a16="http://schemas.microsoft.com/office/drawing/2014/main" xmlns="" id="{FAB0F879-E4F7-4CC5-A6A7-428957615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4867275"/>
            <a:ext cx="235267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upa 13">
            <a:extLst>
              <a:ext uri="{FF2B5EF4-FFF2-40B4-BE49-F238E27FC236}">
                <a16:creationId xmlns:a16="http://schemas.microsoft.com/office/drawing/2014/main" xmlns="" id="{387274B4-D94B-4F8F-924E-7733CAB452F8}"/>
              </a:ext>
            </a:extLst>
          </p:cNvPr>
          <p:cNvGrpSpPr>
            <a:grpSpLocks/>
          </p:cNvGrpSpPr>
          <p:nvPr/>
        </p:nvGrpSpPr>
        <p:grpSpPr bwMode="auto">
          <a:xfrm>
            <a:off x="2078038" y="2962275"/>
            <a:ext cx="2825750" cy="484188"/>
            <a:chOff x="2078184" y="2962143"/>
            <a:chExt cx="2826328" cy="485099"/>
          </a:xfrm>
        </p:grpSpPr>
        <p:cxnSp>
          <p:nvCxnSpPr>
            <p:cNvPr id="16" name="Łącznik prosty 6">
              <a:extLst>
                <a:ext uri="{FF2B5EF4-FFF2-40B4-BE49-F238E27FC236}">
                  <a16:creationId xmlns:a16="http://schemas.microsoft.com/office/drawing/2014/main" xmlns="" id="{67F79148-1E66-4683-B08B-97E77330F684}"/>
                </a:ext>
              </a:extLst>
            </p:cNvPr>
            <p:cNvCxnSpPr>
              <a:cxnSpLocks noChangeShapeType="1"/>
            </p:cNvCxnSpPr>
            <p:nvPr/>
          </p:nvCxnSpPr>
          <p:spPr bwMode="auto">
            <a:xfrm>
              <a:off x="2078184" y="3206837"/>
              <a:ext cx="2826328"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4" name="Łącznik prosty 12">
              <a:extLst>
                <a:ext uri="{FF2B5EF4-FFF2-40B4-BE49-F238E27FC236}">
                  <a16:creationId xmlns:a16="http://schemas.microsoft.com/office/drawing/2014/main" xmlns="" id="{01973A28-44F0-4D41-B76B-6F45F2D66925}"/>
                </a:ext>
              </a:extLst>
            </p:cNvPr>
            <p:cNvCxnSpPr>
              <a:cxnSpLocks noChangeShapeType="1"/>
            </p:cNvCxnSpPr>
            <p:nvPr/>
          </p:nvCxnSpPr>
          <p:spPr bwMode="auto">
            <a:xfrm>
              <a:off x="3503057" y="2962143"/>
              <a:ext cx="6437" cy="238257"/>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5" name="Łącznik prosty 75">
              <a:extLst>
                <a:ext uri="{FF2B5EF4-FFF2-40B4-BE49-F238E27FC236}">
                  <a16:creationId xmlns:a16="http://schemas.microsoft.com/office/drawing/2014/main" xmlns="" id="{435881E5-6CB5-40B2-812F-77337C6E7E1E}"/>
                </a:ext>
              </a:extLst>
            </p:cNvPr>
            <p:cNvCxnSpPr>
              <a:cxnSpLocks noChangeShapeType="1"/>
            </p:cNvCxnSpPr>
            <p:nvPr/>
          </p:nvCxnSpPr>
          <p:spPr bwMode="auto">
            <a:xfrm>
              <a:off x="4891829" y="3204688"/>
              <a:ext cx="6438" cy="238265"/>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6" name="Łącznik prosty 76">
              <a:extLst>
                <a:ext uri="{FF2B5EF4-FFF2-40B4-BE49-F238E27FC236}">
                  <a16:creationId xmlns:a16="http://schemas.microsoft.com/office/drawing/2014/main" xmlns="" id="{C07D6340-35FD-4581-AFDE-13AD957EC06E}"/>
                </a:ext>
              </a:extLst>
            </p:cNvPr>
            <p:cNvCxnSpPr>
              <a:cxnSpLocks noChangeShapeType="1"/>
            </p:cNvCxnSpPr>
            <p:nvPr/>
          </p:nvCxnSpPr>
          <p:spPr bwMode="auto">
            <a:xfrm>
              <a:off x="2082088" y="3208986"/>
              <a:ext cx="6438" cy="238256"/>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grpSp>
      <p:cxnSp>
        <p:nvCxnSpPr>
          <p:cNvPr id="27" name="Łącznik prosty 77">
            <a:extLst>
              <a:ext uri="{FF2B5EF4-FFF2-40B4-BE49-F238E27FC236}">
                <a16:creationId xmlns:a16="http://schemas.microsoft.com/office/drawing/2014/main" xmlns="" id="{0C021655-B525-41FB-B78D-E3FE123045BB}"/>
              </a:ext>
            </a:extLst>
          </p:cNvPr>
          <p:cNvCxnSpPr>
            <a:cxnSpLocks noChangeShapeType="1"/>
          </p:cNvCxnSpPr>
          <p:nvPr/>
        </p:nvCxnSpPr>
        <p:spPr bwMode="auto">
          <a:xfrm>
            <a:off x="2082800" y="4646613"/>
            <a:ext cx="2825750"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8" name="Łącznik prosty 78">
            <a:extLst>
              <a:ext uri="{FF2B5EF4-FFF2-40B4-BE49-F238E27FC236}">
                <a16:creationId xmlns:a16="http://schemas.microsoft.com/office/drawing/2014/main" xmlns="" id="{4DFC247D-F3E9-418E-B0DB-4948B877FCEA}"/>
              </a:ext>
            </a:extLst>
          </p:cNvPr>
          <p:cNvCxnSpPr>
            <a:cxnSpLocks noChangeShapeType="1"/>
          </p:cNvCxnSpPr>
          <p:nvPr/>
        </p:nvCxnSpPr>
        <p:spPr bwMode="auto">
          <a:xfrm>
            <a:off x="4895850" y="4651375"/>
            <a:ext cx="6350" cy="238125"/>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9" name="Łącznik prosty 79">
            <a:extLst>
              <a:ext uri="{FF2B5EF4-FFF2-40B4-BE49-F238E27FC236}">
                <a16:creationId xmlns:a16="http://schemas.microsoft.com/office/drawing/2014/main" xmlns="" id="{CF11804A-CFF7-4A82-A6E5-B3B22059C53D}"/>
              </a:ext>
            </a:extLst>
          </p:cNvPr>
          <p:cNvCxnSpPr>
            <a:cxnSpLocks noChangeShapeType="1"/>
          </p:cNvCxnSpPr>
          <p:nvPr/>
        </p:nvCxnSpPr>
        <p:spPr bwMode="auto">
          <a:xfrm>
            <a:off x="2085975" y="4422775"/>
            <a:ext cx="6350" cy="420688"/>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30" name="Łącznik prosty 80">
            <a:extLst>
              <a:ext uri="{FF2B5EF4-FFF2-40B4-BE49-F238E27FC236}">
                <a16:creationId xmlns:a16="http://schemas.microsoft.com/office/drawing/2014/main" xmlns="" id="{751F4457-F43A-453C-BAEB-7991880A6C72}"/>
              </a:ext>
            </a:extLst>
          </p:cNvPr>
          <p:cNvCxnSpPr>
            <a:cxnSpLocks noChangeShapeType="1"/>
          </p:cNvCxnSpPr>
          <p:nvPr/>
        </p:nvCxnSpPr>
        <p:spPr bwMode="auto">
          <a:xfrm flipV="1">
            <a:off x="5607050" y="2435225"/>
            <a:ext cx="1639888" cy="9525"/>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sp>
        <p:nvSpPr>
          <p:cNvPr id="2" name="Symbol zastępczy tekstu 10">
            <a:extLst>
              <a:ext uri="{FF2B5EF4-FFF2-40B4-BE49-F238E27FC236}">
                <a16:creationId xmlns:a16="http://schemas.microsoft.com/office/drawing/2014/main" xmlns="" id="{DE76E607-24AF-4AFB-A0AF-D29C2E397CA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17" name="Symbol zastępczy tekstu 34">
            <a:extLst>
              <a:ext uri="{FF2B5EF4-FFF2-40B4-BE49-F238E27FC236}">
                <a16:creationId xmlns:a16="http://schemas.microsoft.com/office/drawing/2014/main" xmlns="" id="{CF26216F-39B6-40E3-A45D-FF4FE199D515}"/>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8" name="Symbol zastępczy tekstu 34">
            <a:extLst>
              <a:ext uri="{FF2B5EF4-FFF2-40B4-BE49-F238E27FC236}">
                <a16:creationId xmlns:a16="http://schemas.microsoft.com/office/drawing/2014/main" xmlns="" id="{09A13029-9CDF-4F27-AD05-376794BEFA3E}"/>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9" name="Symbol zastępczy tekstu 34">
            <a:extLst>
              <a:ext uri="{FF2B5EF4-FFF2-40B4-BE49-F238E27FC236}">
                <a16:creationId xmlns:a16="http://schemas.microsoft.com/office/drawing/2014/main" xmlns="" id="{A2CA2E34-4982-4AD2-AF39-A4B580BB5C0D}"/>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a16="http://schemas.microsoft.com/office/drawing/2014/main" xmlns="" id="{28ED2120-D167-4BE6-AA76-8DEB895C88B7}"/>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a16="http://schemas.microsoft.com/office/drawing/2014/main" xmlns="" id="{BBFFE84D-86B8-46D5-8BE6-B1C3288A846C}"/>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22" name="Symbol zastępczy tekstu 16">
            <a:extLst>
              <a:ext uri="{FF2B5EF4-FFF2-40B4-BE49-F238E27FC236}">
                <a16:creationId xmlns:a16="http://schemas.microsoft.com/office/drawing/2014/main" xmlns="" id="{9DE2A291-C1E3-4301-8408-27C58E2B4FB5}"/>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23" name="Symbol zastępczy tekstu 18">
            <a:extLst>
              <a:ext uri="{FF2B5EF4-FFF2-40B4-BE49-F238E27FC236}">
                <a16:creationId xmlns:a16="http://schemas.microsoft.com/office/drawing/2014/main" xmlns="" id="{A7DC6EE5-089A-4EAC-8A4D-4D259DFC4772}"/>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spTree>
    <p:extLst>
      <p:ext uri="{BB962C8B-B14F-4D97-AF65-F5344CB8AC3E}">
        <p14:creationId xmlns:p14="http://schemas.microsoft.com/office/powerpoint/2010/main" val="3916912002"/>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p:cSld name="12_Dwa elementy zawartości">
    <p:spTree>
      <p:nvGrpSpPr>
        <p:cNvPr id="1" name=""/>
        <p:cNvGrpSpPr/>
        <p:nvPr/>
      </p:nvGrpSpPr>
      <p:grpSpPr>
        <a:xfrm>
          <a:off x="0" y="0"/>
          <a:ext cx="0" cy="0"/>
          <a:chOff x="0" y="0"/>
          <a:chExt cx="0" cy="0"/>
        </a:xfrm>
      </p:grpSpPr>
      <p:pic>
        <p:nvPicPr>
          <p:cNvPr id="10" name="Obraz 2">
            <a:extLst>
              <a:ext uri="{FF2B5EF4-FFF2-40B4-BE49-F238E27FC236}">
                <a16:creationId xmlns:a16="http://schemas.microsoft.com/office/drawing/2014/main" xmlns="" id="{0840DD24-0BDB-4E1C-83EC-8E9DE61F4E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163" y="3414713"/>
            <a:ext cx="23526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25">
            <a:extLst>
              <a:ext uri="{FF2B5EF4-FFF2-40B4-BE49-F238E27FC236}">
                <a16:creationId xmlns:a16="http://schemas.microsoft.com/office/drawing/2014/main" xmlns="" id="{573B1723-BEC9-4153-A072-C2B76F2351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225" y="4857750"/>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26">
            <a:extLst>
              <a:ext uri="{FF2B5EF4-FFF2-40B4-BE49-F238E27FC236}">
                <a16:creationId xmlns:a16="http://schemas.microsoft.com/office/drawing/2014/main" xmlns="" id="{DAEDBEDD-7448-467C-9EAB-9ED2B5FE9D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2525" y="4849813"/>
            <a:ext cx="235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Obraz 27">
            <a:extLst>
              <a:ext uri="{FF2B5EF4-FFF2-40B4-BE49-F238E27FC236}">
                <a16:creationId xmlns:a16="http://schemas.microsoft.com/office/drawing/2014/main" xmlns="" id="{08B91957-00D7-4A98-86DF-C4B07014C0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1738" y="3402013"/>
            <a:ext cx="23542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Obraz 9">
            <a:extLst>
              <a:ext uri="{FF2B5EF4-FFF2-40B4-BE49-F238E27FC236}">
                <a16:creationId xmlns:a16="http://schemas.microsoft.com/office/drawing/2014/main" xmlns="" id="{74606535-97FF-426A-96FA-0CF83DB65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900" y="1935163"/>
            <a:ext cx="32654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Łącznik prosty 6">
            <a:extLst>
              <a:ext uri="{FF2B5EF4-FFF2-40B4-BE49-F238E27FC236}">
                <a16:creationId xmlns:a16="http://schemas.microsoft.com/office/drawing/2014/main" xmlns="" id="{CD899487-7B32-451D-A1BE-935BA6BE526B}"/>
              </a:ext>
            </a:extLst>
          </p:cNvPr>
          <p:cNvCxnSpPr>
            <a:cxnSpLocks noChangeShapeType="1"/>
          </p:cNvCxnSpPr>
          <p:nvPr/>
        </p:nvCxnSpPr>
        <p:spPr bwMode="auto">
          <a:xfrm>
            <a:off x="2078038" y="3206750"/>
            <a:ext cx="2825750"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3" name="Łącznik prosty 12">
            <a:extLst>
              <a:ext uri="{FF2B5EF4-FFF2-40B4-BE49-F238E27FC236}">
                <a16:creationId xmlns:a16="http://schemas.microsoft.com/office/drawing/2014/main" xmlns="" id="{95CF5465-50FF-4EDD-BC0D-BE6B668002E6}"/>
              </a:ext>
            </a:extLst>
          </p:cNvPr>
          <p:cNvCxnSpPr>
            <a:cxnSpLocks noChangeShapeType="1"/>
          </p:cNvCxnSpPr>
          <p:nvPr/>
        </p:nvCxnSpPr>
        <p:spPr bwMode="auto">
          <a:xfrm>
            <a:off x="3503613" y="2962275"/>
            <a:ext cx="6350" cy="238125"/>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4" name="Łącznik prosty 77">
            <a:extLst>
              <a:ext uri="{FF2B5EF4-FFF2-40B4-BE49-F238E27FC236}">
                <a16:creationId xmlns:a16="http://schemas.microsoft.com/office/drawing/2014/main" xmlns="" id="{130E6A6C-74F8-4E62-9C2F-275334F35FB4}"/>
              </a:ext>
            </a:extLst>
          </p:cNvPr>
          <p:cNvCxnSpPr>
            <a:cxnSpLocks noChangeShapeType="1"/>
          </p:cNvCxnSpPr>
          <p:nvPr/>
        </p:nvCxnSpPr>
        <p:spPr bwMode="auto">
          <a:xfrm>
            <a:off x="2082800" y="4646613"/>
            <a:ext cx="2825750"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5" name="Łącznik prosty 79">
            <a:extLst>
              <a:ext uri="{FF2B5EF4-FFF2-40B4-BE49-F238E27FC236}">
                <a16:creationId xmlns:a16="http://schemas.microsoft.com/office/drawing/2014/main" xmlns="" id="{734370F5-F03B-4045-92A3-FA06D584C5C0}"/>
              </a:ext>
            </a:extLst>
          </p:cNvPr>
          <p:cNvCxnSpPr>
            <a:cxnSpLocks noChangeShapeType="1"/>
          </p:cNvCxnSpPr>
          <p:nvPr/>
        </p:nvCxnSpPr>
        <p:spPr bwMode="auto">
          <a:xfrm>
            <a:off x="2081213" y="4387850"/>
            <a:ext cx="6350" cy="3048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6" name="Łącznik prosty 80">
            <a:extLst>
              <a:ext uri="{FF2B5EF4-FFF2-40B4-BE49-F238E27FC236}">
                <a16:creationId xmlns:a16="http://schemas.microsoft.com/office/drawing/2014/main" xmlns="" id="{65C2D106-0929-4D8B-823C-016B06855313}"/>
              </a:ext>
            </a:extLst>
          </p:cNvPr>
          <p:cNvCxnSpPr>
            <a:cxnSpLocks noChangeShapeType="1"/>
          </p:cNvCxnSpPr>
          <p:nvPr/>
        </p:nvCxnSpPr>
        <p:spPr bwMode="auto">
          <a:xfrm flipV="1">
            <a:off x="5607050" y="2435225"/>
            <a:ext cx="1639888" cy="9525"/>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27" name="Łącznik prosty ze strzałką 8">
            <a:extLst>
              <a:ext uri="{FF2B5EF4-FFF2-40B4-BE49-F238E27FC236}">
                <a16:creationId xmlns:a16="http://schemas.microsoft.com/office/drawing/2014/main" xmlns="" id="{7116379D-7424-4A80-B424-ECA1B6F09C5A}"/>
              </a:ext>
            </a:extLst>
          </p:cNvPr>
          <p:cNvCxnSpPr>
            <a:cxnSpLocks noChangeShapeType="1"/>
          </p:cNvCxnSpPr>
          <p:nvPr/>
        </p:nvCxnSpPr>
        <p:spPr bwMode="auto">
          <a:xfrm>
            <a:off x="2068513" y="3200400"/>
            <a:ext cx="0" cy="206375"/>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28" name="Łącznik prosty ze strzałką 30">
            <a:extLst>
              <a:ext uri="{FF2B5EF4-FFF2-40B4-BE49-F238E27FC236}">
                <a16:creationId xmlns:a16="http://schemas.microsoft.com/office/drawing/2014/main" xmlns="" id="{6BD5424E-9338-4682-B5A8-14545BB8C37A}"/>
              </a:ext>
            </a:extLst>
          </p:cNvPr>
          <p:cNvCxnSpPr>
            <a:cxnSpLocks noChangeShapeType="1"/>
          </p:cNvCxnSpPr>
          <p:nvPr/>
        </p:nvCxnSpPr>
        <p:spPr bwMode="auto">
          <a:xfrm>
            <a:off x="4906963" y="3216275"/>
            <a:ext cx="0" cy="204788"/>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29" name="Łącznik prosty ze strzałką 31">
            <a:extLst>
              <a:ext uri="{FF2B5EF4-FFF2-40B4-BE49-F238E27FC236}">
                <a16:creationId xmlns:a16="http://schemas.microsoft.com/office/drawing/2014/main" xmlns="" id="{3D18382A-F7A5-4105-9457-6C5A8A86A714}"/>
              </a:ext>
            </a:extLst>
          </p:cNvPr>
          <p:cNvCxnSpPr>
            <a:cxnSpLocks noChangeShapeType="1"/>
          </p:cNvCxnSpPr>
          <p:nvPr/>
        </p:nvCxnSpPr>
        <p:spPr bwMode="auto">
          <a:xfrm>
            <a:off x="2089150" y="4645025"/>
            <a:ext cx="0" cy="204788"/>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cxnSp>
        <p:nvCxnSpPr>
          <p:cNvPr id="30" name="Łącznik prosty ze strzałką 32">
            <a:extLst>
              <a:ext uri="{FF2B5EF4-FFF2-40B4-BE49-F238E27FC236}">
                <a16:creationId xmlns:a16="http://schemas.microsoft.com/office/drawing/2014/main" xmlns="" id="{BEF50520-F71F-48CB-B54E-E574DCE98931}"/>
              </a:ext>
            </a:extLst>
          </p:cNvPr>
          <p:cNvCxnSpPr>
            <a:cxnSpLocks noChangeShapeType="1"/>
          </p:cNvCxnSpPr>
          <p:nvPr/>
        </p:nvCxnSpPr>
        <p:spPr bwMode="auto">
          <a:xfrm>
            <a:off x="4899025" y="4648200"/>
            <a:ext cx="0" cy="206375"/>
          </a:xfrm>
          <a:prstGeom prst="straightConnector1">
            <a:avLst/>
          </a:prstGeom>
          <a:noFill/>
          <a:ln w="6345">
            <a:solidFill>
              <a:srgbClr val="A43757"/>
            </a:solidFill>
            <a:miter lim="800000"/>
            <a:headEnd/>
            <a:tailEnd type="arrow" w="med" len="med"/>
          </a:ln>
          <a:extLst>
            <a:ext uri="{909E8E84-426E-40DD-AFC4-6F175D3DCCD1}">
              <a14:hiddenFill xmlns:a14="http://schemas.microsoft.com/office/drawing/2010/main">
                <a:noFill/>
              </a14:hiddenFill>
            </a:ext>
          </a:extLst>
        </p:spPr>
      </p:cxnSp>
      <p:sp>
        <p:nvSpPr>
          <p:cNvPr id="7" name="Symbol zastępczy tekstu 10">
            <a:extLst>
              <a:ext uri="{FF2B5EF4-FFF2-40B4-BE49-F238E27FC236}">
                <a16:creationId xmlns:a16="http://schemas.microsoft.com/office/drawing/2014/main" xmlns="" id="{CDACB757-CD0E-4820-8E56-0FAB9F39D39C}"/>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13" name="Symbol zastępczy tekstu 34">
            <a:extLst>
              <a:ext uri="{FF2B5EF4-FFF2-40B4-BE49-F238E27FC236}">
                <a16:creationId xmlns:a16="http://schemas.microsoft.com/office/drawing/2014/main" xmlns="" id="{285136D6-5D82-43C9-994F-F207C92A9B3F}"/>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4" name="Symbol zastępczy tekstu 34">
            <a:extLst>
              <a:ext uri="{FF2B5EF4-FFF2-40B4-BE49-F238E27FC236}">
                <a16:creationId xmlns:a16="http://schemas.microsoft.com/office/drawing/2014/main" xmlns="" id="{CCCF03BB-5F5B-4C0C-9242-43CE0B8556D1}"/>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5" name="Symbol zastępczy tekstu 34">
            <a:extLst>
              <a:ext uri="{FF2B5EF4-FFF2-40B4-BE49-F238E27FC236}">
                <a16:creationId xmlns:a16="http://schemas.microsoft.com/office/drawing/2014/main" xmlns="" id="{7B47C0B3-6B4C-4C18-9688-94DF7E03988E}"/>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6" name="Symbol zastępczy tekstu 34">
            <a:extLst>
              <a:ext uri="{FF2B5EF4-FFF2-40B4-BE49-F238E27FC236}">
                <a16:creationId xmlns:a16="http://schemas.microsoft.com/office/drawing/2014/main" xmlns="" id="{519D6E91-E2F4-4410-A0E1-F51A1F82B66E}"/>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7" name="Symbol zastępczy tekstu 34">
            <a:extLst>
              <a:ext uri="{FF2B5EF4-FFF2-40B4-BE49-F238E27FC236}">
                <a16:creationId xmlns:a16="http://schemas.microsoft.com/office/drawing/2014/main" xmlns="" id="{489E6622-C796-4337-BBE2-F5FE2CC098E0}"/>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18" name="Symbol zastępczy tekstu 16">
            <a:extLst>
              <a:ext uri="{FF2B5EF4-FFF2-40B4-BE49-F238E27FC236}">
                <a16:creationId xmlns:a16="http://schemas.microsoft.com/office/drawing/2014/main" xmlns="" id="{BB32D035-E829-4FA9-9163-16F04295FB4A}"/>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19" name="Symbol zastępczy tekstu 18">
            <a:extLst>
              <a:ext uri="{FF2B5EF4-FFF2-40B4-BE49-F238E27FC236}">
                <a16:creationId xmlns:a16="http://schemas.microsoft.com/office/drawing/2014/main" xmlns="" id="{03966490-7065-41AF-99F6-C0AEF8169F95}"/>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spTree>
    <p:extLst>
      <p:ext uri="{BB962C8B-B14F-4D97-AF65-F5344CB8AC3E}">
        <p14:creationId xmlns:p14="http://schemas.microsoft.com/office/powerpoint/2010/main" val="1563244927"/>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p:cSld name="13_Dwa elementy zawartości">
    <p:spTree>
      <p:nvGrpSpPr>
        <p:cNvPr id="1" name=""/>
        <p:cNvGrpSpPr/>
        <p:nvPr/>
      </p:nvGrpSpPr>
      <p:grpSpPr>
        <a:xfrm>
          <a:off x="0" y="0"/>
          <a:ext cx="0" cy="0"/>
          <a:chOff x="0" y="0"/>
          <a:chExt cx="0" cy="0"/>
        </a:xfrm>
      </p:grpSpPr>
      <p:pic>
        <p:nvPicPr>
          <p:cNvPr id="12" name="Obraz 9">
            <a:extLst>
              <a:ext uri="{FF2B5EF4-FFF2-40B4-BE49-F238E27FC236}">
                <a16:creationId xmlns:a16="http://schemas.microsoft.com/office/drawing/2014/main" xmlns="" id="{7E746D01-2A87-4E59-83A1-972659493B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1935163"/>
            <a:ext cx="32654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Łącznik prosty 80">
            <a:extLst>
              <a:ext uri="{FF2B5EF4-FFF2-40B4-BE49-F238E27FC236}">
                <a16:creationId xmlns:a16="http://schemas.microsoft.com/office/drawing/2014/main" xmlns="" id="{C9062364-5860-4409-A0C9-FD9C775D1130}"/>
              </a:ext>
            </a:extLst>
          </p:cNvPr>
          <p:cNvCxnSpPr>
            <a:cxnSpLocks noChangeShapeType="1"/>
          </p:cNvCxnSpPr>
          <p:nvPr/>
        </p:nvCxnSpPr>
        <p:spPr bwMode="auto">
          <a:xfrm flipV="1">
            <a:off x="5607050" y="2435225"/>
            <a:ext cx="1639888" cy="9525"/>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pic>
        <p:nvPicPr>
          <p:cNvPr id="14" name="Obraz 3">
            <a:extLst>
              <a:ext uri="{FF2B5EF4-FFF2-40B4-BE49-F238E27FC236}">
                <a16:creationId xmlns:a16="http://schemas.microsoft.com/office/drawing/2014/main" xmlns="" id="{B3E602CF-C2AF-4FC9-B88B-0C6EDE3E9C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825" y="3416300"/>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Obraz 28">
            <a:extLst>
              <a:ext uri="{FF2B5EF4-FFF2-40B4-BE49-F238E27FC236}">
                <a16:creationId xmlns:a16="http://schemas.microsoft.com/office/drawing/2014/main" xmlns="" id="{41DA83BF-B0D0-4929-B1E8-66DABA9D5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7613" y="3406775"/>
            <a:ext cx="23495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Obraz 29">
            <a:extLst>
              <a:ext uri="{FF2B5EF4-FFF2-40B4-BE49-F238E27FC236}">
                <a16:creationId xmlns:a16="http://schemas.microsoft.com/office/drawing/2014/main" xmlns="" id="{FB7A6084-FE0D-4307-A659-85DA1C528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588" y="4852988"/>
            <a:ext cx="2349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Obraz 33">
            <a:extLst>
              <a:ext uri="{FF2B5EF4-FFF2-40B4-BE49-F238E27FC236}">
                <a16:creationId xmlns:a16="http://schemas.microsoft.com/office/drawing/2014/main" xmlns="" id="{8FEE4B71-5FCE-448D-9A1F-3CDBFA7A5D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8088" y="4857750"/>
            <a:ext cx="2351087"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upa 34">
            <a:extLst>
              <a:ext uri="{FF2B5EF4-FFF2-40B4-BE49-F238E27FC236}">
                <a16:creationId xmlns:a16="http://schemas.microsoft.com/office/drawing/2014/main" xmlns="" id="{14218DCC-67F7-4CD0-A78C-39165BBEEC27}"/>
              </a:ext>
            </a:extLst>
          </p:cNvPr>
          <p:cNvGrpSpPr>
            <a:grpSpLocks/>
          </p:cNvGrpSpPr>
          <p:nvPr/>
        </p:nvGrpSpPr>
        <p:grpSpPr bwMode="auto">
          <a:xfrm>
            <a:off x="2078038" y="2962275"/>
            <a:ext cx="2825750" cy="484188"/>
            <a:chOff x="2078184" y="2962143"/>
            <a:chExt cx="2826328" cy="485099"/>
          </a:xfrm>
        </p:grpSpPr>
        <p:cxnSp>
          <p:nvCxnSpPr>
            <p:cNvPr id="19" name="Łącznik prosty 35">
              <a:extLst>
                <a:ext uri="{FF2B5EF4-FFF2-40B4-BE49-F238E27FC236}">
                  <a16:creationId xmlns:a16="http://schemas.microsoft.com/office/drawing/2014/main" xmlns="" id="{6172BBB4-AFA1-4A16-B3C4-4813F07336B6}"/>
                </a:ext>
              </a:extLst>
            </p:cNvPr>
            <p:cNvCxnSpPr>
              <a:cxnSpLocks noChangeShapeType="1"/>
            </p:cNvCxnSpPr>
            <p:nvPr/>
          </p:nvCxnSpPr>
          <p:spPr bwMode="auto">
            <a:xfrm>
              <a:off x="2078184" y="3206837"/>
              <a:ext cx="2826328" cy="0"/>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cxnSp>
          <p:nvCxnSpPr>
            <p:cNvPr id="20" name="Łącznik prosty 36">
              <a:extLst>
                <a:ext uri="{FF2B5EF4-FFF2-40B4-BE49-F238E27FC236}">
                  <a16:creationId xmlns:a16="http://schemas.microsoft.com/office/drawing/2014/main" xmlns="" id="{8E9806A9-E865-4DCA-8F35-400D2824FC12}"/>
                </a:ext>
              </a:extLst>
            </p:cNvPr>
            <p:cNvCxnSpPr>
              <a:cxnSpLocks noChangeShapeType="1"/>
            </p:cNvCxnSpPr>
            <p:nvPr/>
          </p:nvCxnSpPr>
          <p:spPr bwMode="auto">
            <a:xfrm>
              <a:off x="3503057" y="2962143"/>
              <a:ext cx="6437" cy="238257"/>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cxnSp>
          <p:nvCxnSpPr>
            <p:cNvPr id="21" name="Łącznik prosty 37">
              <a:extLst>
                <a:ext uri="{FF2B5EF4-FFF2-40B4-BE49-F238E27FC236}">
                  <a16:creationId xmlns:a16="http://schemas.microsoft.com/office/drawing/2014/main" xmlns="" id="{6E5E4647-7572-4C3D-B22D-02B7828B5512}"/>
                </a:ext>
              </a:extLst>
            </p:cNvPr>
            <p:cNvCxnSpPr>
              <a:cxnSpLocks noChangeShapeType="1"/>
            </p:cNvCxnSpPr>
            <p:nvPr/>
          </p:nvCxnSpPr>
          <p:spPr bwMode="auto">
            <a:xfrm>
              <a:off x="4891829" y="3204688"/>
              <a:ext cx="6438" cy="238265"/>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cxnSp>
          <p:nvCxnSpPr>
            <p:cNvPr id="22" name="Łącznik prosty 38">
              <a:extLst>
                <a:ext uri="{FF2B5EF4-FFF2-40B4-BE49-F238E27FC236}">
                  <a16:creationId xmlns:a16="http://schemas.microsoft.com/office/drawing/2014/main" xmlns="" id="{85451693-B22A-454B-8235-E860126EE54F}"/>
                </a:ext>
              </a:extLst>
            </p:cNvPr>
            <p:cNvCxnSpPr>
              <a:cxnSpLocks noChangeShapeType="1"/>
            </p:cNvCxnSpPr>
            <p:nvPr/>
          </p:nvCxnSpPr>
          <p:spPr bwMode="auto">
            <a:xfrm>
              <a:off x="2082088" y="3208986"/>
              <a:ext cx="6438" cy="238256"/>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grpSp>
      <p:cxnSp>
        <p:nvCxnSpPr>
          <p:cNvPr id="23" name="Łącznik prosty 39">
            <a:extLst>
              <a:ext uri="{FF2B5EF4-FFF2-40B4-BE49-F238E27FC236}">
                <a16:creationId xmlns:a16="http://schemas.microsoft.com/office/drawing/2014/main" xmlns="" id="{98352BF9-3F7D-46F2-827F-EDC23113F80D}"/>
              </a:ext>
            </a:extLst>
          </p:cNvPr>
          <p:cNvCxnSpPr>
            <a:cxnSpLocks noChangeShapeType="1"/>
          </p:cNvCxnSpPr>
          <p:nvPr/>
        </p:nvCxnSpPr>
        <p:spPr bwMode="auto">
          <a:xfrm>
            <a:off x="2082800" y="4646613"/>
            <a:ext cx="2825750" cy="0"/>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cxnSp>
        <p:nvCxnSpPr>
          <p:cNvPr id="24" name="Łącznik prosty 40">
            <a:extLst>
              <a:ext uri="{FF2B5EF4-FFF2-40B4-BE49-F238E27FC236}">
                <a16:creationId xmlns:a16="http://schemas.microsoft.com/office/drawing/2014/main" xmlns="" id="{29CF8630-844B-44A9-8E90-13A22A128DD7}"/>
              </a:ext>
            </a:extLst>
          </p:cNvPr>
          <p:cNvCxnSpPr>
            <a:cxnSpLocks noChangeShapeType="1"/>
          </p:cNvCxnSpPr>
          <p:nvPr/>
        </p:nvCxnSpPr>
        <p:spPr bwMode="auto">
          <a:xfrm>
            <a:off x="4895850" y="4651375"/>
            <a:ext cx="6350" cy="238125"/>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cxnSp>
        <p:nvCxnSpPr>
          <p:cNvPr id="25" name="Łącznik prosty 41">
            <a:extLst>
              <a:ext uri="{FF2B5EF4-FFF2-40B4-BE49-F238E27FC236}">
                <a16:creationId xmlns:a16="http://schemas.microsoft.com/office/drawing/2014/main" xmlns="" id="{5486DB8B-2A4F-4FD3-9D92-8F440B0F1EB3}"/>
              </a:ext>
            </a:extLst>
          </p:cNvPr>
          <p:cNvCxnSpPr>
            <a:cxnSpLocks noChangeShapeType="1"/>
          </p:cNvCxnSpPr>
          <p:nvPr/>
        </p:nvCxnSpPr>
        <p:spPr bwMode="auto">
          <a:xfrm>
            <a:off x="2085975" y="4400550"/>
            <a:ext cx="6350" cy="465138"/>
          </a:xfrm>
          <a:prstGeom prst="straightConnector1">
            <a:avLst/>
          </a:prstGeom>
          <a:noFill/>
          <a:ln w="6345">
            <a:solidFill>
              <a:srgbClr val="D1D3D4"/>
            </a:solidFill>
            <a:miter lim="800000"/>
            <a:headEnd/>
            <a:tailEnd/>
          </a:ln>
          <a:extLst>
            <a:ext uri="{909E8E84-426E-40DD-AFC4-6F175D3DCCD1}">
              <a14:hiddenFill xmlns:a14="http://schemas.microsoft.com/office/drawing/2010/main">
                <a:noFill/>
              </a14:hiddenFill>
            </a:ext>
          </a:extLst>
        </p:spPr>
      </p:cxnSp>
      <p:sp>
        <p:nvSpPr>
          <p:cNvPr id="3" name="Symbol zastępczy tekstu 10">
            <a:extLst>
              <a:ext uri="{FF2B5EF4-FFF2-40B4-BE49-F238E27FC236}">
                <a16:creationId xmlns:a16="http://schemas.microsoft.com/office/drawing/2014/main" xmlns="" id="{02C75697-A93B-4CEE-A32E-6209E65871C1}"/>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5" name="Symbol zastępczy tekstu 34">
            <a:extLst>
              <a:ext uri="{FF2B5EF4-FFF2-40B4-BE49-F238E27FC236}">
                <a16:creationId xmlns:a16="http://schemas.microsoft.com/office/drawing/2014/main" xmlns="" id="{18C23841-6523-46FE-BA31-F80C239C25F2}"/>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6" name="Symbol zastępczy tekstu 34">
            <a:extLst>
              <a:ext uri="{FF2B5EF4-FFF2-40B4-BE49-F238E27FC236}">
                <a16:creationId xmlns:a16="http://schemas.microsoft.com/office/drawing/2014/main" xmlns="" id="{4D5A8955-0062-41DD-81D6-9A6DD748AA99}"/>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7" name="Symbol zastępczy tekstu 34">
            <a:extLst>
              <a:ext uri="{FF2B5EF4-FFF2-40B4-BE49-F238E27FC236}">
                <a16:creationId xmlns:a16="http://schemas.microsoft.com/office/drawing/2014/main" xmlns="" id="{716B17AC-FFF2-425A-91F1-9F95BA6B268D}"/>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8" name="Symbol zastępczy tekstu 34">
            <a:extLst>
              <a:ext uri="{FF2B5EF4-FFF2-40B4-BE49-F238E27FC236}">
                <a16:creationId xmlns:a16="http://schemas.microsoft.com/office/drawing/2014/main" xmlns="" id="{E028E6A1-0F78-46B9-AFF3-F53942804075}"/>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9" name="Symbol zastępczy tekstu 34">
            <a:extLst>
              <a:ext uri="{FF2B5EF4-FFF2-40B4-BE49-F238E27FC236}">
                <a16:creationId xmlns:a16="http://schemas.microsoft.com/office/drawing/2014/main" xmlns="" id="{EFD7A915-EC6D-4851-BA45-92D9DB169493}"/>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10" name="Symbol zastępczy tekstu 16">
            <a:extLst>
              <a:ext uri="{FF2B5EF4-FFF2-40B4-BE49-F238E27FC236}">
                <a16:creationId xmlns:a16="http://schemas.microsoft.com/office/drawing/2014/main" xmlns="" id="{B4EED3F3-ED7D-4C5B-8FC3-90C0E6FB75F5}"/>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11" name="Symbol zastępczy tekstu 18">
            <a:extLst>
              <a:ext uri="{FF2B5EF4-FFF2-40B4-BE49-F238E27FC236}">
                <a16:creationId xmlns:a16="http://schemas.microsoft.com/office/drawing/2014/main" xmlns="" id="{9227BA91-10E5-4437-9715-30C47D7ABE36}"/>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spTree>
    <p:extLst>
      <p:ext uri="{BB962C8B-B14F-4D97-AF65-F5344CB8AC3E}">
        <p14:creationId xmlns:p14="http://schemas.microsoft.com/office/powerpoint/2010/main" val="1784667650"/>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p:cSld name="4_Nagłówek sekcji">
    <p:spTree>
      <p:nvGrpSpPr>
        <p:cNvPr id="1" name=""/>
        <p:cNvGrpSpPr/>
        <p:nvPr/>
      </p:nvGrpSpPr>
      <p:grpSpPr>
        <a:xfrm>
          <a:off x="0" y="0"/>
          <a:ext cx="0" cy="0"/>
          <a:chOff x="0" y="0"/>
          <a:chExt cx="0" cy="0"/>
        </a:xfrm>
      </p:grpSpPr>
      <p:pic>
        <p:nvPicPr>
          <p:cNvPr id="2" name="Obraz 16">
            <a:extLst>
              <a:ext uri="{FF2B5EF4-FFF2-40B4-BE49-F238E27FC236}">
                <a16:creationId xmlns:a16="http://schemas.microsoft.com/office/drawing/2014/main" xmlns="" id="{1F770ADB-264A-4740-B801-006E5B3DA1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az 7">
            <a:extLst>
              <a:ext uri="{FF2B5EF4-FFF2-40B4-BE49-F238E27FC236}">
                <a16:creationId xmlns:a16="http://schemas.microsoft.com/office/drawing/2014/main" xmlns="" id="{0A7E30FD-FB12-4624-8C4E-0332183451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14775"/>
            <a:ext cx="7929563"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az 10">
            <a:extLst>
              <a:ext uri="{FF2B5EF4-FFF2-40B4-BE49-F238E27FC236}">
                <a16:creationId xmlns:a16="http://schemas.microsoft.com/office/drawing/2014/main" xmlns="" id="{686E79EF-B020-42E0-B451-4A9246762A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7075" y="3597275"/>
            <a:ext cx="23241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az 5">
            <a:extLst>
              <a:ext uri="{FF2B5EF4-FFF2-40B4-BE49-F238E27FC236}">
                <a16:creationId xmlns:a16="http://schemas.microsoft.com/office/drawing/2014/main" xmlns="" id="{FEF998D1-6C56-416D-933A-3618C88D756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67938" y="4878388"/>
            <a:ext cx="1719262"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az 6">
            <a:extLst>
              <a:ext uri="{FF2B5EF4-FFF2-40B4-BE49-F238E27FC236}">
                <a16:creationId xmlns:a16="http://schemas.microsoft.com/office/drawing/2014/main" xmlns="" id="{550533D3-DC0F-44DD-A1B6-C5C56A040A5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741363"/>
            <a:ext cx="3736975"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rostokąt 6">
            <a:extLst>
              <a:ext uri="{FF2B5EF4-FFF2-40B4-BE49-F238E27FC236}">
                <a16:creationId xmlns:a16="http://schemas.microsoft.com/office/drawing/2014/main" xmlns="" id="{445301BC-AE00-4785-BBF7-C0C98CC31E5B}"/>
              </a:ext>
            </a:extLst>
          </p:cNvPr>
          <p:cNvSpPr>
            <a:spLocks noChangeArrowheads="1"/>
          </p:cNvSpPr>
          <p:nvPr/>
        </p:nvSpPr>
        <p:spPr bwMode="auto">
          <a:xfrm>
            <a:off x="9774238" y="1011238"/>
            <a:ext cx="186848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pl-PL" altLang="pl-PL" sz="1700" dirty="0">
                <a:solidFill>
                  <a:srgbClr val="FFFFFF"/>
                </a:solidFill>
                <a:latin typeface="Arial" panose="020B0604020202020204" pitchFamily="34" charset="0"/>
              </a:rPr>
              <a:t>www.smmlegal.pl</a:t>
            </a:r>
          </a:p>
        </p:txBody>
      </p:sp>
      <p:sp>
        <p:nvSpPr>
          <p:cNvPr id="8" name="pole tekstowe 12">
            <a:extLst>
              <a:ext uri="{FF2B5EF4-FFF2-40B4-BE49-F238E27FC236}">
                <a16:creationId xmlns:a16="http://schemas.microsoft.com/office/drawing/2014/main" xmlns="" id="{1A42894E-6546-47B1-A935-EA040A5F2F82}"/>
              </a:ext>
            </a:extLst>
          </p:cNvPr>
          <p:cNvSpPr txBox="1"/>
          <p:nvPr/>
        </p:nvSpPr>
        <p:spPr>
          <a:xfrm>
            <a:off x="3327400" y="3582988"/>
            <a:ext cx="2189163" cy="400050"/>
          </a:xfrm>
          <a:prstGeom prst="rect">
            <a:avLst/>
          </a:prstGeom>
          <a:noFill/>
          <a:ln cap="flat">
            <a:noFill/>
          </a:ln>
        </p:spPr>
        <p:txBody>
          <a:bodyPr anchorCtr="1">
            <a:spAutoFit/>
          </a:bodyPr>
          <a:lstStyle/>
          <a:p>
            <a:pPr algn="ctr" eaLnBrk="1" fontAlgn="auto" hangingPunct="1">
              <a:spcBef>
                <a:spcPts val="0"/>
              </a:spcBef>
              <a:spcAft>
                <a:spcPts val="0"/>
              </a:spcAft>
              <a:defRPr sz="1800" b="0" i="0" u="none" strike="noStrike" kern="0" cap="none" spc="0" baseline="0">
                <a:solidFill>
                  <a:srgbClr val="000000"/>
                </a:solidFill>
                <a:uFillTx/>
              </a:defRPr>
            </a:pPr>
            <a:r>
              <a:rPr lang="pl-PL" sz="2000" kern="0" cap="all" dirty="0">
                <a:solidFill>
                  <a:srgbClr val="FFFFFF"/>
                </a:solidFill>
                <a:latin typeface="Arial"/>
              </a:rPr>
              <a:t>zapraszamy</a:t>
            </a:r>
          </a:p>
        </p:txBody>
      </p:sp>
      <p:sp>
        <p:nvSpPr>
          <p:cNvPr id="9" name="pole tekstowe 13">
            <a:extLst>
              <a:ext uri="{FF2B5EF4-FFF2-40B4-BE49-F238E27FC236}">
                <a16:creationId xmlns:a16="http://schemas.microsoft.com/office/drawing/2014/main" xmlns="" id="{232EA3D5-D71C-462F-8A0F-C1C3E829840F}"/>
              </a:ext>
            </a:extLst>
          </p:cNvPr>
          <p:cNvSpPr txBox="1"/>
          <p:nvPr/>
        </p:nvSpPr>
        <p:spPr>
          <a:xfrm>
            <a:off x="1919288" y="3913188"/>
            <a:ext cx="5815012" cy="784225"/>
          </a:xfrm>
          <a:prstGeom prst="rect">
            <a:avLst/>
          </a:prstGeom>
          <a:noFill/>
          <a:ln cap="flat">
            <a:noFill/>
          </a:ln>
        </p:spPr>
        <p:txBody>
          <a:bodyPr>
            <a:spAutoFit/>
          </a:bodyPr>
          <a:lstStyle/>
          <a:p>
            <a:pPr eaLnBrk="1" fontAlgn="auto" hangingPunct="1">
              <a:spcBef>
                <a:spcPts val="0"/>
              </a:spcBef>
              <a:spcAft>
                <a:spcPts val="0"/>
              </a:spcAft>
              <a:defRPr sz="1800" b="0" i="0" u="none" strike="noStrike" kern="0" cap="none" spc="0" baseline="0">
                <a:solidFill>
                  <a:srgbClr val="000000"/>
                </a:solidFill>
                <a:uFillTx/>
              </a:defRPr>
            </a:pPr>
            <a:r>
              <a:rPr lang="pl-PL" sz="4500" kern="0" cap="all" dirty="0">
                <a:solidFill>
                  <a:srgbClr val="FFFFFF"/>
                </a:solidFill>
                <a:latin typeface="Arial"/>
              </a:rPr>
              <a:t>Do współpracy</a:t>
            </a:r>
          </a:p>
        </p:txBody>
      </p:sp>
      <p:sp>
        <p:nvSpPr>
          <p:cNvPr id="10" name="Prostokąt 14">
            <a:extLst>
              <a:ext uri="{FF2B5EF4-FFF2-40B4-BE49-F238E27FC236}">
                <a16:creationId xmlns:a16="http://schemas.microsoft.com/office/drawing/2014/main" xmlns="" id="{9390631A-55AB-4FF6-AFF4-6CB3BD99132C}"/>
              </a:ext>
            </a:extLst>
          </p:cNvPr>
          <p:cNvSpPr>
            <a:spLocks noChangeArrowheads="1"/>
          </p:cNvSpPr>
          <p:nvPr/>
        </p:nvSpPr>
        <p:spPr bwMode="auto">
          <a:xfrm>
            <a:off x="395288" y="5740400"/>
            <a:ext cx="18240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pl-PL" altLang="pl-PL" sz="1400" dirty="0">
                <a:solidFill>
                  <a:srgbClr val="FFFFFF"/>
                </a:solidFill>
                <a:latin typeface="ArialMT"/>
              </a:rPr>
              <a:t>Warsaw Office</a:t>
            </a:r>
          </a:p>
          <a:p>
            <a:pPr eaLnBrk="1" hangingPunct="1">
              <a:defRPr/>
            </a:pPr>
            <a:r>
              <a:rPr lang="pl-PL" altLang="pl-PL" sz="1400" dirty="0">
                <a:solidFill>
                  <a:srgbClr val="FFFFFF"/>
                </a:solidFill>
                <a:latin typeface="ArialMT"/>
              </a:rPr>
              <a:t>ul. Chłodna 52</a:t>
            </a:r>
          </a:p>
          <a:p>
            <a:pPr eaLnBrk="1" hangingPunct="1">
              <a:defRPr/>
            </a:pPr>
            <a:r>
              <a:rPr lang="pl-PL" altLang="pl-PL" sz="1400" dirty="0">
                <a:solidFill>
                  <a:srgbClr val="FFFFFF"/>
                </a:solidFill>
                <a:latin typeface="ArialMT"/>
              </a:rPr>
              <a:t>00-872 Warszawa</a:t>
            </a:r>
            <a:endParaRPr lang="pl-PL" altLang="pl-PL" sz="1400" dirty="0">
              <a:solidFill>
                <a:srgbClr val="000000"/>
              </a:solidFill>
              <a:latin typeface="Arial" panose="020B0604020202020204" pitchFamily="34" charset="0"/>
            </a:endParaRPr>
          </a:p>
        </p:txBody>
      </p:sp>
      <p:sp>
        <p:nvSpPr>
          <p:cNvPr id="11" name="Prostokąt 15">
            <a:extLst>
              <a:ext uri="{FF2B5EF4-FFF2-40B4-BE49-F238E27FC236}">
                <a16:creationId xmlns:a16="http://schemas.microsoft.com/office/drawing/2014/main" xmlns="" id="{982F2994-0E0B-40BC-B101-07552625E2D1}"/>
              </a:ext>
            </a:extLst>
          </p:cNvPr>
          <p:cNvSpPr>
            <a:spLocks noChangeArrowheads="1"/>
          </p:cNvSpPr>
          <p:nvPr/>
        </p:nvSpPr>
        <p:spPr bwMode="auto">
          <a:xfrm>
            <a:off x="2733675" y="5740400"/>
            <a:ext cx="6096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pl-PL" altLang="pl-PL" sz="1400" dirty="0">
                <a:solidFill>
                  <a:srgbClr val="FFFFFF"/>
                </a:solidFill>
                <a:latin typeface="Arial" panose="020B0604020202020204" pitchFamily="34" charset="0"/>
              </a:rPr>
              <a:t>Poznań Office</a:t>
            </a:r>
          </a:p>
          <a:p>
            <a:pPr eaLnBrk="1" hangingPunct="1">
              <a:defRPr/>
            </a:pPr>
            <a:r>
              <a:rPr lang="pl-PL" altLang="pl-PL" sz="1400" dirty="0">
                <a:solidFill>
                  <a:srgbClr val="FFFFFF"/>
                </a:solidFill>
                <a:latin typeface="Arial" panose="020B0604020202020204" pitchFamily="34" charset="0"/>
              </a:rPr>
              <a:t>ul. Litewska 3/1</a:t>
            </a:r>
          </a:p>
          <a:p>
            <a:pPr eaLnBrk="1" hangingPunct="1">
              <a:defRPr/>
            </a:pPr>
            <a:r>
              <a:rPr lang="pl-PL" altLang="pl-PL" sz="1400" dirty="0">
                <a:solidFill>
                  <a:srgbClr val="FFFFFF"/>
                </a:solidFill>
                <a:latin typeface="Arial" panose="020B0604020202020204" pitchFamily="34" charset="0"/>
              </a:rPr>
              <a:t>60-605 Poznań</a:t>
            </a:r>
            <a:endParaRPr lang="pl-PL" altLang="pl-PL" sz="1400" dirty="0">
              <a:solidFill>
                <a:srgbClr val="000000"/>
              </a:solidFill>
              <a:latin typeface="Arial" panose="020B0604020202020204" pitchFamily="34" charset="0"/>
            </a:endParaRPr>
          </a:p>
        </p:txBody>
      </p:sp>
      <p:cxnSp>
        <p:nvCxnSpPr>
          <p:cNvPr id="12" name="Łącznik prosty 18">
            <a:extLst>
              <a:ext uri="{FF2B5EF4-FFF2-40B4-BE49-F238E27FC236}">
                <a16:creationId xmlns:a16="http://schemas.microsoft.com/office/drawing/2014/main" xmlns="" id="{7F1B8140-0758-4261-A978-0D923EF9830C}"/>
              </a:ext>
            </a:extLst>
          </p:cNvPr>
          <p:cNvCxnSpPr>
            <a:cxnSpLocks noChangeShapeType="1"/>
          </p:cNvCxnSpPr>
          <p:nvPr/>
        </p:nvCxnSpPr>
        <p:spPr bwMode="auto">
          <a:xfrm>
            <a:off x="2219325" y="5770563"/>
            <a:ext cx="0" cy="720725"/>
          </a:xfrm>
          <a:prstGeom prst="straightConnector1">
            <a:avLst/>
          </a:prstGeom>
          <a:noFill/>
          <a:ln w="6345">
            <a:solidFill>
              <a:srgbClr val="FFFFFF"/>
            </a:solidFill>
            <a:miter lim="800000"/>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7430536"/>
      </p:ext>
    </p:extLst>
  </p:cSld>
  <p:clrMapOvr>
    <a:masterClrMapping/>
  </p:clrMapOvr>
  <p:hf sldNum="0" hdr="0" ftr="0" dt="0"/>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04A9D435-006C-4AE0-8D24-1721504DB7DE}"/>
              </a:ext>
            </a:extLst>
          </p:cNvPr>
          <p:cNvSpPr txBox="1">
            <a:spLocks noGrp="1"/>
          </p:cNvSpPr>
          <p:nvPr>
            <p:ph type="title"/>
          </p:nvPr>
        </p:nvSpPr>
        <p:spPr>
          <a:xfrm>
            <a:off x="839784"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ekstu 2">
            <a:extLst>
              <a:ext uri="{FF2B5EF4-FFF2-40B4-BE49-F238E27FC236}">
                <a16:creationId xmlns:a16="http://schemas.microsoft.com/office/drawing/2014/main" xmlns="" id="{92396223-4143-45BB-A763-3B1B845CF1DA}"/>
              </a:ext>
            </a:extLst>
          </p:cNvPr>
          <p:cNvSpPr txBox="1">
            <a:spLocks noGrp="1"/>
          </p:cNvSpPr>
          <p:nvPr>
            <p:ph type="body" idx="1"/>
          </p:nvPr>
        </p:nvSpPr>
        <p:spPr>
          <a:xfrm>
            <a:off x="839784" y="1681160"/>
            <a:ext cx="5157782" cy="823910"/>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pl-PL" sz="2400" b="1" i="0" u="none" strike="noStrike" cap="none" spc="0" baseline="0">
                <a:solidFill>
                  <a:srgbClr val="000000"/>
                </a:solidFill>
                <a:uFillTx/>
                <a:latin typeface="Arial"/>
              </a:defRPr>
            </a:lvl1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xmlns="" id="{DF07B524-6A39-4045-920C-91ECFA3D6718}"/>
              </a:ext>
            </a:extLst>
          </p:cNvPr>
          <p:cNvSpPr txBox="1">
            <a:spLocks noGrp="1"/>
          </p:cNvSpPr>
          <p:nvPr>
            <p:ph sz="half" idx="2"/>
          </p:nvPr>
        </p:nvSpPr>
        <p:spPr>
          <a:xfrm>
            <a:off x="839784" y="2505071"/>
            <a:ext cx="5157782" cy="368458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xmlns="" id="{44C123B0-46A4-4BCC-BA20-41976DEECD30}"/>
              </a:ext>
            </a:extLst>
          </p:cNvPr>
          <p:cNvSpPr txBox="1">
            <a:spLocks noGrp="1"/>
          </p:cNvSpPr>
          <p:nvPr>
            <p:ph type="body" sz="quarter" idx="3"/>
          </p:nvPr>
        </p:nvSpPr>
        <p:spPr>
          <a:xfrm>
            <a:off x="6172200" y="1681160"/>
            <a:ext cx="5183184" cy="823910"/>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pl-PL" sz="2400" b="1" i="0" u="none" strike="noStrike" cap="none" spc="0" baseline="0">
                <a:solidFill>
                  <a:srgbClr val="000000"/>
                </a:solidFill>
                <a:uFillTx/>
                <a:latin typeface="Arial"/>
              </a:defRPr>
            </a:lvl1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xmlns="" id="{6179ECAD-33A0-4FB4-AC38-3BDA4AEA4A48}"/>
              </a:ext>
            </a:extLst>
          </p:cNvPr>
          <p:cNvSpPr txBox="1">
            <a:spLocks noGrp="1"/>
          </p:cNvSpPr>
          <p:nvPr>
            <p:ph sz="quarter" idx="4"/>
          </p:nvPr>
        </p:nvSpPr>
        <p:spPr>
          <a:xfrm>
            <a:off x="6172200" y="2505071"/>
            <a:ext cx="5183184" cy="368458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xmlns="" id="{036E4F72-A06C-457F-BFED-ABF94712908A}"/>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D621F477-741C-4BCE-8721-3BE9A3B78CA9}" type="datetime1">
              <a:rPr/>
              <a:pPr>
                <a:defRPr/>
              </a:pPr>
              <a:t>2018-11-24</a:t>
            </a:fld>
            <a:endParaRPr dirty="0"/>
          </a:p>
        </p:txBody>
      </p:sp>
      <p:sp>
        <p:nvSpPr>
          <p:cNvPr id="8" name="Symbol zastępczy stopki 7">
            <a:extLst>
              <a:ext uri="{FF2B5EF4-FFF2-40B4-BE49-F238E27FC236}">
                <a16:creationId xmlns:a16="http://schemas.microsoft.com/office/drawing/2014/main" xmlns="" id="{0F5AEBF1-A98D-4A36-8A74-9129F15E3D92}"/>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9" name="Symbol zastępczy numeru slajdu 8">
            <a:extLst>
              <a:ext uri="{FF2B5EF4-FFF2-40B4-BE49-F238E27FC236}">
                <a16:creationId xmlns:a16="http://schemas.microsoft.com/office/drawing/2014/main" xmlns="" id="{DD62FB19-9D64-4792-878A-EA1FAFB04EBC}"/>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49F928A2-75AD-4425-B66B-770316A381EF}" type="slidenum">
              <a:rPr/>
              <a:pPr>
                <a:defRPr/>
              </a:pPr>
              <a:t>‹#›</a:t>
            </a:fld>
            <a:endParaRPr dirty="0"/>
          </a:p>
        </p:txBody>
      </p:sp>
    </p:spTree>
    <p:extLst>
      <p:ext uri="{BB962C8B-B14F-4D97-AF65-F5344CB8AC3E}">
        <p14:creationId xmlns:p14="http://schemas.microsoft.com/office/powerpoint/2010/main" val="854887038"/>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84913D0A-CD9C-4D07-873E-BF07400A4FC6}"/>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daty 2">
            <a:extLst>
              <a:ext uri="{FF2B5EF4-FFF2-40B4-BE49-F238E27FC236}">
                <a16:creationId xmlns:a16="http://schemas.microsoft.com/office/drawing/2014/main" xmlns="" id="{7BE8C33A-ACB9-403A-B03E-AE33F5B79F88}"/>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ABFC494F-B0B1-46C0-A93C-381CB0248C04}" type="datetime1">
              <a:rPr/>
              <a:pPr>
                <a:defRPr/>
              </a:pPr>
              <a:t>2018-11-24</a:t>
            </a:fld>
            <a:endParaRPr dirty="0"/>
          </a:p>
        </p:txBody>
      </p:sp>
      <p:sp>
        <p:nvSpPr>
          <p:cNvPr id="4" name="Symbol zastępczy stopki 3">
            <a:extLst>
              <a:ext uri="{FF2B5EF4-FFF2-40B4-BE49-F238E27FC236}">
                <a16:creationId xmlns:a16="http://schemas.microsoft.com/office/drawing/2014/main" xmlns="" id="{853FE805-B5BC-43BF-A1FE-DE4566FD17F4}"/>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5" name="Symbol zastępczy numeru slajdu 4">
            <a:extLst>
              <a:ext uri="{FF2B5EF4-FFF2-40B4-BE49-F238E27FC236}">
                <a16:creationId xmlns:a16="http://schemas.microsoft.com/office/drawing/2014/main" xmlns="" id="{8A934989-76C2-49FD-B61C-2D1B6452953E}"/>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2D13448D-3651-49C1-A408-A3E451C7175F}" type="slidenum">
              <a:rPr/>
              <a:pPr>
                <a:defRPr/>
              </a:pPr>
              <a:t>‹#›</a:t>
            </a:fld>
            <a:endParaRPr dirty="0"/>
          </a:p>
        </p:txBody>
      </p:sp>
    </p:spTree>
    <p:extLst>
      <p:ext uri="{BB962C8B-B14F-4D97-AF65-F5344CB8AC3E}">
        <p14:creationId xmlns:p14="http://schemas.microsoft.com/office/powerpoint/2010/main" val="395314156"/>
      </p:ext>
    </p:extLst>
  </p:cSld>
  <p:clrMapOvr>
    <a:masterClrMapping/>
  </p:clrMapOvr>
  <p:hf sldNum="0" hdr="0" ftr="0" dt="0"/>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xmlns="" id="{CD56C545-3FCA-4307-89DF-CC3101033251}"/>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B2378810-AD0E-44DA-9C3E-2A2CA40199DB}" type="datetime1">
              <a:rPr/>
              <a:pPr>
                <a:defRPr/>
              </a:pPr>
              <a:t>2018-11-24</a:t>
            </a:fld>
            <a:endParaRPr dirty="0"/>
          </a:p>
        </p:txBody>
      </p:sp>
      <p:sp>
        <p:nvSpPr>
          <p:cNvPr id="3" name="Symbol zastępczy stopki 2">
            <a:extLst>
              <a:ext uri="{FF2B5EF4-FFF2-40B4-BE49-F238E27FC236}">
                <a16:creationId xmlns:a16="http://schemas.microsoft.com/office/drawing/2014/main" xmlns="" id="{9D75113C-12C7-4F60-BA5D-69A07FE35972}"/>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4" name="Symbol zastępczy numeru slajdu 3">
            <a:extLst>
              <a:ext uri="{FF2B5EF4-FFF2-40B4-BE49-F238E27FC236}">
                <a16:creationId xmlns:a16="http://schemas.microsoft.com/office/drawing/2014/main" xmlns="" id="{0C1C39B9-2974-4F2B-BC25-662A2C6CCFBF}"/>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D44116E4-F2A0-4B60-9180-78658F260356}" type="slidenum">
              <a:rPr/>
              <a:pPr>
                <a:defRPr/>
              </a:pPr>
              <a:t>‹#›</a:t>
            </a:fld>
            <a:endParaRPr dirty="0"/>
          </a:p>
        </p:txBody>
      </p:sp>
    </p:spTree>
    <p:extLst>
      <p:ext uri="{BB962C8B-B14F-4D97-AF65-F5344CB8AC3E}">
        <p14:creationId xmlns:p14="http://schemas.microsoft.com/office/powerpoint/2010/main" val="343697421"/>
      </p:ext>
    </p:extLst>
  </p:cSld>
  <p:clrMapOvr>
    <a:masterClrMapping/>
  </p:clrMapOvr>
  <p:hf sldNum="0" hdr="0" ftr="0" dt="0"/>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36070E2B-9CC7-4224-8A2D-EE70AE0E7A0C}"/>
              </a:ext>
            </a:extLst>
          </p:cNvPr>
          <p:cNvSpPr txBox="1">
            <a:spLocks noGrp="1"/>
          </p:cNvSpPr>
          <p:nvPr>
            <p:ph type="title"/>
          </p:nvPr>
        </p:nvSpPr>
        <p:spPr>
          <a:xfrm>
            <a:off x="839784" y="457200"/>
            <a:ext cx="3932240" cy="1600200"/>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pl-PL" sz="3200" b="0" i="0" u="none" strike="noStrike" cap="none" spc="0" baseline="0">
                <a:solidFill>
                  <a:srgbClr val="000000"/>
                </a:solidFill>
                <a:uFillTx/>
                <a:latin typeface="Arial"/>
              </a:defRPr>
            </a:lvl1pPr>
          </a:lstStyle>
          <a:p>
            <a:pPr lvl="0"/>
            <a:r>
              <a:rPr lang="pl-PL"/>
              <a:t>Kliknij, aby edytować styl</a:t>
            </a:r>
          </a:p>
        </p:txBody>
      </p:sp>
      <p:sp>
        <p:nvSpPr>
          <p:cNvPr id="3" name="Symbol zastępczy zawartości 2">
            <a:extLst>
              <a:ext uri="{FF2B5EF4-FFF2-40B4-BE49-F238E27FC236}">
                <a16:creationId xmlns:a16="http://schemas.microsoft.com/office/drawing/2014/main" xmlns="" id="{F340F1F7-8759-4119-9376-9F6C723F22C8}"/>
              </a:ext>
            </a:extLst>
          </p:cNvPr>
          <p:cNvSpPr txBox="1">
            <a:spLocks noGrp="1"/>
          </p:cNvSpPr>
          <p:nvPr>
            <p:ph idx="1"/>
          </p:nvPr>
        </p:nvSpPr>
        <p:spPr>
          <a:xfrm>
            <a:off x="5183184" y="987423"/>
            <a:ext cx="6172200" cy="487362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3200"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sz="2800"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sz="2400"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sz="2000"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sz="2000"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xmlns="" id="{61DB52BF-A834-422B-BBE4-1783F6BA7EC8}"/>
              </a:ext>
            </a:extLst>
          </p:cNvPr>
          <p:cNvSpPr txBox="1">
            <a:spLocks noGrp="1"/>
          </p:cNvSpPr>
          <p:nvPr>
            <p:ph type="body" sz="half" idx="2"/>
          </p:nvPr>
        </p:nvSpPr>
        <p:spPr>
          <a:xfrm>
            <a:off x="839784" y="2057400"/>
            <a:ext cx="3932240" cy="381158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600" b="0" i="0" u="none" strike="noStrike" cap="none" spc="0" baseline="0">
                <a:solidFill>
                  <a:srgbClr val="000000"/>
                </a:solidFill>
                <a:uFillTx/>
                <a:latin typeface="Arial"/>
              </a:defRPr>
            </a:lvl1pPr>
          </a:lstStyle>
          <a:p>
            <a:pPr lvl="0"/>
            <a:r>
              <a:rPr lang="pl-PL"/>
              <a:t>Kliknij, aby edytować style wzorca tekstu</a:t>
            </a:r>
          </a:p>
        </p:txBody>
      </p:sp>
      <p:sp>
        <p:nvSpPr>
          <p:cNvPr id="5" name="Symbol zastępczy daty 4">
            <a:extLst>
              <a:ext uri="{FF2B5EF4-FFF2-40B4-BE49-F238E27FC236}">
                <a16:creationId xmlns:a16="http://schemas.microsoft.com/office/drawing/2014/main" xmlns="" id="{A375CC31-C449-42BC-B155-B384918FA8F0}"/>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6616F3DB-6AD3-498F-BBD4-51516A4C4F5B}" type="datetime1">
              <a:rPr/>
              <a:pPr>
                <a:defRPr/>
              </a:pPr>
              <a:t>2018-11-24</a:t>
            </a:fld>
            <a:endParaRPr dirty="0"/>
          </a:p>
        </p:txBody>
      </p:sp>
      <p:sp>
        <p:nvSpPr>
          <p:cNvPr id="6" name="Symbol zastępczy stopki 5">
            <a:extLst>
              <a:ext uri="{FF2B5EF4-FFF2-40B4-BE49-F238E27FC236}">
                <a16:creationId xmlns:a16="http://schemas.microsoft.com/office/drawing/2014/main" xmlns="" id="{99E06F87-9DF7-4C6F-8957-8AEEDBDFC48A}"/>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7" name="Symbol zastępczy numeru slajdu 6">
            <a:extLst>
              <a:ext uri="{FF2B5EF4-FFF2-40B4-BE49-F238E27FC236}">
                <a16:creationId xmlns:a16="http://schemas.microsoft.com/office/drawing/2014/main" xmlns="" id="{DF169726-7BD6-4BB2-960E-63D56429F46D}"/>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593B1B21-2B67-48FE-9CAB-22BCED391A71}" type="slidenum">
              <a:rPr/>
              <a:pPr>
                <a:defRPr/>
              </a:pPr>
              <a:t>‹#›</a:t>
            </a:fld>
            <a:endParaRPr dirty="0"/>
          </a:p>
        </p:txBody>
      </p:sp>
    </p:spTree>
    <p:extLst>
      <p:ext uri="{BB962C8B-B14F-4D97-AF65-F5344CB8AC3E}">
        <p14:creationId xmlns:p14="http://schemas.microsoft.com/office/powerpoint/2010/main" val="3977304206"/>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1EE97AEE-0465-4CCE-AFBA-6DC2DFA555FF}"/>
              </a:ext>
            </a:extLst>
          </p:cNvPr>
          <p:cNvSpPr txBox="1">
            <a:spLocks noGrp="1"/>
          </p:cNvSpPr>
          <p:nvPr>
            <p:ph type="title"/>
          </p:nvPr>
        </p:nvSpPr>
        <p:spPr>
          <a:xfrm>
            <a:off x="839784" y="457200"/>
            <a:ext cx="3932240" cy="1600200"/>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pl-PL" sz="3200" b="0" i="0" u="none" strike="noStrike" cap="none" spc="0" baseline="0">
                <a:solidFill>
                  <a:srgbClr val="000000"/>
                </a:solidFill>
                <a:uFillTx/>
                <a:latin typeface="Arial"/>
              </a:defRPr>
            </a:lvl1pPr>
          </a:lstStyle>
          <a:p>
            <a:pPr lvl="0"/>
            <a:r>
              <a:rPr lang="pl-PL"/>
              <a:t>Kliknij, aby edytować styl</a:t>
            </a:r>
          </a:p>
        </p:txBody>
      </p:sp>
      <p:sp>
        <p:nvSpPr>
          <p:cNvPr id="3" name="Symbol zastępczy obrazu 2">
            <a:extLst>
              <a:ext uri="{FF2B5EF4-FFF2-40B4-BE49-F238E27FC236}">
                <a16:creationId xmlns:a16="http://schemas.microsoft.com/office/drawing/2014/main" xmlns="" id="{7A840D69-5CA8-48AF-B0B9-E673713682BE}"/>
              </a:ext>
            </a:extLst>
          </p:cNvPr>
          <p:cNvSpPr txBox="1">
            <a:spLocks noGrp="1"/>
          </p:cNvSpPr>
          <p:nvPr>
            <p:ph type="pic" idx="1"/>
          </p:nvPr>
        </p:nvSpPr>
        <p:spPr>
          <a:xfrm>
            <a:off x="5183184" y="987423"/>
            <a:ext cx="6172200" cy="487362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3200" b="0" i="0" u="none" strike="noStrike" cap="none" spc="0" baseline="0">
                <a:solidFill>
                  <a:srgbClr val="000000"/>
                </a:solidFill>
                <a:uFillTx/>
                <a:latin typeface="Arial"/>
              </a:defRPr>
            </a:lvl1pPr>
          </a:lstStyle>
          <a:p>
            <a:pPr lvl="0"/>
            <a:endParaRPr lang="pl-PL" noProof="0" dirty="0"/>
          </a:p>
        </p:txBody>
      </p:sp>
      <p:sp>
        <p:nvSpPr>
          <p:cNvPr id="4" name="Symbol zastępczy tekstu 3">
            <a:extLst>
              <a:ext uri="{FF2B5EF4-FFF2-40B4-BE49-F238E27FC236}">
                <a16:creationId xmlns:a16="http://schemas.microsoft.com/office/drawing/2014/main" xmlns="" id="{10CD53DA-B55F-41B3-9B42-4CEB83D527A8}"/>
              </a:ext>
            </a:extLst>
          </p:cNvPr>
          <p:cNvSpPr txBox="1">
            <a:spLocks noGrp="1"/>
          </p:cNvSpPr>
          <p:nvPr>
            <p:ph type="body" sz="half" idx="2"/>
          </p:nvPr>
        </p:nvSpPr>
        <p:spPr>
          <a:xfrm>
            <a:off x="839784" y="2057400"/>
            <a:ext cx="3932240" cy="381158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600" b="0" i="0" u="none" strike="noStrike" cap="none" spc="0" baseline="0">
                <a:solidFill>
                  <a:srgbClr val="000000"/>
                </a:solidFill>
                <a:uFillTx/>
                <a:latin typeface="Arial"/>
              </a:defRPr>
            </a:lvl1pPr>
          </a:lstStyle>
          <a:p>
            <a:pPr lvl="0"/>
            <a:r>
              <a:rPr lang="pl-PL"/>
              <a:t>Kliknij, aby edytować style wzorca tekstu</a:t>
            </a:r>
          </a:p>
        </p:txBody>
      </p:sp>
      <p:sp>
        <p:nvSpPr>
          <p:cNvPr id="5" name="Symbol zastępczy daty 4">
            <a:extLst>
              <a:ext uri="{FF2B5EF4-FFF2-40B4-BE49-F238E27FC236}">
                <a16:creationId xmlns:a16="http://schemas.microsoft.com/office/drawing/2014/main" xmlns="" id="{10945B34-F4F9-47AC-A468-EFC6176AF204}"/>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480548C5-74C1-46BB-80D3-7363A91B87FF}" type="datetime1">
              <a:rPr/>
              <a:pPr>
                <a:defRPr/>
              </a:pPr>
              <a:t>2018-11-24</a:t>
            </a:fld>
            <a:endParaRPr dirty="0"/>
          </a:p>
        </p:txBody>
      </p:sp>
      <p:sp>
        <p:nvSpPr>
          <p:cNvPr id="6" name="Symbol zastępczy stopki 5">
            <a:extLst>
              <a:ext uri="{FF2B5EF4-FFF2-40B4-BE49-F238E27FC236}">
                <a16:creationId xmlns:a16="http://schemas.microsoft.com/office/drawing/2014/main" xmlns="" id="{72632CB2-1F99-43B5-B486-0ADAEEB14F28}"/>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7" name="Symbol zastępczy numeru slajdu 6">
            <a:extLst>
              <a:ext uri="{FF2B5EF4-FFF2-40B4-BE49-F238E27FC236}">
                <a16:creationId xmlns:a16="http://schemas.microsoft.com/office/drawing/2014/main" xmlns="" id="{F497BF79-DD90-4C1E-A9A2-25B794DE2D5D}"/>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E7652AAC-64D1-4071-9654-B9AC83F60931}" type="slidenum">
              <a:rPr/>
              <a:pPr>
                <a:defRPr/>
              </a:pPr>
              <a:t>‹#›</a:t>
            </a:fld>
            <a:endParaRPr dirty="0"/>
          </a:p>
        </p:txBody>
      </p:sp>
    </p:spTree>
    <p:extLst>
      <p:ext uri="{BB962C8B-B14F-4D97-AF65-F5344CB8AC3E}">
        <p14:creationId xmlns:p14="http://schemas.microsoft.com/office/powerpoint/2010/main" val="26867703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1_Dwa elementy zawartości">
    <p:spTree>
      <p:nvGrpSpPr>
        <p:cNvPr id="1" name=""/>
        <p:cNvGrpSpPr/>
        <p:nvPr/>
      </p:nvGrpSpPr>
      <p:grpSpPr>
        <a:xfrm>
          <a:off x="0" y="0"/>
          <a:ext cx="0" cy="0"/>
          <a:chOff x="0" y="0"/>
          <a:chExt cx="0" cy="0"/>
        </a:xfrm>
      </p:grpSpPr>
      <p:sp>
        <p:nvSpPr>
          <p:cNvPr id="2" name="Symbol zastępczy tekstu 10">
            <a:extLst>
              <a:ext uri="{FF2B5EF4-FFF2-40B4-BE49-F238E27FC236}">
                <a16:creationId xmlns="" xmlns:a16="http://schemas.microsoft.com/office/drawing/2014/main" id="{DE76E607-24AF-4AFB-A0AF-D29C2E397CA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3" name="Obraz 3">
            <a:extLst>
              <a:ext uri="{FF2B5EF4-FFF2-40B4-BE49-F238E27FC236}">
                <a16:creationId xmlns="" xmlns:a16="http://schemas.microsoft.com/office/drawing/2014/main" id="{7AC2A0B7-A2EB-428B-8E0E-F67082B81486}"/>
              </a:ext>
            </a:extLst>
          </p:cNvPr>
          <p:cNvPicPr>
            <a:picLocks noChangeAspect="1"/>
          </p:cNvPicPr>
          <p:nvPr/>
        </p:nvPicPr>
        <p:blipFill>
          <a:blip r:embed="rId2"/>
          <a:stretch>
            <a:fillRect/>
          </a:stretch>
        </p:blipFill>
        <p:spPr>
          <a:xfrm>
            <a:off x="1876870" y="1963884"/>
            <a:ext cx="3277017" cy="990606"/>
          </a:xfrm>
          <a:prstGeom prst="rect">
            <a:avLst/>
          </a:prstGeom>
          <a:noFill/>
          <a:ln cap="flat">
            <a:noFill/>
          </a:ln>
        </p:spPr>
      </p:pic>
      <p:pic>
        <p:nvPicPr>
          <p:cNvPr id="4" name="Obraz 4">
            <a:extLst>
              <a:ext uri="{FF2B5EF4-FFF2-40B4-BE49-F238E27FC236}">
                <a16:creationId xmlns="" xmlns:a16="http://schemas.microsoft.com/office/drawing/2014/main" id="{279A3F60-64BF-40FB-9F32-75E92F0BBC69}"/>
              </a:ext>
            </a:extLst>
          </p:cNvPr>
          <p:cNvPicPr>
            <a:picLocks noChangeAspect="1"/>
          </p:cNvPicPr>
          <p:nvPr/>
        </p:nvPicPr>
        <p:blipFill>
          <a:blip r:embed="rId3"/>
          <a:stretch>
            <a:fillRect/>
          </a:stretch>
        </p:blipFill>
        <p:spPr>
          <a:xfrm>
            <a:off x="915506" y="3426366"/>
            <a:ext cx="2353062" cy="1002795"/>
          </a:xfrm>
          <a:prstGeom prst="rect">
            <a:avLst/>
          </a:prstGeom>
          <a:noFill/>
          <a:ln cap="flat">
            <a:noFill/>
          </a:ln>
        </p:spPr>
      </p:pic>
      <p:pic>
        <p:nvPicPr>
          <p:cNvPr id="5" name="Obraz 53">
            <a:extLst>
              <a:ext uri="{FF2B5EF4-FFF2-40B4-BE49-F238E27FC236}">
                <a16:creationId xmlns="" xmlns:a16="http://schemas.microsoft.com/office/drawing/2014/main" id="{D898CA77-47D8-45FC-8352-93EACBF4996A}"/>
              </a:ext>
            </a:extLst>
          </p:cNvPr>
          <p:cNvPicPr>
            <a:picLocks noChangeAspect="1"/>
          </p:cNvPicPr>
          <p:nvPr/>
        </p:nvPicPr>
        <p:blipFill>
          <a:blip r:embed="rId3"/>
          <a:stretch>
            <a:fillRect/>
          </a:stretch>
        </p:blipFill>
        <p:spPr>
          <a:xfrm>
            <a:off x="901653" y="4867241"/>
            <a:ext cx="2353062" cy="1002795"/>
          </a:xfrm>
          <a:prstGeom prst="rect">
            <a:avLst/>
          </a:prstGeom>
          <a:noFill/>
          <a:ln cap="flat">
            <a:noFill/>
          </a:ln>
        </p:spPr>
      </p:pic>
      <p:pic>
        <p:nvPicPr>
          <p:cNvPr id="6" name="Obraz 73">
            <a:extLst>
              <a:ext uri="{FF2B5EF4-FFF2-40B4-BE49-F238E27FC236}">
                <a16:creationId xmlns="" xmlns:a16="http://schemas.microsoft.com/office/drawing/2014/main" id="{9591B0D9-4657-4C34-909F-962AF6D38089}"/>
              </a:ext>
            </a:extLst>
          </p:cNvPr>
          <p:cNvPicPr>
            <a:picLocks noChangeAspect="1"/>
          </p:cNvPicPr>
          <p:nvPr/>
        </p:nvPicPr>
        <p:blipFill>
          <a:blip r:embed="rId3"/>
          <a:stretch>
            <a:fillRect/>
          </a:stretch>
        </p:blipFill>
        <p:spPr>
          <a:xfrm>
            <a:off x="3727981" y="3426366"/>
            <a:ext cx="2353062" cy="1002795"/>
          </a:xfrm>
          <a:prstGeom prst="rect">
            <a:avLst/>
          </a:prstGeom>
          <a:noFill/>
          <a:ln cap="flat">
            <a:noFill/>
          </a:ln>
        </p:spPr>
      </p:pic>
      <p:pic>
        <p:nvPicPr>
          <p:cNvPr id="7" name="Obraz 74">
            <a:extLst>
              <a:ext uri="{FF2B5EF4-FFF2-40B4-BE49-F238E27FC236}">
                <a16:creationId xmlns="" xmlns:a16="http://schemas.microsoft.com/office/drawing/2014/main" id="{9E1CF5A6-A4C1-4D0A-B707-3CB6D6216ED8}"/>
              </a:ext>
            </a:extLst>
          </p:cNvPr>
          <p:cNvPicPr>
            <a:picLocks noChangeAspect="1"/>
          </p:cNvPicPr>
          <p:nvPr/>
        </p:nvPicPr>
        <p:blipFill>
          <a:blip r:embed="rId3"/>
          <a:stretch>
            <a:fillRect/>
          </a:stretch>
        </p:blipFill>
        <p:spPr>
          <a:xfrm>
            <a:off x="3714119" y="4867241"/>
            <a:ext cx="2353062" cy="1002795"/>
          </a:xfrm>
          <a:prstGeom prst="rect">
            <a:avLst/>
          </a:prstGeom>
          <a:noFill/>
          <a:ln cap="flat">
            <a:noFill/>
          </a:ln>
        </p:spPr>
      </p:pic>
      <p:grpSp>
        <p:nvGrpSpPr>
          <p:cNvPr id="8" name="Grupa 13">
            <a:extLst>
              <a:ext uri="{FF2B5EF4-FFF2-40B4-BE49-F238E27FC236}">
                <a16:creationId xmlns="" xmlns:a16="http://schemas.microsoft.com/office/drawing/2014/main" id="{580B7D86-8185-4557-8A3E-727E704EA393}"/>
              </a:ext>
            </a:extLst>
          </p:cNvPr>
          <p:cNvGrpSpPr/>
          <p:nvPr/>
        </p:nvGrpSpPr>
        <p:grpSpPr>
          <a:xfrm>
            <a:off x="2078184" y="2962143"/>
            <a:ext cx="2826328" cy="485099"/>
            <a:chOff x="2078184" y="2962143"/>
            <a:chExt cx="2826328" cy="485099"/>
          </a:xfrm>
        </p:grpSpPr>
        <p:cxnSp>
          <p:nvCxnSpPr>
            <p:cNvPr id="9" name="Łącznik prosty 6">
              <a:extLst>
                <a:ext uri="{FF2B5EF4-FFF2-40B4-BE49-F238E27FC236}">
                  <a16:creationId xmlns="" xmlns:a16="http://schemas.microsoft.com/office/drawing/2014/main" id="{34D07435-51CA-4D63-BC51-9CE6EC948444}"/>
                </a:ext>
              </a:extLst>
            </p:cNvPr>
            <p:cNvCxnSpPr/>
            <p:nvPr/>
          </p:nvCxnSpPr>
          <p:spPr>
            <a:xfrm>
              <a:off x="2078184" y="3206837"/>
              <a:ext cx="2826328" cy="0"/>
            </a:xfrm>
            <a:prstGeom prst="straightConnector1">
              <a:avLst/>
            </a:prstGeom>
            <a:noFill/>
            <a:ln w="6345" cap="flat">
              <a:solidFill>
                <a:srgbClr val="A43757"/>
              </a:solidFill>
              <a:prstDash val="solid"/>
              <a:miter/>
            </a:ln>
          </p:spPr>
        </p:cxnSp>
        <p:cxnSp>
          <p:nvCxnSpPr>
            <p:cNvPr id="10" name="Łącznik prosty 12">
              <a:extLst>
                <a:ext uri="{FF2B5EF4-FFF2-40B4-BE49-F238E27FC236}">
                  <a16:creationId xmlns="" xmlns:a16="http://schemas.microsoft.com/office/drawing/2014/main" id="{E16DE119-6226-41E4-974F-07FB04BB230B}"/>
                </a:ext>
              </a:extLst>
            </p:cNvPr>
            <p:cNvCxnSpPr/>
            <p:nvPr/>
          </p:nvCxnSpPr>
          <p:spPr>
            <a:xfrm>
              <a:off x="3503057" y="2962143"/>
              <a:ext cx="6437" cy="238257"/>
            </a:xfrm>
            <a:prstGeom prst="straightConnector1">
              <a:avLst/>
            </a:prstGeom>
            <a:noFill/>
            <a:ln w="6345" cap="flat">
              <a:solidFill>
                <a:srgbClr val="A43757"/>
              </a:solidFill>
              <a:prstDash val="solid"/>
              <a:miter/>
            </a:ln>
          </p:spPr>
        </p:cxnSp>
        <p:cxnSp>
          <p:nvCxnSpPr>
            <p:cNvPr id="11" name="Łącznik prosty 75">
              <a:extLst>
                <a:ext uri="{FF2B5EF4-FFF2-40B4-BE49-F238E27FC236}">
                  <a16:creationId xmlns="" xmlns:a16="http://schemas.microsoft.com/office/drawing/2014/main" id="{20D28301-3022-403F-8292-C9CB4302BF55}"/>
                </a:ext>
              </a:extLst>
            </p:cNvPr>
            <p:cNvCxnSpPr/>
            <p:nvPr/>
          </p:nvCxnSpPr>
          <p:spPr>
            <a:xfrm>
              <a:off x="4891829" y="3204688"/>
              <a:ext cx="6438" cy="238265"/>
            </a:xfrm>
            <a:prstGeom prst="straightConnector1">
              <a:avLst/>
            </a:prstGeom>
            <a:noFill/>
            <a:ln w="6345" cap="flat">
              <a:solidFill>
                <a:srgbClr val="A43757"/>
              </a:solidFill>
              <a:prstDash val="solid"/>
              <a:miter/>
            </a:ln>
          </p:spPr>
        </p:cxnSp>
        <p:cxnSp>
          <p:nvCxnSpPr>
            <p:cNvPr id="12" name="Łącznik prosty 76">
              <a:extLst>
                <a:ext uri="{FF2B5EF4-FFF2-40B4-BE49-F238E27FC236}">
                  <a16:creationId xmlns="" xmlns:a16="http://schemas.microsoft.com/office/drawing/2014/main" id="{7F851F8B-0E8A-40B5-978B-FC904CDFB78F}"/>
                </a:ext>
              </a:extLst>
            </p:cNvPr>
            <p:cNvCxnSpPr/>
            <p:nvPr/>
          </p:nvCxnSpPr>
          <p:spPr>
            <a:xfrm>
              <a:off x="2082088" y="3208986"/>
              <a:ext cx="6438" cy="238256"/>
            </a:xfrm>
            <a:prstGeom prst="straightConnector1">
              <a:avLst/>
            </a:prstGeom>
            <a:noFill/>
            <a:ln w="6345" cap="flat">
              <a:solidFill>
                <a:srgbClr val="A43757"/>
              </a:solidFill>
              <a:prstDash val="solid"/>
              <a:miter/>
            </a:ln>
          </p:spPr>
        </p:cxnSp>
      </p:grpSp>
      <p:cxnSp>
        <p:nvCxnSpPr>
          <p:cNvPr id="13" name="Łącznik prosty 77">
            <a:extLst>
              <a:ext uri="{FF2B5EF4-FFF2-40B4-BE49-F238E27FC236}">
                <a16:creationId xmlns="" xmlns:a16="http://schemas.microsoft.com/office/drawing/2014/main" id="{1C491945-3406-4F3E-8448-B83D38A6388A}"/>
              </a:ext>
            </a:extLst>
          </p:cNvPr>
          <p:cNvCxnSpPr/>
          <p:nvPr/>
        </p:nvCxnSpPr>
        <p:spPr>
          <a:xfrm>
            <a:off x="2082472" y="4647127"/>
            <a:ext cx="2826328" cy="0"/>
          </a:xfrm>
          <a:prstGeom prst="straightConnector1">
            <a:avLst/>
          </a:prstGeom>
          <a:noFill/>
          <a:ln w="6345" cap="flat">
            <a:solidFill>
              <a:srgbClr val="A43757"/>
            </a:solidFill>
            <a:prstDash val="solid"/>
            <a:miter/>
          </a:ln>
        </p:spPr>
      </p:cxnSp>
      <p:cxnSp>
        <p:nvCxnSpPr>
          <p:cNvPr id="14" name="Łącznik prosty 78">
            <a:extLst>
              <a:ext uri="{FF2B5EF4-FFF2-40B4-BE49-F238E27FC236}">
                <a16:creationId xmlns="" xmlns:a16="http://schemas.microsoft.com/office/drawing/2014/main" id="{480EB3E5-6395-47FC-9D35-1EB7882CFD37}"/>
              </a:ext>
            </a:extLst>
          </p:cNvPr>
          <p:cNvCxnSpPr/>
          <p:nvPr/>
        </p:nvCxnSpPr>
        <p:spPr>
          <a:xfrm>
            <a:off x="4896118" y="4651415"/>
            <a:ext cx="6437" cy="238265"/>
          </a:xfrm>
          <a:prstGeom prst="straightConnector1">
            <a:avLst/>
          </a:prstGeom>
          <a:noFill/>
          <a:ln w="6345" cap="flat">
            <a:solidFill>
              <a:srgbClr val="A43757"/>
            </a:solidFill>
            <a:prstDash val="solid"/>
            <a:miter/>
          </a:ln>
        </p:spPr>
      </p:cxnSp>
      <p:cxnSp>
        <p:nvCxnSpPr>
          <p:cNvPr id="15" name="Łącznik prosty 79">
            <a:extLst>
              <a:ext uri="{FF2B5EF4-FFF2-40B4-BE49-F238E27FC236}">
                <a16:creationId xmlns="" xmlns:a16="http://schemas.microsoft.com/office/drawing/2014/main" id="{F10F0DD8-9D05-4848-BA8C-C3317A6DF6DF}"/>
              </a:ext>
            </a:extLst>
          </p:cNvPr>
          <p:cNvCxnSpPr/>
          <p:nvPr/>
        </p:nvCxnSpPr>
        <p:spPr>
          <a:xfrm>
            <a:off x="2086377" y="4422129"/>
            <a:ext cx="6437" cy="422087"/>
          </a:xfrm>
          <a:prstGeom prst="straightConnector1">
            <a:avLst/>
          </a:prstGeom>
          <a:noFill/>
          <a:ln w="6345" cap="flat">
            <a:solidFill>
              <a:srgbClr val="A43757"/>
            </a:solidFill>
            <a:prstDash val="solid"/>
            <a:miter/>
          </a:ln>
        </p:spPr>
      </p:cxnSp>
      <p:cxnSp>
        <p:nvCxnSpPr>
          <p:cNvPr id="16" name="Łącznik prosty 80">
            <a:extLst>
              <a:ext uri="{FF2B5EF4-FFF2-40B4-BE49-F238E27FC236}">
                <a16:creationId xmlns="" xmlns:a16="http://schemas.microsoft.com/office/drawing/2014/main" id="{EC3961E4-5528-49A1-B60F-7287E2D299BD}"/>
              </a:ext>
            </a:extLst>
          </p:cNvPr>
          <p:cNvCxnSpPr/>
          <p:nvPr/>
        </p:nvCxnSpPr>
        <p:spPr>
          <a:xfrm flipV="1">
            <a:off x="5606341" y="2435550"/>
            <a:ext cx="1640489" cy="9290"/>
          </a:xfrm>
          <a:prstGeom prst="straightConnector1">
            <a:avLst/>
          </a:prstGeom>
          <a:noFill/>
          <a:ln w="6345" cap="flat">
            <a:solidFill>
              <a:srgbClr val="A43757"/>
            </a:solidFill>
            <a:prstDash val="solid"/>
            <a:miter/>
          </a:ln>
        </p:spPr>
      </p:cxnSp>
      <p:sp>
        <p:nvSpPr>
          <p:cNvPr id="17" name="Symbol zastępczy tekstu 34">
            <a:extLst>
              <a:ext uri="{FF2B5EF4-FFF2-40B4-BE49-F238E27FC236}">
                <a16:creationId xmlns="" xmlns:a16="http://schemas.microsoft.com/office/drawing/2014/main" id="{CF26216F-39B6-40E3-A45D-FF4FE199D515}"/>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8" name="Symbol zastępczy tekstu 34">
            <a:extLst>
              <a:ext uri="{FF2B5EF4-FFF2-40B4-BE49-F238E27FC236}">
                <a16:creationId xmlns="" xmlns:a16="http://schemas.microsoft.com/office/drawing/2014/main" id="{09A13029-9CDF-4F27-AD05-376794BEFA3E}"/>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9" name="Symbol zastępczy tekstu 34">
            <a:extLst>
              <a:ext uri="{FF2B5EF4-FFF2-40B4-BE49-F238E27FC236}">
                <a16:creationId xmlns="" xmlns:a16="http://schemas.microsoft.com/office/drawing/2014/main" id="{A2CA2E34-4982-4AD2-AF39-A4B580BB5C0D}"/>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 xmlns:a16="http://schemas.microsoft.com/office/drawing/2014/main" id="{28ED2120-D167-4BE6-AA76-8DEB895C88B7}"/>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 xmlns:a16="http://schemas.microsoft.com/office/drawing/2014/main" id="{BBFFE84D-86B8-46D5-8BE6-B1C3288A846C}"/>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22" name="Symbol zastępczy tekstu 16">
            <a:extLst>
              <a:ext uri="{FF2B5EF4-FFF2-40B4-BE49-F238E27FC236}">
                <a16:creationId xmlns="" xmlns:a16="http://schemas.microsoft.com/office/drawing/2014/main" id="{9DE2A291-C1E3-4301-8408-27C58E2B4FB5}"/>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23" name="Symbol zastępczy tekstu 18">
            <a:extLst>
              <a:ext uri="{FF2B5EF4-FFF2-40B4-BE49-F238E27FC236}">
                <a16:creationId xmlns="" xmlns:a16="http://schemas.microsoft.com/office/drawing/2014/main" id="{A7DC6EE5-089A-4EAC-8A4D-4D259DFC4772}"/>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spTree>
    <p:extLst>
      <p:ext uri="{BB962C8B-B14F-4D97-AF65-F5344CB8AC3E}">
        <p14:creationId xmlns:p14="http://schemas.microsoft.com/office/powerpoint/2010/main" val="1596879094"/>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2BAB9DCA-35CB-4A71-996D-3FDF2EEDD819}"/>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ytułu pionowego 2">
            <a:extLst>
              <a:ext uri="{FF2B5EF4-FFF2-40B4-BE49-F238E27FC236}">
                <a16:creationId xmlns:a16="http://schemas.microsoft.com/office/drawing/2014/main" xmlns="" id="{FE4C73A6-FEBD-4B88-A371-5C4E29573F00}"/>
              </a:ext>
            </a:extLst>
          </p:cNvPr>
          <p:cNvSpPr txBox="1">
            <a:spLocks noGrp="1"/>
          </p:cNvSpPr>
          <p:nvPr>
            <p:ph type="body" orient="vert" idx="1"/>
          </p:nvPr>
        </p:nvSpPr>
        <p:spPr>
          <a:xfrm>
            <a:off x="838203" y="1825627"/>
            <a:ext cx="10515600" cy="4351336"/>
          </a:xfrm>
          <a:prstGeom prst="rect">
            <a:avLst/>
          </a:prstGeom>
          <a:noFill/>
          <a:ln>
            <a:noFill/>
          </a:ln>
        </p:spPr>
        <p:txBody>
          <a:bodyPr vert="eaVert"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8D984BFE-1617-4C29-B587-6CED050190A8}"/>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C6E18229-5698-4C46-AAE6-BD5A53ED02D9}" type="datetime1">
              <a:rPr/>
              <a:pPr>
                <a:defRPr/>
              </a:pPr>
              <a:t>2018-11-24</a:t>
            </a:fld>
            <a:endParaRPr dirty="0"/>
          </a:p>
        </p:txBody>
      </p:sp>
      <p:sp>
        <p:nvSpPr>
          <p:cNvPr id="5" name="Symbol zastępczy stopki 4">
            <a:extLst>
              <a:ext uri="{FF2B5EF4-FFF2-40B4-BE49-F238E27FC236}">
                <a16:creationId xmlns:a16="http://schemas.microsoft.com/office/drawing/2014/main" xmlns="" id="{79876878-C1F8-4F0B-8DE1-626381D7D4AE}"/>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6" name="Symbol zastępczy numeru slajdu 5">
            <a:extLst>
              <a:ext uri="{FF2B5EF4-FFF2-40B4-BE49-F238E27FC236}">
                <a16:creationId xmlns:a16="http://schemas.microsoft.com/office/drawing/2014/main" xmlns="" id="{6CDA84AE-0A14-4322-B710-447D2D2EBC8E}"/>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1780D8B9-14BB-4831-ADB8-8348044CCD50}" type="slidenum">
              <a:rPr/>
              <a:pPr>
                <a:defRPr/>
              </a:pPr>
              <a:t>‹#›</a:t>
            </a:fld>
            <a:endParaRPr dirty="0"/>
          </a:p>
        </p:txBody>
      </p:sp>
    </p:spTree>
    <p:extLst>
      <p:ext uri="{BB962C8B-B14F-4D97-AF65-F5344CB8AC3E}">
        <p14:creationId xmlns:p14="http://schemas.microsoft.com/office/powerpoint/2010/main" val="2032977439"/>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xmlns="" id="{A3FE8BBB-B068-4437-9E56-E8555CB921E6}"/>
              </a:ext>
            </a:extLst>
          </p:cNvPr>
          <p:cNvSpPr txBox="1">
            <a:spLocks noGrp="1"/>
          </p:cNvSpPr>
          <p:nvPr>
            <p:ph type="title" orient="vert"/>
          </p:nvPr>
        </p:nvSpPr>
        <p:spPr>
          <a:xfrm>
            <a:off x="8724903" y="365129"/>
            <a:ext cx="2628899" cy="5811834"/>
          </a:xfrm>
          <a:prstGeom prst="rect">
            <a:avLst/>
          </a:prstGeom>
          <a:noFill/>
          <a:ln>
            <a:noFill/>
          </a:ln>
        </p:spPr>
        <p:txBody>
          <a:bodyPr vert="eaVert"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ytułu pionowego 2">
            <a:extLst>
              <a:ext uri="{FF2B5EF4-FFF2-40B4-BE49-F238E27FC236}">
                <a16:creationId xmlns:a16="http://schemas.microsoft.com/office/drawing/2014/main" xmlns="" id="{306FF918-4DE5-4473-A935-DF32D6BBB2A0}"/>
              </a:ext>
            </a:extLst>
          </p:cNvPr>
          <p:cNvSpPr txBox="1">
            <a:spLocks noGrp="1"/>
          </p:cNvSpPr>
          <p:nvPr>
            <p:ph type="body" orient="vert" idx="1"/>
          </p:nvPr>
        </p:nvSpPr>
        <p:spPr>
          <a:xfrm>
            <a:off x="838203" y="365129"/>
            <a:ext cx="7734296" cy="5811834"/>
          </a:xfrm>
          <a:prstGeom prst="rect">
            <a:avLst/>
          </a:prstGeom>
          <a:noFill/>
          <a:ln>
            <a:noFill/>
          </a:ln>
        </p:spPr>
        <p:txBody>
          <a:bodyPr vert="eaVert"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B9001030-9882-4B4B-A5F9-3950C1328C42}"/>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24746DC6-EBA6-4930-A8E2-170F03847C6D}" type="datetime1">
              <a:rPr/>
              <a:pPr>
                <a:defRPr/>
              </a:pPr>
              <a:t>2018-11-24</a:t>
            </a:fld>
            <a:endParaRPr dirty="0"/>
          </a:p>
        </p:txBody>
      </p:sp>
      <p:sp>
        <p:nvSpPr>
          <p:cNvPr id="5" name="Symbol zastępczy stopki 4">
            <a:extLst>
              <a:ext uri="{FF2B5EF4-FFF2-40B4-BE49-F238E27FC236}">
                <a16:creationId xmlns:a16="http://schemas.microsoft.com/office/drawing/2014/main" xmlns="" id="{0773FB83-FACD-4898-9C2C-FA611339AC1B}"/>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6" name="Symbol zastępczy numeru slajdu 5">
            <a:extLst>
              <a:ext uri="{FF2B5EF4-FFF2-40B4-BE49-F238E27FC236}">
                <a16:creationId xmlns:a16="http://schemas.microsoft.com/office/drawing/2014/main" xmlns="" id="{FF26AF0F-4BE2-4473-9908-5F0AD72006DA}"/>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228E081E-963B-4C2B-BBAC-4C5410FA1077}" type="slidenum">
              <a:rPr/>
              <a:pPr>
                <a:defRPr/>
              </a:pPr>
              <a:t>‹#›</a:t>
            </a:fld>
            <a:endParaRPr dirty="0"/>
          </a:p>
        </p:txBody>
      </p:sp>
    </p:spTree>
    <p:extLst>
      <p:ext uri="{BB962C8B-B14F-4D97-AF65-F5344CB8AC3E}">
        <p14:creationId xmlns:p14="http://schemas.microsoft.com/office/powerpoint/2010/main" val="191448355"/>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p:cSld name="Układ niestandardowy">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2866179"/>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p:cSld name="3_Slajd tytułowy">
    <p:spTree>
      <p:nvGrpSpPr>
        <p:cNvPr id="1" name=""/>
        <p:cNvGrpSpPr/>
        <p:nvPr/>
      </p:nvGrpSpPr>
      <p:grpSpPr>
        <a:xfrm>
          <a:off x="0" y="0"/>
          <a:ext cx="0" cy="0"/>
          <a:chOff x="0" y="0"/>
          <a:chExt cx="0" cy="0"/>
        </a:xfrm>
      </p:grpSpPr>
      <p:sp>
        <p:nvSpPr>
          <p:cNvPr id="11" name="Prostokąt 6">
            <a:extLst>
              <a:ext uri="{FF2B5EF4-FFF2-40B4-BE49-F238E27FC236}">
                <a16:creationId xmlns:a16="http://schemas.microsoft.com/office/drawing/2014/main" xmlns="" id="{847FFD5E-6EC6-48A3-966C-C511D76C682E}"/>
              </a:ext>
            </a:extLst>
          </p:cNvPr>
          <p:cNvSpPr>
            <a:spLocks noChangeArrowheads="1"/>
          </p:cNvSpPr>
          <p:nvPr/>
        </p:nvSpPr>
        <p:spPr bwMode="auto">
          <a:xfrm>
            <a:off x="0" y="2559050"/>
            <a:ext cx="7493000" cy="374650"/>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2" name="Prostokąt 7">
            <a:extLst>
              <a:ext uri="{FF2B5EF4-FFF2-40B4-BE49-F238E27FC236}">
                <a16:creationId xmlns:a16="http://schemas.microsoft.com/office/drawing/2014/main" xmlns="" id="{DEE13928-512E-4E42-B35A-E165A8C657A9}"/>
              </a:ext>
            </a:extLst>
          </p:cNvPr>
          <p:cNvSpPr>
            <a:spLocks noChangeArrowheads="1"/>
          </p:cNvSpPr>
          <p:nvPr/>
        </p:nvSpPr>
        <p:spPr bwMode="auto">
          <a:xfrm>
            <a:off x="8013700" y="2570163"/>
            <a:ext cx="4178300" cy="374650"/>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sp>
        <p:nvSpPr>
          <p:cNvPr id="13" name="pole tekstowe 15">
            <a:extLst>
              <a:ext uri="{FF2B5EF4-FFF2-40B4-BE49-F238E27FC236}">
                <a16:creationId xmlns:a16="http://schemas.microsoft.com/office/drawing/2014/main" xmlns="" id="{1D0C0768-9F15-4FE7-9EAD-1AC6C2F45899}"/>
              </a:ext>
            </a:extLst>
          </p:cNvPr>
          <p:cNvSpPr txBox="1">
            <a:spLocks noChangeArrowheads="1"/>
          </p:cNvSpPr>
          <p:nvPr/>
        </p:nvSpPr>
        <p:spPr bwMode="auto">
          <a:xfrm>
            <a:off x="8115300" y="2595563"/>
            <a:ext cx="2339975" cy="322262"/>
          </a:xfrm>
          <a:prstGeom prst="rect">
            <a:avLst/>
          </a:prstGeom>
          <a:noFill/>
          <a:ln w="9528">
            <a:solidFill>
              <a:srgbClr val="A43757"/>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pl-PL" altLang="pl-PL" sz="1500" dirty="0">
                <a:solidFill>
                  <a:srgbClr val="FFFFFF"/>
                </a:solidFill>
                <a:latin typeface="Arial" panose="020B0604020202020204" pitchFamily="34" charset="0"/>
              </a:rPr>
              <a:t>Specjalizacje:</a:t>
            </a:r>
          </a:p>
        </p:txBody>
      </p:sp>
      <p:cxnSp>
        <p:nvCxnSpPr>
          <p:cNvPr id="14" name="Łącznik prosty 20">
            <a:extLst>
              <a:ext uri="{FF2B5EF4-FFF2-40B4-BE49-F238E27FC236}">
                <a16:creationId xmlns:a16="http://schemas.microsoft.com/office/drawing/2014/main" xmlns="" id="{0F26DA66-3036-436E-9103-21D3A26A63C7}"/>
              </a:ext>
            </a:extLst>
          </p:cNvPr>
          <p:cNvCxnSpPr>
            <a:cxnSpLocks noChangeShapeType="1"/>
          </p:cNvCxnSpPr>
          <p:nvPr/>
        </p:nvCxnSpPr>
        <p:spPr bwMode="auto">
          <a:xfrm>
            <a:off x="0" y="5207000"/>
            <a:ext cx="12192000" cy="0"/>
          </a:xfrm>
          <a:prstGeom prst="straightConnector1">
            <a:avLst/>
          </a:prstGeom>
          <a:noFill/>
          <a:ln w="6345">
            <a:solidFill>
              <a:srgbClr val="44546A"/>
            </a:solidFill>
            <a:miter lim="800000"/>
            <a:headEnd/>
            <a:tailEnd/>
          </a:ln>
          <a:extLst>
            <a:ext uri="{909E8E84-426E-40DD-AFC4-6F175D3DCCD1}">
              <a14:hiddenFill xmlns:a14="http://schemas.microsoft.com/office/drawing/2010/main">
                <a:noFill/>
              </a14:hiddenFill>
            </a:ext>
          </a:extLst>
        </p:spPr>
      </p:cxnSp>
      <p:pic>
        <p:nvPicPr>
          <p:cNvPr id="17" name="Obraz 21">
            <a:extLst>
              <a:ext uri="{FF2B5EF4-FFF2-40B4-BE49-F238E27FC236}">
                <a16:creationId xmlns:a16="http://schemas.microsoft.com/office/drawing/2014/main" xmlns="" id="{8289125B-CB47-4750-9784-DD75433639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2725" y="5649913"/>
            <a:ext cx="305117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Obraz 23">
            <a:extLst>
              <a:ext uri="{FF2B5EF4-FFF2-40B4-BE49-F238E27FC236}">
                <a16:creationId xmlns:a16="http://schemas.microsoft.com/office/drawing/2014/main" xmlns="" id="{1DD964F1-B5D6-4A15-B182-F2ECC4DE45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2200" y="5613400"/>
            <a:ext cx="7778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ymbol zastępczy tekstu 10">
            <a:extLst>
              <a:ext uri="{FF2B5EF4-FFF2-40B4-BE49-F238E27FC236}">
                <a16:creationId xmlns:a16="http://schemas.microsoft.com/office/drawing/2014/main" xmlns="" id="{90C63AFC-0FB6-419A-A57D-412AD021F22F}"/>
              </a:ext>
            </a:extLst>
          </p:cNvPr>
          <p:cNvSpPr txBox="1">
            <a:spLocks noGrp="1"/>
          </p:cNvSpPr>
          <p:nvPr>
            <p:ph type="body" sz="quarter" idx="4294967295"/>
          </p:nvPr>
        </p:nvSpPr>
        <p:spPr>
          <a:xfrm>
            <a:off x="1816098" y="812801"/>
            <a:ext cx="9563096"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5" name="Symbol zastępczy tekstu 19">
            <a:extLst>
              <a:ext uri="{FF2B5EF4-FFF2-40B4-BE49-F238E27FC236}">
                <a16:creationId xmlns:a16="http://schemas.microsoft.com/office/drawing/2014/main" xmlns="" id="{0C0CAAD8-7A2D-46C6-A44D-4FFA533790E2}"/>
              </a:ext>
            </a:extLst>
          </p:cNvPr>
          <p:cNvSpPr txBox="1">
            <a:spLocks noGrp="1"/>
          </p:cNvSpPr>
          <p:nvPr>
            <p:ph type="body" sz="quarter" idx="4294967295"/>
          </p:nvPr>
        </p:nvSpPr>
        <p:spPr>
          <a:xfrm>
            <a:off x="3657600" y="3237780"/>
            <a:ext cx="3835405" cy="61031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1" i="0" u="none" strike="noStrike" cap="none" spc="0" baseline="0">
                <a:solidFill>
                  <a:srgbClr val="000000"/>
                </a:solidFill>
                <a:uFillTx/>
                <a:latin typeface="Arial"/>
              </a:defRPr>
            </a:lvl1pPr>
          </a:lstStyle>
          <a:p>
            <a:pPr lvl="0"/>
            <a:r>
              <a:rPr lang="pl-PL"/>
              <a:t>Funkcja</a:t>
            </a:r>
          </a:p>
        </p:txBody>
      </p:sp>
      <p:sp>
        <p:nvSpPr>
          <p:cNvPr id="6" name="Symbol zastępczy tekstu 19">
            <a:extLst>
              <a:ext uri="{FF2B5EF4-FFF2-40B4-BE49-F238E27FC236}">
                <a16:creationId xmlns:a16="http://schemas.microsoft.com/office/drawing/2014/main" xmlns="" id="{DD747674-6DE1-41AE-BED6-2F2F268F1980}"/>
              </a:ext>
            </a:extLst>
          </p:cNvPr>
          <p:cNvSpPr txBox="1">
            <a:spLocks noGrp="1"/>
          </p:cNvSpPr>
          <p:nvPr>
            <p:ph type="body" sz="quarter" idx="4294967295"/>
          </p:nvPr>
        </p:nvSpPr>
        <p:spPr>
          <a:xfrm>
            <a:off x="8115300" y="3242544"/>
            <a:ext cx="3822704" cy="1585917"/>
          </a:xfrm>
          <a:prstGeom prst="rect">
            <a:avLst/>
          </a:prstGeom>
          <a:noFill/>
          <a:ln>
            <a:noFill/>
          </a:ln>
        </p:spPr>
        <p:txBody>
          <a:bodyPr vert="horz" wrap="square" lIns="91440" tIns="45720" rIns="91440" bIns="45720" anchor="t" anchorCtr="0" compatLnSpc="1">
            <a:noAutofit/>
          </a:bodyPr>
          <a:lstStyle>
            <a:lvl1pPr marL="285750" marR="0" lvl="0" indent="-285750" fontAlgn="auto">
              <a:spcAft>
                <a:spcPts val="0"/>
              </a:spcAft>
              <a:buClr>
                <a:srgbClr val="5B9BD5"/>
              </a:buClr>
              <a:buSzPct val="100000"/>
              <a:buFont typeface="Arial" pitchFamily="34"/>
              <a:tabLst/>
              <a:defRPr lang="pl-PL" sz="1500" b="0" i="0" u="none" strike="noStrike" cap="none" spc="0" baseline="0">
                <a:solidFill>
                  <a:srgbClr val="000000"/>
                </a:solidFill>
                <a:uFillTx/>
                <a:latin typeface="Arial"/>
              </a:defRPr>
            </a:lvl1pPr>
          </a:lstStyle>
          <a:p>
            <a:pPr lvl="0"/>
            <a:endParaRPr lang="pl-PL"/>
          </a:p>
        </p:txBody>
      </p:sp>
      <p:sp>
        <p:nvSpPr>
          <p:cNvPr id="7" name="Symbol zastępczy tekstu 25">
            <a:extLst>
              <a:ext uri="{FF2B5EF4-FFF2-40B4-BE49-F238E27FC236}">
                <a16:creationId xmlns:a16="http://schemas.microsoft.com/office/drawing/2014/main" xmlns="" id="{0E0BBE1F-6ED3-4397-ADC0-A73AC92A3B4E}"/>
              </a:ext>
            </a:extLst>
          </p:cNvPr>
          <p:cNvSpPr txBox="1">
            <a:spLocks noGrp="1"/>
          </p:cNvSpPr>
          <p:nvPr>
            <p:ph type="body" sz="quarter" idx="4294967295"/>
          </p:nvPr>
        </p:nvSpPr>
        <p:spPr>
          <a:xfrm>
            <a:off x="3657600" y="2583070"/>
            <a:ext cx="3746497" cy="335603"/>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1500" b="1" i="0" u="none" strike="noStrike" cap="all" spc="0" baseline="0">
                <a:solidFill>
                  <a:srgbClr val="E7E6E6"/>
                </a:solidFill>
                <a:uFillTx/>
                <a:latin typeface="Arial"/>
              </a:defRPr>
            </a:lvl1pPr>
          </a:lstStyle>
          <a:p>
            <a:pPr lvl="0"/>
            <a:r>
              <a:rPr lang="pl-PL"/>
              <a:t>Imię i nazwisko | funkcja</a:t>
            </a:r>
          </a:p>
        </p:txBody>
      </p:sp>
      <p:sp>
        <p:nvSpPr>
          <p:cNvPr id="9" name="Symbol zastępczy obrazu 2">
            <a:extLst>
              <a:ext uri="{FF2B5EF4-FFF2-40B4-BE49-F238E27FC236}">
                <a16:creationId xmlns:a16="http://schemas.microsoft.com/office/drawing/2014/main" xmlns="" id="{0B81DB3E-8631-4F98-B82F-3AB21749A08D}"/>
              </a:ext>
            </a:extLst>
          </p:cNvPr>
          <p:cNvSpPr txBox="1">
            <a:spLocks noGrp="1"/>
          </p:cNvSpPr>
          <p:nvPr>
            <p:ph type="pic" sz="quarter" idx="4294967295"/>
          </p:nvPr>
        </p:nvSpPr>
        <p:spPr>
          <a:xfrm>
            <a:off x="485775" y="1899153"/>
            <a:ext cx="2787648" cy="2799837"/>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0" i="0" u="none" strike="noStrike" cap="all" spc="0" baseline="0">
                <a:solidFill>
                  <a:srgbClr val="000000"/>
                </a:solidFill>
                <a:uFillTx/>
                <a:latin typeface="Arial"/>
              </a:defRPr>
            </a:lvl1pPr>
          </a:lstStyle>
          <a:p>
            <a:pPr lvl="0"/>
            <a:r>
              <a:rPr lang="pl-PL" noProof="0" dirty="0"/>
              <a:t>Zdjęcie mecenasa</a:t>
            </a:r>
          </a:p>
        </p:txBody>
      </p:sp>
      <p:sp>
        <p:nvSpPr>
          <p:cNvPr id="10" name="Symbol zastępczy tekstu 19">
            <a:extLst>
              <a:ext uri="{FF2B5EF4-FFF2-40B4-BE49-F238E27FC236}">
                <a16:creationId xmlns:a16="http://schemas.microsoft.com/office/drawing/2014/main" xmlns="" id="{FDD570F6-8838-4383-A95D-4A2382FF7F2D}"/>
              </a:ext>
            </a:extLst>
          </p:cNvPr>
          <p:cNvSpPr txBox="1">
            <a:spLocks noGrp="1"/>
          </p:cNvSpPr>
          <p:nvPr>
            <p:ph type="body" sz="quarter" idx="4294967295"/>
          </p:nvPr>
        </p:nvSpPr>
        <p:spPr>
          <a:xfrm>
            <a:off x="3657600" y="3911602"/>
            <a:ext cx="3835405" cy="91685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Opis</a:t>
            </a:r>
          </a:p>
        </p:txBody>
      </p:sp>
      <p:sp>
        <p:nvSpPr>
          <p:cNvPr id="15" name="Symbol zastępczy tekstu 19">
            <a:extLst>
              <a:ext uri="{FF2B5EF4-FFF2-40B4-BE49-F238E27FC236}">
                <a16:creationId xmlns:a16="http://schemas.microsoft.com/office/drawing/2014/main" xmlns="" id="{2349FF69-291B-4E01-AA48-A02239FEB522}"/>
              </a:ext>
            </a:extLst>
          </p:cNvPr>
          <p:cNvSpPr txBox="1">
            <a:spLocks noGrp="1"/>
          </p:cNvSpPr>
          <p:nvPr>
            <p:ph type="body" sz="quarter" idx="4294967295"/>
          </p:nvPr>
        </p:nvSpPr>
        <p:spPr>
          <a:xfrm>
            <a:off x="1144179" y="5840766"/>
            <a:ext cx="1891116" cy="35682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Numer tel.</a:t>
            </a:r>
          </a:p>
        </p:txBody>
      </p:sp>
      <p:sp>
        <p:nvSpPr>
          <p:cNvPr id="16" name="Symbol zastępczy tekstu 19">
            <a:extLst>
              <a:ext uri="{FF2B5EF4-FFF2-40B4-BE49-F238E27FC236}">
                <a16:creationId xmlns:a16="http://schemas.microsoft.com/office/drawing/2014/main" xmlns="" id="{7436C755-7D6B-4487-AACB-E3F3B6CDCE59}"/>
              </a:ext>
            </a:extLst>
          </p:cNvPr>
          <p:cNvSpPr txBox="1">
            <a:spLocks noGrp="1"/>
          </p:cNvSpPr>
          <p:nvPr>
            <p:ph type="body" sz="quarter" idx="4294967295"/>
          </p:nvPr>
        </p:nvSpPr>
        <p:spPr>
          <a:xfrm>
            <a:off x="4410471" y="5853339"/>
            <a:ext cx="2701521" cy="35682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E-mail</a:t>
            </a:r>
          </a:p>
        </p:txBody>
      </p:sp>
    </p:spTree>
    <p:extLst>
      <p:ext uri="{BB962C8B-B14F-4D97-AF65-F5344CB8AC3E}">
        <p14:creationId xmlns:p14="http://schemas.microsoft.com/office/powerpoint/2010/main" val="1211163338"/>
      </p:ext>
    </p:extLst>
  </p:cSld>
  <p:clrMapOvr>
    <a:masterClrMapping/>
  </p:clrMapOvr>
  <p:hf sldNum="0" hdr="0" ftr="0" dt="0"/>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p:cSld name="11_Tytuł i zawartość">
    <p:spTree>
      <p:nvGrpSpPr>
        <p:cNvPr id="1" name=""/>
        <p:cNvGrpSpPr/>
        <p:nvPr/>
      </p:nvGrpSpPr>
      <p:grpSpPr>
        <a:xfrm>
          <a:off x="0" y="0"/>
          <a:ext cx="0" cy="0"/>
          <a:chOff x="0" y="0"/>
          <a:chExt cx="0" cy="0"/>
        </a:xfrm>
      </p:grpSpPr>
    </p:spTree>
    <p:extLst>
      <p:ext uri="{BB962C8B-B14F-4D97-AF65-F5344CB8AC3E}">
        <p14:creationId xmlns:p14="http://schemas.microsoft.com/office/powerpoint/2010/main" val="606275181"/>
      </p:ext>
    </p:extLst>
  </p:cSld>
  <p:clrMapOvr>
    <a:masterClrMapping/>
  </p:clrMapOvr>
  <p:hf sldNum="0" hdr="0" ftr="0" dt="0"/>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p:cSld name="1_Tytuł i zawartość">
    <p:spTree>
      <p:nvGrpSpPr>
        <p:cNvPr id="1" name=""/>
        <p:cNvGrpSpPr/>
        <p:nvPr/>
      </p:nvGrpSpPr>
      <p:grpSpPr>
        <a:xfrm>
          <a:off x="0" y="0"/>
          <a:ext cx="0" cy="0"/>
          <a:chOff x="0" y="0"/>
          <a:chExt cx="0" cy="0"/>
        </a:xfrm>
      </p:grpSpPr>
      <p:sp>
        <p:nvSpPr>
          <p:cNvPr id="2" name="Symbol zastępczy tekstu 10">
            <a:extLst>
              <a:ext uri="{FF2B5EF4-FFF2-40B4-BE49-F238E27FC236}">
                <a16:creationId xmlns:a16="http://schemas.microsoft.com/office/drawing/2014/main" xmlns="" id="{4C44D14F-F880-4E8C-A630-5E541FF4B244}"/>
              </a:ext>
            </a:extLst>
          </p:cNvPr>
          <p:cNvSpPr txBox="1">
            <a:spLocks noGrp="1"/>
          </p:cNvSpPr>
          <p:nvPr>
            <p:ph type="body" sz="quarter" idx="4294967295"/>
          </p:nvPr>
        </p:nvSpPr>
        <p:spPr>
          <a:xfrm>
            <a:off x="1816098" y="728667"/>
            <a:ext cx="4102098" cy="684208"/>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Calibri"/>
              </a:defRPr>
            </a:lvl1pPr>
          </a:lstStyle>
          <a:p>
            <a:pPr lvl="0"/>
            <a:r>
              <a:rPr lang="pl-PL"/>
              <a:t>tytuł</a:t>
            </a:r>
          </a:p>
        </p:txBody>
      </p:sp>
    </p:spTree>
    <p:extLst>
      <p:ext uri="{BB962C8B-B14F-4D97-AF65-F5344CB8AC3E}">
        <p14:creationId xmlns:p14="http://schemas.microsoft.com/office/powerpoint/2010/main" val="549442274"/>
      </p:ext>
    </p:extLst>
  </p:cSld>
  <p:clrMapOvr>
    <a:masterClrMapping/>
  </p:clrMapOvr>
  <p:hf sldNum="0" hdr="0" ftr="0" dt="0"/>
</p:sldLayout>
</file>

<file path=ppt/slideLayouts/slideLayout596.xml><?xml version="1.0" encoding="utf-8"?>
<p:sldLayout xmlns:a="http://schemas.openxmlformats.org/drawingml/2006/main" xmlns:r="http://schemas.openxmlformats.org/officeDocument/2006/relationships" xmlns:p="http://schemas.openxmlformats.org/presentationml/2006/main">
  <p:cSld name="15_Dwa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068591"/>
      </p:ext>
    </p:extLst>
  </p:cSld>
  <p:clrMapOvr>
    <a:masterClrMapping/>
  </p:clrMapOvr>
  <p:hf sldNum="0" hdr="0" ftr="0" dt="0"/>
</p:sldLayout>
</file>

<file path=ppt/slideLayouts/slideLayout597.xml><?xml version="1.0" encoding="utf-8"?>
<p:sldLayout xmlns:a="http://schemas.openxmlformats.org/drawingml/2006/main" xmlns:r="http://schemas.openxmlformats.org/officeDocument/2006/relationships" xmlns:p="http://schemas.openxmlformats.org/presentationml/2006/main" showMasterSp="0"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1163300" y="6124657"/>
            <a:ext cx="0" cy="4953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584200" y="380941"/>
            <a:ext cx="3632200" cy="923330"/>
          </a:xfrm>
          <a:prstGeom prst="rect">
            <a:avLst/>
          </a:prstGeom>
          <a:noFill/>
        </p:spPr>
        <p:txBody>
          <a:bodyPr wrap="square" rtlCol="0">
            <a:spAutoFit/>
          </a:bodyPr>
          <a:lstStyle>
            <a:lvl1pPr>
              <a:defRPr lang="uk-UA" sz="3000" b="1">
                <a:latin typeface="+mn-lt"/>
                <a:ea typeface="Roboto Condensed" panose="02000000000000000000" pitchFamily="2" charset="0"/>
                <a:cs typeface="+mn-cs"/>
              </a:defRPr>
            </a:lvl1pPr>
          </a:lstStyle>
          <a:p>
            <a:pPr marL="0" lvl="0"/>
            <a:r>
              <a:rPr lang="pl-PL" dirty="0"/>
              <a:t>kliknij</a:t>
            </a:r>
            <a:br>
              <a:rPr lang="pl-PL" dirty="0"/>
            </a:br>
            <a:r>
              <a:rPr lang="pl-PL" dirty="0"/>
              <a:t>aby edytować</a:t>
            </a:r>
            <a:endParaRPr lang="uk-UA" dirty="0"/>
          </a:p>
        </p:txBody>
      </p:sp>
      <p:sp>
        <p:nvSpPr>
          <p:cNvPr id="9" name="Slide Number Placeholder 8"/>
          <p:cNvSpPr>
            <a:spLocks noGrp="1"/>
          </p:cNvSpPr>
          <p:nvPr>
            <p:ph type="sldNum" sz="quarter" idx="10"/>
          </p:nvPr>
        </p:nvSpPr>
        <p:spPr>
          <a:xfrm>
            <a:off x="11277600" y="6048457"/>
            <a:ext cx="1155700" cy="666977"/>
          </a:xfrm>
          <a:prstGeom prst="rect">
            <a:avLst/>
          </a:prstGeom>
          <a:noFill/>
        </p:spPr>
        <p:txBody>
          <a:bodyPr wrap="square" rtlCol="0">
            <a:spAutoFit/>
          </a:bodyPr>
          <a:lstStyle>
            <a:lvl1pPr>
              <a:defRPr lang="uk-UA" sz="1867" b="1" smtClean="0">
                <a:solidFill>
                  <a:schemeClr val="accent2"/>
                </a:solidFill>
              </a:defRPr>
            </a:lvl1pPr>
          </a:lstStyle>
          <a:p>
            <a:pPr>
              <a:defRPr/>
            </a:pPr>
            <a:r>
              <a:rPr lang="pl-PL" dirty="0">
                <a:solidFill>
                  <a:srgbClr val="7F7F7F"/>
                </a:solidFill>
              </a:rPr>
              <a:t>strona</a:t>
            </a:r>
          </a:p>
          <a:p>
            <a:pPr>
              <a:defRPr/>
            </a:pPr>
            <a:r>
              <a:rPr lang="pl-PL" dirty="0">
                <a:solidFill>
                  <a:srgbClr val="7F7F7F"/>
                </a:solidFill>
              </a:rPr>
              <a:t>0</a:t>
            </a:r>
            <a:fld id="{37D409AB-2201-4E18-8A34-C31753AD9B06}" type="slidenum">
              <a:rPr>
                <a:solidFill>
                  <a:srgbClr val="7F7F7F"/>
                </a:solidFill>
              </a:rPr>
              <a:pPr>
                <a:defRPr/>
              </a:pPr>
              <a:t>‹#›</a:t>
            </a:fld>
            <a:endParaRPr dirty="0">
              <a:solidFill>
                <a:srgbClr val="7F7F7F"/>
              </a:solidFill>
            </a:endParaRPr>
          </a:p>
        </p:txBody>
      </p:sp>
      <p:sp>
        <p:nvSpPr>
          <p:cNvPr id="6" name="Picture Placeholder 5"/>
          <p:cNvSpPr>
            <a:spLocks noGrp="1"/>
          </p:cNvSpPr>
          <p:nvPr>
            <p:ph type="pic" sz="quarter" idx="11"/>
          </p:nvPr>
        </p:nvSpPr>
        <p:spPr>
          <a:xfrm>
            <a:off x="999744" y="2231136"/>
            <a:ext cx="2395728" cy="2395728"/>
          </a:xfrm>
          <a:prstGeom prst="rect">
            <a:avLst/>
          </a:prstGeom>
        </p:spPr>
        <p:txBody>
          <a:bodyPr/>
          <a:lstStyle/>
          <a:p>
            <a:endParaRPr lang="uk-UA"/>
          </a:p>
        </p:txBody>
      </p:sp>
    </p:spTree>
    <p:extLst>
      <p:ext uri="{BB962C8B-B14F-4D97-AF65-F5344CB8AC3E}">
        <p14:creationId xmlns:p14="http://schemas.microsoft.com/office/powerpoint/2010/main" val="31085304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598.xml><?xml version="1.0" encoding="utf-8"?>
<p:sldLayout xmlns:a="http://schemas.openxmlformats.org/drawingml/2006/main" xmlns:r="http://schemas.openxmlformats.org/officeDocument/2006/relationships" xmlns:p="http://schemas.openxmlformats.org/presentationml/2006/main" type="obj">
  <p:cSld name="2_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609600" y="1143000"/>
            <a:ext cx="10972800" cy="1066800"/>
          </a:xfrm>
          <a:prstGeom prst="rect">
            <a:avLst/>
          </a:prstGeom>
        </p:spPr>
        <p:txBody>
          <a:bodyPr/>
          <a:lstStyle/>
          <a:p>
            <a:r>
              <a:rPr lang="pl-PL"/>
              <a:t>Kliknij, aby edytować styl</a:t>
            </a:r>
            <a:endParaRPr lang="en-US"/>
          </a:p>
        </p:txBody>
      </p:sp>
      <p:sp>
        <p:nvSpPr>
          <p:cNvPr id="3" name="Symbol zastępczy zawartości 2"/>
          <p:cNvSpPr>
            <a:spLocks noGrp="1"/>
          </p:cNvSpPr>
          <p:nvPr>
            <p:ph idx="1"/>
          </p:nvPr>
        </p:nvSpPr>
        <p:spPr>
          <a:xfrm>
            <a:off x="609600" y="2249488"/>
            <a:ext cx="10972800" cy="4324350"/>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daty 13"/>
          <p:cNvSpPr>
            <a:spLocks noGrp="1"/>
          </p:cNvSpPr>
          <p:nvPr>
            <p:ph type="dt" sz="half" idx="10"/>
          </p:nvPr>
        </p:nvSpPr>
        <p:spPr>
          <a:xfrm>
            <a:off x="8782051" y="612775"/>
            <a:ext cx="1276349" cy="457200"/>
          </a:xfrm>
          <a:prstGeom prst="rect">
            <a:avLst/>
          </a:prstGeom>
        </p:spPr>
        <p:txBody>
          <a:bodyPr/>
          <a:lstStyle>
            <a:lvl1pPr>
              <a:defRPr/>
            </a:lvl1pPr>
          </a:lstStyle>
          <a:p>
            <a:pPr>
              <a:defRPr/>
            </a:pPr>
            <a:endParaRPr lang="pl-PL" dirty="0">
              <a:solidFill>
                <a:prstClr val="black"/>
              </a:solidFill>
            </a:endParaRPr>
          </a:p>
        </p:txBody>
      </p:sp>
      <p:sp>
        <p:nvSpPr>
          <p:cNvPr id="5" name="Symbol zastępczy stopki 2"/>
          <p:cNvSpPr>
            <a:spLocks noGrp="1"/>
          </p:cNvSpPr>
          <p:nvPr>
            <p:ph type="ftr" sz="quarter" idx="11"/>
          </p:nvPr>
        </p:nvSpPr>
        <p:spPr>
          <a:xfrm>
            <a:off x="7010401" y="612775"/>
            <a:ext cx="1767417" cy="457200"/>
          </a:xfrm>
          <a:prstGeom prst="rect">
            <a:avLst/>
          </a:prstGeom>
        </p:spPr>
        <p:txBody>
          <a:bodyPr/>
          <a:lstStyle>
            <a:lvl1pPr>
              <a:defRPr/>
            </a:lvl1pPr>
          </a:lstStyle>
          <a:p>
            <a:pPr>
              <a:defRPr/>
            </a:pPr>
            <a:endParaRPr lang="pl-PL" dirty="0">
              <a:solidFill>
                <a:prstClr val="black"/>
              </a:solidFill>
            </a:endParaRPr>
          </a:p>
        </p:txBody>
      </p:sp>
      <p:sp>
        <p:nvSpPr>
          <p:cNvPr id="6" name="Symbol zastępczy numeru slajdu 22"/>
          <p:cNvSpPr>
            <a:spLocks noGrp="1"/>
          </p:cNvSpPr>
          <p:nvPr>
            <p:ph type="sldNum" sz="quarter" idx="12"/>
          </p:nvPr>
        </p:nvSpPr>
        <p:spPr>
          <a:xfrm>
            <a:off x="10898717" y="1588"/>
            <a:ext cx="1016000" cy="366712"/>
          </a:xfrm>
          <a:prstGeom prst="rect">
            <a:avLst/>
          </a:prstGeom>
        </p:spPr>
        <p:txBody>
          <a:bodyPr/>
          <a:lstStyle>
            <a:lvl1pPr>
              <a:defRPr/>
            </a:lvl1pPr>
          </a:lstStyle>
          <a:p>
            <a:pPr>
              <a:defRPr/>
            </a:pPr>
            <a:fld id="{4E7B658F-EE31-4AB0-A6DF-9DD20D5C6B5A}" type="slidenum">
              <a:rPr lang="pl-PL">
                <a:solidFill>
                  <a:prstClr val="black"/>
                </a:solidFill>
              </a:rPr>
              <a:pPr>
                <a:defRPr/>
              </a:pPr>
              <a:t>‹#›</a:t>
            </a:fld>
            <a:endParaRPr lang="pl-PL" dirty="0">
              <a:solidFill>
                <a:prstClr val="black"/>
              </a:solidFill>
            </a:endParaRPr>
          </a:p>
        </p:txBody>
      </p:sp>
    </p:spTree>
    <p:extLst>
      <p:ext uri="{BB962C8B-B14F-4D97-AF65-F5344CB8AC3E}">
        <p14:creationId xmlns:p14="http://schemas.microsoft.com/office/powerpoint/2010/main" val="2004697463"/>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p:cSld name="Slajd tytułowy">
    <p:bg>
      <p:bgPr>
        <a:solidFill>
          <a:srgbClr val="FFFFFF"/>
        </a:solidFill>
        <a:effectLst/>
      </p:bgPr>
    </p:bg>
    <p:spTree>
      <p:nvGrpSpPr>
        <p:cNvPr id="1" name=""/>
        <p:cNvGrpSpPr/>
        <p:nvPr/>
      </p:nvGrpSpPr>
      <p:grpSpPr>
        <a:xfrm>
          <a:off x="0" y="0"/>
          <a:ext cx="0" cy="0"/>
          <a:chOff x="0" y="0"/>
          <a:chExt cx="0" cy="0"/>
        </a:xfrm>
      </p:grpSpPr>
      <p:sp>
        <p:nvSpPr>
          <p:cNvPr id="2" name="Symbol zastępczy tekstu 12">
            <a:extLst>
              <a:ext uri="{FF2B5EF4-FFF2-40B4-BE49-F238E27FC236}">
                <a16:creationId xmlns:a16="http://schemas.microsoft.com/office/drawing/2014/main" xmlns="" id="{DB5AB15A-092B-4CB5-BB6E-3E2C59EB133C}"/>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3" name="Symbol zastępczy tekstu 16">
            <a:extLst>
              <a:ext uri="{FF2B5EF4-FFF2-40B4-BE49-F238E27FC236}">
                <a16:creationId xmlns:a16="http://schemas.microsoft.com/office/drawing/2014/main" xmlns="" id="{51D8ECD5-7DC1-4E08-A125-3CDD87CED8ED}"/>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4" name="Symbol zastępczy tekstu 16">
            <a:extLst>
              <a:ext uri="{FF2B5EF4-FFF2-40B4-BE49-F238E27FC236}">
                <a16:creationId xmlns:a16="http://schemas.microsoft.com/office/drawing/2014/main" xmlns="" id="{B209F716-4347-49F0-ACFD-C2DABFF6BF0E}"/>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Tree>
    <p:extLst>
      <p:ext uri="{BB962C8B-B14F-4D97-AF65-F5344CB8AC3E}">
        <p14:creationId xmlns:p14="http://schemas.microsoft.com/office/powerpoint/2010/main" val="105373060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wa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9987929"/>
      </p:ext>
    </p:extLst>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2_Dwa elementy zawartości">
    <p:spTree>
      <p:nvGrpSpPr>
        <p:cNvPr id="1" name=""/>
        <p:cNvGrpSpPr/>
        <p:nvPr/>
      </p:nvGrpSpPr>
      <p:grpSpPr>
        <a:xfrm>
          <a:off x="0" y="0"/>
          <a:ext cx="0" cy="0"/>
          <a:chOff x="0" y="0"/>
          <a:chExt cx="0" cy="0"/>
        </a:xfrm>
      </p:grpSpPr>
      <p:pic>
        <p:nvPicPr>
          <p:cNvPr id="2" name="Obraz 2">
            <a:extLst>
              <a:ext uri="{FF2B5EF4-FFF2-40B4-BE49-F238E27FC236}">
                <a16:creationId xmlns="" xmlns:a16="http://schemas.microsoft.com/office/drawing/2014/main" id="{F22376CA-52CE-4D5D-9873-6E9460B3CACF}"/>
              </a:ext>
            </a:extLst>
          </p:cNvPr>
          <p:cNvPicPr>
            <a:picLocks noChangeAspect="1"/>
          </p:cNvPicPr>
          <p:nvPr/>
        </p:nvPicPr>
        <p:blipFill>
          <a:blip r:embed="rId2"/>
          <a:stretch>
            <a:fillRect/>
          </a:stretch>
        </p:blipFill>
        <p:spPr>
          <a:xfrm>
            <a:off x="918971" y="3414003"/>
            <a:ext cx="2353062" cy="1005840"/>
          </a:xfrm>
          <a:prstGeom prst="rect">
            <a:avLst/>
          </a:prstGeom>
          <a:noFill/>
          <a:ln cap="flat">
            <a:noFill/>
          </a:ln>
        </p:spPr>
      </p:pic>
      <p:pic>
        <p:nvPicPr>
          <p:cNvPr id="3" name="Obraz 25">
            <a:extLst>
              <a:ext uri="{FF2B5EF4-FFF2-40B4-BE49-F238E27FC236}">
                <a16:creationId xmlns="" xmlns:a16="http://schemas.microsoft.com/office/drawing/2014/main" id="{C60C0D0D-53EE-41DD-934C-741C99330C92}"/>
              </a:ext>
            </a:extLst>
          </p:cNvPr>
          <p:cNvPicPr>
            <a:picLocks noChangeAspect="1"/>
          </p:cNvPicPr>
          <p:nvPr/>
        </p:nvPicPr>
        <p:blipFill>
          <a:blip r:embed="rId2"/>
          <a:stretch>
            <a:fillRect/>
          </a:stretch>
        </p:blipFill>
        <p:spPr>
          <a:xfrm>
            <a:off x="911345" y="4857987"/>
            <a:ext cx="2353062" cy="1005840"/>
          </a:xfrm>
          <a:prstGeom prst="rect">
            <a:avLst/>
          </a:prstGeom>
          <a:noFill/>
          <a:ln cap="flat">
            <a:noFill/>
          </a:ln>
        </p:spPr>
      </p:pic>
      <p:pic>
        <p:nvPicPr>
          <p:cNvPr id="4" name="Obraz 26">
            <a:extLst>
              <a:ext uri="{FF2B5EF4-FFF2-40B4-BE49-F238E27FC236}">
                <a16:creationId xmlns="" xmlns:a16="http://schemas.microsoft.com/office/drawing/2014/main" id="{7EE5A0A4-4AAA-44CC-A3FF-5C59CFB7329C}"/>
              </a:ext>
            </a:extLst>
          </p:cNvPr>
          <p:cNvPicPr>
            <a:picLocks noChangeAspect="1"/>
          </p:cNvPicPr>
          <p:nvPr/>
        </p:nvPicPr>
        <p:blipFill>
          <a:blip r:embed="rId2"/>
          <a:stretch>
            <a:fillRect/>
          </a:stretch>
        </p:blipFill>
        <p:spPr>
          <a:xfrm>
            <a:off x="3692648" y="4850370"/>
            <a:ext cx="2353062" cy="1005840"/>
          </a:xfrm>
          <a:prstGeom prst="rect">
            <a:avLst/>
          </a:prstGeom>
          <a:noFill/>
          <a:ln cap="flat">
            <a:noFill/>
          </a:ln>
        </p:spPr>
      </p:pic>
      <p:pic>
        <p:nvPicPr>
          <p:cNvPr id="5" name="Obraz 27">
            <a:extLst>
              <a:ext uri="{FF2B5EF4-FFF2-40B4-BE49-F238E27FC236}">
                <a16:creationId xmlns="" xmlns:a16="http://schemas.microsoft.com/office/drawing/2014/main" id="{CEDD6A52-557C-4354-8559-97B7812447DE}"/>
              </a:ext>
            </a:extLst>
          </p:cNvPr>
          <p:cNvPicPr>
            <a:picLocks noChangeAspect="1"/>
          </p:cNvPicPr>
          <p:nvPr/>
        </p:nvPicPr>
        <p:blipFill>
          <a:blip r:embed="rId2"/>
          <a:stretch>
            <a:fillRect/>
          </a:stretch>
        </p:blipFill>
        <p:spPr>
          <a:xfrm>
            <a:off x="3742181" y="3402573"/>
            <a:ext cx="2353062" cy="1005840"/>
          </a:xfrm>
          <a:prstGeom prst="rect">
            <a:avLst/>
          </a:prstGeom>
          <a:noFill/>
          <a:ln cap="flat">
            <a:noFill/>
          </a:ln>
        </p:spPr>
      </p:pic>
      <p:pic>
        <p:nvPicPr>
          <p:cNvPr id="6" name="Obraz 9">
            <a:extLst>
              <a:ext uri="{FF2B5EF4-FFF2-40B4-BE49-F238E27FC236}">
                <a16:creationId xmlns="" xmlns:a16="http://schemas.microsoft.com/office/drawing/2014/main" id="{4C39BCB0-07CA-4090-8FED-A80FC2804E93}"/>
              </a:ext>
            </a:extLst>
          </p:cNvPr>
          <p:cNvPicPr>
            <a:picLocks noChangeAspect="1"/>
          </p:cNvPicPr>
          <p:nvPr/>
        </p:nvPicPr>
        <p:blipFill>
          <a:blip r:embed="rId3"/>
          <a:stretch>
            <a:fillRect/>
          </a:stretch>
        </p:blipFill>
        <p:spPr>
          <a:xfrm>
            <a:off x="1866134" y="1935720"/>
            <a:ext cx="3265935" cy="990606"/>
          </a:xfrm>
          <a:prstGeom prst="rect">
            <a:avLst/>
          </a:prstGeom>
          <a:noFill/>
          <a:ln cap="flat">
            <a:noFill/>
          </a:ln>
        </p:spPr>
      </p:pic>
      <p:sp>
        <p:nvSpPr>
          <p:cNvPr id="7" name="Symbol zastępczy tekstu 10">
            <a:extLst>
              <a:ext uri="{FF2B5EF4-FFF2-40B4-BE49-F238E27FC236}">
                <a16:creationId xmlns="" xmlns:a16="http://schemas.microsoft.com/office/drawing/2014/main" id="{CDACB757-CD0E-4820-8E56-0FAB9F39D39C}"/>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cxnSp>
        <p:nvCxnSpPr>
          <p:cNvPr id="8" name="Łącznik prosty 6">
            <a:extLst>
              <a:ext uri="{FF2B5EF4-FFF2-40B4-BE49-F238E27FC236}">
                <a16:creationId xmlns="" xmlns:a16="http://schemas.microsoft.com/office/drawing/2014/main" id="{0CD1468F-9DFD-4A90-9620-0271207E7AE7}"/>
              </a:ext>
            </a:extLst>
          </p:cNvPr>
          <p:cNvCxnSpPr/>
          <p:nvPr/>
        </p:nvCxnSpPr>
        <p:spPr>
          <a:xfrm>
            <a:off x="2078184" y="3206837"/>
            <a:ext cx="2826328" cy="0"/>
          </a:xfrm>
          <a:prstGeom prst="straightConnector1">
            <a:avLst/>
          </a:prstGeom>
          <a:noFill/>
          <a:ln w="6345" cap="flat">
            <a:solidFill>
              <a:srgbClr val="A43757"/>
            </a:solidFill>
            <a:prstDash val="solid"/>
            <a:miter/>
          </a:ln>
        </p:spPr>
      </p:cxnSp>
      <p:cxnSp>
        <p:nvCxnSpPr>
          <p:cNvPr id="9" name="Łącznik prosty 12">
            <a:extLst>
              <a:ext uri="{FF2B5EF4-FFF2-40B4-BE49-F238E27FC236}">
                <a16:creationId xmlns="" xmlns:a16="http://schemas.microsoft.com/office/drawing/2014/main" id="{6F002230-591C-4DF6-A098-E4923D3E5D09}"/>
              </a:ext>
            </a:extLst>
          </p:cNvPr>
          <p:cNvCxnSpPr/>
          <p:nvPr/>
        </p:nvCxnSpPr>
        <p:spPr>
          <a:xfrm>
            <a:off x="3503057" y="2962143"/>
            <a:ext cx="6437" cy="238257"/>
          </a:xfrm>
          <a:prstGeom prst="straightConnector1">
            <a:avLst/>
          </a:prstGeom>
          <a:noFill/>
          <a:ln w="6345" cap="flat">
            <a:solidFill>
              <a:srgbClr val="A43757"/>
            </a:solidFill>
            <a:prstDash val="solid"/>
            <a:miter/>
          </a:ln>
        </p:spPr>
      </p:cxnSp>
      <p:cxnSp>
        <p:nvCxnSpPr>
          <p:cNvPr id="10" name="Łącznik prosty 77">
            <a:extLst>
              <a:ext uri="{FF2B5EF4-FFF2-40B4-BE49-F238E27FC236}">
                <a16:creationId xmlns="" xmlns:a16="http://schemas.microsoft.com/office/drawing/2014/main" id="{B250126B-5882-4A12-A661-EB1683255421}"/>
              </a:ext>
            </a:extLst>
          </p:cNvPr>
          <p:cNvCxnSpPr/>
          <p:nvPr/>
        </p:nvCxnSpPr>
        <p:spPr>
          <a:xfrm>
            <a:off x="2082472" y="4647127"/>
            <a:ext cx="2826328" cy="0"/>
          </a:xfrm>
          <a:prstGeom prst="straightConnector1">
            <a:avLst/>
          </a:prstGeom>
          <a:noFill/>
          <a:ln w="6345" cap="flat">
            <a:solidFill>
              <a:srgbClr val="A43757"/>
            </a:solidFill>
            <a:prstDash val="solid"/>
            <a:miter/>
          </a:ln>
        </p:spPr>
      </p:cxnSp>
      <p:cxnSp>
        <p:nvCxnSpPr>
          <p:cNvPr id="11" name="Łącznik prosty 79">
            <a:extLst>
              <a:ext uri="{FF2B5EF4-FFF2-40B4-BE49-F238E27FC236}">
                <a16:creationId xmlns="" xmlns:a16="http://schemas.microsoft.com/office/drawing/2014/main" id="{6EE85E32-F0AB-4A99-88CA-A9BAF1AF2C66}"/>
              </a:ext>
            </a:extLst>
          </p:cNvPr>
          <p:cNvCxnSpPr/>
          <p:nvPr/>
        </p:nvCxnSpPr>
        <p:spPr>
          <a:xfrm>
            <a:off x="2080625" y="4387519"/>
            <a:ext cx="6968" cy="305254"/>
          </a:xfrm>
          <a:prstGeom prst="straightConnector1">
            <a:avLst/>
          </a:prstGeom>
          <a:noFill/>
          <a:ln w="6345" cap="flat">
            <a:solidFill>
              <a:srgbClr val="A43757"/>
            </a:solidFill>
            <a:prstDash val="solid"/>
            <a:miter/>
          </a:ln>
        </p:spPr>
      </p:cxnSp>
      <p:cxnSp>
        <p:nvCxnSpPr>
          <p:cNvPr id="12" name="Łącznik prosty 80">
            <a:extLst>
              <a:ext uri="{FF2B5EF4-FFF2-40B4-BE49-F238E27FC236}">
                <a16:creationId xmlns="" xmlns:a16="http://schemas.microsoft.com/office/drawing/2014/main" id="{0D9805C7-3B7A-44D1-A09D-FD02DFED67F4}"/>
              </a:ext>
            </a:extLst>
          </p:cNvPr>
          <p:cNvCxnSpPr/>
          <p:nvPr/>
        </p:nvCxnSpPr>
        <p:spPr>
          <a:xfrm flipV="1">
            <a:off x="5606341" y="2435550"/>
            <a:ext cx="1640489" cy="9290"/>
          </a:xfrm>
          <a:prstGeom prst="straightConnector1">
            <a:avLst/>
          </a:prstGeom>
          <a:noFill/>
          <a:ln w="6345" cap="flat">
            <a:solidFill>
              <a:srgbClr val="A43757"/>
            </a:solidFill>
            <a:prstDash val="solid"/>
            <a:miter/>
          </a:ln>
        </p:spPr>
      </p:cxnSp>
      <p:sp>
        <p:nvSpPr>
          <p:cNvPr id="13" name="Symbol zastępczy tekstu 34">
            <a:extLst>
              <a:ext uri="{FF2B5EF4-FFF2-40B4-BE49-F238E27FC236}">
                <a16:creationId xmlns="" xmlns:a16="http://schemas.microsoft.com/office/drawing/2014/main" id="{285136D6-5D82-43C9-994F-F207C92A9B3F}"/>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4" name="Symbol zastępczy tekstu 34">
            <a:extLst>
              <a:ext uri="{FF2B5EF4-FFF2-40B4-BE49-F238E27FC236}">
                <a16:creationId xmlns="" xmlns:a16="http://schemas.microsoft.com/office/drawing/2014/main" id="{CCCF03BB-5F5B-4C0C-9242-43CE0B8556D1}"/>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5" name="Symbol zastępczy tekstu 34">
            <a:extLst>
              <a:ext uri="{FF2B5EF4-FFF2-40B4-BE49-F238E27FC236}">
                <a16:creationId xmlns="" xmlns:a16="http://schemas.microsoft.com/office/drawing/2014/main" id="{7B47C0B3-6B4C-4C18-9688-94DF7E03988E}"/>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6" name="Symbol zastępczy tekstu 34">
            <a:extLst>
              <a:ext uri="{FF2B5EF4-FFF2-40B4-BE49-F238E27FC236}">
                <a16:creationId xmlns="" xmlns:a16="http://schemas.microsoft.com/office/drawing/2014/main" id="{519D6E91-E2F4-4410-A0E1-F51A1F82B66E}"/>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7" name="Symbol zastępczy tekstu 34">
            <a:extLst>
              <a:ext uri="{FF2B5EF4-FFF2-40B4-BE49-F238E27FC236}">
                <a16:creationId xmlns="" xmlns:a16="http://schemas.microsoft.com/office/drawing/2014/main" id="{489E6622-C796-4337-BBE2-F5FE2CC098E0}"/>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18" name="Symbol zastępczy tekstu 16">
            <a:extLst>
              <a:ext uri="{FF2B5EF4-FFF2-40B4-BE49-F238E27FC236}">
                <a16:creationId xmlns="" xmlns:a16="http://schemas.microsoft.com/office/drawing/2014/main" id="{BB32D035-E829-4FA9-9163-16F04295FB4A}"/>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19" name="Symbol zastępczy tekstu 18">
            <a:extLst>
              <a:ext uri="{FF2B5EF4-FFF2-40B4-BE49-F238E27FC236}">
                <a16:creationId xmlns="" xmlns:a16="http://schemas.microsoft.com/office/drawing/2014/main" id="{03966490-7065-41AF-99F6-C0AEF8169F95}"/>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cxnSp>
        <p:nvCxnSpPr>
          <p:cNvPr id="20" name="Łącznik prosty ze strzałką 8">
            <a:extLst>
              <a:ext uri="{FF2B5EF4-FFF2-40B4-BE49-F238E27FC236}">
                <a16:creationId xmlns="" xmlns:a16="http://schemas.microsoft.com/office/drawing/2014/main" id="{15850BD1-5410-47EE-9D4F-AC2740883CE4}"/>
              </a:ext>
            </a:extLst>
          </p:cNvPr>
          <p:cNvCxnSpPr/>
          <p:nvPr/>
        </p:nvCxnSpPr>
        <p:spPr>
          <a:xfrm>
            <a:off x="2068830" y="3200400"/>
            <a:ext cx="0" cy="205740"/>
          </a:xfrm>
          <a:prstGeom prst="straightConnector1">
            <a:avLst/>
          </a:prstGeom>
          <a:noFill/>
          <a:ln w="6345" cap="flat">
            <a:solidFill>
              <a:srgbClr val="A43757"/>
            </a:solidFill>
            <a:prstDash val="solid"/>
            <a:miter/>
            <a:tailEnd type="arrow"/>
          </a:ln>
        </p:spPr>
      </p:cxnSp>
      <p:cxnSp>
        <p:nvCxnSpPr>
          <p:cNvPr id="21" name="Łącznik prosty ze strzałką 30">
            <a:extLst>
              <a:ext uri="{FF2B5EF4-FFF2-40B4-BE49-F238E27FC236}">
                <a16:creationId xmlns="" xmlns:a16="http://schemas.microsoft.com/office/drawing/2014/main" id="{B50CA651-4C8B-4F9A-9AF6-2340DA6A6B85}"/>
              </a:ext>
            </a:extLst>
          </p:cNvPr>
          <p:cNvCxnSpPr/>
          <p:nvPr/>
        </p:nvCxnSpPr>
        <p:spPr>
          <a:xfrm>
            <a:off x="4907283" y="3215643"/>
            <a:ext cx="0" cy="205740"/>
          </a:xfrm>
          <a:prstGeom prst="straightConnector1">
            <a:avLst/>
          </a:prstGeom>
          <a:noFill/>
          <a:ln w="6345" cap="flat">
            <a:solidFill>
              <a:srgbClr val="A43757"/>
            </a:solidFill>
            <a:prstDash val="solid"/>
            <a:miter/>
            <a:tailEnd type="arrow"/>
          </a:ln>
        </p:spPr>
      </p:cxnSp>
      <p:cxnSp>
        <p:nvCxnSpPr>
          <p:cNvPr id="22" name="Łącznik prosty ze strzałką 31">
            <a:extLst>
              <a:ext uri="{FF2B5EF4-FFF2-40B4-BE49-F238E27FC236}">
                <a16:creationId xmlns="" xmlns:a16="http://schemas.microsoft.com/office/drawing/2014/main" id="{BEA3A845-A91B-419E-9040-D2A70ACA3F86}"/>
              </a:ext>
            </a:extLst>
          </p:cNvPr>
          <p:cNvCxnSpPr/>
          <p:nvPr/>
        </p:nvCxnSpPr>
        <p:spPr>
          <a:xfrm>
            <a:off x="2089751" y="4644393"/>
            <a:ext cx="0" cy="205740"/>
          </a:xfrm>
          <a:prstGeom prst="straightConnector1">
            <a:avLst/>
          </a:prstGeom>
          <a:noFill/>
          <a:ln w="6345" cap="flat">
            <a:solidFill>
              <a:srgbClr val="A43757"/>
            </a:solidFill>
            <a:prstDash val="solid"/>
            <a:miter/>
            <a:tailEnd type="arrow"/>
          </a:ln>
        </p:spPr>
      </p:cxnSp>
      <p:cxnSp>
        <p:nvCxnSpPr>
          <p:cNvPr id="23" name="Łącznik prosty ze strzałką 32">
            <a:extLst>
              <a:ext uri="{FF2B5EF4-FFF2-40B4-BE49-F238E27FC236}">
                <a16:creationId xmlns="" xmlns:a16="http://schemas.microsoft.com/office/drawing/2014/main" id="{B5CF9EDB-955A-4D2C-9FBD-B297953F107E}"/>
              </a:ext>
            </a:extLst>
          </p:cNvPr>
          <p:cNvCxnSpPr/>
          <p:nvPr/>
        </p:nvCxnSpPr>
        <p:spPr>
          <a:xfrm>
            <a:off x="4899656" y="4648270"/>
            <a:ext cx="0" cy="205740"/>
          </a:xfrm>
          <a:prstGeom prst="straightConnector1">
            <a:avLst/>
          </a:prstGeom>
          <a:noFill/>
          <a:ln w="6345" cap="flat">
            <a:solidFill>
              <a:srgbClr val="A43757"/>
            </a:solidFill>
            <a:prstDash val="solid"/>
            <a:miter/>
            <a:tailEnd type="arrow"/>
          </a:ln>
        </p:spPr>
      </p:cxnSp>
    </p:spTree>
    <p:extLst>
      <p:ext uri="{BB962C8B-B14F-4D97-AF65-F5344CB8AC3E}">
        <p14:creationId xmlns:p14="http://schemas.microsoft.com/office/powerpoint/2010/main" val="3634140659"/>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p:cSld name="2_Slajd tytułowy">
    <p:bg>
      <p:bgPr>
        <a:solidFill>
          <a:srgbClr val="FFFFFF"/>
        </a:solidFill>
        <a:effectLst/>
      </p:bgPr>
    </p:bg>
    <p:spTree>
      <p:nvGrpSpPr>
        <p:cNvPr id="1" name=""/>
        <p:cNvGrpSpPr/>
        <p:nvPr/>
      </p:nvGrpSpPr>
      <p:grpSpPr>
        <a:xfrm>
          <a:off x="0" y="0"/>
          <a:ext cx="0" cy="0"/>
          <a:chOff x="0" y="0"/>
          <a:chExt cx="0" cy="0"/>
        </a:xfrm>
      </p:grpSpPr>
      <p:sp>
        <p:nvSpPr>
          <p:cNvPr id="2" name="Symbol zastępczy tekstu 12">
            <a:extLst>
              <a:ext uri="{FF2B5EF4-FFF2-40B4-BE49-F238E27FC236}">
                <a16:creationId xmlns:a16="http://schemas.microsoft.com/office/drawing/2014/main" xmlns="" id="{706758D7-9C0F-47B1-9436-C8B06A948CE6}"/>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3" name="Symbol zastępczy tekstu 16">
            <a:extLst>
              <a:ext uri="{FF2B5EF4-FFF2-40B4-BE49-F238E27FC236}">
                <a16:creationId xmlns:a16="http://schemas.microsoft.com/office/drawing/2014/main" xmlns="" id="{7B4DD4B1-B280-4A05-967B-B51BEF436CCA}"/>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4" name="Symbol zastępczy tekstu 16">
            <a:extLst>
              <a:ext uri="{FF2B5EF4-FFF2-40B4-BE49-F238E27FC236}">
                <a16:creationId xmlns:a16="http://schemas.microsoft.com/office/drawing/2014/main" xmlns="" id="{8F988432-F637-417F-B57B-6B19810095CA}"/>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
        <p:nvSpPr>
          <p:cNvPr id="5" name="Prostokąt 3">
            <a:extLst>
              <a:ext uri="{FF2B5EF4-FFF2-40B4-BE49-F238E27FC236}">
                <a16:creationId xmlns:a16="http://schemas.microsoft.com/office/drawing/2014/main" xmlns="" id="{E61DAD37-C17B-48B5-828F-46CBC76A5567}"/>
              </a:ext>
            </a:extLst>
          </p:cNvPr>
          <p:cNvSpPr/>
          <p:nvPr/>
        </p:nvSpPr>
        <p:spPr>
          <a:xfrm>
            <a:off x="0" y="685800"/>
            <a:ext cx="1625602" cy="1117597"/>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Tree>
    <p:extLst>
      <p:ext uri="{BB962C8B-B14F-4D97-AF65-F5344CB8AC3E}">
        <p14:creationId xmlns:p14="http://schemas.microsoft.com/office/powerpoint/2010/main" val="4212564264"/>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p:cSld name="1_Slajd tytułowy">
    <p:spTree>
      <p:nvGrpSpPr>
        <p:cNvPr id="1" name=""/>
        <p:cNvGrpSpPr/>
        <p:nvPr/>
      </p:nvGrpSpPr>
      <p:grpSpPr>
        <a:xfrm>
          <a:off x="0" y="0"/>
          <a:ext cx="0" cy="0"/>
          <a:chOff x="0" y="0"/>
          <a:chExt cx="0" cy="0"/>
        </a:xfrm>
      </p:grpSpPr>
      <p:pic>
        <p:nvPicPr>
          <p:cNvPr id="2" name="Obraz 18">
            <a:extLst>
              <a:ext uri="{FF2B5EF4-FFF2-40B4-BE49-F238E27FC236}">
                <a16:creationId xmlns:a16="http://schemas.microsoft.com/office/drawing/2014/main" xmlns="" id="{1AFC8900-525C-43FE-BFC1-C090DE2D31C7}"/>
              </a:ext>
            </a:extLst>
          </p:cNvPr>
          <p:cNvPicPr>
            <a:picLocks noChangeAspect="1"/>
          </p:cNvPicPr>
          <p:nvPr/>
        </p:nvPicPr>
        <p:blipFill>
          <a:blip r:embed="rId2"/>
          <a:stretch>
            <a:fillRect/>
          </a:stretch>
        </p:blipFill>
        <p:spPr>
          <a:xfrm>
            <a:off x="0" y="1709"/>
            <a:ext cx="12191996" cy="6854571"/>
          </a:xfrm>
          <a:prstGeom prst="rect">
            <a:avLst/>
          </a:prstGeom>
          <a:noFill/>
          <a:ln cap="flat">
            <a:noFill/>
          </a:ln>
        </p:spPr>
      </p:pic>
      <p:pic>
        <p:nvPicPr>
          <p:cNvPr id="3" name="Obraz 10">
            <a:extLst>
              <a:ext uri="{FF2B5EF4-FFF2-40B4-BE49-F238E27FC236}">
                <a16:creationId xmlns:a16="http://schemas.microsoft.com/office/drawing/2014/main" xmlns="" id="{A07D9E59-AEDF-4B9D-9896-1BCBC703708E}"/>
              </a:ext>
            </a:extLst>
          </p:cNvPr>
          <p:cNvPicPr>
            <a:picLocks noChangeAspect="1"/>
          </p:cNvPicPr>
          <p:nvPr/>
        </p:nvPicPr>
        <p:blipFill>
          <a:blip r:embed="rId3"/>
          <a:stretch>
            <a:fillRect/>
          </a:stretch>
        </p:blipFill>
        <p:spPr>
          <a:xfrm>
            <a:off x="9250673" y="5820658"/>
            <a:ext cx="2941323" cy="576072"/>
          </a:xfrm>
          <a:prstGeom prst="rect">
            <a:avLst/>
          </a:prstGeom>
          <a:noFill/>
          <a:ln cap="flat">
            <a:noFill/>
          </a:ln>
        </p:spPr>
      </p:pic>
      <p:pic>
        <p:nvPicPr>
          <p:cNvPr id="4" name="Obraz 9">
            <a:extLst>
              <a:ext uri="{FF2B5EF4-FFF2-40B4-BE49-F238E27FC236}">
                <a16:creationId xmlns:a16="http://schemas.microsoft.com/office/drawing/2014/main" xmlns="" id="{3ED39BA6-E277-4498-B2C2-E4EC22FE8E28}"/>
              </a:ext>
            </a:extLst>
          </p:cNvPr>
          <p:cNvPicPr>
            <a:picLocks noChangeAspect="1"/>
          </p:cNvPicPr>
          <p:nvPr/>
        </p:nvPicPr>
        <p:blipFill>
          <a:blip r:embed="rId4"/>
          <a:stretch>
            <a:fillRect/>
          </a:stretch>
        </p:blipFill>
        <p:spPr>
          <a:xfrm>
            <a:off x="902201" y="4930481"/>
            <a:ext cx="9397005" cy="579116"/>
          </a:xfrm>
          <a:prstGeom prst="rect">
            <a:avLst/>
          </a:prstGeom>
          <a:noFill/>
          <a:ln cap="flat">
            <a:noFill/>
          </a:ln>
        </p:spPr>
      </p:pic>
      <p:pic>
        <p:nvPicPr>
          <p:cNvPr id="5" name="Obraz 7">
            <a:extLst>
              <a:ext uri="{FF2B5EF4-FFF2-40B4-BE49-F238E27FC236}">
                <a16:creationId xmlns:a16="http://schemas.microsoft.com/office/drawing/2014/main" xmlns="" id="{24C42205-CE22-4E02-A3BE-E31B40946891}"/>
              </a:ext>
            </a:extLst>
          </p:cNvPr>
          <p:cNvPicPr>
            <a:picLocks noChangeAspect="1"/>
          </p:cNvPicPr>
          <p:nvPr/>
        </p:nvPicPr>
        <p:blipFill>
          <a:blip r:embed="rId5"/>
          <a:stretch>
            <a:fillRect/>
          </a:stretch>
        </p:blipFill>
        <p:spPr>
          <a:xfrm>
            <a:off x="-1527" y="420203"/>
            <a:ext cx="3736860" cy="877824"/>
          </a:xfrm>
          <a:prstGeom prst="rect">
            <a:avLst/>
          </a:prstGeom>
          <a:noFill/>
          <a:ln cap="flat">
            <a:noFill/>
          </a:ln>
        </p:spPr>
      </p:pic>
      <p:pic>
        <p:nvPicPr>
          <p:cNvPr id="6" name="Obraz 8">
            <a:extLst>
              <a:ext uri="{FF2B5EF4-FFF2-40B4-BE49-F238E27FC236}">
                <a16:creationId xmlns:a16="http://schemas.microsoft.com/office/drawing/2014/main" xmlns="" id="{632DDC97-24B9-4474-BFE8-B7C08464B69F}"/>
              </a:ext>
            </a:extLst>
          </p:cNvPr>
          <p:cNvPicPr>
            <a:picLocks noChangeAspect="1"/>
          </p:cNvPicPr>
          <p:nvPr/>
        </p:nvPicPr>
        <p:blipFill>
          <a:blip r:embed="rId6"/>
          <a:stretch>
            <a:fillRect/>
          </a:stretch>
        </p:blipFill>
        <p:spPr>
          <a:xfrm>
            <a:off x="-5084" y="4142378"/>
            <a:ext cx="7513332" cy="807726"/>
          </a:xfrm>
          <a:prstGeom prst="rect">
            <a:avLst/>
          </a:prstGeom>
          <a:noFill/>
          <a:ln cap="flat">
            <a:noFill/>
          </a:ln>
        </p:spPr>
      </p:pic>
      <p:sp>
        <p:nvSpPr>
          <p:cNvPr id="7" name="Symbol zastępczy tekstu 12">
            <a:extLst>
              <a:ext uri="{FF2B5EF4-FFF2-40B4-BE49-F238E27FC236}">
                <a16:creationId xmlns:a16="http://schemas.microsoft.com/office/drawing/2014/main" xmlns="" id="{AD5114B9-5F3F-4CEE-8EF1-A3BFBAA3444E}"/>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8" name="Symbol zastępczy tekstu 16">
            <a:extLst>
              <a:ext uri="{FF2B5EF4-FFF2-40B4-BE49-F238E27FC236}">
                <a16:creationId xmlns:a16="http://schemas.microsoft.com/office/drawing/2014/main" xmlns="" id="{2A27ECBD-1A29-4BC5-A278-5C30709EAC99}"/>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9" name="Symbol zastępczy tekstu 16">
            <a:extLst>
              <a:ext uri="{FF2B5EF4-FFF2-40B4-BE49-F238E27FC236}">
                <a16:creationId xmlns:a16="http://schemas.microsoft.com/office/drawing/2014/main" xmlns="" id="{854A4B3D-5DDF-43AA-A980-0101B1E378D2}"/>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Tree>
    <p:extLst>
      <p:ext uri="{BB962C8B-B14F-4D97-AF65-F5344CB8AC3E}">
        <p14:creationId xmlns:p14="http://schemas.microsoft.com/office/powerpoint/2010/main" val="2748326617"/>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p:cSld name="Tytuł i zawartość">
    <p:spTree>
      <p:nvGrpSpPr>
        <p:cNvPr id="1" name=""/>
        <p:cNvGrpSpPr/>
        <p:nvPr/>
      </p:nvGrpSpPr>
      <p:grpSpPr>
        <a:xfrm>
          <a:off x="0" y="0"/>
          <a:ext cx="0" cy="0"/>
          <a:chOff x="0" y="0"/>
          <a:chExt cx="0" cy="0"/>
        </a:xfrm>
      </p:grpSpPr>
      <p:sp>
        <p:nvSpPr>
          <p:cNvPr id="2" name="Prostokąt 30">
            <a:extLst>
              <a:ext uri="{FF2B5EF4-FFF2-40B4-BE49-F238E27FC236}">
                <a16:creationId xmlns:a16="http://schemas.microsoft.com/office/drawing/2014/main" xmlns="" id="{C970C975-B93E-483F-AE40-8599994E3E48}"/>
              </a:ext>
            </a:extLst>
          </p:cNvPr>
          <p:cNvSpPr/>
          <p:nvPr/>
        </p:nvSpPr>
        <p:spPr>
          <a:xfrm>
            <a:off x="1419413" y="4752621"/>
            <a:ext cx="4402890" cy="362623"/>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3" name="Prostokąt 31">
            <a:extLst>
              <a:ext uri="{FF2B5EF4-FFF2-40B4-BE49-F238E27FC236}">
                <a16:creationId xmlns:a16="http://schemas.microsoft.com/office/drawing/2014/main" xmlns="" id="{83026354-F2DD-4301-9C80-AF1F4089A617}"/>
              </a:ext>
            </a:extLst>
          </p:cNvPr>
          <p:cNvSpPr/>
          <p:nvPr/>
        </p:nvSpPr>
        <p:spPr>
          <a:xfrm>
            <a:off x="0" y="2416009"/>
            <a:ext cx="1396316" cy="360255"/>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4" name="Prostokąt 32">
            <a:extLst>
              <a:ext uri="{FF2B5EF4-FFF2-40B4-BE49-F238E27FC236}">
                <a16:creationId xmlns:a16="http://schemas.microsoft.com/office/drawing/2014/main" xmlns="" id="{09AB3CDE-961A-4BFF-B516-3DDA32DBEEEE}"/>
              </a:ext>
            </a:extLst>
          </p:cNvPr>
          <p:cNvSpPr/>
          <p:nvPr/>
        </p:nvSpPr>
        <p:spPr>
          <a:xfrm>
            <a:off x="0" y="3242498"/>
            <a:ext cx="1396316" cy="359999"/>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5" name="Prostokąt 33">
            <a:extLst>
              <a:ext uri="{FF2B5EF4-FFF2-40B4-BE49-F238E27FC236}">
                <a16:creationId xmlns:a16="http://schemas.microsoft.com/office/drawing/2014/main" xmlns="" id="{C02A1A61-BB0F-4795-968F-BF4E2E2A92D9}"/>
              </a:ext>
            </a:extLst>
          </p:cNvPr>
          <p:cNvSpPr/>
          <p:nvPr/>
        </p:nvSpPr>
        <p:spPr>
          <a:xfrm>
            <a:off x="0" y="3963265"/>
            <a:ext cx="1396316" cy="360694"/>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6" name="Prostokąt 36">
            <a:extLst>
              <a:ext uri="{FF2B5EF4-FFF2-40B4-BE49-F238E27FC236}">
                <a16:creationId xmlns:a16="http://schemas.microsoft.com/office/drawing/2014/main" xmlns="" id="{28FBE97B-D0D1-4A9C-A236-916686D0851D}"/>
              </a:ext>
            </a:extLst>
          </p:cNvPr>
          <p:cNvSpPr/>
          <p:nvPr/>
        </p:nvSpPr>
        <p:spPr>
          <a:xfrm>
            <a:off x="1424662" y="3965002"/>
            <a:ext cx="7514063" cy="393813"/>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7" name="Prostokąt 37">
            <a:extLst>
              <a:ext uri="{FF2B5EF4-FFF2-40B4-BE49-F238E27FC236}">
                <a16:creationId xmlns:a16="http://schemas.microsoft.com/office/drawing/2014/main" xmlns="" id="{A725C3A9-56DA-489F-B791-B057BDF6D246}"/>
              </a:ext>
            </a:extLst>
          </p:cNvPr>
          <p:cNvSpPr/>
          <p:nvPr/>
        </p:nvSpPr>
        <p:spPr>
          <a:xfrm>
            <a:off x="1424662" y="3240084"/>
            <a:ext cx="5565504" cy="362459"/>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8" name="Prostokąt 38">
            <a:extLst>
              <a:ext uri="{FF2B5EF4-FFF2-40B4-BE49-F238E27FC236}">
                <a16:creationId xmlns:a16="http://schemas.microsoft.com/office/drawing/2014/main" xmlns="" id="{964DD77B-B119-46C3-8822-135850187B42}"/>
              </a:ext>
            </a:extLst>
          </p:cNvPr>
          <p:cNvSpPr/>
          <p:nvPr/>
        </p:nvSpPr>
        <p:spPr>
          <a:xfrm>
            <a:off x="1424095" y="2420553"/>
            <a:ext cx="5133789" cy="359999"/>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9" name="Prostokąt 39">
            <a:extLst>
              <a:ext uri="{FF2B5EF4-FFF2-40B4-BE49-F238E27FC236}">
                <a16:creationId xmlns:a16="http://schemas.microsoft.com/office/drawing/2014/main" xmlns="" id="{8B862CB1-556F-4820-9419-79F0876C51B5}"/>
              </a:ext>
            </a:extLst>
          </p:cNvPr>
          <p:cNvSpPr/>
          <p:nvPr/>
        </p:nvSpPr>
        <p:spPr>
          <a:xfrm>
            <a:off x="0" y="4754550"/>
            <a:ext cx="1396800" cy="360694"/>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10" name="Symbol zastępczy tekstu 17">
            <a:extLst>
              <a:ext uri="{FF2B5EF4-FFF2-40B4-BE49-F238E27FC236}">
                <a16:creationId xmlns:a16="http://schemas.microsoft.com/office/drawing/2014/main" xmlns="" id="{78E2103D-3115-42B6-9DE2-2DB5142BBD70}"/>
              </a:ext>
            </a:extLst>
          </p:cNvPr>
          <p:cNvSpPr txBox="1">
            <a:spLocks noGrp="1"/>
          </p:cNvSpPr>
          <p:nvPr>
            <p:ph type="body" sz="quarter" idx="4294967295"/>
          </p:nvPr>
        </p:nvSpPr>
        <p:spPr>
          <a:xfrm>
            <a:off x="1816098" y="2438403"/>
            <a:ext cx="462280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a:tabLst/>
              <a:defRPr lang="pl-PL" sz="1500" b="0" i="0" u="none" strike="noStrike" cap="all" spc="0" baseline="0">
                <a:solidFill>
                  <a:srgbClr val="FFFFFF"/>
                </a:solidFill>
                <a:uFillTx/>
                <a:latin typeface="Arial"/>
              </a:defRPr>
            </a:lvl1pPr>
          </a:lstStyle>
          <a:p>
            <a:pPr lvl="0"/>
            <a:r>
              <a:rPr lang="pl-PL"/>
              <a:t>TEMAT</a:t>
            </a:r>
          </a:p>
        </p:txBody>
      </p:sp>
      <p:sp>
        <p:nvSpPr>
          <p:cNvPr id="11" name="Symbol zastępczy tekstu 17">
            <a:extLst>
              <a:ext uri="{FF2B5EF4-FFF2-40B4-BE49-F238E27FC236}">
                <a16:creationId xmlns:a16="http://schemas.microsoft.com/office/drawing/2014/main" xmlns="" id="{094BF705-4D2F-4663-B2E8-30884D1893C7}"/>
              </a:ext>
            </a:extLst>
          </p:cNvPr>
          <p:cNvSpPr txBox="1">
            <a:spLocks noGrp="1"/>
          </p:cNvSpPr>
          <p:nvPr>
            <p:ph type="body" sz="quarter" idx="4294967295"/>
          </p:nvPr>
        </p:nvSpPr>
        <p:spPr>
          <a:xfrm>
            <a:off x="1823551" y="3272738"/>
            <a:ext cx="372634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2"/>
              <a:tabLst/>
              <a:defRPr lang="pl-PL" sz="1500" b="0" i="0" u="none" strike="noStrike" cap="all" spc="0" baseline="0">
                <a:solidFill>
                  <a:srgbClr val="FFFFFF"/>
                </a:solidFill>
                <a:uFillTx/>
                <a:latin typeface="Arial"/>
              </a:defRPr>
            </a:lvl1pPr>
          </a:lstStyle>
          <a:p>
            <a:pPr lvl="0"/>
            <a:r>
              <a:rPr lang="pl-PL"/>
              <a:t>TEMAT</a:t>
            </a:r>
          </a:p>
        </p:txBody>
      </p:sp>
      <p:sp>
        <p:nvSpPr>
          <p:cNvPr id="12" name="Symbol zastępczy tekstu 17">
            <a:extLst>
              <a:ext uri="{FF2B5EF4-FFF2-40B4-BE49-F238E27FC236}">
                <a16:creationId xmlns:a16="http://schemas.microsoft.com/office/drawing/2014/main" xmlns="" id="{830E595F-01AE-4C3C-9F86-B84902725D8C}"/>
              </a:ext>
            </a:extLst>
          </p:cNvPr>
          <p:cNvSpPr txBox="1">
            <a:spLocks noGrp="1"/>
          </p:cNvSpPr>
          <p:nvPr>
            <p:ph type="body" sz="quarter" idx="4294967295"/>
          </p:nvPr>
        </p:nvSpPr>
        <p:spPr>
          <a:xfrm>
            <a:off x="1816098" y="3987798"/>
            <a:ext cx="462280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3"/>
              <a:tabLst/>
              <a:defRPr lang="pl-PL" sz="1500" b="0" i="0" u="none" strike="noStrike" cap="all" spc="0" baseline="0">
                <a:solidFill>
                  <a:srgbClr val="FFFFFF"/>
                </a:solidFill>
                <a:uFillTx/>
                <a:latin typeface="Arial"/>
              </a:defRPr>
            </a:lvl1pPr>
          </a:lstStyle>
          <a:p>
            <a:pPr lvl="0"/>
            <a:r>
              <a:rPr lang="pl-PL"/>
              <a:t>TEMAT</a:t>
            </a:r>
          </a:p>
        </p:txBody>
      </p:sp>
      <p:sp>
        <p:nvSpPr>
          <p:cNvPr id="13" name="Symbol zastępczy tekstu 17">
            <a:extLst>
              <a:ext uri="{FF2B5EF4-FFF2-40B4-BE49-F238E27FC236}">
                <a16:creationId xmlns:a16="http://schemas.microsoft.com/office/drawing/2014/main" xmlns="" id="{A12C69D1-F116-4D98-9EE9-84C25EF371EB}"/>
              </a:ext>
            </a:extLst>
          </p:cNvPr>
          <p:cNvSpPr txBox="1">
            <a:spLocks noGrp="1"/>
          </p:cNvSpPr>
          <p:nvPr>
            <p:ph type="body" sz="quarter" idx="4294967295"/>
          </p:nvPr>
        </p:nvSpPr>
        <p:spPr>
          <a:xfrm>
            <a:off x="1828800" y="4787898"/>
            <a:ext cx="3844210" cy="378342"/>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4"/>
              <a:tabLst/>
              <a:defRPr lang="pl-PL" sz="1500" b="0" i="0" u="none" strike="noStrike" cap="all" spc="0" baseline="0">
                <a:solidFill>
                  <a:srgbClr val="FFFFFF"/>
                </a:solidFill>
                <a:uFillTx/>
                <a:latin typeface="Arial"/>
              </a:defRPr>
            </a:lvl1pPr>
          </a:lstStyle>
          <a:p>
            <a:pPr lvl="0"/>
            <a:r>
              <a:rPr lang="pl-PL"/>
              <a:t>TEMAT</a:t>
            </a:r>
          </a:p>
        </p:txBody>
      </p:sp>
      <p:sp>
        <p:nvSpPr>
          <p:cNvPr id="14" name="Symbol zastępczy tekstu 10">
            <a:extLst>
              <a:ext uri="{FF2B5EF4-FFF2-40B4-BE49-F238E27FC236}">
                <a16:creationId xmlns:a16="http://schemas.microsoft.com/office/drawing/2014/main" xmlns="" id="{2A2AEC04-9FEA-478C-A7A6-245EF292E40D}"/>
              </a:ext>
            </a:extLst>
          </p:cNvPr>
          <p:cNvSpPr txBox="1">
            <a:spLocks noGrp="1"/>
          </p:cNvSpPr>
          <p:nvPr>
            <p:ph type="body" sz="quarter" idx="4294967295"/>
          </p:nvPr>
        </p:nvSpPr>
        <p:spPr>
          <a:xfrm>
            <a:off x="1816098" y="728667"/>
            <a:ext cx="4102098" cy="684208"/>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Tree>
    <p:extLst>
      <p:ext uri="{BB962C8B-B14F-4D97-AF65-F5344CB8AC3E}">
        <p14:creationId xmlns:p14="http://schemas.microsoft.com/office/powerpoint/2010/main" val="3254953369"/>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p:cSld name="Nagłówek sekcji">
    <p:spTree>
      <p:nvGrpSpPr>
        <p:cNvPr id="1" name=""/>
        <p:cNvGrpSpPr/>
        <p:nvPr/>
      </p:nvGrpSpPr>
      <p:grpSpPr>
        <a:xfrm>
          <a:off x="0" y="0"/>
          <a:ext cx="0" cy="0"/>
          <a:chOff x="0" y="0"/>
          <a:chExt cx="0" cy="0"/>
        </a:xfrm>
      </p:grpSpPr>
      <p:pic>
        <p:nvPicPr>
          <p:cNvPr id="2" name="Obraz 6">
            <a:extLst>
              <a:ext uri="{FF2B5EF4-FFF2-40B4-BE49-F238E27FC236}">
                <a16:creationId xmlns:a16="http://schemas.microsoft.com/office/drawing/2014/main" xmlns="" id="{3FF9787C-D79B-4820-A584-DA70CAEC3DCF}"/>
              </a:ext>
            </a:extLst>
          </p:cNvPr>
          <p:cNvPicPr>
            <a:picLocks noChangeAspect="1"/>
          </p:cNvPicPr>
          <p:nvPr/>
        </p:nvPicPr>
        <p:blipFill>
          <a:blip r:embed="rId2"/>
          <a:stretch>
            <a:fillRect/>
          </a:stretch>
        </p:blipFill>
        <p:spPr>
          <a:xfrm>
            <a:off x="0" y="0"/>
            <a:ext cx="12191996" cy="6854571"/>
          </a:xfrm>
          <a:prstGeom prst="rect">
            <a:avLst/>
          </a:prstGeom>
          <a:noFill/>
          <a:ln cap="flat">
            <a:noFill/>
          </a:ln>
        </p:spPr>
      </p:pic>
      <p:pic>
        <p:nvPicPr>
          <p:cNvPr id="3" name="Obraz 7">
            <a:extLst>
              <a:ext uri="{FF2B5EF4-FFF2-40B4-BE49-F238E27FC236}">
                <a16:creationId xmlns:a16="http://schemas.microsoft.com/office/drawing/2014/main" xmlns="" id="{28131AFB-E152-43E8-8A83-56AA418BCAE5}"/>
              </a:ext>
            </a:extLst>
          </p:cNvPr>
          <p:cNvPicPr>
            <a:picLocks noChangeAspect="1"/>
          </p:cNvPicPr>
          <p:nvPr/>
        </p:nvPicPr>
        <p:blipFill>
          <a:blip r:embed="rId3"/>
          <a:stretch>
            <a:fillRect/>
          </a:stretch>
        </p:blipFill>
        <p:spPr>
          <a:xfrm>
            <a:off x="3095957" y="4024887"/>
            <a:ext cx="9096048" cy="708477"/>
          </a:xfrm>
          <a:prstGeom prst="rect">
            <a:avLst/>
          </a:prstGeom>
          <a:noFill/>
          <a:ln cap="flat">
            <a:noFill/>
          </a:ln>
        </p:spPr>
      </p:pic>
      <p:sp>
        <p:nvSpPr>
          <p:cNvPr id="4" name="Symbol zastępczy tekstu 12">
            <a:extLst>
              <a:ext uri="{FF2B5EF4-FFF2-40B4-BE49-F238E27FC236}">
                <a16:creationId xmlns:a16="http://schemas.microsoft.com/office/drawing/2014/main" xmlns="" id="{69A64A23-4E61-4E0E-B750-7492FD426CE1}"/>
              </a:ext>
            </a:extLst>
          </p:cNvPr>
          <p:cNvSpPr txBox="1">
            <a:spLocks noGrp="1"/>
          </p:cNvSpPr>
          <p:nvPr>
            <p:ph type="body" sz="quarter" idx="4294967295"/>
          </p:nvPr>
        </p:nvSpPr>
        <p:spPr>
          <a:xfrm>
            <a:off x="5820594" y="2246241"/>
            <a:ext cx="5311091" cy="100794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pic>
        <p:nvPicPr>
          <p:cNvPr id="5" name="Obraz 10">
            <a:extLst>
              <a:ext uri="{FF2B5EF4-FFF2-40B4-BE49-F238E27FC236}">
                <a16:creationId xmlns:a16="http://schemas.microsoft.com/office/drawing/2014/main" xmlns="" id="{7B319355-8B6B-42B4-9067-D30C6A356132}"/>
              </a:ext>
            </a:extLst>
          </p:cNvPr>
          <p:cNvPicPr>
            <a:picLocks noChangeAspect="1"/>
          </p:cNvPicPr>
          <p:nvPr/>
        </p:nvPicPr>
        <p:blipFill>
          <a:blip r:embed="rId4"/>
          <a:stretch>
            <a:fillRect/>
          </a:stretch>
        </p:blipFill>
        <p:spPr>
          <a:xfrm>
            <a:off x="2288468" y="3240743"/>
            <a:ext cx="5594427" cy="878281"/>
          </a:xfrm>
          <a:prstGeom prst="rect">
            <a:avLst/>
          </a:prstGeom>
          <a:noFill/>
          <a:ln cap="flat">
            <a:noFill/>
          </a:ln>
        </p:spPr>
      </p:pic>
      <p:sp>
        <p:nvSpPr>
          <p:cNvPr id="6" name="Symbol zastępczy tekstu 16">
            <a:extLst>
              <a:ext uri="{FF2B5EF4-FFF2-40B4-BE49-F238E27FC236}">
                <a16:creationId xmlns:a16="http://schemas.microsoft.com/office/drawing/2014/main" xmlns="" id="{6CCE995F-C687-4FA1-9A44-DD4EFAD0DDA0}"/>
              </a:ext>
            </a:extLst>
          </p:cNvPr>
          <p:cNvSpPr txBox="1">
            <a:spLocks noGrp="1"/>
          </p:cNvSpPr>
          <p:nvPr>
            <p:ph type="body" sz="quarter" idx="4294967295"/>
          </p:nvPr>
        </p:nvSpPr>
        <p:spPr>
          <a:xfrm>
            <a:off x="3496235" y="3373011"/>
            <a:ext cx="5272311" cy="890296"/>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525705988"/>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p:cSld name="Dwa elementy zawartości">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421450"/>
      </p:ext>
    </p:extLst>
  </p:cSld>
  <p:clrMapOvr>
    <a:masterClrMapping/>
  </p:clrMapOvr>
  <p:hf sldNum="0" hdr="0" ftr="0" dt="0"/>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p:cSld name="1_Dwa elementy zawartości">
    <p:spTree>
      <p:nvGrpSpPr>
        <p:cNvPr id="1" name=""/>
        <p:cNvGrpSpPr/>
        <p:nvPr/>
      </p:nvGrpSpPr>
      <p:grpSpPr>
        <a:xfrm>
          <a:off x="0" y="0"/>
          <a:ext cx="0" cy="0"/>
          <a:chOff x="0" y="0"/>
          <a:chExt cx="0" cy="0"/>
        </a:xfrm>
      </p:grpSpPr>
      <p:sp>
        <p:nvSpPr>
          <p:cNvPr id="2" name="Symbol zastępczy tekstu 10">
            <a:extLst>
              <a:ext uri="{FF2B5EF4-FFF2-40B4-BE49-F238E27FC236}">
                <a16:creationId xmlns:a16="http://schemas.microsoft.com/office/drawing/2014/main" xmlns="" id="{174DA265-5A00-4C10-8458-3A9C758984F8}"/>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3" name="Obraz 8">
            <a:extLst>
              <a:ext uri="{FF2B5EF4-FFF2-40B4-BE49-F238E27FC236}">
                <a16:creationId xmlns:a16="http://schemas.microsoft.com/office/drawing/2014/main" xmlns="" id="{178F7162-ED93-4D64-B064-106116ADCBEF}"/>
              </a:ext>
            </a:extLst>
          </p:cNvPr>
          <p:cNvPicPr>
            <a:picLocks noChangeAspect="1"/>
          </p:cNvPicPr>
          <p:nvPr/>
        </p:nvPicPr>
        <p:blipFill>
          <a:blip r:embed="rId2"/>
          <a:stretch>
            <a:fillRect/>
          </a:stretch>
        </p:blipFill>
        <p:spPr>
          <a:xfrm>
            <a:off x="1398017" y="2333749"/>
            <a:ext cx="1420374" cy="1453896"/>
          </a:xfrm>
          <a:prstGeom prst="rect">
            <a:avLst/>
          </a:prstGeom>
          <a:noFill/>
          <a:ln cap="flat">
            <a:noFill/>
          </a:ln>
        </p:spPr>
      </p:pic>
      <p:cxnSp>
        <p:nvCxnSpPr>
          <p:cNvPr id="4" name="Łącznik prosty 11">
            <a:extLst>
              <a:ext uri="{FF2B5EF4-FFF2-40B4-BE49-F238E27FC236}">
                <a16:creationId xmlns:a16="http://schemas.microsoft.com/office/drawing/2014/main" xmlns="" id="{8B8FC8BD-8F77-49C0-9152-CBD24D6D107E}"/>
              </a:ext>
            </a:extLst>
          </p:cNvPr>
          <p:cNvCxnSpPr>
            <a:endCxn id="3" idx="1"/>
          </p:cNvCxnSpPr>
          <p:nvPr/>
        </p:nvCxnSpPr>
        <p:spPr>
          <a:xfrm>
            <a:off x="0" y="3047996"/>
            <a:ext cx="1398017" cy="12701"/>
          </a:xfrm>
          <a:prstGeom prst="straightConnector1">
            <a:avLst/>
          </a:prstGeom>
          <a:noFill/>
          <a:ln w="6345" cap="flat">
            <a:solidFill>
              <a:srgbClr val="A43757"/>
            </a:solidFill>
            <a:prstDash val="solid"/>
            <a:miter/>
          </a:ln>
        </p:spPr>
      </p:cxnSp>
      <p:cxnSp>
        <p:nvCxnSpPr>
          <p:cNvPr id="5" name="Łącznik prosty 12">
            <a:extLst>
              <a:ext uri="{FF2B5EF4-FFF2-40B4-BE49-F238E27FC236}">
                <a16:creationId xmlns:a16="http://schemas.microsoft.com/office/drawing/2014/main" xmlns="" id="{FA84FBB0-5FEC-4991-B10C-F6378F96EFB5}"/>
              </a:ext>
            </a:extLst>
          </p:cNvPr>
          <p:cNvCxnSpPr/>
          <p:nvPr/>
        </p:nvCxnSpPr>
        <p:spPr>
          <a:xfrm>
            <a:off x="2792275" y="3060697"/>
            <a:ext cx="712921" cy="0"/>
          </a:xfrm>
          <a:prstGeom prst="straightConnector1">
            <a:avLst/>
          </a:prstGeom>
          <a:noFill/>
          <a:ln w="6345" cap="flat">
            <a:solidFill>
              <a:srgbClr val="A43757"/>
            </a:solidFill>
            <a:prstDash val="solid"/>
            <a:miter/>
          </a:ln>
        </p:spPr>
      </p:cxnSp>
      <p:sp>
        <p:nvSpPr>
          <p:cNvPr id="6" name="Symbol zastępczy tekstu 15">
            <a:extLst>
              <a:ext uri="{FF2B5EF4-FFF2-40B4-BE49-F238E27FC236}">
                <a16:creationId xmlns:a16="http://schemas.microsoft.com/office/drawing/2014/main" xmlns="" id="{307D6B21-D726-44FC-A9A3-99CF1933B9ED}"/>
              </a:ext>
            </a:extLst>
          </p:cNvPr>
          <p:cNvSpPr txBox="1">
            <a:spLocks noGrp="1"/>
          </p:cNvSpPr>
          <p:nvPr>
            <p:ph type="body" sz="quarter" idx="4294967295"/>
          </p:nvPr>
        </p:nvSpPr>
        <p:spPr>
          <a:xfrm>
            <a:off x="1485900" y="2565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 nr </a:t>
            </a:r>
          </a:p>
        </p:txBody>
      </p:sp>
      <p:sp>
        <p:nvSpPr>
          <p:cNvPr id="7" name="Symbol zastępczy tekstu 15">
            <a:extLst>
              <a:ext uri="{FF2B5EF4-FFF2-40B4-BE49-F238E27FC236}">
                <a16:creationId xmlns:a16="http://schemas.microsoft.com/office/drawing/2014/main" xmlns="" id="{63E5A8F2-C220-4F6E-A5AE-1C431DEF924F}"/>
              </a:ext>
            </a:extLst>
          </p:cNvPr>
          <p:cNvSpPr txBox="1">
            <a:spLocks noGrp="1"/>
          </p:cNvSpPr>
          <p:nvPr>
            <p:ph type="body" sz="quarter" idx="4294967295"/>
          </p:nvPr>
        </p:nvSpPr>
        <p:spPr>
          <a:xfrm>
            <a:off x="1421032" y="2895603"/>
            <a:ext cx="1371600"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§1</a:t>
            </a:r>
          </a:p>
        </p:txBody>
      </p:sp>
      <p:sp>
        <p:nvSpPr>
          <p:cNvPr id="8" name="Symbol zastępczy tekstu 19">
            <a:extLst>
              <a:ext uri="{FF2B5EF4-FFF2-40B4-BE49-F238E27FC236}">
                <a16:creationId xmlns:a16="http://schemas.microsoft.com/office/drawing/2014/main" xmlns="" id="{C359D4B3-3560-4C74-8277-0DE2A44D2B82}"/>
              </a:ext>
            </a:extLst>
          </p:cNvPr>
          <p:cNvSpPr txBox="1">
            <a:spLocks noGrp="1"/>
          </p:cNvSpPr>
          <p:nvPr>
            <p:ph type="body" sz="quarter" idx="4294967295"/>
          </p:nvPr>
        </p:nvSpPr>
        <p:spPr>
          <a:xfrm>
            <a:off x="3657600" y="2844798"/>
            <a:ext cx="6071012" cy="162226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BARDZO DŁUGI NAGŁÓWEK – W ZASADZIE MYŚL PRZEWODNIA SLAJDU, KTÓRA MOŻE ZAJMOWAĆ NAWET 4 LINIJKI TEKSTU.</a:t>
            </a:r>
          </a:p>
        </p:txBody>
      </p:sp>
      <p:sp>
        <p:nvSpPr>
          <p:cNvPr id="9" name="Symbol zastępczy tekstu 21">
            <a:extLst>
              <a:ext uri="{FF2B5EF4-FFF2-40B4-BE49-F238E27FC236}">
                <a16:creationId xmlns:a16="http://schemas.microsoft.com/office/drawing/2014/main" xmlns="" id="{3116717D-BDD8-4C04-9DCE-A2D75ABB1A27}"/>
              </a:ext>
            </a:extLst>
          </p:cNvPr>
          <p:cNvSpPr txBox="1">
            <a:spLocks noGrp="1"/>
          </p:cNvSpPr>
          <p:nvPr>
            <p:ph type="body" sz="quarter" idx="4294967295"/>
          </p:nvPr>
        </p:nvSpPr>
        <p:spPr>
          <a:xfrm>
            <a:off x="3670301" y="4646953"/>
            <a:ext cx="6058311" cy="169035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Tree>
    <p:extLst>
      <p:ext uri="{BB962C8B-B14F-4D97-AF65-F5344CB8AC3E}">
        <p14:creationId xmlns:p14="http://schemas.microsoft.com/office/powerpoint/2010/main" val="1716771257"/>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p:cSld name="2_Dwa elementy zawartości">
    <p:spTree>
      <p:nvGrpSpPr>
        <p:cNvPr id="1" name=""/>
        <p:cNvGrpSpPr/>
        <p:nvPr/>
      </p:nvGrpSpPr>
      <p:grpSpPr>
        <a:xfrm>
          <a:off x="0" y="0"/>
          <a:ext cx="0" cy="0"/>
          <a:chOff x="0" y="0"/>
          <a:chExt cx="0" cy="0"/>
        </a:xfrm>
      </p:grpSpPr>
      <p:sp>
        <p:nvSpPr>
          <p:cNvPr id="2" name="Prostokąt 2">
            <a:extLst>
              <a:ext uri="{FF2B5EF4-FFF2-40B4-BE49-F238E27FC236}">
                <a16:creationId xmlns:a16="http://schemas.microsoft.com/office/drawing/2014/main" xmlns="" id="{83D37051-B8E2-4F88-937A-067D572F5C6D}"/>
              </a:ext>
            </a:extLst>
          </p:cNvPr>
          <p:cNvSpPr/>
          <p:nvPr/>
        </p:nvSpPr>
        <p:spPr>
          <a:xfrm>
            <a:off x="3669953" y="1679505"/>
            <a:ext cx="8522043" cy="1996747"/>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3" name="Symbol zastępczy tekstu 10">
            <a:extLst>
              <a:ext uri="{FF2B5EF4-FFF2-40B4-BE49-F238E27FC236}">
                <a16:creationId xmlns:a16="http://schemas.microsoft.com/office/drawing/2014/main" xmlns="" id="{EFF90393-56B6-4C39-891B-EA9CF4D87CE7}"/>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cxnSp>
        <p:nvCxnSpPr>
          <p:cNvPr id="4" name="Łącznik prosty 11">
            <a:extLst>
              <a:ext uri="{FF2B5EF4-FFF2-40B4-BE49-F238E27FC236}">
                <a16:creationId xmlns:a16="http://schemas.microsoft.com/office/drawing/2014/main" xmlns="" id="{B9D55477-40EF-4A1A-A74D-2D22EA6F9468}"/>
              </a:ext>
            </a:extLst>
          </p:cNvPr>
          <p:cNvCxnSpPr/>
          <p:nvPr/>
        </p:nvCxnSpPr>
        <p:spPr>
          <a:xfrm>
            <a:off x="0" y="4190996"/>
            <a:ext cx="1398017" cy="12701"/>
          </a:xfrm>
          <a:prstGeom prst="straightConnector1">
            <a:avLst/>
          </a:prstGeom>
          <a:noFill/>
          <a:ln w="6345" cap="flat">
            <a:solidFill>
              <a:srgbClr val="A43757"/>
            </a:solidFill>
            <a:prstDash val="solid"/>
            <a:miter/>
          </a:ln>
        </p:spPr>
      </p:cxnSp>
      <p:cxnSp>
        <p:nvCxnSpPr>
          <p:cNvPr id="5" name="Łącznik prosty 12">
            <a:extLst>
              <a:ext uri="{FF2B5EF4-FFF2-40B4-BE49-F238E27FC236}">
                <a16:creationId xmlns:a16="http://schemas.microsoft.com/office/drawing/2014/main" xmlns="" id="{BE07169F-26D3-43CA-BAAC-69F6FF5D247C}"/>
              </a:ext>
            </a:extLst>
          </p:cNvPr>
          <p:cNvCxnSpPr/>
          <p:nvPr/>
        </p:nvCxnSpPr>
        <p:spPr>
          <a:xfrm>
            <a:off x="2792275" y="4203697"/>
            <a:ext cx="712921" cy="0"/>
          </a:xfrm>
          <a:prstGeom prst="straightConnector1">
            <a:avLst/>
          </a:prstGeom>
          <a:noFill/>
          <a:ln w="6345" cap="flat">
            <a:solidFill>
              <a:srgbClr val="A43757"/>
            </a:solidFill>
            <a:prstDash val="solid"/>
            <a:miter/>
          </a:ln>
        </p:spPr>
      </p:cxnSp>
      <p:sp>
        <p:nvSpPr>
          <p:cNvPr id="6" name="Symbol zastępczy tekstu 19">
            <a:extLst>
              <a:ext uri="{FF2B5EF4-FFF2-40B4-BE49-F238E27FC236}">
                <a16:creationId xmlns:a16="http://schemas.microsoft.com/office/drawing/2014/main" xmlns="" id="{B8CADACE-1430-4525-8FF8-5B256EBD0216}"/>
              </a:ext>
            </a:extLst>
          </p:cNvPr>
          <p:cNvSpPr txBox="1">
            <a:spLocks noGrp="1"/>
          </p:cNvSpPr>
          <p:nvPr>
            <p:ph type="body" sz="quarter" idx="4294967295"/>
          </p:nvPr>
        </p:nvSpPr>
        <p:spPr>
          <a:xfrm>
            <a:off x="3669953" y="3987798"/>
            <a:ext cx="7074246" cy="95489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Druga część tekstu może ZAJMOWAĆ NAWET 4 LINIJKI – ważne treści wyróżnione.</a:t>
            </a:r>
          </a:p>
        </p:txBody>
      </p:sp>
      <p:sp>
        <p:nvSpPr>
          <p:cNvPr id="7" name="Symbol zastępczy tekstu 21">
            <a:extLst>
              <a:ext uri="{FF2B5EF4-FFF2-40B4-BE49-F238E27FC236}">
                <a16:creationId xmlns:a16="http://schemas.microsoft.com/office/drawing/2014/main" xmlns="" id="{E00620F1-2F4E-4690-B27E-6FC1022CA3BC}"/>
              </a:ext>
            </a:extLst>
          </p:cNvPr>
          <p:cNvSpPr txBox="1">
            <a:spLocks noGrp="1"/>
          </p:cNvSpPr>
          <p:nvPr>
            <p:ph type="body" sz="quarter" idx="4294967295"/>
          </p:nvPr>
        </p:nvSpPr>
        <p:spPr>
          <a:xfrm>
            <a:off x="3670301" y="5152772"/>
            <a:ext cx="7092433" cy="1184532"/>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
        <p:nvSpPr>
          <p:cNvPr id="8" name="Symbol zastępczy tekstu 4">
            <a:extLst>
              <a:ext uri="{FF2B5EF4-FFF2-40B4-BE49-F238E27FC236}">
                <a16:creationId xmlns:a16="http://schemas.microsoft.com/office/drawing/2014/main" xmlns="" id="{5B6C492C-8164-4051-A812-1C4D455AFBE4}"/>
              </a:ext>
            </a:extLst>
          </p:cNvPr>
          <p:cNvSpPr txBox="1">
            <a:spLocks noGrp="1"/>
          </p:cNvSpPr>
          <p:nvPr>
            <p:ph type="body" sz="quarter" idx="4294967295"/>
          </p:nvPr>
        </p:nvSpPr>
        <p:spPr>
          <a:xfrm>
            <a:off x="4051304" y="2184401"/>
            <a:ext cx="6637291" cy="888997"/>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0"/>
              </a:spcBef>
              <a:spcAft>
                <a:spcPts val="0"/>
              </a:spcAft>
              <a:buNone/>
              <a:tabLst/>
              <a:defRPr lang="pl-PL" sz="1400" b="0" i="0" u="none" strike="noStrike" cap="none" spc="0" baseline="0">
                <a:solidFill>
                  <a:srgbClr val="FFFFFF"/>
                </a:solidFill>
                <a:uFillTx/>
                <a:latin typeface="Arial"/>
              </a:defRPr>
            </a:lvl1pPr>
          </a:lstStyle>
          <a:p>
            <a:pPr lvl="0"/>
            <a:r>
              <a:rPr lang="pl-PL"/>
              <a:t>Tekst artykułu</a:t>
            </a:r>
          </a:p>
        </p:txBody>
      </p:sp>
      <p:pic>
        <p:nvPicPr>
          <p:cNvPr id="9" name="Obraz 14">
            <a:extLst>
              <a:ext uri="{FF2B5EF4-FFF2-40B4-BE49-F238E27FC236}">
                <a16:creationId xmlns:a16="http://schemas.microsoft.com/office/drawing/2014/main" xmlns="" id="{EADE35E7-4C2E-4F9E-8739-DF09FF12B51C}"/>
              </a:ext>
            </a:extLst>
          </p:cNvPr>
          <p:cNvPicPr>
            <a:picLocks noChangeAspect="1"/>
          </p:cNvPicPr>
          <p:nvPr/>
        </p:nvPicPr>
        <p:blipFill>
          <a:blip r:embed="rId2"/>
          <a:stretch>
            <a:fillRect/>
          </a:stretch>
        </p:blipFill>
        <p:spPr>
          <a:xfrm>
            <a:off x="1538468" y="3510701"/>
            <a:ext cx="1386001" cy="1386001"/>
          </a:xfrm>
          <a:prstGeom prst="rect">
            <a:avLst/>
          </a:prstGeom>
          <a:noFill/>
          <a:ln cap="flat">
            <a:noFill/>
          </a:ln>
        </p:spPr>
      </p:pic>
    </p:spTree>
    <p:extLst>
      <p:ext uri="{BB962C8B-B14F-4D97-AF65-F5344CB8AC3E}">
        <p14:creationId xmlns:p14="http://schemas.microsoft.com/office/powerpoint/2010/main" val="3877173374"/>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p:cSld name="14_Dwa elementy zawartości">
    <p:spTree>
      <p:nvGrpSpPr>
        <p:cNvPr id="1" name=""/>
        <p:cNvGrpSpPr/>
        <p:nvPr/>
      </p:nvGrpSpPr>
      <p:grpSpPr>
        <a:xfrm>
          <a:off x="0" y="0"/>
          <a:ext cx="0" cy="0"/>
          <a:chOff x="0" y="0"/>
          <a:chExt cx="0" cy="0"/>
        </a:xfrm>
      </p:grpSpPr>
      <p:sp>
        <p:nvSpPr>
          <p:cNvPr id="2" name="Prostokąt 2">
            <a:extLst>
              <a:ext uri="{FF2B5EF4-FFF2-40B4-BE49-F238E27FC236}">
                <a16:creationId xmlns:a16="http://schemas.microsoft.com/office/drawing/2014/main" xmlns="" id="{B3E97912-97F0-4E28-9845-F10C23AFDC10}"/>
              </a:ext>
            </a:extLst>
          </p:cNvPr>
          <p:cNvSpPr/>
          <p:nvPr/>
        </p:nvSpPr>
        <p:spPr>
          <a:xfrm>
            <a:off x="3682316" y="2057400"/>
            <a:ext cx="8509689" cy="1674339"/>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3" name="Symbol zastępczy tekstu 10">
            <a:extLst>
              <a:ext uri="{FF2B5EF4-FFF2-40B4-BE49-F238E27FC236}">
                <a16:creationId xmlns:a16="http://schemas.microsoft.com/office/drawing/2014/main" xmlns="" id="{AA773BB9-034F-40C6-9F66-77DE1360C179}"/>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4" name="Obraz 8">
            <a:extLst>
              <a:ext uri="{FF2B5EF4-FFF2-40B4-BE49-F238E27FC236}">
                <a16:creationId xmlns:a16="http://schemas.microsoft.com/office/drawing/2014/main" xmlns="" id="{8C1A0229-2174-4099-94A3-53D64F84FFCA}"/>
              </a:ext>
            </a:extLst>
          </p:cNvPr>
          <p:cNvPicPr>
            <a:picLocks noChangeAspect="1"/>
          </p:cNvPicPr>
          <p:nvPr/>
        </p:nvPicPr>
        <p:blipFill>
          <a:blip r:embed="rId2"/>
          <a:stretch>
            <a:fillRect/>
          </a:stretch>
        </p:blipFill>
        <p:spPr>
          <a:xfrm>
            <a:off x="1398017" y="3476749"/>
            <a:ext cx="1420374" cy="1453896"/>
          </a:xfrm>
          <a:prstGeom prst="rect">
            <a:avLst/>
          </a:prstGeom>
          <a:noFill/>
          <a:ln cap="flat">
            <a:noFill/>
          </a:ln>
        </p:spPr>
      </p:pic>
      <p:cxnSp>
        <p:nvCxnSpPr>
          <p:cNvPr id="5" name="Łącznik prosty 11">
            <a:extLst>
              <a:ext uri="{FF2B5EF4-FFF2-40B4-BE49-F238E27FC236}">
                <a16:creationId xmlns:a16="http://schemas.microsoft.com/office/drawing/2014/main" xmlns="" id="{27974DD3-B118-439C-A7D0-8510C2F1643D}"/>
              </a:ext>
            </a:extLst>
          </p:cNvPr>
          <p:cNvCxnSpPr>
            <a:endCxn id="4" idx="1"/>
          </p:cNvCxnSpPr>
          <p:nvPr/>
        </p:nvCxnSpPr>
        <p:spPr>
          <a:xfrm>
            <a:off x="0" y="4190996"/>
            <a:ext cx="1398017" cy="12701"/>
          </a:xfrm>
          <a:prstGeom prst="straightConnector1">
            <a:avLst/>
          </a:prstGeom>
          <a:noFill/>
          <a:ln w="6345" cap="flat">
            <a:solidFill>
              <a:srgbClr val="A43757"/>
            </a:solidFill>
            <a:prstDash val="solid"/>
            <a:miter/>
          </a:ln>
        </p:spPr>
      </p:cxnSp>
      <p:cxnSp>
        <p:nvCxnSpPr>
          <p:cNvPr id="6" name="Łącznik prosty 12">
            <a:extLst>
              <a:ext uri="{FF2B5EF4-FFF2-40B4-BE49-F238E27FC236}">
                <a16:creationId xmlns:a16="http://schemas.microsoft.com/office/drawing/2014/main" xmlns="" id="{1BB00096-D241-43C9-B40A-572A1E4B6374}"/>
              </a:ext>
            </a:extLst>
          </p:cNvPr>
          <p:cNvCxnSpPr/>
          <p:nvPr/>
        </p:nvCxnSpPr>
        <p:spPr>
          <a:xfrm>
            <a:off x="2792275" y="4203697"/>
            <a:ext cx="712921" cy="0"/>
          </a:xfrm>
          <a:prstGeom prst="straightConnector1">
            <a:avLst/>
          </a:prstGeom>
          <a:noFill/>
          <a:ln w="6345" cap="flat">
            <a:solidFill>
              <a:srgbClr val="A43757"/>
            </a:solidFill>
            <a:prstDash val="solid"/>
            <a:miter/>
          </a:ln>
        </p:spPr>
      </p:cxnSp>
      <p:sp>
        <p:nvSpPr>
          <p:cNvPr id="7" name="Symbol zastępczy tekstu 15">
            <a:extLst>
              <a:ext uri="{FF2B5EF4-FFF2-40B4-BE49-F238E27FC236}">
                <a16:creationId xmlns:a16="http://schemas.microsoft.com/office/drawing/2014/main" xmlns="" id="{B44F3349-515E-4C56-BAFB-A903323917DF}"/>
              </a:ext>
            </a:extLst>
          </p:cNvPr>
          <p:cNvSpPr txBox="1">
            <a:spLocks noGrp="1"/>
          </p:cNvSpPr>
          <p:nvPr>
            <p:ph type="body" sz="quarter" idx="4294967295"/>
          </p:nvPr>
        </p:nvSpPr>
        <p:spPr>
          <a:xfrm>
            <a:off x="1485900" y="3708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 </a:t>
            </a:r>
          </a:p>
        </p:txBody>
      </p:sp>
      <p:sp>
        <p:nvSpPr>
          <p:cNvPr id="8" name="Symbol zastępczy tekstu 15">
            <a:extLst>
              <a:ext uri="{FF2B5EF4-FFF2-40B4-BE49-F238E27FC236}">
                <a16:creationId xmlns:a16="http://schemas.microsoft.com/office/drawing/2014/main" xmlns="" id="{3BB4C775-44A6-47DA-B11E-41C5B17F06FA}"/>
              </a:ext>
            </a:extLst>
          </p:cNvPr>
          <p:cNvSpPr txBox="1">
            <a:spLocks noGrp="1"/>
          </p:cNvSpPr>
          <p:nvPr>
            <p:ph type="body" sz="quarter" idx="4294967295"/>
          </p:nvPr>
        </p:nvSpPr>
        <p:spPr>
          <a:xfrm>
            <a:off x="1408669" y="4038603"/>
            <a:ext cx="1383953"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nr</a:t>
            </a:r>
          </a:p>
        </p:txBody>
      </p:sp>
      <p:sp>
        <p:nvSpPr>
          <p:cNvPr id="9" name="Symbol zastępczy tekstu 19">
            <a:extLst>
              <a:ext uri="{FF2B5EF4-FFF2-40B4-BE49-F238E27FC236}">
                <a16:creationId xmlns:a16="http://schemas.microsoft.com/office/drawing/2014/main" xmlns="" id="{BB1A60F3-0581-49D1-8323-984A85A2B756}"/>
              </a:ext>
            </a:extLst>
          </p:cNvPr>
          <p:cNvSpPr txBox="1">
            <a:spLocks noGrp="1"/>
          </p:cNvSpPr>
          <p:nvPr>
            <p:ph type="body" sz="quarter" idx="4294967295"/>
          </p:nvPr>
        </p:nvSpPr>
        <p:spPr>
          <a:xfrm>
            <a:off x="3695703" y="3987798"/>
            <a:ext cx="7048496" cy="95489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Druga część tekstu może ZAJMOWAĆ NAWET 4 LINIJKI – ważne treści wyróżnione.</a:t>
            </a:r>
          </a:p>
        </p:txBody>
      </p:sp>
      <p:sp>
        <p:nvSpPr>
          <p:cNvPr id="10" name="Symbol zastępczy tekstu 21">
            <a:extLst>
              <a:ext uri="{FF2B5EF4-FFF2-40B4-BE49-F238E27FC236}">
                <a16:creationId xmlns:a16="http://schemas.microsoft.com/office/drawing/2014/main" xmlns="" id="{9BA08610-8CF4-4FF3-B8D8-E6B8BF8C2882}"/>
              </a:ext>
            </a:extLst>
          </p:cNvPr>
          <p:cNvSpPr txBox="1">
            <a:spLocks noGrp="1"/>
          </p:cNvSpPr>
          <p:nvPr>
            <p:ph type="body" sz="quarter" idx="4294967295"/>
          </p:nvPr>
        </p:nvSpPr>
        <p:spPr>
          <a:xfrm>
            <a:off x="3670301" y="5152772"/>
            <a:ext cx="7092433" cy="1184532"/>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
        <p:nvSpPr>
          <p:cNvPr id="11" name="Symbol zastępczy tekstu 4">
            <a:extLst>
              <a:ext uri="{FF2B5EF4-FFF2-40B4-BE49-F238E27FC236}">
                <a16:creationId xmlns:a16="http://schemas.microsoft.com/office/drawing/2014/main" xmlns="" id="{018F0CF1-C93C-40A0-A1B6-0AD39A53F22F}"/>
              </a:ext>
            </a:extLst>
          </p:cNvPr>
          <p:cNvSpPr txBox="1">
            <a:spLocks noGrp="1"/>
          </p:cNvSpPr>
          <p:nvPr>
            <p:ph type="body" sz="quarter" idx="4294967295"/>
          </p:nvPr>
        </p:nvSpPr>
        <p:spPr>
          <a:xfrm>
            <a:off x="4051304" y="2184401"/>
            <a:ext cx="6637291" cy="130226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0"/>
              </a:spcBef>
              <a:spcAft>
                <a:spcPts val="0"/>
              </a:spcAft>
              <a:buNone/>
              <a:tabLst/>
              <a:defRPr lang="pl-PL" sz="1400" b="0" i="0" u="none" strike="noStrike" cap="none" spc="0" baseline="0">
                <a:solidFill>
                  <a:srgbClr val="FFFFFF"/>
                </a:solidFill>
                <a:uFillTx/>
                <a:latin typeface="Arial"/>
              </a:defRPr>
            </a:lvl1pPr>
          </a:lstStyle>
          <a:p>
            <a:pPr lvl="0"/>
            <a:r>
              <a:rPr lang="pl-PL"/>
              <a:t>Tekst artykułu</a:t>
            </a:r>
          </a:p>
        </p:txBody>
      </p:sp>
    </p:spTree>
    <p:extLst>
      <p:ext uri="{BB962C8B-B14F-4D97-AF65-F5344CB8AC3E}">
        <p14:creationId xmlns:p14="http://schemas.microsoft.com/office/powerpoint/2010/main" val="1383154994"/>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p:cSld name="3_Dwa elementy zawartości">
    <p:spTree>
      <p:nvGrpSpPr>
        <p:cNvPr id="1" name=""/>
        <p:cNvGrpSpPr/>
        <p:nvPr/>
      </p:nvGrpSpPr>
      <p:grpSpPr>
        <a:xfrm>
          <a:off x="0" y="0"/>
          <a:ext cx="0" cy="0"/>
          <a:chOff x="0" y="0"/>
          <a:chExt cx="0" cy="0"/>
        </a:xfrm>
      </p:grpSpPr>
      <p:sp>
        <p:nvSpPr>
          <p:cNvPr id="2" name="Symbol zastępczy tekstu 10">
            <a:extLst>
              <a:ext uri="{FF2B5EF4-FFF2-40B4-BE49-F238E27FC236}">
                <a16:creationId xmlns:a16="http://schemas.microsoft.com/office/drawing/2014/main" xmlns="" id="{304D6706-8712-41E0-BE0D-BC10E8D6E74E}"/>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3" name="Obraz 8">
            <a:extLst>
              <a:ext uri="{FF2B5EF4-FFF2-40B4-BE49-F238E27FC236}">
                <a16:creationId xmlns:a16="http://schemas.microsoft.com/office/drawing/2014/main" xmlns="" id="{EC003FF8-FB90-4A62-93BF-E56E495DBFED}"/>
              </a:ext>
            </a:extLst>
          </p:cNvPr>
          <p:cNvPicPr>
            <a:picLocks noChangeAspect="1"/>
          </p:cNvPicPr>
          <p:nvPr/>
        </p:nvPicPr>
        <p:blipFill>
          <a:blip r:embed="rId2"/>
          <a:stretch>
            <a:fillRect/>
          </a:stretch>
        </p:blipFill>
        <p:spPr>
          <a:xfrm>
            <a:off x="1398017" y="2333749"/>
            <a:ext cx="1420374" cy="1453896"/>
          </a:xfrm>
          <a:prstGeom prst="rect">
            <a:avLst/>
          </a:prstGeom>
          <a:noFill/>
          <a:ln cap="flat">
            <a:noFill/>
          </a:ln>
        </p:spPr>
      </p:pic>
      <p:cxnSp>
        <p:nvCxnSpPr>
          <p:cNvPr id="4" name="Łącznik prosty 11">
            <a:extLst>
              <a:ext uri="{FF2B5EF4-FFF2-40B4-BE49-F238E27FC236}">
                <a16:creationId xmlns:a16="http://schemas.microsoft.com/office/drawing/2014/main" xmlns="" id="{DCDF4613-2776-400E-B808-392B613AC4A7}"/>
              </a:ext>
            </a:extLst>
          </p:cNvPr>
          <p:cNvCxnSpPr>
            <a:endCxn id="3" idx="1"/>
          </p:cNvCxnSpPr>
          <p:nvPr/>
        </p:nvCxnSpPr>
        <p:spPr>
          <a:xfrm>
            <a:off x="0" y="3047996"/>
            <a:ext cx="1398017" cy="12701"/>
          </a:xfrm>
          <a:prstGeom prst="straightConnector1">
            <a:avLst/>
          </a:prstGeom>
          <a:noFill/>
          <a:ln w="6345" cap="flat">
            <a:solidFill>
              <a:srgbClr val="A43757"/>
            </a:solidFill>
            <a:prstDash val="solid"/>
            <a:miter/>
          </a:ln>
        </p:spPr>
      </p:cxnSp>
      <p:cxnSp>
        <p:nvCxnSpPr>
          <p:cNvPr id="5" name="Łącznik prosty 12">
            <a:extLst>
              <a:ext uri="{FF2B5EF4-FFF2-40B4-BE49-F238E27FC236}">
                <a16:creationId xmlns:a16="http://schemas.microsoft.com/office/drawing/2014/main" xmlns="" id="{9FD37005-2BB2-4CBE-A5FC-D4AA66C468E5}"/>
              </a:ext>
            </a:extLst>
          </p:cNvPr>
          <p:cNvCxnSpPr/>
          <p:nvPr/>
        </p:nvCxnSpPr>
        <p:spPr>
          <a:xfrm>
            <a:off x="2792275" y="3060697"/>
            <a:ext cx="712921" cy="0"/>
          </a:xfrm>
          <a:prstGeom prst="straightConnector1">
            <a:avLst/>
          </a:prstGeom>
          <a:noFill/>
          <a:ln w="6345" cap="flat">
            <a:solidFill>
              <a:srgbClr val="A43757"/>
            </a:solidFill>
            <a:prstDash val="solid"/>
            <a:miter/>
          </a:ln>
        </p:spPr>
      </p:cxnSp>
      <p:sp>
        <p:nvSpPr>
          <p:cNvPr id="6" name="Symbol zastępczy tekstu 15">
            <a:extLst>
              <a:ext uri="{FF2B5EF4-FFF2-40B4-BE49-F238E27FC236}">
                <a16:creationId xmlns:a16="http://schemas.microsoft.com/office/drawing/2014/main" xmlns="" id="{2763D65A-C7A2-4552-86DA-7D1615889E93}"/>
              </a:ext>
            </a:extLst>
          </p:cNvPr>
          <p:cNvSpPr txBox="1">
            <a:spLocks noGrp="1"/>
          </p:cNvSpPr>
          <p:nvPr>
            <p:ph type="body" sz="quarter" idx="4294967295"/>
          </p:nvPr>
        </p:nvSpPr>
        <p:spPr>
          <a:xfrm>
            <a:off x="1485900" y="2565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a:t>
            </a:r>
          </a:p>
        </p:txBody>
      </p:sp>
      <p:sp>
        <p:nvSpPr>
          <p:cNvPr id="7" name="Symbol zastępczy tekstu 15">
            <a:extLst>
              <a:ext uri="{FF2B5EF4-FFF2-40B4-BE49-F238E27FC236}">
                <a16:creationId xmlns:a16="http://schemas.microsoft.com/office/drawing/2014/main" xmlns="" id="{8A2F66FB-122B-4727-A3FC-D33C12390040}"/>
              </a:ext>
            </a:extLst>
          </p:cNvPr>
          <p:cNvSpPr txBox="1">
            <a:spLocks noGrp="1"/>
          </p:cNvSpPr>
          <p:nvPr>
            <p:ph type="body" sz="quarter" idx="4294967295"/>
          </p:nvPr>
        </p:nvSpPr>
        <p:spPr>
          <a:xfrm>
            <a:off x="1433386" y="2895603"/>
            <a:ext cx="1359246"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nr</a:t>
            </a:r>
          </a:p>
        </p:txBody>
      </p:sp>
      <p:sp>
        <p:nvSpPr>
          <p:cNvPr id="8" name="Symbol zastępczy tekstu 21">
            <a:extLst>
              <a:ext uri="{FF2B5EF4-FFF2-40B4-BE49-F238E27FC236}">
                <a16:creationId xmlns:a16="http://schemas.microsoft.com/office/drawing/2014/main" xmlns="" id="{79E72D60-6ADF-47EE-9557-129E09D16A1A}"/>
              </a:ext>
            </a:extLst>
          </p:cNvPr>
          <p:cNvSpPr txBox="1">
            <a:spLocks noGrp="1"/>
          </p:cNvSpPr>
          <p:nvPr>
            <p:ph type="body" sz="quarter" idx="4294967295"/>
          </p:nvPr>
        </p:nvSpPr>
        <p:spPr>
          <a:xfrm>
            <a:off x="3670301" y="2857500"/>
            <a:ext cx="6692895" cy="2082802"/>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1200"/>
              </a:spcBef>
              <a:spcAft>
                <a:spcPts val="600"/>
              </a:spcAft>
              <a:buNone/>
              <a:tabLst/>
              <a:defRPr lang="pl-PL" sz="1400" b="0" i="0" u="none" strike="noStrike" cap="none" spc="0" baseline="0">
                <a:solidFill>
                  <a:srgbClr val="6D6E71"/>
                </a:solidFill>
                <a:uFillTx/>
                <a:latin typeface="Arial"/>
              </a:defRPr>
            </a:lvl1pPr>
          </a:lstStyle>
          <a:p>
            <a:pPr lvl="0"/>
            <a:r>
              <a:rPr lang="pl-PL"/>
              <a:t>Tutaj tekst, w którym oznaczamy najważniejsze fragmenty za pomocą bordowego zakreślenia. Te fragmenty mają też font większy o 2pkt.</a:t>
            </a:r>
          </a:p>
        </p:txBody>
      </p:sp>
    </p:spTree>
    <p:extLst>
      <p:ext uri="{BB962C8B-B14F-4D97-AF65-F5344CB8AC3E}">
        <p14:creationId xmlns:p14="http://schemas.microsoft.com/office/powerpoint/2010/main" val="3437959658"/>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p:cSld name="4_Dwa elementy zawartości">
    <p:spTree>
      <p:nvGrpSpPr>
        <p:cNvPr id="1" name=""/>
        <p:cNvGrpSpPr/>
        <p:nvPr/>
      </p:nvGrpSpPr>
      <p:grpSpPr>
        <a:xfrm>
          <a:off x="0" y="0"/>
          <a:ext cx="0" cy="0"/>
          <a:chOff x="0" y="0"/>
          <a:chExt cx="0" cy="0"/>
        </a:xfrm>
      </p:grpSpPr>
      <p:sp>
        <p:nvSpPr>
          <p:cNvPr id="2" name="Symbol zastępczy tekstu 10">
            <a:extLst>
              <a:ext uri="{FF2B5EF4-FFF2-40B4-BE49-F238E27FC236}">
                <a16:creationId xmlns:a16="http://schemas.microsoft.com/office/drawing/2014/main" xmlns="" id="{A44F1EB1-950C-4BBC-BA43-0415C482CC9E}"/>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cxnSp>
        <p:nvCxnSpPr>
          <p:cNvPr id="3" name="Łącznik prosty 11">
            <a:extLst>
              <a:ext uri="{FF2B5EF4-FFF2-40B4-BE49-F238E27FC236}">
                <a16:creationId xmlns:a16="http://schemas.microsoft.com/office/drawing/2014/main" xmlns="" id="{2982752C-EA95-416A-B934-F9E62D9ED1CE}"/>
              </a:ext>
            </a:extLst>
          </p:cNvPr>
          <p:cNvCxnSpPr/>
          <p:nvPr/>
        </p:nvCxnSpPr>
        <p:spPr>
          <a:xfrm>
            <a:off x="0" y="3047996"/>
            <a:ext cx="1398017" cy="12701"/>
          </a:xfrm>
          <a:prstGeom prst="straightConnector1">
            <a:avLst/>
          </a:prstGeom>
          <a:noFill/>
          <a:ln w="6345" cap="flat">
            <a:solidFill>
              <a:srgbClr val="A43757"/>
            </a:solidFill>
            <a:prstDash val="solid"/>
            <a:miter/>
          </a:ln>
        </p:spPr>
      </p:cxnSp>
      <p:cxnSp>
        <p:nvCxnSpPr>
          <p:cNvPr id="4" name="Łącznik prosty 12">
            <a:extLst>
              <a:ext uri="{FF2B5EF4-FFF2-40B4-BE49-F238E27FC236}">
                <a16:creationId xmlns:a16="http://schemas.microsoft.com/office/drawing/2014/main" xmlns="" id="{ECD27FAD-1AA6-4704-8E03-C8509FA68669}"/>
              </a:ext>
            </a:extLst>
          </p:cNvPr>
          <p:cNvCxnSpPr/>
          <p:nvPr/>
        </p:nvCxnSpPr>
        <p:spPr>
          <a:xfrm>
            <a:off x="2792275" y="3060697"/>
            <a:ext cx="712921" cy="0"/>
          </a:xfrm>
          <a:prstGeom prst="straightConnector1">
            <a:avLst/>
          </a:prstGeom>
          <a:noFill/>
          <a:ln w="6345" cap="flat">
            <a:solidFill>
              <a:srgbClr val="A43757"/>
            </a:solidFill>
            <a:prstDash val="solid"/>
            <a:miter/>
          </a:ln>
        </p:spPr>
      </p:cxnSp>
      <p:sp>
        <p:nvSpPr>
          <p:cNvPr id="5" name="Symbol zastępczy tekstu 19">
            <a:extLst>
              <a:ext uri="{FF2B5EF4-FFF2-40B4-BE49-F238E27FC236}">
                <a16:creationId xmlns:a16="http://schemas.microsoft.com/office/drawing/2014/main" xmlns="" id="{51634A4F-8340-4EFC-A3F7-DA02E00CFC09}"/>
              </a:ext>
            </a:extLst>
          </p:cNvPr>
          <p:cNvSpPr txBox="1">
            <a:spLocks noGrp="1"/>
          </p:cNvSpPr>
          <p:nvPr>
            <p:ph type="body" sz="quarter" idx="4294967295"/>
          </p:nvPr>
        </p:nvSpPr>
        <p:spPr>
          <a:xfrm>
            <a:off x="3657600" y="2844798"/>
            <a:ext cx="7487509" cy="12573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Treść artykułu/paragrafu/etc.</a:t>
            </a:r>
          </a:p>
        </p:txBody>
      </p:sp>
      <p:cxnSp>
        <p:nvCxnSpPr>
          <p:cNvPr id="6" name="Łącznik prosty 13">
            <a:extLst>
              <a:ext uri="{FF2B5EF4-FFF2-40B4-BE49-F238E27FC236}">
                <a16:creationId xmlns:a16="http://schemas.microsoft.com/office/drawing/2014/main" xmlns="" id="{B353A92A-BDC8-41E4-B987-ABA10FAD9A5F}"/>
              </a:ext>
            </a:extLst>
          </p:cNvPr>
          <p:cNvCxnSpPr/>
          <p:nvPr/>
        </p:nvCxnSpPr>
        <p:spPr>
          <a:xfrm>
            <a:off x="0" y="5130798"/>
            <a:ext cx="1398017" cy="12701"/>
          </a:xfrm>
          <a:prstGeom prst="straightConnector1">
            <a:avLst/>
          </a:prstGeom>
          <a:noFill/>
          <a:ln w="6345" cap="flat">
            <a:solidFill>
              <a:srgbClr val="A43757"/>
            </a:solidFill>
            <a:prstDash val="solid"/>
            <a:miter/>
          </a:ln>
        </p:spPr>
      </p:cxnSp>
      <p:cxnSp>
        <p:nvCxnSpPr>
          <p:cNvPr id="7" name="Łącznik prosty 14">
            <a:extLst>
              <a:ext uri="{FF2B5EF4-FFF2-40B4-BE49-F238E27FC236}">
                <a16:creationId xmlns:a16="http://schemas.microsoft.com/office/drawing/2014/main" xmlns="" id="{2C3D19BB-8667-486B-B1E8-7C6679001369}"/>
              </a:ext>
            </a:extLst>
          </p:cNvPr>
          <p:cNvCxnSpPr/>
          <p:nvPr/>
        </p:nvCxnSpPr>
        <p:spPr>
          <a:xfrm>
            <a:off x="2792275" y="5143499"/>
            <a:ext cx="712921" cy="0"/>
          </a:xfrm>
          <a:prstGeom prst="straightConnector1">
            <a:avLst/>
          </a:prstGeom>
          <a:noFill/>
          <a:ln w="6345" cap="flat">
            <a:solidFill>
              <a:srgbClr val="A43757"/>
            </a:solidFill>
            <a:prstDash val="solid"/>
            <a:miter/>
          </a:ln>
        </p:spPr>
      </p:cxnSp>
      <p:sp>
        <p:nvSpPr>
          <p:cNvPr id="8" name="Symbol zastępczy tekstu 19">
            <a:extLst>
              <a:ext uri="{FF2B5EF4-FFF2-40B4-BE49-F238E27FC236}">
                <a16:creationId xmlns:a16="http://schemas.microsoft.com/office/drawing/2014/main" xmlns="" id="{A8AE9443-E63B-4568-86DE-6027A087711F}"/>
              </a:ext>
            </a:extLst>
          </p:cNvPr>
          <p:cNvSpPr txBox="1">
            <a:spLocks noGrp="1"/>
          </p:cNvSpPr>
          <p:nvPr>
            <p:ph type="body" sz="quarter" idx="4294967295"/>
          </p:nvPr>
        </p:nvSpPr>
        <p:spPr>
          <a:xfrm>
            <a:off x="3683002" y="4927601"/>
            <a:ext cx="7487509" cy="12573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Treść artykułu/paragrafu/etc.</a:t>
            </a:r>
          </a:p>
        </p:txBody>
      </p:sp>
    </p:spTree>
    <p:extLst>
      <p:ext uri="{BB962C8B-B14F-4D97-AF65-F5344CB8AC3E}">
        <p14:creationId xmlns:p14="http://schemas.microsoft.com/office/powerpoint/2010/main" val="13748551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3_Dwa elementy zawartości">
    <p:spTree>
      <p:nvGrpSpPr>
        <p:cNvPr id="1" name=""/>
        <p:cNvGrpSpPr/>
        <p:nvPr/>
      </p:nvGrpSpPr>
      <p:grpSpPr>
        <a:xfrm>
          <a:off x="0" y="0"/>
          <a:ext cx="0" cy="0"/>
          <a:chOff x="0" y="0"/>
          <a:chExt cx="0" cy="0"/>
        </a:xfrm>
      </p:grpSpPr>
      <p:pic>
        <p:nvPicPr>
          <p:cNvPr id="2" name="Obraz 9">
            <a:extLst>
              <a:ext uri="{FF2B5EF4-FFF2-40B4-BE49-F238E27FC236}">
                <a16:creationId xmlns="" xmlns:a16="http://schemas.microsoft.com/office/drawing/2014/main" id="{D17E3AD6-B481-486B-900F-588189B71628}"/>
              </a:ext>
            </a:extLst>
          </p:cNvPr>
          <p:cNvPicPr>
            <a:picLocks noChangeAspect="1"/>
          </p:cNvPicPr>
          <p:nvPr/>
        </p:nvPicPr>
        <p:blipFill>
          <a:blip r:embed="rId2"/>
          <a:stretch>
            <a:fillRect/>
          </a:stretch>
        </p:blipFill>
        <p:spPr>
          <a:xfrm>
            <a:off x="1866134" y="1935720"/>
            <a:ext cx="3265935" cy="990606"/>
          </a:xfrm>
          <a:prstGeom prst="rect">
            <a:avLst/>
          </a:prstGeom>
          <a:noFill/>
          <a:ln cap="flat">
            <a:noFill/>
          </a:ln>
        </p:spPr>
      </p:pic>
      <p:sp>
        <p:nvSpPr>
          <p:cNvPr id="3" name="Symbol zastępczy tekstu 10">
            <a:extLst>
              <a:ext uri="{FF2B5EF4-FFF2-40B4-BE49-F238E27FC236}">
                <a16:creationId xmlns="" xmlns:a16="http://schemas.microsoft.com/office/drawing/2014/main" id="{02C75697-A93B-4CEE-A32E-6209E65871C1}"/>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cxnSp>
        <p:nvCxnSpPr>
          <p:cNvPr id="4" name="Łącznik prosty 80">
            <a:extLst>
              <a:ext uri="{FF2B5EF4-FFF2-40B4-BE49-F238E27FC236}">
                <a16:creationId xmlns="" xmlns:a16="http://schemas.microsoft.com/office/drawing/2014/main" id="{525BFD9D-D84F-40C3-BCE7-2312B18690D7}"/>
              </a:ext>
            </a:extLst>
          </p:cNvPr>
          <p:cNvCxnSpPr/>
          <p:nvPr/>
        </p:nvCxnSpPr>
        <p:spPr>
          <a:xfrm flipV="1">
            <a:off x="5606341" y="2435550"/>
            <a:ext cx="1640489" cy="9290"/>
          </a:xfrm>
          <a:prstGeom prst="straightConnector1">
            <a:avLst/>
          </a:prstGeom>
          <a:noFill/>
          <a:ln w="6345" cap="flat">
            <a:solidFill>
              <a:srgbClr val="A43757"/>
            </a:solidFill>
            <a:prstDash val="solid"/>
            <a:miter/>
          </a:ln>
        </p:spPr>
      </p:cxnSp>
      <p:sp>
        <p:nvSpPr>
          <p:cNvPr id="5" name="Symbol zastępczy tekstu 34">
            <a:extLst>
              <a:ext uri="{FF2B5EF4-FFF2-40B4-BE49-F238E27FC236}">
                <a16:creationId xmlns="" xmlns:a16="http://schemas.microsoft.com/office/drawing/2014/main" id="{18C23841-6523-46FE-BA31-F80C239C25F2}"/>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6" name="Symbol zastępczy tekstu 34">
            <a:extLst>
              <a:ext uri="{FF2B5EF4-FFF2-40B4-BE49-F238E27FC236}">
                <a16:creationId xmlns="" xmlns:a16="http://schemas.microsoft.com/office/drawing/2014/main" id="{4D5A8955-0062-41DD-81D6-9A6DD748AA99}"/>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7" name="Symbol zastępczy tekstu 34">
            <a:extLst>
              <a:ext uri="{FF2B5EF4-FFF2-40B4-BE49-F238E27FC236}">
                <a16:creationId xmlns="" xmlns:a16="http://schemas.microsoft.com/office/drawing/2014/main" id="{716B17AC-FFF2-425A-91F1-9F95BA6B268D}"/>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8" name="Symbol zastępczy tekstu 34">
            <a:extLst>
              <a:ext uri="{FF2B5EF4-FFF2-40B4-BE49-F238E27FC236}">
                <a16:creationId xmlns="" xmlns:a16="http://schemas.microsoft.com/office/drawing/2014/main" id="{E028E6A1-0F78-46B9-AFF3-F53942804075}"/>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9" name="Symbol zastępczy tekstu 34">
            <a:extLst>
              <a:ext uri="{FF2B5EF4-FFF2-40B4-BE49-F238E27FC236}">
                <a16:creationId xmlns="" xmlns:a16="http://schemas.microsoft.com/office/drawing/2014/main" id="{EFD7A915-EC6D-4851-BA45-92D9DB169493}"/>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10" name="Symbol zastępczy tekstu 16">
            <a:extLst>
              <a:ext uri="{FF2B5EF4-FFF2-40B4-BE49-F238E27FC236}">
                <a16:creationId xmlns="" xmlns:a16="http://schemas.microsoft.com/office/drawing/2014/main" id="{B4EED3F3-ED7D-4C5B-8FC3-90C0E6FB75F5}"/>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11" name="Symbol zastępczy tekstu 18">
            <a:extLst>
              <a:ext uri="{FF2B5EF4-FFF2-40B4-BE49-F238E27FC236}">
                <a16:creationId xmlns="" xmlns:a16="http://schemas.microsoft.com/office/drawing/2014/main" id="{9227BA91-10E5-4437-9715-30C47D7ABE36}"/>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pic>
        <p:nvPicPr>
          <p:cNvPr id="12" name="Obraz 3">
            <a:extLst>
              <a:ext uri="{FF2B5EF4-FFF2-40B4-BE49-F238E27FC236}">
                <a16:creationId xmlns="" xmlns:a16="http://schemas.microsoft.com/office/drawing/2014/main" id="{A4A07384-A1ED-47F6-816A-10C8DEA2EC74}"/>
              </a:ext>
            </a:extLst>
          </p:cNvPr>
          <p:cNvPicPr>
            <a:picLocks noChangeAspect="1"/>
          </p:cNvPicPr>
          <p:nvPr/>
        </p:nvPicPr>
        <p:blipFill>
          <a:blip r:embed="rId3"/>
          <a:stretch>
            <a:fillRect/>
          </a:stretch>
        </p:blipFill>
        <p:spPr>
          <a:xfrm>
            <a:off x="886026" y="3415722"/>
            <a:ext cx="2350017" cy="984507"/>
          </a:xfrm>
          <a:prstGeom prst="rect">
            <a:avLst/>
          </a:prstGeom>
          <a:noFill/>
          <a:ln cap="flat">
            <a:noFill/>
          </a:ln>
        </p:spPr>
      </p:pic>
      <p:pic>
        <p:nvPicPr>
          <p:cNvPr id="13" name="Obraz 28">
            <a:extLst>
              <a:ext uri="{FF2B5EF4-FFF2-40B4-BE49-F238E27FC236}">
                <a16:creationId xmlns="" xmlns:a16="http://schemas.microsoft.com/office/drawing/2014/main" id="{5C888964-5A5D-40F6-919D-04BCE033DFE0}"/>
              </a:ext>
            </a:extLst>
          </p:cNvPr>
          <p:cNvPicPr>
            <a:picLocks noChangeAspect="1"/>
          </p:cNvPicPr>
          <p:nvPr/>
        </p:nvPicPr>
        <p:blipFill>
          <a:blip r:embed="rId3"/>
          <a:stretch>
            <a:fillRect/>
          </a:stretch>
        </p:blipFill>
        <p:spPr>
          <a:xfrm>
            <a:off x="3756903" y="3407484"/>
            <a:ext cx="2350017" cy="984507"/>
          </a:xfrm>
          <a:prstGeom prst="rect">
            <a:avLst/>
          </a:prstGeom>
          <a:noFill/>
          <a:ln cap="flat">
            <a:noFill/>
          </a:ln>
        </p:spPr>
      </p:pic>
      <p:pic>
        <p:nvPicPr>
          <p:cNvPr id="14" name="Obraz 29">
            <a:extLst>
              <a:ext uri="{FF2B5EF4-FFF2-40B4-BE49-F238E27FC236}">
                <a16:creationId xmlns="" xmlns:a16="http://schemas.microsoft.com/office/drawing/2014/main" id="{B109A0DD-7C19-48C9-902D-1B13153D558C}"/>
              </a:ext>
            </a:extLst>
          </p:cNvPr>
          <p:cNvPicPr>
            <a:picLocks noChangeAspect="1"/>
          </p:cNvPicPr>
          <p:nvPr/>
        </p:nvPicPr>
        <p:blipFill>
          <a:blip r:embed="rId3"/>
          <a:stretch>
            <a:fillRect/>
          </a:stretch>
        </p:blipFill>
        <p:spPr>
          <a:xfrm>
            <a:off x="890140" y="4853223"/>
            <a:ext cx="2350017" cy="984507"/>
          </a:xfrm>
          <a:prstGeom prst="rect">
            <a:avLst/>
          </a:prstGeom>
          <a:noFill/>
          <a:ln cap="flat">
            <a:noFill/>
          </a:ln>
        </p:spPr>
      </p:pic>
      <p:pic>
        <p:nvPicPr>
          <p:cNvPr id="15" name="Obraz 33">
            <a:extLst>
              <a:ext uri="{FF2B5EF4-FFF2-40B4-BE49-F238E27FC236}">
                <a16:creationId xmlns="" xmlns:a16="http://schemas.microsoft.com/office/drawing/2014/main" id="{11F88474-2F17-4922-8011-37E1576B4918}"/>
              </a:ext>
            </a:extLst>
          </p:cNvPr>
          <p:cNvPicPr>
            <a:picLocks noChangeAspect="1"/>
          </p:cNvPicPr>
          <p:nvPr/>
        </p:nvPicPr>
        <p:blipFill>
          <a:blip r:embed="rId3"/>
          <a:stretch>
            <a:fillRect/>
          </a:stretch>
        </p:blipFill>
        <p:spPr>
          <a:xfrm>
            <a:off x="3748674" y="4857338"/>
            <a:ext cx="2350017" cy="984507"/>
          </a:xfrm>
          <a:prstGeom prst="rect">
            <a:avLst/>
          </a:prstGeom>
          <a:noFill/>
          <a:ln cap="flat">
            <a:noFill/>
          </a:ln>
        </p:spPr>
      </p:pic>
      <p:grpSp>
        <p:nvGrpSpPr>
          <p:cNvPr id="16" name="Grupa 34">
            <a:extLst>
              <a:ext uri="{FF2B5EF4-FFF2-40B4-BE49-F238E27FC236}">
                <a16:creationId xmlns="" xmlns:a16="http://schemas.microsoft.com/office/drawing/2014/main" id="{2F87C5C3-3BD2-46D1-B359-28538B6AFBA1}"/>
              </a:ext>
            </a:extLst>
          </p:cNvPr>
          <p:cNvGrpSpPr/>
          <p:nvPr/>
        </p:nvGrpSpPr>
        <p:grpSpPr>
          <a:xfrm>
            <a:off x="2078184" y="2962143"/>
            <a:ext cx="2826328" cy="485099"/>
            <a:chOff x="2078184" y="2962143"/>
            <a:chExt cx="2826328" cy="485099"/>
          </a:xfrm>
        </p:grpSpPr>
        <p:cxnSp>
          <p:nvCxnSpPr>
            <p:cNvPr id="17" name="Łącznik prosty 35">
              <a:extLst>
                <a:ext uri="{FF2B5EF4-FFF2-40B4-BE49-F238E27FC236}">
                  <a16:creationId xmlns="" xmlns:a16="http://schemas.microsoft.com/office/drawing/2014/main" id="{174170DD-EAB0-433F-8A11-EB4905BFD4EF}"/>
                </a:ext>
              </a:extLst>
            </p:cNvPr>
            <p:cNvCxnSpPr/>
            <p:nvPr/>
          </p:nvCxnSpPr>
          <p:spPr>
            <a:xfrm>
              <a:off x="2078184" y="3206837"/>
              <a:ext cx="2826328" cy="0"/>
            </a:xfrm>
            <a:prstGeom prst="straightConnector1">
              <a:avLst/>
            </a:prstGeom>
            <a:noFill/>
            <a:ln w="6345" cap="flat">
              <a:solidFill>
                <a:srgbClr val="D1D3D4"/>
              </a:solidFill>
              <a:prstDash val="solid"/>
              <a:miter/>
            </a:ln>
          </p:spPr>
        </p:cxnSp>
        <p:cxnSp>
          <p:nvCxnSpPr>
            <p:cNvPr id="18" name="Łącznik prosty 36">
              <a:extLst>
                <a:ext uri="{FF2B5EF4-FFF2-40B4-BE49-F238E27FC236}">
                  <a16:creationId xmlns="" xmlns:a16="http://schemas.microsoft.com/office/drawing/2014/main" id="{18A0ED95-9926-4CF6-AC86-A77E132F65AA}"/>
                </a:ext>
              </a:extLst>
            </p:cNvPr>
            <p:cNvCxnSpPr/>
            <p:nvPr/>
          </p:nvCxnSpPr>
          <p:spPr>
            <a:xfrm>
              <a:off x="3503057" y="2962143"/>
              <a:ext cx="6437" cy="238257"/>
            </a:xfrm>
            <a:prstGeom prst="straightConnector1">
              <a:avLst/>
            </a:prstGeom>
            <a:noFill/>
            <a:ln w="6345" cap="flat">
              <a:solidFill>
                <a:srgbClr val="D1D3D4"/>
              </a:solidFill>
              <a:prstDash val="solid"/>
              <a:miter/>
            </a:ln>
          </p:spPr>
        </p:cxnSp>
        <p:cxnSp>
          <p:nvCxnSpPr>
            <p:cNvPr id="19" name="Łącznik prosty 37">
              <a:extLst>
                <a:ext uri="{FF2B5EF4-FFF2-40B4-BE49-F238E27FC236}">
                  <a16:creationId xmlns="" xmlns:a16="http://schemas.microsoft.com/office/drawing/2014/main" id="{28992DFB-AA0B-4D4A-BC9D-83C947E0998E}"/>
                </a:ext>
              </a:extLst>
            </p:cNvPr>
            <p:cNvCxnSpPr/>
            <p:nvPr/>
          </p:nvCxnSpPr>
          <p:spPr>
            <a:xfrm>
              <a:off x="4891829" y="3204688"/>
              <a:ext cx="6438" cy="238265"/>
            </a:xfrm>
            <a:prstGeom prst="straightConnector1">
              <a:avLst/>
            </a:prstGeom>
            <a:noFill/>
            <a:ln w="6345" cap="flat">
              <a:solidFill>
                <a:srgbClr val="D1D3D4"/>
              </a:solidFill>
              <a:prstDash val="solid"/>
              <a:miter/>
            </a:ln>
          </p:spPr>
        </p:cxnSp>
        <p:cxnSp>
          <p:nvCxnSpPr>
            <p:cNvPr id="20" name="Łącznik prosty 38">
              <a:extLst>
                <a:ext uri="{FF2B5EF4-FFF2-40B4-BE49-F238E27FC236}">
                  <a16:creationId xmlns="" xmlns:a16="http://schemas.microsoft.com/office/drawing/2014/main" id="{29932940-6AD8-4DD7-AFFB-4D6354ECDA15}"/>
                </a:ext>
              </a:extLst>
            </p:cNvPr>
            <p:cNvCxnSpPr/>
            <p:nvPr/>
          </p:nvCxnSpPr>
          <p:spPr>
            <a:xfrm>
              <a:off x="2082088" y="3208986"/>
              <a:ext cx="6438" cy="238256"/>
            </a:xfrm>
            <a:prstGeom prst="straightConnector1">
              <a:avLst/>
            </a:prstGeom>
            <a:noFill/>
            <a:ln w="6345" cap="flat">
              <a:solidFill>
                <a:srgbClr val="D1D3D4"/>
              </a:solidFill>
              <a:prstDash val="solid"/>
              <a:miter/>
            </a:ln>
          </p:spPr>
        </p:cxnSp>
      </p:grpSp>
      <p:cxnSp>
        <p:nvCxnSpPr>
          <p:cNvPr id="21" name="Łącznik prosty 39">
            <a:extLst>
              <a:ext uri="{FF2B5EF4-FFF2-40B4-BE49-F238E27FC236}">
                <a16:creationId xmlns="" xmlns:a16="http://schemas.microsoft.com/office/drawing/2014/main" id="{DCAA81AB-FFC3-4A81-9EDB-0FAEBF394509}"/>
              </a:ext>
            </a:extLst>
          </p:cNvPr>
          <p:cNvCxnSpPr/>
          <p:nvPr/>
        </p:nvCxnSpPr>
        <p:spPr>
          <a:xfrm>
            <a:off x="2082472" y="4647127"/>
            <a:ext cx="2826328" cy="0"/>
          </a:xfrm>
          <a:prstGeom prst="straightConnector1">
            <a:avLst/>
          </a:prstGeom>
          <a:noFill/>
          <a:ln w="6345" cap="flat">
            <a:solidFill>
              <a:srgbClr val="D1D3D4"/>
            </a:solidFill>
            <a:prstDash val="solid"/>
            <a:miter/>
          </a:ln>
        </p:spPr>
      </p:cxnSp>
      <p:cxnSp>
        <p:nvCxnSpPr>
          <p:cNvPr id="22" name="Łącznik prosty 40">
            <a:extLst>
              <a:ext uri="{FF2B5EF4-FFF2-40B4-BE49-F238E27FC236}">
                <a16:creationId xmlns="" xmlns:a16="http://schemas.microsoft.com/office/drawing/2014/main" id="{E6B041C7-0D43-47E9-8DB9-B39F94E2D529}"/>
              </a:ext>
            </a:extLst>
          </p:cNvPr>
          <p:cNvCxnSpPr/>
          <p:nvPr/>
        </p:nvCxnSpPr>
        <p:spPr>
          <a:xfrm>
            <a:off x="4896118" y="4651415"/>
            <a:ext cx="6437" cy="238265"/>
          </a:xfrm>
          <a:prstGeom prst="straightConnector1">
            <a:avLst/>
          </a:prstGeom>
          <a:noFill/>
          <a:ln w="6345" cap="flat">
            <a:solidFill>
              <a:srgbClr val="D1D3D4"/>
            </a:solidFill>
            <a:prstDash val="solid"/>
            <a:miter/>
          </a:ln>
        </p:spPr>
      </p:cxnSp>
      <p:cxnSp>
        <p:nvCxnSpPr>
          <p:cNvPr id="23" name="Łącznik prosty 41">
            <a:extLst>
              <a:ext uri="{FF2B5EF4-FFF2-40B4-BE49-F238E27FC236}">
                <a16:creationId xmlns="" xmlns:a16="http://schemas.microsoft.com/office/drawing/2014/main" id="{ECA36A80-1B2E-4577-8C87-7CB5A06F9D7A}"/>
              </a:ext>
            </a:extLst>
          </p:cNvPr>
          <p:cNvCxnSpPr/>
          <p:nvPr/>
        </p:nvCxnSpPr>
        <p:spPr>
          <a:xfrm>
            <a:off x="2086377" y="4401025"/>
            <a:ext cx="6437" cy="464305"/>
          </a:xfrm>
          <a:prstGeom prst="straightConnector1">
            <a:avLst/>
          </a:prstGeom>
          <a:noFill/>
          <a:ln w="6345" cap="flat">
            <a:solidFill>
              <a:srgbClr val="D1D3D4"/>
            </a:solidFill>
            <a:prstDash val="solid"/>
            <a:miter/>
          </a:ln>
        </p:spPr>
      </p:cxnSp>
    </p:spTree>
    <p:extLst>
      <p:ext uri="{BB962C8B-B14F-4D97-AF65-F5344CB8AC3E}">
        <p14:creationId xmlns:p14="http://schemas.microsoft.com/office/powerpoint/2010/main" val="3925919933"/>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p:cSld name="Slajd przekładkowy_01">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xmlns="" id="{3CECC14B-385B-4814-A244-000191A7BFC5}"/>
              </a:ext>
            </a:extLst>
          </p:cNvPr>
          <p:cNvPicPr>
            <a:picLocks noChangeAspect="1"/>
          </p:cNvPicPr>
          <p:nvPr/>
        </p:nvPicPr>
        <p:blipFill>
          <a:blip r:embed="rId2"/>
          <a:stretch>
            <a:fillRect/>
          </a:stretch>
        </p:blipFill>
        <p:spPr>
          <a:xfrm>
            <a:off x="0" y="1709"/>
            <a:ext cx="12191996" cy="6854571"/>
          </a:xfrm>
          <a:prstGeom prst="rect">
            <a:avLst/>
          </a:prstGeom>
          <a:noFill/>
          <a:ln cap="flat">
            <a:noFill/>
          </a:ln>
        </p:spPr>
      </p:pic>
      <p:pic>
        <p:nvPicPr>
          <p:cNvPr id="3" name="Obraz 7">
            <a:extLst>
              <a:ext uri="{FF2B5EF4-FFF2-40B4-BE49-F238E27FC236}">
                <a16:creationId xmlns:a16="http://schemas.microsoft.com/office/drawing/2014/main" xmlns="" id="{FB0199E0-98BF-441A-A0B0-7E5D1B83DFFA}"/>
              </a:ext>
            </a:extLst>
          </p:cNvPr>
          <p:cNvPicPr>
            <a:picLocks noChangeAspect="1"/>
          </p:cNvPicPr>
          <p:nvPr/>
        </p:nvPicPr>
        <p:blipFill>
          <a:blip r:embed="rId3"/>
          <a:stretch>
            <a:fillRect/>
          </a:stretch>
        </p:blipFill>
        <p:spPr>
          <a:xfrm>
            <a:off x="7607" y="4155079"/>
            <a:ext cx="7011024" cy="807726"/>
          </a:xfrm>
          <a:prstGeom prst="rect">
            <a:avLst/>
          </a:prstGeom>
          <a:noFill/>
          <a:ln cap="flat">
            <a:noFill/>
          </a:ln>
        </p:spPr>
      </p:pic>
      <p:sp>
        <p:nvSpPr>
          <p:cNvPr id="4" name="Symbol zastępczy tekstu 12">
            <a:extLst>
              <a:ext uri="{FF2B5EF4-FFF2-40B4-BE49-F238E27FC236}">
                <a16:creationId xmlns:a16="http://schemas.microsoft.com/office/drawing/2014/main" xmlns="" id="{EDED5265-1EE6-4EA3-83FF-C370590C734B}"/>
              </a:ext>
            </a:extLst>
          </p:cNvPr>
          <p:cNvSpPr txBox="1">
            <a:spLocks noGrp="1"/>
          </p:cNvSpPr>
          <p:nvPr>
            <p:ph type="body" sz="quarter" idx="4294967295"/>
          </p:nvPr>
        </p:nvSpPr>
        <p:spPr>
          <a:xfrm>
            <a:off x="667265" y="4241801"/>
            <a:ext cx="5955953"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pic>
        <p:nvPicPr>
          <p:cNvPr id="5" name="Obraz 10">
            <a:extLst>
              <a:ext uri="{FF2B5EF4-FFF2-40B4-BE49-F238E27FC236}">
                <a16:creationId xmlns:a16="http://schemas.microsoft.com/office/drawing/2014/main" xmlns="" id="{4EB0E3C8-E11D-4313-BD07-5521881DD6EF}"/>
              </a:ext>
            </a:extLst>
          </p:cNvPr>
          <p:cNvPicPr>
            <a:picLocks noChangeAspect="1"/>
          </p:cNvPicPr>
          <p:nvPr/>
        </p:nvPicPr>
        <p:blipFill>
          <a:blip r:embed="rId4"/>
          <a:stretch>
            <a:fillRect/>
          </a:stretch>
        </p:blipFill>
        <p:spPr>
          <a:xfrm>
            <a:off x="1384794" y="3627872"/>
            <a:ext cx="2359298" cy="579116"/>
          </a:xfrm>
          <a:prstGeom prst="rect">
            <a:avLst/>
          </a:prstGeom>
          <a:noFill/>
          <a:ln cap="flat">
            <a:noFill/>
          </a:ln>
        </p:spPr>
      </p:pic>
      <p:sp>
        <p:nvSpPr>
          <p:cNvPr id="6" name="Symbol zastępczy tekstu 16">
            <a:extLst>
              <a:ext uri="{FF2B5EF4-FFF2-40B4-BE49-F238E27FC236}">
                <a16:creationId xmlns:a16="http://schemas.microsoft.com/office/drawing/2014/main" xmlns="" id="{35CF831D-94FB-4122-9933-62128E04A649}"/>
              </a:ext>
            </a:extLst>
          </p:cNvPr>
          <p:cNvSpPr txBox="1">
            <a:spLocks noGrp="1"/>
          </p:cNvSpPr>
          <p:nvPr>
            <p:ph type="body" sz="quarter" idx="4294967295"/>
          </p:nvPr>
        </p:nvSpPr>
        <p:spPr>
          <a:xfrm>
            <a:off x="1532122" y="3703822"/>
            <a:ext cx="2137839"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a:t>
            </a:r>
          </a:p>
        </p:txBody>
      </p:sp>
    </p:spTree>
    <p:extLst>
      <p:ext uri="{BB962C8B-B14F-4D97-AF65-F5344CB8AC3E}">
        <p14:creationId xmlns:p14="http://schemas.microsoft.com/office/powerpoint/2010/main" val="3270769107"/>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p:cSld name="5_Dwa elementy zawartości">
    <p:spTree>
      <p:nvGrpSpPr>
        <p:cNvPr id="1" name=""/>
        <p:cNvGrpSpPr/>
        <p:nvPr/>
      </p:nvGrpSpPr>
      <p:grpSpPr>
        <a:xfrm>
          <a:off x="0" y="0"/>
          <a:ext cx="0" cy="0"/>
          <a:chOff x="0" y="0"/>
          <a:chExt cx="0" cy="0"/>
        </a:xfrm>
      </p:grpSpPr>
      <p:sp>
        <p:nvSpPr>
          <p:cNvPr id="2" name="Symbol zastępczy tekstu 10">
            <a:extLst>
              <a:ext uri="{FF2B5EF4-FFF2-40B4-BE49-F238E27FC236}">
                <a16:creationId xmlns:a16="http://schemas.microsoft.com/office/drawing/2014/main" xmlns="" id="{95E119F5-9B3E-4873-87FF-5AE2A286B4B7}"/>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3" name="Obraz 3">
            <a:extLst>
              <a:ext uri="{FF2B5EF4-FFF2-40B4-BE49-F238E27FC236}">
                <a16:creationId xmlns:a16="http://schemas.microsoft.com/office/drawing/2014/main" xmlns="" id="{6789E0D2-01DB-48EF-8376-E5202269EB1A}"/>
              </a:ext>
            </a:extLst>
          </p:cNvPr>
          <p:cNvPicPr>
            <a:picLocks noChangeAspect="1"/>
          </p:cNvPicPr>
          <p:nvPr/>
        </p:nvPicPr>
        <p:blipFill>
          <a:blip r:embed="rId2"/>
          <a:stretch>
            <a:fillRect/>
          </a:stretch>
        </p:blipFill>
        <p:spPr>
          <a:xfrm>
            <a:off x="1405121" y="1951229"/>
            <a:ext cx="2828550" cy="999750"/>
          </a:xfrm>
          <a:prstGeom prst="rect">
            <a:avLst/>
          </a:prstGeom>
          <a:noFill/>
          <a:ln cap="flat">
            <a:noFill/>
          </a:ln>
        </p:spPr>
      </p:pic>
      <p:pic>
        <p:nvPicPr>
          <p:cNvPr id="4" name="Obraz 21">
            <a:extLst>
              <a:ext uri="{FF2B5EF4-FFF2-40B4-BE49-F238E27FC236}">
                <a16:creationId xmlns:a16="http://schemas.microsoft.com/office/drawing/2014/main" xmlns="" id="{52653CFF-956B-4C67-8668-3CFD36D739DB}"/>
              </a:ext>
            </a:extLst>
          </p:cNvPr>
          <p:cNvPicPr>
            <a:picLocks noChangeAspect="1"/>
          </p:cNvPicPr>
          <p:nvPr/>
        </p:nvPicPr>
        <p:blipFill>
          <a:blip r:embed="rId2"/>
          <a:stretch>
            <a:fillRect/>
          </a:stretch>
        </p:blipFill>
        <p:spPr>
          <a:xfrm>
            <a:off x="1417822" y="3449830"/>
            <a:ext cx="2828550" cy="999750"/>
          </a:xfrm>
          <a:prstGeom prst="rect">
            <a:avLst/>
          </a:prstGeom>
          <a:noFill/>
          <a:ln cap="flat">
            <a:noFill/>
          </a:ln>
        </p:spPr>
      </p:pic>
      <p:pic>
        <p:nvPicPr>
          <p:cNvPr id="5" name="Obraz 23">
            <a:extLst>
              <a:ext uri="{FF2B5EF4-FFF2-40B4-BE49-F238E27FC236}">
                <a16:creationId xmlns:a16="http://schemas.microsoft.com/office/drawing/2014/main" xmlns="" id="{00FD0AE5-69A4-4FD0-B132-99F831E7090F}"/>
              </a:ext>
            </a:extLst>
          </p:cNvPr>
          <p:cNvPicPr>
            <a:picLocks noChangeAspect="1"/>
          </p:cNvPicPr>
          <p:nvPr/>
        </p:nvPicPr>
        <p:blipFill>
          <a:blip r:embed="rId2"/>
          <a:stretch>
            <a:fillRect/>
          </a:stretch>
        </p:blipFill>
        <p:spPr>
          <a:xfrm>
            <a:off x="4669026" y="1951229"/>
            <a:ext cx="2828550" cy="999750"/>
          </a:xfrm>
          <a:prstGeom prst="rect">
            <a:avLst/>
          </a:prstGeom>
          <a:noFill/>
          <a:ln cap="flat">
            <a:noFill/>
          </a:ln>
        </p:spPr>
      </p:pic>
      <p:pic>
        <p:nvPicPr>
          <p:cNvPr id="6" name="Obraz 24">
            <a:extLst>
              <a:ext uri="{FF2B5EF4-FFF2-40B4-BE49-F238E27FC236}">
                <a16:creationId xmlns:a16="http://schemas.microsoft.com/office/drawing/2014/main" xmlns="" id="{F8E654FF-EC3B-4033-9906-5CA604875300}"/>
              </a:ext>
            </a:extLst>
          </p:cNvPr>
          <p:cNvPicPr>
            <a:picLocks noChangeAspect="1"/>
          </p:cNvPicPr>
          <p:nvPr/>
        </p:nvPicPr>
        <p:blipFill>
          <a:blip r:embed="rId2"/>
          <a:stretch>
            <a:fillRect/>
          </a:stretch>
        </p:blipFill>
        <p:spPr>
          <a:xfrm>
            <a:off x="4681727" y="3462531"/>
            <a:ext cx="2828550" cy="999750"/>
          </a:xfrm>
          <a:prstGeom prst="rect">
            <a:avLst/>
          </a:prstGeom>
          <a:noFill/>
          <a:ln cap="flat">
            <a:noFill/>
          </a:ln>
        </p:spPr>
      </p:pic>
      <p:pic>
        <p:nvPicPr>
          <p:cNvPr id="7" name="Obraz 25">
            <a:extLst>
              <a:ext uri="{FF2B5EF4-FFF2-40B4-BE49-F238E27FC236}">
                <a16:creationId xmlns:a16="http://schemas.microsoft.com/office/drawing/2014/main" xmlns="" id="{74A9D0FA-9526-4F9F-844C-3A126335AD08}"/>
              </a:ext>
            </a:extLst>
          </p:cNvPr>
          <p:cNvPicPr>
            <a:picLocks noChangeAspect="1"/>
          </p:cNvPicPr>
          <p:nvPr/>
        </p:nvPicPr>
        <p:blipFill>
          <a:blip r:embed="rId2"/>
          <a:stretch>
            <a:fillRect/>
          </a:stretch>
        </p:blipFill>
        <p:spPr>
          <a:xfrm>
            <a:off x="7932922" y="1938528"/>
            <a:ext cx="2828550" cy="999750"/>
          </a:xfrm>
          <a:prstGeom prst="rect">
            <a:avLst/>
          </a:prstGeom>
          <a:noFill/>
          <a:ln cap="flat">
            <a:noFill/>
          </a:ln>
        </p:spPr>
      </p:pic>
      <p:pic>
        <p:nvPicPr>
          <p:cNvPr id="8" name="Obraz 26">
            <a:extLst>
              <a:ext uri="{FF2B5EF4-FFF2-40B4-BE49-F238E27FC236}">
                <a16:creationId xmlns:a16="http://schemas.microsoft.com/office/drawing/2014/main" xmlns="" id="{CF03105C-5EA9-4BCF-A42A-36776DF2F4AB}"/>
              </a:ext>
            </a:extLst>
          </p:cNvPr>
          <p:cNvPicPr>
            <a:picLocks noChangeAspect="1"/>
          </p:cNvPicPr>
          <p:nvPr/>
        </p:nvPicPr>
        <p:blipFill>
          <a:blip r:embed="rId2"/>
          <a:stretch>
            <a:fillRect/>
          </a:stretch>
        </p:blipFill>
        <p:spPr>
          <a:xfrm>
            <a:off x="7945623" y="3449830"/>
            <a:ext cx="2828550" cy="999750"/>
          </a:xfrm>
          <a:prstGeom prst="rect">
            <a:avLst/>
          </a:prstGeom>
          <a:noFill/>
          <a:ln cap="flat">
            <a:noFill/>
          </a:ln>
        </p:spPr>
      </p:pic>
      <p:pic>
        <p:nvPicPr>
          <p:cNvPr id="9" name="Obraz 4">
            <a:extLst>
              <a:ext uri="{FF2B5EF4-FFF2-40B4-BE49-F238E27FC236}">
                <a16:creationId xmlns:a16="http://schemas.microsoft.com/office/drawing/2014/main" xmlns="" id="{1FE9ABD4-8452-4F7C-8129-1E0CC2D1864F}"/>
              </a:ext>
            </a:extLst>
          </p:cNvPr>
          <p:cNvPicPr>
            <a:picLocks noChangeAspect="1"/>
          </p:cNvPicPr>
          <p:nvPr/>
        </p:nvPicPr>
        <p:blipFill>
          <a:blip r:embed="rId3"/>
          <a:stretch>
            <a:fillRect/>
          </a:stretch>
        </p:blipFill>
        <p:spPr>
          <a:xfrm>
            <a:off x="4211826" y="2377952"/>
            <a:ext cx="466344" cy="146304"/>
          </a:xfrm>
          <a:prstGeom prst="rect">
            <a:avLst/>
          </a:prstGeom>
          <a:noFill/>
          <a:ln cap="flat">
            <a:noFill/>
          </a:ln>
        </p:spPr>
      </p:pic>
      <p:pic>
        <p:nvPicPr>
          <p:cNvPr id="10" name="Obraz 27">
            <a:extLst>
              <a:ext uri="{FF2B5EF4-FFF2-40B4-BE49-F238E27FC236}">
                <a16:creationId xmlns:a16="http://schemas.microsoft.com/office/drawing/2014/main" xmlns="" id="{9DBD6340-EA4B-48CE-92EF-95ED10280E6D}"/>
              </a:ext>
            </a:extLst>
          </p:cNvPr>
          <p:cNvPicPr>
            <a:picLocks noChangeAspect="1"/>
          </p:cNvPicPr>
          <p:nvPr/>
        </p:nvPicPr>
        <p:blipFill>
          <a:blip r:embed="rId3"/>
          <a:stretch>
            <a:fillRect/>
          </a:stretch>
        </p:blipFill>
        <p:spPr>
          <a:xfrm>
            <a:off x="4224527" y="3876543"/>
            <a:ext cx="466344" cy="146304"/>
          </a:xfrm>
          <a:prstGeom prst="rect">
            <a:avLst/>
          </a:prstGeom>
          <a:noFill/>
          <a:ln cap="flat">
            <a:noFill/>
          </a:ln>
        </p:spPr>
      </p:pic>
      <p:pic>
        <p:nvPicPr>
          <p:cNvPr id="11" name="Obraz 28">
            <a:extLst>
              <a:ext uri="{FF2B5EF4-FFF2-40B4-BE49-F238E27FC236}">
                <a16:creationId xmlns:a16="http://schemas.microsoft.com/office/drawing/2014/main" xmlns="" id="{A824E1FB-175C-441B-B6D4-1DF8D53B0051}"/>
              </a:ext>
            </a:extLst>
          </p:cNvPr>
          <p:cNvPicPr>
            <a:picLocks noChangeAspect="1"/>
          </p:cNvPicPr>
          <p:nvPr/>
        </p:nvPicPr>
        <p:blipFill>
          <a:blip r:embed="rId3"/>
          <a:stretch>
            <a:fillRect/>
          </a:stretch>
        </p:blipFill>
        <p:spPr>
          <a:xfrm>
            <a:off x="7488423" y="3889244"/>
            <a:ext cx="466344" cy="146304"/>
          </a:xfrm>
          <a:prstGeom prst="rect">
            <a:avLst/>
          </a:prstGeom>
          <a:noFill/>
          <a:ln cap="flat">
            <a:noFill/>
          </a:ln>
        </p:spPr>
      </p:pic>
      <p:pic>
        <p:nvPicPr>
          <p:cNvPr id="12" name="Obraz 29">
            <a:extLst>
              <a:ext uri="{FF2B5EF4-FFF2-40B4-BE49-F238E27FC236}">
                <a16:creationId xmlns:a16="http://schemas.microsoft.com/office/drawing/2014/main" xmlns="" id="{5AC506EB-71B0-4556-BF27-F6AA57C6D302}"/>
              </a:ext>
            </a:extLst>
          </p:cNvPr>
          <p:cNvPicPr>
            <a:picLocks noChangeAspect="1"/>
          </p:cNvPicPr>
          <p:nvPr/>
        </p:nvPicPr>
        <p:blipFill>
          <a:blip r:embed="rId3"/>
          <a:stretch>
            <a:fillRect/>
          </a:stretch>
        </p:blipFill>
        <p:spPr>
          <a:xfrm>
            <a:off x="7475722" y="2377952"/>
            <a:ext cx="466344" cy="146304"/>
          </a:xfrm>
          <a:prstGeom prst="rect">
            <a:avLst/>
          </a:prstGeom>
          <a:noFill/>
          <a:ln cap="flat">
            <a:noFill/>
          </a:ln>
        </p:spPr>
      </p:pic>
      <p:pic>
        <p:nvPicPr>
          <p:cNvPr id="13" name="Obraz 30">
            <a:extLst>
              <a:ext uri="{FF2B5EF4-FFF2-40B4-BE49-F238E27FC236}">
                <a16:creationId xmlns:a16="http://schemas.microsoft.com/office/drawing/2014/main" xmlns="" id="{A823120D-E1AF-4099-9148-E584EAC6AE6A}"/>
              </a:ext>
            </a:extLst>
          </p:cNvPr>
          <p:cNvPicPr>
            <a:picLocks noChangeAspect="1"/>
          </p:cNvPicPr>
          <p:nvPr/>
        </p:nvPicPr>
        <p:blipFill>
          <a:blip r:embed="rId3"/>
          <a:stretch>
            <a:fillRect/>
          </a:stretch>
        </p:blipFill>
        <p:spPr>
          <a:xfrm>
            <a:off x="1417822" y="5546850"/>
            <a:ext cx="466344" cy="146304"/>
          </a:xfrm>
          <a:prstGeom prst="rect">
            <a:avLst/>
          </a:prstGeom>
          <a:noFill/>
          <a:ln cap="flat">
            <a:noFill/>
          </a:ln>
        </p:spPr>
      </p:pic>
      <p:pic>
        <p:nvPicPr>
          <p:cNvPr id="14" name="Obraz 5">
            <a:extLst>
              <a:ext uri="{FF2B5EF4-FFF2-40B4-BE49-F238E27FC236}">
                <a16:creationId xmlns:a16="http://schemas.microsoft.com/office/drawing/2014/main" xmlns="" id="{5848F56A-7787-4397-82A5-CEF592834E3E}"/>
              </a:ext>
            </a:extLst>
          </p:cNvPr>
          <p:cNvPicPr>
            <a:picLocks noChangeAspect="1"/>
          </p:cNvPicPr>
          <p:nvPr/>
        </p:nvPicPr>
        <p:blipFill>
          <a:blip r:embed="rId4"/>
          <a:stretch>
            <a:fillRect/>
          </a:stretch>
        </p:blipFill>
        <p:spPr>
          <a:xfrm>
            <a:off x="1884166" y="5069113"/>
            <a:ext cx="2813307" cy="990606"/>
          </a:xfrm>
          <a:prstGeom prst="rect">
            <a:avLst/>
          </a:prstGeom>
          <a:noFill/>
          <a:ln cap="flat">
            <a:noFill/>
          </a:ln>
        </p:spPr>
      </p:pic>
      <p:sp>
        <p:nvSpPr>
          <p:cNvPr id="15" name="Symbol zastępczy tekstu 34">
            <a:extLst>
              <a:ext uri="{FF2B5EF4-FFF2-40B4-BE49-F238E27FC236}">
                <a16:creationId xmlns:a16="http://schemas.microsoft.com/office/drawing/2014/main" xmlns="" id="{D0BA34E9-9FFE-44F7-B10B-C00EB4025459}"/>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a:tabLst/>
              <a:defRPr lang="pl-PL" sz="1600" b="0" i="0" u="none" strike="noStrike" cap="none" spc="0" baseline="0">
                <a:solidFill>
                  <a:srgbClr val="6D6E71"/>
                </a:solidFill>
                <a:uFillTx/>
                <a:latin typeface="Arial"/>
              </a:defRPr>
            </a:lvl1pPr>
          </a:lstStyle>
          <a:p>
            <a:pPr lvl="0"/>
            <a:endParaRPr lang="pl-PL"/>
          </a:p>
        </p:txBody>
      </p:sp>
      <p:sp>
        <p:nvSpPr>
          <p:cNvPr id="16" name="Symbol zastępczy tekstu 34">
            <a:extLst>
              <a:ext uri="{FF2B5EF4-FFF2-40B4-BE49-F238E27FC236}">
                <a16:creationId xmlns:a16="http://schemas.microsoft.com/office/drawing/2014/main" xmlns="" id="{441CE751-7248-4A43-9022-F59B9E0BDA76}"/>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2"/>
              <a:tabLst/>
              <a:defRPr lang="pl-PL" sz="1600" b="0" i="0" u="none" strike="noStrike" cap="none" spc="0" baseline="0">
                <a:solidFill>
                  <a:srgbClr val="6D6E71"/>
                </a:solidFill>
                <a:uFillTx/>
                <a:latin typeface="Arial"/>
              </a:defRPr>
            </a:lvl1pPr>
          </a:lstStyle>
          <a:p>
            <a:pPr lvl="0"/>
            <a:endParaRPr lang="pl-PL"/>
          </a:p>
        </p:txBody>
      </p:sp>
      <p:sp>
        <p:nvSpPr>
          <p:cNvPr id="17" name="Symbol zastępczy tekstu 34">
            <a:extLst>
              <a:ext uri="{FF2B5EF4-FFF2-40B4-BE49-F238E27FC236}">
                <a16:creationId xmlns:a16="http://schemas.microsoft.com/office/drawing/2014/main" xmlns="" id="{46614AF1-20B9-4AEF-9253-B7B93C1273DC}"/>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3"/>
              <a:tabLst/>
              <a:defRPr lang="pl-PL" sz="1600" b="0" i="0" u="none" strike="noStrike" cap="none" spc="0" baseline="0">
                <a:solidFill>
                  <a:srgbClr val="6D6E71"/>
                </a:solidFill>
                <a:uFillTx/>
                <a:latin typeface="Arial"/>
              </a:defRPr>
            </a:lvl1pPr>
          </a:lstStyle>
          <a:p>
            <a:pPr lvl="0"/>
            <a:endParaRPr lang="pl-PL"/>
          </a:p>
        </p:txBody>
      </p:sp>
      <p:sp>
        <p:nvSpPr>
          <p:cNvPr id="18" name="Symbol zastępczy tekstu 34">
            <a:extLst>
              <a:ext uri="{FF2B5EF4-FFF2-40B4-BE49-F238E27FC236}">
                <a16:creationId xmlns:a16="http://schemas.microsoft.com/office/drawing/2014/main" xmlns="" id="{F7B3725A-6C67-4151-978F-441A2ABD9248}"/>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4"/>
              <a:tabLst/>
              <a:defRPr lang="pl-PL" sz="1600" b="0" i="0" u="none" strike="noStrike" cap="none" spc="0" baseline="0">
                <a:solidFill>
                  <a:srgbClr val="6D6E71"/>
                </a:solidFill>
                <a:uFillTx/>
                <a:latin typeface="Arial"/>
              </a:defRPr>
            </a:lvl1pPr>
          </a:lstStyle>
          <a:p>
            <a:pPr lvl="0"/>
            <a:endParaRPr lang="pl-PL"/>
          </a:p>
        </p:txBody>
      </p:sp>
      <p:sp>
        <p:nvSpPr>
          <p:cNvPr id="19" name="Symbol zastępczy tekstu 34">
            <a:extLst>
              <a:ext uri="{FF2B5EF4-FFF2-40B4-BE49-F238E27FC236}">
                <a16:creationId xmlns:a16="http://schemas.microsoft.com/office/drawing/2014/main" xmlns="" id="{E4F28D5B-C762-4806-A765-DCB94F2D879A}"/>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5"/>
              <a:tabLst/>
              <a:defRPr lang="pl-PL" sz="1600" b="0"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a16="http://schemas.microsoft.com/office/drawing/2014/main" xmlns="" id="{63F1F02F-C030-4507-915C-E8A4F8DFF870}"/>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6"/>
              <a:tabLst/>
              <a:defRPr lang="pl-PL" sz="1600" b="0"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a16="http://schemas.microsoft.com/office/drawing/2014/main" xmlns="" id="{5CE960AF-9EC6-4964-A63B-6BC425B8219C}"/>
              </a:ext>
            </a:extLst>
          </p:cNvPr>
          <p:cNvSpPr txBox="1">
            <a:spLocks noGrp="1"/>
          </p:cNvSpPr>
          <p:nvPr>
            <p:ph type="body" sz="quarter" idx="4294967295"/>
          </p:nvPr>
        </p:nvSpPr>
        <p:spPr>
          <a:xfrm>
            <a:off x="1976375" y="5146800"/>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FFFFFF"/>
              </a:buClr>
              <a:buSzPct val="100000"/>
              <a:buFont typeface="Arial"/>
              <a:buAutoNum type="arabicPeriod" startAt="8"/>
              <a:tabLst/>
              <a:defRPr lang="pl-PL" sz="1600" b="0" i="0" u="none" strike="noStrike" cap="none" spc="0" baseline="0">
                <a:solidFill>
                  <a:srgbClr val="FFFFFF"/>
                </a:solidFill>
                <a:uFillTx/>
                <a:latin typeface="Arial"/>
              </a:defRPr>
            </a:lvl1pPr>
          </a:lstStyle>
          <a:p>
            <a:pPr lvl="0"/>
            <a:endParaRPr lang="pl-PL"/>
          </a:p>
        </p:txBody>
      </p:sp>
    </p:spTree>
    <p:extLst>
      <p:ext uri="{BB962C8B-B14F-4D97-AF65-F5344CB8AC3E}">
        <p14:creationId xmlns:p14="http://schemas.microsoft.com/office/powerpoint/2010/main" val="3838049"/>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p:cSld name="6_Dwa elementy zawartości">
    <p:spTree>
      <p:nvGrpSpPr>
        <p:cNvPr id="1" name=""/>
        <p:cNvGrpSpPr/>
        <p:nvPr/>
      </p:nvGrpSpPr>
      <p:grpSpPr>
        <a:xfrm>
          <a:off x="0" y="0"/>
          <a:ext cx="0" cy="0"/>
          <a:chOff x="0" y="0"/>
          <a:chExt cx="0" cy="0"/>
        </a:xfrm>
      </p:grpSpPr>
      <p:pic>
        <p:nvPicPr>
          <p:cNvPr id="2" name="Obraz 2">
            <a:extLst>
              <a:ext uri="{FF2B5EF4-FFF2-40B4-BE49-F238E27FC236}">
                <a16:creationId xmlns:a16="http://schemas.microsoft.com/office/drawing/2014/main" xmlns="" id="{AF90BDFE-E2BE-4953-9688-B4796D89FA9D}"/>
              </a:ext>
            </a:extLst>
          </p:cNvPr>
          <p:cNvPicPr>
            <a:picLocks noChangeAspect="1"/>
          </p:cNvPicPr>
          <p:nvPr/>
        </p:nvPicPr>
        <p:blipFill>
          <a:blip r:embed="rId2"/>
          <a:stretch>
            <a:fillRect/>
          </a:stretch>
        </p:blipFill>
        <p:spPr>
          <a:xfrm>
            <a:off x="1405121" y="1954786"/>
            <a:ext cx="2828550" cy="1018038"/>
          </a:xfrm>
          <a:prstGeom prst="rect">
            <a:avLst/>
          </a:prstGeom>
          <a:noFill/>
          <a:ln cap="flat">
            <a:noFill/>
          </a:ln>
        </p:spPr>
      </p:pic>
      <p:sp>
        <p:nvSpPr>
          <p:cNvPr id="3" name="Symbol zastępczy tekstu 10">
            <a:extLst>
              <a:ext uri="{FF2B5EF4-FFF2-40B4-BE49-F238E27FC236}">
                <a16:creationId xmlns:a16="http://schemas.microsoft.com/office/drawing/2014/main" xmlns="" id="{675C3A0A-1600-47E9-AA53-B2D7C26F586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4" name="Obraz 12">
            <a:extLst>
              <a:ext uri="{FF2B5EF4-FFF2-40B4-BE49-F238E27FC236}">
                <a16:creationId xmlns:a16="http://schemas.microsoft.com/office/drawing/2014/main" xmlns="" id="{FD698344-D0C6-4348-AD73-DE155DDE1DC0}"/>
              </a:ext>
            </a:extLst>
          </p:cNvPr>
          <p:cNvPicPr>
            <a:picLocks noChangeAspect="1"/>
          </p:cNvPicPr>
          <p:nvPr/>
        </p:nvPicPr>
        <p:blipFill>
          <a:blip r:embed="rId2"/>
          <a:stretch>
            <a:fillRect/>
          </a:stretch>
        </p:blipFill>
        <p:spPr>
          <a:xfrm>
            <a:off x="4669026" y="1942085"/>
            <a:ext cx="2828550" cy="1018038"/>
          </a:xfrm>
          <a:prstGeom prst="rect">
            <a:avLst/>
          </a:prstGeom>
          <a:noFill/>
          <a:ln cap="flat">
            <a:noFill/>
          </a:ln>
        </p:spPr>
      </p:pic>
      <p:pic>
        <p:nvPicPr>
          <p:cNvPr id="5" name="Obraz 13">
            <a:extLst>
              <a:ext uri="{FF2B5EF4-FFF2-40B4-BE49-F238E27FC236}">
                <a16:creationId xmlns:a16="http://schemas.microsoft.com/office/drawing/2014/main" xmlns="" id="{31EBE81F-C80D-4787-B9C2-AA438E509052}"/>
              </a:ext>
            </a:extLst>
          </p:cNvPr>
          <p:cNvPicPr>
            <a:picLocks noChangeAspect="1"/>
          </p:cNvPicPr>
          <p:nvPr/>
        </p:nvPicPr>
        <p:blipFill>
          <a:blip r:embed="rId2"/>
          <a:stretch>
            <a:fillRect/>
          </a:stretch>
        </p:blipFill>
        <p:spPr>
          <a:xfrm>
            <a:off x="7958324" y="1942085"/>
            <a:ext cx="2828550" cy="1018038"/>
          </a:xfrm>
          <a:prstGeom prst="rect">
            <a:avLst/>
          </a:prstGeom>
          <a:noFill/>
          <a:ln cap="flat">
            <a:noFill/>
          </a:ln>
        </p:spPr>
      </p:pic>
      <p:pic>
        <p:nvPicPr>
          <p:cNvPr id="6" name="Obraz 14">
            <a:extLst>
              <a:ext uri="{FF2B5EF4-FFF2-40B4-BE49-F238E27FC236}">
                <a16:creationId xmlns:a16="http://schemas.microsoft.com/office/drawing/2014/main" xmlns="" id="{D1563F32-E07C-4AA5-AE28-0761F2C1A027}"/>
              </a:ext>
            </a:extLst>
          </p:cNvPr>
          <p:cNvPicPr>
            <a:picLocks noChangeAspect="1"/>
          </p:cNvPicPr>
          <p:nvPr/>
        </p:nvPicPr>
        <p:blipFill>
          <a:blip r:embed="rId2"/>
          <a:stretch>
            <a:fillRect/>
          </a:stretch>
        </p:blipFill>
        <p:spPr>
          <a:xfrm>
            <a:off x="1405121" y="3453387"/>
            <a:ext cx="2828550" cy="1018038"/>
          </a:xfrm>
          <a:prstGeom prst="rect">
            <a:avLst/>
          </a:prstGeom>
          <a:noFill/>
          <a:ln cap="flat">
            <a:noFill/>
          </a:ln>
        </p:spPr>
      </p:pic>
      <p:pic>
        <p:nvPicPr>
          <p:cNvPr id="7" name="Obraz 15">
            <a:extLst>
              <a:ext uri="{FF2B5EF4-FFF2-40B4-BE49-F238E27FC236}">
                <a16:creationId xmlns:a16="http://schemas.microsoft.com/office/drawing/2014/main" xmlns="" id="{3939FAE8-D90E-438A-85FA-B70D9558E7DA}"/>
              </a:ext>
            </a:extLst>
          </p:cNvPr>
          <p:cNvPicPr>
            <a:picLocks noChangeAspect="1"/>
          </p:cNvPicPr>
          <p:nvPr/>
        </p:nvPicPr>
        <p:blipFill>
          <a:blip r:embed="rId2"/>
          <a:stretch>
            <a:fillRect/>
          </a:stretch>
        </p:blipFill>
        <p:spPr>
          <a:xfrm>
            <a:off x="4669026" y="3440686"/>
            <a:ext cx="2828550" cy="1018038"/>
          </a:xfrm>
          <a:prstGeom prst="rect">
            <a:avLst/>
          </a:prstGeom>
          <a:noFill/>
          <a:ln cap="flat">
            <a:noFill/>
          </a:ln>
        </p:spPr>
      </p:pic>
      <p:pic>
        <p:nvPicPr>
          <p:cNvPr id="8" name="Obraz 16">
            <a:extLst>
              <a:ext uri="{FF2B5EF4-FFF2-40B4-BE49-F238E27FC236}">
                <a16:creationId xmlns:a16="http://schemas.microsoft.com/office/drawing/2014/main" xmlns="" id="{25A19944-B7BD-43B1-8985-6F907FC9FC9D}"/>
              </a:ext>
            </a:extLst>
          </p:cNvPr>
          <p:cNvPicPr>
            <a:picLocks noChangeAspect="1"/>
          </p:cNvPicPr>
          <p:nvPr/>
        </p:nvPicPr>
        <p:blipFill>
          <a:blip r:embed="rId2"/>
          <a:stretch>
            <a:fillRect/>
          </a:stretch>
        </p:blipFill>
        <p:spPr>
          <a:xfrm>
            <a:off x="7958324" y="3440686"/>
            <a:ext cx="2828550" cy="1018038"/>
          </a:xfrm>
          <a:prstGeom prst="rect">
            <a:avLst/>
          </a:prstGeom>
          <a:noFill/>
          <a:ln cap="flat">
            <a:noFill/>
          </a:ln>
        </p:spPr>
      </p:pic>
      <p:pic>
        <p:nvPicPr>
          <p:cNvPr id="9" name="Obraz 20">
            <a:extLst>
              <a:ext uri="{FF2B5EF4-FFF2-40B4-BE49-F238E27FC236}">
                <a16:creationId xmlns:a16="http://schemas.microsoft.com/office/drawing/2014/main" xmlns="" id="{AE521724-0BAF-4FDF-84AE-938EBDBD5BED}"/>
              </a:ext>
            </a:extLst>
          </p:cNvPr>
          <p:cNvPicPr>
            <a:picLocks noChangeAspect="1"/>
          </p:cNvPicPr>
          <p:nvPr/>
        </p:nvPicPr>
        <p:blipFill>
          <a:blip r:embed="rId2"/>
          <a:stretch>
            <a:fillRect/>
          </a:stretch>
        </p:blipFill>
        <p:spPr>
          <a:xfrm>
            <a:off x="1392420" y="4951978"/>
            <a:ext cx="2828550" cy="1018038"/>
          </a:xfrm>
          <a:prstGeom prst="rect">
            <a:avLst/>
          </a:prstGeom>
          <a:noFill/>
          <a:ln cap="flat">
            <a:noFill/>
          </a:ln>
        </p:spPr>
      </p:pic>
      <p:pic>
        <p:nvPicPr>
          <p:cNvPr id="10" name="Obraz 3">
            <a:extLst>
              <a:ext uri="{FF2B5EF4-FFF2-40B4-BE49-F238E27FC236}">
                <a16:creationId xmlns:a16="http://schemas.microsoft.com/office/drawing/2014/main" xmlns="" id="{BDDEA5FB-54C2-43D8-8ED7-526093A76934}"/>
              </a:ext>
            </a:extLst>
          </p:cNvPr>
          <p:cNvPicPr>
            <a:picLocks noChangeAspect="1"/>
          </p:cNvPicPr>
          <p:nvPr/>
        </p:nvPicPr>
        <p:blipFill>
          <a:blip r:embed="rId3"/>
          <a:stretch>
            <a:fillRect/>
          </a:stretch>
        </p:blipFill>
        <p:spPr>
          <a:xfrm>
            <a:off x="4702045" y="4965694"/>
            <a:ext cx="2813307" cy="990606"/>
          </a:xfrm>
          <a:prstGeom prst="rect">
            <a:avLst/>
          </a:prstGeom>
          <a:noFill/>
          <a:ln cap="flat">
            <a:noFill/>
          </a:ln>
        </p:spPr>
      </p:pic>
      <p:cxnSp>
        <p:nvCxnSpPr>
          <p:cNvPr id="11" name="Łącznik prosty 8">
            <a:extLst>
              <a:ext uri="{FF2B5EF4-FFF2-40B4-BE49-F238E27FC236}">
                <a16:creationId xmlns:a16="http://schemas.microsoft.com/office/drawing/2014/main" xmlns="" id="{EB0F9CBE-C805-4B8E-852C-464E433A3528}"/>
              </a:ext>
            </a:extLst>
          </p:cNvPr>
          <p:cNvCxnSpPr>
            <a:endCxn id="2" idx="1"/>
          </p:cNvCxnSpPr>
          <p:nvPr/>
        </p:nvCxnSpPr>
        <p:spPr>
          <a:xfrm>
            <a:off x="0" y="2451104"/>
            <a:ext cx="1405121" cy="12691"/>
          </a:xfrm>
          <a:prstGeom prst="straightConnector1">
            <a:avLst/>
          </a:prstGeom>
          <a:noFill/>
          <a:ln w="6345" cap="flat">
            <a:solidFill>
              <a:srgbClr val="A43757"/>
            </a:solidFill>
            <a:prstDash val="solid"/>
            <a:miter/>
          </a:ln>
        </p:spPr>
      </p:cxnSp>
      <p:cxnSp>
        <p:nvCxnSpPr>
          <p:cNvPr id="12" name="Łącznik prosty ze strzałką 25">
            <a:extLst>
              <a:ext uri="{FF2B5EF4-FFF2-40B4-BE49-F238E27FC236}">
                <a16:creationId xmlns:a16="http://schemas.microsoft.com/office/drawing/2014/main" xmlns="" id="{7B1CFE85-FF7B-4356-9FF8-68377941E52B}"/>
              </a:ext>
            </a:extLst>
          </p:cNvPr>
          <p:cNvCxnSpPr/>
          <p:nvPr/>
        </p:nvCxnSpPr>
        <p:spPr>
          <a:xfrm>
            <a:off x="4214094" y="2438403"/>
            <a:ext cx="461818" cy="0"/>
          </a:xfrm>
          <a:prstGeom prst="straightConnector1">
            <a:avLst/>
          </a:prstGeom>
          <a:noFill/>
          <a:ln w="6345" cap="flat">
            <a:solidFill>
              <a:srgbClr val="A43757"/>
            </a:solidFill>
            <a:prstDash val="solid"/>
            <a:miter/>
            <a:tailEnd type="arrow"/>
          </a:ln>
        </p:spPr>
      </p:cxnSp>
      <p:cxnSp>
        <p:nvCxnSpPr>
          <p:cNvPr id="13" name="Łącznik prosty ze strzałką 42">
            <a:extLst>
              <a:ext uri="{FF2B5EF4-FFF2-40B4-BE49-F238E27FC236}">
                <a16:creationId xmlns:a16="http://schemas.microsoft.com/office/drawing/2014/main" xmlns="" id="{CC72A635-2347-47F7-BD57-3DEDD9FD6DA3}"/>
              </a:ext>
            </a:extLst>
          </p:cNvPr>
          <p:cNvCxnSpPr/>
          <p:nvPr/>
        </p:nvCxnSpPr>
        <p:spPr>
          <a:xfrm>
            <a:off x="7490691" y="2451104"/>
            <a:ext cx="461818" cy="0"/>
          </a:xfrm>
          <a:prstGeom prst="straightConnector1">
            <a:avLst/>
          </a:prstGeom>
          <a:noFill/>
          <a:ln w="6345" cap="flat">
            <a:solidFill>
              <a:srgbClr val="A43757"/>
            </a:solidFill>
            <a:prstDash val="solid"/>
            <a:miter/>
            <a:tailEnd type="arrow"/>
          </a:ln>
        </p:spPr>
      </p:cxnSp>
      <p:cxnSp>
        <p:nvCxnSpPr>
          <p:cNvPr id="14" name="Łącznik prosty ze strzałką 43">
            <a:extLst>
              <a:ext uri="{FF2B5EF4-FFF2-40B4-BE49-F238E27FC236}">
                <a16:creationId xmlns:a16="http://schemas.microsoft.com/office/drawing/2014/main" xmlns="" id="{9334EB13-06F4-40CE-BC23-1EBD65E3D72A}"/>
              </a:ext>
            </a:extLst>
          </p:cNvPr>
          <p:cNvCxnSpPr/>
          <p:nvPr/>
        </p:nvCxnSpPr>
        <p:spPr>
          <a:xfrm>
            <a:off x="9486900" y="2946397"/>
            <a:ext cx="0" cy="508005"/>
          </a:xfrm>
          <a:prstGeom prst="straightConnector1">
            <a:avLst/>
          </a:prstGeom>
          <a:noFill/>
          <a:ln w="6345" cap="flat">
            <a:solidFill>
              <a:srgbClr val="A43757"/>
            </a:solidFill>
            <a:prstDash val="solid"/>
            <a:miter/>
            <a:tailEnd type="arrow"/>
          </a:ln>
        </p:spPr>
      </p:cxnSp>
      <p:cxnSp>
        <p:nvCxnSpPr>
          <p:cNvPr id="15" name="Łącznik prosty ze strzałką 44">
            <a:extLst>
              <a:ext uri="{FF2B5EF4-FFF2-40B4-BE49-F238E27FC236}">
                <a16:creationId xmlns:a16="http://schemas.microsoft.com/office/drawing/2014/main" xmlns="" id="{10571280-E002-4DC8-BCDB-E89C4483A4A1}"/>
              </a:ext>
            </a:extLst>
          </p:cNvPr>
          <p:cNvCxnSpPr/>
          <p:nvPr/>
        </p:nvCxnSpPr>
        <p:spPr>
          <a:xfrm flipH="1">
            <a:off x="4203697" y="3949695"/>
            <a:ext cx="457200" cy="0"/>
          </a:xfrm>
          <a:prstGeom prst="straightConnector1">
            <a:avLst/>
          </a:prstGeom>
          <a:noFill/>
          <a:ln w="6345" cap="flat">
            <a:solidFill>
              <a:srgbClr val="A43757"/>
            </a:solidFill>
            <a:prstDash val="solid"/>
            <a:miter/>
            <a:tailEnd type="arrow"/>
          </a:ln>
        </p:spPr>
      </p:cxnSp>
      <p:cxnSp>
        <p:nvCxnSpPr>
          <p:cNvPr id="16" name="Łącznik prosty ze strzałką 45">
            <a:extLst>
              <a:ext uri="{FF2B5EF4-FFF2-40B4-BE49-F238E27FC236}">
                <a16:creationId xmlns:a16="http://schemas.microsoft.com/office/drawing/2014/main" xmlns="" id="{98B793D4-C324-470D-B2D9-2C9BFB15E73D}"/>
              </a:ext>
            </a:extLst>
          </p:cNvPr>
          <p:cNvCxnSpPr>
            <a:stCxn id="8" idx="1"/>
          </p:cNvCxnSpPr>
          <p:nvPr/>
        </p:nvCxnSpPr>
        <p:spPr>
          <a:xfrm flipH="1">
            <a:off x="7480304" y="3949695"/>
            <a:ext cx="478020" cy="0"/>
          </a:xfrm>
          <a:prstGeom prst="straightConnector1">
            <a:avLst/>
          </a:prstGeom>
          <a:noFill/>
          <a:ln w="6345" cap="flat">
            <a:solidFill>
              <a:srgbClr val="A43757"/>
            </a:solidFill>
            <a:prstDash val="solid"/>
            <a:miter/>
            <a:tailEnd type="arrow"/>
          </a:ln>
        </p:spPr>
      </p:cxnSp>
      <p:cxnSp>
        <p:nvCxnSpPr>
          <p:cNvPr id="17" name="Łącznik prosty ze strzałką 46">
            <a:extLst>
              <a:ext uri="{FF2B5EF4-FFF2-40B4-BE49-F238E27FC236}">
                <a16:creationId xmlns:a16="http://schemas.microsoft.com/office/drawing/2014/main" xmlns="" id="{CB1BAC07-5807-496D-B311-2AD322BDB2CE}"/>
              </a:ext>
            </a:extLst>
          </p:cNvPr>
          <p:cNvCxnSpPr/>
          <p:nvPr/>
        </p:nvCxnSpPr>
        <p:spPr>
          <a:xfrm>
            <a:off x="4165604" y="5448296"/>
            <a:ext cx="507994" cy="0"/>
          </a:xfrm>
          <a:prstGeom prst="straightConnector1">
            <a:avLst/>
          </a:prstGeom>
          <a:noFill/>
          <a:ln w="6345" cap="flat">
            <a:solidFill>
              <a:srgbClr val="A43757"/>
            </a:solidFill>
            <a:prstDash val="solid"/>
            <a:miter/>
            <a:tailEnd type="arrow"/>
          </a:ln>
        </p:spPr>
      </p:cxnSp>
      <p:cxnSp>
        <p:nvCxnSpPr>
          <p:cNvPr id="18" name="Łącznik prosty ze strzałką 52">
            <a:extLst>
              <a:ext uri="{FF2B5EF4-FFF2-40B4-BE49-F238E27FC236}">
                <a16:creationId xmlns:a16="http://schemas.microsoft.com/office/drawing/2014/main" xmlns="" id="{1F1542E2-874B-4A43-8CB9-64F326FE25F6}"/>
              </a:ext>
            </a:extLst>
          </p:cNvPr>
          <p:cNvCxnSpPr/>
          <p:nvPr/>
        </p:nvCxnSpPr>
        <p:spPr>
          <a:xfrm>
            <a:off x="2743200" y="4457700"/>
            <a:ext cx="0" cy="508004"/>
          </a:xfrm>
          <a:prstGeom prst="straightConnector1">
            <a:avLst/>
          </a:prstGeom>
          <a:noFill/>
          <a:ln w="6345" cap="flat">
            <a:solidFill>
              <a:srgbClr val="A43757"/>
            </a:solidFill>
            <a:prstDash val="solid"/>
            <a:miter/>
            <a:tailEnd type="arrow"/>
          </a:ln>
        </p:spPr>
      </p:cxnSp>
      <p:sp>
        <p:nvSpPr>
          <p:cNvPr id="19" name="Symbol zastępczy tekstu 34">
            <a:extLst>
              <a:ext uri="{FF2B5EF4-FFF2-40B4-BE49-F238E27FC236}">
                <a16:creationId xmlns:a16="http://schemas.microsoft.com/office/drawing/2014/main" xmlns="" id="{5EB71FFB-4A35-47BB-BEAD-3603D0EB3702}"/>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a16="http://schemas.microsoft.com/office/drawing/2014/main" xmlns="" id="{FA9595DF-4951-41E5-A31B-F271CD1ECDC9}"/>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a16="http://schemas.microsoft.com/office/drawing/2014/main" xmlns="" id="{25686BDF-7D35-461E-A2BD-F48816F576FF}"/>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2" name="Symbol zastępczy tekstu 34">
            <a:extLst>
              <a:ext uri="{FF2B5EF4-FFF2-40B4-BE49-F238E27FC236}">
                <a16:creationId xmlns:a16="http://schemas.microsoft.com/office/drawing/2014/main" xmlns="" id="{C301FD96-A5F1-49E7-82A0-984A60897302}"/>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3" name="Symbol zastępczy tekstu 34">
            <a:extLst>
              <a:ext uri="{FF2B5EF4-FFF2-40B4-BE49-F238E27FC236}">
                <a16:creationId xmlns:a16="http://schemas.microsoft.com/office/drawing/2014/main" xmlns="" id="{2386ED17-0EDA-4141-B8A2-A6E761D5D52E}"/>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4" name="Symbol zastępczy tekstu 34">
            <a:extLst>
              <a:ext uri="{FF2B5EF4-FFF2-40B4-BE49-F238E27FC236}">
                <a16:creationId xmlns:a16="http://schemas.microsoft.com/office/drawing/2014/main" xmlns="" id="{C03DD810-BDD5-445B-8594-4ECB0A8FB0B2}"/>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5" name="Symbol zastępczy tekstu 34">
            <a:extLst>
              <a:ext uri="{FF2B5EF4-FFF2-40B4-BE49-F238E27FC236}">
                <a16:creationId xmlns:a16="http://schemas.microsoft.com/office/drawing/2014/main" xmlns="" id="{35E22065-6ACF-4850-90E0-241283CB24DA}"/>
              </a:ext>
            </a:extLst>
          </p:cNvPr>
          <p:cNvSpPr txBox="1">
            <a:spLocks noGrp="1"/>
          </p:cNvSpPr>
          <p:nvPr>
            <p:ph type="body" sz="quarter" idx="4294967295"/>
          </p:nvPr>
        </p:nvSpPr>
        <p:spPr>
          <a:xfrm>
            <a:off x="1485900"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6" name="Symbol zastępczy tekstu 34">
            <a:extLst>
              <a:ext uri="{FF2B5EF4-FFF2-40B4-BE49-F238E27FC236}">
                <a16:creationId xmlns:a16="http://schemas.microsoft.com/office/drawing/2014/main" xmlns="" id="{2145FE43-53DD-4595-B8AA-BA21679E2DCE}"/>
              </a:ext>
            </a:extLst>
          </p:cNvPr>
          <p:cNvSpPr txBox="1">
            <a:spLocks noGrp="1"/>
          </p:cNvSpPr>
          <p:nvPr>
            <p:ph type="body" sz="quarter" idx="4294967295"/>
          </p:nvPr>
        </p:nvSpPr>
        <p:spPr>
          <a:xfrm>
            <a:off x="4782074" y="5054602"/>
            <a:ext cx="2628899" cy="8001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spTree>
    <p:extLst>
      <p:ext uri="{BB962C8B-B14F-4D97-AF65-F5344CB8AC3E}">
        <p14:creationId xmlns:p14="http://schemas.microsoft.com/office/powerpoint/2010/main" val="1328036231"/>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p:cSld name="7_Dwa elementy zawartości">
    <p:spTree>
      <p:nvGrpSpPr>
        <p:cNvPr id="1" name=""/>
        <p:cNvGrpSpPr/>
        <p:nvPr/>
      </p:nvGrpSpPr>
      <p:grpSpPr>
        <a:xfrm>
          <a:off x="0" y="0"/>
          <a:ext cx="0" cy="0"/>
          <a:chOff x="0" y="0"/>
          <a:chExt cx="0" cy="0"/>
        </a:xfrm>
      </p:grpSpPr>
      <p:grpSp>
        <p:nvGrpSpPr>
          <p:cNvPr id="2" name="Grupa 55">
            <a:extLst>
              <a:ext uri="{FF2B5EF4-FFF2-40B4-BE49-F238E27FC236}">
                <a16:creationId xmlns:a16="http://schemas.microsoft.com/office/drawing/2014/main" xmlns="" id="{EB03D32B-A697-47B2-BEA7-CB0A123EC296}"/>
              </a:ext>
            </a:extLst>
          </p:cNvPr>
          <p:cNvGrpSpPr/>
          <p:nvPr/>
        </p:nvGrpSpPr>
        <p:grpSpPr>
          <a:xfrm>
            <a:off x="4669026" y="3440686"/>
            <a:ext cx="2828550" cy="1018038"/>
            <a:chOff x="4669026" y="3440686"/>
            <a:chExt cx="2828550" cy="1018038"/>
          </a:xfrm>
        </p:grpSpPr>
        <p:pic>
          <p:nvPicPr>
            <p:cNvPr id="3" name="Obraz 56">
              <a:extLst>
                <a:ext uri="{FF2B5EF4-FFF2-40B4-BE49-F238E27FC236}">
                  <a16:creationId xmlns:a16="http://schemas.microsoft.com/office/drawing/2014/main" xmlns="" id="{92A65B58-506D-4171-8585-656531ED77FB}"/>
                </a:ext>
              </a:extLst>
            </p:cNvPr>
            <p:cNvPicPr>
              <a:picLocks noChangeAspect="1"/>
            </p:cNvPicPr>
            <p:nvPr/>
          </p:nvPicPr>
          <p:blipFill>
            <a:blip r:embed="rId2"/>
            <a:stretch>
              <a:fillRect/>
            </a:stretch>
          </p:blipFill>
          <p:spPr>
            <a:xfrm>
              <a:off x="4685787" y="3463546"/>
              <a:ext cx="2795019" cy="972318"/>
            </a:xfrm>
            <a:prstGeom prst="rect">
              <a:avLst/>
            </a:prstGeom>
            <a:noFill/>
            <a:ln cap="flat">
              <a:noFill/>
            </a:ln>
          </p:spPr>
        </p:pic>
        <p:pic>
          <p:nvPicPr>
            <p:cNvPr id="4" name="Obraz 57">
              <a:extLst>
                <a:ext uri="{FF2B5EF4-FFF2-40B4-BE49-F238E27FC236}">
                  <a16:creationId xmlns:a16="http://schemas.microsoft.com/office/drawing/2014/main" xmlns="" id="{AF3685B8-FD5E-4448-928C-C57137617777}"/>
                </a:ext>
              </a:extLst>
            </p:cNvPr>
            <p:cNvPicPr>
              <a:picLocks noChangeAspect="1"/>
            </p:cNvPicPr>
            <p:nvPr/>
          </p:nvPicPr>
          <p:blipFill>
            <a:blip r:embed="rId3"/>
            <a:stretch>
              <a:fillRect/>
            </a:stretch>
          </p:blipFill>
          <p:spPr>
            <a:xfrm>
              <a:off x="4669026" y="3440686"/>
              <a:ext cx="2828550" cy="1018038"/>
            </a:xfrm>
            <a:prstGeom prst="rect">
              <a:avLst/>
            </a:prstGeom>
            <a:noFill/>
            <a:ln cap="flat">
              <a:noFill/>
            </a:ln>
          </p:spPr>
        </p:pic>
      </p:grpSp>
      <p:grpSp>
        <p:nvGrpSpPr>
          <p:cNvPr id="5" name="Grupa 58">
            <a:extLst>
              <a:ext uri="{FF2B5EF4-FFF2-40B4-BE49-F238E27FC236}">
                <a16:creationId xmlns:a16="http://schemas.microsoft.com/office/drawing/2014/main" xmlns="" id="{6FC17653-41CB-4419-AEE7-31F6D772140D}"/>
              </a:ext>
            </a:extLst>
          </p:cNvPr>
          <p:cNvGrpSpPr/>
          <p:nvPr/>
        </p:nvGrpSpPr>
        <p:grpSpPr>
          <a:xfrm>
            <a:off x="1392420" y="3453387"/>
            <a:ext cx="2828550" cy="1018038"/>
            <a:chOff x="1392420" y="3453387"/>
            <a:chExt cx="2828550" cy="1018038"/>
          </a:xfrm>
        </p:grpSpPr>
        <p:pic>
          <p:nvPicPr>
            <p:cNvPr id="6" name="Obraz 59">
              <a:extLst>
                <a:ext uri="{FF2B5EF4-FFF2-40B4-BE49-F238E27FC236}">
                  <a16:creationId xmlns:a16="http://schemas.microsoft.com/office/drawing/2014/main" xmlns="" id="{FCC8E7D0-2689-41DE-83B7-DBDFFEC7FEC3}"/>
                </a:ext>
              </a:extLst>
            </p:cNvPr>
            <p:cNvPicPr>
              <a:picLocks noChangeAspect="1"/>
            </p:cNvPicPr>
            <p:nvPr/>
          </p:nvPicPr>
          <p:blipFill>
            <a:blip r:embed="rId2"/>
            <a:stretch>
              <a:fillRect/>
            </a:stretch>
          </p:blipFill>
          <p:spPr>
            <a:xfrm>
              <a:off x="1409190" y="3476247"/>
              <a:ext cx="2795019" cy="972318"/>
            </a:xfrm>
            <a:prstGeom prst="rect">
              <a:avLst/>
            </a:prstGeom>
            <a:noFill/>
            <a:ln cap="flat">
              <a:noFill/>
            </a:ln>
          </p:spPr>
        </p:pic>
        <p:pic>
          <p:nvPicPr>
            <p:cNvPr id="7" name="Obraz 60">
              <a:extLst>
                <a:ext uri="{FF2B5EF4-FFF2-40B4-BE49-F238E27FC236}">
                  <a16:creationId xmlns:a16="http://schemas.microsoft.com/office/drawing/2014/main" xmlns="" id="{ABAFD97B-22E5-4163-8807-50E5F41B599F}"/>
                </a:ext>
              </a:extLst>
            </p:cNvPr>
            <p:cNvPicPr>
              <a:picLocks noChangeAspect="1"/>
            </p:cNvPicPr>
            <p:nvPr/>
          </p:nvPicPr>
          <p:blipFill>
            <a:blip r:embed="rId3"/>
            <a:stretch>
              <a:fillRect/>
            </a:stretch>
          </p:blipFill>
          <p:spPr>
            <a:xfrm>
              <a:off x="1392420" y="3453387"/>
              <a:ext cx="2828550" cy="1018038"/>
            </a:xfrm>
            <a:prstGeom prst="rect">
              <a:avLst/>
            </a:prstGeom>
            <a:noFill/>
            <a:ln cap="flat">
              <a:noFill/>
            </a:ln>
          </p:spPr>
        </p:pic>
      </p:grpSp>
      <p:grpSp>
        <p:nvGrpSpPr>
          <p:cNvPr id="8" name="Grupa 61">
            <a:extLst>
              <a:ext uri="{FF2B5EF4-FFF2-40B4-BE49-F238E27FC236}">
                <a16:creationId xmlns:a16="http://schemas.microsoft.com/office/drawing/2014/main" xmlns="" id="{F9D545DF-403B-4593-99E6-8DFA21001D42}"/>
              </a:ext>
            </a:extLst>
          </p:cNvPr>
          <p:cNvGrpSpPr/>
          <p:nvPr/>
        </p:nvGrpSpPr>
        <p:grpSpPr>
          <a:xfrm>
            <a:off x="1392420" y="4939287"/>
            <a:ext cx="2828550" cy="1018038"/>
            <a:chOff x="1392420" y="4939287"/>
            <a:chExt cx="2828550" cy="1018038"/>
          </a:xfrm>
        </p:grpSpPr>
        <p:pic>
          <p:nvPicPr>
            <p:cNvPr id="9" name="Obraz 62">
              <a:extLst>
                <a:ext uri="{FF2B5EF4-FFF2-40B4-BE49-F238E27FC236}">
                  <a16:creationId xmlns:a16="http://schemas.microsoft.com/office/drawing/2014/main" xmlns="" id="{8149B8A7-C6CB-4CB6-8B5E-B71DC280A005}"/>
                </a:ext>
              </a:extLst>
            </p:cNvPr>
            <p:cNvPicPr>
              <a:picLocks noChangeAspect="1"/>
            </p:cNvPicPr>
            <p:nvPr/>
          </p:nvPicPr>
          <p:blipFill>
            <a:blip r:embed="rId2"/>
            <a:stretch>
              <a:fillRect/>
            </a:stretch>
          </p:blipFill>
          <p:spPr>
            <a:xfrm>
              <a:off x="1409190" y="4962147"/>
              <a:ext cx="2795019" cy="972318"/>
            </a:xfrm>
            <a:prstGeom prst="rect">
              <a:avLst/>
            </a:prstGeom>
            <a:noFill/>
            <a:ln cap="flat">
              <a:noFill/>
            </a:ln>
          </p:spPr>
        </p:pic>
        <p:pic>
          <p:nvPicPr>
            <p:cNvPr id="10" name="Obraz 63">
              <a:extLst>
                <a:ext uri="{FF2B5EF4-FFF2-40B4-BE49-F238E27FC236}">
                  <a16:creationId xmlns:a16="http://schemas.microsoft.com/office/drawing/2014/main" xmlns="" id="{FE9AB035-CCE9-4F35-BC14-A79A419CE306}"/>
                </a:ext>
              </a:extLst>
            </p:cNvPr>
            <p:cNvPicPr>
              <a:picLocks noChangeAspect="1"/>
            </p:cNvPicPr>
            <p:nvPr/>
          </p:nvPicPr>
          <p:blipFill>
            <a:blip r:embed="rId3"/>
            <a:stretch>
              <a:fillRect/>
            </a:stretch>
          </p:blipFill>
          <p:spPr>
            <a:xfrm>
              <a:off x="1392420" y="4939287"/>
              <a:ext cx="2828550" cy="1018038"/>
            </a:xfrm>
            <a:prstGeom prst="rect">
              <a:avLst/>
            </a:prstGeom>
            <a:noFill/>
            <a:ln cap="flat">
              <a:noFill/>
            </a:ln>
          </p:spPr>
        </p:pic>
      </p:grpSp>
      <p:grpSp>
        <p:nvGrpSpPr>
          <p:cNvPr id="11" name="Grupa 18">
            <a:extLst>
              <a:ext uri="{FF2B5EF4-FFF2-40B4-BE49-F238E27FC236}">
                <a16:creationId xmlns:a16="http://schemas.microsoft.com/office/drawing/2014/main" xmlns="" id="{EF0B88C1-0443-4B05-97AF-15098EE154C0}"/>
              </a:ext>
            </a:extLst>
          </p:cNvPr>
          <p:cNvGrpSpPr/>
          <p:nvPr/>
        </p:nvGrpSpPr>
        <p:grpSpPr>
          <a:xfrm>
            <a:off x="7958324" y="1942085"/>
            <a:ext cx="2828550" cy="1018038"/>
            <a:chOff x="7958324" y="1942085"/>
            <a:chExt cx="2828550" cy="1018038"/>
          </a:xfrm>
        </p:grpSpPr>
        <p:pic>
          <p:nvPicPr>
            <p:cNvPr id="12" name="Obraz 10">
              <a:extLst>
                <a:ext uri="{FF2B5EF4-FFF2-40B4-BE49-F238E27FC236}">
                  <a16:creationId xmlns:a16="http://schemas.microsoft.com/office/drawing/2014/main" xmlns="" id="{48A230F0-DB91-4925-9F46-B57DE023D65A}"/>
                </a:ext>
              </a:extLst>
            </p:cNvPr>
            <p:cNvPicPr>
              <a:picLocks noChangeAspect="1"/>
            </p:cNvPicPr>
            <p:nvPr/>
          </p:nvPicPr>
          <p:blipFill>
            <a:blip r:embed="rId2"/>
            <a:stretch>
              <a:fillRect/>
            </a:stretch>
          </p:blipFill>
          <p:spPr>
            <a:xfrm>
              <a:off x="7975085" y="1964945"/>
              <a:ext cx="2795019" cy="972318"/>
            </a:xfrm>
            <a:prstGeom prst="rect">
              <a:avLst/>
            </a:prstGeom>
            <a:noFill/>
            <a:ln cap="flat">
              <a:noFill/>
            </a:ln>
          </p:spPr>
        </p:pic>
        <p:pic>
          <p:nvPicPr>
            <p:cNvPr id="13" name="Obraz 11">
              <a:extLst>
                <a:ext uri="{FF2B5EF4-FFF2-40B4-BE49-F238E27FC236}">
                  <a16:creationId xmlns:a16="http://schemas.microsoft.com/office/drawing/2014/main" xmlns="" id="{6A4BE643-F545-4E5E-BF8B-750231511918}"/>
                </a:ext>
              </a:extLst>
            </p:cNvPr>
            <p:cNvPicPr>
              <a:picLocks noChangeAspect="1"/>
            </p:cNvPicPr>
            <p:nvPr/>
          </p:nvPicPr>
          <p:blipFill>
            <a:blip r:embed="rId3"/>
            <a:stretch>
              <a:fillRect/>
            </a:stretch>
          </p:blipFill>
          <p:spPr>
            <a:xfrm>
              <a:off x="7958324" y="1942085"/>
              <a:ext cx="2828550" cy="1018038"/>
            </a:xfrm>
            <a:prstGeom prst="rect">
              <a:avLst/>
            </a:prstGeom>
            <a:noFill/>
            <a:ln cap="flat">
              <a:noFill/>
            </a:ln>
          </p:spPr>
        </p:pic>
      </p:grpSp>
      <p:grpSp>
        <p:nvGrpSpPr>
          <p:cNvPr id="14" name="Grupa 51">
            <a:extLst>
              <a:ext uri="{FF2B5EF4-FFF2-40B4-BE49-F238E27FC236}">
                <a16:creationId xmlns:a16="http://schemas.microsoft.com/office/drawing/2014/main" xmlns="" id="{31283229-CE93-417C-A47A-9718B6C3F3CA}"/>
              </a:ext>
            </a:extLst>
          </p:cNvPr>
          <p:cNvGrpSpPr/>
          <p:nvPr/>
        </p:nvGrpSpPr>
        <p:grpSpPr>
          <a:xfrm>
            <a:off x="7945623" y="3440686"/>
            <a:ext cx="2828550" cy="1018038"/>
            <a:chOff x="7945623" y="3440686"/>
            <a:chExt cx="2828550" cy="1018038"/>
          </a:xfrm>
        </p:grpSpPr>
        <p:pic>
          <p:nvPicPr>
            <p:cNvPr id="15" name="Obraz 53">
              <a:extLst>
                <a:ext uri="{FF2B5EF4-FFF2-40B4-BE49-F238E27FC236}">
                  <a16:creationId xmlns:a16="http://schemas.microsoft.com/office/drawing/2014/main" xmlns="" id="{30AE0985-B00F-485B-BE9D-E1A5741C23A5}"/>
                </a:ext>
              </a:extLst>
            </p:cNvPr>
            <p:cNvPicPr>
              <a:picLocks noChangeAspect="1"/>
            </p:cNvPicPr>
            <p:nvPr/>
          </p:nvPicPr>
          <p:blipFill>
            <a:blip r:embed="rId2"/>
            <a:stretch>
              <a:fillRect/>
            </a:stretch>
          </p:blipFill>
          <p:spPr>
            <a:xfrm>
              <a:off x="7962384" y="3463546"/>
              <a:ext cx="2795019" cy="972318"/>
            </a:xfrm>
            <a:prstGeom prst="rect">
              <a:avLst/>
            </a:prstGeom>
            <a:noFill/>
            <a:ln cap="flat">
              <a:noFill/>
            </a:ln>
          </p:spPr>
        </p:pic>
        <p:pic>
          <p:nvPicPr>
            <p:cNvPr id="16" name="Obraz 54">
              <a:extLst>
                <a:ext uri="{FF2B5EF4-FFF2-40B4-BE49-F238E27FC236}">
                  <a16:creationId xmlns:a16="http://schemas.microsoft.com/office/drawing/2014/main" xmlns="" id="{1EC6B7AA-9740-4AE9-9D3A-FD690BB32864}"/>
                </a:ext>
              </a:extLst>
            </p:cNvPr>
            <p:cNvPicPr>
              <a:picLocks noChangeAspect="1"/>
            </p:cNvPicPr>
            <p:nvPr/>
          </p:nvPicPr>
          <p:blipFill>
            <a:blip r:embed="rId3"/>
            <a:stretch>
              <a:fillRect/>
            </a:stretch>
          </p:blipFill>
          <p:spPr>
            <a:xfrm>
              <a:off x="7945623" y="3440686"/>
              <a:ext cx="2828550" cy="1018038"/>
            </a:xfrm>
            <a:prstGeom prst="rect">
              <a:avLst/>
            </a:prstGeom>
            <a:noFill/>
            <a:ln cap="flat">
              <a:noFill/>
            </a:ln>
          </p:spPr>
        </p:pic>
      </p:grpSp>
      <p:grpSp>
        <p:nvGrpSpPr>
          <p:cNvPr id="17" name="Grupa 64">
            <a:extLst>
              <a:ext uri="{FF2B5EF4-FFF2-40B4-BE49-F238E27FC236}">
                <a16:creationId xmlns:a16="http://schemas.microsoft.com/office/drawing/2014/main" xmlns="" id="{570A2B40-B662-4B6C-8CF8-EFE4D37A914E}"/>
              </a:ext>
            </a:extLst>
          </p:cNvPr>
          <p:cNvGrpSpPr/>
          <p:nvPr/>
        </p:nvGrpSpPr>
        <p:grpSpPr>
          <a:xfrm>
            <a:off x="4707120" y="1954786"/>
            <a:ext cx="2828550" cy="1018038"/>
            <a:chOff x="4707120" y="1954786"/>
            <a:chExt cx="2828550" cy="1018038"/>
          </a:xfrm>
        </p:grpSpPr>
        <p:pic>
          <p:nvPicPr>
            <p:cNvPr id="18" name="Obraz 65">
              <a:extLst>
                <a:ext uri="{FF2B5EF4-FFF2-40B4-BE49-F238E27FC236}">
                  <a16:creationId xmlns:a16="http://schemas.microsoft.com/office/drawing/2014/main" xmlns="" id="{D843F00C-D9B8-4D70-BE23-F09122B1C423}"/>
                </a:ext>
              </a:extLst>
            </p:cNvPr>
            <p:cNvPicPr>
              <a:picLocks noChangeAspect="1"/>
            </p:cNvPicPr>
            <p:nvPr/>
          </p:nvPicPr>
          <p:blipFill>
            <a:blip r:embed="rId2"/>
            <a:stretch>
              <a:fillRect/>
            </a:stretch>
          </p:blipFill>
          <p:spPr>
            <a:xfrm>
              <a:off x="4723890" y="1977646"/>
              <a:ext cx="2795019" cy="972318"/>
            </a:xfrm>
            <a:prstGeom prst="rect">
              <a:avLst/>
            </a:prstGeom>
            <a:noFill/>
            <a:ln cap="flat">
              <a:noFill/>
            </a:ln>
          </p:spPr>
        </p:pic>
        <p:pic>
          <p:nvPicPr>
            <p:cNvPr id="19" name="Obraz 66">
              <a:extLst>
                <a:ext uri="{FF2B5EF4-FFF2-40B4-BE49-F238E27FC236}">
                  <a16:creationId xmlns:a16="http://schemas.microsoft.com/office/drawing/2014/main" xmlns="" id="{88E40589-97A5-4982-8DC9-63A8D71A0FF3}"/>
                </a:ext>
              </a:extLst>
            </p:cNvPr>
            <p:cNvPicPr>
              <a:picLocks noChangeAspect="1"/>
            </p:cNvPicPr>
            <p:nvPr/>
          </p:nvPicPr>
          <p:blipFill>
            <a:blip r:embed="rId3"/>
            <a:stretch>
              <a:fillRect/>
            </a:stretch>
          </p:blipFill>
          <p:spPr>
            <a:xfrm>
              <a:off x="4707120" y="1954786"/>
              <a:ext cx="2828550" cy="1018038"/>
            </a:xfrm>
            <a:prstGeom prst="rect">
              <a:avLst/>
            </a:prstGeom>
            <a:noFill/>
            <a:ln cap="flat">
              <a:noFill/>
            </a:ln>
          </p:spPr>
        </p:pic>
      </p:grpSp>
      <p:pic>
        <p:nvPicPr>
          <p:cNvPr id="20" name="Obraz 5">
            <a:extLst>
              <a:ext uri="{FF2B5EF4-FFF2-40B4-BE49-F238E27FC236}">
                <a16:creationId xmlns:a16="http://schemas.microsoft.com/office/drawing/2014/main" xmlns="" id="{9FF107B8-B539-4213-A00A-F35ECBBF837C}"/>
              </a:ext>
            </a:extLst>
          </p:cNvPr>
          <p:cNvPicPr>
            <a:picLocks noChangeAspect="1"/>
          </p:cNvPicPr>
          <p:nvPr/>
        </p:nvPicPr>
        <p:blipFill>
          <a:blip r:embed="rId4"/>
          <a:stretch>
            <a:fillRect/>
          </a:stretch>
        </p:blipFill>
        <p:spPr>
          <a:xfrm>
            <a:off x="1400046" y="1968502"/>
            <a:ext cx="2813307" cy="990606"/>
          </a:xfrm>
          <a:prstGeom prst="rect">
            <a:avLst/>
          </a:prstGeom>
          <a:noFill/>
          <a:ln cap="flat">
            <a:noFill/>
          </a:ln>
        </p:spPr>
      </p:pic>
      <p:pic>
        <p:nvPicPr>
          <p:cNvPr id="21" name="Obraz 2">
            <a:extLst>
              <a:ext uri="{FF2B5EF4-FFF2-40B4-BE49-F238E27FC236}">
                <a16:creationId xmlns:a16="http://schemas.microsoft.com/office/drawing/2014/main" xmlns="" id="{C7024633-1BD2-4783-BE28-53B2CD2EB380}"/>
              </a:ext>
            </a:extLst>
          </p:cNvPr>
          <p:cNvPicPr>
            <a:picLocks noChangeAspect="1"/>
          </p:cNvPicPr>
          <p:nvPr/>
        </p:nvPicPr>
        <p:blipFill>
          <a:blip r:embed="rId3"/>
          <a:stretch>
            <a:fillRect/>
          </a:stretch>
        </p:blipFill>
        <p:spPr>
          <a:xfrm>
            <a:off x="1405121" y="1954786"/>
            <a:ext cx="2828550" cy="1018038"/>
          </a:xfrm>
          <a:prstGeom prst="rect">
            <a:avLst/>
          </a:prstGeom>
          <a:noFill/>
          <a:ln cap="flat">
            <a:noFill/>
          </a:ln>
        </p:spPr>
      </p:pic>
      <p:pic>
        <p:nvPicPr>
          <p:cNvPr id="22" name="Obraz 13">
            <a:extLst>
              <a:ext uri="{FF2B5EF4-FFF2-40B4-BE49-F238E27FC236}">
                <a16:creationId xmlns:a16="http://schemas.microsoft.com/office/drawing/2014/main" xmlns="" id="{2CCC1411-D289-44AF-A287-691CF7FF1333}"/>
              </a:ext>
            </a:extLst>
          </p:cNvPr>
          <p:cNvPicPr>
            <a:picLocks noChangeAspect="1"/>
          </p:cNvPicPr>
          <p:nvPr/>
        </p:nvPicPr>
        <p:blipFill>
          <a:blip r:embed="rId3"/>
          <a:stretch>
            <a:fillRect/>
          </a:stretch>
        </p:blipFill>
        <p:spPr>
          <a:xfrm>
            <a:off x="7958324" y="1942085"/>
            <a:ext cx="2828550" cy="1018038"/>
          </a:xfrm>
          <a:prstGeom prst="rect">
            <a:avLst/>
          </a:prstGeom>
          <a:noFill/>
          <a:ln cap="flat">
            <a:noFill/>
          </a:ln>
        </p:spPr>
      </p:pic>
      <p:pic>
        <p:nvPicPr>
          <p:cNvPr id="23" name="Obraz 14">
            <a:extLst>
              <a:ext uri="{FF2B5EF4-FFF2-40B4-BE49-F238E27FC236}">
                <a16:creationId xmlns:a16="http://schemas.microsoft.com/office/drawing/2014/main" xmlns="" id="{C39CC6D3-B491-41F4-BE1F-B131405FB09B}"/>
              </a:ext>
            </a:extLst>
          </p:cNvPr>
          <p:cNvPicPr>
            <a:picLocks noChangeAspect="1"/>
          </p:cNvPicPr>
          <p:nvPr/>
        </p:nvPicPr>
        <p:blipFill>
          <a:blip r:embed="rId3"/>
          <a:stretch>
            <a:fillRect/>
          </a:stretch>
        </p:blipFill>
        <p:spPr>
          <a:xfrm>
            <a:off x="1405121" y="3453387"/>
            <a:ext cx="2828550" cy="1018038"/>
          </a:xfrm>
          <a:prstGeom prst="rect">
            <a:avLst/>
          </a:prstGeom>
          <a:noFill/>
          <a:ln cap="flat">
            <a:noFill/>
          </a:ln>
        </p:spPr>
      </p:pic>
      <p:pic>
        <p:nvPicPr>
          <p:cNvPr id="24" name="Obraz 15">
            <a:extLst>
              <a:ext uri="{FF2B5EF4-FFF2-40B4-BE49-F238E27FC236}">
                <a16:creationId xmlns:a16="http://schemas.microsoft.com/office/drawing/2014/main" xmlns="" id="{829B7F92-203B-4FB3-BB3E-90D81992AA4F}"/>
              </a:ext>
            </a:extLst>
          </p:cNvPr>
          <p:cNvPicPr>
            <a:picLocks noChangeAspect="1"/>
          </p:cNvPicPr>
          <p:nvPr/>
        </p:nvPicPr>
        <p:blipFill>
          <a:blip r:embed="rId3"/>
          <a:stretch>
            <a:fillRect/>
          </a:stretch>
        </p:blipFill>
        <p:spPr>
          <a:xfrm>
            <a:off x="4669026" y="3440686"/>
            <a:ext cx="2828550" cy="1018038"/>
          </a:xfrm>
          <a:prstGeom prst="rect">
            <a:avLst/>
          </a:prstGeom>
          <a:noFill/>
          <a:ln cap="flat">
            <a:noFill/>
          </a:ln>
        </p:spPr>
      </p:pic>
      <p:pic>
        <p:nvPicPr>
          <p:cNvPr id="25" name="Obraz 16">
            <a:extLst>
              <a:ext uri="{FF2B5EF4-FFF2-40B4-BE49-F238E27FC236}">
                <a16:creationId xmlns:a16="http://schemas.microsoft.com/office/drawing/2014/main" xmlns="" id="{CCAA2A34-8CC3-4679-B783-AA0E48B1C9A7}"/>
              </a:ext>
            </a:extLst>
          </p:cNvPr>
          <p:cNvPicPr>
            <a:picLocks noChangeAspect="1"/>
          </p:cNvPicPr>
          <p:nvPr/>
        </p:nvPicPr>
        <p:blipFill>
          <a:blip r:embed="rId3"/>
          <a:stretch>
            <a:fillRect/>
          </a:stretch>
        </p:blipFill>
        <p:spPr>
          <a:xfrm>
            <a:off x="7958324" y="3440686"/>
            <a:ext cx="2828550" cy="1018038"/>
          </a:xfrm>
          <a:prstGeom prst="rect">
            <a:avLst/>
          </a:prstGeom>
          <a:noFill/>
          <a:ln cap="flat">
            <a:noFill/>
          </a:ln>
        </p:spPr>
      </p:pic>
      <p:pic>
        <p:nvPicPr>
          <p:cNvPr id="26" name="Obraz 20">
            <a:extLst>
              <a:ext uri="{FF2B5EF4-FFF2-40B4-BE49-F238E27FC236}">
                <a16:creationId xmlns:a16="http://schemas.microsoft.com/office/drawing/2014/main" xmlns="" id="{1313915B-7FF1-4112-B364-3B2F11513783}"/>
              </a:ext>
            </a:extLst>
          </p:cNvPr>
          <p:cNvPicPr>
            <a:picLocks noChangeAspect="1"/>
          </p:cNvPicPr>
          <p:nvPr/>
        </p:nvPicPr>
        <p:blipFill>
          <a:blip r:embed="rId3"/>
          <a:stretch>
            <a:fillRect/>
          </a:stretch>
        </p:blipFill>
        <p:spPr>
          <a:xfrm>
            <a:off x="1392420" y="4951978"/>
            <a:ext cx="2828550" cy="1018038"/>
          </a:xfrm>
          <a:prstGeom prst="rect">
            <a:avLst/>
          </a:prstGeom>
          <a:noFill/>
          <a:ln cap="flat">
            <a:noFill/>
          </a:ln>
        </p:spPr>
      </p:pic>
      <p:pic>
        <p:nvPicPr>
          <p:cNvPr id="27" name="Obraz 3">
            <a:extLst>
              <a:ext uri="{FF2B5EF4-FFF2-40B4-BE49-F238E27FC236}">
                <a16:creationId xmlns:a16="http://schemas.microsoft.com/office/drawing/2014/main" xmlns="" id="{E6404BCC-613A-454B-9A4A-EFE9CF5A0761}"/>
              </a:ext>
            </a:extLst>
          </p:cNvPr>
          <p:cNvPicPr>
            <a:picLocks noChangeAspect="1"/>
          </p:cNvPicPr>
          <p:nvPr/>
        </p:nvPicPr>
        <p:blipFill>
          <a:blip r:embed="rId4"/>
          <a:stretch>
            <a:fillRect/>
          </a:stretch>
        </p:blipFill>
        <p:spPr>
          <a:xfrm>
            <a:off x="4702045" y="4965694"/>
            <a:ext cx="2813307" cy="990606"/>
          </a:xfrm>
          <a:prstGeom prst="rect">
            <a:avLst/>
          </a:prstGeom>
          <a:noFill/>
          <a:ln cap="flat">
            <a:noFill/>
          </a:ln>
        </p:spPr>
      </p:pic>
      <p:sp>
        <p:nvSpPr>
          <p:cNvPr id="28" name="Symbol zastępczy tekstu 34">
            <a:extLst>
              <a:ext uri="{FF2B5EF4-FFF2-40B4-BE49-F238E27FC236}">
                <a16:creationId xmlns:a16="http://schemas.microsoft.com/office/drawing/2014/main" xmlns="" id="{336BADA2-EA46-40C6-AB25-19018F13CA9F}"/>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sp>
        <p:nvSpPr>
          <p:cNvPr id="29" name="Symbol zastępczy tekstu 34">
            <a:extLst>
              <a:ext uri="{FF2B5EF4-FFF2-40B4-BE49-F238E27FC236}">
                <a16:creationId xmlns:a16="http://schemas.microsoft.com/office/drawing/2014/main" xmlns="" id="{8BF9C997-BF85-4C89-BF45-EB9F0ECCBF33}"/>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0" name="Symbol zastępczy tekstu 34">
            <a:extLst>
              <a:ext uri="{FF2B5EF4-FFF2-40B4-BE49-F238E27FC236}">
                <a16:creationId xmlns:a16="http://schemas.microsoft.com/office/drawing/2014/main" xmlns="" id="{E7B6EC73-B5DE-4910-BD98-B47D03C0E7A8}"/>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1" name="Symbol zastępczy tekstu 34">
            <a:extLst>
              <a:ext uri="{FF2B5EF4-FFF2-40B4-BE49-F238E27FC236}">
                <a16:creationId xmlns:a16="http://schemas.microsoft.com/office/drawing/2014/main" xmlns="" id="{DE1B042D-9966-4D6F-A63D-134C0F6E2267}"/>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2" name="Symbol zastępczy tekstu 34">
            <a:extLst>
              <a:ext uri="{FF2B5EF4-FFF2-40B4-BE49-F238E27FC236}">
                <a16:creationId xmlns:a16="http://schemas.microsoft.com/office/drawing/2014/main" xmlns="" id="{8DE2102D-9C01-4AAC-885C-5A62415E06BF}"/>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3" name="Symbol zastępczy tekstu 34">
            <a:extLst>
              <a:ext uri="{FF2B5EF4-FFF2-40B4-BE49-F238E27FC236}">
                <a16:creationId xmlns:a16="http://schemas.microsoft.com/office/drawing/2014/main" xmlns="" id="{568987D6-A2A0-4F70-B92E-512029B97A7C}"/>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4" name="Symbol zastępczy tekstu 34">
            <a:extLst>
              <a:ext uri="{FF2B5EF4-FFF2-40B4-BE49-F238E27FC236}">
                <a16:creationId xmlns:a16="http://schemas.microsoft.com/office/drawing/2014/main" xmlns="" id="{88A06C28-38D7-4CD6-9427-CD4A8C205A3A}"/>
              </a:ext>
            </a:extLst>
          </p:cNvPr>
          <p:cNvSpPr txBox="1">
            <a:spLocks noGrp="1"/>
          </p:cNvSpPr>
          <p:nvPr>
            <p:ph type="body" sz="quarter" idx="4294967295"/>
          </p:nvPr>
        </p:nvSpPr>
        <p:spPr>
          <a:xfrm>
            <a:off x="1485900"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5" name="Symbol zastępczy tekstu 10">
            <a:extLst>
              <a:ext uri="{FF2B5EF4-FFF2-40B4-BE49-F238E27FC236}">
                <a16:creationId xmlns:a16="http://schemas.microsoft.com/office/drawing/2014/main" xmlns="" id="{3469B3A3-1269-4EAF-B137-9E95586311F3}"/>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36" name="Symbol zastępczy tekstu 34">
            <a:extLst>
              <a:ext uri="{FF2B5EF4-FFF2-40B4-BE49-F238E27FC236}">
                <a16:creationId xmlns:a16="http://schemas.microsoft.com/office/drawing/2014/main" xmlns="" id="{2EE1BFC4-6128-4398-A6F3-37C194A1840A}"/>
              </a:ext>
            </a:extLst>
          </p:cNvPr>
          <p:cNvSpPr txBox="1">
            <a:spLocks noGrp="1"/>
          </p:cNvSpPr>
          <p:nvPr>
            <p:ph type="body" sz="quarter" idx="4294967295"/>
          </p:nvPr>
        </p:nvSpPr>
        <p:spPr>
          <a:xfrm>
            <a:off x="4737104"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cxnSp>
        <p:nvCxnSpPr>
          <p:cNvPr id="37" name="Łącznik prosty 67">
            <a:extLst>
              <a:ext uri="{FF2B5EF4-FFF2-40B4-BE49-F238E27FC236}">
                <a16:creationId xmlns:a16="http://schemas.microsoft.com/office/drawing/2014/main" xmlns="" id="{0135BB85-36C2-4D55-889A-AEDAF4D9DCFE}"/>
              </a:ext>
            </a:extLst>
          </p:cNvPr>
          <p:cNvCxnSpPr/>
          <p:nvPr/>
        </p:nvCxnSpPr>
        <p:spPr>
          <a:xfrm>
            <a:off x="4236854" y="2445498"/>
            <a:ext cx="456578" cy="4627"/>
          </a:xfrm>
          <a:prstGeom prst="straightConnector1">
            <a:avLst/>
          </a:prstGeom>
          <a:noFill/>
          <a:ln w="6345" cap="flat">
            <a:solidFill>
              <a:srgbClr val="A43757"/>
            </a:solidFill>
            <a:prstDash val="solid"/>
            <a:miter/>
          </a:ln>
        </p:spPr>
      </p:cxnSp>
      <p:cxnSp>
        <p:nvCxnSpPr>
          <p:cNvPr id="38" name="Łącznik prosty 68">
            <a:extLst>
              <a:ext uri="{FF2B5EF4-FFF2-40B4-BE49-F238E27FC236}">
                <a16:creationId xmlns:a16="http://schemas.microsoft.com/office/drawing/2014/main" xmlns="" id="{F5B484AB-FDE4-4803-98DE-A9DFEE565D11}"/>
              </a:ext>
            </a:extLst>
          </p:cNvPr>
          <p:cNvCxnSpPr/>
          <p:nvPr/>
        </p:nvCxnSpPr>
        <p:spPr>
          <a:xfrm>
            <a:off x="4223000" y="5451927"/>
            <a:ext cx="456579" cy="4636"/>
          </a:xfrm>
          <a:prstGeom prst="straightConnector1">
            <a:avLst/>
          </a:prstGeom>
          <a:noFill/>
          <a:ln w="6345" cap="flat">
            <a:solidFill>
              <a:srgbClr val="A43757"/>
            </a:solidFill>
            <a:prstDash val="solid"/>
            <a:miter/>
          </a:ln>
        </p:spPr>
      </p:cxnSp>
      <p:cxnSp>
        <p:nvCxnSpPr>
          <p:cNvPr id="39" name="Łącznik prosty 69">
            <a:extLst>
              <a:ext uri="{FF2B5EF4-FFF2-40B4-BE49-F238E27FC236}">
                <a16:creationId xmlns:a16="http://schemas.microsoft.com/office/drawing/2014/main" xmlns="" id="{E5A86EA3-54E3-406B-BA15-2AADD5AF90C3}"/>
              </a:ext>
            </a:extLst>
          </p:cNvPr>
          <p:cNvCxnSpPr/>
          <p:nvPr/>
        </p:nvCxnSpPr>
        <p:spPr>
          <a:xfrm>
            <a:off x="7484720" y="2446925"/>
            <a:ext cx="466225" cy="5861"/>
          </a:xfrm>
          <a:prstGeom prst="straightConnector1">
            <a:avLst/>
          </a:prstGeom>
          <a:noFill/>
          <a:ln w="6345" cap="flat">
            <a:solidFill>
              <a:srgbClr val="6D6E71"/>
            </a:solidFill>
            <a:prstDash val="solid"/>
            <a:miter/>
          </a:ln>
        </p:spPr>
      </p:cxnSp>
      <p:cxnSp>
        <p:nvCxnSpPr>
          <p:cNvPr id="40" name="Łącznik prosty 70">
            <a:extLst>
              <a:ext uri="{FF2B5EF4-FFF2-40B4-BE49-F238E27FC236}">
                <a16:creationId xmlns:a16="http://schemas.microsoft.com/office/drawing/2014/main" xmlns="" id="{16CDDA56-4252-4FC8-B042-4DF2598DA25E}"/>
              </a:ext>
            </a:extLst>
          </p:cNvPr>
          <p:cNvCxnSpPr/>
          <p:nvPr/>
        </p:nvCxnSpPr>
        <p:spPr>
          <a:xfrm>
            <a:off x="7484720" y="3957075"/>
            <a:ext cx="466216" cy="5861"/>
          </a:xfrm>
          <a:prstGeom prst="straightConnector1">
            <a:avLst/>
          </a:prstGeom>
          <a:noFill/>
          <a:ln w="6345" cap="flat">
            <a:solidFill>
              <a:srgbClr val="6D6E71"/>
            </a:solidFill>
            <a:prstDash val="solid"/>
            <a:miter/>
          </a:ln>
        </p:spPr>
      </p:cxnSp>
      <p:cxnSp>
        <p:nvCxnSpPr>
          <p:cNvPr id="41" name="Łącznik prosty 71">
            <a:extLst>
              <a:ext uri="{FF2B5EF4-FFF2-40B4-BE49-F238E27FC236}">
                <a16:creationId xmlns:a16="http://schemas.microsoft.com/office/drawing/2014/main" xmlns="" id="{11141151-FC26-4A23-B075-F533E49058AE}"/>
              </a:ext>
            </a:extLst>
          </p:cNvPr>
          <p:cNvCxnSpPr/>
          <p:nvPr/>
        </p:nvCxnSpPr>
        <p:spPr>
          <a:xfrm>
            <a:off x="4201192" y="3970928"/>
            <a:ext cx="466225" cy="5861"/>
          </a:xfrm>
          <a:prstGeom prst="straightConnector1">
            <a:avLst/>
          </a:prstGeom>
          <a:noFill/>
          <a:ln w="6345" cap="flat">
            <a:solidFill>
              <a:srgbClr val="6D6E71"/>
            </a:solidFill>
            <a:prstDash val="solid"/>
            <a:miter/>
          </a:ln>
        </p:spPr>
      </p:cxnSp>
      <p:cxnSp>
        <p:nvCxnSpPr>
          <p:cNvPr id="42" name="Łącznik prosty 72">
            <a:extLst>
              <a:ext uri="{FF2B5EF4-FFF2-40B4-BE49-F238E27FC236}">
                <a16:creationId xmlns:a16="http://schemas.microsoft.com/office/drawing/2014/main" xmlns="" id="{B5881086-A9B0-4956-BC24-AF87140CF5F7}"/>
              </a:ext>
            </a:extLst>
          </p:cNvPr>
          <p:cNvCxnSpPr/>
          <p:nvPr/>
        </p:nvCxnSpPr>
        <p:spPr>
          <a:xfrm>
            <a:off x="2763453" y="4479142"/>
            <a:ext cx="0" cy="441509"/>
          </a:xfrm>
          <a:prstGeom prst="straightConnector1">
            <a:avLst/>
          </a:prstGeom>
          <a:noFill/>
          <a:ln w="6345" cap="flat">
            <a:solidFill>
              <a:srgbClr val="6D6E71"/>
            </a:solidFill>
            <a:prstDash val="solid"/>
            <a:miter/>
          </a:ln>
        </p:spPr>
      </p:cxnSp>
      <p:cxnSp>
        <p:nvCxnSpPr>
          <p:cNvPr id="43" name="Łącznik prosty 73">
            <a:extLst>
              <a:ext uri="{FF2B5EF4-FFF2-40B4-BE49-F238E27FC236}">
                <a16:creationId xmlns:a16="http://schemas.microsoft.com/office/drawing/2014/main" xmlns="" id="{F95E4148-9A6D-4CA8-887D-A57E15957B53}"/>
              </a:ext>
            </a:extLst>
          </p:cNvPr>
          <p:cNvCxnSpPr/>
          <p:nvPr/>
        </p:nvCxnSpPr>
        <p:spPr>
          <a:xfrm>
            <a:off x="9233519" y="2982855"/>
            <a:ext cx="0" cy="441499"/>
          </a:xfrm>
          <a:prstGeom prst="straightConnector1">
            <a:avLst/>
          </a:prstGeom>
          <a:noFill/>
          <a:ln w="6345" cap="flat">
            <a:solidFill>
              <a:srgbClr val="6D6E71"/>
            </a:solidFill>
            <a:prstDash val="solid"/>
            <a:miter/>
          </a:ln>
        </p:spPr>
      </p:cxnSp>
    </p:spTree>
    <p:extLst>
      <p:ext uri="{BB962C8B-B14F-4D97-AF65-F5344CB8AC3E}">
        <p14:creationId xmlns:p14="http://schemas.microsoft.com/office/powerpoint/2010/main" val="2117636835"/>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p:cSld name="2_Nagłówek sekcji">
    <p:spTree>
      <p:nvGrpSpPr>
        <p:cNvPr id="1" name=""/>
        <p:cNvGrpSpPr/>
        <p:nvPr/>
      </p:nvGrpSpPr>
      <p:grpSpPr>
        <a:xfrm>
          <a:off x="0" y="0"/>
          <a:ext cx="0" cy="0"/>
          <a:chOff x="0" y="0"/>
          <a:chExt cx="0" cy="0"/>
        </a:xfrm>
      </p:grpSpPr>
      <p:pic>
        <p:nvPicPr>
          <p:cNvPr id="2" name="Obraz 2">
            <a:extLst>
              <a:ext uri="{FF2B5EF4-FFF2-40B4-BE49-F238E27FC236}">
                <a16:creationId xmlns:a16="http://schemas.microsoft.com/office/drawing/2014/main" xmlns="" id="{3A6E6A8E-CE39-4971-BE5B-8F8E88C177E5}"/>
              </a:ext>
            </a:extLst>
          </p:cNvPr>
          <p:cNvPicPr>
            <a:picLocks noChangeAspect="1"/>
          </p:cNvPicPr>
          <p:nvPr/>
        </p:nvPicPr>
        <p:blipFill>
          <a:blip r:embed="rId2"/>
          <a:stretch>
            <a:fillRect/>
          </a:stretch>
        </p:blipFill>
        <p:spPr>
          <a:xfrm>
            <a:off x="0" y="0"/>
            <a:ext cx="12191996" cy="6854571"/>
          </a:xfrm>
          <a:prstGeom prst="rect">
            <a:avLst/>
          </a:prstGeom>
          <a:noFill/>
          <a:ln cap="flat">
            <a:noFill/>
          </a:ln>
        </p:spPr>
      </p:pic>
      <p:pic>
        <p:nvPicPr>
          <p:cNvPr id="3" name="Obraz 7">
            <a:extLst>
              <a:ext uri="{FF2B5EF4-FFF2-40B4-BE49-F238E27FC236}">
                <a16:creationId xmlns:a16="http://schemas.microsoft.com/office/drawing/2014/main" xmlns="" id="{CDA0DF45-BAD4-4AA9-8929-C53095977A7F}"/>
              </a:ext>
            </a:extLst>
          </p:cNvPr>
          <p:cNvPicPr>
            <a:picLocks noChangeAspect="1"/>
          </p:cNvPicPr>
          <p:nvPr/>
        </p:nvPicPr>
        <p:blipFill>
          <a:blip r:embed="rId3"/>
          <a:stretch>
            <a:fillRect/>
          </a:stretch>
        </p:blipFill>
        <p:spPr>
          <a:xfrm>
            <a:off x="0" y="2173876"/>
            <a:ext cx="6575614" cy="807726"/>
          </a:xfrm>
          <a:prstGeom prst="rect">
            <a:avLst/>
          </a:prstGeom>
          <a:noFill/>
          <a:ln cap="flat">
            <a:noFill/>
          </a:ln>
        </p:spPr>
      </p:pic>
      <p:sp>
        <p:nvSpPr>
          <p:cNvPr id="4" name="Symbol zastępczy tekstu 12">
            <a:extLst>
              <a:ext uri="{FF2B5EF4-FFF2-40B4-BE49-F238E27FC236}">
                <a16:creationId xmlns:a16="http://schemas.microsoft.com/office/drawing/2014/main" xmlns="" id="{D79BFBC0-BEF5-4A5E-904A-ADD984EE289A}"/>
              </a:ext>
            </a:extLst>
          </p:cNvPr>
          <p:cNvSpPr txBox="1">
            <a:spLocks noGrp="1"/>
          </p:cNvSpPr>
          <p:nvPr>
            <p:ph type="body" sz="quarter" idx="4294967295"/>
          </p:nvPr>
        </p:nvSpPr>
        <p:spPr>
          <a:xfrm>
            <a:off x="914400" y="2260597"/>
            <a:ext cx="6320122"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pic>
        <p:nvPicPr>
          <p:cNvPr id="5" name="Obraz 10">
            <a:extLst>
              <a:ext uri="{FF2B5EF4-FFF2-40B4-BE49-F238E27FC236}">
                <a16:creationId xmlns:a16="http://schemas.microsoft.com/office/drawing/2014/main" xmlns="" id="{A282022B-55B2-46DA-AA6A-81A5990900BF}"/>
              </a:ext>
            </a:extLst>
          </p:cNvPr>
          <p:cNvPicPr>
            <a:picLocks noChangeAspect="1"/>
          </p:cNvPicPr>
          <p:nvPr/>
        </p:nvPicPr>
        <p:blipFill>
          <a:blip r:embed="rId4"/>
          <a:stretch>
            <a:fillRect/>
          </a:stretch>
        </p:blipFill>
        <p:spPr>
          <a:xfrm>
            <a:off x="1397495" y="1666237"/>
            <a:ext cx="4101257" cy="579116"/>
          </a:xfrm>
          <a:prstGeom prst="rect">
            <a:avLst/>
          </a:prstGeom>
          <a:noFill/>
          <a:ln cap="flat">
            <a:noFill/>
          </a:ln>
        </p:spPr>
      </p:pic>
      <p:sp>
        <p:nvSpPr>
          <p:cNvPr id="6" name="Symbol zastępczy tekstu 16">
            <a:extLst>
              <a:ext uri="{FF2B5EF4-FFF2-40B4-BE49-F238E27FC236}">
                <a16:creationId xmlns:a16="http://schemas.microsoft.com/office/drawing/2014/main" xmlns="" id="{2FDC690F-B50A-4932-8C05-691A4D8B3A61}"/>
              </a:ext>
            </a:extLst>
          </p:cNvPr>
          <p:cNvSpPr txBox="1">
            <a:spLocks noGrp="1"/>
          </p:cNvSpPr>
          <p:nvPr>
            <p:ph type="body" sz="quarter" idx="4294967295"/>
          </p:nvPr>
        </p:nvSpPr>
        <p:spPr>
          <a:xfrm>
            <a:off x="1574797" y="1727201"/>
            <a:ext cx="385688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379439180"/>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p:cSld name="8_Dwa elementy zawartości">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xmlns="" id="{1366936D-1442-4A62-992F-6EB76631A4DC}"/>
              </a:ext>
            </a:extLst>
          </p:cNvPr>
          <p:cNvSpPr/>
          <p:nvPr/>
        </p:nvSpPr>
        <p:spPr>
          <a:xfrm>
            <a:off x="-290285" y="682169"/>
            <a:ext cx="1248229" cy="957943"/>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pic>
        <p:nvPicPr>
          <p:cNvPr id="3" name="Obraz 53">
            <a:extLst>
              <a:ext uri="{FF2B5EF4-FFF2-40B4-BE49-F238E27FC236}">
                <a16:creationId xmlns:a16="http://schemas.microsoft.com/office/drawing/2014/main" xmlns="" id="{5BA7DE8F-20F6-43FF-B838-19F1895C37DF}"/>
              </a:ext>
            </a:extLst>
          </p:cNvPr>
          <p:cNvPicPr>
            <a:picLocks noChangeAspect="1"/>
          </p:cNvPicPr>
          <p:nvPr/>
        </p:nvPicPr>
        <p:blipFill>
          <a:blip r:embed="rId2"/>
          <a:stretch>
            <a:fillRect/>
          </a:stretch>
        </p:blipFill>
        <p:spPr>
          <a:xfrm>
            <a:off x="-101598" y="-9564"/>
            <a:ext cx="12395204" cy="6873700"/>
          </a:xfrm>
          <a:prstGeom prst="rect">
            <a:avLst/>
          </a:prstGeom>
          <a:noFill/>
          <a:ln cap="flat">
            <a:noFill/>
          </a:ln>
        </p:spPr>
      </p:pic>
    </p:spTree>
    <p:extLst>
      <p:ext uri="{BB962C8B-B14F-4D97-AF65-F5344CB8AC3E}">
        <p14:creationId xmlns:p14="http://schemas.microsoft.com/office/powerpoint/2010/main" val="1269893587"/>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p:cSld name="9_Dwa elementy zawartości">
    <p:spTree>
      <p:nvGrpSpPr>
        <p:cNvPr id="1" name=""/>
        <p:cNvGrpSpPr/>
        <p:nvPr/>
      </p:nvGrpSpPr>
      <p:grpSpPr>
        <a:xfrm>
          <a:off x="0" y="0"/>
          <a:ext cx="0" cy="0"/>
          <a:chOff x="0" y="0"/>
          <a:chExt cx="0" cy="0"/>
        </a:xfrm>
      </p:grpSpPr>
      <p:pic>
        <p:nvPicPr>
          <p:cNvPr id="2" name="Obraz 86">
            <a:extLst>
              <a:ext uri="{FF2B5EF4-FFF2-40B4-BE49-F238E27FC236}">
                <a16:creationId xmlns:a16="http://schemas.microsoft.com/office/drawing/2014/main" xmlns="" id="{C49781EB-61AF-49F6-B91A-BB804245E303}"/>
              </a:ext>
            </a:extLst>
          </p:cNvPr>
          <p:cNvPicPr>
            <a:picLocks noChangeAspect="1"/>
          </p:cNvPicPr>
          <p:nvPr/>
        </p:nvPicPr>
        <p:blipFill>
          <a:blip r:embed="rId2"/>
          <a:stretch>
            <a:fillRect/>
          </a:stretch>
        </p:blipFill>
        <p:spPr>
          <a:xfrm>
            <a:off x="9363135" y="5428646"/>
            <a:ext cx="2353062" cy="1005840"/>
          </a:xfrm>
          <a:prstGeom prst="rect">
            <a:avLst/>
          </a:prstGeom>
          <a:noFill/>
          <a:ln cap="flat">
            <a:noFill/>
          </a:ln>
        </p:spPr>
      </p:pic>
      <p:pic>
        <p:nvPicPr>
          <p:cNvPr id="3" name="Obraz 3">
            <a:extLst>
              <a:ext uri="{FF2B5EF4-FFF2-40B4-BE49-F238E27FC236}">
                <a16:creationId xmlns:a16="http://schemas.microsoft.com/office/drawing/2014/main" xmlns="" id="{5F90CC8D-6374-4AAB-9A4F-5DACFF3C0276}"/>
              </a:ext>
            </a:extLst>
          </p:cNvPr>
          <p:cNvPicPr>
            <a:picLocks noChangeAspect="1"/>
          </p:cNvPicPr>
          <p:nvPr/>
        </p:nvPicPr>
        <p:blipFill>
          <a:blip r:embed="rId2"/>
          <a:stretch>
            <a:fillRect/>
          </a:stretch>
        </p:blipFill>
        <p:spPr>
          <a:xfrm>
            <a:off x="924979" y="1947507"/>
            <a:ext cx="2353062" cy="1005840"/>
          </a:xfrm>
          <a:prstGeom prst="rect">
            <a:avLst/>
          </a:prstGeom>
          <a:noFill/>
          <a:ln cap="flat">
            <a:noFill/>
          </a:ln>
        </p:spPr>
      </p:pic>
      <p:pic>
        <p:nvPicPr>
          <p:cNvPr id="4" name="Obraz 53">
            <a:extLst>
              <a:ext uri="{FF2B5EF4-FFF2-40B4-BE49-F238E27FC236}">
                <a16:creationId xmlns:a16="http://schemas.microsoft.com/office/drawing/2014/main" xmlns="" id="{90549729-135C-4CE8-AB2E-21351F127487}"/>
              </a:ext>
            </a:extLst>
          </p:cNvPr>
          <p:cNvPicPr>
            <a:picLocks noChangeAspect="1"/>
          </p:cNvPicPr>
          <p:nvPr/>
        </p:nvPicPr>
        <p:blipFill>
          <a:blip r:embed="rId2"/>
          <a:stretch>
            <a:fillRect/>
          </a:stretch>
        </p:blipFill>
        <p:spPr>
          <a:xfrm>
            <a:off x="3740371" y="1939488"/>
            <a:ext cx="2353062" cy="1005840"/>
          </a:xfrm>
          <a:prstGeom prst="rect">
            <a:avLst/>
          </a:prstGeom>
          <a:noFill/>
          <a:ln cap="flat">
            <a:noFill/>
          </a:ln>
        </p:spPr>
      </p:pic>
      <p:pic>
        <p:nvPicPr>
          <p:cNvPr id="5" name="Obraz 73">
            <a:extLst>
              <a:ext uri="{FF2B5EF4-FFF2-40B4-BE49-F238E27FC236}">
                <a16:creationId xmlns:a16="http://schemas.microsoft.com/office/drawing/2014/main" xmlns="" id="{AA2BF75A-74DA-4E32-8C2F-04881D7D887A}"/>
              </a:ext>
            </a:extLst>
          </p:cNvPr>
          <p:cNvPicPr>
            <a:picLocks noChangeAspect="1"/>
          </p:cNvPicPr>
          <p:nvPr/>
        </p:nvPicPr>
        <p:blipFill>
          <a:blip r:embed="rId2"/>
          <a:stretch>
            <a:fillRect/>
          </a:stretch>
        </p:blipFill>
        <p:spPr>
          <a:xfrm>
            <a:off x="6555763" y="1947507"/>
            <a:ext cx="2353062" cy="1005840"/>
          </a:xfrm>
          <a:prstGeom prst="rect">
            <a:avLst/>
          </a:prstGeom>
          <a:noFill/>
          <a:ln cap="flat">
            <a:noFill/>
          </a:ln>
        </p:spPr>
      </p:pic>
      <p:pic>
        <p:nvPicPr>
          <p:cNvPr id="6" name="Obraz 74">
            <a:extLst>
              <a:ext uri="{FF2B5EF4-FFF2-40B4-BE49-F238E27FC236}">
                <a16:creationId xmlns:a16="http://schemas.microsoft.com/office/drawing/2014/main" xmlns="" id="{316C89CA-E4C1-435C-915A-6226E42AC228}"/>
              </a:ext>
            </a:extLst>
          </p:cNvPr>
          <p:cNvPicPr>
            <a:picLocks noChangeAspect="1"/>
          </p:cNvPicPr>
          <p:nvPr/>
        </p:nvPicPr>
        <p:blipFill>
          <a:blip r:embed="rId2"/>
          <a:stretch>
            <a:fillRect/>
          </a:stretch>
        </p:blipFill>
        <p:spPr>
          <a:xfrm>
            <a:off x="9355107" y="1939488"/>
            <a:ext cx="2353062" cy="1005840"/>
          </a:xfrm>
          <a:prstGeom prst="rect">
            <a:avLst/>
          </a:prstGeom>
          <a:noFill/>
          <a:ln cap="flat">
            <a:noFill/>
          </a:ln>
        </p:spPr>
      </p:pic>
      <p:pic>
        <p:nvPicPr>
          <p:cNvPr id="7" name="Obraz 75">
            <a:extLst>
              <a:ext uri="{FF2B5EF4-FFF2-40B4-BE49-F238E27FC236}">
                <a16:creationId xmlns:a16="http://schemas.microsoft.com/office/drawing/2014/main" xmlns="" id="{AB5B41B5-66BB-4103-B3C7-E3A30EB1960E}"/>
              </a:ext>
            </a:extLst>
          </p:cNvPr>
          <p:cNvPicPr>
            <a:picLocks noChangeAspect="1"/>
          </p:cNvPicPr>
          <p:nvPr/>
        </p:nvPicPr>
        <p:blipFill>
          <a:blip r:embed="rId2"/>
          <a:stretch>
            <a:fillRect/>
          </a:stretch>
        </p:blipFill>
        <p:spPr>
          <a:xfrm>
            <a:off x="916960" y="3110560"/>
            <a:ext cx="2353062" cy="1005840"/>
          </a:xfrm>
          <a:prstGeom prst="rect">
            <a:avLst/>
          </a:prstGeom>
          <a:noFill/>
          <a:ln cap="flat">
            <a:noFill/>
          </a:ln>
        </p:spPr>
      </p:pic>
      <p:pic>
        <p:nvPicPr>
          <p:cNvPr id="8" name="Obraz 76">
            <a:extLst>
              <a:ext uri="{FF2B5EF4-FFF2-40B4-BE49-F238E27FC236}">
                <a16:creationId xmlns:a16="http://schemas.microsoft.com/office/drawing/2014/main" xmlns="" id="{AB2009D9-75E3-4754-B161-FB2CC869B64F}"/>
              </a:ext>
            </a:extLst>
          </p:cNvPr>
          <p:cNvPicPr>
            <a:picLocks noChangeAspect="1"/>
          </p:cNvPicPr>
          <p:nvPr/>
        </p:nvPicPr>
        <p:blipFill>
          <a:blip r:embed="rId2"/>
          <a:stretch>
            <a:fillRect/>
          </a:stretch>
        </p:blipFill>
        <p:spPr>
          <a:xfrm>
            <a:off x="3732352" y="3102540"/>
            <a:ext cx="2353062" cy="1005840"/>
          </a:xfrm>
          <a:prstGeom prst="rect">
            <a:avLst/>
          </a:prstGeom>
          <a:noFill/>
          <a:ln cap="flat">
            <a:noFill/>
          </a:ln>
        </p:spPr>
      </p:pic>
      <p:pic>
        <p:nvPicPr>
          <p:cNvPr id="9" name="Obraz 77">
            <a:extLst>
              <a:ext uri="{FF2B5EF4-FFF2-40B4-BE49-F238E27FC236}">
                <a16:creationId xmlns:a16="http://schemas.microsoft.com/office/drawing/2014/main" xmlns="" id="{4DF3524A-45BD-4C34-9E09-1E63FD344028}"/>
              </a:ext>
            </a:extLst>
          </p:cNvPr>
          <p:cNvPicPr>
            <a:picLocks noChangeAspect="1"/>
          </p:cNvPicPr>
          <p:nvPr/>
        </p:nvPicPr>
        <p:blipFill>
          <a:blip r:embed="rId2"/>
          <a:stretch>
            <a:fillRect/>
          </a:stretch>
        </p:blipFill>
        <p:spPr>
          <a:xfrm>
            <a:off x="6563782" y="3110560"/>
            <a:ext cx="2353062" cy="1005840"/>
          </a:xfrm>
          <a:prstGeom prst="rect">
            <a:avLst/>
          </a:prstGeom>
          <a:noFill/>
          <a:ln cap="flat">
            <a:noFill/>
          </a:ln>
        </p:spPr>
      </p:pic>
      <p:pic>
        <p:nvPicPr>
          <p:cNvPr id="10" name="Obraz 78">
            <a:extLst>
              <a:ext uri="{FF2B5EF4-FFF2-40B4-BE49-F238E27FC236}">
                <a16:creationId xmlns:a16="http://schemas.microsoft.com/office/drawing/2014/main" xmlns="" id="{78291DE8-D1BC-4D99-ACC0-6DB0C0351CD1}"/>
              </a:ext>
            </a:extLst>
          </p:cNvPr>
          <p:cNvPicPr>
            <a:picLocks noChangeAspect="1"/>
          </p:cNvPicPr>
          <p:nvPr/>
        </p:nvPicPr>
        <p:blipFill>
          <a:blip r:embed="rId2"/>
          <a:stretch>
            <a:fillRect/>
          </a:stretch>
        </p:blipFill>
        <p:spPr>
          <a:xfrm>
            <a:off x="9363135" y="3118579"/>
            <a:ext cx="2353062" cy="1005840"/>
          </a:xfrm>
          <a:prstGeom prst="rect">
            <a:avLst/>
          </a:prstGeom>
          <a:noFill/>
          <a:ln cap="flat">
            <a:noFill/>
          </a:ln>
        </p:spPr>
      </p:pic>
      <p:pic>
        <p:nvPicPr>
          <p:cNvPr id="11" name="Obraz 79">
            <a:extLst>
              <a:ext uri="{FF2B5EF4-FFF2-40B4-BE49-F238E27FC236}">
                <a16:creationId xmlns:a16="http://schemas.microsoft.com/office/drawing/2014/main" xmlns="" id="{A052C151-9B56-4D57-B39F-B54E640E28D6}"/>
              </a:ext>
            </a:extLst>
          </p:cNvPr>
          <p:cNvPicPr>
            <a:picLocks noChangeAspect="1"/>
          </p:cNvPicPr>
          <p:nvPr/>
        </p:nvPicPr>
        <p:blipFill>
          <a:blip r:embed="rId2"/>
          <a:stretch>
            <a:fillRect/>
          </a:stretch>
        </p:blipFill>
        <p:spPr>
          <a:xfrm>
            <a:off x="924979" y="4257574"/>
            <a:ext cx="2353062" cy="1005840"/>
          </a:xfrm>
          <a:prstGeom prst="rect">
            <a:avLst/>
          </a:prstGeom>
          <a:noFill/>
          <a:ln cap="flat">
            <a:noFill/>
          </a:ln>
        </p:spPr>
      </p:pic>
      <p:pic>
        <p:nvPicPr>
          <p:cNvPr id="12" name="Obraz 80">
            <a:extLst>
              <a:ext uri="{FF2B5EF4-FFF2-40B4-BE49-F238E27FC236}">
                <a16:creationId xmlns:a16="http://schemas.microsoft.com/office/drawing/2014/main" xmlns="" id="{6175CA2E-41F0-44E8-9419-BD8FEAC72D64}"/>
              </a:ext>
            </a:extLst>
          </p:cNvPr>
          <p:cNvPicPr>
            <a:picLocks noChangeAspect="1"/>
          </p:cNvPicPr>
          <p:nvPr/>
        </p:nvPicPr>
        <p:blipFill>
          <a:blip r:embed="rId2"/>
          <a:stretch>
            <a:fillRect/>
          </a:stretch>
        </p:blipFill>
        <p:spPr>
          <a:xfrm>
            <a:off x="3740371" y="4249555"/>
            <a:ext cx="2353062" cy="1005840"/>
          </a:xfrm>
          <a:prstGeom prst="rect">
            <a:avLst/>
          </a:prstGeom>
          <a:noFill/>
          <a:ln cap="flat">
            <a:noFill/>
          </a:ln>
        </p:spPr>
      </p:pic>
      <p:pic>
        <p:nvPicPr>
          <p:cNvPr id="13" name="Obraz 81">
            <a:extLst>
              <a:ext uri="{FF2B5EF4-FFF2-40B4-BE49-F238E27FC236}">
                <a16:creationId xmlns:a16="http://schemas.microsoft.com/office/drawing/2014/main" xmlns="" id="{ECC3089C-7614-4FDD-BBAF-D3A316CCB8A8}"/>
              </a:ext>
            </a:extLst>
          </p:cNvPr>
          <p:cNvPicPr>
            <a:picLocks noChangeAspect="1"/>
          </p:cNvPicPr>
          <p:nvPr/>
        </p:nvPicPr>
        <p:blipFill>
          <a:blip r:embed="rId2"/>
          <a:stretch>
            <a:fillRect/>
          </a:stretch>
        </p:blipFill>
        <p:spPr>
          <a:xfrm>
            <a:off x="6555763" y="4257574"/>
            <a:ext cx="2353062" cy="1005840"/>
          </a:xfrm>
          <a:prstGeom prst="rect">
            <a:avLst/>
          </a:prstGeom>
          <a:noFill/>
          <a:ln cap="flat">
            <a:noFill/>
          </a:ln>
        </p:spPr>
      </p:pic>
      <p:pic>
        <p:nvPicPr>
          <p:cNvPr id="14" name="Obraz 82">
            <a:extLst>
              <a:ext uri="{FF2B5EF4-FFF2-40B4-BE49-F238E27FC236}">
                <a16:creationId xmlns:a16="http://schemas.microsoft.com/office/drawing/2014/main" xmlns="" id="{F547545F-41B7-4408-AF88-76044493F366}"/>
              </a:ext>
            </a:extLst>
          </p:cNvPr>
          <p:cNvPicPr>
            <a:picLocks noChangeAspect="1"/>
          </p:cNvPicPr>
          <p:nvPr/>
        </p:nvPicPr>
        <p:blipFill>
          <a:blip r:embed="rId2"/>
          <a:stretch>
            <a:fillRect/>
          </a:stretch>
        </p:blipFill>
        <p:spPr>
          <a:xfrm>
            <a:off x="9371155" y="4249555"/>
            <a:ext cx="2353062" cy="1005840"/>
          </a:xfrm>
          <a:prstGeom prst="rect">
            <a:avLst/>
          </a:prstGeom>
          <a:noFill/>
          <a:ln cap="flat">
            <a:noFill/>
          </a:ln>
        </p:spPr>
      </p:pic>
      <p:pic>
        <p:nvPicPr>
          <p:cNvPr id="15" name="Obraz 84">
            <a:extLst>
              <a:ext uri="{FF2B5EF4-FFF2-40B4-BE49-F238E27FC236}">
                <a16:creationId xmlns:a16="http://schemas.microsoft.com/office/drawing/2014/main" xmlns="" id="{93154EF2-BA72-4AC9-A9D1-9B88266738D4}"/>
              </a:ext>
            </a:extLst>
          </p:cNvPr>
          <p:cNvPicPr>
            <a:picLocks noChangeAspect="1"/>
          </p:cNvPicPr>
          <p:nvPr/>
        </p:nvPicPr>
        <p:blipFill>
          <a:blip r:embed="rId2"/>
          <a:stretch>
            <a:fillRect/>
          </a:stretch>
        </p:blipFill>
        <p:spPr>
          <a:xfrm>
            <a:off x="3732352" y="5428646"/>
            <a:ext cx="2353062" cy="1005840"/>
          </a:xfrm>
          <a:prstGeom prst="rect">
            <a:avLst/>
          </a:prstGeom>
          <a:noFill/>
          <a:ln cap="flat">
            <a:noFill/>
          </a:ln>
        </p:spPr>
      </p:pic>
      <p:pic>
        <p:nvPicPr>
          <p:cNvPr id="16" name="Obraz 85">
            <a:extLst>
              <a:ext uri="{FF2B5EF4-FFF2-40B4-BE49-F238E27FC236}">
                <a16:creationId xmlns:a16="http://schemas.microsoft.com/office/drawing/2014/main" xmlns="" id="{DCAB5488-C0DA-4D05-B611-FD1108BB9C0F}"/>
              </a:ext>
            </a:extLst>
          </p:cNvPr>
          <p:cNvPicPr>
            <a:picLocks noChangeAspect="1"/>
          </p:cNvPicPr>
          <p:nvPr/>
        </p:nvPicPr>
        <p:blipFill>
          <a:blip r:embed="rId2"/>
          <a:stretch>
            <a:fillRect/>
          </a:stretch>
        </p:blipFill>
        <p:spPr>
          <a:xfrm>
            <a:off x="6563782" y="5420627"/>
            <a:ext cx="2353062" cy="1005840"/>
          </a:xfrm>
          <a:prstGeom prst="rect">
            <a:avLst/>
          </a:prstGeom>
          <a:noFill/>
          <a:ln cap="flat">
            <a:noFill/>
          </a:ln>
        </p:spPr>
      </p:pic>
      <p:pic>
        <p:nvPicPr>
          <p:cNvPr id="17" name="Obraz 6">
            <a:extLst>
              <a:ext uri="{FF2B5EF4-FFF2-40B4-BE49-F238E27FC236}">
                <a16:creationId xmlns:a16="http://schemas.microsoft.com/office/drawing/2014/main" xmlns="" id="{D3D1EDDF-15E8-49E5-9C3B-457F2A8940D5}"/>
              </a:ext>
            </a:extLst>
          </p:cNvPr>
          <p:cNvPicPr>
            <a:picLocks noChangeAspect="1"/>
          </p:cNvPicPr>
          <p:nvPr/>
        </p:nvPicPr>
        <p:blipFill>
          <a:blip r:embed="rId3"/>
          <a:stretch>
            <a:fillRect/>
          </a:stretch>
        </p:blipFill>
        <p:spPr>
          <a:xfrm>
            <a:off x="903408" y="5420224"/>
            <a:ext cx="2321058" cy="990606"/>
          </a:xfrm>
          <a:prstGeom prst="rect">
            <a:avLst/>
          </a:prstGeom>
          <a:noFill/>
          <a:ln cap="flat">
            <a:noFill/>
          </a:ln>
        </p:spPr>
      </p:pic>
      <p:sp>
        <p:nvSpPr>
          <p:cNvPr id="18" name="Symbol zastępczy tekstu 10">
            <a:extLst>
              <a:ext uri="{FF2B5EF4-FFF2-40B4-BE49-F238E27FC236}">
                <a16:creationId xmlns:a16="http://schemas.microsoft.com/office/drawing/2014/main" xmlns="" id="{94E44432-0E36-4449-BFB9-92AAB24204FC}"/>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19" name="Symbol zastępczy tekstu 34">
            <a:extLst>
              <a:ext uri="{FF2B5EF4-FFF2-40B4-BE49-F238E27FC236}">
                <a16:creationId xmlns:a16="http://schemas.microsoft.com/office/drawing/2014/main" xmlns="" id="{9AEDA3B1-DA50-46DB-898F-B03E8A5FF853}"/>
              </a:ext>
            </a:extLst>
          </p:cNvPr>
          <p:cNvSpPr txBox="1">
            <a:spLocks noGrp="1"/>
          </p:cNvSpPr>
          <p:nvPr>
            <p:ph type="body" sz="quarter" idx="4294967295"/>
          </p:nvPr>
        </p:nvSpPr>
        <p:spPr>
          <a:xfrm>
            <a:off x="1037011" y="2044698"/>
            <a:ext cx="212357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a16="http://schemas.microsoft.com/office/drawing/2014/main" xmlns="" id="{DA4ACBC9-003C-4A67-98FE-37385074AC10}"/>
              </a:ext>
            </a:extLst>
          </p:cNvPr>
          <p:cNvSpPr txBox="1">
            <a:spLocks noGrp="1"/>
          </p:cNvSpPr>
          <p:nvPr>
            <p:ph type="body" sz="quarter" idx="4294967295"/>
          </p:nvPr>
        </p:nvSpPr>
        <p:spPr>
          <a:xfrm>
            <a:off x="3851736" y="2044698"/>
            <a:ext cx="211622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a16="http://schemas.microsoft.com/office/drawing/2014/main" xmlns="" id="{1732D834-07B3-452A-B28E-1161C0DBAAB9}"/>
              </a:ext>
            </a:extLst>
          </p:cNvPr>
          <p:cNvSpPr txBox="1">
            <a:spLocks noGrp="1"/>
          </p:cNvSpPr>
          <p:nvPr>
            <p:ph type="body" sz="quarter" idx="4294967295"/>
          </p:nvPr>
        </p:nvSpPr>
        <p:spPr>
          <a:xfrm>
            <a:off x="6659767" y="2048045"/>
            <a:ext cx="211555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2" name="Symbol zastępczy tekstu 34">
            <a:extLst>
              <a:ext uri="{FF2B5EF4-FFF2-40B4-BE49-F238E27FC236}">
                <a16:creationId xmlns:a16="http://schemas.microsoft.com/office/drawing/2014/main" xmlns="" id="{A221CB8A-96FB-4215-84E9-64C4537568A4}"/>
              </a:ext>
            </a:extLst>
          </p:cNvPr>
          <p:cNvSpPr txBox="1">
            <a:spLocks noGrp="1"/>
          </p:cNvSpPr>
          <p:nvPr>
            <p:ph type="body" sz="quarter" idx="4294967295"/>
          </p:nvPr>
        </p:nvSpPr>
        <p:spPr>
          <a:xfrm>
            <a:off x="9465128" y="2051383"/>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3" name="Symbol zastępczy tekstu 34">
            <a:extLst>
              <a:ext uri="{FF2B5EF4-FFF2-40B4-BE49-F238E27FC236}">
                <a16:creationId xmlns:a16="http://schemas.microsoft.com/office/drawing/2014/main" xmlns="" id="{1E79D583-3F64-41EB-8DC4-95035EA1C070}"/>
              </a:ext>
            </a:extLst>
          </p:cNvPr>
          <p:cNvSpPr txBox="1">
            <a:spLocks noGrp="1"/>
          </p:cNvSpPr>
          <p:nvPr>
            <p:ph type="body" sz="quarter" idx="4294967295"/>
          </p:nvPr>
        </p:nvSpPr>
        <p:spPr>
          <a:xfrm>
            <a:off x="1037679" y="3203070"/>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4" name="Symbol zastępczy tekstu 34">
            <a:extLst>
              <a:ext uri="{FF2B5EF4-FFF2-40B4-BE49-F238E27FC236}">
                <a16:creationId xmlns:a16="http://schemas.microsoft.com/office/drawing/2014/main" xmlns="" id="{9622F878-1A19-4228-8DB4-55B7957D2E2C}"/>
              </a:ext>
            </a:extLst>
          </p:cNvPr>
          <p:cNvSpPr txBox="1">
            <a:spLocks noGrp="1"/>
          </p:cNvSpPr>
          <p:nvPr>
            <p:ph type="body" sz="quarter" idx="4294967295"/>
          </p:nvPr>
        </p:nvSpPr>
        <p:spPr>
          <a:xfrm>
            <a:off x="3855741" y="3206416"/>
            <a:ext cx="2160334"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5" name="Symbol zastępczy tekstu 34">
            <a:extLst>
              <a:ext uri="{FF2B5EF4-FFF2-40B4-BE49-F238E27FC236}">
                <a16:creationId xmlns:a16="http://schemas.microsoft.com/office/drawing/2014/main" xmlns="" id="{4C6C7359-337A-4C0E-A326-EFC6991E15D3}"/>
              </a:ext>
            </a:extLst>
          </p:cNvPr>
          <p:cNvSpPr txBox="1">
            <a:spLocks noGrp="1"/>
          </p:cNvSpPr>
          <p:nvPr>
            <p:ph type="body" sz="quarter" idx="4294967295"/>
          </p:nvPr>
        </p:nvSpPr>
        <p:spPr>
          <a:xfrm>
            <a:off x="6651747" y="3209754"/>
            <a:ext cx="21716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6" name="Symbol zastępczy tekstu 34">
            <a:extLst>
              <a:ext uri="{FF2B5EF4-FFF2-40B4-BE49-F238E27FC236}">
                <a16:creationId xmlns:a16="http://schemas.microsoft.com/office/drawing/2014/main" xmlns="" id="{CD7F0A7C-0831-41A2-8A3E-0E1DC559CD92}"/>
              </a:ext>
            </a:extLst>
          </p:cNvPr>
          <p:cNvSpPr txBox="1">
            <a:spLocks noGrp="1"/>
          </p:cNvSpPr>
          <p:nvPr>
            <p:ph type="body" sz="quarter" idx="4294967295"/>
          </p:nvPr>
        </p:nvSpPr>
        <p:spPr>
          <a:xfrm>
            <a:off x="9453771" y="3225802"/>
            <a:ext cx="219308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7" name="Symbol zastępczy tekstu 34">
            <a:extLst>
              <a:ext uri="{FF2B5EF4-FFF2-40B4-BE49-F238E27FC236}">
                <a16:creationId xmlns:a16="http://schemas.microsoft.com/office/drawing/2014/main" xmlns="" id="{1C96707A-EDF6-44D2-A968-BAE975CF10E5}"/>
              </a:ext>
            </a:extLst>
          </p:cNvPr>
          <p:cNvSpPr txBox="1">
            <a:spLocks noGrp="1"/>
          </p:cNvSpPr>
          <p:nvPr>
            <p:ph type="body" sz="quarter" idx="4294967295"/>
          </p:nvPr>
        </p:nvSpPr>
        <p:spPr>
          <a:xfrm>
            <a:off x="1028992" y="4378823"/>
            <a:ext cx="212357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8" name="Symbol zastępczy tekstu 34">
            <a:extLst>
              <a:ext uri="{FF2B5EF4-FFF2-40B4-BE49-F238E27FC236}">
                <a16:creationId xmlns:a16="http://schemas.microsoft.com/office/drawing/2014/main" xmlns="" id="{6ECA5A68-8FEA-4DBE-AB4B-AA547AC2C7C8}"/>
              </a:ext>
            </a:extLst>
          </p:cNvPr>
          <p:cNvSpPr txBox="1">
            <a:spLocks noGrp="1"/>
          </p:cNvSpPr>
          <p:nvPr>
            <p:ph type="body" sz="quarter" idx="4294967295"/>
          </p:nvPr>
        </p:nvSpPr>
        <p:spPr>
          <a:xfrm>
            <a:off x="3843707" y="4378823"/>
            <a:ext cx="211622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9" name="Symbol zastępczy tekstu 34">
            <a:extLst>
              <a:ext uri="{FF2B5EF4-FFF2-40B4-BE49-F238E27FC236}">
                <a16:creationId xmlns:a16="http://schemas.microsoft.com/office/drawing/2014/main" xmlns="" id="{02558F85-4C14-4FC1-BA09-1ED5B0F90A41}"/>
              </a:ext>
            </a:extLst>
          </p:cNvPr>
          <p:cNvSpPr txBox="1">
            <a:spLocks noGrp="1"/>
          </p:cNvSpPr>
          <p:nvPr>
            <p:ph type="body" sz="quarter" idx="4294967295"/>
          </p:nvPr>
        </p:nvSpPr>
        <p:spPr>
          <a:xfrm>
            <a:off x="6651747" y="4382170"/>
            <a:ext cx="211555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0" name="Symbol zastępczy tekstu 34">
            <a:extLst>
              <a:ext uri="{FF2B5EF4-FFF2-40B4-BE49-F238E27FC236}">
                <a16:creationId xmlns:a16="http://schemas.microsoft.com/office/drawing/2014/main" xmlns="" id="{087FA02E-C441-4AE5-8FD0-014FB1D6156A}"/>
              </a:ext>
            </a:extLst>
          </p:cNvPr>
          <p:cNvSpPr txBox="1">
            <a:spLocks noGrp="1"/>
          </p:cNvSpPr>
          <p:nvPr>
            <p:ph type="body" sz="quarter" idx="4294967295"/>
          </p:nvPr>
        </p:nvSpPr>
        <p:spPr>
          <a:xfrm>
            <a:off x="9457108" y="4385508"/>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1" name="Symbol zastępczy tekstu 34">
            <a:extLst>
              <a:ext uri="{FF2B5EF4-FFF2-40B4-BE49-F238E27FC236}">
                <a16:creationId xmlns:a16="http://schemas.microsoft.com/office/drawing/2014/main" xmlns="" id="{488AFE91-DCDE-429F-AF45-130D0A9BB2A8}"/>
              </a:ext>
            </a:extLst>
          </p:cNvPr>
          <p:cNvSpPr txBox="1">
            <a:spLocks noGrp="1"/>
          </p:cNvSpPr>
          <p:nvPr>
            <p:ph type="body" sz="quarter" idx="4294967295"/>
          </p:nvPr>
        </p:nvSpPr>
        <p:spPr>
          <a:xfrm>
            <a:off x="3847722" y="5540541"/>
            <a:ext cx="2160334"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2" name="Symbol zastępczy tekstu 34">
            <a:extLst>
              <a:ext uri="{FF2B5EF4-FFF2-40B4-BE49-F238E27FC236}">
                <a16:creationId xmlns:a16="http://schemas.microsoft.com/office/drawing/2014/main" xmlns="" id="{E248B204-ADFD-413B-AEC6-22B75135B267}"/>
              </a:ext>
            </a:extLst>
          </p:cNvPr>
          <p:cNvSpPr txBox="1">
            <a:spLocks noGrp="1"/>
          </p:cNvSpPr>
          <p:nvPr>
            <p:ph type="body" sz="quarter" idx="4294967295"/>
          </p:nvPr>
        </p:nvSpPr>
        <p:spPr>
          <a:xfrm>
            <a:off x="6643728" y="5543888"/>
            <a:ext cx="21716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cxnSp>
        <p:nvCxnSpPr>
          <p:cNvPr id="33" name="Łącznik prosty 14">
            <a:extLst>
              <a:ext uri="{FF2B5EF4-FFF2-40B4-BE49-F238E27FC236}">
                <a16:creationId xmlns:a16="http://schemas.microsoft.com/office/drawing/2014/main" xmlns="" id="{B1DF486E-BF97-45FB-BBD2-8E3A6B8B01BF}"/>
              </a:ext>
            </a:extLst>
          </p:cNvPr>
          <p:cNvCxnSpPr/>
          <p:nvPr/>
        </p:nvCxnSpPr>
        <p:spPr>
          <a:xfrm>
            <a:off x="0" y="2438403"/>
            <a:ext cx="978563" cy="0"/>
          </a:xfrm>
          <a:prstGeom prst="straightConnector1">
            <a:avLst/>
          </a:prstGeom>
          <a:noFill/>
          <a:ln w="6345" cap="flat">
            <a:solidFill>
              <a:srgbClr val="A43757"/>
            </a:solidFill>
            <a:prstDash val="solid"/>
            <a:miter/>
          </a:ln>
        </p:spPr>
      </p:cxnSp>
      <p:cxnSp>
        <p:nvCxnSpPr>
          <p:cNvPr id="34" name="Łącznik prosty ze strzałką 17">
            <a:extLst>
              <a:ext uri="{FF2B5EF4-FFF2-40B4-BE49-F238E27FC236}">
                <a16:creationId xmlns:a16="http://schemas.microsoft.com/office/drawing/2014/main" xmlns="" id="{7CD2EDAE-69A6-4EE8-BA0A-2590774904C5}"/>
              </a:ext>
            </a:extLst>
          </p:cNvPr>
          <p:cNvCxnSpPr/>
          <p:nvPr/>
        </p:nvCxnSpPr>
        <p:spPr>
          <a:xfrm>
            <a:off x="3272591" y="2438403"/>
            <a:ext cx="481258" cy="0"/>
          </a:xfrm>
          <a:prstGeom prst="straightConnector1">
            <a:avLst/>
          </a:prstGeom>
          <a:noFill/>
          <a:ln w="6345" cap="flat">
            <a:solidFill>
              <a:srgbClr val="A43757"/>
            </a:solidFill>
            <a:prstDash val="solid"/>
            <a:miter/>
            <a:tailEnd type="arrow"/>
          </a:ln>
        </p:spPr>
      </p:cxnSp>
      <p:cxnSp>
        <p:nvCxnSpPr>
          <p:cNvPr id="35" name="Łącznik prosty ze strzałką 88">
            <a:extLst>
              <a:ext uri="{FF2B5EF4-FFF2-40B4-BE49-F238E27FC236}">
                <a16:creationId xmlns:a16="http://schemas.microsoft.com/office/drawing/2014/main" xmlns="" id="{0B2BB9B8-5BFF-4654-A459-8A75C5193919}"/>
              </a:ext>
            </a:extLst>
          </p:cNvPr>
          <p:cNvCxnSpPr>
            <a:stCxn id="4" idx="3"/>
            <a:endCxn id="5" idx="1"/>
          </p:cNvCxnSpPr>
          <p:nvPr/>
        </p:nvCxnSpPr>
        <p:spPr>
          <a:xfrm>
            <a:off x="6093433" y="2442408"/>
            <a:ext cx="462330" cy="8019"/>
          </a:xfrm>
          <a:prstGeom prst="straightConnector1">
            <a:avLst/>
          </a:prstGeom>
          <a:noFill/>
          <a:ln w="6345" cap="flat">
            <a:solidFill>
              <a:srgbClr val="A43757"/>
            </a:solidFill>
            <a:prstDash val="solid"/>
            <a:miter/>
            <a:tailEnd type="arrow"/>
          </a:ln>
        </p:spPr>
      </p:cxnSp>
      <p:cxnSp>
        <p:nvCxnSpPr>
          <p:cNvPr id="36" name="Łącznik prosty ze strzałką 89">
            <a:extLst>
              <a:ext uri="{FF2B5EF4-FFF2-40B4-BE49-F238E27FC236}">
                <a16:creationId xmlns:a16="http://schemas.microsoft.com/office/drawing/2014/main" xmlns="" id="{C044E821-74F1-4E8B-B915-21D1B234BFC1}"/>
              </a:ext>
            </a:extLst>
          </p:cNvPr>
          <p:cNvCxnSpPr>
            <a:stCxn id="5" idx="3"/>
            <a:endCxn id="6" idx="1"/>
          </p:cNvCxnSpPr>
          <p:nvPr/>
        </p:nvCxnSpPr>
        <p:spPr>
          <a:xfrm flipV="1">
            <a:off x="8908825" y="2442408"/>
            <a:ext cx="446282" cy="8019"/>
          </a:xfrm>
          <a:prstGeom prst="straightConnector1">
            <a:avLst/>
          </a:prstGeom>
          <a:noFill/>
          <a:ln w="6345" cap="flat">
            <a:solidFill>
              <a:srgbClr val="A43757"/>
            </a:solidFill>
            <a:prstDash val="solid"/>
            <a:miter/>
            <a:tailEnd type="arrow"/>
          </a:ln>
        </p:spPr>
      </p:cxnSp>
      <p:cxnSp>
        <p:nvCxnSpPr>
          <p:cNvPr id="37" name="Łącznik prosty ze strzałką 90">
            <a:extLst>
              <a:ext uri="{FF2B5EF4-FFF2-40B4-BE49-F238E27FC236}">
                <a16:creationId xmlns:a16="http://schemas.microsoft.com/office/drawing/2014/main" xmlns="" id="{CDBA24B6-E796-4105-991B-20008587C47C}"/>
              </a:ext>
            </a:extLst>
          </p:cNvPr>
          <p:cNvCxnSpPr/>
          <p:nvPr/>
        </p:nvCxnSpPr>
        <p:spPr>
          <a:xfrm>
            <a:off x="3264563" y="4756480"/>
            <a:ext cx="473248" cy="8028"/>
          </a:xfrm>
          <a:prstGeom prst="straightConnector1">
            <a:avLst/>
          </a:prstGeom>
          <a:noFill/>
          <a:ln w="6345" cap="flat">
            <a:solidFill>
              <a:srgbClr val="A43757"/>
            </a:solidFill>
            <a:prstDash val="solid"/>
            <a:miter/>
            <a:tailEnd type="arrow"/>
          </a:ln>
        </p:spPr>
      </p:cxnSp>
      <p:cxnSp>
        <p:nvCxnSpPr>
          <p:cNvPr id="38" name="Łącznik prosty ze strzałką 91">
            <a:extLst>
              <a:ext uri="{FF2B5EF4-FFF2-40B4-BE49-F238E27FC236}">
                <a16:creationId xmlns:a16="http://schemas.microsoft.com/office/drawing/2014/main" xmlns="" id="{8402DEF2-2023-4404-A6F8-0FFBE39D0C39}"/>
              </a:ext>
            </a:extLst>
          </p:cNvPr>
          <p:cNvCxnSpPr>
            <a:stCxn id="12" idx="3"/>
            <a:endCxn id="13" idx="1"/>
          </p:cNvCxnSpPr>
          <p:nvPr/>
        </p:nvCxnSpPr>
        <p:spPr>
          <a:xfrm>
            <a:off x="6093433" y="4752475"/>
            <a:ext cx="462330" cy="8019"/>
          </a:xfrm>
          <a:prstGeom prst="straightConnector1">
            <a:avLst/>
          </a:prstGeom>
          <a:noFill/>
          <a:ln w="6345" cap="flat">
            <a:solidFill>
              <a:srgbClr val="A43757"/>
            </a:solidFill>
            <a:prstDash val="solid"/>
            <a:miter/>
            <a:tailEnd type="arrow"/>
          </a:ln>
        </p:spPr>
      </p:cxnSp>
      <p:cxnSp>
        <p:nvCxnSpPr>
          <p:cNvPr id="39" name="Łącznik prosty ze strzałką 92">
            <a:extLst>
              <a:ext uri="{FF2B5EF4-FFF2-40B4-BE49-F238E27FC236}">
                <a16:creationId xmlns:a16="http://schemas.microsoft.com/office/drawing/2014/main" xmlns="" id="{0D5FDA0D-47CF-46A2-B5E9-E396820322F7}"/>
              </a:ext>
            </a:extLst>
          </p:cNvPr>
          <p:cNvCxnSpPr>
            <a:stCxn id="13" idx="3"/>
            <a:endCxn id="14" idx="1"/>
          </p:cNvCxnSpPr>
          <p:nvPr/>
        </p:nvCxnSpPr>
        <p:spPr>
          <a:xfrm flipV="1">
            <a:off x="8908825" y="4752475"/>
            <a:ext cx="462330" cy="8019"/>
          </a:xfrm>
          <a:prstGeom prst="straightConnector1">
            <a:avLst/>
          </a:prstGeom>
          <a:noFill/>
          <a:ln w="6345" cap="flat">
            <a:solidFill>
              <a:srgbClr val="A43757"/>
            </a:solidFill>
            <a:prstDash val="solid"/>
            <a:miter/>
            <a:tailEnd type="arrow"/>
          </a:ln>
        </p:spPr>
      </p:cxnSp>
      <p:cxnSp>
        <p:nvCxnSpPr>
          <p:cNvPr id="40" name="Łącznik prosty ze strzałką 23">
            <a:extLst>
              <a:ext uri="{FF2B5EF4-FFF2-40B4-BE49-F238E27FC236}">
                <a16:creationId xmlns:a16="http://schemas.microsoft.com/office/drawing/2014/main" xmlns="" id="{93B28CFA-E098-418A-BB2F-FB1592F45ECF}"/>
              </a:ext>
            </a:extLst>
          </p:cNvPr>
          <p:cNvCxnSpPr/>
          <p:nvPr/>
        </p:nvCxnSpPr>
        <p:spPr>
          <a:xfrm flipH="1">
            <a:off x="3288630" y="3625513"/>
            <a:ext cx="433133" cy="0"/>
          </a:xfrm>
          <a:prstGeom prst="straightConnector1">
            <a:avLst/>
          </a:prstGeom>
          <a:noFill/>
          <a:ln w="6345" cap="flat">
            <a:solidFill>
              <a:srgbClr val="A43757"/>
            </a:solidFill>
            <a:prstDash val="solid"/>
            <a:miter/>
            <a:tailEnd type="arrow"/>
          </a:ln>
        </p:spPr>
      </p:cxnSp>
      <p:cxnSp>
        <p:nvCxnSpPr>
          <p:cNvPr id="41" name="Łącznik prosty ze strzałką 93">
            <a:extLst>
              <a:ext uri="{FF2B5EF4-FFF2-40B4-BE49-F238E27FC236}">
                <a16:creationId xmlns:a16="http://schemas.microsoft.com/office/drawing/2014/main" xmlns="" id="{6560525A-C543-448A-9A4A-7CFB0B860923}"/>
              </a:ext>
            </a:extLst>
          </p:cNvPr>
          <p:cNvCxnSpPr>
            <a:stCxn id="9" idx="1"/>
            <a:endCxn id="8" idx="3"/>
          </p:cNvCxnSpPr>
          <p:nvPr/>
        </p:nvCxnSpPr>
        <p:spPr>
          <a:xfrm flipH="1" flipV="1">
            <a:off x="6085414" y="3605460"/>
            <a:ext cx="478368" cy="8020"/>
          </a:xfrm>
          <a:prstGeom prst="straightConnector1">
            <a:avLst/>
          </a:prstGeom>
          <a:noFill/>
          <a:ln w="6345" cap="flat">
            <a:solidFill>
              <a:srgbClr val="A43757"/>
            </a:solidFill>
            <a:prstDash val="solid"/>
            <a:miter/>
            <a:tailEnd type="arrow"/>
          </a:ln>
        </p:spPr>
      </p:cxnSp>
      <p:cxnSp>
        <p:nvCxnSpPr>
          <p:cNvPr id="42" name="Łącznik prosty ze strzałką 94">
            <a:extLst>
              <a:ext uri="{FF2B5EF4-FFF2-40B4-BE49-F238E27FC236}">
                <a16:creationId xmlns:a16="http://schemas.microsoft.com/office/drawing/2014/main" xmlns="" id="{92B60AED-8B4E-496B-8137-FD55AC5A9FDC}"/>
              </a:ext>
            </a:extLst>
          </p:cNvPr>
          <p:cNvCxnSpPr/>
          <p:nvPr/>
        </p:nvCxnSpPr>
        <p:spPr>
          <a:xfrm flipH="1">
            <a:off x="8903366" y="3601455"/>
            <a:ext cx="457200" cy="8020"/>
          </a:xfrm>
          <a:prstGeom prst="straightConnector1">
            <a:avLst/>
          </a:prstGeom>
          <a:noFill/>
          <a:ln w="6345" cap="flat">
            <a:solidFill>
              <a:srgbClr val="A43757"/>
            </a:solidFill>
            <a:prstDash val="solid"/>
            <a:miter/>
            <a:tailEnd type="arrow"/>
          </a:ln>
        </p:spPr>
      </p:cxnSp>
      <p:cxnSp>
        <p:nvCxnSpPr>
          <p:cNvPr id="43" name="Łącznik prosty ze strzałką 102">
            <a:extLst>
              <a:ext uri="{FF2B5EF4-FFF2-40B4-BE49-F238E27FC236}">
                <a16:creationId xmlns:a16="http://schemas.microsoft.com/office/drawing/2014/main" xmlns="" id="{A8BF1D6F-7633-4296-9C29-8B5340F299FF}"/>
              </a:ext>
            </a:extLst>
          </p:cNvPr>
          <p:cNvCxnSpPr>
            <a:stCxn id="15" idx="1"/>
            <a:endCxn id="17" idx="3"/>
          </p:cNvCxnSpPr>
          <p:nvPr/>
        </p:nvCxnSpPr>
        <p:spPr>
          <a:xfrm flipH="1" flipV="1">
            <a:off x="3224466" y="5915527"/>
            <a:ext cx="507886" cy="16039"/>
          </a:xfrm>
          <a:prstGeom prst="straightConnector1">
            <a:avLst/>
          </a:prstGeom>
          <a:noFill/>
          <a:ln w="6345" cap="flat">
            <a:solidFill>
              <a:srgbClr val="A43757"/>
            </a:solidFill>
            <a:prstDash val="solid"/>
            <a:miter/>
            <a:tailEnd type="arrow"/>
          </a:ln>
        </p:spPr>
      </p:cxnSp>
      <p:cxnSp>
        <p:nvCxnSpPr>
          <p:cNvPr id="44" name="Łącznik prosty ze strzałką 103">
            <a:extLst>
              <a:ext uri="{FF2B5EF4-FFF2-40B4-BE49-F238E27FC236}">
                <a16:creationId xmlns:a16="http://schemas.microsoft.com/office/drawing/2014/main" xmlns="" id="{EBD507D8-A3FC-4025-8997-87BEFA0E1B6F}"/>
              </a:ext>
            </a:extLst>
          </p:cNvPr>
          <p:cNvCxnSpPr>
            <a:stCxn id="16" idx="1"/>
            <a:endCxn id="15" idx="3"/>
          </p:cNvCxnSpPr>
          <p:nvPr/>
        </p:nvCxnSpPr>
        <p:spPr>
          <a:xfrm flipH="1">
            <a:off x="6085414" y="5923547"/>
            <a:ext cx="478368" cy="8019"/>
          </a:xfrm>
          <a:prstGeom prst="straightConnector1">
            <a:avLst/>
          </a:prstGeom>
          <a:noFill/>
          <a:ln w="6345" cap="flat">
            <a:solidFill>
              <a:srgbClr val="A43757"/>
            </a:solidFill>
            <a:prstDash val="solid"/>
            <a:miter/>
            <a:tailEnd type="arrow"/>
          </a:ln>
        </p:spPr>
      </p:cxnSp>
      <p:cxnSp>
        <p:nvCxnSpPr>
          <p:cNvPr id="45" name="Łącznik prosty ze strzałką 104">
            <a:extLst>
              <a:ext uri="{FF2B5EF4-FFF2-40B4-BE49-F238E27FC236}">
                <a16:creationId xmlns:a16="http://schemas.microsoft.com/office/drawing/2014/main" xmlns="" id="{75907FF2-C01E-474E-A052-3D6290E90DCB}"/>
              </a:ext>
            </a:extLst>
          </p:cNvPr>
          <p:cNvCxnSpPr>
            <a:endCxn id="16" idx="3"/>
          </p:cNvCxnSpPr>
          <p:nvPr/>
        </p:nvCxnSpPr>
        <p:spPr>
          <a:xfrm flipH="1">
            <a:off x="8916844" y="5919532"/>
            <a:ext cx="435703" cy="4015"/>
          </a:xfrm>
          <a:prstGeom prst="straightConnector1">
            <a:avLst/>
          </a:prstGeom>
          <a:noFill/>
          <a:ln w="6345" cap="flat">
            <a:solidFill>
              <a:srgbClr val="A43757"/>
            </a:solidFill>
            <a:prstDash val="solid"/>
            <a:miter/>
            <a:tailEnd type="arrow"/>
          </a:ln>
        </p:spPr>
      </p:cxnSp>
      <p:cxnSp>
        <p:nvCxnSpPr>
          <p:cNvPr id="46" name="Łącznik prosty ze strzałką 29">
            <a:extLst>
              <a:ext uri="{FF2B5EF4-FFF2-40B4-BE49-F238E27FC236}">
                <a16:creationId xmlns:a16="http://schemas.microsoft.com/office/drawing/2014/main" xmlns="" id="{24C6B5B7-640C-4E46-8322-E899514F1329}"/>
              </a:ext>
            </a:extLst>
          </p:cNvPr>
          <p:cNvCxnSpPr/>
          <p:nvPr/>
        </p:nvCxnSpPr>
        <p:spPr>
          <a:xfrm>
            <a:off x="10555705" y="2928484"/>
            <a:ext cx="0" cy="183685"/>
          </a:xfrm>
          <a:prstGeom prst="straightConnector1">
            <a:avLst/>
          </a:prstGeom>
          <a:noFill/>
          <a:ln w="6345" cap="flat">
            <a:solidFill>
              <a:srgbClr val="A43757"/>
            </a:solidFill>
            <a:prstDash val="solid"/>
            <a:miter/>
            <a:tailEnd type="arrow"/>
          </a:ln>
        </p:spPr>
      </p:cxnSp>
      <p:cxnSp>
        <p:nvCxnSpPr>
          <p:cNvPr id="47" name="Łącznik prosty ze strzałką 106">
            <a:extLst>
              <a:ext uri="{FF2B5EF4-FFF2-40B4-BE49-F238E27FC236}">
                <a16:creationId xmlns:a16="http://schemas.microsoft.com/office/drawing/2014/main" xmlns="" id="{58533E80-7797-4D85-91BE-2EEBE2F7ED2F}"/>
              </a:ext>
            </a:extLst>
          </p:cNvPr>
          <p:cNvCxnSpPr/>
          <p:nvPr/>
        </p:nvCxnSpPr>
        <p:spPr>
          <a:xfrm>
            <a:off x="10547686" y="5262618"/>
            <a:ext cx="0" cy="183676"/>
          </a:xfrm>
          <a:prstGeom prst="straightConnector1">
            <a:avLst/>
          </a:prstGeom>
          <a:noFill/>
          <a:ln w="6345" cap="flat">
            <a:solidFill>
              <a:srgbClr val="A43757"/>
            </a:solidFill>
            <a:prstDash val="solid"/>
            <a:miter/>
            <a:tailEnd type="arrow"/>
          </a:ln>
        </p:spPr>
      </p:cxnSp>
      <p:cxnSp>
        <p:nvCxnSpPr>
          <p:cNvPr id="48" name="Łącznik prosty ze strzałką 107">
            <a:extLst>
              <a:ext uri="{FF2B5EF4-FFF2-40B4-BE49-F238E27FC236}">
                <a16:creationId xmlns:a16="http://schemas.microsoft.com/office/drawing/2014/main" xmlns="" id="{7D0BD117-AD89-4D97-94CB-48BDE4FEB0CF}"/>
              </a:ext>
            </a:extLst>
          </p:cNvPr>
          <p:cNvCxnSpPr/>
          <p:nvPr/>
        </p:nvCxnSpPr>
        <p:spPr>
          <a:xfrm>
            <a:off x="2109529" y="4075489"/>
            <a:ext cx="0" cy="183685"/>
          </a:xfrm>
          <a:prstGeom prst="straightConnector1">
            <a:avLst/>
          </a:prstGeom>
          <a:noFill/>
          <a:ln w="6345" cap="flat">
            <a:solidFill>
              <a:srgbClr val="A43757"/>
            </a:solidFill>
            <a:prstDash val="solid"/>
            <a:miter/>
            <a:tailEnd type="arrow"/>
          </a:ln>
        </p:spPr>
      </p:cxnSp>
      <p:sp>
        <p:nvSpPr>
          <p:cNvPr id="49" name="Symbol zastępczy tekstu 34">
            <a:extLst>
              <a:ext uri="{FF2B5EF4-FFF2-40B4-BE49-F238E27FC236}">
                <a16:creationId xmlns:a16="http://schemas.microsoft.com/office/drawing/2014/main" xmlns="" id="{DFD15D93-33D8-49AB-9BB0-FADE3A132253}"/>
              </a:ext>
            </a:extLst>
          </p:cNvPr>
          <p:cNvSpPr txBox="1">
            <a:spLocks noGrp="1"/>
          </p:cNvSpPr>
          <p:nvPr>
            <p:ph type="body" sz="quarter" idx="4294967295"/>
          </p:nvPr>
        </p:nvSpPr>
        <p:spPr>
          <a:xfrm>
            <a:off x="9465137" y="5532522"/>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pic>
        <p:nvPicPr>
          <p:cNvPr id="50" name="Obraz 120">
            <a:extLst>
              <a:ext uri="{FF2B5EF4-FFF2-40B4-BE49-F238E27FC236}">
                <a16:creationId xmlns:a16="http://schemas.microsoft.com/office/drawing/2014/main" xmlns="" id="{E5BC5E80-9DC9-47D9-AAE6-AA3F135CB522}"/>
              </a:ext>
            </a:extLst>
          </p:cNvPr>
          <p:cNvPicPr>
            <a:picLocks noChangeAspect="1"/>
          </p:cNvPicPr>
          <p:nvPr/>
        </p:nvPicPr>
        <p:blipFill>
          <a:blip r:embed="rId4"/>
          <a:stretch>
            <a:fillRect/>
          </a:stretch>
        </p:blipFill>
        <p:spPr>
          <a:xfrm>
            <a:off x="1729971" y="5569281"/>
            <a:ext cx="643124" cy="643124"/>
          </a:xfrm>
          <a:prstGeom prst="rect">
            <a:avLst/>
          </a:prstGeom>
          <a:noFill/>
          <a:ln cap="flat">
            <a:noFill/>
          </a:ln>
        </p:spPr>
      </p:pic>
    </p:spTree>
    <p:extLst>
      <p:ext uri="{BB962C8B-B14F-4D97-AF65-F5344CB8AC3E}">
        <p14:creationId xmlns:p14="http://schemas.microsoft.com/office/powerpoint/2010/main" val="2749419067"/>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p:cSld name="10_Dwa elementy zawartości">
    <p:spTree>
      <p:nvGrpSpPr>
        <p:cNvPr id="1" name=""/>
        <p:cNvGrpSpPr/>
        <p:nvPr/>
      </p:nvGrpSpPr>
      <p:grpSpPr>
        <a:xfrm>
          <a:off x="0" y="0"/>
          <a:ext cx="0" cy="0"/>
          <a:chOff x="0" y="0"/>
          <a:chExt cx="0" cy="0"/>
        </a:xfrm>
      </p:grpSpPr>
      <p:pic>
        <p:nvPicPr>
          <p:cNvPr id="2" name="Obraz 83">
            <a:extLst>
              <a:ext uri="{FF2B5EF4-FFF2-40B4-BE49-F238E27FC236}">
                <a16:creationId xmlns:a16="http://schemas.microsoft.com/office/drawing/2014/main" xmlns="" id="{59796353-0AA4-412F-9518-7D26737D9488}"/>
              </a:ext>
            </a:extLst>
          </p:cNvPr>
          <p:cNvPicPr>
            <a:picLocks noChangeAspect="1"/>
          </p:cNvPicPr>
          <p:nvPr/>
        </p:nvPicPr>
        <p:blipFill>
          <a:blip r:embed="rId2"/>
          <a:stretch>
            <a:fillRect/>
          </a:stretch>
        </p:blipFill>
        <p:spPr>
          <a:xfrm>
            <a:off x="935147" y="3112590"/>
            <a:ext cx="2350017" cy="984507"/>
          </a:xfrm>
          <a:prstGeom prst="rect">
            <a:avLst/>
          </a:prstGeom>
          <a:noFill/>
          <a:ln cap="flat">
            <a:noFill/>
          </a:ln>
        </p:spPr>
      </p:pic>
      <p:pic>
        <p:nvPicPr>
          <p:cNvPr id="3" name="Obraz 51">
            <a:extLst>
              <a:ext uri="{FF2B5EF4-FFF2-40B4-BE49-F238E27FC236}">
                <a16:creationId xmlns:a16="http://schemas.microsoft.com/office/drawing/2014/main" xmlns="" id="{9A3EB3DA-B7BD-451D-A7BC-ED243F08BB54}"/>
              </a:ext>
            </a:extLst>
          </p:cNvPr>
          <p:cNvPicPr>
            <a:picLocks noChangeAspect="1"/>
          </p:cNvPicPr>
          <p:nvPr/>
        </p:nvPicPr>
        <p:blipFill>
          <a:blip r:embed="rId3"/>
          <a:stretch>
            <a:fillRect/>
          </a:stretch>
        </p:blipFill>
        <p:spPr>
          <a:xfrm>
            <a:off x="950299" y="1950195"/>
            <a:ext cx="2321058" cy="990606"/>
          </a:xfrm>
          <a:prstGeom prst="rect">
            <a:avLst/>
          </a:prstGeom>
          <a:noFill/>
          <a:ln cap="flat">
            <a:noFill/>
          </a:ln>
        </p:spPr>
      </p:pic>
      <p:pic>
        <p:nvPicPr>
          <p:cNvPr id="4" name="Obraz 2">
            <a:extLst>
              <a:ext uri="{FF2B5EF4-FFF2-40B4-BE49-F238E27FC236}">
                <a16:creationId xmlns:a16="http://schemas.microsoft.com/office/drawing/2014/main" xmlns="" id="{32961696-E1AB-4ACD-B8D3-0118F2BB75B3}"/>
              </a:ext>
            </a:extLst>
          </p:cNvPr>
          <p:cNvPicPr>
            <a:picLocks noChangeAspect="1"/>
          </p:cNvPicPr>
          <p:nvPr/>
        </p:nvPicPr>
        <p:blipFill>
          <a:blip r:embed="rId2"/>
          <a:stretch>
            <a:fillRect/>
          </a:stretch>
        </p:blipFill>
        <p:spPr>
          <a:xfrm>
            <a:off x="3736960" y="1963728"/>
            <a:ext cx="2350017" cy="984507"/>
          </a:xfrm>
          <a:prstGeom prst="rect">
            <a:avLst/>
          </a:prstGeom>
          <a:noFill/>
          <a:ln cap="flat">
            <a:noFill/>
          </a:ln>
        </p:spPr>
      </p:pic>
      <p:pic>
        <p:nvPicPr>
          <p:cNvPr id="5" name="Obraz 54">
            <a:extLst>
              <a:ext uri="{FF2B5EF4-FFF2-40B4-BE49-F238E27FC236}">
                <a16:creationId xmlns:a16="http://schemas.microsoft.com/office/drawing/2014/main" xmlns="" id="{D9605E34-F4AF-4E60-80E2-790055FC8692}"/>
              </a:ext>
            </a:extLst>
          </p:cNvPr>
          <p:cNvPicPr>
            <a:picLocks noChangeAspect="1"/>
          </p:cNvPicPr>
          <p:nvPr/>
        </p:nvPicPr>
        <p:blipFill>
          <a:blip r:embed="rId2"/>
          <a:stretch>
            <a:fillRect/>
          </a:stretch>
        </p:blipFill>
        <p:spPr>
          <a:xfrm>
            <a:off x="3748683" y="3124312"/>
            <a:ext cx="2350017" cy="984507"/>
          </a:xfrm>
          <a:prstGeom prst="rect">
            <a:avLst/>
          </a:prstGeom>
          <a:noFill/>
          <a:ln cap="flat">
            <a:noFill/>
          </a:ln>
        </p:spPr>
      </p:pic>
      <p:pic>
        <p:nvPicPr>
          <p:cNvPr id="6" name="Obraz 55">
            <a:extLst>
              <a:ext uri="{FF2B5EF4-FFF2-40B4-BE49-F238E27FC236}">
                <a16:creationId xmlns:a16="http://schemas.microsoft.com/office/drawing/2014/main" xmlns="" id="{C899D340-A84F-49D4-B277-89809E9CC5BD}"/>
              </a:ext>
            </a:extLst>
          </p:cNvPr>
          <p:cNvPicPr>
            <a:picLocks noChangeAspect="1"/>
          </p:cNvPicPr>
          <p:nvPr/>
        </p:nvPicPr>
        <p:blipFill>
          <a:blip r:embed="rId2"/>
          <a:stretch>
            <a:fillRect/>
          </a:stretch>
        </p:blipFill>
        <p:spPr>
          <a:xfrm>
            <a:off x="3736960" y="4273183"/>
            <a:ext cx="2350017" cy="984507"/>
          </a:xfrm>
          <a:prstGeom prst="rect">
            <a:avLst/>
          </a:prstGeom>
          <a:noFill/>
          <a:ln cap="flat">
            <a:noFill/>
          </a:ln>
        </p:spPr>
      </p:pic>
      <p:pic>
        <p:nvPicPr>
          <p:cNvPr id="7" name="Obraz 56">
            <a:extLst>
              <a:ext uri="{FF2B5EF4-FFF2-40B4-BE49-F238E27FC236}">
                <a16:creationId xmlns:a16="http://schemas.microsoft.com/office/drawing/2014/main" xmlns="" id="{426EDFD4-D402-402C-93A9-F774D1A7659E}"/>
              </a:ext>
            </a:extLst>
          </p:cNvPr>
          <p:cNvPicPr>
            <a:picLocks noChangeAspect="1"/>
          </p:cNvPicPr>
          <p:nvPr/>
        </p:nvPicPr>
        <p:blipFill>
          <a:blip r:embed="rId2"/>
          <a:stretch>
            <a:fillRect/>
          </a:stretch>
        </p:blipFill>
        <p:spPr>
          <a:xfrm>
            <a:off x="3760405" y="5433767"/>
            <a:ext cx="2350017" cy="984507"/>
          </a:xfrm>
          <a:prstGeom prst="rect">
            <a:avLst/>
          </a:prstGeom>
          <a:noFill/>
          <a:ln cap="flat">
            <a:noFill/>
          </a:ln>
        </p:spPr>
      </p:pic>
      <p:pic>
        <p:nvPicPr>
          <p:cNvPr id="8" name="Obraz 57">
            <a:extLst>
              <a:ext uri="{FF2B5EF4-FFF2-40B4-BE49-F238E27FC236}">
                <a16:creationId xmlns:a16="http://schemas.microsoft.com/office/drawing/2014/main" xmlns="" id="{4A91EE0C-E015-49C8-8D60-59BDB0C6382B}"/>
              </a:ext>
            </a:extLst>
          </p:cNvPr>
          <p:cNvPicPr>
            <a:picLocks noChangeAspect="1"/>
          </p:cNvPicPr>
          <p:nvPr/>
        </p:nvPicPr>
        <p:blipFill>
          <a:blip r:embed="rId2"/>
          <a:stretch>
            <a:fillRect/>
          </a:stretch>
        </p:blipFill>
        <p:spPr>
          <a:xfrm>
            <a:off x="6538773" y="1963728"/>
            <a:ext cx="2350017" cy="984507"/>
          </a:xfrm>
          <a:prstGeom prst="rect">
            <a:avLst/>
          </a:prstGeom>
          <a:noFill/>
          <a:ln cap="flat">
            <a:noFill/>
          </a:ln>
        </p:spPr>
      </p:pic>
      <p:pic>
        <p:nvPicPr>
          <p:cNvPr id="9" name="Obraz 58">
            <a:extLst>
              <a:ext uri="{FF2B5EF4-FFF2-40B4-BE49-F238E27FC236}">
                <a16:creationId xmlns:a16="http://schemas.microsoft.com/office/drawing/2014/main" xmlns="" id="{2EB7BC59-A9AB-4DAD-8B99-792E0372C336}"/>
              </a:ext>
            </a:extLst>
          </p:cNvPr>
          <p:cNvPicPr>
            <a:picLocks noChangeAspect="1"/>
          </p:cNvPicPr>
          <p:nvPr/>
        </p:nvPicPr>
        <p:blipFill>
          <a:blip r:embed="rId2"/>
          <a:stretch>
            <a:fillRect/>
          </a:stretch>
        </p:blipFill>
        <p:spPr>
          <a:xfrm>
            <a:off x="6550496" y="3124312"/>
            <a:ext cx="2350017" cy="984507"/>
          </a:xfrm>
          <a:prstGeom prst="rect">
            <a:avLst/>
          </a:prstGeom>
          <a:noFill/>
          <a:ln cap="flat">
            <a:noFill/>
          </a:ln>
        </p:spPr>
      </p:pic>
      <p:pic>
        <p:nvPicPr>
          <p:cNvPr id="10" name="Obraz 59">
            <a:extLst>
              <a:ext uri="{FF2B5EF4-FFF2-40B4-BE49-F238E27FC236}">
                <a16:creationId xmlns:a16="http://schemas.microsoft.com/office/drawing/2014/main" xmlns="" id="{364E89DB-B0CA-4D4E-BC36-0B4D8FC7633A}"/>
              </a:ext>
            </a:extLst>
          </p:cNvPr>
          <p:cNvPicPr>
            <a:picLocks noChangeAspect="1"/>
          </p:cNvPicPr>
          <p:nvPr/>
        </p:nvPicPr>
        <p:blipFill>
          <a:blip r:embed="rId2"/>
          <a:stretch>
            <a:fillRect/>
          </a:stretch>
        </p:blipFill>
        <p:spPr>
          <a:xfrm>
            <a:off x="6538773" y="4273183"/>
            <a:ext cx="2350017" cy="984507"/>
          </a:xfrm>
          <a:prstGeom prst="rect">
            <a:avLst/>
          </a:prstGeom>
          <a:noFill/>
          <a:ln cap="flat">
            <a:noFill/>
          </a:ln>
        </p:spPr>
      </p:pic>
      <p:pic>
        <p:nvPicPr>
          <p:cNvPr id="11" name="Obraz 60">
            <a:extLst>
              <a:ext uri="{FF2B5EF4-FFF2-40B4-BE49-F238E27FC236}">
                <a16:creationId xmlns:a16="http://schemas.microsoft.com/office/drawing/2014/main" xmlns="" id="{F39CD75B-9183-4AAC-8373-A1FB95BDCAE1}"/>
              </a:ext>
            </a:extLst>
          </p:cNvPr>
          <p:cNvPicPr>
            <a:picLocks noChangeAspect="1"/>
          </p:cNvPicPr>
          <p:nvPr/>
        </p:nvPicPr>
        <p:blipFill>
          <a:blip r:embed="rId2"/>
          <a:stretch>
            <a:fillRect/>
          </a:stretch>
        </p:blipFill>
        <p:spPr>
          <a:xfrm>
            <a:off x="6562219" y="5433767"/>
            <a:ext cx="2350017" cy="984507"/>
          </a:xfrm>
          <a:prstGeom prst="rect">
            <a:avLst/>
          </a:prstGeom>
          <a:noFill/>
          <a:ln cap="flat">
            <a:noFill/>
          </a:ln>
        </p:spPr>
      </p:pic>
      <p:pic>
        <p:nvPicPr>
          <p:cNvPr id="12" name="Obraz 61">
            <a:extLst>
              <a:ext uri="{FF2B5EF4-FFF2-40B4-BE49-F238E27FC236}">
                <a16:creationId xmlns:a16="http://schemas.microsoft.com/office/drawing/2014/main" xmlns="" id="{D62019B9-B15D-4581-BFBF-CBCEF2965B23}"/>
              </a:ext>
            </a:extLst>
          </p:cNvPr>
          <p:cNvPicPr>
            <a:picLocks noChangeAspect="1"/>
          </p:cNvPicPr>
          <p:nvPr/>
        </p:nvPicPr>
        <p:blipFill>
          <a:blip r:embed="rId2"/>
          <a:stretch>
            <a:fillRect/>
          </a:stretch>
        </p:blipFill>
        <p:spPr>
          <a:xfrm>
            <a:off x="9399209" y="1952006"/>
            <a:ext cx="2350017" cy="984507"/>
          </a:xfrm>
          <a:prstGeom prst="rect">
            <a:avLst/>
          </a:prstGeom>
          <a:noFill/>
          <a:ln cap="flat">
            <a:noFill/>
          </a:ln>
        </p:spPr>
      </p:pic>
      <p:pic>
        <p:nvPicPr>
          <p:cNvPr id="13" name="Obraz 62">
            <a:extLst>
              <a:ext uri="{FF2B5EF4-FFF2-40B4-BE49-F238E27FC236}">
                <a16:creationId xmlns:a16="http://schemas.microsoft.com/office/drawing/2014/main" xmlns="" id="{85147159-9749-4D10-86E3-C85C00864B5A}"/>
              </a:ext>
            </a:extLst>
          </p:cNvPr>
          <p:cNvPicPr>
            <a:picLocks noChangeAspect="1"/>
          </p:cNvPicPr>
          <p:nvPr/>
        </p:nvPicPr>
        <p:blipFill>
          <a:blip r:embed="rId2"/>
          <a:stretch>
            <a:fillRect/>
          </a:stretch>
        </p:blipFill>
        <p:spPr>
          <a:xfrm>
            <a:off x="9410931" y="3112590"/>
            <a:ext cx="2350017" cy="984507"/>
          </a:xfrm>
          <a:prstGeom prst="rect">
            <a:avLst/>
          </a:prstGeom>
          <a:noFill/>
          <a:ln cap="flat">
            <a:noFill/>
          </a:ln>
        </p:spPr>
      </p:pic>
      <p:pic>
        <p:nvPicPr>
          <p:cNvPr id="14" name="Obraz 63">
            <a:extLst>
              <a:ext uri="{FF2B5EF4-FFF2-40B4-BE49-F238E27FC236}">
                <a16:creationId xmlns:a16="http://schemas.microsoft.com/office/drawing/2014/main" xmlns="" id="{F5CE2698-A532-4E6F-8957-B495122C9667}"/>
              </a:ext>
            </a:extLst>
          </p:cNvPr>
          <p:cNvPicPr>
            <a:picLocks noChangeAspect="1"/>
          </p:cNvPicPr>
          <p:nvPr/>
        </p:nvPicPr>
        <p:blipFill>
          <a:blip r:embed="rId2"/>
          <a:stretch>
            <a:fillRect/>
          </a:stretch>
        </p:blipFill>
        <p:spPr>
          <a:xfrm>
            <a:off x="9399209" y="4261451"/>
            <a:ext cx="2350017" cy="984507"/>
          </a:xfrm>
          <a:prstGeom prst="rect">
            <a:avLst/>
          </a:prstGeom>
          <a:noFill/>
          <a:ln cap="flat">
            <a:noFill/>
          </a:ln>
        </p:spPr>
      </p:pic>
      <p:pic>
        <p:nvPicPr>
          <p:cNvPr id="15" name="Obraz 64">
            <a:extLst>
              <a:ext uri="{FF2B5EF4-FFF2-40B4-BE49-F238E27FC236}">
                <a16:creationId xmlns:a16="http://schemas.microsoft.com/office/drawing/2014/main" xmlns="" id="{23B946A5-2F15-4F04-AB2B-E567A17F7BF0}"/>
              </a:ext>
            </a:extLst>
          </p:cNvPr>
          <p:cNvPicPr>
            <a:picLocks noChangeAspect="1"/>
          </p:cNvPicPr>
          <p:nvPr/>
        </p:nvPicPr>
        <p:blipFill>
          <a:blip r:embed="rId2"/>
          <a:stretch>
            <a:fillRect/>
          </a:stretch>
        </p:blipFill>
        <p:spPr>
          <a:xfrm>
            <a:off x="9422654" y="5422044"/>
            <a:ext cx="2350017" cy="984507"/>
          </a:xfrm>
          <a:prstGeom prst="rect">
            <a:avLst/>
          </a:prstGeom>
          <a:noFill/>
          <a:ln cap="flat">
            <a:noFill/>
          </a:ln>
        </p:spPr>
      </p:pic>
      <p:pic>
        <p:nvPicPr>
          <p:cNvPr id="16" name="Obraz 87">
            <a:extLst>
              <a:ext uri="{FF2B5EF4-FFF2-40B4-BE49-F238E27FC236}">
                <a16:creationId xmlns:a16="http://schemas.microsoft.com/office/drawing/2014/main" xmlns="" id="{42BEA1EC-D811-418E-A689-BC1E3B8B708D}"/>
              </a:ext>
            </a:extLst>
          </p:cNvPr>
          <p:cNvPicPr>
            <a:picLocks noChangeAspect="1"/>
          </p:cNvPicPr>
          <p:nvPr/>
        </p:nvPicPr>
        <p:blipFill>
          <a:blip r:embed="rId2"/>
          <a:stretch>
            <a:fillRect/>
          </a:stretch>
        </p:blipFill>
        <p:spPr>
          <a:xfrm>
            <a:off x="923425" y="4261451"/>
            <a:ext cx="2350017" cy="984507"/>
          </a:xfrm>
          <a:prstGeom prst="rect">
            <a:avLst/>
          </a:prstGeom>
          <a:noFill/>
          <a:ln cap="flat">
            <a:noFill/>
          </a:ln>
        </p:spPr>
      </p:pic>
      <p:pic>
        <p:nvPicPr>
          <p:cNvPr id="17" name="Obraz 6">
            <a:extLst>
              <a:ext uri="{FF2B5EF4-FFF2-40B4-BE49-F238E27FC236}">
                <a16:creationId xmlns:a16="http://schemas.microsoft.com/office/drawing/2014/main" xmlns="" id="{67971A1D-C8EE-45E0-9FDA-37DF9530DF76}"/>
              </a:ext>
            </a:extLst>
          </p:cNvPr>
          <p:cNvPicPr>
            <a:picLocks noChangeAspect="1"/>
          </p:cNvPicPr>
          <p:nvPr/>
        </p:nvPicPr>
        <p:blipFill>
          <a:blip r:embed="rId3"/>
          <a:stretch>
            <a:fillRect/>
          </a:stretch>
        </p:blipFill>
        <p:spPr>
          <a:xfrm>
            <a:off x="903408" y="5420224"/>
            <a:ext cx="2321058" cy="990606"/>
          </a:xfrm>
          <a:prstGeom prst="rect">
            <a:avLst/>
          </a:prstGeom>
          <a:noFill/>
          <a:ln cap="flat">
            <a:noFill/>
          </a:ln>
        </p:spPr>
      </p:pic>
      <p:sp>
        <p:nvSpPr>
          <p:cNvPr id="18" name="Symbol zastępczy tekstu 10">
            <a:extLst>
              <a:ext uri="{FF2B5EF4-FFF2-40B4-BE49-F238E27FC236}">
                <a16:creationId xmlns:a16="http://schemas.microsoft.com/office/drawing/2014/main" xmlns="" id="{2D6B4EC9-3FCD-46E7-AD72-7ED4FB4AC7E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19" name="Obraz 120">
            <a:extLst>
              <a:ext uri="{FF2B5EF4-FFF2-40B4-BE49-F238E27FC236}">
                <a16:creationId xmlns:a16="http://schemas.microsoft.com/office/drawing/2014/main" xmlns="" id="{5B702439-230F-446E-AF9E-69DDA293F2D3}"/>
              </a:ext>
            </a:extLst>
          </p:cNvPr>
          <p:cNvPicPr>
            <a:picLocks noChangeAspect="1"/>
          </p:cNvPicPr>
          <p:nvPr/>
        </p:nvPicPr>
        <p:blipFill>
          <a:blip r:embed="rId4"/>
          <a:stretch>
            <a:fillRect/>
          </a:stretch>
        </p:blipFill>
        <p:spPr>
          <a:xfrm>
            <a:off x="1729971" y="5569281"/>
            <a:ext cx="643124" cy="643124"/>
          </a:xfrm>
          <a:prstGeom prst="rect">
            <a:avLst/>
          </a:prstGeom>
          <a:noFill/>
          <a:ln cap="flat">
            <a:noFill/>
          </a:ln>
        </p:spPr>
      </p:pic>
      <p:cxnSp>
        <p:nvCxnSpPr>
          <p:cNvPr id="20" name="Łącznik prosty 5">
            <a:extLst>
              <a:ext uri="{FF2B5EF4-FFF2-40B4-BE49-F238E27FC236}">
                <a16:creationId xmlns:a16="http://schemas.microsoft.com/office/drawing/2014/main" xmlns="" id="{D264F934-E90B-43F8-AE15-0E168C4A616C}"/>
              </a:ext>
            </a:extLst>
          </p:cNvPr>
          <p:cNvCxnSpPr/>
          <p:nvPr/>
        </p:nvCxnSpPr>
        <p:spPr>
          <a:xfrm>
            <a:off x="3280876" y="2445498"/>
            <a:ext cx="456587" cy="4627"/>
          </a:xfrm>
          <a:prstGeom prst="straightConnector1">
            <a:avLst/>
          </a:prstGeom>
          <a:noFill/>
          <a:ln w="6345" cap="flat">
            <a:solidFill>
              <a:srgbClr val="A43757"/>
            </a:solidFill>
            <a:prstDash val="solid"/>
            <a:miter/>
          </a:ln>
        </p:spPr>
      </p:cxnSp>
      <p:cxnSp>
        <p:nvCxnSpPr>
          <p:cNvPr id="21" name="Łącznik prosty 99">
            <a:extLst>
              <a:ext uri="{FF2B5EF4-FFF2-40B4-BE49-F238E27FC236}">
                <a16:creationId xmlns:a16="http://schemas.microsoft.com/office/drawing/2014/main" xmlns="" id="{A16E8FCD-1B62-45B9-B0F8-E33EA91A9EC5}"/>
              </a:ext>
            </a:extLst>
          </p:cNvPr>
          <p:cNvCxnSpPr/>
          <p:nvPr/>
        </p:nvCxnSpPr>
        <p:spPr>
          <a:xfrm>
            <a:off x="3251825" y="5931877"/>
            <a:ext cx="512842" cy="5861"/>
          </a:xfrm>
          <a:prstGeom prst="straightConnector1">
            <a:avLst/>
          </a:prstGeom>
          <a:noFill/>
          <a:ln w="6345" cap="flat">
            <a:solidFill>
              <a:srgbClr val="A43757"/>
            </a:solidFill>
            <a:prstDash val="solid"/>
            <a:miter/>
          </a:ln>
        </p:spPr>
      </p:cxnSp>
      <p:cxnSp>
        <p:nvCxnSpPr>
          <p:cNvPr id="22" name="Łącznik prosty 105">
            <a:extLst>
              <a:ext uri="{FF2B5EF4-FFF2-40B4-BE49-F238E27FC236}">
                <a16:creationId xmlns:a16="http://schemas.microsoft.com/office/drawing/2014/main" xmlns="" id="{EB40273F-EE6C-469C-90FE-D34A3DD507ED}"/>
              </a:ext>
            </a:extLst>
          </p:cNvPr>
          <p:cNvCxnSpPr/>
          <p:nvPr/>
        </p:nvCxnSpPr>
        <p:spPr>
          <a:xfrm>
            <a:off x="3272939" y="3610709"/>
            <a:ext cx="466225" cy="5861"/>
          </a:xfrm>
          <a:prstGeom prst="straightConnector1">
            <a:avLst/>
          </a:prstGeom>
          <a:noFill/>
          <a:ln w="6345" cap="flat">
            <a:solidFill>
              <a:srgbClr val="6D6E71"/>
            </a:solidFill>
            <a:prstDash val="solid"/>
            <a:miter/>
          </a:ln>
        </p:spPr>
      </p:cxnSp>
      <p:cxnSp>
        <p:nvCxnSpPr>
          <p:cNvPr id="23" name="Łącznik prosty 108">
            <a:extLst>
              <a:ext uri="{FF2B5EF4-FFF2-40B4-BE49-F238E27FC236}">
                <a16:creationId xmlns:a16="http://schemas.microsoft.com/office/drawing/2014/main" xmlns="" id="{6D5C0BCD-B6B8-4949-8834-C5C36260E756}"/>
              </a:ext>
            </a:extLst>
          </p:cNvPr>
          <p:cNvCxnSpPr/>
          <p:nvPr/>
        </p:nvCxnSpPr>
        <p:spPr>
          <a:xfrm>
            <a:off x="3259013" y="4771293"/>
            <a:ext cx="466225" cy="5861"/>
          </a:xfrm>
          <a:prstGeom prst="straightConnector1">
            <a:avLst/>
          </a:prstGeom>
          <a:noFill/>
          <a:ln w="6345" cap="flat">
            <a:solidFill>
              <a:srgbClr val="6D6E71"/>
            </a:solidFill>
            <a:prstDash val="solid"/>
            <a:miter/>
          </a:ln>
        </p:spPr>
      </p:cxnSp>
      <p:cxnSp>
        <p:nvCxnSpPr>
          <p:cNvPr id="24" name="Łącznik prosty 110">
            <a:extLst>
              <a:ext uri="{FF2B5EF4-FFF2-40B4-BE49-F238E27FC236}">
                <a16:creationId xmlns:a16="http://schemas.microsoft.com/office/drawing/2014/main" xmlns="" id="{642925B0-11EB-40A6-B485-3ACC1F06D9B6}"/>
              </a:ext>
            </a:extLst>
          </p:cNvPr>
          <p:cNvCxnSpPr/>
          <p:nvPr/>
        </p:nvCxnSpPr>
        <p:spPr>
          <a:xfrm>
            <a:off x="6084280" y="3598986"/>
            <a:ext cx="466225" cy="5862"/>
          </a:xfrm>
          <a:prstGeom prst="straightConnector1">
            <a:avLst/>
          </a:prstGeom>
          <a:noFill/>
          <a:ln w="6345" cap="flat">
            <a:solidFill>
              <a:srgbClr val="6D6E71"/>
            </a:solidFill>
            <a:prstDash val="solid"/>
            <a:miter/>
          </a:ln>
        </p:spPr>
      </p:cxnSp>
      <p:cxnSp>
        <p:nvCxnSpPr>
          <p:cNvPr id="25" name="Łącznik prosty 111">
            <a:extLst>
              <a:ext uri="{FF2B5EF4-FFF2-40B4-BE49-F238E27FC236}">
                <a16:creationId xmlns:a16="http://schemas.microsoft.com/office/drawing/2014/main" xmlns="" id="{16FEF829-B010-4E14-A2E0-856A1A21F1FB}"/>
              </a:ext>
            </a:extLst>
          </p:cNvPr>
          <p:cNvCxnSpPr/>
          <p:nvPr/>
        </p:nvCxnSpPr>
        <p:spPr>
          <a:xfrm>
            <a:off x="6070354" y="4750042"/>
            <a:ext cx="466225" cy="5862"/>
          </a:xfrm>
          <a:prstGeom prst="straightConnector1">
            <a:avLst/>
          </a:prstGeom>
          <a:noFill/>
          <a:ln w="6345" cap="flat">
            <a:solidFill>
              <a:srgbClr val="6D6E71"/>
            </a:solidFill>
            <a:prstDash val="solid"/>
            <a:miter/>
          </a:ln>
        </p:spPr>
      </p:cxnSp>
      <p:cxnSp>
        <p:nvCxnSpPr>
          <p:cNvPr id="26" name="Łącznik prosty 112">
            <a:extLst>
              <a:ext uri="{FF2B5EF4-FFF2-40B4-BE49-F238E27FC236}">
                <a16:creationId xmlns:a16="http://schemas.microsoft.com/office/drawing/2014/main" xmlns="" id="{781A381D-AB77-4E48-99A1-1932A7AC2817}"/>
              </a:ext>
            </a:extLst>
          </p:cNvPr>
          <p:cNvCxnSpPr/>
          <p:nvPr/>
        </p:nvCxnSpPr>
        <p:spPr>
          <a:xfrm>
            <a:off x="8886230" y="3598986"/>
            <a:ext cx="512841" cy="5862"/>
          </a:xfrm>
          <a:prstGeom prst="straightConnector1">
            <a:avLst/>
          </a:prstGeom>
          <a:noFill/>
          <a:ln w="6345" cap="flat">
            <a:solidFill>
              <a:srgbClr val="6D6E71"/>
            </a:solidFill>
            <a:prstDash val="solid"/>
            <a:miter/>
          </a:ln>
        </p:spPr>
      </p:cxnSp>
      <p:cxnSp>
        <p:nvCxnSpPr>
          <p:cNvPr id="27" name="Łącznik prosty 113">
            <a:extLst>
              <a:ext uri="{FF2B5EF4-FFF2-40B4-BE49-F238E27FC236}">
                <a16:creationId xmlns:a16="http://schemas.microsoft.com/office/drawing/2014/main" xmlns="" id="{2A9CA44A-A13E-4A85-8D06-E9433D18CB07}"/>
              </a:ext>
            </a:extLst>
          </p:cNvPr>
          <p:cNvCxnSpPr/>
          <p:nvPr/>
        </p:nvCxnSpPr>
        <p:spPr>
          <a:xfrm>
            <a:off x="8881832" y="4759570"/>
            <a:ext cx="512841" cy="5862"/>
          </a:xfrm>
          <a:prstGeom prst="straightConnector1">
            <a:avLst/>
          </a:prstGeom>
          <a:noFill/>
          <a:ln w="6345" cap="flat">
            <a:solidFill>
              <a:srgbClr val="6D6E71"/>
            </a:solidFill>
            <a:prstDash val="solid"/>
            <a:miter/>
          </a:ln>
        </p:spPr>
      </p:cxnSp>
      <p:cxnSp>
        <p:nvCxnSpPr>
          <p:cNvPr id="28" name="Łącznik prosty 114">
            <a:extLst>
              <a:ext uri="{FF2B5EF4-FFF2-40B4-BE49-F238E27FC236}">
                <a16:creationId xmlns:a16="http://schemas.microsoft.com/office/drawing/2014/main" xmlns="" id="{B14DE86C-8F9B-4E81-A1E1-99BA9D13716A}"/>
              </a:ext>
            </a:extLst>
          </p:cNvPr>
          <p:cNvCxnSpPr/>
          <p:nvPr/>
        </p:nvCxnSpPr>
        <p:spPr>
          <a:xfrm>
            <a:off x="6084280" y="2438403"/>
            <a:ext cx="466225" cy="5861"/>
          </a:xfrm>
          <a:prstGeom prst="straightConnector1">
            <a:avLst/>
          </a:prstGeom>
          <a:noFill/>
          <a:ln w="6345" cap="flat">
            <a:solidFill>
              <a:srgbClr val="6D6E71"/>
            </a:solidFill>
            <a:prstDash val="solid"/>
            <a:miter/>
          </a:ln>
        </p:spPr>
      </p:cxnSp>
      <p:cxnSp>
        <p:nvCxnSpPr>
          <p:cNvPr id="29" name="Łącznik prosty 115">
            <a:extLst>
              <a:ext uri="{FF2B5EF4-FFF2-40B4-BE49-F238E27FC236}">
                <a16:creationId xmlns:a16="http://schemas.microsoft.com/office/drawing/2014/main" xmlns="" id="{3F70A990-C995-44E0-826B-8E24D3A5E2FF}"/>
              </a:ext>
            </a:extLst>
          </p:cNvPr>
          <p:cNvCxnSpPr/>
          <p:nvPr/>
        </p:nvCxnSpPr>
        <p:spPr>
          <a:xfrm>
            <a:off x="6084280" y="5931877"/>
            <a:ext cx="466225" cy="5861"/>
          </a:xfrm>
          <a:prstGeom prst="straightConnector1">
            <a:avLst/>
          </a:prstGeom>
          <a:noFill/>
          <a:ln w="6345" cap="flat">
            <a:solidFill>
              <a:srgbClr val="6D6E71"/>
            </a:solidFill>
            <a:prstDash val="solid"/>
            <a:miter/>
          </a:ln>
        </p:spPr>
      </p:cxnSp>
      <p:cxnSp>
        <p:nvCxnSpPr>
          <p:cNvPr id="30" name="Łącznik prosty 116">
            <a:extLst>
              <a:ext uri="{FF2B5EF4-FFF2-40B4-BE49-F238E27FC236}">
                <a16:creationId xmlns:a16="http://schemas.microsoft.com/office/drawing/2014/main" xmlns="" id="{528A6302-0308-4A23-B4C2-02771833C3BA}"/>
              </a:ext>
            </a:extLst>
          </p:cNvPr>
          <p:cNvCxnSpPr/>
          <p:nvPr/>
        </p:nvCxnSpPr>
        <p:spPr>
          <a:xfrm>
            <a:off x="8886230" y="2438403"/>
            <a:ext cx="512841" cy="5861"/>
          </a:xfrm>
          <a:prstGeom prst="straightConnector1">
            <a:avLst/>
          </a:prstGeom>
          <a:noFill/>
          <a:ln w="6345" cap="flat">
            <a:solidFill>
              <a:srgbClr val="6D6E71"/>
            </a:solidFill>
            <a:prstDash val="solid"/>
            <a:miter/>
          </a:ln>
        </p:spPr>
      </p:cxnSp>
      <p:cxnSp>
        <p:nvCxnSpPr>
          <p:cNvPr id="31" name="Łącznik prosty 117">
            <a:extLst>
              <a:ext uri="{FF2B5EF4-FFF2-40B4-BE49-F238E27FC236}">
                <a16:creationId xmlns:a16="http://schemas.microsoft.com/office/drawing/2014/main" xmlns="" id="{6221B32B-426A-4CC8-954A-8D5992E8A3B2}"/>
              </a:ext>
            </a:extLst>
          </p:cNvPr>
          <p:cNvCxnSpPr/>
          <p:nvPr/>
        </p:nvCxnSpPr>
        <p:spPr>
          <a:xfrm>
            <a:off x="8909538" y="5920154"/>
            <a:ext cx="466225" cy="5862"/>
          </a:xfrm>
          <a:prstGeom prst="straightConnector1">
            <a:avLst/>
          </a:prstGeom>
          <a:noFill/>
          <a:ln w="6345" cap="flat">
            <a:solidFill>
              <a:srgbClr val="6D6E71"/>
            </a:solidFill>
            <a:prstDash val="solid"/>
            <a:miter/>
          </a:ln>
        </p:spPr>
      </p:cxnSp>
      <p:cxnSp>
        <p:nvCxnSpPr>
          <p:cNvPr id="32" name="Łącznik prosty 118">
            <a:extLst>
              <a:ext uri="{FF2B5EF4-FFF2-40B4-BE49-F238E27FC236}">
                <a16:creationId xmlns:a16="http://schemas.microsoft.com/office/drawing/2014/main" xmlns="" id="{69563CAC-AE93-4DC0-9187-E6CD26A5E389}"/>
              </a:ext>
            </a:extLst>
          </p:cNvPr>
          <p:cNvCxnSpPr/>
          <p:nvPr/>
        </p:nvCxnSpPr>
        <p:spPr>
          <a:xfrm>
            <a:off x="10539045" y="2926537"/>
            <a:ext cx="0" cy="187241"/>
          </a:xfrm>
          <a:prstGeom prst="straightConnector1">
            <a:avLst/>
          </a:prstGeom>
          <a:noFill/>
          <a:ln w="6345" cap="flat">
            <a:solidFill>
              <a:srgbClr val="6D6E71"/>
            </a:solidFill>
            <a:prstDash val="solid"/>
            <a:miter/>
          </a:ln>
        </p:spPr>
      </p:cxnSp>
      <p:cxnSp>
        <p:nvCxnSpPr>
          <p:cNvPr id="33" name="Łącznik prosty 119">
            <a:extLst>
              <a:ext uri="{FF2B5EF4-FFF2-40B4-BE49-F238E27FC236}">
                <a16:creationId xmlns:a16="http://schemas.microsoft.com/office/drawing/2014/main" xmlns="" id="{781FC92B-71DC-4760-8D1F-7676801AB507}"/>
              </a:ext>
            </a:extLst>
          </p:cNvPr>
          <p:cNvCxnSpPr/>
          <p:nvPr/>
        </p:nvCxnSpPr>
        <p:spPr>
          <a:xfrm>
            <a:off x="10550767" y="5253282"/>
            <a:ext cx="0" cy="170225"/>
          </a:xfrm>
          <a:prstGeom prst="straightConnector1">
            <a:avLst/>
          </a:prstGeom>
          <a:noFill/>
          <a:ln w="6345" cap="flat">
            <a:solidFill>
              <a:srgbClr val="6D6E71"/>
            </a:solidFill>
            <a:prstDash val="solid"/>
            <a:miter/>
          </a:ln>
        </p:spPr>
      </p:cxnSp>
      <p:cxnSp>
        <p:nvCxnSpPr>
          <p:cNvPr id="34" name="Łącznik prosty 121">
            <a:extLst>
              <a:ext uri="{FF2B5EF4-FFF2-40B4-BE49-F238E27FC236}">
                <a16:creationId xmlns:a16="http://schemas.microsoft.com/office/drawing/2014/main" xmlns="" id="{CF528A9A-861D-4308-8A6F-35AB4AF32B04}"/>
              </a:ext>
            </a:extLst>
          </p:cNvPr>
          <p:cNvCxnSpPr/>
          <p:nvPr/>
        </p:nvCxnSpPr>
        <p:spPr>
          <a:xfrm>
            <a:off x="2098429" y="4096045"/>
            <a:ext cx="0" cy="154744"/>
          </a:xfrm>
          <a:prstGeom prst="straightConnector1">
            <a:avLst/>
          </a:prstGeom>
          <a:noFill/>
          <a:ln w="6345" cap="flat">
            <a:solidFill>
              <a:srgbClr val="6D6E71"/>
            </a:solidFill>
            <a:prstDash val="solid"/>
            <a:miter/>
          </a:ln>
        </p:spPr>
      </p:cxnSp>
      <p:sp>
        <p:nvSpPr>
          <p:cNvPr id="35" name="Symbol zastępczy tekstu 34">
            <a:extLst>
              <a:ext uri="{FF2B5EF4-FFF2-40B4-BE49-F238E27FC236}">
                <a16:creationId xmlns:a16="http://schemas.microsoft.com/office/drawing/2014/main" xmlns="" id="{387B022F-71DE-45D7-831A-2578A704CD79}"/>
              </a:ext>
            </a:extLst>
          </p:cNvPr>
          <p:cNvSpPr txBox="1">
            <a:spLocks noGrp="1"/>
          </p:cNvSpPr>
          <p:nvPr>
            <p:ph type="body" sz="quarter" idx="4294967295"/>
          </p:nvPr>
        </p:nvSpPr>
        <p:spPr>
          <a:xfrm>
            <a:off x="1020680" y="2044698"/>
            <a:ext cx="212357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FFFFFF"/>
              </a:buClr>
              <a:buSzPct val="100000"/>
              <a:buFont typeface="Arial"/>
              <a:buAutoNum type="arabicPeriod"/>
              <a:tabLst/>
              <a:defRPr lang="pl-PL" sz="1200" b="0" i="0" u="none" strike="noStrike" cap="none" spc="0" baseline="0">
                <a:solidFill>
                  <a:srgbClr val="FFFFFF"/>
                </a:solidFill>
                <a:uFillTx/>
                <a:latin typeface="Arial"/>
              </a:defRPr>
            </a:lvl1pPr>
          </a:lstStyle>
          <a:p>
            <a:pPr lvl="0"/>
            <a:endParaRPr lang="pl-PL"/>
          </a:p>
        </p:txBody>
      </p:sp>
      <p:sp>
        <p:nvSpPr>
          <p:cNvPr id="36" name="Symbol zastępczy tekstu 34">
            <a:extLst>
              <a:ext uri="{FF2B5EF4-FFF2-40B4-BE49-F238E27FC236}">
                <a16:creationId xmlns:a16="http://schemas.microsoft.com/office/drawing/2014/main" xmlns="" id="{348F226D-9659-44C7-B5DA-4C001697457B}"/>
              </a:ext>
            </a:extLst>
          </p:cNvPr>
          <p:cNvSpPr txBox="1">
            <a:spLocks noGrp="1"/>
          </p:cNvSpPr>
          <p:nvPr>
            <p:ph type="body" sz="quarter" idx="4294967295"/>
          </p:nvPr>
        </p:nvSpPr>
        <p:spPr>
          <a:xfrm>
            <a:off x="3835395" y="2044698"/>
            <a:ext cx="211622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2"/>
              <a:tabLst/>
              <a:defRPr lang="pl-PL" sz="1200" b="0" i="0" u="none" strike="noStrike" cap="none" spc="0" baseline="0">
                <a:solidFill>
                  <a:srgbClr val="6D6E71"/>
                </a:solidFill>
                <a:uFillTx/>
                <a:latin typeface="Arial"/>
              </a:defRPr>
            </a:lvl1pPr>
          </a:lstStyle>
          <a:p>
            <a:pPr lvl="0"/>
            <a:endParaRPr lang="pl-PL"/>
          </a:p>
        </p:txBody>
      </p:sp>
      <p:sp>
        <p:nvSpPr>
          <p:cNvPr id="37" name="Symbol zastępczy tekstu 34">
            <a:extLst>
              <a:ext uri="{FF2B5EF4-FFF2-40B4-BE49-F238E27FC236}">
                <a16:creationId xmlns:a16="http://schemas.microsoft.com/office/drawing/2014/main" xmlns="" id="{A6D6C77E-3C17-49DD-A5B6-5F03B01A59C7}"/>
              </a:ext>
            </a:extLst>
          </p:cNvPr>
          <p:cNvSpPr txBox="1">
            <a:spLocks noGrp="1"/>
          </p:cNvSpPr>
          <p:nvPr>
            <p:ph type="body" sz="quarter" idx="4294967295"/>
          </p:nvPr>
        </p:nvSpPr>
        <p:spPr>
          <a:xfrm>
            <a:off x="6643436" y="2048045"/>
            <a:ext cx="211555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3"/>
              <a:tabLst/>
              <a:defRPr lang="pl-PL" sz="1200" b="0" i="0" u="none" strike="noStrike" cap="none" spc="0" baseline="0">
                <a:solidFill>
                  <a:srgbClr val="6D6E71"/>
                </a:solidFill>
                <a:uFillTx/>
                <a:latin typeface="Arial"/>
              </a:defRPr>
            </a:lvl1pPr>
          </a:lstStyle>
          <a:p>
            <a:pPr lvl="0"/>
            <a:endParaRPr lang="pl-PL"/>
          </a:p>
        </p:txBody>
      </p:sp>
      <p:sp>
        <p:nvSpPr>
          <p:cNvPr id="38" name="Symbol zastępczy tekstu 34">
            <a:extLst>
              <a:ext uri="{FF2B5EF4-FFF2-40B4-BE49-F238E27FC236}">
                <a16:creationId xmlns:a16="http://schemas.microsoft.com/office/drawing/2014/main" xmlns="" id="{16E9F502-7F24-443A-B434-FAE5994C5F78}"/>
              </a:ext>
            </a:extLst>
          </p:cNvPr>
          <p:cNvSpPr txBox="1">
            <a:spLocks noGrp="1"/>
          </p:cNvSpPr>
          <p:nvPr>
            <p:ph type="body" sz="quarter" idx="4294967295"/>
          </p:nvPr>
        </p:nvSpPr>
        <p:spPr>
          <a:xfrm>
            <a:off x="9448796" y="2051383"/>
            <a:ext cx="2181721"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4"/>
              <a:tabLst/>
              <a:defRPr lang="pl-PL" sz="1200" b="0" i="0" u="none" strike="noStrike" cap="none" spc="0" baseline="0">
                <a:solidFill>
                  <a:srgbClr val="6D6E71"/>
                </a:solidFill>
                <a:uFillTx/>
                <a:latin typeface="Arial"/>
              </a:defRPr>
            </a:lvl1pPr>
          </a:lstStyle>
          <a:p>
            <a:pPr lvl="0"/>
            <a:endParaRPr lang="pl-PL"/>
          </a:p>
        </p:txBody>
      </p:sp>
      <p:sp>
        <p:nvSpPr>
          <p:cNvPr id="39" name="Symbol zastępczy tekstu 34">
            <a:extLst>
              <a:ext uri="{FF2B5EF4-FFF2-40B4-BE49-F238E27FC236}">
                <a16:creationId xmlns:a16="http://schemas.microsoft.com/office/drawing/2014/main" xmlns="" id="{BA594A16-FF8C-495F-9168-85FEDA1EBF3F}"/>
              </a:ext>
            </a:extLst>
          </p:cNvPr>
          <p:cNvSpPr txBox="1">
            <a:spLocks noGrp="1"/>
          </p:cNvSpPr>
          <p:nvPr>
            <p:ph type="body" sz="quarter" idx="4294967295"/>
          </p:nvPr>
        </p:nvSpPr>
        <p:spPr>
          <a:xfrm>
            <a:off x="3836794" y="3237469"/>
            <a:ext cx="2171699"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7"/>
              <a:tabLst/>
              <a:defRPr lang="pl-PL" sz="1200" b="0" i="0" u="none" strike="noStrike" cap="none" spc="0" baseline="0">
                <a:solidFill>
                  <a:srgbClr val="6D6E71"/>
                </a:solidFill>
                <a:uFillTx/>
                <a:latin typeface="Arial"/>
              </a:defRPr>
            </a:lvl1pPr>
          </a:lstStyle>
          <a:p>
            <a:pPr lvl="0"/>
            <a:endParaRPr lang="pl-PL"/>
          </a:p>
        </p:txBody>
      </p:sp>
      <p:sp>
        <p:nvSpPr>
          <p:cNvPr id="40" name="Symbol zastępczy tekstu 34">
            <a:extLst>
              <a:ext uri="{FF2B5EF4-FFF2-40B4-BE49-F238E27FC236}">
                <a16:creationId xmlns:a16="http://schemas.microsoft.com/office/drawing/2014/main" xmlns="" id="{3C6D7070-87FF-4F9A-B81E-99B75478A9D8}"/>
              </a:ext>
            </a:extLst>
          </p:cNvPr>
          <p:cNvSpPr txBox="1">
            <a:spLocks noGrp="1"/>
          </p:cNvSpPr>
          <p:nvPr>
            <p:ph type="body" sz="quarter" idx="4294967295"/>
          </p:nvPr>
        </p:nvSpPr>
        <p:spPr>
          <a:xfrm>
            <a:off x="1013868" y="3198086"/>
            <a:ext cx="2193087"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8"/>
              <a:tabLst/>
              <a:defRPr lang="pl-PL" sz="1200" b="0" i="0" u="none" strike="noStrike" cap="none" spc="0" baseline="0">
                <a:solidFill>
                  <a:srgbClr val="6D6E71"/>
                </a:solidFill>
                <a:uFillTx/>
                <a:latin typeface="Arial"/>
              </a:defRPr>
            </a:lvl1pPr>
          </a:lstStyle>
          <a:p>
            <a:pPr lvl="0"/>
            <a:endParaRPr lang="pl-PL"/>
          </a:p>
        </p:txBody>
      </p:sp>
      <p:sp>
        <p:nvSpPr>
          <p:cNvPr id="41" name="Symbol zastępczy tekstu 34">
            <a:extLst>
              <a:ext uri="{FF2B5EF4-FFF2-40B4-BE49-F238E27FC236}">
                <a16:creationId xmlns:a16="http://schemas.microsoft.com/office/drawing/2014/main" xmlns="" id="{01C4A748-6DE2-4B80-88A7-0867A9A07293}"/>
              </a:ext>
            </a:extLst>
          </p:cNvPr>
          <p:cNvSpPr txBox="1">
            <a:spLocks noGrp="1"/>
          </p:cNvSpPr>
          <p:nvPr>
            <p:ph type="body" sz="quarter" idx="4294967295"/>
          </p:nvPr>
        </p:nvSpPr>
        <p:spPr>
          <a:xfrm>
            <a:off x="1012661" y="4378823"/>
            <a:ext cx="212357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9"/>
              <a:tabLst/>
              <a:defRPr lang="pl-PL" sz="1200" b="0" i="0" u="none" strike="noStrike" cap="none" spc="0" baseline="0">
                <a:solidFill>
                  <a:srgbClr val="6D6E71"/>
                </a:solidFill>
                <a:uFillTx/>
                <a:latin typeface="Arial"/>
              </a:defRPr>
            </a:lvl1pPr>
          </a:lstStyle>
          <a:p>
            <a:pPr lvl="0"/>
            <a:endParaRPr lang="pl-PL"/>
          </a:p>
        </p:txBody>
      </p:sp>
      <p:sp>
        <p:nvSpPr>
          <p:cNvPr id="42" name="Symbol zastępczy tekstu 34">
            <a:extLst>
              <a:ext uri="{FF2B5EF4-FFF2-40B4-BE49-F238E27FC236}">
                <a16:creationId xmlns:a16="http://schemas.microsoft.com/office/drawing/2014/main" xmlns="" id="{E371748F-0F3C-45C3-BEE5-7855736DF726}"/>
              </a:ext>
            </a:extLst>
          </p:cNvPr>
          <p:cNvSpPr txBox="1">
            <a:spLocks noGrp="1"/>
          </p:cNvSpPr>
          <p:nvPr>
            <p:ph type="body" sz="quarter" idx="4294967295"/>
          </p:nvPr>
        </p:nvSpPr>
        <p:spPr>
          <a:xfrm>
            <a:off x="3827376" y="4378823"/>
            <a:ext cx="211622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0"/>
              <a:tabLst/>
              <a:defRPr lang="pl-PL" sz="1200" b="0" i="0" u="none" strike="noStrike" cap="none" spc="0" baseline="0">
                <a:solidFill>
                  <a:srgbClr val="6D6E71"/>
                </a:solidFill>
                <a:uFillTx/>
                <a:latin typeface="Arial"/>
              </a:defRPr>
            </a:lvl1pPr>
          </a:lstStyle>
          <a:p>
            <a:pPr lvl="0"/>
            <a:endParaRPr lang="pl-PL"/>
          </a:p>
        </p:txBody>
      </p:sp>
      <p:sp>
        <p:nvSpPr>
          <p:cNvPr id="43" name="Symbol zastępczy tekstu 34">
            <a:extLst>
              <a:ext uri="{FF2B5EF4-FFF2-40B4-BE49-F238E27FC236}">
                <a16:creationId xmlns:a16="http://schemas.microsoft.com/office/drawing/2014/main" xmlns="" id="{1F8DBE29-2EAE-4228-9463-491CA16E96BB}"/>
              </a:ext>
            </a:extLst>
          </p:cNvPr>
          <p:cNvSpPr txBox="1">
            <a:spLocks noGrp="1"/>
          </p:cNvSpPr>
          <p:nvPr>
            <p:ph type="body" sz="quarter" idx="4294967295"/>
          </p:nvPr>
        </p:nvSpPr>
        <p:spPr>
          <a:xfrm>
            <a:off x="6635416" y="4382170"/>
            <a:ext cx="211555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1"/>
              <a:tabLst/>
              <a:defRPr lang="pl-PL" sz="1200" b="0" i="0" u="none" strike="noStrike" cap="none" spc="0" baseline="0">
                <a:solidFill>
                  <a:srgbClr val="6D6E71"/>
                </a:solidFill>
                <a:uFillTx/>
                <a:latin typeface="Arial"/>
              </a:defRPr>
            </a:lvl1pPr>
          </a:lstStyle>
          <a:p>
            <a:pPr lvl="0"/>
            <a:endParaRPr lang="pl-PL"/>
          </a:p>
        </p:txBody>
      </p:sp>
      <p:sp>
        <p:nvSpPr>
          <p:cNvPr id="44" name="Symbol zastępczy tekstu 34">
            <a:extLst>
              <a:ext uri="{FF2B5EF4-FFF2-40B4-BE49-F238E27FC236}">
                <a16:creationId xmlns:a16="http://schemas.microsoft.com/office/drawing/2014/main" xmlns="" id="{FE721418-F402-4C46-8816-A64A72CC10FB}"/>
              </a:ext>
            </a:extLst>
          </p:cNvPr>
          <p:cNvSpPr txBox="1">
            <a:spLocks noGrp="1"/>
          </p:cNvSpPr>
          <p:nvPr>
            <p:ph type="body" sz="quarter" idx="4294967295"/>
          </p:nvPr>
        </p:nvSpPr>
        <p:spPr>
          <a:xfrm>
            <a:off x="9440777" y="4385508"/>
            <a:ext cx="2181721"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2"/>
              <a:tabLst/>
              <a:defRPr lang="pl-PL" sz="1200" b="0" i="0" u="none" strike="noStrike" cap="none" spc="0" baseline="0">
                <a:solidFill>
                  <a:srgbClr val="6D6E71"/>
                </a:solidFill>
                <a:uFillTx/>
                <a:latin typeface="Arial"/>
              </a:defRPr>
            </a:lvl1pPr>
          </a:lstStyle>
          <a:p>
            <a:pPr lvl="0"/>
            <a:endParaRPr lang="pl-PL"/>
          </a:p>
        </p:txBody>
      </p:sp>
      <p:sp>
        <p:nvSpPr>
          <p:cNvPr id="45" name="Symbol zastępczy tekstu 34">
            <a:extLst>
              <a:ext uri="{FF2B5EF4-FFF2-40B4-BE49-F238E27FC236}">
                <a16:creationId xmlns:a16="http://schemas.microsoft.com/office/drawing/2014/main" xmlns="" id="{EEFCD437-4E42-432C-96E3-633CBBE085FD}"/>
              </a:ext>
            </a:extLst>
          </p:cNvPr>
          <p:cNvSpPr txBox="1">
            <a:spLocks noGrp="1"/>
          </p:cNvSpPr>
          <p:nvPr>
            <p:ph type="body" sz="quarter" idx="4294967295"/>
          </p:nvPr>
        </p:nvSpPr>
        <p:spPr>
          <a:xfrm>
            <a:off x="9547725" y="5551057"/>
            <a:ext cx="215499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3"/>
              <a:tabLst/>
              <a:defRPr lang="pl-PL" sz="1200" b="0" i="0" u="none" strike="noStrike" cap="none" spc="0" baseline="0">
                <a:solidFill>
                  <a:srgbClr val="6D6E71"/>
                </a:solidFill>
                <a:uFillTx/>
                <a:latin typeface="Arial"/>
              </a:defRPr>
            </a:lvl1pPr>
          </a:lstStyle>
          <a:p>
            <a:pPr lvl="0"/>
            <a:endParaRPr lang="pl-PL"/>
          </a:p>
        </p:txBody>
      </p:sp>
      <p:sp>
        <p:nvSpPr>
          <p:cNvPr id="46" name="Symbol zastępczy tekstu 34">
            <a:extLst>
              <a:ext uri="{FF2B5EF4-FFF2-40B4-BE49-F238E27FC236}">
                <a16:creationId xmlns:a16="http://schemas.microsoft.com/office/drawing/2014/main" xmlns="" id="{CF415927-48AB-44D3-AB95-956B44502649}"/>
              </a:ext>
            </a:extLst>
          </p:cNvPr>
          <p:cNvSpPr txBox="1">
            <a:spLocks noGrp="1"/>
          </p:cNvSpPr>
          <p:nvPr>
            <p:ph type="body" sz="quarter" idx="4294967295"/>
          </p:nvPr>
        </p:nvSpPr>
        <p:spPr>
          <a:xfrm>
            <a:off x="6643865" y="5554394"/>
            <a:ext cx="2160334"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4"/>
              <a:tabLst/>
              <a:defRPr lang="pl-PL" sz="1200" b="0" i="0" u="none" strike="noStrike" cap="none" spc="0" baseline="0">
                <a:solidFill>
                  <a:srgbClr val="6D6E71"/>
                </a:solidFill>
                <a:uFillTx/>
                <a:latin typeface="Arial"/>
              </a:defRPr>
            </a:lvl1pPr>
          </a:lstStyle>
          <a:p>
            <a:pPr lvl="0"/>
            <a:endParaRPr lang="pl-PL"/>
          </a:p>
        </p:txBody>
      </p:sp>
      <p:sp>
        <p:nvSpPr>
          <p:cNvPr id="47" name="Symbol zastępczy tekstu 34">
            <a:extLst>
              <a:ext uri="{FF2B5EF4-FFF2-40B4-BE49-F238E27FC236}">
                <a16:creationId xmlns:a16="http://schemas.microsoft.com/office/drawing/2014/main" xmlns="" id="{98271E4F-B7EF-4112-ABD0-E2BCC33C3660}"/>
              </a:ext>
            </a:extLst>
          </p:cNvPr>
          <p:cNvSpPr txBox="1">
            <a:spLocks noGrp="1"/>
          </p:cNvSpPr>
          <p:nvPr>
            <p:ph type="body" sz="quarter" idx="4294967295"/>
          </p:nvPr>
        </p:nvSpPr>
        <p:spPr>
          <a:xfrm>
            <a:off x="3828775" y="5531425"/>
            <a:ext cx="2171699"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5"/>
              <a:tabLst/>
              <a:defRPr lang="pl-PL" sz="1200" b="0" i="0" u="none" strike="noStrike" cap="none" spc="0" baseline="0">
                <a:solidFill>
                  <a:srgbClr val="6D6E71"/>
                </a:solidFill>
                <a:uFillTx/>
                <a:latin typeface="Arial"/>
              </a:defRPr>
            </a:lvl1pPr>
          </a:lstStyle>
          <a:p>
            <a:pPr lvl="0"/>
            <a:endParaRPr lang="pl-PL"/>
          </a:p>
        </p:txBody>
      </p:sp>
      <p:sp>
        <p:nvSpPr>
          <p:cNvPr id="48" name="Symbol zastępczy tekstu 34">
            <a:extLst>
              <a:ext uri="{FF2B5EF4-FFF2-40B4-BE49-F238E27FC236}">
                <a16:creationId xmlns:a16="http://schemas.microsoft.com/office/drawing/2014/main" xmlns="" id="{FD2619D8-D60A-4245-9E6C-AB0162782E52}"/>
              </a:ext>
            </a:extLst>
          </p:cNvPr>
          <p:cNvSpPr txBox="1">
            <a:spLocks noGrp="1"/>
          </p:cNvSpPr>
          <p:nvPr>
            <p:ph type="body" sz="quarter" idx="4294967295"/>
          </p:nvPr>
        </p:nvSpPr>
        <p:spPr>
          <a:xfrm>
            <a:off x="9514185" y="3230785"/>
            <a:ext cx="215499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5"/>
              <a:tabLst/>
              <a:defRPr lang="pl-PL" sz="1200" b="0" i="0" u="none" strike="noStrike" cap="none" spc="0" baseline="0">
                <a:solidFill>
                  <a:srgbClr val="6D6E71"/>
                </a:solidFill>
                <a:uFillTx/>
                <a:latin typeface="Arial"/>
              </a:defRPr>
            </a:lvl1pPr>
          </a:lstStyle>
          <a:p>
            <a:pPr lvl="0"/>
            <a:endParaRPr lang="pl-PL"/>
          </a:p>
        </p:txBody>
      </p:sp>
      <p:sp>
        <p:nvSpPr>
          <p:cNvPr id="49" name="Symbol zastępczy tekstu 34">
            <a:extLst>
              <a:ext uri="{FF2B5EF4-FFF2-40B4-BE49-F238E27FC236}">
                <a16:creationId xmlns:a16="http://schemas.microsoft.com/office/drawing/2014/main" xmlns="" id="{EA2BA212-B5DF-4747-A450-62F053ED497B}"/>
              </a:ext>
            </a:extLst>
          </p:cNvPr>
          <p:cNvSpPr txBox="1">
            <a:spLocks noGrp="1"/>
          </p:cNvSpPr>
          <p:nvPr>
            <p:ph type="body" sz="quarter" idx="4294967295"/>
          </p:nvPr>
        </p:nvSpPr>
        <p:spPr>
          <a:xfrm>
            <a:off x="6624178" y="3234123"/>
            <a:ext cx="2160334"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6"/>
              <a:tabLst/>
              <a:defRPr lang="pl-PL" sz="1200" b="0" i="0" u="none" strike="noStrike" cap="none" spc="0" baseline="0">
                <a:solidFill>
                  <a:srgbClr val="6D6E71"/>
                </a:solidFill>
                <a:uFillTx/>
                <a:latin typeface="Arial"/>
              </a:defRPr>
            </a:lvl1pPr>
          </a:lstStyle>
          <a:p>
            <a:pPr lvl="0"/>
            <a:endParaRPr lang="pl-PL"/>
          </a:p>
        </p:txBody>
      </p:sp>
    </p:spTree>
    <p:extLst>
      <p:ext uri="{BB962C8B-B14F-4D97-AF65-F5344CB8AC3E}">
        <p14:creationId xmlns:p14="http://schemas.microsoft.com/office/powerpoint/2010/main" val="226895979"/>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preserve="1">
  <p:cSld name="3_Nagłówek sekcji">
    <p:spTree>
      <p:nvGrpSpPr>
        <p:cNvPr id="1" name=""/>
        <p:cNvGrpSpPr/>
        <p:nvPr/>
      </p:nvGrpSpPr>
      <p:grpSpPr>
        <a:xfrm>
          <a:off x="0" y="0"/>
          <a:ext cx="0" cy="0"/>
          <a:chOff x="0" y="0"/>
          <a:chExt cx="0" cy="0"/>
        </a:xfrm>
      </p:grpSpPr>
      <p:pic>
        <p:nvPicPr>
          <p:cNvPr id="2" name="Obraz 3">
            <a:extLst>
              <a:ext uri="{FF2B5EF4-FFF2-40B4-BE49-F238E27FC236}">
                <a16:creationId xmlns:a16="http://schemas.microsoft.com/office/drawing/2014/main" xmlns="" id="{9EFC02DB-B770-489E-AAE3-AAEA5872045B}"/>
              </a:ext>
            </a:extLst>
          </p:cNvPr>
          <p:cNvPicPr>
            <a:picLocks noChangeAspect="1"/>
          </p:cNvPicPr>
          <p:nvPr/>
        </p:nvPicPr>
        <p:blipFill>
          <a:blip r:embed="rId2"/>
          <a:stretch>
            <a:fillRect/>
          </a:stretch>
        </p:blipFill>
        <p:spPr>
          <a:xfrm>
            <a:off x="0" y="1709"/>
            <a:ext cx="12191996" cy="6854571"/>
          </a:xfrm>
          <a:prstGeom prst="rect">
            <a:avLst/>
          </a:prstGeom>
          <a:noFill/>
          <a:ln cap="flat">
            <a:noFill/>
          </a:ln>
        </p:spPr>
      </p:pic>
      <p:pic>
        <p:nvPicPr>
          <p:cNvPr id="3" name="Obraz 7">
            <a:extLst>
              <a:ext uri="{FF2B5EF4-FFF2-40B4-BE49-F238E27FC236}">
                <a16:creationId xmlns:a16="http://schemas.microsoft.com/office/drawing/2014/main" xmlns="" id="{81CFB999-254A-4FC3-9A7B-E8BEA98872C8}"/>
              </a:ext>
            </a:extLst>
          </p:cNvPr>
          <p:cNvPicPr>
            <a:picLocks noChangeAspect="1"/>
          </p:cNvPicPr>
          <p:nvPr/>
        </p:nvPicPr>
        <p:blipFill>
          <a:blip r:embed="rId3"/>
          <a:stretch>
            <a:fillRect/>
          </a:stretch>
        </p:blipFill>
        <p:spPr>
          <a:xfrm>
            <a:off x="0" y="4155088"/>
            <a:ext cx="5523725" cy="807726"/>
          </a:xfrm>
          <a:prstGeom prst="rect">
            <a:avLst/>
          </a:prstGeom>
          <a:noFill/>
          <a:ln cap="flat">
            <a:noFill/>
          </a:ln>
        </p:spPr>
      </p:pic>
      <p:sp>
        <p:nvSpPr>
          <p:cNvPr id="4" name="Symbol zastępczy tekstu 12">
            <a:extLst>
              <a:ext uri="{FF2B5EF4-FFF2-40B4-BE49-F238E27FC236}">
                <a16:creationId xmlns:a16="http://schemas.microsoft.com/office/drawing/2014/main" xmlns="" id="{F3444566-B5A6-4CCE-8389-2ABB2B6C33FF}"/>
              </a:ext>
            </a:extLst>
          </p:cNvPr>
          <p:cNvSpPr txBox="1">
            <a:spLocks noGrp="1"/>
          </p:cNvSpPr>
          <p:nvPr>
            <p:ph type="body" sz="quarter" idx="4294967295"/>
          </p:nvPr>
        </p:nvSpPr>
        <p:spPr>
          <a:xfrm>
            <a:off x="914400" y="4241810"/>
            <a:ext cx="6252520"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3359546635"/>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p:cSld name="11_Dwa elementy zawartości">
    <p:spTree>
      <p:nvGrpSpPr>
        <p:cNvPr id="1" name=""/>
        <p:cNvGrpSpPr/>
        <p:nvPr/>
      </p:nvGrpSpPr>
      <p:grpSpPr>
        <a:xfrm>
          <a:off x="0" y="0"/>
          <a:ext cx="0" cy="0"/>
          <a:chOff x="0" y="0"/>
          <a:chExt cx="0" cy="0"/>
        </a:xfrm>
      </p:grpSpPr>
      <p:sp>
        <p:nvSpPr>
          <p:cNvPr id="2" name="Symbol zastępczy tekstu 10">
            <a:extLst>
              <a:ext uri="{FF2B5EF4-FFF2-40B4-BE49-F238E27FC236}">
                <a16:creationId xmlns:a16="http://schemas.microsoft.com/office/drawing/2014/main" xmlns="" id="{DE76E607-24AF-4AFB-A0AF-D29C2E397CA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3" name="Obraz 3">
            <a:extLst>
              <a:ext uri="{FF2B5EF4-FFF2-40B4-BE49-F238E27FC236}">
                <a16:creationId xmlns:a16="http://schemas.microsoft.com/office/drawing/2014/main" xmlns="" id="{7AC2A0B7-A2EB-428B-8E0E-F67082B81486}"/>
              </a:ext>
            </a:extLst>
          </p:cNvPr>
          <p:cNvPicPr>
            <a:picLocks noChangeAspect="1"/>
          </p:cNvPicPr>
          <p:nvPr/>
        </p:nvPicPr>
        <p:blipFill>
          <a:blip r:embed="rId2"/>
          <a:stretch>
            <a:fillRect/>
          </a:stretch>
        </p:blipFill>
        <p:spPr>
          <a:xfrm>
            <a:off x="1876870" y="1963884"/>
            <a:ext cx="3277017" cy="990606"/>
          </a:xfrm>
          <a:prstGeom prst="rect">
            <a:avLst/>
          </a:prstGeom>
          <a:noFill/>
          <a:ln cap="flat">
            <a:noFill/>
          </a:ln>
        </p:spPr>
      </p:pic>
      <p:pic>
        <p:nvPicPr>
          <p:cNvPr id="4" name="Obraz 4">
            <a:extLst>
              <a:ext uri="{FF2B5EF4-FFF2-40B4-BE49-F238E27FC236}">
                <a16:creationId xmlns:a16="http://schemas.microsoft.com/office/drawing/2014/main" xmlns="" id="{279A3F60-64BF-40FB-9F32-75E92F0BBC69}"/>
              </a:ext>
            </a:extLst>
          </p:cNvPr>
          <p:cNvPicPr>
            <a:picLocks noChangeAspect="1"/>
          </p:cNvPicPr>
          <p:nvPr/>
        </p:nvPicPr>
        <p:blipFill>
          <a:blip r:embed="rId3"/>
          <a:stretch>
            <a:fillRect/>
          </a:stretch>
        </p:blipFill>
        <p:spPr>
          <a:xfrm>
            <a:off x="915506" y="3426366"/>
            <a:ext cx="2353062" cy="1002795"/>
          </a:xfrm>
          <a:prstGeom prst="rect">
            <a:avLst/>
          </a:prstGeom>
          <a:noFill/>
          <a:ln cap="flat">
            <a:noFill/>
          </a:ln>
        </p:spPr>
      </p:pic>
      <p:pic>
        <p:nvPicPr>
          <p:cNvPr id="5" name="Obraz 53">
            <a:extLst>
              <a:ext uri="{FF2B5EF4-FFF2-40B4-BE49-F238E27FC236}">
                <a16:creationId xmlns:a16="http://schemas.microsoft.com/office/drawing/2014/main" xmlns="" id="{D898CA77-47D8-45FC-8352-93EACBF4996A}"/>
              </a:ext>
            </a:extLst>
          </p:cNvPr>
          <p:cNvPicPr>
            <a:picLocks noChangeAspect="1"/>
          </p:cNvPicPr>
          <p:nvPr/>
        </p:nvPicPr>
        <p:blipFill>
          <a:blip r:embed="rId3"/>
          <a:stretch>
            <a:fillRect/>
          </a:stretch>
        </p:blipFill>
        <p:spPr>
          <a:xfrm>
            <a:off x="901653" y="4867241"/>
            <a:ext cx="2353062" cy="1002795"/>
          </a:xfrm>
          <a:prstGeom prst="rect">
            <a:avLst/>
          </a:prstGeom>
          <a:noFill/>
          <a:ln cap="flat">
            <a:noFill/>
          </a:ln>
        </p:spPr>
      </p:pic>
      <p:pic>
        <p:nvPicPr>
          <p:cNvPr id="6" name="Obraz 73">
            <a:extLst>
              <a:ext uri="{FF2B5EF4-FFF2-40B4-BE49-F238E27FC236}">
                <a16:creationId xmlns:a16="http://schemas.microsoft.com/office/drawing/2014/main" xmlns="" id="{9591B0D9-4657-4C34-909F-962AF6D38089}"/>
              </a:ext>
            </a:extLst>
          </p:cNvPr>
          <p:cNvPicPr>
            <a:picLocks noChangeAspect="1"/>
          </p:cNvPicPr>
          <p:nvPr/>
        </p:nvPicPr>
        <p:blipFill>
          <a:blip r:embed="rId3"/>
          <a:stretch>
            <a:fillRect/>
          </a:stretch>
        </p:blipFill>
        <p:spPr>
          <a:xfrm>
            <a:off x="3727981" y="3426366"/>
            <a:ext cx="2353062" cy="1002795"/>
          </a:xfrm>
          <a:prstGeom prst="rect">
            <a:avLst/>
          </a:prstGeom>
          <a:noFill/>
          <a:ln cap="flat">
            <a:noFill/>
          </a:ln>
        </p:spPr>
      </p:pic>
      <p:pic>
        <p:nvPicPr>
          <p:cNvPr id="7" name="Obraz 74">
            <a:extLst>
              <a:ext uri="{FF2B5EF4-FFF2-40B4-BE49-F238E27FC236}">
                <a16:creationId xmlns:a16="http://schemas.microsoft.com/office/drawing/2014/main" xmlns="" id="{9E1CF5A6-A4C1-4D0A-B707-3CB6D6216ED8}"/>
              </a:ext>
            </a:extLst>
          </p:cNvPr>
          <p:cNvPicPr>
            <a:picLocks noChangeAspect="1"/>
          </p:cNvPicPr>
          <p:nvPr/>
        </p:nvPicPr>
        <p:blipFill>
          <a:blip r:embed="rId3"/>
          <a:stretch>
            <a:fillRect/>
          </a:stretch>
        </p:blipFill>
        <p:spPr>
          <a:xfrm>
            <a:off x="3714119" y="4867241"/>
            <a:ext cx="2353062" cy="1002795"/>
          </a:xfrm>
          <a:prstGeom prst="rect">
            <a:avLst/>
          </a:prstGeom>
          <a:noFill/>
          <a:ln cap="flat">
            <a:noFill/>
          </a:ln>
        </p:spPr>
      </p:pic>
      <p:grpSp>
        <p:nvGrpSpPr>
          <p:cNvPr id="8" name="Grupa 13">
            <a:extLst>
              <a:ext uri="{FF2B5EF4-FFF2-40B4-BE49-F238E27FC236}">
                <a16:creationId xmlns:a16="http://schemas.microsoft.com/office/drawing/2014/main" xmlns="" id="{580B7D86-8185-4557-8A3E-727E704EA393}"/>
              </a:ext>
            </a:extLst>
          </p:cNvPr>
          <p:cNvGrpSpPr/>
          <p:nvPr/>
        </p:nvGrpSpPr>
        <p:grpSpPr>
          <a:xfrm>
            <a:off x="2078184" y="2962143"/>
            <a:ext cx="2826328" cy="485099"/>
            <a:chOff x="2078184" y="2962143"/>
            <a:chExt cx="2826328" cy="485099"/>
          </a:xfrm>
        </p:grpSpPr>
        <p:cxnSp>
          <p:nvCxnSpPr>
            <p:cNvPr id="9" name="Łącznik prosty 6">
              <a:extLst>
                <a:ext uri="{FF2B5EF4-FFF2-40B4-BE49-F238E27FC236}">
                  <a16:creationId xmlns:a16="http://schemas.microsoft.com/office/drawing/2014/main" xmlns="" id="{34D07435-51CA-4D63-BC51-9CE6EC948444}"/>
                </a:ext>
              </a:extLst>
            </p:cNvPr>
            <p:cNvCxnSpPr/>
            <p:nvPr/>
          </p:nvCxnSpPr>
          <p:spPr>
            <a:xfrm>
              <a:off x="2078184" y="3206837"/>
              <a:ext cx="2826328" cy="0"/>
            </a:xfrm>
            <a:prstGeom prst="straightConnector1">
              <a:avLst/>
            </a:prstGeom>
            <a:noFill/>
            <a:ln w="6345" cap="flat">
              <a:solidFill>
                <a:srgbClr val="A43757"/>
              </a:solidFill>
              <a:prstDash val="solid"/>
              <a:miter/>
            </a:ln>
          </p:spPr>
        </p:cxnSp>
        <p:cxnSp>
          <p:nvCxnSpPr>
            <p:cNvPr id="10" name="Łącznik prosty 12">
              <a:extLst>
                <a:ext uri="{FF2B5EF4-FFF2-40B4-BE49-F238E27FC236}">
                  <a16:creationId xmlns:a16="http://schemas.microsoft.com/office/drawing/2014/main" xmlns="" id="{E16DE119-6226-41E4-974F-07FB04BB230B}"/>
                </a:ext>
              </a:extLst>
            </p:cNvPr>
            <p:cNvCxnSpPr/>
            <p:nvPr/>
          </p:nvCxnSpPr>
          <p:spPr>
            <a:xfrm>
              <a:off x="3503057" y="2962143"/>
              <a:ext cx="6437" cy="238257"/>
            </a:xfrm>
            <a:prstGeom prst="straightConnector1">
              <a:avLst/>
            </a:prstGeom>
            <a:noFill/>
            <a:ln w="6345" cap="flat">
              <a:solidFill>
                <a:srgbClr val="A43757"/>
              </a:solidFill>
              <a:prstDash val="solid"/>
              <a:miter/>
            </a:ln>
          </p:spPr>
        </p:cxnSp>
        <p:cxnSp>
          <p:nvCxnSpPr>
            <p:cNvPr id="11" name="Łącznik prosty 75">
              <a:extLst>
                <a:ext uri="{FF2B5EF4-FFF2-40B4-BE49-F238E27FC236}">
                  <a16:creationId xmlns:a16="http://schemas.microsoft.com/office/drawing/2014/main" xmlns="" id="{20D28301-3022-403F-8292-C9CB4302BF55}"/>
                </a:ext>
              </a:extLst>
            </p:cNvPr>
            <p:cNvCxnSpPr/>
            <p:nvPr/>
          </p:nvCxnSpPr>
          <p:spPr>
            <a:xfrm>
              <a:off x="4891829" y="3204688"/>
              <a:ext cx="6438" cy="238265"/>
            </a:xfrm>
            <a:prstGeom prst="straightConnector1">
              <a:avLst/>
            </a:prstGeom>
            <a:noFill/>
            <a:ln w="6345" cap="flat">
              <a:solidFill>
                <a:srgbClr val="A43757"/>
              </a:solidFill>
              <a:prstDash val="solid"/>
              <a:miter/>
            </a:ln>
          </p:spPr>
        </p:cxnSp>
        <p:cxnSp>
          <p:nvCxnSpPr>
            <p:cNvPr id="12" name="Łącznik prosty 76">
              <a:extLst>
                <a:ext uri="{FF2B5EF4-FFF2-40B4-BE49-F238E27FC236}">
                  <a16:creationId xmlns:a16="http://schemas.microsoft.com/office/drawing/2014/main" xmlns="" id="{7F851F8B-0E8A-40B5-978B-FC904CDFB78F}"/>
                </a:ext>
              </a:extLst>
            </p:cNvPr>
            <p:cNvCxnSpPr/>
            <p:nvPr/>
          </p:nvCxnSpPr>
          <p:spPr>
            <a:xfrm>
              <a:off x="2082088" y="3208986"/>
              <a:ext cx="6438" cy="238256"/>
            </a:xfrm>
            <a:prstGeom prst="straightConnector1">
              <a:avLst/>
            </a:prstGeom>
            <a:noFill/>
            <a:ln w="6345" cap="flat">
              <a:solidFill>
                <a:srgbClr val="A43757"/>
              </a:solidFill>
              <a:prstDash val="solid"/>
              <a:miter/>
            </a:ln>
          </p:spPr>
        </p:cxnSp>
      </p:grpSp>
      <p:cxnSp>
        <p:nvCxnSpPr>
          <p:cNvPr id="13" name="Łącznik prosty 77">
            <a:extLst>
              <a:ext uri="{FF2B5EF4-FFF2-40B4-BE49-F238E27FC236}">
                <a16:creationId xmlns:a16="http://schemas.microsoft.com/office/drawing/2014/main" xmlns="" id="{1C491945-3406-4F3E-8448-B83D38A6388A}"/>
              </a:ext>
            </a:extLst>
          </p:cNvPr>
          <p:cNvCxnSpPr/>
          <p:nvPr/>
        </p:nvCxnSpPr>
        <p:spPr>
          <a:xfrm>
            <a:off x="2082472" y="4647127"/>
            <a:ext cx="2826328" cy="0"/>
          </a:xfrm>
          <a:prstGeom prst="straightConnector1">
            <a:avLst/>
          </a:prstGeom>
          <a:noFill/>
          <a:ln w="6345" cap="flat">
            <a:solidFill>
              <a:srgbClr val="A43757"/>
            </a:solidFill>
            <a:prstDash val="solid"/>
            <a:miter/>
          </a:ln>
        </p:spPr>
      </p:cxnSp>
      <p:cxnSp>
        <p:nvCxnSpPr>
          <p:cNvPr id="14" name="Łącznik prosty 78">
            <a:extLst>
              <a:ext uri="{FF2B5EF4-FFF2-40B4-BE49-F238E27FC236}">
                <a16:creationId xmlns:a16="http://schemas.microsoft.com/office/drawing/2014/main" xmlns="" id="{480EB3E5-6395-47FC-9D35-1EB7882CFD37}"/>
              </a:ext>
            </a:extLst>
          </p:cNvPr>
          <p:cNvCxnSpPr/>
          <p:nvPr/>
        </p:nvCxnSpPr>
        <p:spPr>
          <a:xfrm>
            <a:off x="4896118" y="4651415"/>
            <a:ext cx="6437" cy="238265"/>
          </a:xfrm>
          <a:prstGeom prst="straightConnector1">
            <a:avLst/>
          </a:prstGeom>
          <a:noFill/>
          <a:ln w="6345" cap="flat">
            <a:solidFill>
              <a:srgbClr val="A43757"/>
            </a:solidFill>
            <a:prstDash val="solid"/>
            <a:miter/>
          </a:ln>
        </p:spPr>
      </p:cxnSp>
      <p:cxnSp>
        <p:nvCxnSpPr>
          <p:cNvPr id="15" name="Łącznik prosty 79">
            <a:extLst>
              <a:ext uri="{FF2B5EF4-FFF2-40B4-BE49-F238E27FC236}">
                <a16:creationId xmlns:a16="http://schemas.microsoft.com/office/drawing/2014/main" xmlns="" id="{F10F0DD8-9D05-4848-BA8C-C3317A6DF6DF}"/>
              </a:ext>
            </a:extLst>
          </p:cNvPr>
          <p:cNvCxnSpPr/>
          <p:nvPr/>
        </p:nvCxnSpPr>
        <p:spPr>
          <a:xfrm>
            <a:off x="2086377" y="4422129"/>
            <a:ext cx="6437" cy="422087"/>
          </a:xfrm>
          <a:prstGeom prst="straightConnector1">
            <a:avLst/>
          </a:prstGeom>
          <a:noFill/>
          <a:ln w="6345" cap="flat">
            <a:solidFill>
              <a:srgbClr val="A43757"/>
            </a:solidFill>
            <a:prstDash val="solid"/>
            <a:miter/>
          </a:ln>
        </p:spPr>
      </p:cxnSp>
      <p:cxnSp>
        <p:nvCxnSpPr>
          <p:cNvPr id="16" name="Łącznik prosty 80">
            <a:extLst>
              <a:ext uri="{FF2B5EF4-FFF2-40B4-BE49-F238E27FC236}">
                <a16:creationId xmlns:a16="http://schemas.microsoft.com/office/drawing/2014/main" xmlns="" id="{EC3961E4-5528-49A1-B60F-7287E2D299BD}"/>
              </a:ext>
            </a:extLst>
          </p:cNvPr>
          <p:cNvCxnSpPr/>
          <p:nvPr/>
        </p:nvCxnSpPr>
        <p:spPr>
          <a:xfrm flipV="1">
            <a:off x="5606341" y="2435550"/>
            <a:ext cx="1640489" cy="9290"/>
          </a:xfrm>
          <a:prstGeom prst="straightConnector1">
            <a:avLst/>
          </a:prstGeom>
          <a:noFill/>
          <a:ln w="6345" cap="flat">
            <a:solidFill>
              <a:srgbClr val="A43757"/>
            </a:solidFill>
            <a:prstDash val="solid"/>
            <a:miter/>
          </a:ln>
        </p:spPr>
      </p:cxnSp>
      <p:sp>
        <p:nvSpPr>
          <p:cNvPr id="17" name="Symbol zastępczy tekstu 34">
            <a:extLst>
              <a:ext uri="{FF2B5EF4-FFF2-40B4-BE49-F238E27FC236}">
                <a16:creationId xmlns:a16="http://schemas.microsoft.com/office/drawing/2014/main" xmlns="" id="{CF26216F-39B6-40E3-A45D-FF4FE199D515}"/>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8" name="Symbol zastępczy tekstu 34">
            <a:extLst>
              <a:ext uri="{FF2B5EF4-FFF2-40B4-BE49-F238E27FC236}">
                <a16:creationId xmlns:a16="http://schemas.microsoft.com/office/drawing/2014/main" xmlns="" id="{09A13029-9CDF-4F27-AD05-376794BEFA3E}"/>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9" name="Symbol zastępczy tekstu 34">
            <a:extLst>
              <a:ext uri="{FF2B5EF4-FFF2-40B4-BE49-F238E27FC236}">
                <a16:creationId xmlns:a16="http://schemas.microsoft.com/office/drawing/2014/main" xmlns="" id="{A2CA2E34-4982-4AD2-AF39-A4B580BB5C0D}"/>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a16="http://schemas.microsoft.com/office/drawing/2014/main" xmlns="" id="{28ED2120-D167-4BE6-AA76-8DEB895C88B7}"/>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a16="http://schemas.microsoft.com/office/drawing/2014/main" xmlns="" id="{BBFFE84D-86B8-46D5-8BE6-B1C3288A846C}"/>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22" name="Symbol zastępczy tekstu 16">
            <a:extLst>
              <a:ext uri="{FF2B5EF4-FFF2-40B4-BE49-F238E27FC236}">
                <a16:creationId xmlns:a16="http://schemas.microsoft.com/office/drawing/2014/main" xmlns="" id="{9DE2A291-C1E3-4301-8408-27C58E2B4FB5}"/>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23" name="Symbol zastępczy tekstu 18">
            <a:extLst>
              <a:ext uri="{FF2B5EF4-FFF2-40B4-BE49-F238E27FC236}">
                <a16:creationId xmlns:a16="http://schemas.microsoft.com/office/drawing/2014/main" xmlns="" id="{A7DC6EE5-089A-4EAC-8A4D-4D259DFC4772}"/>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spTree>
    <p:extLst>
      <p:ext uri="{BB962C8B-B14F-4D97-AF65-F5344CB8AC3E}">
        <p14:creationId xmlns:p14="http://schemas.microsoft.com/office/powerpoint/2010/main" val="19805917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4_Nagłówek sekcji">
    <p:spTree>
      <p:nvGrpSpPr>
        <p:cNvPr id="1" name=""/>
        <p:cNvGrpSpPr/>
        <p:nvPr/>
      </p:nvGrpSpPr>
      <p:grpSpPr>
        <a:xfrm>
          <a:off x="0" y="0"/>
          <a:ext cx="0" cy="0"/>
          <a:chOff x="0" y="0"/>
          <a:chExt cx="0" cy="0"/>
        </a:xfrm>
      </p:grpSpPr>
      <p:pic>
        <p:nvPicPr>
          <p:cNvPr id="13" name="Obraz 12">
            <a:extLst>
              <a:ext uri="{FF2B5EF4-FFF2-40B4-BE49-F238E27FC236}">
                <a16:creationId xmlns="" xmlns:a16="http://schemas.microsoft.com/office/drawing/2014/main" id="{C068A60D-B460-4BC3-8265-85DF11E0A0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 y="1453"/>
            <a:ext cx="12192025" cy="6851918"/>
          </a:xfrm>
          <a:prstGeom prst="rect">
            <a:avLst/>
          </a:prstGeom>
        </p:spPr>
      </p:pic>
      <p:pic>
        <p:nvPicPr>
          <p:cNvPr id="3" name="Obraz 7">
            <a:extLst>
              <a:ext uri="{FF2B5EF4-FFF2-40B4-BE49-F238E27FC236}">
                <a16:creationId xmlns="" xmlns:a16="http://schemas.microsoft.com/office/drawing/2014/main" id="{D4F2B813-AF08-4267-B9BD-3B964B0585D4}"/>
              </a:ext>
            </a:extLst>
          </p:cNvPr>
          <p:cNvPicPr>
            <a:picLocks noChangeAspect="1"/>
          </p:cNvPicPr>
          <p:nvPr/>
        </p:nvPicPr>
        <p:blipFill>
          <a:blip r:embed="rId3"/>
          <a:stretch>
            <a:fillRect/>
          </a:stretch>
        </p:blipFill>
        <p:spPr>
          <a:xfrm>
            <a:off x="0" y="3915241"/>
            <a:ext cx="7929795" cy="807726"/>
          </a:xfrm>
          <a:prstGeom prst="rect">
            <a:avLst/>
          </a:prstGeom>
          <a:noFill/>
          <a:ln cap="flat">
            <a:noFill/>
          </a:ln>
        </p:spPr>
      </p:pic>
      <p:pic>
        <p:nvPicPr>
          <p:cNvPr id="4" name="Obraz 10">
            <a:extLst>
              <a:ext uri="{FF2B5EF4-FFF2-40B4-BE49-F238E27FC236}">
                <a16:creationId xmlns="" xmlns:a16="http://schemas.microsoft.com/office/drawing/2014/main" id="{EDF9B3E5-A6F5-4349-9946-1646ACF58F06}"/>
              </a:ext>
            </a:extLst>
          </p:cNvPr>
          <p:cNvPicPr>
            <a:picLocks noChangeAspect="1"/>
          </p:cNvPicPr>
          <p:nvPr/>
        </p:nvPicPr>
        <p:blipFill>
          <a:blip r:embed="rId4"/>
          <a:stretch>
            <a:fillRect/>
          </a:stretch>
        </p:blipFill>
        <p:spPr>
          <a:xfrm>
            <a:off x="3267855" y="3597642"/>
            <a:ext cx="2323472" cy="359761"/>
          </a:xfrm>
          <a:prstGeom prst="rect">
            <a:avLst/>
          </a:prstGeom>
          <a:noFill/>
          <a:ln cap="flat">
            <a:noFill/>
          </a:ln>
        </p:spPr>
      </p:pic>
      <p:pic>
        <p:nvPicPr>
          <p:cNvPr id="5" name="Obraz 4">
            <a:extLst>
              <a:ext uri="{FF2B5EF4-FFF2-40B4-BE49-F238E27FC236}">
                <a16:creationId xmlns="" xmlns:a16="http://schemas.microsoft.com/office/drawing/2014/main" id="{BE961E82-FD2E-4338-86CD-2D1DC970B40B}"/>
              </a:ext>
            </a:extLst>
          </p:cNvPr>
          <p:cNvPicPr>
            <a:picLocks noChangeAspect="1"/>
          </p:cNvPicPr>
          <p:nvPr/>
        </p:nvPicPr>
        <p:blipFill>
          <a:blip r:embed="rId5"/>
          <a:stretch>
            <a:fillRect/>
          </a:stretch>
        </p:blipFill>
        <p:spPr>
          <a:xfrm>
            <a:off x="10168228" y="4877949"/>
            <a:ext cx="1719072" cy="1719072"/>
          </a:xfrm>
          <a:prstGeom prst="rect">
            <a:avLst/>
          </a:prstGeom>
          <a:noFill/>
          <a:ln cap="flat">
            <a:noFill/>
          </a:ln>
        </p:spPr>
      </p:pic>
      <p:pic>
        <p:nvPicPr>
          <p:cNvPr id="6" name="Obraz 5">
            <a:extLst>
              <a:ext uri="{FF2B5EF4-FFF2-40B4-BE49-F238E27FC236}">
                <a16:creationId xmlns="" xmlns:a16="http://schemas.microsoft.com/office/drawing/2014/main" id="{D9E0ACAC-7BC4-4676-9B01-0D4C9FD44756}"/>
              </a:ext>
            </a:extLst>
          </p:cNvPr>
          <p:cNvPicPr>
            <a:picLocks noChangeAspect="1"/>
          </p:cNvPicPr>
          <p:nvPr/>
        </p:nvPicPr>
        <p:blipFill>
          <a:blip r:embed="rId6"/>
          <a:stretch>
            <a:fillRect/>
          </a:stretch>
        </p:blipFill>
        <p:spPr>
          <a:xfrm>
            <a:off x="0" y="741560"/>
            <a:ext cx="3736860" cy="877824"/>
          </a:xfrm>
          <a:prstGeom prst="rect">
            <a:avLst/>
          </a:prstGeom>
          <a:noFill/>
          <a:ln cap="flat">
            <a:noFill/>
          </a:ln>
        </p:spPr>
      </p:pic>
      <p:sp>
        <p:nvSpPr>
          <p:cNvPr id="7" name="Prostokąt 6">
            <a:extLst>
              <a:ext uri="{FF2B5EF4-FFF2-40B4-BE49-F238E27FC236}">
                <a16:creationId xmlns="" xmlns:a16="http://schemas.microsoft.com/office/drawing/2014/main" id="{C86D41B1-6522-4705-BC50-C3B19EB58FBB}"/>
              </a:ext>
            </a:extLst>
          </p:cNvPr>
          <p:cNvSpPr/>
          <p:nvPr/>
        </p:nvSpPr>
        <p:spPr>
          <a:xfrm>
            <a:off x="9774305" y="1010796"/>
            <a:ext cx="1868585" cy="35394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1700" b="0" i="0" u="none" strike="noStrike" kern="1200" cap="none" spc="0" baseline="0" dirty="0">
                <a:solidFill>
                  <a:srgbClr val="FFFFFF"/>
                </a:solidFill>
                <a:uFillTx/>
                <a:latin typeface="Arial"/>
              </a:rPr>
              <a:t>www.smmlegal.pl</a:t>
            </a:r>
          </a:p>
        </p:txBody>
      </p:sp>
      <p:sp>
        <p:nvSpPr>
          <p:cNvPr id="8" name="pole tekstowe 12">
            <a:extLst>
              <a:ext uri="{FF2B5EF4-FFF2-40B4-BE49-F238E27FC236}">
                <a16:creationId xmlns="" xmlns:a16="http://schemas.microsoft.com/office/drawing/2014/main" id="{2FA9B514-23C3-46F8-AC12-AC8D88652882}"/>
              </a:ext>
            </a:extLst>
          </p:cNvPr>
          <p:cNvSpPr txBox="1"/>
          <p:nvPr/>
        </p:nvSpPr>
        <p:spPr>
          <a:xfrm>
            <a:off x="3327812" y="3582646"/>
            <a:ext cx="2188561" cy="4001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2000" b="0" i="0" u="none" strike="noStrike" kern="1200" cap="all" spc="0" baseline="0" dirty="0">
                <a:solidFill>
                  <a:srgbClr val="FFFFFF"/>
                </a:solidFill>
                <a:uFillTx/>
                <a:latin typeface="Arial"/>
              </a:rPr>
              <a:t>zapraszamy</a:t>
            </a:r>
          </a:p>
        </p:txBody>
      </p:sp>
      <p:sp>
        <p:nvSpPr>
          <p:cNvPr id="9" name="pole tekstowe 13">
            <a:extLst>
              <a:ext uri="{FF2B5EF4-FFF2-40B4-BE49-F238E27FC236}">
                <a16:creationId xmlns="" xmlns:a16="http://schemas.microsoft.com/office/drawing/2014/main" id="{AB6CE8AA-806B-43F9-93E7-D9BC1501E0FF}"/>
              </a:ext>
            </a:extLst>
          </p:cNvPr>
          <p:cNvSpPr txBox="1"/>
          <p:nvPr/>
        </p:nvSpPr>
        <p:spPr>
          <a:xfrm>
            <a:off x="1918740" y="3912434"/>
            <a:ext cx="5816187" cy="78482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4500" b="0" i="0" u="none" strike="noStrike" kern="1200" cap="all" spc="0" baseline="0" dirty="0">
                <a:solidFill>
                  <a:srgbClr val="FFFFFF"/>
                </a:solidFill>
                <a:uFillTx/>
                <a:latin typeface="Arial"/>
              </a:rPr>
              <a:t>Do współpracy</a:t>
            </a:r>
          </a:p>
        </p:txBody>
      </p:sp>
      <p:sp>
        <p:nvSpPr>
          <p:cNvPr id="10" name="Prostokąt 14">
            <a:extLst>
              <a:ext uri="{FF2B5EF4-FFF2-40B4-BE49-F238E27FC236}">
                <a16:creationId xmlns="" xmlns:a16="http://schemas.microsoft.com/office/drawing/2014/main" id="{15A8FD3D-4D73-4663-A98E-C468241F2FAF}"/>
              </a:ext>
            </a:extLst>
          </p:cNvPr>
          <p:cNvSpPr/>
          <p:nvPr/>
        </p:nvSpPr>
        <p:spPr>
          <a:xfrm>
            <a:off x="394737" y="5740511"/>
            <a:ext cx="1823807" cy="738661"/>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1400" b="0" i="0" u="none" strike="noStrike" kern="1200" cap="none" spc="0" baseline="0" dirty="0">
                <a:solidFill>
                  <a:srgbClr val="FFFFFF"/>
                </a:solidFill>
                <a:uFillTx/>
                <a:latin typeface="ArialMT"/>
              </a:rPr>
              <a:t>Warsaw Office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1400" b="0" i="0" u="none" strike="noStrike" kern="1200" cap="none" spc="0" baseline="0" dirty="0">
                <a:solidFill>
                  <a:srgbClr val="FFFFFF"/>
                </a:solidFill>
                <a:uFillTx/>
                <a:latin typeface="ArialMT"/>
              </a:rPr>
              <a:t>ul. Chłodna 52</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1400" b="0" i="0" u="none" strike="noStrike" kern="1200" cap="none" spc="0" baseline="0" dirty="0">
                <a:solidFill>
                  <a:srgbClr val="FFFFFF"/>
                </a:solidFill>
                <a:uFillTx/>
                <a:latin typeface="ArialMT"/>
              </a:rPr>
              <a:t>00-872 Warszawa</a:t>
            </a:r>
            <a:endParaRPr lang="pl-PL" sz="1400" b="0" i="0" u="none" strike="noStrike" kern="1200" cap="none" spc="0" baseline="0" dirty="0">
              <a:solidFill>
                <a:srgbClr val="000000"/>
              </a:solidFill>
              <a:uFillTx/>
              <a:latin typeface="Arial"/>
            </a:endParaRPr>
          </a:p>
        </p:txBody>
      </p:sp>
      <p:sp>
        <p:nvSpPr>
          <p:cNvPr id="11" name="Prostokąt 15">
            <a:extLst>
              <a:ext uri="{FF2B5EF4-FFF2-40B4-BE49-F238E27FC236}">
                <a16:creationId xmlns="" xmlns:a16="http://schemas.microsoft.com/office/drawing/2014/main" id="{32D25495-BCEA-4BF7-8488-424743C8F81C}"/>
              </a:ext>
            </a:extLst>
          </p:cNvPr>
          <p:cNvSpPr/>
          <p:nvPr/>
        </p:nvSpPr>
        <p:spPr>
          <a:xfrm>
            <a:off x="2733205" y="5740511"/>
            <a:ext cx="6096003" cy="738661"/>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1400" b="0" i="0" u="none" strike="noStrike" kern="1200" cap="none" spc="0" baseline="0" dirty="0">
                <a:solidFill>
                  <a:srgbClr val="FFFFFF"/>
                </a:solidFill>
                <a:uFillTx/>
                <a:latin typeface="Arial"/>
              </a:rPr>
              <a:t>Poznań Office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1400" b="0" i="0" u="none" strike="noStrike" kern="1200" cap="none" spc="0" baseline="0" dirty="0">
                <a:solidFill>
                  <a:srgbClr val="FFFFFF"/>
                </a:solidFill>
                <a:uFillTx/>
                <a:latin typeface="Arial"/>
              </a:rPr>
              <a:t>ul. Litewska 3/1</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1400" b="0" i="0" u="none" strike="noStrike" kern="1200" cap="none" spc="0" baseline="0" dirty="0">
                <a:solidFill>
                  <a:srgbClr val="FFFFFF"/>
                </a:solidFill>
                <a:uFillTx/>
                <a:latin typeface="Arial"/>
              </a:rPr>
              <a:t>60-605 Poznań</a:t>
            </a:r>
            <a:endParaRPr lang="pl-PL" sz="1400" b="0" i="0" u="none" strike="noStrike" kern="1200" cap="none" spc="0" baseline="0" dirty="0">
              <a:solidFill>
                <a:srgbClr val="000000"/>
              </a:solidFill>
              <a:uFillTx/>
              <a:latin typeface="Arial"/>
            </a:endParaRPr>
          </a:p>
        </p:txBody>
      </p:sp>
      <p:cxnSp>
        <p:nvCxnSpPr>
          <p:cNvPr id="12" name="Łącznik prosty 18">
            <a:extLst>
              <a:ext uri="{FF2B5EF4-FFF2-40B4-BE49-F238E27FC236}">
                <a16:creationId xmlns="" xmlns:a16="http://schemas.microsoft.com/office/drawing/2014/main" id="{E8107533-5110-4C86-8183-60E312F8C41D}"/>
              </a:ext>
            </a:extLst>
          </p:cNvPr>
          <p:cNvCxnSpPr/>
          <p:nvPr/>
        </p:nvCxnSpPr>
        <p:spPr>
          <a:xfrm>
            <a:off x="2218544" y="5771217"/>
            <a:ext cx="0" cy="719523"/>
          </a:xfrm>
          <a:prstGeom prst="straightConnector1">
            <a:avLst/>
          </a:prstGeom>
          <a:noFill/>
          <a:ln w="6345" cap="flat">
            <a:solidFill>
              <a:srgbClr val="FFFFFF"/>
            </a:solidFill>
            <a:prstDash val="solid"/>
            <a:miter/>
          </a:ln>
        </p:spPr>
      </p:cxnSp>
    </p:spTree>
    <p:extLst>
      <p:ext uri="{BB962C8B-B14F-4D97-AF65-F5344CB8AC3E}">
        <p14:creationId xmlns:p14="http://schemas.microsoft.com/office/powerpoint/2010/main" val="1019518108"/>
      </p:ext>
    </p:extLst>
  </p:cSld>
  <p:clrMapOvr>
    <a:masterClrMapping/>
  </p:clrMapOvr>
  <p:hf sldNum="0" hdr="0" ftr="0" dt="0"/>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p:cSld name="12_Dwa elementy zawartości">
    <p:spTree>
      <p:nvGrpSpPr>
        <p:cNvPr id="1" name=""/>
        <p:cNvGrpSpPr/>
        <p:nvPr/>
      </p:nvGrpSpPr>
      <p:grpSpPr>
        <a:xfrm>
          <a:off x="0" y="0"/>
          <a:ext cx="0" cy="0"/>
          <a:chOff x="0" y="0"/>
          <a:chExt cx="0" cy="0"/>
        </a:xfrm>
      </p:grpSpPr>
      <p:pic>
        <p:nvPicPr>
          <p:cNvPr id="2" name="Obraz 2">
            <a:extLst>
              <a:ext uri="{FF2B5EF4-FFF2-40B4-BE49-F238E27FC236}">
                <a16:creationId xmlns:a16="http://schemas.microsoft.com/office/drawing/2014/main" xmlns="" id="{F22376CA-52CE-4D5D-9873-6E9460B3CACF}"/>
              </a:ext>
            </a:extLst>
          </p:cNvPr>
          <p:cNvPicPr>
            <a:picLocks noChangeAspect="1"/>
          </p:cNvPicPr>
          <p:nvPr/>
        </p:nvPicPr>
        <p:blipFill>
          <a:blip r:embed="rId2"/>
          <a:stretch>
            <a:fillRect/>
          </a:stretch>
        </p:blipFill>
        <p:spPr>
          <a:xfrm>
            <a:off x="918971" y="3414003"/>
            <a:ext cx="2353062" cy="1005840"/>
          </a:xfrm>
          <a:prstGeom prst="rect">
            <a:avLst/>
          </a:prstGeom>
          <a:noFill/>
          <a:ln cap="flat">
            <a:noFill/>
          </a:ln>
        </p:spPr>
      </p:pic>
      <p:pic>
        <p:nvPicPr>
          <p:cNvPr id="3" name="Obraz 25">
            <a:extLst>
              <a:ext uri="{FF2B5EF4-FFF2-40B4-BE49-F238E27FC236}">
                <a16:creationId xmlns:a16="http://schemas.microsoft.com/office/drawing/2014/main" xmlns="" id="{C60C0D0D-53EE-41DD-934C-741C99330C92}"/>
              </a:ext>
            </a:extLst>
          </p:cNvPr>
          <p:cNvPicPr>
            <a:picLocks noChangeAspect="1"/>
          </p:cNvPicPr>
          <p:nvPr/>
        </p:nvPicPr>
        <p:blipFill>
          <a:blip r:embed="rId2"/>
          <a:stretch>
            <a:fillRect/>
          </a:stretch>
        </p:blipFill>
        <p:spPr>
          <a:xfrm>
            <a:off x="911345" y="4857987"/>
            <a:ext cx="2353062" cy="1005840"/>
          </a:xfrm>
          <a:prstGeom prst="rect">
            <a:avLst/>
          </a:prstGeom>
          <a:noFill/>
          <a:ln cap="flat">
            <a:noFill/>
          </a:ln>
        </p:spPr>
      </p:pic>
      <p:pic>
        <p:nvPicPr>
          <p:cNvPr id="4" name="Obraz 26">
            <a:extLst>
              <a:ext uri="{FF2B5EF4-FFF2-40B4-BE49-F238E27FC236}">
                <a16:creationId xmlns:a16="http://schemas.microsoft.com/office/drawing/2014/main" xmlns="" id="{7EE5A0A4-4AAA-44CC-A3FF-5C59CFB7329C}"/>
              </a:ext>
            </a:extLst>
          </p:cNvPr>
          <p:cNvPicPr>
            <a:picLocks noChangeAspect="1"/>
          </p:cNvPicPr>
          <p:nvPr/>
        </p:nvPicPr>
        <p:blipFill>
          <a:blip r:embed="rId2"/>
          <a:stretch>
            <a:fillRect/>
          </a:stretch>
        </p:blipFill>
        <p:spPr>
          <a:xfrm>
            <a:off x="3692648" y="4850370"/>
            <a:ext cx="2353062" cy="1005840"/>
          </a:xfrm>
          <a:prstGeom prst="rect">
            <a:avLst/>
          </a:prstGeom>
          <a:noFill/>
          <a:ln cap="flat">
            <a:noFill/>
          </a:ln>
        </p:spPr>
      </p:pic>
      <p:pic>
        <p:nvPicPr>
          <p:cNvPr id="5" name="Obraz 27">
            <a:extLst>
              <a:ext uri="{FF2B5EF4-FFF2-40B4-BE49-F238E27FC236}">
                <a16:creationId xmlns:a16="http://schemas.microsoft.com/office/drawing/2014/main" xmlns="" id="{CEDD6A52-557C-4354-8559-97B7812447DE}"/>
              </a:ext>
            </a:extLst>
          </p:cNvPr>
          <p:cNvPicPr>
            <a:picLocks noChangeAspect="1"/>
          </p:cNvPicPr>
          <p:nvPr/>
        </p:nvPicPr>
        <p:blipFill>
          <a:blip r:embed="rId2"/>
          <a:stretch>
            <a:fillRect/>
          </a:stretch>
        </p:blipFill>
        <p:spPr>
          <a:xfrm>
            <a:off x="3742181" y="3402573"/>
            <a:ext cx="2353062" cy="1005840"/>
          </a:xfrm>
          <a:prstGeom prst="rect">
            <a:avLst/>
          </a:prstGeom>
          <a:noFill/>
          <a:ln cap="flat">
            <a:noFill/>
          </a:ln>
        </p:spPr>
      </p:pic>
      <p:pic>
        <p:nvPicPr>
          <p:cNvPr id="6" name="Obraz 9">
            <a:extLst>
              <a:ext uri="{FF2B5EF4-FFF2-40B4-BE49-F238E27FC236}">
                <a16:creationId xmlns:a16="http://schemas.microsoft.com/office/drawing/2014/main" xmlns="" id="{4C39BCB0-07CA-4090-8FED-A80FC2804E93}"/>
              </a:ext>
            </a:extLst>
          </p:cNvPr>
          <p:cNvPicPr>
            <a:picLocks noChangeAspect="1"/>
          </p:cNvPicPr>
          <p:nvPr/>
        </p:nvPicPr>
        <p:blipFill>
          <a:blip r:embed="rId3"/>
          <a:stretch>
            <a:fillRect/>
          </a:stretch>
        </p:blipFill>
        <p:spPr>
          <a:xfrm>
            <a:off x="1866134" y="1935720"/>
            <a:ext cx="3265935" cy="990606"/>
          </a:xfrm>
          <a:prstGeom prst="rect">
            <a:avLst/>
          </a:prstGeom>
          <a:noFill/>
          <a:ln cap="flat">
            <a:noFill/>
          </a:ln>
        </p:spPr>
      </p:pic>
      <p:sp>
        <p:nvSpPr>
          <p:cNvPr id="7" name="Symbol zastępczy tekstu 10">
            <a:extLst>
              <a:ext uri="{FF2B5EF4-FFF2-40B4-BE49-F238E27FC236}">
                <a16:creationId xmlns:a16="http://schemas.microsoft.com/office/drawing/2014/main" xmlns="" id="{CDACB757-CD0E-4820-8E56-0FAB9F39D39C}"/>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cxnSp>
        <p:nvCxnSpPr>
          <p:cNvPr id="8" name="Łącznik prosty 6">
            <a:extLst>
              <a:ext uri="{FF2B5EF4-FFF2-40B4-BE49-F238E27FC236}">
                <a16:creationId xmlns:a16="http://schemas.microsoft.com/office/drawing/2014/main" xmlns="" id="{0CD1468F-9DFD-4A90-9620-0271207E7AE7}"/>
              </a:ext>
            </a:extLst>
          </p:cNvPr>
          <p:cNvCxnSpPr/>
          <p:nvPr/>
        </p:nvCxnSpPr>
        <p:spPr>
          <a:xfrm>
            <a:off x="2078184" y="3206837"/>
            <a:ext cx="2826328" cy="0"/>
          </a:xfrm>
          <a:prstGeom prst="straightConnector1">
            <a:avLst/>
          </a:prstGeom>
          <a:noFill/>
          <a:ln w="6345" cap="flat">
            <a:solidFill>
              <a:srgbClr val="A43757"/>
            </a:solidFill>
            <a:prstDash val="solid"/>
            <a:miter/>
          </a:ln>
        </p:spPr>
      </p:cxnSp>
      <p:cxnSp>
        <p:nvCxnSpPr>
          <p:cNvPr id="9" name="Łącznik prosty 12">
            <a:extLst>
              <a:ext uri="{FF2B5EF4-FFF2-40B4-BE49-F238E27FC236}">
                <a16:creationId xmlns:a16="http://schemas.microsoft.com/office/drawing/2014/main" xmlns="" id="{6F002230-591C-4DF6-A098-E4923D3E5D09}"/>
              </a:ext>
            </a:extLst>
          </p:cNvPr>
          <p:cNvCxnSpPr/>
          <p:nvPr/>
        </p:nvCxnSpPr>
        <p:spPr>
          <a:xfrm>
            <a:off x="3503057" y="2962143"/>
            <a:ext cx="6437" cy="238257"/>
          </a:xfrm>
          <a:prstGeom prst="straightConnector1">
            <a:avLst/>
          </a:prstGeom>
          <a:noFill/>
          <a:ln w="6345" cap="flat">
            <a:solidFill>
              <a:srgbClr val="A43757"/>
            </a:solidFill>
            <a:prstDash val="solid"/>
            <a:miter/>
          </a:ln>
        </p:spPr>
      </p:cxnSp>
      <p:cxnSp>
        <p:nvCxnSpPr>
          <p:cNvPr id="10" name="Łącznik prosty 77">
            <a:extLst>
              <a:ext uri="{FF2B5EF4-FFF2-40B4-BE49-F238E27FC236}">
                <a16:creationId xmlns:a16="http://schemas.microsoft.com/office/drawing/2014/main" xmlns="" id="{B250126B-5882-4A12-A661-EB1683255421}"/>
              </a:ext>
            </a:extLst>
          </p:cNvPr>
          <p:cNvCxnSpPr/>
          <p:nvPr/>
        </p:nvCxnSpPr>
        <p:spPr>
          <a:xfrm>
            <a:off x="2082472" y="4647127"/>
            <a:ext cx="2826328" cy="0"/>
          </a:xfrm>
          <a:prstGeom prst="straightConnector1">
            <a:avLst/>
          </a:prstGeom>
          <a:noFill/>
          <a:ln w="6345" cap="flat">
            <a:solidFill>
              <a:srgbClr val="A43757"/>
            </a:solidFill>
            <a:prstDash val="solid"/>
            <a:miter/>
          </a:ln>
        </p:spPr>
      </p:cxnSp>
      <p:cxnSp>
        <p:nvCxnSpPr>
          <p:cNvPr id="11" name="Łącznik prosty 79">
            <a:extLst>
              <a:ext uri="{FF2B5EF4-FFF2-40B4-BE49-F238E27FC236}">
                <a16:creationId xmlns:a16="http://schemas.microsoft.com/office/drawing/2014/main" xmlns="" id="{6EE85E32-F0AB-4A99-88CA-A9BAF1AF2C66}"/>
              </a:ext>
            </a:extLst>
          </p:cNvPr>
          <p:cNvCxnSpPr/>
          <p:nvPr/>
        </p:nvCxnSpPr>
        <p:spPr>
          <a:xfrm>
            <a:off x="2080625" y="4387519"/>
            <a:ext cx="6968" cy="305254"/>
          </a:xfrm>
          <a:prstGeom prst="straightConnector1">
            <a:avLst/>
          </a:prstGeom>
          <a:noFill/>
          <a:ln w="6345" cap="flat">
            <a:solidFill>
              <a:srgbClr val="A43757"/>
            </a:solidFill>
            <a:prstDash val="solid"/>
            <a:miter/>
          </a:ln>
        </p:spPr>
      </p:cxnSp>
      <p:cxnSp>
        <p:nvCxnSpPr>
          <p:cNvPr id="12" name="Łącznik prosty 80">
            <a:extLst>
              <a:ext uri="{FF2B5EF4-FFF2-40B4-BE49-F238E27FC236}">
                <a16:creationId xmlns:a16="http://schemas.microsoft.com/office/drawing/2014/main" xmlns="" id="{0D9805C7-3B7A-44D1-A09D-FD02DFED67F4}"/>
              </a:ext>
            </a:extLst>
          </p:cNvPr>
          <p:cNvCxnSpPr/>
          <p:nvPr/>
        </p:nvCxnSpPr>
        <p:spPr>
          <a:xfrm flipV="1">
            <a:off x="5606341" y="2435550"/>
            <a:ext cx="1640489" cy="9290"/>
          </a:xfrm>
          <a:prstGeom prst="straightConnector1">
            <a:avLst/>
          </a:prstGeom>
          <a:noFill/>
          <a:ln w="6345" cap="flat">
            <a:solidFill>
              <a:srgbClr val="A43757"/>
            </a:solidFill>
            <a:prstDash val="solid"/>
            <a:miter/>
          </a:ln>
        </p:spPr>
      </p:cxnSp>
      <p:sp>
        <p:nvSpPr>
          <p:cNvPr id="13" name="Symbol zastępczy tekstu 34">
            <a:extLst>
              <a:ext uri="{FF2B5EF4-FFF2-40B4-BE49-F238E27FC236}">
                <a16:creationId xmlns:a16="http://schemas.microsoft.com/office/drawing/2014/main" xmlns="" id="{285136D6-5D82-43C9-994F-F207C92A9B3F}"/>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4" name="Symbol zastępczy tekstu 34">
            <a:extLst>
              <a:ext uri="{FF2B5EF4-FFF2-40B4-BE49-F238E27FC236}">
                <a16:creationId xmlns:a16="http://schemas.microsoft.com/office/drawing/2014/main" xmlns="" id="{CCCF03BB-5F5B-4C0C-9242-43CE0B8556D1}"/>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5" name="Symbol zastępczy tekstu 34">
            <a:extLst>
              <a:ext uri="{FF2B5EF4-FFF2-40B4-BE49-F238E27FC236}">
                <a16:creationId xmlns:a16="http://schemas.microsoft.com/office/drawing/2014/main" xmlns="" id="{7B47C0B3-6B4C-4C18-9688-94DF7E03988E}"/>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6" name="Symbol zastępczy tekstu 34">
            <a:extLst>
              <a:ext uri="{FF2B5EF4-FFF2-40B4-BE49-F238E27FC236}">
                <a16:creationId xmlns:a16="http://schemas.microsoft.com/office/drawing/2014/main" xmlns="" id="{519D6E91-E2F4-4410-A0E1-F51A1F82B66E}"/>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7" name="Symbol zastępczy tekstu 34">
            <a:extLst>
              <a:ext uri="{FF2B5EF4-FFF2-40B4-BE49-F238E27FC236}">
                <a16:creationId xmlns:a16="http://schemas.microsoft.com/office/drawing/2014/main" xmlns="" id="{489E6622-C796-4337-BBE2-F5FE2CC098E0}"/>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18" name="Symbol zastępczy tekstu 16">
            <a:extLst>
              <a:ext uri="{FF2B5EF4-FFF2-40B4-BE49-F238E27FC236}">
                <a16:creationId xmlns:a16="http://schemas.microsoft.com/office/drawing/2014/main" xmlns="" id="{BB32D035-E829-4FA9-9163-16F04295FB4A}"/>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19" name="Symbol zastępczy tekstu 18">
            <a:extLst>
              <a:ext uri="{FF2B5EF4-FFF2-40B4-BE49-F238E27FC236}">
                <a16:creationId xmlns:a16="http://schemas.microsoft.com/office/drawing/2014/main" xmlns="" id="{03966490-7065-41AF-99F6-C0AEF8169F95}"/>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cxnSp>
        <p:nvCxnSpPr>
          <p:cNvPr id="20" name="Łącznik prosty ze strzałką 8">
            <a:extLst>
              <a:ext uri="{FF2B5EF4-FFF2-40B4-BE49-F238E27FC236}">
                <a16:creationId xmlns:a16="http://schemas.microsoft.com/office/drawing/2014/main" xmlns="" id="{15850BD1-5410-47EE-9D4F-AC2740883CE4}"/>
              </a:ext>
            </a:extLst>
          </p:cNvPr>
          <p:cNvCxnSpPr/>
          <p:nvPr/>
        </p:nvCxnSpPr>
        <p:spPr>
          <a:xfrm>
            <a:off x="2068830" y="3200400"/>
            <a:ext cx="0" cy="205740"/>
          </a:xfrm>
          <a:prstGeom prst="straightConnector1">
            <a:avLst/>
          </a:prstGeom>
          <a:noFill/>
          <a:ln w="6345" cap="flat">
            <a:solidFill>
              <a:srgbClr val="A43757"/>
            </a:solidFill>
            <a:prstDash val="solid"/>
            <a:miter/>
            <a:tailEnd type="arrow"/>
          </a:ln>
        </p:spPr>
      </p:cxnSp>
      <p:cxnSp>
        <p:nvCxnSpPr>
          <p:cNvPr id="21" name="Łącznik prosty ze strzałką 30">
            <a:extLst>
              <a:ext uri="{FF2B5EF4-FFF2-40B4-BE49-F238E27FC236}">
                <a16:creationId xmlns:a16="http://schemas.microsoft.com/office/drawing/2014/main" xmlns="" id="{B50CA651-4C8B-4F9A-9AF6-2340DA6A6B85}"/>
              </a:ext>
            </a:extLst>
          </p:cNvPr>
          <p:cNvCxnSpPr/>
          <p:nvPr/>
        </p:nvCxnSpPr>
        <p:spPr>
          <a:xfrm>
            <a:off x="4907283" y="3215643"/>
            <a:ext cx="0" cy="205740"/>
          </a:xfrm>
          <a:prstGeom prst="straightConnector1">
            <a:avLst/>
          </a:prstGeom>
          <a:noFill/>
          <a:ln w="6345" cap="flat">
            <a:solidFill>
              <a:srgbClr val="A43757"/>
            </a:solidFill>
            <a:prstDash val="solid"/>
            <a:miter/>
            <a:tailEnd type="arrow"/>
          </a:ln>
        </p:spPr>
      </p:cxnSp>
      <p:cxnSp>
        <p:nvCxnSpPr>
          <p:cNvPr id="22" name="Łącznik prosty ze strzałką 31">
            <a:extLst>
              <a:ext uri="{FF2B5EF4-FFF2-40B4-BE49-F238E27FC236}">
                <a16:creationId xmlns:a16="http://schemas.microsoft.com/office/drawing/2014/main" xmlns="" id="{BEA3A845-A91B-419E-9040-D2A70ACA3F86}"/>
              </a:ext>
            </a:extLst>
          </p:cNvPr>
          <p:cNvCxnSpPr/>
          <p:nvPr/>
        </p:nvCxnSpPr>
        <p:spPr>
          <a:xfrm>
            <a:off x="2089751" y="4644393"/>
            <a:ext cx="0" cy="205740"/>
          </a:xfrm>
          <a:prstGeom prst="straightConnector1">
            <a:avLst/>
          </a:prstGeom>
          <a:noFill/>
          <a:ln w="6345" cap="flat">
            <a:solidFill>
              <a:srgbClr val="A43757"/>
            </a:solidFill>
            <a:prstDash val="solid"/>
            <a:miter/>
            <a:tailEnd type="arrow"/>
          </a:ln>
        </p:spPr>
      </p:cxnSp>
      <p:cxnSp>
        <p:nvCxnSpPr>
          <p:cNvPr id="23" name="Łącznik prosty ze strzałką 32">
            <a:extLst>
              <a:ext uri="{FF2B5EF4-FFF2-40B4-BE49-F238E27FC236}">
                <a16:creationId xmlns:a16="http://schemas.microsoft.com/office/drawing/2014/main" xmlns="" id="{B5CF9EDB-955A-4D2C-9FBD-B297953F107E}"/>
              </a:ext>
            </a:extLst>
          </p:cNvPr>
          <p:cNvCxnSpPr/>
          <p:nvPr/>
        </p:nvCxnSpPr>
        <p:spPr>
          <a:xfrm>
            <a:off x="4899656" y="4648270"/>
            <a:ext cx="0" cy="205740"/>
          </a:xfrm>
          <a:prstGeom prst="straightConnector1">
            <a:avLst/>
          </a:prstGeom>
          <a:noFill/>
          <a:ln w="6345" cap="flat">
            <a:solidFill>
              <a:srgbClr val="A43757"/>
            </a:solidFill>
            <a:prstDash val="solid"/>
            <a:miter/>
            <a:tailEnd type="arrow"/>
          </a:ln>
        </p:spPr>
      </p:cxnSp>
    </p:spTree>
    <p:extLst>
      <p:ext uri="{BB962C8B-B14F-4D97-AF65-F5344CB8AC3E}">
        <p14:creationId xmlns:p14="http://schemas.microsoft.com/office/powerpoint/2010/main" val="2664019226"/>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p:cSld name="13_Dwa elementy zawartości">
    <p:spTree>
      <p:nvGrpSpPr>
        <p:cNvPr id="1" name=""/>
        <p:cNvGrpSpPr/>
        <p:nvPr/>
      </p:nvGrpSpPr>
      <p:grpSpPr>
        <a:xfrm>
          <a:off x="0" y="0"/>
          <a:ext cx="0" cy="0"/>
          <a:chOff x="0" y="0"/>
          <a:chExt cx="0" cy="0"/>
        </a:xfrm>
      </p:grpSpPr>
      <p:pic>
        <p:nvPicPr>
          <p:cNvPr id="2" name="Obraz 9">
            <a:extLst>
              <a:ext uri="{FF2B5EF4-FFF2-40B4-BE49-F238E27FC236}">
                <a16:creationId xmlns:a16="http://schemas.microsoft.com/office/drawing/2014/main" xmlns="" id="{D17E3AD6-B481-486B-900F-588189B71628}"/>
              </a:ext>
            </a:extLst>
          </p:cNvPr>
          <p:cNvPicPr>
            <a:picLocks noChangeAspect="1"/>
          </p:cNvPicPr>
          <p:nvPr/>
        </p:nvPicPr>
        <p:blipFill>
          <a:blip r:embed="rId2"/>
          <a:stretch>
            <a:fillRect/>
          </a:stretch>
        </p:blipFill>
        <p:spPr>
          <a:xfrm>
            <a:off x="1866134" y="1935720"/>
            <a:ext cx="3265935" cy="990606"/>
          </a:xfrm>
          <a:prstGeom prst="rect">
            <a:avLst/>
          </a:prstGeom>
          <a:noFill/>
          <a:ln cap="flat">
            <a:noFill/>
          </a:ln>
        </p:spPr>
      </p:pic>
      <p:sp>
        <p:nvSpPr>
          <p:cNvPr id="3" name="Symbol zastępczy tekstu 10">
            <a:extLst>
              <a:ext uri="{FF2B5EF4-FFF2-40B4-BE49-F238E27FC236}">
                <a16:creationId xmlns:a16="http://schemas.microsoft.com/office/drawing/2014/main" xmlns="" id="{02C75697-A93B-4CEE-A32E-6209E65871C1}"/>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cxnSp>
        <p:nvCxnSpPr>
          <p:cNvPr id="4" name="Łącznik prosty 80">
            <a:extLst>
              <a:ext uri="{FF2B5EF4-FFF2-40B4-BE49-F238E27FC236}">
                <a16:creationId xmlns:a16="http://schemas.microsoft.com/office/drawing/2014/main" xmlns="" id="{525BFD9D-D84F-40C3-BCE7-2312B18690D7}"/>
              </a:ext>
            </a:extLst>
          </p:cNvPr>
          <p:cNvCxnSpPr/>
          <p:nvPr/>
        </p:nvCxnSpPr>
        <p:spPr>
          <a:xfrm flipV="1">
            <a:off x="5606341" y="2435550"/>
            <a:ext cx="1640489" cy="9290"/>
          </a:xfrm>
          <a:prstGeom prst="straightConnector1">
            <a:avLst/>
          </a:prstGeom>
          <a:noFill/>
          <a:ln w="6345" cap="flat">
            <a:solidFill>
              <a:srgbClr val="A43757"/>
            </a:solidFill>
            <a:prstDash val="solid"/>
            <a:miter/>
          </a:ln>
        </p:spPr>
      </p:cxnSp>
      <p:sp>
        <p:nvSpPr>
          <p:cNvPr id="5" name="Symbol zastępczy tekstu 34">
            <a:extLst>
              <a:ext uri="{FF2B5EF4-FFF2-40B4-BE49-F238E27FC236}">
                <a16:creationId xmlns:a16="http://schemas.microsoft.com/office/drawing/2014/main" xmlns="" id="{18C23841-6523-46FE-BA31-F80C239C25F2}"/>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6" name="Symbol zastępczy tekstu 34">
            <a:extLst>
              <a:ext uri="{FF2B5EF4-FFF2-40B4-BE49-F238E27FC236}">
                <a16:creationId xmlns:a16="http://schemas.microsoft.com/office/drawing/2014/main" xmlns="" id="{4D5A8955-0062-41DD-81D6-9A6DD748AA99}"/>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7" name="Symbol zastępczy tekstu 34">
            <a:extLst>
              <a:ext uri="{FF2B5EF4-FFF2-40B4-BE49-F238E27FC236}">
                <a16:creationId xmlns:a16="http://schemas.microsoft.com/office/drawing/2014/main" xmlns="" id="{716B17AC-FFF2-425A-91F1-9F95BA6B268D}"/>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8" name="Symbol zastępczy tekstu 34">
            <a:extLst>
              <a:ext uri="{FF2B5EF4-FFF2-40B4-BE49-F238E27FC236}">
                <a16:creationId xmlns:a16="http://schemas.microsoft.com/office/drawing/2014/main" xmlns="" id="{E028E6A1-0F78-46B9-AFF3-F53942804075}"/>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9" name="Symbol zastępczy tekstu 34">
            <a:extLst>
              <a:ext uri="{FF2B5EF4-FFF2-40B4-BE49-F238E27FC236}">
                <a16:creationId xmlns:a16="http://schemas.microsoft.com/office/drawing/2014/main" xmlns="" id="{EFD7A915-EC6D-4851-BA45-92D9DB169493}"/>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10" name="Symbol zastępczy tekstu 16">
            <a:extLst>
              <a:ext uri="{FF2B5EF4-FFF2-40B4-BE49-F238E27FC236}">
                <a16:creationId xmlns:a16="http://schemas.microsoft.com/office/drawing/2014/main" xmlns="" id="{B4EED3F3-ED7D-4C5B-8FC3-90C0E6FB75F5}"/>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11" name="Symbol zastępczy tekstu 18">
            <a:extLst>
              <a:ext uri="{FF2B5EF4-FFF2-40B4-BE49-F238E27FC236}">
                <a16:creationId xmlns:a16="http://schemas.microsoft.com/office/drawing/2014/main" xmlns="" id="{9227BA91-10E5-4437-9715-30C47D7ABE36}"/>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pic>
        <p:nvPicPr>
          <p:cNvPr id="12" name="Obraz 3">
            <a:extLst>
              <a:ext uri="{FF2B5EF4-FFF2-40B4-BE49-F238E27FC236}">
                <a16:creationId xmlns:a16="http://schemas.microsoft.com/office/drawing/2014/main" xmlns="" id="{A4A07384-A1ED-47F6-816A-10C8DEA2EC74}"/>
              </a:ext>
            </a:extLst>
          </p:cNvPr>
          <p:cNvPicPr>
            <a:picLocks noChangeAspect="1"/>
          </p:cNvPicPr>
          <p:nvPr/>
        </p:nvPicPr>
        <p:blipFill>
          <a:blip r:embed="rId3"/>
          <a:stretch>
            <a:fillRect/>
          </a:stretch>
        </p:blipFill>
        <p:spPr>
          <a:xfrm>
            <a:off x="886026" y="3415722"/>
            <a:ext cx="2350017" cy="984507"/>
          </a:xfrm>
          <a:prstGeom prst="rect">
            <a:avLst/>
          </a:prstGeom>
          <a:noFill/>
          <a:ln cap="flat">
            <a:noFill/>
          </a:ln>
        </p:spPr>
      </p:pic>
      <p:pic>
        <p:nvPicPr>
          <p:cNvPr id="13" name="Obraz 28">
            <a:extLst>
              <a:ext uri="{FF2B5EF4-FFF2-40B4-BE49-F238E27FC236}">
                <a16:creationId xmlns:a16="http://schemas.microsoft.com/office/drawing/2014/main" xmlns="" id="{5C888964-5A5D-40F6-919D-04BCE033DFE0}"/>
              </a:ext>
            </a:extLst>
          </p:cNvPr>
          <p:cNvPicPr>
            <a:picLocks noChangeAspect="1"/>
          </p:cNvPicPr>
          <p:nvPr/>
        </p:nvPicPr>
        <p:blipFill>
          <a:blip r:embed="rId3"/>
          <a:stretch>
            <a:fillRect/>
          </a:stretch>
        </p:blipFill>
        <p:spPr>
          <a:xfrm>
            <a:off x="3756903" y="3407484"/>
            <a:ext cx="2350017" cy="984507"/>
          </a:xfrm>
          <a:prstGeom prst="rect">
            <a:avLst/>
          </a:prstGeom>
          <a:noFill/>
          <a:ln cap="flat">
            <a:noFill/>
          </a:ln>
        </p:spPr>
      </p:pic>
      <p:pic>
        <p:nvPicPr>
          <p:cNvPr id="14" name="Obraz 29">
            <a:extLst>
              <a:ext uri="{FF2B5EF4-FFF2-40B4-BE49-F238E27FC236}">
                <a16:creationId xmlns:a16="http://schemas.microsoft.com/office/drawing/2014/main" xmlns="" id="{B109A0DD-7C19-48C9-902D-1B13153D558C}"/>
              </a:ext>
            </a:extLst>
          </p:cNvPr>
          <p:cNvPicPr>
            <a:picLocks noChangeAspect="1"/>
          </p:cNvPicPr>
          <p:nvPr/>
        </p:nvPicPr>
        <p:blipFill>
          <a:blip r:embed="rId3"/>
          <a:stretch>
            <a:fillRect/>
          </a:stretch>
        </p:blipFill>
        <p:spPr>
          <a:xfrm>
            <a:off x="890140" y="4853223"/>
            <a:ext cx="2350017" cy="984507"/>
          </a:xfrm>
          <a:prstGeom prst="rect">
            <a:avLst/>
          </a:prstGeom>
          <a:noFill/>
          <a:ln cap="flat">
            <a:noFill/>
          </a:ln>
        </p:spPr>
      </p:pic>
      <p:pic>
        <p:nvPicPr>
          <p:cNvPr id="15" name="Obraz 33">
            <a:extLst>
              <a:ext uri="{FF2B5EF4-FFF2-40B4-BE49-F238E27FC236}">
                <a16:creationId xmlns:a16="http://schemas.microsoft.com/office/drawing/2014/main" xmlns="" id="{11F88474-2F17-4922-8011-37E1576B4918}"/>
              </a:ext>
            </a:extLst>
          </p:cNvPr>
          <p:cNvPicPr>
            <a:picLocks noChangeAspect="1"/>
          </p:cNvPicPr>
          <p:nvPr/>
        </p:nvPicPr>
        <p:blipFill>
          <a:blip r:embed="rId3"/>
          <a:stretch>
            <a:fillRect/>
          </a:stretch>
        </p:blipFill>
        <p:spPr>
          <a:xfrm>
            <a:off x="3748674" y="4857338"/>
            <a:ext cx="2350017" cy="984507"/>
          </a:xfrm>
          <a:prstGeom prst="rect">
            <a:avLst/>
          </a:prstGeom>
          <a:noFill/>
          <a:ln cap="flat">
            <a:noFill/>
          </a:ln>
        </p:spPr>
      </p:pic>
      <p:grpSp>
        <p:nvGrpSpPr>
          <p:cNvPr id="16" name="Grupa 34">
            <a:extLst>
              <a:ext uri="{FF2B5EF4-FFF2-40B4-BE49-F238E27FC236}">
                <a16:creationId xmlns:a16="http://schemas.microsoft.com/office/drawing/2014/main" xmlns="" id="{2F87C5C3-3BD2-46D1-B359-28538B6AFBA1}"/>
              </a:ext>
            </a:extLst>
          </p:cNvPr>
          <p:cNvGrpSpPr/>
          <p:nvPr/>
        </p:nvGrpSpPr>
        <p:grpSpPr>
          <a:xfrm>
            <a:off x="2078184" y="2962143"/>
            <a:ext cx="2826328" cy="485099"/>
            <a:chOff x="2078184" y="2962143"/>
            <a:chExt cx="2826328" cy="485099"/>
          </a:xfrm>
        </p:grpSpPr>
        <p:cxnSp>
          <p:nvCxnSpPr>
            <p:cNvPr id="17" name="Łącznik prosty 35">
              <a:extLst>
                <a:ext uri="{FF2B5EF4-FFF2-40B4-BE49-F238E27FC236}">
                  <a16:creationId xmlns:a16="http://schemas.microsoft.com/office/drawing/2014/main" xmlns="" id="{174170DD-EAB0-433F-8A11-EB4905BFD4EF}"/>
                </a:ext>
              </a:extLst>
            </p:cNvPr>
            <p:cNvCxnSpPr/>
            <p:nvPr/>
          </p:nvCxnSpPr>
          <p:spPr>
            <a:xfrm>
              <a:off x="2078184" y="3206837"/>
              <a:ext cx="2826328" cy="0"/>
            </a:xfrm>
            <a:prstGeom prst="straightConnector1">
              <a:avLst/>
            </a:prstGeom>
            <a:noFill/>
            <a:ln w="6345" cap="flat">
              <a:solidFill>
                <a:srgbClr val="D1D3D4"/>
              </a:solidFill>
              <a:prstDash val="solid"/>
              <a:miter/>
            </a:ln>
          </p:spPr>
        </p:cxnSp>
        <p:cxnSp>
          <p:nvCxnSpPr>
            <p:cNvPr id="18" name="Łącznik prosty 36">
              <a:extLst>
                <a:ext uri="{FF2B5EF4-FFF2-40B4-BE49-F238E27FC236}">
                  <a16:creationId xmlns:a16="http://schemas.microsoft.com/office/drawing/2014/main" xmlns="" id="{18A0ED95-9926-4CF6-AC86-A77E132F65AA}"/>
                </a:ext>
              </a:extLst>
            </p:cNvPr>
            <p:cNvCxnSpPr/>
            <p:nvPr/>
          </p:nvCxnSpPr>
          <p:spPr>
            <a:xfrm>
              <a:off x="3503057" y="2962143"/>
              <a:ext cx="6437" cy="238257"/>
            </a:xfrm>
            <a:prstGeom prst="straightConnector1">
              <a:avLst/>
            </a:prstGeom>
            <a:noFill/>
            <a:ln w="6345" cap="flat">
              <a:solidFill>
                <a:srgbClr val="D1D3D4"/>
              </a:solidFill>
              <a:prstDash val="solid"/>
              <a:miter/>
            </a:ln>
          </p:spPr>
        </p:cxnSp>
        <p:cxnSp>
          <p:nvCxnSpPr>
            <p:cNvPr id="19" name="Łącznik prosty 37">
              <a:extLst>
                <a:ext uri="{FF2B5EF4-FFF2-40B4-BE49-F238E27FC236}">
                  <a16:creationId xmlns:a16="http://schemas.microsoft.com/office/drawing/2014/main" xmlns="" id="{28992DFB-AA0B-4D4A-BC9D-83C947E0998E}"/>
                </a:ext>
              </a:extLst>
            </p:cNvPr>
            <p:cNvCxnSpPr/>
            <p:nvPr/>
          </p:nvCxnSpPr>
          <p:spPr>
            <a:xfrm>
              <a:off x="4891829" y="3204688"/>
              <a:ext cx="6438" cy="238265"/>
            </a:xfrm>
            <a:prstGeom prst="straightConnector1">
              <a:avLst/>
            </a:prstGeom>
            <a:noFill/>
            <a:ln w="6345" cap="flat">
              <a:solidFill>
                <a:srgbClr val="D1D3D4"/>
              </a:solidFill>
              <a:prstDash val="solid"/>
              <a:miter/>
            </a:ln>
          </p:spPr>
        </p:cxnSp>
        <p:cxnSp>
          <p:nvCxnSpPr>
            <p:cNvPr id="20" name="Łącznik prosty 38">
              <a:extLst>
                <a:ext uri="{FF2B5EF4-FFF2-40B4-BE49-F238E27FC236}">
                  <a16:creationId xmlns:a16="http://schemas.microsoft.com/office/drawing/2014/main" xmlns="" id="{29932940-6AD8-4DD7-AFFB-4D6354ECDA15}"/>
                </a:ext>
              </a:extLst>
            </p:cNvPr>
            <p:cNvCxnSpPr/>
            <p:nvPr/>
          </p:nvCxnSpPr>
          <p:spPr>
            <a:xfrm>
              <a:off x="2082088" y="3208986"/>
              <a:ext cx="6438" cy="238256"/>
            </a:xfrm>
            <a:prstGeom prst="straightConnector1">
              <a:avLst/>
            </a:prstGeom>
            <a:noFill/>
            <a:ln w="6345" cap="flat">
              <a:solidFill>
                <a:srgbClr val="D1D3D4"/>
              </a:solidFill>
              <a:prstDash val="solid"/>
              <a:miter/>
            </a:ln>
          </p:spPr>
        </p:cxnSp>
      </p:grpSp>
      <p:cxnSp>
        <p:nvCxnSpPr>
          <p:cNvPr id="21" name="Łącznik prosty 39">
            <a:extLst>
              <a:ext uri="{FF2B5EF4-FFF2-40B4-BE49-F238E27FC236}">
                <a16:creationId xmlns:a16="http://schemas.microsoft.com/office/drawing/2014/main" xmlns="" id="{DCAA81AB-FFC3-4A81-9EDB-0FAEBF394509}"/>
              </a:ext>
            </a:extLst>
          </p:cNvPr>
          <p:cNvCxnSpPr/>
          <p:nvPr/>
        </p:nvCxnSpPr>
        <p:spPr>
          <a:xfrm>
            <a:off x="2082472" y="4647127"/>
            <a:ext cx="2826328" cy="0"/>
          </a:xfrm>
          <a:prstGeom prst="straightConnector1">
            <a:avLst/>
          </a:prstGeom>
          <a:noFill/>
          <a:ln w="6345" cap="flat">
            <a:solidFill>
              <a:srgbClr val="D1D3D4"/>
            </a:solidFill>
            <a:prstDash val="solid"/>
            <a:miter/>
          </a:ln>
        </p:spPr>
      </p:cxnSp>
      <p:cxnSp>
        <p:nvCxnSpPr>
          <p:cNvPr id="22" name="Łącznik prosty 40">
            <a:extLst>
              <a:ext uri="{FF2B5EF4-FFF2-40B4-BE49-F238E27FC236}">
                <a16:creationId xmlns:a16="http://schemas.microsoft.com/office/drawing/2014/main" xmlns="" id="{E6B041C7-0D43-47E9-8DB9-B39F94E2D529}"/>
              </a:ext>
            </a:extLst>
          </p:cNvPr>
          <p:cNvCxnSpPr/>
          <p:nvPr/>
        </p:nvCxnSpPr>
        <p:spPr>
          <a:xfrm>
            <a:off x="4896118" y="4651415"/>
            <a:ext cx="6437" cy="238265"/>
          </a:xfrm>
          <a:prstGeom prst="straightConnector1">
            <a:avLst/>
          </a:prstGeom>
          <a:noFill/>
          <a:ln w="6345" cap="flat">
            <a:solidFill>
              <a:srgbClr val="D1D3D4"/>
            </a:solidFill>
            <a:prstDash val="solid"/>
            <a:miter/>
          </a:ln>
        </p:spPr>
      </p:cxnSp>
      <p:cxnSp>
        <p:nvCxnSpPr>
          <p:cNvPr id="23" name="Łącznik prosty 41">
            <a:extLst>
              <a:ext uri="{FF2B5EF4-FFF2-40B4-BE49-F238E27FC236}">
                <a16:creationId xmlns:a16="http://schemas.microsoft.com/office/drawing/2014/main" xmlns="" id="{ECA36A80-1B2E-4577-8C87-7CB5A06F9D7A}"/>
              </a:ext>
            </a:extLst>
          </p:cNvPr>
          <p:cNvCxnSpPr/>
          <p:nvPr/>
        </p:nvCxnSpPr>
        <p:spPr>
          <a:xfrm>
            <a:off x="2086377" y="4401025"/>
            <a:ext cx="6437" cy="464305"/>
          </a:xfrm>
          <a:prstGeom prst="straightConnector1">
            <a:avLst/>
          </a:prstGeom>
          <a:noFill/>
          <a:ln w="6345" cap="flat">
            <a:solidFill>
              <a:srgbClr val="D1D3D4"/>
            </a:solidFill>
            <a:prstDash val="solid"/>
            <a:miter/>
          </a:ln>
        </p:spPr>
      </p:cxnSp>
    </p:spTree>
    <p:extLst>
      <p:ext uri="{BB962C8B-B14F-4D97-AF65-F5344CB8AC3E}">
        <p14:creationId xmlns:p14="http://schemas.microsoft.com/office/powerpoint/2010/main" val="1577726529"/>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p:cSld name="4_Nagłówek sekcji">
    <p:spTree>
      <p:nvGrpSpPr>
        <p:cNvPr id="1" name=""/>
        <p:cNvGrpSpPr/>
        <p:nvPr/>
      </p:nvGrpSpPr>
      <p:grpSpPr>
        <a:xfrm>
          <a:off x="0" y="0"/>
          <a:ext cx="0" cy="0"/>
          <a:chOff x="0" y="0"/>
          <a:chExt cx="0" cy="0"/>
        </a:xfrm>
      </p:grpSpPr>
      <p:pic>
        <p:nvPicPr>
          <p:cNvPr id="13" name="Obraz 12">
            <a:extLst>
              <a:ext uri="{FF2B5EF4-FFF2-40B4-BE49-F238E27FC236}">
                <a16:creationId xmlns:a16="http://schemas.microsoft.com/office/drawing/2014/main" xmlns="" id="{C068A60D-B460-4BC3-8265-85DF11E0A00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81" y="1453"/>
            <a:ext cx="12192025" cy="6851918"/>
          </a:xfrm>
          <a:prstGeom prst="rect">
            <a:avLst/>
          </a:prstGeom>
        </p:spPr>
      </p:pic>
      <p:pic>
        <p:nvPicPr>
          <p:cNvPr id="3" name="Obraz 7">
            <a:extLst>
              <a:ext uri="{FF2B5EF4-FFF2-40B4-BE49-F238E27FC236}">
                <a16:creationId xmlns:a16="http://schemas.microsoft.com/office/drawing/2014/main" xmlns="" id="{D4F2B813-AF08-4267-B9BD-3B964B0585D4}"/>
              </a:ext>
            </a:extLst>
          </p:cNvPr>
          <p:cNvPicPr>
            <a:picLocks noChangeAspect="1"/>
          </p:cNvPicPr>
          <p:nvPr/>
        </p:nvPicPr>
        <p:blipFill>
          <a:blip r:embed="rId3"/>
          <a:stretch>
            <a:fillRect/>
          </a:stretch>
        </p:blipFill>
        <p:spPr>
          <a:xfrm>
            <a:off x="0" y="3915241"/>
            <a:ext cx="7929795" cy="807726"/>
          </a:xfrm>
          <a:prstGeom prst="rect">
            <a:avLst/>
          </a:prstGeom>
          <a:noFill/>
          <a:ln cap="flat">
            <a:noFill/>
          </a:ln>
        </p:spPr>
      </p:pic>
      <p:pic>
        <p:nvPicPr>
          <p:cNvPr id="4" name="Obraz 10">
            <a:extLst>
              <a:ext uri="{FF2B5EF4-FFF2-40B4-BE49-F238E27FC236}">
                <a16:creationId xmlns:a16="http://schemas.microsoft.com/office/drawing/2014/main" xmlns="" id="{EDF9B3E5-A6F5-4349-9946-1646ACF58F06}"/>
              </a:ext>
            </a:extLst>
          </p:cNvPr>
          <p:cNvPicPr>
            <a:picLocks noChangeAspect="1"/>
          </p:cNvPicPr>
          <p:nvPr/>
        </p:nvPicPr>
        <p:blipFill>
          <a:blip r:embed="rId4"/>
          <a:stretch>
            <a:fillRect/>
          </a:stretch>
        </p:blipFill>
        <p:spPr>
          <a:xfrm>
            <a:off x="3267855" y="3597642"/>
            <a:ext cx="2323472" cy="359761"/>
          </a:xfrm>
          <a:prstGeom prst="rect">
            <a:avLst/>
          </a:prstGeom>
          <a:noFill/>
          <a:ln cap="flat">
            <a:noFill/>
          </a:ln>
        </p:spPr>
      </p:pic>
      <p:pic>
        <p:nvPicPr>
          <p:cNvPr id="5" name="Obraz 4">
            <a:extLst>
              <a:ext uri="{FF2B5EF4-FFF2-40B4-BE49-F238E27FC236}">
                <a16:creationId xmlns:a16="http://schemas.microsoft.com/office/drawing/2014/main" xmlns="" id="{BE961E82-FD2E-4338-86CD-2D1DC970B40B}"/>
              </a:ext>
            </a:extLst>
          </p:cNvPr>
          <p:cNvPicPr>
            <a:picLocks noChangeAspect="1"/>
          </p:cNvPicPr>
          <p:nvPr/>
        </p:nvPicPr>
        <p:blipFill>
          <a:blip r:embed="rId5"/>
          <a:stretch>
            <a:fillRect/>
          </a:stretch>
        </p:blipFill>
        <p:spPr>
          <a:xfrm>
            <a:off x="10168228" y="4877949"/>
            <a:ext cx="1719072" cy="1719072"/>
          </a:xfrm>
          <a:prstGeom prst="rect">
            <a:avLst/>
          </a:prstGeom>
          <a:noFill/>
          <a:ln cap="flat">
            <a:noFill/>
          </a:ln>
        </p:spPr>
      </p:pic>
      <p:pic>
        <p:nvPicPr>
          <p:cNvPr id="6" name="Obraz 5">
            <a:extLst>
              <a:ext uri="{FF2B5EF4-FFF2-40B4-BE49-F238E27FC236}">
                <a16:creationId xmlns:a16="http://schemas.microsoft.com/office/drawing/2014/main" xmlns="" id="{D9E0ACAC-7BC4-4676-9B01-0D4C9FD44756}"/>
              </a:ext>
            </a:extLst>
          </p:cNvPr>
          <p:cNvPicPr>
            <a:picLocks noChangeAspect="1"/>
          </p:cNvPicPr>
          <p:nvPr/>
        </p:nvPicPr>
        <p:blipFill>
          <a:blip r:embed="rId6"/>
          <a:stretch>
            <a:fillRect/>
          </a:stretch>
        </p:blipFill>
        <p:spPr>
          <a:xfrm>
            <a:off x="0" y="741560"/>
            <a:ext cx="3736860" cy="877824"/>
          </a:xfrm>
          <a:prstGeom prst="rect">
            <a:avLst/>
          </a:prstGeom>
          <a:noFill/>
          <a:ln cap="flat">
            <a:noFill/>
          </a:ln>
        </p:spPr>
      </p:pic>
      <p:sp>
        <p:nvSpPr>
          <p:cNvPr id="7" name="Prostokąt 6">
            <a:extLst>
              <a:ext uri="{FF2B5EF4-FFF2-40B4-BE49-F238E27FC236}">
                <a16:creationId xmlns:a16="http://schemas.microsoft.com/office/drawing/2014/main" xmlns="" id="{C86D41B1-6522-4705-BC50-C3B19EB58FBB}"/>
              </a:ext>
            </a:extLst>
          </p:cNvPr>
          <p:cNvSpPr/>
          <p:nvPr/>
        </p:nvSpPr>
        <p:spPr>
          <a:xfrm>
            <a:off x="9774305" y="1010796"/>
            <a:ext cx="1868585" cy="353945"/>
          </a:xfrm>
          <a:prstGeom prst="rect">
            <a:avLst/>
          </a:prstGeom>
          <a:noFill/>
          <a:ln cap="flat">
            <a:noFill/>
            <a:prstDash val="solid"/>
          </a:ln>
        </p:spPr>
        <p:txBody>
          <a:bodyPr vert="horz" wrap="none" lIns="91440" tIns="45720" rIns="91440" bIns="45720" anchor="t" anchorCtr="0" compatLnSpc="1">
            <a:spAutoFit/>
          </a:bodyPr>
          <a:lstStyle/>
          <a:p>
            <a:pPr fontAlgn="auto" hangingPunct="1">
              <a:spcBef>
                <a:spcPts val="0"/>
              </a:spcBef>
              <a:spcAft>
                <a:spcPts val="0"/>
              </a:spcAft>
              <a:defRPr sz="1800" b="0" i="0" u="none" strike="noStrike" kern="0" cap="none" spc="0" baseline="0">
                <a:solidFill>
                  <a:srgbClr val="000000"/>
                </a:solidFill>
                <a:uFillTx/>
              </a:defRPr>
            </a:pPr>
            <a:r>
              <a:rPr lang="pl-PL" sz="1700" dirty="0">
                <a:solidFill>
                  <a:srgbClr val="FFFFFF"/>
                </a:solidFill>
                <a:latin typeface="Arial"/>
              </a:rPr>
              <a:t>www.smmlegal.pl</a:t>
            </a:r>
          </a:p>
        </p:txBody>
      </p:sp>
      <p:sp>
        <p:nvSpPr>
          <p:cNvPr id="8" name="pole tekstowe 12">
            <a:extLst>
              <a:ext uri="{FF2B5EF4-FFF2-40B4-BE49-F238E27FC236}">
                <a16:creationId xmlns:a16="http://schemas.microsoft.com/office/drawing/2014/main" xmlns="" id="{2FA9B514-23C3-46F8-AC12-AC8D88652882}"/>
              </a:ext>
            </a:extLst>
          </p:cNvPr>
          <p:cNvSpPr txBox="1"/>
          <p:nvPr/>
        </p:nvSpPr>
        <p:spPr>
          <a:xfrm>
            <a:off x="3327812" y="3582646"/>
            <a:ext cx="2188561" cy="400114"/>
          </a:xfrm>
          <a:prstGeom prst="rect">
            <a:avLst/>
          </a:prstGeom>
          <a:noFill/>
          <a:ln cap="flat">
            <a:noFill/>
          </a:ln>
        </p:spPr>
        <p:txBody>
          <a:bodyPr vert="horz" wrap="square" lIns="91440" tIns="45720" rIns="91440" bIns="45720" anchor="t" anchorCtr="1" compatLnSpc="1">
            <a:sp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2000" cap="all" dirty="0">
                <a:solidFill>
                  <a:srgbClr val="FFFFFF"/>
                </a:solidFill>
                <a:latin typeface="Arial"/>
              </a:rPr>
              <a:t>zapraszamy</a:t>
            </a:r>
          </a:p>
        </p:txBody>
      </p:sp>
      <p:sp>
        <p:nvSpPr>
          <p:cNvPr id="9" name="pole tekstowe 13">
            <a:extLst>
              <a:ext uri="{FF2B5EF4-FFF2-40B4-BE49-F238E27FC236}">
                <a16:creationId xmlns:a16="http://schemas.microsoft.com/office/drawing/2014/main" xmlns="" id="{AB6CE8AA-806B-43F9-93E7-D9BC1501E0FF}"/>
              </a:ext>
            </a:extLst>
          </p:cNvPr>
          <p:cNvSpPr txBox="1"/>
          <p:nvPr/>
        </p:nvSpPr>
        <p:spPr>
          <a:xfrm>
            <a:off x="1918740" y="3912434"/>
            <a:ext cx="5816187" cy="784829"/>
          </a:xfrm>
          <a:prstGeom prst="rect">
            <a:avLst/>
          </a:prstGeom>
          <a:noFill/>
          <a:ln cap="flat">
            <a:noFill/>
          </a:ln>
        </p:spPr>
        <p:txBody>
          <a:bodyPr vert="horz" wrap="square" lIns="91440" tIns="45720" rIns="91440" bIns="45720" anchor="t" anchorCtr="0" compatLnSpc="1">
            <a:spAutoFit/>
          </a:bodyPr>
          <a:lstStyle/>
          <a:p>
            <a:pPr fontAlgn="auto" hangingPunct="1">
              <a:spcBef>
                <a:spcPts val="0"/>
              </a:spcBef>
              <a:spcAft>
                <a:spcPts val="0"/>
              </a:spcAft>
              <a:defRPr sz="1800" b="0" i="0" u="none" strike="noStrike" kern="0" cap="none" spc="0" baseline="0">
                <a:solidFill>
                  <a:srgbClr val="000000"/>
                </a:solidFill>
                <a:uFillTx/>
              </a:defRPr>
            </a:pPr>
            <a:r>
              <a:rPr lang="pl-PL" sz="4500" cap="all" dirty="0">
                <a:solidFill>
                  <a:srgbClr val="FFFFFF"/>
                </a:solidFill>
                <a:latin typeface="Arial"/>
              </a:rPr>
              <a:t>Do współpracy</a:t>
            </a:r>
          </a:p>
        </p:txBody>
      </p:sp>
      <p:sp>
        <p:nvSpPr>
          <p:cNvPr id="10" name="Prostokąt 14">
            <a:extLst>
              <a:ext uri="{FF2B5EF4-FFF2-40B4-BE49-F238E27FC236}">
                <a16:creationId xmlns:a16="http://schemas.microsoft.com/office/drawing/2014/main" xmlns="" id="{15A8FD3D-4D73-4663-A98E-C468241F2FAF}"/>
              </a:ext>
            </a:extLst>
          </p:cNvPr>
          <p:cNvSpPr/>
          <p:nvPr/>
        </p:nvSpPr>
        <p:spPr>
          <a:xfrm>
            <a:off x="394737" y="5740511"/>
            <a:ext cx="1823807" cy="738661"/>
          </a:xfrm>
          <a:prstGeom prst="rect">
            <a:avLst/>
          </a:prstGeom>
          <a:noFill/>
          <a:ln cap="flat">
            <a:noFill/>
            <a:prstDash val="solid"/>
          </a:ln>
        </p:spPr>
        <p:txBody>
          <a:bodyPr vert="horz" wrap="square" lIns="91440" tIns="45720" rIns="91440" bIns="45720" anchor="t" anchorCtr="0" compatLnSpc="1">
            <a:spAutoFit/>
          </a:bodyPr>
          <a:lstStyle/>
          <a:p>
            <a:pPr fontAlgn="auto" hangingPunct="1">
              <a:spcBef>
                <a:spcPts val="0"/>
              </a:spcBef>
              <a:spcAft>
                <a:spcPts val="0"/>
              </a:spcAft>
              <a:defRPr sz="1800" b="0" i="0" u="none" strike="noStrike" kern="0" cap="none" spc="0" baseline="0">
                <a:solidFill>
                  <a:srgbClr val="000000"/>
                </a:solidFill>
                <a:uFillTx/>
              </a:defRPr>
            </a:pPr>
            <a:r>
              <a:rPr lang="pl-PL" sz="1400" dirty="0">
                <a:solidFill>
                  <a:srgbClr val="FFFFFF"/>
                </a:solidFill>
                <a:latin typeface="ArialMT"/>
              </a:rPr>
              <a:t>Warsaw Office</a:t>
            </a:r>
          </a:p>
          <a:p>
            <a:pPr fontAlgn="auto" hangingPunct="1">
              <a:spcBef>
                <a:spcPts val="0"/>
              </a:spcBef>
              <a:spcAft>
                <a:spcPts val="0"/>
              </a:spcAft>
              <a:defRPr sz="1800" b="0" i="0" u="none" strike="noStrike" kern="0" cap="none" spc="0" baseline="0">
                <a:solidFill>
                  <a:srgbClr val="000000"/>
                </a:solidFill>
                <a:uFillTx/>
              </a:defRPr>
            </a:pPr>
            <a:r>
              <a:rPr lang="pl-PL" sz="1400" dirty="0">
                <a:solidFill>
                  <a:srgbClr val="FFFFFF"/>
                </a:solidFill>
                <a:latin typeface="ArialMT"/>
              </a:rPr>
              <a:t>ul. Chłodna 52</a:t>
            </a:r>
          </a:p>
          <a:p>
            <a:pPr fontAlgn="auto" hangingPunct="1">
              <a:spcBef>
                <a:spcPts val="0"/>
              </a:spcBef>
              <a:spcAft>
                <a:spcPts val="0"/>
              </a:spcAft>
              <a:defRPr sz="1800" b="0" i="0" u="none" strike="noStrike" kern="0" cap="none" spc="0" baseline="0">
                <a:solidFill>
                  <a:srgbClr val="000000"/>
                </a:solidFill>
                <a:uFillTx/>
              </a:defRPr>
            </a:pPr>
            <a:r>
              <a:rPr lang="pl-PL" sz="1400" dirty="0">
                <a:solidFill>
                  <a:srgbClr val="FFFFFF"/>
                </a:solidFill>
                <a:latin typeface="ArialMT"/>
              </a:rPr>
              <a:t>00-872 Warszawa</a:t>
            </a:r>
            <a:endParaRPr lang="pl-PL" sz="1400" dirty="0">
              <a:solidFill>
                <a:srgbClr val="000000"/>
              </a:solidFill>
              <a:latin typeface="Arial"/>
            </a:endParaRPr>
          </a:p>
        </p:txBody>
      </p:sp>
      <p:sp>
        <p:nvSpPr>
          <p:cNvPr id="11" name="Prostokąt 15">
            <a:extLst>
              <a:ext uri="{FF2B5EF4-FFF2-40B4-BE49-F238E27FC236}">
                <a16:creationId xmlns:a16="http://schemas.microsoft.com/office/drawing/2014/main" xmlns="" id="{32D25495-BCEA-4BF7-8488-424743C8F81C}"/>
              </a:ext>
            </a:extLst>
          </p:cNvPr>
          <p:cNvSpPr/>
          <p:nvPr/>
        </p:nvSpPr>
        <p:spPr>
          <a:xfrm>
            <a:off x="2733205" y="5740511"/>
            <a:ext cx="6096003" cy="738661"/>
          </a:xfrm>
          <a:prstGeom prst="rect">
            <a:avLst/>
          </a:prstGeom>
          <a:noFill/>
          <a:ln cap="flat">
            <a:noFill/>
            <a:prstDash val="solid"/>
          </a:ln>
        </p:spPr>
        <p:txBody>
          <a:bodyPr vert="horz" wrap="square" lIns="91440" tIns="45720" rIns="91440" bIns="45720" anchor="t" anchorCtr="0" compatLnSpc="1">
            <a:spAutoFit/>
          </a:bodyPr>
          <a:lstStyle/>
          <a:p>
            <a:pPr fontAlgn="auto" hangingPunct="1">
              <a:spcBef>
                <a:spcPts val="0"/>
              </a:spcBef>
              <a:spcAft>
                <a:spcPts val="0"/>
              </a:spcAft>
              <a:defRPr sz="1800" b="0" i="0" u="none" strike="noStrike" kern="0" cap="none" spc="0" baseline="0">
                <a:solidFill>
                  <a:srgbClr val="000000"/>
                </a:solidFill>
                <a:uFillTx/>
              </a:defRPr>
            </a:pPr>
            <a:r>
              <a:rPr lang="pl-PL" sz="1400" dirty="0">
                <a:solidFill>
                  <a:srgbClr val="FFFFFF"/>
                </a:solidFill>
                <a:latin typeface="Arial"/>
              </a:rPr>
              <a:t>Poznań Office</a:t>
            </a:r>
          </a:p>
          <a:p>
            <a:pPr fontAlgn="auto" hangingPunct="1">
              <a:spcBef>
                <a:spcPts val="0"/>
              </a:spcBef>
              <a:spcAft>
                <a:spcPts val="0"/>
              </a:spcAft>
              <a:defRPr sz="1800" b="0" i="0" u="none" strike="noStrike" kern="0" cap="none" spc="0" baseline="0">
                <a:solidFill>
                  <a:srgbClr val="000000"/>
                </a:solidFill>
                <a:uFillTx/>
              </a:defRPr>
            </a:pPr>
            <a:r>
              <a:rPr lang="pl-PL" sz="1400" dirty="0">
                <a:solidFill>
                  <a:srgbClr val="FFFFFF"/>
                </a:solidFill>
                <a:latin typeface="Arial"/>
              </a:rPr>
              <a:t>ul. Litewska 3/1</a:t>
            </a:r>
          </a:p>
          <a:p>
            <a:pPr fontAlgn="auto" hangingPunct="1">
              <a:spcBef>
                <a:spcPts val="0"/>
              </a:spcBef>
              <a:spcAft>
                <a:spcPts val="0"/>
              </a:spcAft>
              <a:defRPr sz="1800" b="0" i="0" u="none" strike="noStrike" kern="0" cap="none" spc="0" baseline="0">
                <a:solidFill>
                  <a:srgbClr val="000000"/>
                </a:solidFill>
                <a:uFillTx/>
              </a:defRPr>
            </a:pPr>
            <a:r>
              <a:rPr lang="pl-PL" sz="1400" dirty="0">
                <a:solidFill>
                  <a:srgbClr val="FFFFFF"/>
                </a:solidFill>
                <a:latin typeface="Arial"/>
              </a:rPr>
              <a:t>60-605 Poznań</a:t>
            </a:r>
            <a:endParaRPr lang="pl-PL" sz="1400" dirty="0">
              <a:solidFill>
                <a:srgbClr val="000000"/>
              </a:solidFill>
              <a:latin typeface="Arial"/>
            </a:endParaRPr>
          </a:p>
        </p:txBody>
      </p:sp>
      <p:cxnSp>
        <p:nvCxnSpPr>
          <p:cNvPr id="12" name="Łącznik prosty 18">
            <a:extLst>
              <a:ext uri="{FF2B5EF4-FFF2-40B4-BE49-F238E27FC236}">
                <a16:creationId xmlns:a16="http://schemas.microsoft.com/office/drawing/2014/main" xmlns="" id="{E8107533-5110-4C86-8183-60E312F8C41D}"/>
              </a:ext>
            </a:extLst>
          </p:cNvPr>
          <p:cNvCxnSpPr/>
          <p:nvPr/>
        </p:nvCxnSpPr>
        <p:spPr>
          <a:xfrm>
            <a:off x="2218544" y="5771217"/>
            <a:ext cx="0" cy="719523"/>
          </a:xfrm>
          <a:prstGeom prst="straightConnector1">
            <a:avLst/>
          </a:prstGeom>
          <a:noFill/>
          <a:ln w="6345" cap="flat">
            <a:solidFill>
              <a:srgbClr val="FFFFFF"/>
            </a:solidFill>
            <a:prstDash val="solid"/>
            <a:miter/>
          </a:ln>
        </p:spPr>
      </p:cxnSp>
    </p:spTree>
    <p:extLst>
      <p:ext uri="{BB962C8B-B14F-4D97-AF65-F5344CB8AC3E}">
        <p14:creationId xmlns:p14="http://schemas.microsoft.com/office/powerpoint/2010/main" val="3402990104"/>
      </p:ext>
    </p:extLst>
  </p:cSld>
  <p:clrMapOvr>
    <a:masterClrMapping/>
  </p:clrMapOvr>
  <p:hf sldNum="0" hdr="0" ftr="0" dt="0"/>
</p:sldLayout>
</file>

<file path=ppt/slideLayouts/slideLayout623.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04A9D435-006C-4AE0-8D24-1721504DB7DE}"/>
              </a:ext>
            </a:extLst>
          </p:cNvPr>
          <p:cNvSpPr txBox="1">
            <a:spLocks noGrp="1"/>
          </p:cNvSpPr>
          <p:nvPr>
            <p:ph type="title"/>
          </p:nvPr>
        </p:nvSpPr>
        <p:spPr>
          <a:xfrm>
            <a:off x="839784"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ekstu 2">
            <a:extLst>
              <a:ext uri="{FF2B5EF4-FFF2-40B4-BE49-F238E27FC236}">
                <a16:creationId xmlns:a16="http://schemas.microsoft.com/office/drawing/2014/main" xmlns="" id="{92396223-4143-45BB-A763-3B1B845CF1DA}"/>
              </a:ext>
            </a:extLst>
          </p:cNvPr>
          <p:cNvSpPr txBox="1">
            <a:spLocks noGrp="1"/>
          </p:cNvSpPr>
          <p:nvPr>
            <p:ph type="body" idx="1"/>
          </p:nvPr>
        </p:nvSpPr>
        <p:spPr>
          <a:xfrm>
            <a:off x="839784" y="1681160"/>
            <a:ext cx="5157782" cy="823910"/>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pl-PL" sz="2400" b="1" i="0" u="none" strike="noStrike" cap="none" spc="0" baseline="0">
                <a:solidFill>
                  <a:srgbClr val="000000"/>
                </a:solidFill>
                <a:uFillTx/>
                <a:latin typeface="Arial"/>
              </a:defRPr>
            </a:lvl1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xmlns="" id="{DF07B524-6A39-4045-920C-91ECFA3D6718}"/>
              </a:ext>
            </a:extLst>
          </p:cNvPr>
          <p:cNvSpPr txBox="1">
            <a:spLocks noGrp="1"/>
          </p:cNvSpPr>
          <p:nvPr>
            <p:ph sz="half" idx="2"/>
          </p:nvPr>
        </p:nvSpPr>
        <p:spPr>
          <a:xfrm>
            <a:off x="839784" y="2505071"/>
            <a:ext cx="5157782" cy="368458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xmlns="" id="{44C123B0-46A4-4BCC-BA20-41976DEECD30}"/>
              </a:ext>
            </a:extLst>
          </p:cNvPr>
          <p:cNvSpPr txBox="1">
            <a:spLocks noGrp="1"/>
          </p:cNvSpPr>
          <p:nvPr>
            <p:ph type="body" sz="quarter" idx="3"/>
          </p:nvPr>
        </p:nvSpPr>
        <p:spPr>
          <a:xfrm>
            <a:off x="6172200" y="1681160"/>
            <a:ext cx="5183184" cy="823910"/>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pl-PL" sz="2400" b="1" i="0" u="none" strike="noStrike" cap="none" spc="0" baseline="0">
                <a:solidFill>
                  <a:srgbClr val="000000"/>
                </a:solidFill>
                <a:uFillTx/>
                <a:latin typeface="Arial"/>
              </a:defRPr>
            </a:lvl1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xmlns="" id="{6179ECAD-33A0-4FB4-AC38-3BDA4AEA4A48}"/>
              </a:ext>
            </a:extLst>
          </p:cNvPr>
          <p:cNvSpPr txBox="1">
            <a:spLocks noGrp="1"/>
          </p:cNvSpPr>
          <p:nvPr>
            <p:ph sz="quarter" idx="4"/>
          </p:nvPr>
        </p:nvSpPr>
        <p:spPr>
          <a:xfrm>
            <a:off x="6172200" y="2505071"/>
            <a:ext cx="5183184" cy="368458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xmlns="" id="{7AF96B67-5D46-49B0-8389-36ADE4E226EB}"/>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DB6EC5A6-C0BE-4049-B1D0-D2AF55BA54A9}" type="datetime1">
              <a:rPr/>
              <a:pPr/>
              <a:t>2018-11-24</a:t>
            </a:fld>
            <a:endParaRPr dirty="0"/>
          </a:p>
        </p:txBody>
      </p:sp>
      <p:sp>
        <p:nvSpPr>
          <p:cNvPr id="8" name="Symbol zastępczy stopki 7">
            <a:extLst>
              <a:ext uri="{FF2B5EF4-FFF2-40B4-BE49-F238E27FC236}">
                <a16:creationId xmlns:a16="http://schemas.microsoft.com/office/drawing/2014/main" xmlns="" id="{1C81117F-51E4-496F-B233-C55C8595249A}"/>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endParaRPr dirty="0"/>
          </a:p>
        </p:txBody>
      </p:sp>
      <p:sp>
        <p:nvSpPr>
          <p:cNvPr id="9" name="Symbol zastępczy numeru slajdu 8">
            <a:extLst>
              <a:ext uri="{FF2B5EF4-FFF2-40B4-BE49-F238E27FC236}">
                <a16:creationId xmlns:a16="http://schemas.microsoft.com/office/drawing/2014/main" xmlns="" id="{618C1F7B-D838-45F2-9585-206E58DA056D}"/>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D28EA662-BFD6-4694-AE46-976F5EA95AF5}" type="slidenum">
              <a:rPr/>
              <a:pPr/>
              <a:t>‹#›</a:t>
            </a:fld>
            <a:endParaRPr dirty="0"/>
          </a:p>
        </p:txBody>
      </p:sp>
    </p:spTree>
    <p:extLst>
      <p:ext uri="{BB962C8B-B14F-4D97-AF65-F5344CB8AC3E}">
        <p14:creationId xmlns:p14="http://schemas.microsoft.com/office/powerpoint/2010/main" val="2180714128"/>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84913D0A-CD9C-4D07-873E-BF07400A4FC6}"/>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daty 2">
            <a:extLst>
              <a:ext uri="{FF2B5EF4-FFF2-40B4-BE49-F238E27FC236}">
                <a16:creationId xmlns:a16="http://schemas.microsoft.com/office/drawing/2014/main" xmlns="" id="{39CE0202-EA24-40BF-BFF4-17E99A957DC5}"/>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9B24F45B-4FE7-4D9C-B415-9D7DB5E81821}" type="datetime1">
              <a:rPr/>
              <a:pPr/>
              <a:t>2018-11-24</a:t>
            </a:fld>
            <a:endParaRPr dirty="0"/>
          </a:p>
        </p:txBody>
      </p:sp>
      <p:sp>
        <p:nvSpPr>
          <p:cNvPr id="4" name="Symbol zastępczy stopki 3">
            <a:extLst>
              <a:ext uri="{FF2B5EF4-FFF2-40B4-BE49-F238E27FC236}">
                <a16:creationId xmlns:a16="http://schemas.microsoft.com/office/drawing/2014/main" xmlns="" id="{A19DA995-1CBC-40D6-8BFE-D36F53C6AD66}"/>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endParaRPr dirty="0"/>
          </a:p>
        </p:txBody>
      </p:sp>
      <p:sp>
        <p:nvSpPr>
          <p:cNvPr id="5" name="Symbol zastępczy numeru slajdu 4">
            <a:extLst>
              <a:ext uri="{FF2B5EF4-FFF2-40B4-BE49-F238E27FC236}">
                <a16:creationId xmlns:a16="http://schemas.microsoft.com/office/drawing/2014/main" xmlns="" id="{CF72FAC8-A800-469E-BDB2-4A6118192DF5}"/>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045C7131-6C13-4094-9318-685303C61D3C}" type="slidenum">
              <a:rPr/>
              <a:pPr/>
              <a:t>‹#›</a:t>
            </a:fld>
            <a:endParaRPr dirty="0"/>
          </a:p>
        </p:txBody>
      </p:sp>
    </p:spTree>
    <p:extLst>
      <p:ext uri="{BB962C8B-B14F-4D97-AF65-F5344CB8AC3E}">
        <p14:creationId xmlns:p14="http://schemas.microsoft.com/office/powerpoint/2010/main" val="4256202238"/>
      </p:ext>
    </p:extLst>
  </p:cSld>
  <p:clrMapOvr>
    <a:masterClrMapping/>
  </p:clrMapOvr>
  <p:hf sldNum="0" hdr="0" ftr="0" dt="0"/>
</p:sldLayout>
</file>

<file path=ppt/slideLayouts/slideLayout625.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xmlns="" id="{733CB9B9-73F3-4F46-B2EA-963A3256F474}"/>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BCC13E7C-F679-42C2-B154-DAA3FB8EBB4A}" type="datetime1">
              <a:rPr/>
              <a:pPr/>
              <a:t>2018-11-24</a:t>
            </a:fld>
            <a:endParaRPr dirty="0"/>
          </a:p>
        </p:txBody>
      </p:sp>
      <p:sp>
        <p:nvSpPr>
          <p:cNvPr id="3" name="Symbol zastępczy stopki 2">
            <a:extLst>
              <a:ext uri="{FF2B5EF4-FFF2-40B4-BE49-F238E27FC236}">
                <a16:creationId xmlns:a16="http://schemas.microsoft.com/office/drawing/2014/main" xmlns="" id="{2D34D442-CDEB-479F-A12F-3F26CCAEB2F4}"/>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endParaRPr dirty="0"/>
          </a:p>
        </p:txBody>
      </p:sp>
      <p:sp>
        <p:nvSpPr>
          <p:cNvPr id="4" name="Symbol zastępczy numeru slajdu 3">
            <a:extLst>
              <a:ext uri="{FF2B5EF4-FFF2-40B4-BE49-F238E27FC236}">
                <a16:creationId xmlns:a16="http://schemas.microsoft.com/office/drawing/2014/main" xmlns="" id="{6601CD63-3BB1-4BC7-87D6-77D338539318}"/>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EB0331D5-7A65-4BCA-8AA6-8934F1CC1B30}" type="slidenum">
              <a:rPr/>
              <a:pPr/>
              <a:t>‹#›</a:t>
            </a:fld>
            <a:endParaRPr dirty="0"/>
          </a:p>
        </p:txBody>
      </p:sp>
    </p:spTree>
    <p:extLst>
      <p:ext uri="{BB962C8B-B14F-4D97-AF65-F5344CB8AC3E}">
        <p14:creationId xmlns:p14="http://schemas.microsoft.com/office/powerpoint/2010/main" val="219236373"/>
      </p:ext>
    </p:extLst>
  </p:cSld>
  <p:clrMapOvr>
    <a:masterClrMapping/>
  </p:clrMapOvr>
  <p:hf sldNum="0" hdr="0" ftr="0" dt="0"/>
</p:sldLayout>
</file>

<file path=ppt/slideLayouts/slideLayout626.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36070E2B-9CC7-4224-8A2D-EE70AE0E7A0C}"/>
              </a:ext>
            </a:extLst>
          </p:cNvPr>
          <p:cNvSpPr txBox="1">
            <a:spLocks noGrp="1"/>
          </p:cNvSpPr>
          <p:nvPr>
            <p:ph type="title"/>
          </p:nvPr>
        </p:nvSpPr>
        <p:spPr>
          <a:xfrm>
            <a:off x="839784" y="457200"/>
            <a:ext cx="3932240" cy="1600200"/>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pl-PL" sz="3200" b="0" i="0" u="none" strike="noStrike" cap="none" spc="0" baseline="0">
                <a:solidFill>
                  <a:srgbClr val="000000"/>
                </a:solidFill>
                <a:uFillTx/>
                <a:latin typeface="Arial"/>
              </a:defRPr>
            </a:lvl1pPr>
          </a:lstStyle>
          <a:p>
            <a:pPr lvl="0"/>
            <a:r>
              <a:rPr lang="pl-PL"/>
              <a:t>Kliknij, aby edytować styl</a:t>
            </a:r>
          </a:p>
        </p:txBody>
      </p:sp>
      <p:sp>
        <p:nvSpPr>
          <p:cNvPr id="3" name="Symbol zastępczy zawartości 2">
            <a:extLst>
              <a:ext uri="{FF2B5EF4-FFF2-40B4-BE49-F238E27FC236}">
                <a16:creationId xmlns:a16="http://schemas.microsoft.com/office/drawing/2014/main" xmlns="" id="{F340F1F7-8759-4119-9376-9F6C723F22C8}"/>
              </a:ext>
            </a:extLst>
          </p:cNvPr>
          <p:cNvSpPr txBox="1">
            <a:spLocks noGrp="1"/>
          </p:cNvSpPr>
          <p:nvPr>
            <p:ph idx="1"/>
          </p:nvPr>
        </p:nvSpPr>
        <p:spPr>
          <a:xfrm>
            <a:off x="5183184" y="987423"/>
            <a:ext cx="6172200" cy="487362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3200"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sz="2800"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sz="2400"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sz="2000"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sz="2000"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xmlns="" id="{61DB52BF-A834-422B-BBE4-1783F6BA7EC8}"/>
              </a:ext>
            </a:extLst>
          </p:cNvPr>
          <p:cNvSpPr txBox="1">
            <a:spLocks noGrp="1"/>
          </p:cNvSpPr>
          <p:nvPr>
            <p:ph type="body" sz="half" idx="2"/>
          </p:nvPr>
        </p:nvSpPr>
        <p:spPr>
          <a:xfrm>
            <a:off x="839784" y="2057400"/>
            <a:ext cx="3932240" cy="381158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600" b="0" i="0" u="none" strike="noStrike" cap="none" spc="0" baseline="0">
                <a:solidFill>
                  <a:srgbClr val="000000"/>
                </a:solidFill>
                <a:uFillTx/>
                <a:latin typeface="Arial"/>
              </a:defRPr>
            </a:lvl1pPr>
          </a:lstStyle>
          <a:p>
            <a:pPr lvl="0"/>
            <a:r>
              <a:rPr lang="pl-PL"/>
              <a:t>Kliknij, aby edytować style wzorca tekstu</a:t>
            </a:r>
          </a:p>
        </p:txBody>
      </p:sp>
      <p:sp>
        <p:nvSpPr>
          <p:cNvPr id="5" name="Symbol zastępczy daty 4">
            <a:extLst>
              <a:ext uri="{FF2B5EF4-FFF2-40B4-BE49-F238E27FC236}">
                <a16:creationId xmlns:a16="http://schemas.microsoft.com/office/drawing/2014/main" xmlns="" id="{946A17B3-E80C-4B31-B984-F4ED3E46A81F}"/>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E4D3EBD0-4121-4C47-AF14-172B3B993A65}" type="datetime1">
              <a:rPr/>
              <a:pPr/>
              <a:t>2018-11-24</a:t>
            </a:fld>
            <a:endParaRPr dirty="0"/>
          </a:p>
        </p:txBody>
      </p:sp>
      <p:sp>
        <p:nvSpPr>
          <p:cNvPr id="6" name="Symbol zastępczy stopki 5">
            <a:extLst>
              <a:ext uri="{FF2B5EF4-FFF2-40B4-BE49-F238E27FC236}">
                <a16:creationId xmlns:a16="http://schemas.microsoft.com/office/drawing/2014/main" xmlns="" id="{8A98C2E6-665F-4B9D-9C8F-C268E95CB350}"/>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endParaRPr dirty="0"/>
          </a:p>
        </p:txBody>
      </p:sp>
      <p:sp>
        <p:nvSpPr>
          <p:cNvPr id="7" name="Symbol zastępczy numeru slajdu 6">
            <a:extLst>
              <a:ext uri="{FF2B5EF4-FFF2-40B4-BE49-F238E27FC236}">
                <a16:creationId xmlns:a16="http://schemas.microsoft.com/office/drawing/2014/main" xmlns="" id="{C82F5E8A-F89A-4518-8914-ED2033242F7A}"/>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9DC14874-293C-41AB-A328-8A401A667A10}" type="slidenum">
              <a:rPr/>
              <a:pPr/>
              <a:t>‹#›</a:t>
            </a:fld>
            <a:endParaRPr dirty="0"/>
          </a:p>
        </p:txBody>
      </p:sp>
    </p:spTree>
    <p:extLst>
      <p:ext uri="{BB962C8B-B14F-4D97-AF65-F5344CB8AC3E}">
        <p14:creationId xmlns:p14="http://schemas.microsoft.com/office/powerpoint/2010/main" val="1906099509"/>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1EE97AEE-0465-4CCE-AFBA-6DC2DFA555FF}"/>
              </a:ext>
            </a:extLst>
          </p:cNvPr>
          <p:cNvSpPr txBox="1">
            <a:spLocks noGrp="1"/>
          </p:cNvSpPr>
          <p:nvPr>
            <p:ph type="title"/>
          </p:nvPr>
        </p:nvSpPr>
        <p:spPr>
          <a:xfrm>
            <a:off x="839784" y="457200"/>
            <a:ext cx="3932240" cy="1600200"/>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pl-PL" sz="3200" b="0" i="0" u="none" strike="noStrike" cap="none" spc="0" baseline="0">
                <a:solidFill>
                  <a:srgbClr val="000000"/>
                </a:solidFill>
                <a:uFillTx/>
                <a:latin typeface="Arial"/>
              </a:defRPr>
            </a:lvl1pPr>
          </a:lstStyle>
          <a:p>
            <a:pPr lvl="0"/>
            <a:r>
              <a:rPr lang="pl-PL"/>
              <a:t>Kliknij, aby edytować styl</a:t>
            </a:r>
          </a:p>
        </p:txBody>
      </p:sp>
      <p:sp>
        <p:nvSpPr>
          <p:cNvPr id="3" name="Symbol zastępczy obrazu 2">
            <a:extLst>
              <a:ext uri="{FF2B5EF4-FFF2-40B4-BE49-F238E27FC236}">
                <a16:creationId xmlns:a16="http://schemas.microsoft.com/office/drawing/2014/main" xmlns="" id="{7A840D69-5CA8-48AF-B0B9-E673713682BE}"/>
              </a:ext>
            </a:extLst>
          </p:cNvPr>
          <p:cNvSpPr txBox="1">
            <a:spLocks noGrp="1"/>
          </p:cNvSpPr>
          <p:nvPr>
            <p:ph type="pic" idx="1"/>
          </p:nvPr>
        </p:nvSpPr>
        <p:spPr>
          <a:xfrm>
            <a:off x="5183184" y="987423"/>
            <a:ext cx="6172200" cy="487362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3200" b="0" i="0" u="none" strike="noStrike" cap="none" spc="0" baseline="0">
                <a:solidFill>
                  <a:srgbClr val="000000"/>
                </a:solidFill>
                <a:uFillTx/>
                <a:latin typeface="Arial"/>
              </a:defRPr>
            </a:lvl1pPr>
          </a:lstStyle>
          <a:p>
            <a:pPr lvl="0"/>
            <a:endParaRPr lang="pl-PL" dirty="0"/>
          </a:p>
        </p:txBody>
      </p:sp>
      <p:sp>
        <p:nvSpPr>
          <p:cNvPr id="4" name="Symbol zastępczy tekstu 3">
            <a:extLst>
              <a:ext uri="{FF2B5EF4-FFF2-40B4-BE49-F238E27FC236}">
                <a16:creationId xmlns:a16="http://schemas.microsoft.com/office/drawing/2014/main" xmlns="" id="{10CD53DA-B55F-41B3-9B42-4CEB83D527A8}"/>
              </a:ext>
            </a:extLst>
          </p:cNvPr>
          <p:cNvSpPr txBox="1">
            <a:spLocks noGrp="1"/>
          </p:cNvSpPr>
          <p:nvPr>
            <p:ph type="body" sz="half" idx="2"/>
          </p:nvPr>
        </p:nvSpPr>
        <p:spPr>
          <a:xfrm>
            <a:off x="839784" y="2057400"/>
            <a:ext cx="3932240" cy="381158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600" b="0" i="0" u="none" strike="noStrike" cap="none" spc="0" baseline="0">
                <a:solidFill>
                  <a:srgbClr val="000000"/>
                </a:solidFill>
                <a:uFillTx/>
                <a:latin typeface="Arial"/>
              </a:defRPr>
            </a:lvl1pPr>
          </a:lstStyle>
          <a:p>
            <a:pPr lvl="0"/>
            <a:r>
              <a:rPr lang="pl-PL"/>
              <a:t>Kliknij, aby edytować style wzorca tekstu</a:t>
            </a:r>
          </a:p>
        </p:txBody>
      </p:sp>
      <p:sp>
        <p:nvSpPr>
          <p:cNvPr id="5" name="Symbol zastępczy daty 4">
            <a:extLst>
              <a:ext uri="{FF2B5EF4-FFF2-40B4-BE49-F238E27FC236}">
                <a16:creationId xmlns:a16="http://schemas.microsoft.com/office/drawing/2014/main" xmlns="" id="{147F559D-50E9-4579-8568-02058DD6400B}"/>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90773372-5E1B-411F-A0B0-563DA6C786B0}" type="datetime1">
              <a:rPr/>
              <a:pPr/>
              <a:t>2018-11-24</a:t>
            </a:fld>
            <a:endParaRPr dirty="0"/>
          </a:p>
        </p:txBody>
      </p:sp>
      <p:sp>
        <p:nvSpPr>
          <p:cNvPr id="6" name="Symbol zastępczy stopki 5">
            <a:extLst>
              <a:ext uri="{FF2B5EF4-FFF2-40B4-BE49-F238E27FC236}">
                <a16:creationId xmlns:a16="http://schemas.microsoft.com/office/drawing/2014/main" xmlns="" id="{30772F96-DFA3-4D53-872C-AF3A05BC18F6}"/>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endParaRPr dirty="0"/>
          </a:p>
        </p:txBody>
      </p:sp>
      <p:sp>
        <p:nvSpPr>
          <p:cNvPr id="7" name="Symbol zastępczy numeru slajdu 6">
            <a:extLst>
              <a:ext uri="{FF2B5EF4-FFF2-40B4-BE49-F238E27FC236}">
                <a16:creationId xmlns:a16="http://schemas.microsoft.com/office/drawing/2014/main" xmlns="" id="{0E3B6629-DD8B-4949-B332-A4B7991936D8}"/>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972DC3D2-F4FB-4F60-B770-CC1B09F42209}" type="slidenum">
              <a:rPr/>
              <a:pPr/>
              <a:t>‹#›</a:t>
            </a:fld>
            <a:endParaRPr dirty="0"/>
          </a:p>
        </p:txBody>
      </p:sp>
    </p:spTree>
    <p:extLst>
      <p:ext uri="{BB962C8B-B14F-4D97-AF65-F5344CB8AC3E}">
        <p14:creationId xmlns:p14="http://schemas.microsoft.com/office/powerpoint/2010/main" val="620894993"/>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2BAB9DCA-35CB-4A71-996D-3FDF2EEDD819}"/>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ytułu pionowego 2">
            <a:extLst>
              <a:ext uri="{FF2B5EF4-FFF2-40B4-BE49-F238E27FC236}">
                <a16:creationId xmlns:a16="http://schemas.microsoft.com/office/drawing/2014/main" xmlns="" id="{FE4C73A6-FEBD-4B88-A371-5C4E29573F00}"/>
              </a:ext>
            </a:extLst>
          </p:cNvPr>
          <p:cNvSpPr txBox="1">
            <a:spLocks noGrp="1"/>
          </p:cNvSpPr>
          <p:nvPr>
            <p:ph type="body" orient="vert" idx="1"/>
          </p:nvPr>
        </p:nvSpPr>
        <p:spPr>
          <a:xfrm>
            <a:off x="838203" y="1825627"/>
            <a:ext cx="10515600" cy="4351336"/>
          </a:xfrm>
          <a:prstGeom prst="rect">
            <a:avLst/>
          </a:prstGeom>
          <a:noFill/>
          <a:ln>
            <a:noFill/>
          </a:ln>
        </p:spPr>
        <p:txBody>
          <a:bodyPr vert="eaVert"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AEE14B1A-61E2-4EF3-9D2A-6939B832BE98}"/>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E4898927-A024-4D2A-8A12-71EA4BF0EFE6}" type="datetime1">
              <a:rPr/>
              <a:pPr/>
              <a:t>2018-11-24</a:t>
            </a:fld>
            <a:endParaRPr dirty="0"/>
          </a:p>
        </p:txBody>
      </p:sp>
      <p:sp>
        <p:nvSpPr>
          <p:cNvPr id="5" name="Symbol zastępczy stopki 4">
            <a:extLst>
              <a:ext uri="{FF2B5EF4-FFF2-40B4-BE49-F238E27FC236}">
                <a16:creationId xmlns:a16="http://schemas.microsoft.com/office/drawing/2014/main" xmlns="" id="{E9ACCB58-F110-4116-A50F-1331CA32FEC1}"/>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endParaRPr dirty="0"/>
          </a:p>
        </p:txBody>
      </p:sp>
      <p:sp>
        <p:nvSpPr>
          <p:cNvPr id="6" name="Symbol zastępczy numeru slajdu 5">
            <a:extLst>
              <a:ext uri="{FF2B5EF4-FFF2-40B4-BE49-F238E27FC236}">
                <a16:creationId xmlns:a16="http://schemas.microsoft.com/office/drawing/2014/main" xmlns="" id="{F8CA4E4F-90DC-4461-BA8A-252D42C8863D}"/>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AB726CF9-A2BD-42AF-9C3E-900F96AB9DD2}" type="slidenum">
              <a:rPr/>
              <a:pPr/>
              <a:t>‹#›</a:t>
            </a:fld>
            <a:endParaRPr dirty="0"/>
          </a:p>
        </p:txBody>
      </p:sp>
    </p:spTree>
    <p:extLst>
      <p:ext uri="{BB962C8B-B14F-4D97-AF65-F5344CB8AC3E}">
        <p14:creationId xmlns:p14="http://schemas.microsoft.com/office/powerpoint/2010/main" val="1667872696"/>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xmlns="" id="{A3FE8BBB-B068-4437-9E56-E8555CB921E6}"/>
              </a:ext>
            </a:extLst>
          </p:cNvPr>
          <p:cNvSpPr txBox="1">
            <a:spLocks noGrp="1"/>
          </p:cNvSpPr>
          <p:nvPr>
            <p:ph type="title" orient="vert"/>
          </p:nvPr>
        </p:nvSpPr>
        <p:spPr>
          <a:xfrm>
            <a:off x="8724903" y="365129"/>
            <a:ext cx="2628899" cy="5811834"/>
          </a:xfrm>
          <a:prstGeom prst="rect">
            <a:avLst/>
          </a:prstGeom>
          <a:noFill/>
          <a:ln>
            <a:noFill/>
          </a:ln>
        </p:spPr>
        <p:txBody>
          <a:bodyPr vert="eaVert"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ytułu pionowego 2">
            <a:extLst>
              <a:ext uri="{FF2B5EF4-FFF2-40B4-BE49-F238E27FC236}">
                <a16:creationId xmlns:a16="http://schemas.microsoft.com/office/drawing/2014/main" xmlns="" id="{306FF918-4DE5-4473-A935-DF32D6BBB2A0}"/>
              </a:ext>
            </a:extLst>
          </p:cNvPr>
          <p:cNvSpPr txBox="1">
            <a:spLocks noGrp="1"/>
          </p:cNvSpPr>
          <p:nvPr>
            <p:ph type="body" orient="vert" idx="1"/>
          </p:nvPr>
        </p:nvSpPr>
        <p:spPr>
          <a:xfrm>
            <a:off x="838203" y="365129"/>
            <a:ext cx="7734296" cy="5811834"/>
          </a:xfrm>
          <a:prstGeom prst="rect">
            <a:avLst/>
          </a:prstGeom>
          <a:noFill/>
          <a:ln>
            <a:noFill/>
          </a:ln>
        </p:spPr>
        <p:txBody>
          <a:bodyPr vert="eaVert"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5AD7B43D-1191-4CDB-A67B-85548A0C42B1}"/>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19D573B1-6E02-4EF6-9BA6-7E69D8C01EFA}" type="datetime1">
              <a:rPr/>
              <a:pPr/>
              <a:t>2018-11-24</a:t>
            </a:fld>
            <a:endParaRPr dirty="0"/>
          </a:p>
        </p:txBody>
      </p:sp>
      <p:sp>
        <p:nvSpPr>
          <p:cNvPr id="5" name="Symbol zastępczy stopki 4">
            <a:extLst>
              <a:ext uri="{FF2B5EF4-FFF2-40B4-BE49-F238E27FC236}">
                <a16:creationId xmlns:a16="http://schemas.microsoft.com/office/drawing/2014/main" xmlns="" id="{11F655B3-CB6E-4667-A19A-5B94BDC23E26}"/>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endParaRPr dirty="0"/>
          </a:p>
        </p:txBody>
      </p:sp>
      <p:sp>
        <p:nvSpPr>
          <p:cNvPr id="6" name="Symbol zastępczy numeru slajdu 5">
            <a:extLst>
              <a:ext uri="{FF2B5EF4-FFF2-40B4-BE49-F238E27FC236}">
                <a16:creationId xmlns:a16="http://schemas.microsoft.com/office/drawing/2014/main" xmlns="" id="{5972FA69-CDBC-44CE-A15D-655DC8C8BD65}"/>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CF910C0E-05F4-435C-8C20-7787BB9B1327}" type="slidenum">
              <a:rPr/>
              <a:pPr/>
              <a:t>‹#›</a:t>
            </a:fld>
            <a:endParaRPr dirty="0"/>
          </a:p>
        </p:txBody>
      </p:sp>
    </p:spTree>
    <p:extLst>
      <p:ext uri="{BB962C8B-B14F-4D97-AF65-F5344CB8AC3E}">
        <p14:creationId xmlns:p14="http://schemas.microsoft.com/office/powerpoint/2010/main" val="12371269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04A9D435-006C-4AE0-8D24-1721504DB7DE}"/>
              </a:ext>
            </a:extLst>
          </p:cNvPr>
          <p:cNvSpPr txBox="1">
            <a:spLocks noGrp="1"/>
          </p:cNvSpPr>
          <p:nvPr>
            <p:ph type="title"/>
          </p:nvPr>
        </p:nvSpPr>
        <p:spPr>
          <a:xfrm>
            <a:off x="839784"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ekstu 2">
            <a:extLst>
              <a:ext uri="{FF2B5EF4-FFF2-40B4-BE49-F238E27FC236}">
                <a16:creationId xmlns="" xmlns:a16="http://schemas.microsoft.com/office/drawing/2014/main" id="{92396223-4143-45BB-A763-3B1B845CF1DA}"/>
              </a:ext>
            </a:extLst>
          </p:cNvPr>
          <p:cNvSpPr txBox="1">
            <a:spLocks noGrp="1"/>
          </p:cNvSpPr>
          <p:nvPr>
            <p:ph type="body" idx="1"/>
          </p:nvPr>
        </p:nvSpPr>
        <p:spPr>
          <a:xfrm>
            <a:off x="839784" y="1681160"/>
            <a:ext cx="5157782" cy="823910"/>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pl-PL" sz="2400" b="1" i="0" u="none" strike="noStrike" cap="none" spc="0" baseline="0">
                <a:solidFill>
                  <a:srgbClr val="000000"/>
                </a:solidFill>
                <a:uFillTx/>
                <a:latin typeface="Arial"/>
              </a:defRPr>
            </a:lvl1pPr>
          </a:lstStyle>
          <a:p>
            <a:pPr lvl="0"/>
            <a:r>
              <a:rPr lang="pl-PL"/>
              <a:t>Kliknij, aby edytować style wzorca tekstu</a:t>
            </a:r>
          </a:p>
        </p:txBody>
      </p:sp>
      <p:sp>
        <p:nvSpPr>
          <p:cNvPr id="4" name="Symbol zastępczy zawartości 3">
            <a:extLst>
              <a:ext uri="{FF2B5EF4-FFF2-40B4-BE49-F238E27FC236}">
                <a16:creationId xmlns="" xmlns:a16="http://schemas.microsoft.com/office/drawing/2014/main" id="{DF07B524-6A39-4045-920C-91ECFA3D6718}"/>
              </a:ext>
            </a:extLst>
          </p:cNvPr>
          <p:cNvSpPr txBox="1">
            <a:spLocks noGrp="1"/>
          </p:cNvSpPr>
          <p:nvPr>
            <p:ph sz="half" idx="2"/>
          </p:nvPr>
        </p:nvSpPr>
        <p:spPr>
          <a:xfrm>
            <a:off x="839784" y="2505071"/>
            <a:ext cx="5157782" cy="368458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 xmlns:a16="http://schemas.microsoft.com/office/drawing/2014/main" id="{44C123B0-46A4-4BCC-BA20-41976DEECD30}"/>
              </a:ext>
            </a:extLst>
          </p:cNvPr>
          <p:cNvSpPr txBox="1">
            <a:spLocks noGrp="1"/>
          </p:cNvSpPr>
          <p:nvPr>
            <p:ph type="body" sz="quarter" idx="3"/>
          </p:nvPr>
        </p:nvSpPr>
        <p:spPr>
          <a:xfrm>
            <a:off x="6172200" y="1681160"/>
            <a:ext cx="5183184" cy="823910"/>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pl-PL" sz="2400" b="1" i="0" u="none" strike="noStrike" cap="none" spc="0" baseline="0">
                <a:solidFill>
                  <a:srgbClr val="000000"/>
                </a:solidFill>
                <a:uFillTx/>
                <a:latin typeface="Arial"/>
              </a:defRPr>
            </a:lvl1pPr>
          </a:lstStyle>
          <a:p>
            <a:pPr lvl="0"/>
            <a:r>
              <a:rPr lang="pl-PL"/>
              <a:t>Kliknij, aby edytować style wzorca tekstu</a:t>
            </a:r>
          </a:p>
        </p:txBody>
      </p:sp>
      <p:sp>
        <p:nvSpPr>
          <p:cNvPr id="6" name="Symbol zastępczy zawartości 5">
            <a:extLst>
              <a:ext uri="{FF2B5EF4-FFF2-40B4-BE49-F238E27FC236}">
                <a16:creationId xmlns="" xmlns:a16="http://schemas.microsoft.com/office/drawing/2014/main" id="{6179ECAD-33A0-4FB4-AC38-3BDA4AEA4A48}"/>
              </a:ext>
            </a:extLst>
          </p:cNvPr>
          <p:cNvSpPr txBox="1">
            <a:spLocks noGrp="1"/>
          </p:cNvSpPr>
          <p:nvPr>
            <p:ph sz="quarter" idx="4"/>
          </p:nvPr>
        </p:nvSpPr>
        <p:spPr>
          <a:xfrm>
            <a:off x="6172200" y="2505071"/>
            <a:ext cx="5183184" cy="368458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 xmlns:a16="http://schemas.microsoft.com/office/drawing/2014/main" id="{7AF96B67-5D46-49B0-8389-36ADE4E226EB}"/>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lvl="0"/>
            <a:fld id="{DB6EC5A6-C0BE-4049-B1D0-D2AF55BA54A9}" type="datetime1">
              <a:rPr lang="pl-PL"/>
              <a:pPr lvl="0"/>
              <a:t>2018-11-24</a:t>
            </a:fld>
            <a:endParaRPr lang="pl-PL" dirty="0"/>
          </a:p>
        </p:txBody>
      </p:sp>
      <p:sp>
        <p:nvSpPr>
          <p:cNvPr id="8" name="Symbol zastępczy stopki 7">
            <a:extLst>
              <a:ext uri="{FF2B5EF4-FFF2-40B4-BE49-F238E27FC236}">
                <a16:creationId xmlns="" xmlns:a16="http://schemas.microsoft.com/office/drawing/2014/main" id="{1C81117F-51E4-496F-B233-C55C8595249A}"/>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lvl="0"/>
            <a:endParaRPr lang="pl-PL" dirty="0"/>
          </a:p>
        </p:txBody>
      </p:sp>
      <p:sp>
        <p:nvSpPr>
          <p:cNvPr id="9" name="Symbol zastępczy numeru slajdu 8">
            <a:extLst>
              <a:ext uri="{FF2B5EF4-FFF2-40B4-BE49-F238E27FC236}">
                <a16:creationId xmlns="" xmlns:a16="http://schemas.microsoft.com/office/drawing/2014/main" id="{618C1F7B-D838-45F2-9585-206E58DA056D}"/>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lvl="0"/>
            <a:fld id="{D28EA662-BFD6-4694-AE46-976F5EA95AF5}" type="slidenum">
              <a:t>‹#›</a:t>
            </a:fld>
            <a:endParaRPr lang="pl-PL" dirty="0"/>
          </a:p>
        </p:txBody>
      </p:sp>
    </p:spTree>
    <p:extLst>
      <p:ext uri="{BB962C8B-B14F-4D97-AF65-F5344CB8AC3E}">
        <p14:creationId xmlns:p14="http://schemas.microsoft.com/office/powerpoint/2010/main" val="3430783839"/>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p:cSld name="Układ niestandardowy">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907031"/>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p:cSld name="3_Slajd tytułowy">
    <p:spTree>
      <p:nvGrpSpPr>
        <p:cNvPr id="1" name=""/>
        <p:cNvGrpSpPr/>
        <p:nvPr/>
      </p:nvGrpSpPr>
      <p:grpSpPr>
        <a:xfrm>
          <a:off x="0" y="0"/>
          <a:ext cx="0" cy="0"/>
          <a:chOff x="0" y="0"/>
          <a:chExt cx="0" cy="0"/>
        </a:xfrm>
      </p:grpSpPr>
      <p:sp>
        <p:nvSpPr>
          <p:cNvPr id="2" name="Prostokąt 6">
            <a:extLst>
              <a:ext uri="{FF2B5EF4-FFF2-40B4-BE49-F238E27FC236}">
                <a16:creationId xmlns:a16="http://schemas.microsoft.com/office/drawing/2014/main" xmlns="" id="{FEAB8E33-DCFA-4A58-9088-588C8FE68E16}"/>
              </a:ext>
            </a:extLst>
          </p:cNvPr>
          <p:cNvSpPr/>
          <p:nvPr/>
        </p:nvSpPr>
        <p:spPr>
          <a:xfrm>
            <a:off x="0" y="2559561"/>
            <a:ext cx="7492995" cy="374145"/>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3" name="Prostokąt 7">
            <a:extLst>
              <a:ext uri="{FF2B5EF4-FFF2-40B4-BE49-F238E27FC236}">
                <a16:creationId xmlns:a16="http://schemas.microsoft.com/office/drawing/2014/main" xmlns="" id="{76B1B6D6-B02C-459F-A40A-014DA851A07D}"/>
              </a:ext>
            </a:extLst>
          </p:cNvPr>
          <p:cNvSpPr/>
          <p:nvPr/>
        </p:nvSpPr>
        <p:spPr>
          <a:xfrm>
            <a:off x="8013701" y="2569930"/>
            <a:ext cx="4178305" cy="374145"/>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4" name="Symbol zastępczy tekstu 10">
            <a:extLst>
              <a:ext uri="{FF2B5EF4-FFF2-40B4-BE49-F238E27FC236}">
                <a16:creationId xmlns:a16="http://schemas.microsoft.com/office/drawing/2014/main" xmlns="" id="{90C63AFC-0FB6-419A-A57D-412AD021F22F}"/>
              </a:ext>
            </a:extLst>
          </p:cNvPr>
          <p:cNvSpPr txBox="1">
            <a:spLocks noGrp="1"/>
          </p:cNvSpPr>
          <p:nvPr>
            <p:ph type="body" sz="quarter" idx="4294967295"/>
          </p:nvPr>
        </p:nvSpPr>
        <p:spPr>
          <a:xfrm>
            <a:off x="1816098" y="812801"/>
            <a:ext cx="9563096"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5" name="Symbol zastępczy tekstu 19">
            <a:extLst>
              <a:ext uri="{FF2B5EF4-FFF2-40B4-BE49-F238E27FC236}">
                <a16:creationId xmlns:a16="http://schemas.microsoft.com/office/drawing/2014/main" xmlns="" id="{0C0CAAD8-7A2D-46C6-A44D-4FFA533790E2}"/>
              </a:ext>
            </a:extLst>
          </p:cNvPr>
          <p:cNvSpPr txBox="1">
            <a:spLocks noGrp="1"/>
          </p:cNvSpPr>
          <p:nvPr>
            <p:ph type="body" sz="quarter" idx="4294967295"/>
          </p:nvPr>
        </p:nvSpPr>
        <p:spPr>
          <a:xfrm>
            <a:off x="3657600" y="3237780"/>
            <a:ext cx="3835405" cy="61031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1" i="0" u="none" strike="noStrike" cap="none" spc="0" baseline="0">
                <a:solidFill>
                  <a:srgbClr val="000000"/>
                </a:solidFill>
                <a:uFillTx/>
                <a:latin typeface="Arial"/>
              </a:defRPr>
            </a:lvl1pPr>
          </a:lstStyle>
          <a:p>
            <a:pPr lvl="0"/>
            <a:r>
              <a:rPr lang="pl-PL"/>
              <a:t>Funkcja</a:t>
            </a:r>
          </a:p>
        </p:txBody>
      </p:sp>
      <p:sp>
        <p:nvSpPr>
          <p:cNvPr id="6" name="Symbol zastępczy tekstu 19">
            <a:extLst>
              <a:ext uri="{FF2B5EF4-FFF2-40B4-BE49-F238E27FC236}">
                <a16:creationId xmlns:a16="http://schemas.microsoft.com/office/drawing/2014/main" xmlns="" id="{DD747674-6DE1-41AE-BED6-2F2F268F1980}"/>
              </a:ext>
            </a:extLst>
          </p:cNvPr>
          <p:cNvSpPr txBox="1">
            <a:spLocks noGrp="1"/>
          </p:cNvSpPr>
          <p:nvPr>
            <p:ph type="body" sz="quarter" idx="4294967295"/>
          </p:nvPr>
        </p:nvSpPr>
        <p:spPr>
          <a:xfrm>
            <a:off x="8115300" y="3242544"/>
            <a:ext cx="3822704" cy="1585917"/>
          </a:xfrm>
          <a:prstGeom prst="rect">
            <a:avLst/>
          </a:prstGeom>
          <a:noFill/>
          <a:ln>
            <a:noFill/>
          </a:ln>
        </p:spPr>
        <p:txBody>
          <a:bodyPr vert="horz" wrap="square" lIns="91440" tIns="45720" rIns="91440" bIns="45720" anchor="t" anchorCtr="0" compatLnSpc="1">
            <a:noAutofit/>
          </a:bodyPr>
          <a:lstStyle>
            <a:lvl1pPr marL="285750" marR="0" lvl="0" indent="-285750" fontAlgn="auto">
              <a:spcAft>
                <a:spcPts val="0"/>
              </a:spcAft>
              <a:buClr>
                <a:srgbClr val="5B9BD5"/>
              </a:buClr>
              <a:buSzPct val="100000"/>
              <a:buFont typeface="Arial" pitchFamily="34"/>
              <a:tabLst/>
              <a:defRPr lang="pl-PL" sz="1500" b="0" i="0" u="none" strike="noStrike" cap="none" spc="0" baseline="0">
                <a:solidFill>
                  <a:srgbClr val="000000"/>
                </a:solidFill>
                <a:uFillTx/>
                <a:latin typeface="Arial"/>
              </a:defRPr>
            </a:lvl1pPr>
          </a:lstStyle>
          <a:p>
            <a:pPr lvl="0"/>
            <a:endParaRPr lang="pl-PL"/>
          </a:p>
        </p:txBody>
      </p:sp>
      <p:sp>
        <p:nvSpPr>
          <p:cNvPr id="7" name="Symbol zastępczy tekstu 25">
            <a:extLst>
              <a:ext uri="{FF2B5EF4-FFF2-40B4-BE49-F238E27FC236}">
                <a16:creationId xmlns:a16="http://schemas.microsoft.com/office/drawing/2014/main" xmlns="" id="{0E0BBE1F-6ED3-4397-ADC0-A73AC92A3B4E}"/>
              </a:ext>
            </a:extLst>
          </p:cNvPr>
          <p:cNvSpPr txBox="1">
            <a:spLocks noGrp="1"/>
          </p:cNvSpPr>
          <p:nvPr>
            <p:ph type="body" sz="quarter" idx="4294967295"/>
          </p:nvPr>
        </p:nvSpPr>
        <p:spPr>
          <a:xfrm>
            <a:off x="3657600" y="2583070"/>
            <a:ext cx="3746497" cy="335603"/>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1500" b="1" i="0" u="none" strike="noStrike" cap="all" spc="0" baseline="0">
                <a:solidFill>
                  <a:srgbClr val="E7E6E6"/>
                </a:solidFill>
                <a:uFillTx/>
                <a:latin typeface="Arial"/>
              </a:defRPr>
            </a:lvl1pPr>
          </a:lstStyle>
          <a:p>
            <a:pPr lvl="0"/>
            <a:r>
              <a:rPr lang="pl-PL"/>
              <a:t>Imię i nazwisko | funkcja</a:t>
            </a:r>
          </a:p>
        </p:txBody>
      </p:sp>
      <p:sp>
        <p:nvSpPr>
          <p:cNvPr id="8" name="pole tekstowe 15">
            <a:extLst>
              <a:ext uri="{FF2B5EF4-FFF2-40B4-BE49-F238E27FC236}">
                <a16:creationId xmlns:a16="http://schemas.microsoft.com/office/drawing/2014/main" xmlns="" id="{C0B8BEF1-A89A-4B89-A5D6-37DD716B46E9}"/>
              </a:ext>
            </a:extLst>
          </p:cNvPr>
          <p:cNvSpPr txBox="1"/>
          <p:nvPr/>
        </p:nvSpPr>
        <p:spPr>
          <a:xfrm>
            <a:off x="8115300" y="2595332"/>
            <a:ext cx="2340754" cy="323167"/>
          </a:xfrm>
          <a:prstGeom prst="rect">
            <a:avLst/>
          </a:prstGeom>
          <a:noFill/>
          <a:ln w="9528" cap="flat">
            <a:solidFill>
              <a:srgbClr val="A43757"/>
            </a:solidFill>
            <a:prstDash val="solid"/>
            <a:miter/>
          </a:ln>
        </p:spPr>
        <p:txBody>
          <a:bodyPr vert="horz" wrap="square" lIns="91440" tIns="45720" rIns="91440" bIns="45720" anchor="ctr" anchorCtr="0" compatLnSpc="1">
            <a:spAutoFit/>
          </a:bodyPr>
          <a:lstStyle/>
          <a:p>
            <a:pPr fontAlgn="auto" hangingPunct="1">
              <a:spcBef>
                <a:spcPts val="0"/>
              </a:spcBef>
              <a:spcAft>
                <a:spcPts val="0"/>
              </a:spcAft>
              <a:defRPr sz="1800" b="0" i="0" u="none" strike="noStrike" kern="0" cap="none" spc="0" baseline="0">
                <a:solidFill>
                  <a:srgbClr val="000000"/>
                </a:solidFill>
                <a:uFillTx/>
              </a:defRPr>
            </a:pPr>
            <a:r>
              <a:rPr lang="pl-PL" sz="1500" dirty="0">
                <a:solidFill>
                  <a:srgbClr val="FFFFFF"/>
                </a:solidFill>
                <a:latin typeface="Arial"/>
              </a:rPr>
              <a:t>Specjalizacje:</a:t>
            </a:r>
          </a:p>
        </p:txBody>
      </p:sp>
      <p:sp>
        <p:nvSpPr>
          <p:cNvPr id="9" name="Symbol zastępczy obrazu 2">
            <a:extLst>
              <a:ext uri="{FF2B5EF4-FFF2-40B4-BE49-F238E27FC236}">
                <a16:creationId xmlns:a16="http://schemas.microsoft.com/office/drawing/2014/main" xmlns="" id="{0B81DB3E-8631-4F98-B82F-3AB21749A08D}"/>
              </a:ext>
            </a:extLst>
          </p:cNvPr>
          <p:cNvSpPr txBox="1">
            <a:spLocks noGrp="1"/>
          </p:cNvSpPr>
          <p:nvPr>
            <p:ph type="pic" sz="quarter" idx="4294967295"/>
          </p:nvPr>
        </p:nvSpPr>
        <p:spPr>
          <a:xfrm>
            <a:off x="485775" y="1899153"/>
            <a:ext cx="2787648" cy="2799837"/>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0" i="0" u="none" strike="noStrike" cap="all" spc="0" baseline="0">
                <a:solidFill>
                  <a:srgbClr val="000000"/>
                </a:solidFill>
                <a:uFillTx/>
                <a:latin typeface="Arial"/>
              </a:defRPr>
            </a:lvl1pPr>
          </a:lstStyle>
          <a:p>
            <a:pPr lvl="0"/>
            <a:r>
              <a:rPr lang="pl-PL" dirty="0"/>
              <a:t>Zdjęcie mecenasa</a:t>
            </a:r>
          </a:p>
        </p:txBody>
      </p:sp>
      <p:sp>
        <p:nvSpPr>
          <p:cNvPr id="10" name="Symbol zastępczy tekstu 19">
            <a:extLst>
              <a:ext uri="{FF2B5EF4-FFF2-40B4-BE49-F238E27FC236}">
                <a16:creationId xmlns:a16="http://schemas.microsoft.com/office/drawing/2014/main" xmlns="" id="{FDD570F6-8838-4383-A95D-4A2382FF7F2D}"/>
              </a:ext>
            </a:extLst>
          </p:cNvPr>
          <p:cNvSpPr txBox="1">
            <a:spLocks noGrp="1"/>
          </p:cNvSpPr>
          <p:nvPr>
            <p:ph type="body" sz="quarter" idx="4294967295"/>
          </p:nvPr>
        </p:nvSpPr>
        <p:spPr>
          <a:xfrm>
            <a:off x="3657600" y="3911602"/>
            <a:ext cx="3835405" cy="91685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Opis</a:t>
            </a:r>
          </a:p>
        </p:txBody>
      </p:sp>
      <p:cxnSp>
        <p:nvCxnSpPr>
          <p:cNvPr id="11" name="Łącznik prosty 20">
            <a:extLst>
              <a:ext uri="{FF2B5EF4-FFF2-40B4-BE49-F238E27FC236}">
                <a16:creationId xmlns:a16="http://schemas.microsoft.com/office/drawing/2014/main" xmlns="" id="{10335539-F220-4DE5-A750-ECA80EF5978B}"/>
              </a:ext>
            </a:extLst>
          </p:cNvPr>
          <p:cNvCxnSpPr/>
          <p:nvPr/>
        </p:nvCxnSpPr>
        <p:spPr>
          <a:xfrm>
            <a:off x="0" y="5206995"/>
            <a:ext cx="12191996" cy="0"/>
          </a:xfrm>
          <a:prstGeom prst="straightConnector1">
            <a:avLst/>
          </a:prstGeom>
          <a:noFill/>
          <a:ln w="6345" cap="flat">
            <a:solidFill>
              <a:srgbClr val="44546A"/>
            </a:solidFill>
            <a:prstDash val="solid"/>
            <a:miter/>
          </a:ln>
        </p:spPr>
      </p:cxnSp>
      <p:pic>
        <p:nvPicPr>
          <p:cNvPr id="12" name="Obraz 21">
            <a:extLst>
              <a:ext uri="{FF2B5EF4-FFF2-40B4-BE49-F238E27FC236}">
                <a16:creationId xmlns:a16="http://schemas.microsoft.com/office/drawing/2014/main" xmlns="" id="{B1C2A58D-9C7E-4B9B-8697-8A624CEB2400}"/>
              </a:ext>
            </a:extLst>
          </p:cNvPr>
          <p:cNvPicPr>
            <a:picLocks noChangeAspect="1"/>
          </p:cNvPicPr>
          <p:nvPr/>
        </p:nvPicPr>
        <p:blipFill>
          <a:blip r:embed="rId2"/>
          <a:stretch>
            <a:fillRect/>
          </a:stretch>
        </p:blipFill>
        <p:spPr>
          <a:xfrm>
            <a:off x="8327467" y="798234"/>
            <a:ext cx="3051727" cy="649562"/>
          </a:xfrm>
          <a:prstGeom prst="rect">
            <a:avLst/>
          </a:prstGeom>
          <a:noFill/>
          <a:ln cap="flat">
            <a:noFill/>
          </a:ln>
        </p:spPr>
      </p:pic>
      <p:pic>
        <p:nvPicPr>
          <p:cNvPr id="14" name="Obraz 23">
            <a:extLst>
              <a:ext uri="{FF2B5EF4-FFF2-40B4-BE49-F238E27FC236}">
                <a16:creationId xmlns:a16="http://schemas.microsoft.com/office/drawing/2014/main" xmlns="" id="{19551C2C-A05E-4DBF-A992-83FD9C9E55EC}"/>
              </a:ext>
            </a:extLst>
          </p:cNvPr>
          <p:cNvPicPr>
            <a:picLocks noChangeAspect="1"/>
          </p:cNvPicPr>
          <p:nvPr/>
        </p:nvPicPr>
        <p:blipFill>
          <a:blip r:embed="rId3"/>
          <a:stretch>
            <a:fillRect/>
          </a:stretch>
        </p:blipFill>
        <p:spPr>
          <a:xfrm>
            <a:off x="3632197" y="5613273"/>
            <a:ext cx="778273" cy="772238"/>
          </a:xfrm>
          <a:prstGeom prst="rect">
            <a:avLst/>
          </a:prstGeom>
          <a:noFill/>
          <a:ln cap="flat">
            <a:noFill/>
          </a:ln>
        </p:spPr>
      </p:pic>
      <p:sp>
        <p:nvSpPr>
          <p:cNvPr id="15" name="Symbol zastępczy tekstu 19">
            <a:extLst>
              <a:ext uri="{FF2B5EF4-FFF2-40B4-BE49-F238E27FC236}">
                <a16:creationId xmlns:a16="http://schemas.microsoft.com/office/drawing/2014/main" xmlns="" id="{2349FF69-291B-4E01-AA48-A02239FEB522}"/>
              </a:ext>
            </a:extLst>
          </p:cNvPr>
          <p:cNvSpPr txBox="1">
            <a:spLocks noGrp="1"/>
          </p:cNvSpPr>
          <p:nvPr>
            <p:ph type="body" sz="quarter" idx="4294967295"/>
          </p:nvPr>
        </p:nvSpPr>
        <p:spPr>
          <a:xfrm>
            <a:off x="1144179" y="5840766"/>
            <a:ext cx="1891116" cy="35682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Numer tel.</a:t>
            </a:r>
          </a:p>
        </p:txBody>
      </p:sp>
      <p:sp>
        <p:nvSpPr>
          <p:cNvPr id="16" name="Symbol zastępczy tekstu 19">
            <a:extLst>
              <a:ext uri="{FF2B5EF4-FFF2-40B4-BE49-F238E27FC236}">
                <a16:creationId xmlns:a16="http://schemas.microsoft.com/office/drawing/2014/main" xmlns="" id="{7436C755-7D6B-4487-AACB-E3F3B6CDCE59}"/>
              </a:ext>
            </a:extLst>
          </p:cNvPr>
          <p:cNvSpPr txBox="1">
            <a:spLocks noGrp="1"/>
          </p:cNvSpPr>
          <p:nvPr>
            <p:ph type="body" sz="quarter" idx="4294967295"/>
          </p:nvPr>
        </p:nvSpPr>
        <p:spPr>
          <a:xfrm>
            <a:off x="4410471" y="5853339"/>
            <a:ext cx="2701521" cy="35682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E-mail</a:t>
            </a:r>
          </a:p>
        </p:txBody>
      </p:sp>
      <p:pic>
        <p:nvPicPr>
          <p:cNvPr id="17" name="Obraz 22">
            <a:extLst>
              <a:ext uri="{FF2B5EF4-FFF2-40B4-BE49-F238E27FC236}">
                <a16:creationId xmlns:a16="http://schemas.microsoft.com/office/drawing/2014/main" xmlns="" id="{591794E5-FD29-47FF-9DA9-023FD519D5BE}"/>
              </a:ext>
            </a:extLst>
          </p:cNvPr>
          <p:cNvPicPr>
            <a:picLocks noChangeAspect="1"/>
          </p:cNvPicPr>
          <p:nvPr userDrawn="1"/>
        </p:nvPicPr>
        <p:blipFill>
          <a:blip r:embed="rId4"/>
          <a:stretch>
            <a:fillRect/>
          </a:stretch>
        </p:blipFill>
        <p:spPr>
          <a:xfrm>
            <a:off x="411937" y="5676768"/>
            <a:ext cx="690573" cy="708742"/>
          </a:xfrm>
          <a:prstGeom prst="rect">
            <a:avLst/>
          </a:prstGeom>
          <a:noFill/>
          <a:ln cap="flat">
            <a:noFill/>
          </a:ln>
        </p:spPr>
      </p:pic>
    </p:spTree>
    <p:extLst>
      <p:ext uri="{BB962C8B-B14F-4D97-AF65-F5344CB8AC3E}">
        <p14:creationId xmlns:p14="http://schemas.microsoft.com/office/powerpoint/2010/main" val="3417106242"/>
      </p:ext>
    </p:extLst>
  </p:cSld>
  <p:clrMapOvr>
    <a:masterClrMapping/>
  </p:clrMapOvr>
  <p:hf sldNum="0" hdr="0" ftr="0" dt="0"/>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p:cSld name="15_Dwa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307199"/>
      </p:ext>
    </p:extLst>
  </p:cSld>
  <p:clrMapOvr>
    <a:masterClrMapping/>
  </p:clrMapOvr>
  <p:hf sldNum="0" hdr="0" ftr="0" dt="0"/>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p:cSld name="11_Tytuł i zawartoś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977596"/>
      </p:ext>
    </p:extLst>
  </p:cSld>
  <p:clrMapOvr>
    <a:masterClrMapping/>
  </p:clrMapOvr>
  <p:hf sldNum="0" hdr="0" ftr="0" dt="0"/>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p:cSld name="1_Tytuł i zawartość">
    <p:spTree>
      <p:nvGrpSpPr>
        <p:cNvPr id="1" name=""/>
        <p:cNvGrpSpPr/>
        <p:nvPr/>
      </p:nvGrpSpPr>
      <p:grpSpPr>
        <a:xfrm>
          <a:off x="0" y="0"/>
          <a:ext cx="0" cy="0"/>
          <a:chOff x="0" y="0"/>
          <a:chExt cx="0" cy="0"/>
        </a:xfrm>
      </p:grpSpPr>
      <p:sp>
        <p:nvSpPr>
          <p:cNvPr id="2" name="Symbol zastępczy tekstu 10">
            <a:extLst>
              <a:ext uri="{FF2B5EF4-FFF2-40B4-BE49-F238E27FC236}">
                <a16:creationId xmlns:a16="http://schemas.microsoft.com/office/drawing/2014/main" xmlns="" id="{4C44D14F-F880-4E8C-A630-5E541FF4B244}"/>
              </a:ext>
            </a:extLst>
          </p:cNvPr>
          <p:cNvSpPr txBox="1">
            <a:spLocks noGrp="1"/>
          </p:cNvSpPr>
          <p:nvPr>
            <p:ph type="body" sz="quarter" idx="4294967295"/>
          </p:nvPr>
        </p:nvSpPr>
        <p:spPr>
          <a:xfrm>
            <a:off x="1816098" y="728667"/>
            <a:ext cx="4102098" cy="684208"/>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Calibri"/>
              </a:defRPr>
            </a:lvl1pPr>
          </a:lstStyle>
          <a:p>
            <a:pPr lvl="0"/>
            <a:r>
              <a:rPr lang="pl-PL"/>
              <a:t>tytuł</a:t>
            </a:r>
          </a:p>
        </p:txBody>
      </p:sp>
    </p:spTree>
    <p:extLst>
      <p:ext uri="{BB962C8B-B14F-4D97-AF65-F5344CB8AC3E}">
        <p14:creationId xmlns:p14="http://schemas.microsoft.com/office/powerpoint/2010/main" val="2934631752"/>
      </p:ext>
    </p:extLst>
  </p:cSld>
  <p:clrMapOvr>
    <a:masterClrMapping/>
  </p:clrMapOvr>
  <p:hf sldNum="0" hdr="0" ftr="0" dt="0"/>
</p:sldLayout>
</file>

<file path=ppt/slideLayouts/slideLayout635.xml><?xml version="1.0" encoding="utf-8"?>
<p:sldLayout xmlns:a="http://schemas.openxmlformats.org/drawingml/2006/main" xmlns:r="http://schemas.openxmlformats.org/officeDocument/2006/relationships" xmlns:p="http://schemas.openxmlformats.org/presentationml/2006/main" preserve="1" userDrawn="1">
  <p:cSld name="Slajd tytułowy">
    <p:spTree>
      <p:nvGrpSpPr>
        <p:cNvPr id="1" name=""/>
        <p:cNvGrpSpPr/>
        <p:nvPr/>
      </p:nvGrpSpPr>
      <p:grpSpPr>
        <a:xfrm>
          <a:off x="0" y="0"/>
          <a:ext cx="0" cy="0"/>
          <a:chOff x="0" y="0"/>
          <a:chExt cx="0" cy="0"/>
        </a:xfrm>
      </p:grpSpPr>
      <p:pic>
        <p:nvPicPr>
          <p:cNvPr id="6" name="Obraz 5"/>
          <p:cNvPicPr>
            <a:picLocks noChangeAspect="1"/>
          </p:cNvPicPr>
          <p:nvPr userDrawn="1"/>
        </p:nvPicPr>
        <p:blipFill rotWithShape="1">
          <a:blip r:embed="rId2" cstate="print">
            <a:extLst>
              <a:ext uri="{28A0092B-C50C-407E-A947-70E740481C1C}">
                <a14:useLocalDpi xmlns:a14="http://schemas.microsoft.com/office/drawing/2010/main" val="0"/>
              </a:ext>
            </a:extLst>
          </a:blip>
          <a:srcRect l="2081" r="1897"/>
          <a:stretch/>
        </p:blipFill>
        <p:spPr>
          <a:xfrm>
            <a:off x="0" y="-1"/>
            <a:ext cx="12215393" cy="6858000"/>
          </a:xfrm>
          <a:prstGeom prst="rect">
            <a:avLst/>
          </a:prstGeom>
        </p:spPr>
      </p:pic>
      <p:pic>
        <p:nvPicPr>
          <p:cNvPr id="7" name="Obraz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448" y="376714"/>
            <a:ext cx="3106271" cy="729695"/>
          </a:xfrm>
          <a:prstGeom prst="rect">
            <a:avLst/>
          </a:prstGeom>
        </p:spPr>
      </p:pic>
    </p:spTree>
    <p:extLst>
      <p:ext uri="{BB962C8B-B14F-4D97-AF65-F5344CB8AC3E}">
        <p14:creationId xmlns:p14="http://schemas.microsoft.com/office/powerpoint/2010/main" val="31013156"/>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Tytuł i zawartość">
    <p:spTree>
      <p:nvGrpSpPr>
        <p:cNvPr id="1" name=""/>
        <p:cNvGrpSpPr/>
        <p:nvPr/>
      </p:nvGrpSpPr>
      <p:grpSpPr>
        <a:xfrm>
          <a:off x="0" y="0"/>
          <a:ext cx="0" cy="0"/>
          <a:chOff x="0" y="0"/>
          <a:chExt cx="0" cy="0"/>
        </a:xfrm>
      </p:grpSpPr>
      <p:pic>
        <p:nvPicPr>
          <p:cNvPr id="10" name="Obraz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1149" y="3558473"/>
            <a:ext cx="1510282" cy="1308325"/>
          </a:xfrm>
          <a:prstGeom prst="rect">
            <a:avLst/>
          </a:prstGeom>
        </p:spPr>
      </p:pic>
      <p:pic>
        <p:nvPicPr>
          <p:cNvPr id="11" name="Obraz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83673" y="2118300"/>
            <a:ext cx="1597280" cy="1440171"/>
          </a:xfrm>
          <a:prstGeom prst="rect">
            <a:avLst/>
          </a:prstGeom>
        </p:spPr>
      </p:pic>
      <p:sp>
        <p:nvSpPr>
          <p:cNvPr id="12" name="Symbol zastępczy tekstu 10"/>
          <p:cNvSpPr>
            <a:spLocks noGrp="1"/>
          </p:cNvSpPr>
          <p:nvPr>
            <p:ph type="body" sz="quarter" idx="10" hasCustomPrompt="1"/>
          </p:nvPr>
        </p:nvSpPr>
        <p:spPr>
          <a:xfrm>
            <a:off x="1816100" y="812800"/>
            <a:ext cx="88265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sp>
        <p:nvSpPr>
          <p:cNvPr id="14" name="Symbol zastępczy tekstu 13"/>
          <p:cNvSpPr>
            <a:spLocks noGrp="1"/>
          </p:cNvSpPr>
          <p:nvPr>
            <p:ph type="body" sz="quarter" idx="11" hasCustomPrompt="1"/>
          </p:nvPr>
        </p:nvSpPr>
        <p:spPr>
          <a:xfrm>
            <a:off x="3366582" y="2378652"/>
            <a:ext cx="7069184" cy="1032203"/>
          </a:xfrm>
        </p:spPr>
        <p:txBody>
          <a:bodyPr>
            <a:normAutofit/>
          </a:bodyPr>
          <a:lstStyle>
            <a:lvl1pPr marL="0" indent="0">
              <a:buNone/>
              <a:defRPr sz="1400" b="0"/>
            </a:lvl1pPr>
          </a:lstStyle>
          <a:p>
            <a:pPr lvl="0"/>
            <a:r>
              <a:rPr lang="pl-PL" dirty="0"/>
              <a:t>Tekst</a:t>
            </a:r>
          </a:p>
        </p:txBody>
      </p:sp>
      <p:sp>
        <p:nvSpPr>
          <p:cNvPr id="15" name="Symbol zastępczy tekstu 13"/>
          <p:cNvSpPr>
            <a:spLocks noGrp="1"/>
          </p:cNvSpPr>
          <p:nvPr>
            <p:ph type="body" sz="quarter" idx="12" hasCustomPrompt="1"/>
          </p:nvPr>
        </p:nvSpPr>
        <p:spPr>
          <a:xfrm>
            <a:off x="2017480" y="3558473"/>
            <a:ext cx="6937830" cy="1308325"/>
          </a:xfrm>
        </p:spPr>
        <p:txBody>
          <a:bodyPr>
            <a:normAutofit/>
          </a:bodyPr>
          <a:lstStyle>
            <a:lvl1pPr marL="0" indent="0">
              <a:buNone/>
              <a:defRPr sz="1400" b="0"/>
            </a:lvl1pPr>
          </a:lstStyle>
          <a:p>
            <a:pPr lvl="0"/>
            <a:r>
              <a:rPr lang="pl-PL" dirty="0"/>
              <a:t>Tekst</a:t>
            </a:r>
          </a:p>
        </p:txBody>
      </p:sp>
      <p:sp>
        <p:nvSpPr>
          <p:cNvPr id="17" name="Symbol zastępczy tekstu 13"/>
          <p:cNvSpPr>
            <a:spLocks noGrp="1"/>
          </p:cNvSpPr>
          <p:nvPr>
            <p:ph type="body" sz="quarter" idx="13" hasCustomPrompt="1"/>
          </p:nvPr>
        </p:nvSpPr>
        <p:spPr>
          <a:xfrm>
            <a:off x="2449874" y="5428674"/>
            <a:ext cx="2145351" cy="826983"/>
          </a:xfrm>
        </p:spPr>
        <p:txBody>
          <a:bodyPr>
            <a:normAutofit/>
          </a:bodyPr>
          <a:lstStyle>
            <a:lvl1pPr marL="0" indent="0">
              <a:buNone/>
              <a:defRPr sz="1200" b="0" baseline="0"/>
            </a:lvl1pPr>
          </a:lstStyle>
          <a:p>
            <a:pPr lvl="0"/>
            <a:r>
              <a:rPr lang="pl-PL" dirty="0"/>
              <a:t>Dane</a:t>
            </a:r>
          </a:p>
        </p:txBody>
      </p:sp>
      <p:sp>
        <p:nvSpPr>
          <p:cNvPr id="18" name="Symbol zastępczy tekstu 13"/>
          <p:cNvSpPr>
            <a:spLocks noGrp="1"/>
          </p:cNvSpPr>
          <p:nvPr>
            <p:ph type="body" sz="quarter" idx="14" hasCustomPrompt="1"/>
          </p:nvPr>
        </p:nvSpPr>
        <p:spPr>
          <a:xfrm>
            <a:off x="5065719" y="5414160"/>
            <a:ext cx="2200069" cy="826983"/>
          </a:xfrm>
        </p:spPr>
        <p:txBody>
          <a:bodyPr>
            <a:normAutofit/>
          </a:bodyPr>
          <a:lstStyle>
            <a:lvl1pPr marL="0" indent="0">
              <a:buNone/>
              <a:defRPr sz="1200" b="0" baseline="0"/>
            </a:lvl1pPr>
          </a:lstStyle>
          <a:p>
            <a:pPr lvl="0"/>
            <a:r>
              <a:rPr lang="pl-PL" dirty="0"/>
              <a:t>Dane</a:t>
            </a:r>
          </a:p>
        </p:txBody>
      </p:sp>
      <p:sp>
        <p:nvSpPr>
          <p:cNvPr id="19" name="Symbol zastępczy tekstu 13"/>
          <p:cNvSpPr>
            <a:spLocks noGrp="1"/>
          </p:cNvSpPr>
          <p:nvPr>
            <p:ph type="body" sz="quarter" idx="15" hasCustomPrompt="1"/>
          </p:nvPr>
        </p:nvSpPr>
        <p:spPr>
          <a:xfrm>
            <a:off x="7661607" y="5414160"/>
            <a:ext cx="2221017" cy="826983"/>
          </a:xfrm>
        </p:spPr>
        <p:txBody>
          <a:bodyPr>
            <a:normAutofit/>
          </a:bodyPr>
          <a:lstStyle>
            <a:lvl1pPr marL="0" indent="0">
              <a:buNone/>
              <a:defRPr sz="1200" b="0" baseline="0"/>
            </a:lvl1pPr>
          </a:lstStyle>
          <a:p>
            <a:pPr lvl="0"/>
            <a:r>
              <a:rPr lang="pl-PL" dirty="0"/>
              <a:t>Dane</a:t>
            </a:r>
          </a:p>
        </p:txBody>
      </p:sp>
    </p:spTree>
    <p:extLst>
      <p:ext uri="{BB962C8B-B14F-4D97-AF65-F5344CB8AC3E}">
        <p14:creationId xmlns:p14="http://schemas.microsoft.com/office/powerpoint/2010/main" val="2597229205"/>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Nagłówek sekcji">
    <p:spTree>
      <p:nvGrpSpPr>
        <p:cNvPr id="1" name=""/>
        <p:cNvGrpSpPr/>
        <p:nvPr/>
      </p:nvGrpSpPr>
      <p:grpSpPr>
        <a:xfrm>
          <a:off x="0" y="0"/>
          <a:ext cx="0" cy="0"/>
          <a:chOff x="0" y="0"/>
          <a:chExt cx="0" cy="0"/>
        </a:xfrm>
      </p:grpSpPr>
      <p:sp>
        <p:nvSpPr>
          <p:cNvPr id="8" name="Symbol zastępczy tekstu 10"/>
          <p:cNvSpPr>
            <a:spLocks noGrp="1"/>
          </p:cNvSpPr>
          <p:nvPr>
            <p:ph type="body" sz="quarter" idx="10" hasCustomPrompt="1"/>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pic>
        <p:nvPicPr>
          <p:cNvPr id="9" name="Obraz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26087" y="4680533"/>
            <a:ext cx="3008313" cy="1023447"/>
          </a:xfrm>
          <a:prstGeom prst="rect">
            <a:avLst/>
          </a:prstGeom>
        </p:spPr>
      </p:pic>
      <p:pic>
        <p:nvPicPr>
          <p:cNvPr id="10" name="Obraz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78000" y="2052575"/>
            <a:ext cx="5778500" cy="978274"/>
          </a:xfrm>
          <a:prstGeom prst="rect">
            <a:avLst/>
          </a:prstGeom>
        </p:spPr>
      </p:pic>
      <p:pic>
        <p:nvPicPr>
          <p:cNvPr id="11" name="Obraz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6542" y="4240212"/>
            <a:ext cx="1735399" cy="1741488"/>
          </a:xfrm>
          <a:prstGeom prst="rect">
            <a:avLst/>
          </a:prstGeom>
        </p:spPr>
      </p:pic>
      <p:cxnSp>
        <p:nvCxnSpPr>
          <p:cNvPr id="13" name="Łącznik prosty 12"/>
          <p:cNvCxnSpPr/>
          <p:nvPr userDrawn="1"/>
        </p:nvCxnSpPr>
        <p:spPr>
          <a:xfrm flipV="1">
            <a:off x="469900" y="3619500"/>
            <a:ext cx="11264900" cy="16124"/>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17" name="Łącznik prosty 16"/>
          <p:cNvCxnSpPr/>
          <p:nvPr userDrawn="1"/>
        </p:nvCxnSpPr>
        <p:spPr>
          <a:xfrm flipH="1">
            <a:off x="5130800" y="3860800"/>
            <a:ext cx="12700" cy="254000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sp>
        <p:nvSpPr>
          <p:cNvPr id="18" name="Symbol zastępczy tekstu 13"/>
          <p:cNvSpPr>
            <a:spLocks noGrp="1"/>
          </p:cNvSpPr>
          <p:nvPr>
            <p:ph type="body" sz="quarter" idx="11" hasCustomPrompt="1"/>
          </p:nvPr>
        </p:nvSpPr>
        <p:spPr>
          <a:xfrm>
            <a:off x="8852071" y="2006226"/>
            <a:ext cx="2527129" cy="568365"/>
          </a:xfrm>
        </p:spPr>
        <p:txBody>
          <a:bodyPr>
            <a:normAutofit/>
          </a:bodyPr>
          <a:lstStyle>
            <a:lvl1pPr marL="0" indent="0">
              <a:buNone/>
              <a:defRPr sz="1400" b="0"/>
            </a:lvl1pPr>
          </a:lstStyle>
          <a:p>
            <a:pPr lvl="0"/>
            <a:r>
              <a:rPr lang="pl-PL" dirty="0"/>
              <a:t>Tekst</a:t>
            </a:r>
          </a:p>
        </p:txBody>
      </p:sp>
      <p:sp>
        <p:nvSpPr>
          <p:cNvPr id="19" name="Symbol zastępczy tekstu 13"/>
          <p:cNvSpPr>
            <a:spLocks noGrp="1"/>
          </p:cNvSpPr>
          <p:nvPr>
            <p:ph type="body" sz="quarter" idx="12" hasCustomPrompt="1"/>
          </p:nvPr>
        </p:nvSpPr>
        <p:spPr>
          <a:xfrm>
            <a:off x="8852070" y="2730729"/>
            <a:ext cx="2527129" cy="568365"/>
          </a:xfrm>
        </p:spPr>
        <p:txBody>
          <a:bodyPr>
            <a:normAutofit/>
          </a:bodyPr>
          <a:lstStyle>
            <a:lvl1pPr marL="0" indent="0">
              <a:buNone/>
              <a:defRPr sz="1100" b="0"/>
            </a:lvl1pPr>
          </a:lstStyle>
          <a:p>
            <a:pPr lvl="0"/>
            <a:r>
              <a:rPr lang="pl-PL" dirty="0"/>
              <a:t>Tekst</a:t>
            </a:r>
          </a:p>
        </p:txBody>
      </p:sp>
      <p:sp>
        <p:nvSpPr>
          <p:cNvPr id="22" name="Symbol zastępczy tekstu 13"/>
          <p:cNvSpPr>
            <a:spLocks noGrp="1"/>
          </p:cNvSpPr>
          <p:nvPr>
            <p:ph type="body" sz="quarter" idx="13" hasCustomPrompt="1"/>
          </p:nvPr>
        </p:nvSpPr>
        <p:spPr>
          <a:xfrm>
            <a:off x="2221084" y="4720678"/>
            <a:ext cx="2527129" cy="481872"/>
          </a:xfrm>
        </p:spPr>
        <p:txBody>
          <a:bodyPr>
            <a:normAutofit/>
          </a:bodyPr>
          <a:lstStyle>
            <a:lvl1pPr marL="0" indent="0">
              <a:buNone/>
              <a:defRPr sz="1400" b="0"/>
            </a:lvl1pPr>
          </a:lstStyle>
          <a:p>
            <a:pPr lvl="0"/>
            <a:r>
              <a:rPr lang="pl-PL" dirty="0"/>
              <a:t>Tekst</a:t>
            </a:r>
          </a:p>
        </p:txBody>
      </p:sp>
      <p:sp>
        <p:nvSpPr>
          <p:cNvPr id="23" name="Symbol zastępczy tekstu 13"/>
          <p:cNvSpPr>
            <a:spLocks noGrp="1"/>
          </p:cNvSpPr>
          <p:nvPr>
            <p:ph type="body" sz="quarter" idx="14" hasCustomPrompt="1"/>
          </p:nvPr>
        </p:nvSpPr>
        <p:spPr>
          <a:xfrm>
            <a:off x="2221083" y="5254680"/>
            <a:ext cx="2527129" cy="568365"/>
          </a:xfrm>
        </p:spPr>
        <p:txBody>
          <a:bodyPr>
            <a:normAutofit/>
          </a:bodyPr>
          <a:lstStyle>
            <a:lvl1pPr marL="0" indent="0">
              <a:buNone/>
              <a:defRPr sz="1100" b="0"/>
            </a:lvl1pPr>
          </a:lstStyle>
          <a:p>
            <a:pPr lvl="0"/>
            <a:r>
              <a:rPr lang="pl-PL" dirty="0"/>
              <a:t>Tekst</a:t>
            </a:r>
          </a:p>
        </p:txBody>
      </p:sp>
      <p:sp>
        <p:nvSpPr>
          <p:cNvPr id="24" name="Symbol zastępczy tekstu 13"/>
          <p:cNvSpPr>
            <a:spLocks noGrp="1"/>
          </p:cNvSpPr>
          <p:nvPr>
            <p:ph type="body" sz="quarter" idx="15" hasCustomPrompt="1"/>
          </p:nvPr>
        </p:nvSpPr>
        <p:spPr>
          <a:xfrm>
            <a:off x="8852070" y="4514456"/>
            <a:ext cx="2882730" cy="688094"/>
          </a:xfrm>
        </p:spPr>
        <p:txBody>
          <a:bodyPr>
            <a:normAutofit/>
          </a:bodyPr>
          <a:lstStyle>
            <a:lvl1pPr marL="0" indent="0">
              <a:buNone/>
              <a:defRPr sz="1400" b="0"/>
            </a:lvl1pPr>
          </a:lstStyle>
          <a:p>
            <a:pPr lvl="0"/>
            <a:r>
              <a:rPr lang="pl-PL" dirty="0"/>
              <a:t>Tekst</a:t>
            </a:r>
          </a:p>
        </p:txBody>
      </p:sp>
      <p:sp>
        <p:nvSpPr>
          <p:cNvPr id="25" name="Symbol zastępczy tekstu 13"/>
          <p:cNvSpPr>
            <a:spLocks noGrp="1"/>
          </p:cNvSpPr>
          <p:nvPr>
            <p:ph type="body" sz="quarter" idx="16" hasCustomPrompt="1"/>
          </p:nvPr>
        </p:nvSpPr>
        <p:spPr>
          <a:xfrm>
            <a:off x="8852069" y="5238959"/>
            <a:ext cx="2882730" cy="568365"/>
          </a:xfrm>
        </p:spPr>
        <p:txBody>
          <a:bodyPr>
            <a:normAutofit/>
          </a:bodyPr>
          <a:lstStyle>
            <a:lvl1pPr marL="0" indent="0">
              <a:buNone/>
              <a:defRPr sz="1100" b="0"/>
            </a:lvl1pPr>
          </a:lstStyle>
          <a:p>
            <a:pPr lvl="0"/>
            <a:r>
              <a:rPr lang="pl-PL" dirty="0"/>
              <a:t>Tekst</a:t>
            </a:r>
          </a:p>
        </p:txBody>
      </p:sp>
    </p:spTree>
    <p:extLst>
      <p:ext uri="{BB962C8B-B14F-4D97-AF65-F5344CB8AC3E}">
        <p14:creationId xmlns:p14="http://schemas.microsoft.com/office/powerpoint/2010/main" val="1963219282"/>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userDrawn="1">
  <p:cSld name="Dwa elementy zawartości">
    <p:spTree>
      <p:nvGrpSpPr>
        <p:cNvPr id="1" name=""/>
        <p:cNvGrpSpPr/>
        <p:nvPr/>
      </p:nvGrpSpPr>
      <p:grpSpPr>
        <a:xfrm>
          <a:off x="0" y="0"/>
          <a:ext cx="0" cy="0"/>
          <a:chOff x="0" y="0"/>
          <a:chExt cx="0" cy="0"/>
        </a:xfrm>
      </p:grpSpPr>
      <p:cxnSp>
        <p:nvCxnSpPr>
          <p:cNvPr id="13" name="Łącznik prosty 12"/>
          <p:cNvCxnSpPr/>
          <p:nvPr userDrawn="1"/>
        </p:nvCxnSpPr>
        <p:spPr>
          <a:xfrm>
            <a:off x="7975600" y="4456670"/>
            <a:ext cx="0" cy="194413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3" name="Łącznik prosty 22"/>
          <p:cNvCxnSpPr/>
          <p:nvPr userDrawn="1"/>
        </p:nvCxnSpPr>
        <p:spPr>
          <a:xfrm>
            <a:off x="4234249" y="4456670"/>
            <a:ext cx="0" cy="194413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4" name="Łącznik prosty 23"/>
          <p:cNvCxnSpPr/>
          <p:nvPr userDrawn="1"/>
        </p:nvCxnSpPr>
        <p:spPr>
          <a:xfrm>
            <a:off x="7975600" y="1957310"/>
            <a:ext cx="0" cy="194413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5" name="Łącznik prosty 24"/>
          <p:cNvCxnSpPr/>
          <p:nvPr userDrawn="1"/>
        </p:nvCxnSpPr>
        <p:spPr>
          <a:xfrm>
            <a:off x="4234249" y="1957310"/>
            <a:ext cx="0" cy="194413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31" name="Łącznik prosty 30"/>
          <p:cNvCxnSpPr/>
          <p:nvPr userDrawn="1"/>
        </p:nvCxnSpPr>
        <p:spPr>
          <a:xfrm flipV="1">
            <a:off x="457200" y="4160520"/>
            <a:ext cx="11292840" cy="1143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pic>
        <p:nvPicPr>
          <p:cNvPr id="32" name="Obraz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7270" y="1909481"/>
            <a:ext cx="2606040" cy="1186240"/>
          </a:xfrm>
          <a:prstGeom prst="rect">
            <a:avLst/>
          </a:prstGeom>
        </p:spPr>
      </p:pic>
      <p:pic>
        <p:nvPicPr>
          <p:cNvPr id="33" name="Obraz 3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0950" y="2068830"/>
            <a:ext cx="2386852" cy="916600"/>
          </a:xfrm>
          <a:prstGeom prst="rect">
            <a:avLst/>
          </a:prstGeom>
        </p:spPr>
      </p:pic>
      <p:pic>
        <p:nvPicPr>
          <p:cNvPr id="34" name="Obraz 3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77109" y="2111024"/>
            <a:ext cx="2172831" cy="872795"/>
          </a:xfrm>
          <a:prstGeom prst="rect">
            <a:avLst/>
          </a:prstGeom>
        </p:spPr>
      </p:pic>
      <p:pic>
        <p:nvPicPr>
          <p:cNvPr id="36" name="Obraz 3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19967" y="4456670"/>
            <a:ext cx="1564587" cy="1475500"/>
          </a:xfrm>
          <a:prstGeom prst="rect">
            <a:avLst/>
          </a:prstGeom>
        </p:spPr>
      </p:pic>
      <p:pic>
        <p:nvPicPr>
          <p:cNvPr id="37" name="Obraz 3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12529" y="4810000"/>
            <a:ext cx="2092820" cy="950720"/>
          </a:xfrm>
          <a:prstGeom prst="rect">
            <a:avLst/>
          </a:prstGeom>
        </p:spPr>
      </p:pic>
      <p:sp>
        <p:nvSpPr>
          <p:cNvPr id="38" name="Symbol zastępczy tekstu 13"/>
          <p:cNvSpPr>
            <a:spLocks noGrp="1"/>
          </p:cNvSpPr>
          <p:nvPr>
            <p:ph type="body" sz="quarter" idx="11" hasCustomPrompt="1"/>
          </p:nvPr>
        </p:nvSpPr>
        <p:spPr>
          <a:xfrm>
            <a:off x="1165860" y="3360612"/>
            <a:ext cx="2457450" cy="489443"/>
          </a:xfrm>
        </p:spPr>
        <p:txBody>
          <a:bodyPr>
            <a:normAutofit/>
          </a:bodyPr>
          <a:lstStyle>
            <a:lvl1pPr marL="0" indent="0" algn="ctr">
              <a:buNone/>
              <a:defRPr sz="1200" b="0"/>
            </a:lvl1pPr>
          </a:lstStyle>
          <a:p>
            <a:pPr lvl="0"/>
            <a:r>
              <a:rPr lang="pl-PL" dirty="0"/>
              <a:t>tekst</a:t>
            </a:r>
          </a:p>
        </p:txBody>
      </p:sp>
      <p:sp>
        <p:nvSpPr>
          <p:cNvPr id="39" name="Symbol zastępczy tekstu 13"/>
          <p:cNvSpPr>
            <a:spLocks noGrp="1"/>
          </p:cNvSpPr>
          <p:nvPr>
            <p:ph type="body" sz="quarter" idx="12" hasCustomPrompt="1"/>
          </p:nvPr>
        </p:nvSpPr>
        <p:spPr>
          <a:xfrm>
            <a:off x="4581470" y="3360612"/>
            <a:ext cx="3042340" cy="489443"/>
          </a:xfrm>
        </p:spPr>
        <p:txBody>
          <a:bodyPr>
            <a:normAutofit/>
          </a:bodyPr>
          <a:lstStyle>
            <a:lvl1pPr marL="0" indent="0" algn="ctr">
              <a:buNone/>
              <a:defRPr sz="1200" b="0"/>
            </a:lvl1pPr>
          </a:lstStyle>
          <a:p>
            <a:pPr lvl="0"/>
            <a:r>
              <a:rPr lang="pl-PL" dirty="0"/>
              <a:t>spółka</a:t>
            </a:r>
          </a:p>
        </p:txBody>
      </p:sp>
      <p:sp>
        <p:nvSpPr>
          <p:cNvPr id="40" name="Symbol zastępczy tekstu 13"/>
          <p:cNvSpPr>
            <a:spLocks noGrp="1"/>
          </p:cNvSpPr>
          <p:nvPr>
            <p:ph type="body" sz="quarter" idx="13" hasCustomPrompt="1"/>
          </p:nvPr>
        </p:nvSpPr>
        <p:spPr>
          <a:xfrm>
            <a:off x="8777109" y="3360612"/>
            <a:ext cx="2422802" cy="489443"/>
          </a:xfrm>
        </p:spPr>
        <p:txBody>
          <a:bodyPr>
            <a:normAutofit/>
          </a:bodyPr>
          <a:lstStyle>
            <a:lvl1pPr marL="0" indent="0" algn="ctr">
              <a:buNone/>
              <a:defRPr sz="1200" b="0"/>
            </a:lvl1pPr>
          </a:lstStyle>
          <a:p>
            <a:pPr lvl="0"/>
            <a:r>
              <a:rPr lang="pl-PL" dirty="0"/>
              <a:t>spółka</a:t>
            </a:r>
          </a:p>
        </p:txBody>
      </p:sp>
      <p:sp>
        <p:nvSpPr>
          <p:cNvPr id="42" name="Symbol zastępczy tekstu 13"/>
          <p:cNvSpPr>
            <a:spLocks noGrp="1"/>
          </p:cNvSpPr>
          <p:nvPr>
            <p:ph type="body" sz="quarter" idx="15" hasCustomPrompt="1"/>
          </p:nvPr>
        </p:nvSpPr>
        <p:spPr>
          <a:xfrm>
            <a:off x="4668116" y="6047650"/>
            <a:ext cx="3042340" cy="489443"/>
          </a:xfrm>
        </p:spPr>
        <p:txBody>
          <a:bodyPr>
            <a:normAutofit/>
          </a:bodyPr>
          <a:lstStyle>
            <a:lvl1pPr marL="0" indent="0" algn="ctr">
              <a:buNone/>
              <a:defRPr sz="1200" b="0"/>
            </a:lvl1pPr>
          </a:lstStyle>
          <a:p>
            <a:pPr lvl="0"/>
            <a:r>
              <a:rPr lang="pl-PL" dirty="0"/>
              <a:t>spółka</a:t>
            </a:r>
          </a:p>
        </p:txBody>
      </p:sp>
      <p:sp>
        <p:nvSpPr>
          <p:cNvPr id="43" name="Symbol zastępczy tekstu 13"/>
          <p:cNvSpPr>
            <a:spLocks noGrp="1"/>
          </p:cNvSpPr>
          <p:nvPr>
            <p:ph type="body" sz="quarter" idx="16" hasCustomPrompt="1"/>
          </p:nvPr>
        </p:nvSpPr>
        <p:spPr>
          <a:xfrm>
            <a:off x="8467340" y="6047650"/>
            <a:ext cx="3042340" cy="489443"/>
          </a:xfrm>
        </p:spPr>
        <p:txBody>
          <a:bodyPr>
            <a:normAutofit/>
          </a:bodyPr>
          <a:lstStyle>
            <a:lvl1pPr marL="0" indent="0" algn="ctr">
              <a:buNone/>
              <a:defRPr sz="1200" b="0"/>
            </a:lvl1pPr>
          </a:lstStyle>
          <a:p>
            <a:pPr lvl="0"/>
            <a:r>
              <a:rPr lang="pl-PL" dirty="0"/>
              <a:t>spółka</a:t>
            </a:r>
          </a:p>
        </p:txBody>
      </p:sp>
      <p:sp>
        <p:nvSpPr>
          <p:cNvPr id="44" name="Symbol zastępczy tekstu 10"/>
          <p:cNvSpPr>
            <a:spLocks noGrp="1"/>
          </p:cNvSpPr>
          <p:nvPr>
            <p:ph type="body" sz="quarter" idx="10" hasCustomPrompt="1"/>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sp>
        <p:nvSpPr>
          <p:cNvPr id="21" name="Symbol zastępczy tekstu 11"/>
          <p:cNvSpPr txBox="1">
            <a:spLocks noGrp="1"/>
          </p:cNvSpPr>
          <p:nvPr>
            <p:ph type="body" idx="4294967295" hasCustomPrompt="1"/>
          </p:nvPr>
        </p:nvSpPr>
        <p:spPr>
          <a:xfrm>
            <a:off x="414935" y="5919905"/>
            <a:ext cx="3942641" cy="464057"/>
          </a:xfrm>
        </p:spPr>
        <p:txBody>
          <a:bodyPr>
            <a:noAutofit/>
          </a:bodyPr>
          <a:lstStyle>
            <a:lvl1pPr marL="0" indent="0" algn="ctr">
              <a:buNone/>
              <a:defRPr sz="1200"/>
            </a:lvl1pPr>
          </a:lstStyle>
          <a:p>
            <a:r>
              <a:rPr lang="pl-PL" dirty="0"/>
              <a:t>przychód w 2015 </a:t>
            </a:r>
            <a:br>
              <a:rPr lang="pl-PL" dirty="0"/>
            </a:br>
            <a:r>
              <a:rPr lang="pl-PL" dirty="0"/>
              <a:t>ponad 18 mld PLN</a:t>
            </a:r>
          </a:p>
        </p:txBody>
      </p:sp>
      <p:pic>
        <p:nvPicPr>
          <p:cNvPr id="26" name="Obraz 25"/>
          <p:cNvPicPr>
            <a:picLocks noChangeAspect="1"/>
          </p:cNvPicPr>
          <p:nvPr userDrawn="1"/>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1043203" y="4456670"/>
            <a:ext cx="2580107" cy="1475500"/>
          </a:xfrm>
          <a:prstGeom prst="rect">
            <a:avLst/>
          </a:prstGeom>
        </p:spPr>
      </p:pic>
    </p:spTree>
    <p:extLst>
      <p:ext uri="{BB962C8B-B14F-4D97-AF65-F5344CB8AC3E}">
        <p14:creationId xmlns:p14="http://schemas.microsoft.com/office/powerpoint/2010/main" val="3916672180"/>
      </p:ext>
    </p:extLst>
  </p:cSld>
  <p:clrMapOvr>
    <a:masterClrMapping/>
  </p:clrMapOvr>
  <p:extLst mod="1">
    <p:ext uri="{DCECCB84-F9BA-43D5-87BE-67443E8EF086}">
      <p15:sldGuideLst xmlns="" xmlns:p15="http://schemas.microsoft.com/office/powerpoint/2012/main">
        <p15:guide id="1" orient="horz" pos="2455">
          <p15:clr>
            <a:srgbClr val="FBAE40"/>
          </p15:clr>
        </p15:guide>
        <p15:guide id="2" pos="3840">
          <p15:clr>
            <a:srgbClr val="FBAE40"/>
          </p15:clr>
        </p15:guide>
      </p15:sldGuideLst>
    </p:ext>
  </p:extLst>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Porównanie">
    <p:spTree>
      <p:nvGrpSpPr>
        <p:cNvPr id="1" name=""/>
        <p:cNvGrpSpPr/>
        <p:nvPr/>
      </p:nvGrpSpPr>
      <p:grpSpPr>
        <a:xfrm>
          <a:off x="0" y="0"/>
          <a:ext cx="0" cy="0"/>
          <a:chOff x="0" y="0"/>
          <a:chExt cx="0" cy="0"/>
        </a:xfrm>
      </p:grpSpPr>
      <p:sp>
        <p:nvSpPr>
          <p:cNvPr id="10" name="Symbol zastępczy tekstu 10"/>
          <p:cNvSpPr>
            <a:spLocks noGrp="1"/>
          </p:cNvSpPr>
          <p:nvPr>
            <p:ph type="body" sz="quarter" idx="10" hasCustomPrompt="1"/>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sp>
        <p:nvSpPr>
          <p:cNvPr id="19" name="Symbol zastępczy tekstu 18"/>
          <p:cNvSpPr>
            <a:spLocks noGrp="1"/>
          </p:cNvSpPr>
          <p:nvPr>
            <p:ph type="body" sz="quarter" idx="11" hasCustomPrompt="1"/>
          </p:nvPr>
        </p:nvSpPr>
        <p:spPr>
          <a:xfrm>
            <a:off x="3588874" y="2835586"/>
            <a:ext cx="2071687" cy="782638"/>
          </a:xfrm>
        </p:spPr>
        <p:txBody>
          <a:bodyPr>
            <a:normAutofit/>
          </a:bodyPr>
          <a:lstStyle>
            <a:lvl1pPr marL="0" indent="0">
              <a:buNone/>
              <a:defRPr sz="2000"/>
            </a:lvl1pPr>
          </a:lstStyle>
          <a:p>
            <a:pPr lvl="0"/>
            <a:r>
              <a:rPr lang="pl-PL" dirty="0"/>
              <a:t>tekst</a:t>
            </a:r>
          </a:p>
        </p:txBody>
      </p:sp>
      <p:sp>
        <p:nvSpPr>
          <p:cNvPr id="20" name="Symbol zastępczy tekstu 18"/>
          <p:cNvSpPr>
            <a:spLocks noGrp="1"/>
          </p:cNvSpPr>
          <p:nvPr>
            <p:ph type="body" sz="quarter" idx="12" hasCustomPrompt="1"/>
          </p:nvPr>
        </p:nvSpPr>
        <p:spPr>
          <a:xfrm>
            <a:off x="3588873" y="4920030"/>
            <a:ext cx="2071687" cy="782638"/>
          </a:xfrm>
        </p:spPr>
        <p:txBody>
          <a:bodyPr>
            <a:normAutofit/>
          </a:bodyPr>
          <a:lstStyle>
            <a:lvl1pPr marL="0" indent="0">
              <a:buNone/>
              <a:defRPr sz="2000"/>
            </a:lvl1pPr>
          </a:lstStyle>
          <a:p>
            <a:pPr lvl="0"/>
            <a:r>
              <a:rPr lang="pl-PL" dirty="0"/>
              <a:t>tekst</a:t>
            </a:r>
          </a:p>
        </p:txBody>
      </p:sp>
      <p:sp>
        <p:nvSpPr>
          <p:cNvPr id="21" name="Symbol zastępczy tekstu 18"/>
          <p:cNvSpPr>
            <a:spLocks noGrp="1"/>
          </p:cNvSpPr>
          <p:nvPr>
            <p:ph type="body" sz="quarter" idx="13" hasCustomPrompt="1"/>
          </p:nvPr>
        </p:nvSpPr>
        <p:spPr>
          <a:xfrm>
            <a:off x="8832865" y="4929903"/>
            <a:ext cx="1906022" cy="782638"/>
          </a:xfrm>
        </p:spPr>
        <p:txBody>
          <a:bodyPr>
            <a:normAutofit/>
          </a:bodyPr>
          <a:lstStyle>
            <a:lvl1pPr marL="0" indent="0">
              <a:buNone/>
              <a:defRPr sz="2000"/>
            </a:lvl1pPr>
          </a:lstStyle>
          <a:p>
            <a:pPr lvl="0"/>
            <a:r>
              <a:rPr lang="pl-PL" dirty="0"/>
              <a:t>tekst</a:t>
            </a:r>
          </a:p>
        </p:txBody>
      </p:sp>
      <p:sp>
        <p:nvSpPr>
          <p:cNvPr id="22" name="Symbol zastępczy tekstu 18"/>
          <p:cNvSpPr>
            <a:spLocks noGrp="1"/>
          </p:cNvSpPr>
          <p:nvPr>
            <p:ph type="body" sz="quarter" idx="14" hasCustomPrompt="1"/>
          </p:nvPr>
        </p:nvSpPr>
        <p:spPr>
          <a:xfrm>
            <a:off x="8836805" y="2839766"/>
            <a:ext cx="1906022" cy="782638"/>
          </a:xfrm>
        </p:spPr>
        <p:txBody>
          <a:bodyPr>
            <a:normAutofit/>
          </a:bodyPr>
          <a:lstStyle>
            <a:lvl1pPr marL="0" indent="0">
              <a:buNone/>
              <a:defRPr sz="2000"/>
            </a:lvl1pPr>
          </a:lstStyle>
          <a:p>
            <a:pPr lvl="0"/>
            <a:r>
              <a:rPr lang="pl-PL" dirty="0"/>
              <a:t>Tekst</a:t>
            </a:r>
          </a:p>
        </p:txBody>
      </p:sp>
      <p:sp>
        <p:nvSpPr>
          <p:cNvPr id="24" name="Symbol zastępczy tekstu 18"/>
          <p:cNvSpPr>
            <a:spLocks noGrp="1"/>
          </p:cNvSpPr>
          <p:nvPr>
            <p:ph type="body" sz="quarter" idx="15" hasCustomPrompt="1"/>
          </p:nvPr>
        </p:nvSpPr>
        <p:spPr>
          <a:xfrm>
            <a:off x="1407886" y="2535456"/>
            <a:ext cx="1359475" cy="300130"/>
          </a:xfrm>
        </p:spPr>
        <p:txBody>
          <a:bodyPr>
            <a:normAutofit/>
          </a:bodyPr>
          <a:lstStyle>
            <a:lvl1pPr marL="0" indent="0" algn="ctr">
              <a:buNone/>
              <a:defRPr sz="2000" cap="all" baseline="0">
                <a:solidFill>
                  <a:schemeClr val="tx2"/>
                </a:solidFill>
              </a:defRPr>
            </a:lvl1pPr>
          </a:lstStyle>
          <a:p>
            <a:pPr lvl="0"/>
            <a:r>
              <a:rPr lang="pl-PL" dirty="0"/>
              <a:t>tekst</a:t>
            </a:r>
          </a:p>
        </p:txBody>
      </p:sp>
      <p:sp>
        <p:nvSpPr>
          <p:cNvPr id="25" name="Symbol zastępczy tekstu 18"/>
          <p:cNvSpPr>
            <a:spLocks noGrp="1"/>
          </p:cNvSpPr>
          <p:nvPr>
            <p:ph type="body" sz="quarter" idx="16" hasCustomPrompt="1"/>
          </p:nvPr>
        </p:nvSpPr>
        <p:spPr>
          <a:xfrm>
            <a:off x="1407886" y="4614983"/>
            <a:ext cx="1359475" cy="314919"/>
          </a:xfrm>
        </p:spPr>
        <p:txBody>
          <a:bodyPr>
            <a:normAutofit/>
          </a:bodyPr>
          <a:lstStyle>
            <a:lvl1pPr marL="0" indent="0" algn="ctr">
              <a:buNone/>
              <a:defRPr sz="2000" cap="all" baseline="0">
                <a:solidFill>
                  <a:schemeClr val="tx2"/>
                </a:solidFill>
              </a:defRPr>
            </a:lvl1pPr>
          </a:lstStyle>
          <a:p>
            <a:pPr lvl="0"/>
            <a:r>
              <a:rPr lang="pl-PL" dirty="0"/>
              <a:t>tekst</a:t>
            </a:r>
          </a:p>
        </p:txBody>
      </p:sp>
      <p:sp>
        <p:nvSpPr>
          <p:cNvPr id="26" name="Symbol zastępczy tekstu 18"/>
          <p:cNvSpPr>
            <a:spLocks noGrp="1"/>
          </p:cNvSpPr>
          <p:nvPr>
            <p:ph type="body" sz="quarter" idx="17" hasCustomPrompt="1"/>
          </p:nvPr>
        </p:nvSpPr>
        <p:spPr>
          <a:xfrm>
            <a:off x="6593564" y="3226904"/>
            <a:ext cx="1358221" cy="331668"/>
          </a:xfrm>
        </p:spPr>
        <p:txBody>
          <a:bodyPr>
            <a:normAutofit/>
          </a:bodyPr>
          <a:lstStyle>
            <a:lvl1pPr marL="0" indent="0" algn="ctr">
              <a:buNone/>
              <a:defRPr sz="2000" cap="all" baseline="0">
                <a:solidFill>
                  <a:schemeClr val="tx2"/>
                </a:solidFill>
              </a:defRPr>
            </a:lvl1pPr>
          </a:lstStyle>
          <a:p>
            <a:pPr lvl="0"/>
            <a:r>
              <a:rPr lang="pl-PL" dirty="0"/>
              <a:t>tekst</a:t>
            </a:r>
          </a:p>
        </p:txBody>
      </p:sp>
      <p:sp>
        <p:nvSpPr>
          <p:cNvPr id="28" name="Symbol zastępczy tekstu 18"/>
          <p:cNvSpPr>
            <a:spLocks noGrp="1"/>
          </p:cNvSpPr>
          <p:nvPr>
            <p:ph type="body" sz="quarter" idx="19" hasCustomPrompt="1"/>
          </p:nvPr>
        </p:nvSpPr>
        <p:spPr>
          <a:xfrm>
            <a:off x="1407886" y="2844800"/>
            <a:ext cx="1359475" cy="671504"/>
          </a:xfrm>
        </p:spPr>
        <p:txBody>
          <a:bodyPr>
            <a:noAutofit/>
          </a:bodyPr>
          <a:lstStyle>
            <a:lvl1pPr marL="0" indent="0" algn="ctr">
              <a:buNone/>
              <a:defRPr sz="4800" b="1" cap="all" baseline="0">
                <a:solidFill>
                  <a:schemeClr val="tx2"/>
                </a:solidFill>
              </a:defRPr>
            </a:lvl1pPr>
          </a:lstStyle>
          <a:p>
            <a:pPr lvl="0"/>
            <a:r>
              <a:rPr lang="pl-PL" dirty="0"/>
              <a:t>nr</a:t>
            </a:r>
          </a:p>
        </p:txBody>
      </p:sp>
      <p:sp>
        <p:nvSpPr>
          <p:cNvPr id="29" name="Symbol zastępczy tekstu 18"/>
          <p:cNvSpPr>
            <a:spLocks noGrp="1"/>
          </p:cNvSpPr>
          <p:nvPr>
            <p:ph type="body" sz="quarter" idx="20" hasCustomPrompt="1"/>
          </p:nvPr>
        </p:nvSpPr>
        <p:spPr>
          <a:xfrm>
            <a:off x="1407886" y="4950735"/>
            <a:ext cx="1359475" cy="671504"/>
          </a:xfrm>
        </p:spPr>
        <p:txBody>
          <a:bodyPr>
            <a:noAutofit/>
          </a:bodyPr>
          <a:lstStyle>
            <a:lvl1pPr marL="0" indent="0" algn="ctr">
              <a:buNone/>
              <a:defRPr sz="4800" b="1" cap="all" baseline="0">
                <a:solidFill>
                  <a:schemeClr val="tx2"/>
                </a:solidFill>
              </a:defRPr>
            </a:lvl1pPr>
          </a:lstStyle>
          <a:p>
            <a:pPr lvl="0"/>
            <a:r>
              <a:rPr lang="pl-PL" dirty="0"/>
              <a:t>nr</a:t>
            </a:r>
          </a:p>
        </p:txBody>
      </p:sp>
      <p:sp>
        <p:nvSpPr>
          <p:cNvPr id="30" name="Symbol zastępczy tekstu 18"/>
          <p:cNvSpPr>
            <a:spLocks noGrp="1"/>
          </p:cNvSpPr>
          <p:nvPr>
            <p:ph type="body" sz="quarter" idx="21" hasCustomPrompt="1"/>
          </p:nvPr>
        </p:nvSpPr>
        <p:spPr>
          <a:xfrm>
            <a:off x="6593565" y="2561662"/>
            <a:ext cx="1358221" cy="671504"/>
          </a:xfrm>
        </p:spPr>
        <p:txBody>
          <a:bodyPr>
            <a:noAutofit/>
          </a:bodyPr>
          <a:lstStyle>
            <a:lvl1pPr marL="0" indent="0" algn="ctr">
              <a:buNone/>
              <a:defRPr sz="4800" b="1" cap="all" baseline="0">
                <a:solidFill>
                  <a:schemeClr val="tx2"/>
                </a:solidFill>
              </a:defRPr>
            </a:lvl1pPr>
          </a:lstStyle>
          <a:p>
            <a:pPr lvl="0"/>
            <a:r>
              <a:rPr lang="pl-PL" dirty="0"/>
              <a:t>nr</a:t>
            </a:r>
          </a:p>
        </p:txBody>
      </p:sp>
      <p:sp>
        <p:nvSpPr>
          <p:cNvPr id="31" name="Symbol zastępczy tekstu 18"/>
          <p:cNvSpPr>
            <a:spLocks noGrp="1"/>
          </p:cNvSpPr>
          <p:nvPr>
            <p:ph type="body" sz="quarter" idx="22" hasCustomPrompt="1"/>
          </p:nvPr>
        </p:nvSpPr>
        <p:spPr>
          <a:xfrm>
            <a:off x="6526062" y="4614983"/>
            <a:ext cx="1485062" cy="671504"/>
          </a:xfrm>
        </p:spPr>
        <p:txBody>
          <a:bodyPr>
            <a:noAutofit/>
          </a:bodyPr>
          <a:lstStyle>
            <a:lvl1pPr marL="0" indent="0" algn="ctr">
              <a:buNone/>
              <a:defRPr sz="4800" b="1" cap="all" baseline="0">
                <a:solidFill>
                  <a:schemeClr val="tx2"/>
                </a:solidFill>
              </a:defRPr>
            </a:lvl1pPr>
          </a:lstStyle>
          <a:p>
            <a:pPr lvl="0"/>
            <a:r>
              <a:rPr lang="pl-PL" dirty="0"/>
              <a:t>nr</a:t>
            </a:r>
          </a:p>
        </p:txBody>
      </p:sp>
      <p:sp>
        <p:nvSpPr>
          <p:cNvPr id="32" name="Symbol zastępczy tekstu 18"/>
          <p:cNvSpPr>
            <a:spLocks noGrp="1"/>
          </p:cNvSpPr>
          <p:nvPr>
            <p:ph type="body" sz="quarter" idx="23" hasCustomPrompt="1"/>
          </p:nvPr>
        </p:nvSpPr>
        <p:spPr>
          <a:xfrm>
            <a:off x="6585400" y="5371000"/>
            <a:ext cx="1358221" cy="331668"/>
          </a:xfrm>
        </p:spPr>
        <p:txBody>
          <a:bodyPr>
            <a:normAutofit/>
          </a:bodyPr>
          <a:lstStyle>
            <a:lvl1pPr marL="0" indent="0" algn="ctr">
              <a:buNone/>
              <a:defRPr sz="2000" cap="all" baseline="0">
                <a:solidFill>
                  <a:schemeClr val="tx2"/>
                </a:solidFill>
              </a:defRPr>
            </a:lvl1pPr>
          </a:lstStyle>
          <a:p>
            <a:pPr lvl="0"/>
            <a:r>
              <a:rPr lang="pl-PL" dirty="0"/>
              <a:t>tekst</a:t>
            </a:r>
          </a:p>
        </p:txBody>
      </p:sp>
    </p:spTree>
    <p:extLst>
      <p:ext uri="{BB962C8B-B14F-4D97-AF65-F5344CB8AC3E}">
        <p14:creationId xmlns:p14="http://schemas.microsoft.com/office/powerpoint/2010/main" val="17902379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84913D0A-CD9C-4D07-873E-BF07400A4FC6}"/>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daty 2">
            <a:extLst>
              <a:ext uri="{FF2B5EF4-FFF2-40B4-BE49-F238E27FC236}">
                <a16:creationId xmlns="" xmlns:a16="http://schemas.microsoft.com/office/drawing/2014/main" id="{39CE0202-EA24-40BF-BFF4-17E99A957DC5}"/>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lvl="0"/>
            <a:fld id="{9B24F45B-4FE7-4D9C-B415-9D7DB5E81821}" type="datetime1">
              <a:rPr lang="pl-PL"/>
              <a:pPr lvl="0"/>
              <a:t>2018-11-24</a:t>
            </a:fld>
            <a:endParaRPr lang="pl-PL" dirty="0"/>
          </a:p>
        </p:txBody>
      </p:sp>
      <p:sp>
        <p:nvSpPr>
          <p:cNvPr id="4" name="Symbol zastępczy stopki 3">
            <a:extLst>
              <a:ext uri="{FF2B5EF4-FFF2-40B4-BE49-F238E27FC236}">
                <a16:creationId xmlns="" xmlns:a16="http://schemas.microsoft.com/office/drawing/2014/main" id="{A19DA995-1CBC-40D6-8BFE-D36F53C6AD66}"/>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lvl="0"/>
            <a:endParaRPr lang="pl-PL" dirty="0"/>
          </a:p>
        </p:txBody>
      </p:sp>
      <p:sp>
        <p:nvSpPr>
          <p:cNvPr id="5" name="Symbol zastępczy numeru slajdu 4">
            <a:extLst>
              <a:ext uri="{FF2B5EF4-FFF2-40B4-BE49-F238E27FC236}">
                <a16:creationId xmlns="" xmlns:a16="http://schemas.microsoft.com/office/drawing/2014/main" id="{CF72FAC8-A800-469E-BDB2-4A6118192DF5}"/>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lvl="0"/>
            <a:fld id="{045C7131-6C13-4094-9318-685303C61D3C}" type="slidenum">
              <a:t>‹#›</a:t>
            </a:fld>
            <a:endParaRPr lang="pl-PL" dirty="0"/>
          </a:p>
        </p:txBody>
      </p:sp>
    </p:spTree>
    <p:extLst>
      <p:ext uri="{BB962C8B-B14F-4D97-AF65-F5344CB8AC3E}">
        <p14:creationId xmlns:p14="http://schemas.microsoft.com/office/powerpoint/2010/main" val="1659323954"/>
      </p:ext>
    </p:extLst>
  </p:cSld>
  <p:clrMapOvr>
    <a:masterClrMapping/>
  </p:clrMapOvr>
  <p:hf sldNum="0" hdr="0" ftr="0" dt="0"/>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1_Porównanie">
    <p:spTree>
      <p:nvGrpSpPr>
        <p:cNvPr id="1" name=""/>
        <p:cNvGrpSpPr/>
        <p:nvPr/>
      </p:nvGrpSpPr>
      <p:grpSpPr>
        <a:xfrm>
          <a:off x="0" y="0"/>
          <a:ext cx="0" cy="0"/>
          <a:chOff x="0" y="0"/>
          <a:chExt cx="0" cy="0"/>
        </a:xfrm>
      </p:grpSpPr>
      <p:sp>
        <p:nvSpPr>
          <p:cNvPr id="10" name="Symbol zastępczy tekstu 10"/>
          <p:cNvSpPr>
            <a:spLocks noGrp="1"/>
          </p:cNvSpPr>
          <p:nvPr>
            <p:ph type="body" sz="quarter" idx="10" hasCustomPrompt="1"/>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pic>
        <p:nvPicPr>
          <p:cNvPr id="12" name="Obraz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49714"/>
            <a:ext cx="3617903" cy="1575934"/>
          </a:xfrm>
          <a:prstGeom prst="rect">
            <a:avLst/>
          </a:prstGeom>
        </p:spPr>
      </p:pic>
      <p:pic>
        <p:nvPicPr>
          <p:cNvPr id="13" name="Obraz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4347028"/>
            <a:ext cx="3617903" cy="1575934"/>
          </a:xfrm>
          <a:prstGeom prst="rect">
            <a:avLst/>
          </a:prstGeom>
        </p:spPr>
      </p:pic>
      <p:pic>
        <p:nvPicPr>
          <p:cNvPr id="14" name="Obraz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28393" y="2236256"/>
            <a:ext cx="2938236" cy="1618419"/>
          </a:xfrm>
          <a:prstGeom prst="rect">
            <a:avLst/>
          </a:prstGeom>
        </p:spPr>
      </p:pic>
      <p:pic>
        <p:nvPicPr>
          <p:cNvPr id="15" name="Obraz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28393" y="4325785"/>
            <a:ext cx="2938236" cy="1618419"/>
          </a:xfrm>
          <a:prstGeom prst="rect">
            <a:avLst/>
          </a:prstGeom>
        </p:spPr>
      </p:pic>
      <p:pic>
        <p:nvPicPr>
          <p:cNvPr id="16" name="Obraz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06686" y="2993993"/>
            <a:ext cx="1168193" cy="131971"/>
          </a:xfrm>
          <a:prstGeom prst="rect">
            <a:avLst/>
          </a:prstGeom>
        </p:spPr>
      </p:pic>
      <p:pic>
        <p:nvPicPr>
          <p:cNvPr id="17" name="Obraz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17259" y="5069008"/>
            <a:ext cx="1168193" cy="131971"/>
          </a:xfrm>
          <a:prstGeom prst="rect">
            <a:avLst/>
          </a:prstGeom>
        </p:spPr>
      </p:pic>
      <p:sp>
        <p:nvSpPr>
          <p:cNvPr id="19" name="Symbol zastępczy tekstu 18"/>
          <p:cNvSpPr>
            <a:spLocks noGrp="1"/>
          </p:cNvSpPr>
          <p:nvPr>
            <p:ph type="body" sz="quarter" idx="11" hasCustomPrompt="1"/>
          </p:nvPr>
        </p:nvSpPr>
        <p:spPr>
          <a:xfrm>
            <a:off x="3661444" y="2835586"/>
            <a:ext cx="2166950" cy="782638"/>
          </a:xfrm>
        </p:spPr>
        <p:txBody>
          <a:bodyPr>
            <a:normAutofit/>
          </a:bodyPr>
          <a:lstStyle>
            <a:lvl1pPr marL="0" indent="0">
              <a:buNone/>
              <a:defRPr sz="2000"/>
            </a:lvl1pPr>
          </a:lstStyle>
          <a:p>
            <a:pPr lvl="0"/>
            <a:r>
              <a:rPr lang="pl-PL" dirty="0"/>
              <a:t>tekst</a:t>
            </a:r>
          </a:p>
        </p:txBody>
      </p:sp>
      <p:sp>
        <p:nvSpPr>
          <p:cNvPr id="20" name="Symbol zastępczy tekstu 18"/>
          <p:cNvSpPr>
            <a:spLocks noGrp="1"/>
          </p:cNvSpPr>
          <p:nvPr>
            <p:ph type="body" sz="quarter" idx="12" hasCustomPrompt="1"/>
          </p:nvPr>
        </p:nvSpPr>
        <p:spPr>
          <a:xfrm>
            <a:off x="3661443" y="4920030"/>
            <a:ext cx="2166950" cy="782638"/>
          </a:xfrm>
        </p:spPr>
        <p:txBody>
          <a:bodyPr>
            <a:normAutofit/>
          </a:bodyPr>
          <a:lstStyle>
            <a:lvl1pPr marL="0" indent="0">
              <a:buNone/>
              <a:defRPr sz="2000"/>
            </a:lvl1pPr>
          </a:lstStyle>
          <a:p>
            <a:pPr lvl="0"/>
            <a:r>
              <a:rPr lang="pl-PL" dirty="0"/>
              <a:t>tekst</a:t>
            </a:r>
          </a:p>
        </p:txBody>
      </p:sp>
      <p:sp>
        <p:nvSpPr>
          <p:cNvPr id="21" name="Symbol zastępczy tekstu 18"/>
          <p:cNvSpPr>
            <a:spLocks noGrp="1"/>
          </p:cNvSpPr>
          <p:nvPr>
            <p:ph type="body" sz="quarter" idx="13" hasCustomPrompt="1"/>
          </p:nvPr>
        </p:nvSpPr>
        <p:spPr>
          <a:xfrm>
            <a:off x="8832865" y="4929903"/>
            <a:ext cx="1945622" cy="782638"/>
          </a:xfrm>
        </p:spPr>
        <p:txBody>
          <a:bodyPr>
            <a:normAutofit/>
          </a:bodyPr>
          <a:lstStyle>
            <a:lvl1pPr marL="0" indent="0">
              <a:buNone/>
              <a:defRPr sz="2000"/>
            </a:lvl1pPr>
          </a:lstStyle>
          <a:p>
            <a:pPr lvl="0"/>
            <a:r>
              <a:rPr lang="pl-PL" dirty="0"/>
              <a:t>tekst</a:t>
            </a:r>
          </a:p>
        </p:txBody>
      </p:sp>
      <p:sp>
        <p:nvSpPr>
          <p:cNvPr id="22" name="Symbol zastępczy tekstu 18"/>
          <p:cNvSpPr>
            <a:spLocks noGrp="1"/>
          </p:cNvSpPr>
          <p:nvPr>
            <p:ph type="body" sz="quarter" idx="14" hasCustomPrompt="1"/>
          </p:nvPr>
        </p:nvSpPr>
        <p:spPr>
          <a:xfrm>
            <a:off x="8836805" y="2839766"/>
            <a:ext cx="1945622" cy="782638"/>
          </a:xfrm>
        </p:spPr>
        <p:txBody>
          <a:bodyPr>
            <a:normAutofit/>
          </a:bodyPr>
          <a:lstStyle>
            <a:lvl1pPr marL="0" indent="0">
              <a:buNone/>
              <a:defRPr sz="2000"/>
            </a:lvl1pPr>
          </a:lstStyle>
          <a:p>
            <a:pPr lvl="0"/>
            <a:r>
              <a:rPr lang="pl-PL" dirty="0"/>
              <a:t>Tekst</a:t>
            </a:r>
          </a:p>
        </p:txBody>
      </p:sp>
      <p:sp>
        <p:nvSpPr>
          <p:cNvPr id="24" name="Symbol zastępczy tekstu 18"/>
          <p:cNvSpPr>
            <a:spLocks noGrp="1"/>
          </p:cNvSpPr>
          <p:nvPr>
            <p:ph type="body" sz="quarter" idx="15" hasCustomPrompt="1"/>
          </p:nvPr>
        </p:nvSpPr>
        <p:spPr>
          <a:xfrm>
            <a:off x="1549585" y="2573374"/>
            <a:ext cx="1150072" cy="262212"/>
          </a:xfrm>
        </p:spPr>
        <p:txBody>
          <a:bodyPr>
            <a:normAutofit/>
          </a:bodyPr>
          <a:lstStyle>
            <a:lvl1pPr marL="0" indent="0">
              <a:buNone/>
              <a:defRPr sz="2000" cap="all" baseline="0">
                <a:solidFill>
                  <a:schemeClr val="tx2"/>
                </a:solidFill>
              </a:defRPr>
            </a:lvl1pPr>
          </a:lstStyle>
          <a:p>
            <a:pPr lvl="0"/>
            <a:r>
              <a:rPr lang="pl-PL" dirty="0"/>
              <a:t>tekst</a:t>
            </a:r>
          </a:p>
        </p:txBody>
      </p:sp>
      <p:sp>
        <p:nvSpPr>
          <p:cNvPr id="28" name="Symbol zastępczy tekstu 18"/>
          <p:cNvSpPr>
            <a:spLocks noGrp="1"/>
          </p:cNvSpPr>
          <p:nvPr>
            <p:ph type="body" sz="quarter" idx="19" hasCustomPrompt="1"/>
          </p:nvPr>
        </p:nvSpPr>
        <p:spPr>
          <a:xfrm>
            <a:off x="1422400" y="2844800"/>
            <a:ext cx="1344961" cy="671504"/>
          </a:xfrm>
        </p:spPr>
        <p:txBody>
          <a:bodyPr>
            <a:noAutofit/>
          </a:bodyPr>
          <a:lstStyle>
            <a:lvl1pPr marL="0" indent="0" algn="ctr">
              <a:buNone/>
              <a:defRPr sz="4800" b="1" cap="all" baseline="0">
                <a:solidFill>
                  <a:schemeClr val="tx2"/>
                </a:solidFill>
              </a:defRPr>
            </a:lvl1pPr>
          </a:lstStyle>
          <a:p>
            <a:pPr lvl="0"/>
            <a:r>
              <a:rPr lang="pl-PL" dirty="0"/>
              <a:t>nr</a:t>
            </a:r>
          </a:p>
        </p:txBody>
      </p:sp>
      <p:sp>
        <p:nvSpPr>
          <p:cNvPr id="29" name="Symbol zastępczy tekstu 18"/>
          <p:cNvSpPr>
            <a:spLocks noGrp="1"/>
          </p:cNvSpPr>
          <p:nvPr>
            <p:ph type="body" sz="quarter" idx="20" hasCustomPrompt="1"/>
          </p:nvPr>
        </p:nvSpPr>
        <p:spPr>
          <a:xfrm>
            <a:off x="1422400" y="4799241"/>
            <a:ext cx="1344961" cy="671504"/>
          </a:xfrm>
        </p:spPr>
        <p:txBody>
          <a:bodyPr>
            <a:noAutofit/>
          </a:bodyPr>
          <a:lstStyle>
            <a:lvl1pPr marL="0" indent="0" algn="ctr">
              <a:buNone/>
              <a:defRPr sz="4800" b="1" cap="all" baseline="0">
                <a:solidFill>
                  <a:schemeClr val="tx2"/>
                </a:solidFill>
              </a:defRPr>
            </a:lvl1pPr>
          </a:lstStyle>
          <a:p>
            <a:pPr lvl="0"/>
            <a:r>
              <a:rPr lang="pl-PL" dirty="0"/>
              <a:t>nr</a:t>
            </a:r>
          </a:p>
        </p:txBody>
      </p:sp>
      <p:sp>
        <p:nvSpPr>
          <p:cNvPr id="30" name="Symbol zastępczy tekstu 18"/>
          <p:cNvSpPr>
            <a:spLocks noGrp="1"/>
          </p:cNvSpPr>
          <p:nvPr>
            <p:ph type="body" sz="quarter" idx="21" hasCustomPrompt="1"/>
          </p:nvPr>
        </p:nvSpPr>
        <p:spPr>
          <a:xfrm>
            <a:off x="6593565" y="2724226"/>
            <a:ext cx="1342979" cy="671504"/>
          </a:xfrm>
        </p:spPr>
        <p:txBody>
          <a:bodyPr>
            <a:noAutofit/>
          </a:bodyPr>
          <a:lstStyle>
            <a:lvl1pPr marL="0" indent="0" algn="ctr">
              <a:buNone/>
              <a:defRPr sz="4800" b="1" cap="all" baseline="0">
                <a:solidFill>
                  <a:schemeClr val="tx2"/>
                </a:solidFill>
              </a:defRPr>
            </a:lvl1pPr>
          </a:lstStyle>
          <a:p>
            <a:pPr lvl="0"/>
            <a:r>
              <a:rPr lang="pl-PL" dirty="0"/>
              <a:t>nr</a:t>
            </a:r>
          </a:p>
        </p:txBody>
      </p:sp>
      <p:sp>
        <p:nvSpPr>
          <p:cNvPr id="31" name="Symbol zastępczy tekstu 18"/>
          <p:cNvSpPr>
            <a:spLocks noGrp="1"/>
          </p:cNvSpPr>
          <p:nvPr>
            <p:ph type="body" sz="quarter" idx="22" hasCustomPrompt="1"/>
          </p:nvPr>
        </p:nvSpPr>
        <p:spPr>
          <a:xfrm>
            <a:off x="6593565" y="4760125"/>
            <a:ext cx="1350056" cy="671504"/>
          </a:xfrm>
        </p:spPr>
        <p:txBody>
          <a:bodyPr>
            <a:noAutofit/>
          </a:bodyPr>
          <a:lstStyle>
            <a:lvl1pPr marL="0" indent="0" algn="ctr">
              <a:buNone/>
              <a:defRPr sz="4800" b="1" cap="all" baseline="0">
                <a:solidFill>
                  <a:schemeClr val="tx2"/>
                </a:solidFill>
              </a:defRPr>
            </a:lvl1pPr>
          </a:lstStyle>
          <a:p>
            <a:pPr lvl="0"/>
            <a:r>
              <a:rPr lang="pl-PL" dirty="0"/>
              <a:t>nr</a:t>
            </a:r>
          </a:p>
        </p:txBody>
      </p:sp>
    </p:spTree>
    <p:extLst>
      <p:ext uri="{BB962C8B-B14F-4D97-AF65-F5344CB8AC3E}">
        <p14:creationId xmlns:p14="http://schemas.microsoft.com/office/powerpoint/2010/main" val="1184052903"/>
      </p:ext>
    </p:extLst>
  </p:cSld>
  <p:clrMapOvr>
    <a:masterClrMapping/>
  </p:clrMapOvr>
  <p:extLst>
    <p:ext uri="{DCECCB84-F9BA-43D5-87BE-67443E8EF086}">
      <p15:sldGuideLst xmlns="" xmlns:p15="http://schemas.microsoft.com/office/powerpoint/2012/main">
        <p15:guide id="1" orient="horz" pos="3226">
          <p15:clr>
            <a:srgbClr val="FBAE40"/>
          </p15:clr>
        </p15:guide>
        <p15:guide id="2" pos="3840">
          <p15:clr>
            <a:srgbClr val="FBAE40"/>
          </p15:clr>
        </p15:guide>
      </p15:sldGuideLst>
    </p:ext>
  </p:extLst>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Tylko tytuł">
    <p:spTree>
      <p:nvGrpSpPr>
        <p:cNvPr id="1" name=""/>
        <p:cNvGrpSpPr/>
        <p:nvPr/>
      </p:nvGrpSpPr>
      <p:grpSpPr>
        <a:xfrm>
          <a:off x="0" y="0"/>
          <a:ext cx="0" cy="0"/>
          <a:chOff x="0" y="0"/>
          <a:chExt cx="0" cy="0"/>
        </a:xfrm>
      </p:grpSpPr>
      <p:sp>
        <p:nvSpPr>
          <p:cNvPr id="7" name="Symbol zastępczy tekstu 18"/>
          <p:cNvSpPr>
            <a:spLocks noGrp="1"/>
          </p:cNvSpPr>
          <p:nvPr>
            <p:ph type="body" sz="quarter" idx="14" hasCustomPrompt="1"/>
          </p:nvPr>
        </p:nvSpPr>
        <p:spPr>
          <a:xfrm>
            <a:off x="824919" y="3458028"/>
            <a:ext cx="2604084" cy="782638"/>
          </a:xfrm>
        </p:spPr>
        <p:txBody>
          <a:bodyPr>
            <a:normAutofit/>
          </a:bodyPr>
          <a:lstStyle>
            <a:lvl1pPr marL="0" indent="0" algn="ctr">
              <a:buNone/>
              <a:defRPr sz="1600"/>
            </a:lvl1pPr>
          </a:lstStyle>
          <a:p>
            <a:pPr lvl="0"/>
            <a:r>
              <a:rPr lang="pl-PL" dirty="0"/>
              <a:t>Tekst</a:t>
            </a:r>
          </a:p>
        </p:txBody>
      </p:sp>
      <p:sp>
        <p:nvSpPr>
          <p:cNvPr id="8" name="Symbol zastępczy tekstu 18"/>
          <p:cNvSpPr>
            <a:spLocks noGrp="1"/>
          </p:cNvSpPr>
          <p:nvPr>
            <p:ph type="body" sz="quarter" idx="15" hasCustomPrompt="1"/>
          </p:nvPr>
        </p:nvSpPr>
        <p:spPr>
          <a:xfrm>
            <a:off x="3647948" y="3458028"/>
            <a:ext cx="2389995" cy="782638"/>
          </a:xfrm>
        </p:spPr>
        <p:txBody>
          <a:bodyPr>
            <a:normAutofit/>
          </a:bodyPr>
          <a:lstStyle>
            <a:lvl1pPr marL="0" indent="0" algn="ctr">
              <a:buNone/>
              <a:defRPr sz="1600"/>
            </a:lvl1pPr>
          </a:lstStyle>
          <a:p>
            <a:pPr lvl="0"/>
            <a:r>
              <a:rPr lang="pl-PL" dirty="0"/>
              <a:t>Tekst</a:t>
            </a:r>
          </a:p>
        </p:txBody>
      </p:sp>
      <p:sp>
        <p:nvSpPr>
          <p:cNvPr id="9" name="Symbol zastępczy tekstu 18"/>
          <p:cNvSpPr>
            <a:spLocks noGrp="1"/>
          </p:cNvSpPr>
          <p:nvPr>
            <p:ph type="body" sz="quarter" idx="16" hasCustomPrompt="1"/>
          </p:nvPr>
        </p:nvSpPr>
        <p:spPr>
          <a:xfrm>
            <a:off x="6568947" y="3458028"/>
            <a:ext cx="2081567" cy="782638"/>
          </a:xfrm>
        </p:spPr>
        <p:txBody>
          <a:bodyPr>
            <a:normAutofit/>
          </a:bodyPr>
          <a:lstStyle>
            <a:lvl1pPr marL="0" indent="0" algn="ctr">
              <a:buNone/>
              <a:defRPr sz="1600"/>
            </a:lvl1pPr>
          </a:lstStyle>
          <a:p>
            <a:pPr lvl="0"/>
            <a:r>
              <a:rPr lang="pl-PL" dirty="0"/>
              <a:t>Tekst</a:t>
            </a:r>
          </a:p>
        </p:txBody>
      </p:sp>
      <p:sp>
        <p:nvSpPr>
          <p:cNvPr id="10" name="Symbol zastępczy tekstu 18"/>
          <p:cNvSpPr>
            <a:spLocks noGrp="1"/>
          </p:cNvSpPr>
          <p:nvPr>
            <p:ph type="body" sz="quarter" idx="17" hasCustomPrompt="1"/>
          </p:nvPr>
        </p:nvSpPr>
        <p:spPr>
          <a:xfrm>
            <a:off x="9312146" y="3458028"/>
            <a:ext cx="1834825" cy="782638"/>
          </a:xfrm>
        </p:spPr>
        <p:txBody>
          <a:bodyPr>
            <a:normAutofit/>
          </a:bodyPr>
          <a:lstStyle>
            <a:lvl1pPr marL="0" indent="0" algn="ctr">
              <a:buNone/>
              <a:defRPr sz="1600"/>
            </a:lvl1pPr>
          </a:lstStyle>
          <a:p>
            <a:pPr lvl="0"/>
            <a:r>
              <a:rPr lang="pl-PL" dirty="0"/>
              <a:t>Tekst</a:t>
            </a:r>
          </a:p>
        </p:txBody>
      </p:sp>
      <p:sp>
        <p:nvSpPr>
          <p:cNvPr id="11" name="Symbol zastępczy tekstu 18"/>
          <p:cNvSpPr>
            <a:spLocks noGrp="1"/>
          </p:cNvSpPr>
          <p:nvPr>
            <p:ph type="body" sz="quarter" idx="18" hasCustomPrompt="1"/>
          </p:nvPr>
        </p:nvSpPr>
        <p:spPr>
          <a:xfrm>
            <a:off x="2296922" y="5961743"/>
            <a:ext cx="2042850" cy="782638"/>
          </a:xfrm>
        </p:spPr>
        <p:txBody>
          <a:bodyPr>
            <a:normAutofit/>
          </a:bodyPr>
          <a:lstStyle>
            <a:lvl1pPr marL="0" indent="0" algn="ctr">
              <a:buNone/>
              <a:defRPr sz="1600"/>
            </a:lvl1pPr>
          </a:lstStyle>
          <a:p>
            <a:pPr lvl="0"/>
            <a:r>
              <a:rPr lang="pl-PL" dirty="0"/>
              <a:t>Tekst</a:t>
            </a:r>
          </a:p>
        </p:txBody>
      </p:sp>
      <p:sp>
        <p:nvSpPr>
          <p:cNvPr id="12" name="Symbol zastępczy tekstu 18"/>
          <p:cNvSpPr>
            <a:spLocks noGrp="1"/>
          </p:cNvSpPr>
          <p:nvPr>
            <p:ph type="body" sz="quarter" idx="19" hasCustomPrompt="1"/>
          </p:nvPr>
        </p:nvSpPr>
        <p:spPr>
          <a:xfrm>
            <a:off x="5057030" y="5961743"/>
            <a:ext cx="2011427" cy="782638"/>
          </a:xfrm>
        </p:spPr>
        <p:txBody>
          <a:bodyPr>
            <a:normAutofit/>
          </a:bodyPr>
          <a:lstStyle>
            <a:lvl1pPr marL="0" indent="0" algn="ctr">
              <a:buNone/>
              <a:defRPr sz="1600"/>
            </a:lvl1pPr>
          </a:lstStyle>
          <a:p>
            <a:pPr lvl="0"/>
            <a:r>
              <a:rPr lang="pl-PL" dirty="0"/>
              <a:t>Tekst</a:t>
            </a:r>
          </a:p>
        </p:txBody>
      </p:sp>
      <p:sp>
        <p:nvSpPr>
          <p:cNvPr id="13" name="Symbol zastępczy tekstu 18"/>
          <p:cNvSpPr>
            <a:spLocks noGrp="1"/>
          </p:cNvSpPr>
          <p:nvPr>
            <p:ph type="body" sz="quarter" idx="20" hasCustomPrompt="1"/>
          </p:nvPr>
        </p:nvSpPr>
        <p:spPr>
          <a:xfrm>
            <a:off x="7905460" y="5961743"/>
            <a:ext cx="1877170" cy="782638"/>
          </a:xfrm>
        </p:spPr>
        <p:txBody>
          <a:bodyPr>
            <a:normAutofit/>
          </a:bodyPr>
          <a:lstStyle>
            <a:lvl1pPr marL="0" indent="0" algn="ctr">
              <a:buNone/>
              <a:defRPr sz="1600"/>
            </a:lvl1pPr>
          </a:lstStyle>
          <a:p>
            <a:pPr lvl="0"/>
            <a:r>
              <a:rPr lang="pl-PL" dirty="0"/>
              <a:t>Tekst</a:t>
            </a:r>
          </a:p>
        </p:txBody>
      </p:sp>
      <p:pic>
        <p:nvPicPr>
          <p:cNvPr id="14" name="Obraz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18480" y="1959429"/>
            <a:ext cx="1386694" cy="1386694"/>
          </a:xfrm>
          <a:prstGeom prst="rect">
            <a:avLst/>
          </a:prstGeom>
        </p:spPr>
      </p:pic>
      <p:pic>
        <p:nvPicPr>
          <p:cNvPr id="15" name="Obraz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23405" y="1960123"/>
            <a:ext cx="1362409" cy="1386000"/>
          </a:xfrm>
          <a:prstGeom prst="rect">
            <a:avLst/>
          </a:prstGeom>
        </p:spPr>
      </p:pic>
      <p:pic>
        <p:nvPicPr>
          <p:cNvPr id="16" name="Obraz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20269" y="1959429"/>
            <a:ext cx="1356636" cy="1386000"/>
          </a:xfrm>
          <a:prstGeom prst="rect">
            <a:avLst/>
          </a:prstGeom>
        </p:spPr>
      </p:pic>
      <p:pic>
        <p:nvPicPr>
          <p:cNvPr id="17" name="Obraz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483055" y="1959429"/>
            <a:ext cx="1386000" cy="1386000"/>
          </a:xfrm>
          <a:prstGeom prst="rect">
            <a:avLst/>
          </a:prstGeom>
        </p:spPr>
      </p:pic>
      <p:pic>
        <p:nvPicPr>
          <p:cNvPr id="18" name="Obraz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695461" y="4386319"/>
            <a:ext cx="1386000" cy="1386000"/>
          </a:xfrm>
          <a:prstGeom prst="rect">
            <a:avLst/>
          </a:prstGeom>
        </p:spPr>
      </p:pic>
      <p:pic>
        <p:nvPicPr>
          <p:cNvPr id="19" name="Obraz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408974" y="4352571"/>
            <a:ext cx="1374052" cy="1386000"/>
          </a:xfrm>
          <a:prstGeom prst="rect">
            <a:avLst/>
          </a:prstGeom>
        </p:spPr>
      </p:pic>
      <p:pic>
        <p:nvPicPr>
          <p:cNvPr id="20" name="Obraz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034507" y="4386319"/>
            <a:ext cx="1374204" cy="1386000"/>
          </a:xfrm>
          <a:prstGeom prst="rect">
            <a:avLst/>
          </a:prstGeom>
        </p:spPr>
      </p:pic>
      <p:cxnSp>
        <p:nvCxnSpPr>
          <p:cNvPr id="22" name="Łącznik prosty 21"/>
          <p:cNvCxnSpPr/>
          <p:nvPr userDrawn="1"/>
        </p:nvCxnSpPr>
        <p:spPr>
          <a:xfrm flipH="1">
            <a:off x="0" y="2637915"/>
            <a:ext cx="141848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3" name="Łącznik prosty 22"/>
          <p:cNvCxnSpPr/>
          <p:nvPr userDrawn="1"/>
        </p:nvCxnSpPr>
        <p:spPr>
          <a:xfrm flipH="1">
            <a:off x="2768053" y="2637915"/>
            <a:ext cx="1289527"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4" name="Łącznik prosty 23"/>
          <p:cNvCxnSpPr/>
          <p:nvPr userDrawn="1"/>
        </p:nvCxnSpPr>
        <p:spPr>
          <a:xfrm flipH="1">
            <a:off x="5451236" y="2637915"/>
            <a:ext cx="1289527"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5" name="Łącznik prosty 24"/>
          <p:cNvCxnSpPr/>
          <p:nvPr userDrawn="1"/>
        </p:nvCxnSpPr>
        <p:spPr>
          <a:xfrm flipH="1">
            <a:off x="8193528" y="2637915"/>
            <a:ext cx="1289527"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6" name="Łącznik prosty 25"/>
          <p:cNvCxnSpPr/>
          <p:nvPr userDrawn="1"/>
        </p:nvCxnSpPr>
        <p:spPr>
          <a:xfrm flipH="1">
            <a:off x="10902473" y="2641487"/>
            <a:ext cx="1289527"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7" name="Łącznik prosty 26"/>
          <p:cNvCxnSpPr/>
          <p:nvPr userDrawn="1"/>
        </p:nvCxnSpPr>
        <p:spPr>
          <a:xfrm flipH="1">
            <a:off x="9428603" y="5060085"/>
            <a:ext cx="2764218"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9" name="Łącznik prosty 28"/>
          <p:cNvCxnSpPr/>
          <p:nvPr userDrawn="1"/>
        </p:nvCxnSpPr>
        <p:spPr>
          <a:xfrm flipH="1">
            <a:off x="6783026" y="5068377"/>
            <a:ext cx="1289527"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30" name="Łącznik prosty 29"/>
          <p:cNvCxnSpPr/>
          <p:nvPr userDrawn="1"/>
        </p:nvCxnSpPr>
        <p:spPr>
          <a:xfrm flipH="1">
            <a:off x="4119447" y="5060085"/>
            <a:ext cx="1289527"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31" name="Łącznik prosty 30"/>
          <p:cNvCxnSpPr/>
          <p:nvPr userDrawn="1"/>
        </p:nvCxnSpPr>
        <p:spPr>
          <a:xfrm flipH="1">
            <a:off x="-10701" y="5050291"/>
            <a:ext cx="2764218"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sp>
        <p:nvSpPr>
          <p:cNvPr id="32" name="Symbol zastępczy tekstu 10"/>
          <p:cNvSpPr>
            <a:spLocks noGrp="1"/>
          </p:cNvSpPr>
          <p:nvPr>
            <p:ph type="body" sz="quarter" idx="10" hasCustomPrompt="1"/>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spTree>
    <p:extLst>
      <p:ext uri="{BB962C8B-B14F-4D97-AF65-F5344CB8AC3E}">
        <p14:creationId xmlns:p14="http://schemas.microsoft.com/office/powerpoint/2010/main" val="3070551485"/>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preserve="1" userDrawn="1">
  <p:cSld name="Pusty">
    <p:spTree>
      <p:nvGrpSpPr>
        <p:cNvPr id="1" name=""/>
        <p:cNvGrpSpPr/>
        <p:nvPr/>
      </p:nvGrpSpPr>
      <p:grpSpPr>
        <a:xfrm>
          <a:off x="0" y="0"/>
          <a:ext cx="0" cy="0"/>
          <a:chOff x="0" y="0"/>
          <a:chExt cx="0" cy="0"/>
        </a:xfrm>
      </p:grpSpPr>
      <p:sp>
        <p:nvSpPr>
          <p:cNvPr id="5" name="Symbol zastępczy tekstu 10"/>
          <p:cNvSpPr>
            <a:spLocks noGrp="1"/>
          </p:cNvSpPr>
          <p:nvPr>
            <p:ph type="body" sz="quarter" idx="10" hasCustomPrompt="1"/>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sp>
        <p:nvSpPr>
          <p:cNvPr id="7" name="Prostokąt 6"/>
          <p:cNvSpPr/>
          <p:nvPr userDrawn="1"/>
        </p:nvSpPr>
        <p:spPr>
          <a:xfrm>
            <a:off x="0" y="2975429"/>
            <a:ext cx="12192000" cy="696685"/>
          </a:xfrm>
          <a:prstGeom prst="rect">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prstClr val="white"/>
              </a:solidFill>
            </a:endParaRPr>
          </a:p>
        </p:txBody>
      </p:sp>
      <p:pic>
        <p:nvPicPr>
          <p:cNvPr id="8" name="Obraz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64764" y="2090057"/>
            <a:ext cx="2431270" cy="2425099"/>
          </a:xfrm>
          <a:prstGeom prst="rect">
            <a:avLst/>
          </a:prstGeom>
        </p:spPr>
      </p:pic>
      <p:pic>
        <p:nvPicPr>
          <p:cNvPr id="9" name="Obraz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45128" y="2148113"/>
            <a:ext cx="2373191" cy="2367043"/>
          </a:xfrm>
          <a:prstGeom prst="rect">
            <a:avLst/>
          </a:prstGeom>
        </p:spPr>
      </p:pic>
      <p:pic>
        <p:nvPicPr>
          <p:cNvPr id="10" name="Obraz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57561" y="2148113"/>
            <a:ext cx="2373191" cy="2367043"/>
          </a:xfrm>
          <a:prstGeom prst="rect">
            <a:avLst/>
          </a:prstGeom>
        </p:spPr>
      </p:pic>
      <p:pic>
        <p:nvPicPr>
          <p:cNvPr id="11" name="Obraz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43830" y="4645786"/>
            <a:ext cx="1378731" cy="711200"/>
          </a:xfrm>
          <a:prstGeom prst="rect">
            <a:avLst/>
          </a:prstGeom>
        </p:spPr>
      </p:pic>
      <p:pic>
        <p:nvPicPr>
          <p:cNvPr id="12" name="Obraz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27293" y="4645786"/>
            <a:ext cx="1378731" cy="711200"/>
          </a:xfrm>
          <a:prstGeom prst="rect">
            <a:avLst/>
          </a:prstGeom>
        </p:spPr>
      </p:pic>
      <p:pic>
        <p:nvPicPr>
          <p:cNvPr id="13" name="Obraz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626475" y="4754060"/>
            <a:ext cx="1907881" cy="588412"/>
          </a:xfrm>
          <a:prstGeom prst="rect">
            <a:avLst/>
          </a:prstGeom>
        </p:spPr>
      </p:pic>
      <p:sp>
        <p:nvSpPr>
          <p:cNvPr id="14" name="Symbol zastępczy tekstu 18"/>
          <p:cNvSpPr>
            <a:spLocks noGrp="1"/>
          </p:cNvSpPr>
          <p:nvPr>
            <p:ph type="body" sz="quarter" idx="18" hasCustomPrompt="1"/>
          </p:nvPr>
        </p:nvSpPr>
        <p:spPr>
          <a:xfrm>
            <a:off x="1680696" y="5487616"/>
            <a:ext cx="2702053" cy="347127"/>
          </a:xfrm>
        </p:spPr>
        <p:txBody>
          <a:bodyPr>
            <a:normAutofit/>
          </a:bodyPr>
          <a:lstStyle>
            <a:lvl1pPr marL="0" indent="0" algn="ctr">
              <a:buNone/>
              <a:defRPr sz="1800" baseline="0"/>
            </a:lvl1pPr>
          </a:lstStyle>
          <a:p>
            <a:pPr lvl="0"/>
            <a:r>
              <a:rPr lang="pl-PL" dirty="0"/>
              <a:t>tekst</a:t>
            </a:r>
          </a:p>
        </p:txBody>
      </p:sp>
      <p:sp>
        <p:nvSpPr>
          <p:cNvPr id="15" name="Symbol zastępczy tekstu 18"/>
          <p:cNvSpPr>
            <a:spLocks noGrp="1"/>
          </p:cNvSpPr>
          <p:nvPr>
            <p:ph type="body" sz="quarter" idx="19" hasCustomPrompt="1"/>
          </p:nvPr>
        </p:nvSpPr>
        <p:spPr>
          <a:xfrm>
            <a:off x="4965631" y="5487616"/>
            <a:ext cx="2702053" cy="347127"/>
          </a:xfrm>
        </p:spPr>
        <p:txBody>
          <a:bodyPr>
            <a:normAutofit/>
          </a:bodyPr>
          <a:lstStyle>
            <a:lvl1pPr marL="0" indent="0" algn="ctr">
              <a:buNone/>
              <a:defRPr sz="1800" baseline="0"/>
            </a:lvl1pPr>
          </a:lstStyle>
          <a:p>
            <a:pPr lvl="0"/>
            <a:r>
              <a:rPr lang="pl-PL" dirty="0"/>
              <a:t>tekst</a:t>
            </a:r>
          </a:p>
        </p:txBody>
      </p:sp>
      <p:sp>
        <p:nvSpPr>
          <p:cNvPr id="16" name="Symbol zastępczy tekstu 18"/>
          <p:cNvSpPr>
            <a:spLocks noGrp="1"/>
          </p:cNvSpPr>
          <p:nvPr>
            <p:ph type="body" sz="quarter" idx="20" hasCustomPrompt="1"/>
          </p:nvPr>
        </p:nvSpPr>
        <p:spPr>
          <a:xfrm>
            <a:off x="1596571" y="5840193"/>
            <a:ext cx="2858748" cy="328379"/>
          </a:xfrm>
        </p:spPr>
        <p:txBody>
          <a:bodyPr>
            <a:noAutofit/>
          </a:bodyPr>
          <a:lstStyle>
            <a:lvl1pPr marL="0" indent="0" algn="ctr">
              <a:spcBef>
                <a:spcPts val="0"/>
              </a:spcBef>
              <a:buNone/>
              <a:defRPr sz="1200" baseline="0">
                <a:solidFill>
                  <a:schemeClr val="tx2"/>
                </a:solidFill>
              </a:defRPr>
            </a:lvl1pPr>
          </a:lstStyle>
          <a:p>
            <a:pPr lvl="0"/>
            <a:r>
              <a:rPr lang="pl-PL" dirty="0"/>
              <a:t>tekst</a:t>
            </a:r>
          </a:p>
        </p:txBody>
      </p:sp>
      <p:sp>
        <p:nvSpPr>
          <p:cNvPr id="17" name="Symbol zastępczy tekstu 18"/>
          <p:cNvSpPr>
            <a:spLocks noGrp="1"/>
          </p:cNvSpPr>
          <p:nvPr>
            <p:ph type="body" sz="quarter" idx="21" hasCustomPrompt="1"/>
          </p:nvPr>
        </p:nvSpPr>
        <p:spPr>
          <a:xfrm>
            <a:off x="4907575" y="5864081"/>
            <a:ext cx="2858748" cy="328379"/>
          </a:xfrm>
        </p:spPr>
        <p:txBody>
          <a:bodyPr>
            <a:noAutofit/>
          </a:bodyPr>
          <a:lstStyle>
            <a:lvl1pPr marL="0" indent="0" algn="ctr">
              <a:spcBef>
                <a:spcPts val="0"/>
              </a:spcBef>
              <a:buNone/>
              <a:defRPr sz="1200" baseline="0">
                <a:solidFill>
                  <a:schemeClr val="tx2"/>
                </a:solidFill>
              </a:defRPr>
            </a:lvl1pPr>
          </a:lstStyle>
          <a:p>
            <a:pPr lvl="0"/>
            <a:r>
              <a:rPr lang="pl-PL" dirty="0"/>
              <a:t>tekst</a:t>
            </a:r>
          </a:p>
        </p:txBody>
      </p:sp>
      <p:sp>
        <p:nvSpPr>
          <p:cNvPr id="18" name="Symbol zastępczy tekstu 18"/>
          <p:cNvSpPr>
            <a:spLocks noGrp="1"/>
          </p:cNvSpPr>
          <p:nvPr>
            <p:ph type="body" sz="quarter" idx="22" hasCustomPrompt="1"/>
          </p:nvPr>
        </p:nvSpPr>
        <p:spPr>
          <a:xfrm>
            <a:off x="8218579" y="5502130"/>
            <a:ext cx="2768735" cy="376465"/>
          </a:xfrm>
        </p:spPr>
        <p:txBody>
          <a:bodyPr>
            <a:noAutofit/>
          </a:bodyPr>
          <a:lstStyle>
            <a:lvl1pPr marL="0" indent="0" algn="ctr">
              <a:spcBef>
                <a:spcPts val="0"/>
              </a:spcBef>
              <a:buNone/>
              <a:defRPr sz="1200" baseline="0">
                <a:solidFill>
                  <a:schemeClr val="tx1"/>
                </a:solidFill>
              </a:defRPr>
            </a:lvl1pPr>
          </a:lstStyle>
          <a:p>
            <a:pPr lvl="0"/>
            <a:r>
              <a:rPr lang="pl-PL" dirty="0"/>
              <a:t>tekst</a:t>
            </a:r>
          </a:p>
        </p:txBody>
      </p:sp>
      <p:sp>
        <p:nvSpPr>
          <p:cNvPr id="19" name="Symbol zastępczy tekstu 18"/>
          <p:cNvSpPr>
            <a:spLocks noGrp="1"/>
          </p:cNvSpPr>
          <p:nvPr>
            <p:ph type="body" sz="quarter" idx="23" hasCustomPrompt="1"/>
          </p:nvPr>
        </p:nvSpPr>
        <p:spPr>
          <a:xfrm>
            <a:off x="8173572" y="5943052"/>
            <a:ext cx="2858748" cy="328379"/>
          </a:xfrm>
        </p:spPr>
        <p:txBody>
          <a:bodyPr>
            <a:noAutofit/>
          </a:bodyPr>
          <a:lstStyle>
            <a:lvl1pPr marL="0" indent="0" algn="ctr">
              <a:spcBef>
                <a:spcPts val="0"/>
              </a:spcBef>
              <a:buNone/>
              <a:defRPr sz="1200" baseline="0">
                <a:solidFill>
                  <a:schemeClr val="tx2"/>
                </a:solidFill>
              </a:defRPr>
            </a:lvl1pPr>
          </a:lstStyle>
          <a:p>
            <a:pPr lvl="0"/>
            <a:r>
              <a:rPr lang="pl-PL" dirty="0"/>
              <a:t>tekst</a:t>
            </a:r>
          </a:p>
        </p:txBody>
      </p:sp>
    </p:spTree>
    <p:extLst>
      <p:ext uri="{BB962C8B-B14F-4D97-AF65-F5344CB8AC3E}">
        <p14:creationId xmlns:p14="http://schemas.microsoft.com/office/powerpoint/2010/main" val="2811787244"/>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userDrawn="1">
  <p:cSld name="Zawartość z podpisem">
    <p:spTree>
      <p:nvGrpSpPr>
        <p:cNvPr id="1" name=""/>
        <p:cNvGrpSpPr/>
        <p:nvPr/>
      </p:nvGrpSpPr>
      <p:grpSpPr>
        <a:xfrm>
          <a:off x="0" y="0"/>
          <a:ext cx="0" cy="0"/>
          <a:chOff x="0" y="0"/>
          <a:chExt cx="0" cy="0"/>
        </a:xfrm>
      </p:grpSpPr>
      <p:sp>
        <p:nvSpPr>
          <p:cNvPr id="8" name="Symbol zastępczy tekstu 10"/>
          <p:cNvSpPr>
            <a:spLocks noGrp="1"/>
          </p:cNvSpPr>
          <p:nvPr>
            <p:ph type="body" sz="quarter" idx="10" hasCustomPrompt="1"/>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pic>
        <p:nvPicPr>
          <p:cNvPr id="10" name="Obraz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86072" y="4429606"/>
            <a:ext cx="1368306" cy="1386000"/>
          </a:xfrm>
          <a:prstGeom prst="rect">
            <a:avLst/>
          </a:prstGeom>
        </p:spPr>
      </p:pic>
      <p:pic>
        <p:nvPicPr>
          <p:cNvPr id="11" name="Obraz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9910" y="2363106"/>
            <a:ext cx="1368381" cy="1386000"/>
          </a:xfrm>
          <a:prstGeom prst="rect">
            <a:avLst/>
          </a:prstGeom>
        </p:spPr>
      </p:pic>
      <p:pic>
        <p:nvPicPr>
          <p:cNvPr id="12" name="Obraz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97650" y="2363106"/>
            <a:ext cx="1380052" cy="1386000"/>
          </a:xfrm>
          <a:prstGeom prst="rect">
            <a:avLst/>
          </a:prstGeom>
        </p:spPr>
      </p:pic>
      <p:pic>
        <p:nvPicPr>
          <p:cNvPr id="13" name="Obraz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29910" y="4429606"/>
            <a:ext cx="1356833" cy="1386075"/>
          </a:xfrm>
          <a:prstGeom prst="rect">
            <a:avLst/>
          </a:prstGeom>
        </p:spPr>
      </p:pic>
      <p:cxnSp>
        <p:nvCxnSpPr>
          <p:cNvPr id="14" name="Łącznik prosty 13"/>
          <p:cNvCxnSpPr/>
          <p:nvPr userDrawn="1"/>
        </p:nvCxnSpPr>
        <p:spPr>
          <a:xfrm flipH="1">
            <a:off x="0" y="3044313"/>
            <a:ext cx="141848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15" name="Łącznik prosty 14"/>
          <p:cNvCxnSpPr/>
          <p:nvPr userDrawn="1"/>
        </p:nvCxnSpPr>
        <p:spPr>
          <a:xfrm flipH="1">
            <a:off x="-7255" y="5127112"/>
            <a:ext cx="141848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17" name="Łącznik prosty 16"/>
          <p:cNvCxnSpPr/>
          <p:nvPr userDrawn="1"/>
        </p:nvCxnSpPr>
        <p:spPr>
          <a:xfrm flipH="1">
            <a:off x="2845803" y="3044313"/>
            <a:ext cx="661732"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18" name="Łącznik prosty 17"/>
          <p:cNvCxnSpPr/>
          <p:nvPr userDrawn="1"/>
        </p:nvCxnSpPr>
        <p:spPr>
          <a:xfrm flipH="1">
            <a:off x="2845803" y="5127112"/>
            <a:ext cx="661732"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19" name="Łącznik prosty 18"/>
          <p:cNvCxnSpPr/>
          <p:nvPr userDrawn="1"/>
        </p:nvCxnSpPr>
        <p:spPr>
          <a:xfrm flipH="1">
            <a:off x="7977702" y="3047883"/>
            <a:ext cx="661732"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0" name="Łącznik prosty 19"/>
          <p:cNvCxnSpPr/>
          <p:nvPr userDrawn="1"/>
        </p:nvCxnSpPr>
        <p:spPr>
          <a:xfrm flipH="1">
            <a:off x="7977702" y="5130682"/>
            <a:ext cx="661732"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1" name="Łącznik prosty 20"/>
          <p:cNvCxnSpPr/>
          <p:nvPr userDrawn="1"/>
        </p:nvCxnSpPr>
        <p:spPr>
          <a:xfrm flipH="1">
            <a:off x="11530268" y="3044313"/>
            <a:ext cx="661732"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2" name="Łącznik prosty 21"/>
          <p:cNvCxnSpPr/>
          <p:nvPr userDrawn="1"/>
        </p:nvCxnSpPr>
        <p:spPr>
          <a:xfrm flipH="1">
            <a:off x="11530268" y="5127112"/>
            <a:ext cx="661732"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sp>
        <p:nvSpPr>
          <p:cNvPr id="24" name="Symbol zastępczy tekstu 23"/>
          <p:cNvSpPr>
            <a:spLocks noGrp="1"/>
          </p:cNvSpPr>
          <p:nvPr>
            <p:ph type="body" sz="quarter" idx="11" hasCustomPrompt="1"/>
          </p:nvPr>
        </p:nvSpPr>
        <p:spPr>
          <a:xfrm>
            <a:off x="3667934" y="2844231"/>
            <a:ext cx="2381250" cy="904875"/>
          </a:xfrm>
        </p:spPr>
        <p:txBody>
          <a:bodyPr>
            <a:normAutofit/>
          </a:bodyPr>
          <a:lstStyle>
            <a:lvl1pPr marL="0" indent="0">
              <a:buNone/>
              <a:defRPr sz="1600"/>
            </a:lvl1pPr>
          </a:lstStyle>
          <a:p>
            <a:pPr lvl="0"/>
            <a:r>
              <a:rPr lang="pl-PL" dirty="0"/>
              <a:t>tekst</a:t>
            </a:r>
          </a:p>
        </p:txBody>
      </p:sp>
      <p:sp>
        <p:nvSpPr>
          <p:cNvPr id="25" name="Symbol zastępczy tekstu 23"/>
          <p:cNvSpPr>
            <a:spLocks noGrp="1"/>
          </p:cNvSpPr>
          <p:nvPr>
            <p:ph type="body" sz="quarter" idx="12" hasCustomPrompt="1"/>
          </p:nvPr>
        </p:nvSpPr>
        <p:spPr>
          <a:xfrm>
            <a:off x="3680727" y="4935137"/>
            <a:ext cx="2381250" cy="904875"/>
          </a:xfrm>
        </p:spPr>
        <p:txBody>
          <a:bodyPr>
            <a:normAutofit/>
          </a:bodyPr>
          <a:lstStyle>
            <a:lvl1pPr marL="0" indent="0">
              <a:buNone/>
              <a:defRPr sz="1600"/>
            </a:lvl1pPr>
          </a:lstStyle>
          <a:p>
            <a:pPr lvl="0"/>
            <a:r>
              <a:rPr lang="pl-PL" dirty="0"/>
              <a:t>tekst</a:t>
            </a:r>
          </a:p>
        </p:txBody>
      </p:sp>
      <p:sp>
        <p:nvSpPr>
          <p:cNvPr id="26" name="Symbol zastępczy tekstu 23"/>
          <p:cNvSpPr>
            <a:spLocks noGrp="1"/>
          </p:cNvSpPr>
          <p:nvPr>
            <p:ph type="body" sz="quarter" idx="13" hasCustomPrompt="1"/>
          </p:nvPr>
        </p:nvSpPr>
        <p:spPr>
          <a:xfrm>
            <a:off x="8828861" y="2844231"/>
            <a:ext cx="2381250" cy="904875"/>
          </a:xfrm>
        </p:spPr>
        <p:txBody>
          <a:bodyPr>
            <a:normAutofit/>
          </a:bodyPr>
          <a:lstStyle>
            <a:lvl1pPr marL="0" indent="0">
              <a:buNone/>
              <a:defRPr sz="1600"/>
            </a:lvl1pPr>
          </a:lstStyle>
          <a:p>
            <a:pPr lvl="0"/>
            <a:r>
              <a:rPr lang="pl-PL" dirty="0"/>
              <a:t>tekst</a:t>
            </a:r>
          </a:p>
        </p:txBody>
      </p:sp>
      <p:sp>
        <p:nvSpPr>
          <p:cNvPr id="27" name="Symbol zastępczy tekstu 23"/>
          <p:cNvSpPr>
            <a:spLocks noGrp="1"/>
          </p:cNvSpPr>
          <p:nvPr>
            <p:ph type="body" sz="quarter" idx="14" hasCustomPrompt="1"/>
          </p:nvPr>
        </p:nvSpPr>
        <p:spPr>
          <a:xfrm>
            <a:off x="8841654" y="4935137"/>
            <a:ext cx="2381250" cy="904875"/>
          </a:xfrm>
        </p:spPr>
        <p:txBody>
          <a:bodyPr>
            <a:normAutofit/>
          </a:bodyPr>
          <a:lstStyle>
            <a:lvl1pPr marL="0" indent="0">
              <a:buNone/>
              <a:defRPr sz="1600"/>
            </a:lvl1pPr>
          </a:lstStyle>
          <a:p>
            <a:pPr lvl="0"/>
            <a:r>
              <a:rPr lang="pl-PL" dirty="0"/>
              <a:t>tekst</a:t>
            </a:r>
          </a:p>
        </p:txBody>
      </p:sp>
    </p:spTree>
    <p:extLst>
      <p:ext uri="{BB962C8B-B14F-4D97-AF65-F5344CB8AC3E}">
        <p14:creationId xmlns:p14="http://schemas.microsoft.com/office/powerpoint/2010/main" val="3883146731"/>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userDrawn="1">
  <p:cSld name="Obraz z podpisem">
    <p:spTree>
      <p:nvGrpSpPr>
        <p:cNvPr id="1" name=""/>
        <p:cNvGrpSpPr/>
        <p:nvPr/>
      </p:nvGrpSpPr>
      <p:grpSpPr>
        <a:xfrm>
          <a:off x="0" y="0"/>
          <a:ext cx="0" cy="0"/>
          <a:chOff x="0" y="0"/>
          <a:chExt cx="0" cy="0"/>
        </a:xfrm>
      </p:grpSpPr>
      <p:sp>
        <p:nvSpPr>
          <p:cNvPr id="8" name="Symbol zastępczy tekstu 10"/>
          <p:cNvSpPr>
            <a:spLocks noGrp="1"/>
          </p:cNvSpPr>
          <p:nvPr>
            <p:ph type="body" sz="quarter" idx="10" hasCustomPrompt="1"/>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pic>
        <p:nvPicPr>
          <p:cNvPr id="10" name="Obraz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29486" y="2244372"/>
            <a:ext cx="1837102" cy="1701930"/>
          </a:xfrm>
          <a:prstGeom prst="rect">
            <a:avLst/>
          </a:prstGeom>
        </p:spPr>
      </p:pic>
      <p:pic>
        <p:nvPicPr>
          <p:cNvPr id="11" name="Obraz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5485" y="2626879"/>
            <a:ext cx="1801450" cy="827521"/>
          </a:xfrm>
          <a:prstGeom prst="rect">
            <a:avLst/>
          </a:prstGeom>
        </p:spPr>
      </p:pic>
      <p:pic>
        <p:nvPicPr>
          <p:cNvPr id="12" name="Obraz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65286" y="2258886"/>
            <a:ext cx="1572116" cy="1482600"/>
          </a:xfrm>
          <a:prstGeom prst="rect">
            <a:avLst/>
          </a:prstGeom>
        </p:spPr>
      </p:pic>
      <p:pic>
        <p:nvPicPr>
          <p:cNvPr id="13" name="Obraz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062849" y="2806267"/>
            <a:ext cx="2369951" cy="577450"/>
          </a:xfrm>
          <a:prstGeom prst="rect">
            <a:avLst/>
          </a:prstGeom>
        </p:spPr>
      </p:pic>
      <p:sp>
        <p:nvSpPr>
          <p:cNvPr id="15" name="Symbol zastępczy tekstu 14"/>
          <p:cNvSpPr>
            <a:spLocks noGrp="1"/>
          </p:cNvSpPr>
          <p:nvPr>
            <p:ph type="body" sz="quarter" idx="11" hasCustomPrompt="1"/>
          </p:nvPr>
        </p:nvSpPr>
        <p:spPr>
          <a:xfrm>
            <a:off x="348344" y="4122511"/>
            <a:ext cx="2627085" cy="1058863"/>
          </a:xfrm>
        </p:spPr>
        <p:txBody>
          <a:bodyPr>
            <a:normAutofit/>
          </a:bodyPr>
          <a:lstStyle>
            <a:lvl1pPr marL="0" indent="0">
              <a:buNone/>
              <a:defRPr sz="1200"/>
            </a:lvl1pPr>
          </a:lstStyle>
          <a:p>
            <a:pPr lvl="0"/>
            <a:r>
              <a:rPr lang="pl-PL" dirty="0"/>
              <a:t>Tekst</a:t>
            </a:r>
          </a:p>
        </p:txBody>
      </p:sp>
      <p:sp>
        <p:nvSpPr>
          <p:cNvPr id="16" name="Symbol zastępczy tekstu 14"/>
          <p:cNvSpPr>
            <a:spLocks noGrp="1"/>
          </p:cNvSpPr>
          <p:nvPr>
            <p:ph type="body" sz="quarter" idx="12" hasCustomPrompt="1"/>
          </p:nvPr>
        </p:nvSpPr>
        <p:spPr>
          <a:xfrm>
            <a:off x="3146431" y="4122510"/>
            <a:ext cx="2644769" cy="1058863"/>
          </a:xfrm>
        </p:spPr>
        <p:txBody>
          <a:bodyPr>
            <a:normAutofit/>
          </a:bodyPr>
          <a:lstStyle>
            <a:lvl1pPr marL="0" indent="0">
              <a:buNone/>
              <a:defRPr sz="1200"/>
            </a:lvl1pPr>
          </a:lstStyle>
          <a:p>
            <a:pPr lvl="0"/>
            <a:r>
              <a:rPr lang="pl-PL" dirty="0"/>
              <a:t>Tekst</a:t>
            </a:r>
          </a:p>
        </p:txBody>
      </p:sp>
      <p:sp>
        <p:nvSpPr>
          <p:cNvPr id="17" name="Symbol zastępczy tekstu 14"/>
          <p:cNvSpPr>
            <a:spLocks noGrp="1"/>
          </p:cNvSpPr>
          <p:nvPr>
            <p:ph type="body" sz="quarter" idx="13" hasCustomPrompt="1"/>
          </p:nvPr>
        </p:nvSpPr>
        <p:spPr>
          <a:xfrm>
            <a:off x="5962202" y="4122510"/>
            <a:ext cx="2627085" cy="1058863"/>
          </a:xfrm>
        </p:spPr>
        <p:txBody>
          <a:bodyPr>
            <a:normAutofit/>
          </a:bodyPr>
          <a:lstStyle>
            <a:lvl1pPr marL="0" indent="0">
              <a:buNone/>
              <a:defRPr sz="1200"/>
            </a:lvl1pPr>
          </a:lstStyle>
          <a:p>
            <a:pPr lvl="0"/>
            <a:r>
              <a:rPr lang="pl-PL" dirty="0"/>
              <a:t>Tekst</a:t>
            </a:r>
          </a:p>
        </p:txBody>
      </p:sp>
      <p:sp>
        <p:nvSpPr>
          <p:cNvPr id="18" name="Symbol zastępczy tekstu 14"/>
          <p:cNvSpPr>
            <a:spLocks noGrp="1"/>
          </p:cNvSpPr>
          <p:nvPr>
            <p:ph type="body" sz="quarter" idx="14" hasCustomPrompt="1"/>
          </p:nvPr>
        </p:nvSpPr>
        <p:spPr>
          <a:xfrm>
            <a:off x="8760289" y="4122510"/>
            <a:ext cx="2627085" cy="1058863"/>
          </a:xfrm>
        </p:spPr>
        <p:txBody>
          <a:bodyPr>
            <a:normAutofit/>
          </a:bodyPr>
          <a:lstStyle>
            <a:lvl1pPr marL="0" indent="0">
              <a:buNone/>
              <a:defRPr sz="1200"/>
            </a:lvl1pPr>
          </a:lstStyle>
          <a:p>
            <a:pPr lvl="0"/>
            <a:r>
              <a:rPr lang="pl-PL" dirty="0"/>
              <a:t>Tekst</a:t>
            </a:r>
          </a:p>
        </p:txBody>
      </p:sp>
      <p:sp>
        <p:nvSpPr>
          <p:cNvPr id="19" name="Symbol zastępczy tekstu 14"/>
          <p:cNvSpPr>
            <a:spLocks noGrp="1"/>
          </p:cNvSpPr>
          <p:nvPr>
            <p:ph type="body" sz="quarter" idx="15" hasCustomPrompt="1"/>
          </p:nvPr>
        </p:nvSpPr>
        <p:spPr>
          <a:xfrm>
            <a:off x="348344" y="5583111"/>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sp>
        <p:nvSpPr>
          <p:cNvPr id="20" name="Symbol zastępczy tekstu 14"/>
          <p:cNvSpPr>
            <a:spLocks noGrp="1"/>
          </p:cNvSpPr>
          <p:nvPr>
            <p:ph type="body" sz="quarter" idx="16" hasCustomPrompt="1"/>
          </p:nvPr>
        </p:nvSpPr>
        <p:spPr>
          <a:xfrm>
            <a:off x="3185888" y="5590369"/>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sp>
        <p:nvSpPr>
          <p:cNvPr id="21" name="Symbol zastępczy tekstu 14"/>
          <p:cNvSpPr>
            <a:spLocks noGrp="1"/>
          </p:cNvSpPr>
          <p:nvPr>
            <p:ph type="body" sz="quarter" idx="17" hasCustomPrompt="1"/>
          </p:nvPr>
        </p:nvSpPr>
        <p:spPr>
          <a:xfrm>
            <a:off x="5987600" y="5583110"/>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sp>
        <p:nvSpPr>
          <p:cNvPr id="22" name="Symbol zastępczy tekstu 14"/>
          <p:cNvSpPr>
            <a:spLocks noGrp="1"/>
          </p:cNvSpPr>
          <p:nvPr>
            <p:ph type="body" sz="quarter" idx="18" hasCustomPrompt="1"/>
          </p:nvPr>
        </p:nvSpPr>
        <p:spPr>
          <a:xfrm>
            <a:off x="8821974" y="5590368"/>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cxnSp>
        <p:nvCxnSpPr>
          <p:cNvPr id="23" name="Łącznik prosty 22"/>
          <p:cNvCxnSpPr/>
          <p:nvPr userDrawn="1"/>
        </p:nvCxnSpPr>
        <p:spPr>
          <a:xfrm>
            <a:off x="420914" y="5428343"/>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4" name="Łącznik prosty 23"/>
          <p:cNvCxnSpPr/>
          <p:nvPr userDrawn="1"/>
        </p:nvCxnSpPr>
        <p:spPr>
          <a:xfrm>
            <a:off x="3258458" y="5435598"/>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5" name="Łącznik prosty 24"/>
          <p:cNvCxnSpPr/>
          <p:nvPr userDrawn="1"/>
        </p:nvCxnSpPr>
        <p:spPr>
          <a:xfrm>
            <a:off x="6036255" y="5421088"/>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6" name="Łącznik prosty 25"/>
          <p:cNvCxnSpPr/>
          <p:nvPr userDrawn="1"/>
        </p:nvCxnSpPr>
        <p:spPr>
          <a:xfrm>
            <a:off x="8873799" y="5428343"/>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3907926"/>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1_Obraz z podpisem">
    <p:spTree>
      <p:nvGrpSpPr>
        <p:cNvPr id="1" name=""/>
        <p:cNvGrpSpPr/>
        <p:nvPr/>
      </p:nvGrpSpPr>
      <p:grpSpPr>
        <a:xfrm>
          <a:off x="0" y="0"/>
          <a:ext cx="0" cy="0"/>
          <a:chOff x="0" y="0"/>
          <a:chExt cx="0" cy="0"/>
        </a:xfrm>
      </p:grpSpPr>
      <p:sp>
        <p:nvSpPr>
          <p:cNvPr id="8" name="Symbol zastępczy tekstu 10"/>
          <p:cNvSpPr>
            <a:spLocks noGrp="1"/>
          </p:cNvSpPr>
          <p:nvPr>
            <p:ph type="body" sz="quarter" idx="10" hasCustomPrompt="1"/>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sp>
        <p:nvSpPr>
          <p:cNvPr id="15" name="Symbol zastępczy tekstu 14"/>
          <p:cNvSpPr>
            <a:spLocks noGrp="1"/>
          </p:cNvSpPr>
          <p:nvPr>
            <p:ph type="body" sz="quarter" idx="11" hasCustomPrompt="1"/>
          </p:nvPr>
        </p:nvSpPr>
        <p:spPr>
          <a:xfrm>
            <a:off x="348344" y="4122511"/>
            <a:ext cx="2627085" cy="1058863"/>
          </a:xfrm>
        </p:spPr>
        <p:txBody>
          <a:bodyPr>
            <a:normAutofit/>
          </a:bodyPr>
          <a:lstStyle>
            <a:lvl1pPr marL="0" indent="0">
              <a:buNone/>
              <a:defRPr sz="1200"/>
            </a:lvl1pPr>
          </a:lstStyle>
          <a:p>
            <a:pPr lvl="0"/>
            <a:r>
              <a:rPr lang="pl-PL" dirty="0"/>
              <a:t>Tekst</a:t>
            </a:r>
          </a:p>
        </p:txBody>
      </p:sp>
      <p:sp>
        <p:nvSpPr>
          <p:cNvPr id="16" name="Symbol zastępczy tekstu 14"/>
          <p:cNvSpPr>
            <a:spLocks noGrp="1"/>
          </p:cNvSpPr>
          <p:nvPr>
            <p:ph type="body" sz="quarter" idx="12" hasCustomPrompt="1"/>
          </p:nvPr>
        </p:nvSpPr>
        <p:spPr>
          <a:xfrm>
            <a:off x="3146431" y="4122510"/>
            <a:ext cx="2644769" cy="1058863"/>
          </a:xfrm>
        </p:spPr>
        <p:txBody>
          <a:bodyPr>
            <a:normAutofit/>
          </a:bodyPr>
          <a:lstStyle>
            <a:lvl1pPr marL="0" indent="0">
              <a:buNone/>
              <a:defRPr sz="1200"/>
            </a:lvl1pPr>
          </a:lstStyle>
          <a:p>
            <a:pPr lvl="0"/>
            <a:r>
              <a:rPr lang="pl-PL" dirty="0"/>
              <a:t>Tekst</a:t>
            </a:r>
          </a:p>
        </p:txBody>
      </p:sp>
      <p:sp>
        <p:nvSpPr>
          <p:cNvPr id="17" name="Symbol zastępczy tekstu 14"/>
          <p:cNvSpPr>
            <a:spLocks noGrp="1"/>
          </p:cNvSpPr>
          <p:nvPr>
            <p:ph type="body" sz="quarter" idx="13" hasCustomPrompt="1"/>
          </p:nvPr>
        </p:nvSpPr>
        <p:spPr>
          <a:xfrm>
            <a:off x="5962202" y="4122510"/>
            <a:ext cx="2627085" cy="1058863"/>
          </a:xfrm>
        </p:spPr>
        <p:txBody>
          <a:bodyPr>
            <a:normAutofit/>
          </a:bodyPr>
          <a:lstStyle>
            <a:lvl1pPr marL="0" indent="0">
              <a:buNone/>
              <a:defRPr sz="1200"/>
            </a:lvl1pPr>
          </a:lstStyle>
          <a:p>
            <a:pPr lvl="0"/>
            <a:r>
              <a:rPr lang="pl-PL" dirty="0"/>
              <a:t>Tekst</a:t>
            </a:r>
          </a:p>
        </p:txBody>
      </p:sp>
      <p:sp>
        <p:nvSpPr>
          <p:cNvPr id="18" name="Symbol zastępczy tekstu 14"/>
          <p:cNvSpPr>
            <a:spLocks noGrp="1"/>
          </p:cNvSpPr>
          <p:nvPr>
            <p:ph type="body" sz="quarter" idx="14" hasCustomPrompt="1"/>
          </p:nvPr>
        </p:nvSpPr>
        <p:spPr>
          <a:xfrm>
            <a:off x="8760289" y="4122510"/>
            <a:ext cx="2627085" cy="1058863"/>
          </a:xfrm>
        </p:spPr>
        <p:txBody>
          <a:bodyPr>
            <a:normAutofit/>
          </a:bodyPr>
          <a:lstStyle>
            <a:lvl1pPr marL="0" indent="0">
              <a:buNone/>
              <a:defRPr sz="1200"/>
            </a:lvl1pPr>
          </a:lstStyle>
          <a:p>
            <a:pPr lvl="0"/>
            <a:r>
              <a:rPr lang="pl-PL" dirty="0"/>
              <a:t>Tekst</a:t>
            </a:r>
          </a:p>
        </p:txBody>
      </p:sp>
      <p:sp>
        <p:nvSpPr>
          <p:cNvPr id="19" name="Symbol zastępczy tekstu 14"/>
          <p:cNvSpPr>
            <a:spLocks noGrp="1"/>
          </p:cNvSpPr>
          <p:nvPr>
            <p:ph type="body" sz="quarter" idx="15" hasCustomPrompt="1"/>
          </p:nvPr>
        </p:nvSpPr>
        <p:spPr>
          <a:xfrm>
            <a:off x="348344" y="5583111"/>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sp>
        <p:nvSpPr>
          <p:cNvPr id="20" name="Symbol zastępczy tekstu 14"/>
          <p:cNvSpPr>
            <a:spLocks noGrp="1"/>
          </p:cNvSpPr>
          <p:nvPr>
            <p:ph type="body" sz="quarter" idx="16" hasCustomPrompt="1"/>
          </p:nvPr>
        </p:nvSpPr>
        <p:spPr>
          <a:xfrm>
            <a:off x="3185888" y="5590369"/>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sp>
        <p:nvSpPr>
          <p:cNvPr id="21" name="Symbol zastępczy tekstu 14"/>
          <p:cNvSpPr>
            <a:spLocks noGrp="1"/>
          </p:cNvSpPr>
          <p:nvPr>
            <p:ph type="body" sz="quarter" idx="17" hasCustomPrompt="1"/>
          </p:nvPr>
        </p:nvSpPr>
        <p:spPr>
          <a:xfrm>
            <a:off x="5987600" y="5583110"/>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sp>
        <p:nvSpPr>
          <p:cNvPr id="22" name="Symbol zastępczy tekstu 14"/>
          <p:cNvSpPr>
            <a:spLocks noGrp="1"/>
          </p:cNvSpPr>
          <p:nvPr>
            <p:ph type="body" sz="quarter" idx="18" hasCustomPrompt="1"/>
          </p:nvPr>
        </p:nvSpPr>
        <p:spPr>
          <a:xfrm>
            <a:off x="8821974" y="5590368"/>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cxnSp>
        <p:nvCxnSpPr>
          <p:cNvPr id="3" name="Łącznik prosty 2"/>
          <p:cNvCxnSpPr/>
          <p:nvPr userDrawn="1"/>
        </p:nvCxnSpPr>
        <p:spPr>
          <a:xfrm>
            <a:off x="420914" y="5428343"/>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3" name="Łącznik prosty 22"/>
          <p:cNvCxnSpPr/>
          <p:nvPr userDrawn="1"/>
        </p:nvCxnSpPr>
        <p:spPr>
          <a:xfrm>
            <a:off x="3258458" y="5435598"/>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4" name="Łącznik prosty 23"/>
          <p:cNvCxnSpPr/>
          <p:nvPr userDrawn="1"/>
        </p:nvCxnSpPr>
        <p:spPr>
          <a:xfrm>
            <a:off x="6036255" y="5421088"/>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5" name="Łącznik prosty 24"/>
          <p:cNvCxnSpPr/>
          <p:nvPr userDrawn="1"/>
        </p:nvCxnSpPr>
        <p:spPr>
          <a:xfrm>
            <a:off x="8873799" y="5428343"/>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pic>
        <p:nvPicPr>
          <p:cNvPr id="7" name="Obraz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74151" y="2521882"/>
            <a:ext cx="1832432" cy="1227919"/>
          </a:xfrm>
          <a:prstGeom prst="rect">
            <a:avLst/>
          </a:prstGeom>
        </p:spPr>
      </p:pic>
      <p:pic>
        <p:nvPicPr>
          <p:cNvPr id="14" name="Obraz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48029" y="2850026"/>
            <a:ext cx="2376711" cy="679920"/>
          </a:xfrm>
          <a:prstGeom prst="rect">
            <a:avLst/>
          </a:prstGeom>
        </p:spPr>
      </p:pic>
      <p:pic>
        <p:nvPicPr>
          <p:cNvPr id="26" name="Obraz 2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7217" y="2850026"/>
            <a:ext cx="1979399" cy="576819"/>
          </a:xfrm>
          <a:prstGeom prst="rect">
            <a:avLst/>
          </a:prstGeom>
        </p:spPr>
      </p:pic>
      <p:pic>
        <p:nvPicPr>
          <p:cNvPr id="27" name="Obraz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45568" y="2667001"/>
            <a:ext cx="1607918" cy="1213301"/>
          </a:xfrm>
          <a:prstGeom prst="rect">
            <a:avLst/>
          </a:prstGeom>
        </p:spPr>
      </p:pic>
    </p:spTree>
    <p:extLst>
      <p:ext uri="{BB962C8B-B14F-4D97-AF65-F5344CB8AC3E}">
        <p14:creationId xmlns:p14="http://schemas.microsoft.com/office/powerpoint/2010/main" val="1975946425"/>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userDrawn="1">
  <p:cSld name="2_Obraz z podpisem">
    <p:spTree>
      <p:nvGrpSpPr>
        <p:cNvPr id="1" name=""/>
        <p:cNvGrpSpPr/>
        <p:nvPr/>
      </p:nvGrpSpPr>
      <p:grpSpPr>
        <a:xfrm>
          <a:off x="0" y="0"/>
          <a:ext cx="0" cy="0"/>
          <a:chOff x="0" y="0"/>
          <a:chExt cx="0" cy="0"/>
        </a:xfrm>
      </p:grpSpPr>
      <p:sp>
        <p:nvSpPr>
          <p:cNvPr id="8" name="Symbol zastępczy tekstu 10"/>
          <p:cNvSpPr>
            <a:spLocks noGrp="1"/>
          </p:cNvSpPr>
          <p:nvPr>
            <p:ph type="body" sz="quarter" idx="10" hasCustomPrompt="1"/>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sp>
        <p:nvSpPr>
          <p:cNvPr id="15" name="Symbol zastępczy tekstu 14"/>
          <p:cNvSpPr>
            <a:spLocks noGrp="1"/>
          </p:cNvSpPr>
          <p:nvPr>
            <p:ph type="body" sz="quarter" idx="11" hasCustomPrompt="1"/>
          </p:nvPr>
        </p:nvSpPr>
        <p:spPr>
          <a:xfrm>
            <a:off x="348344" y="4122511"/>
            <a:ext cx="2627085" cy="1058863"/>
          </a:xfrm>
        </p:spPr>
        <p:txBody>
          <a:bodyPr>
            <a:normAutofit/>
          </a:bodyPr>
          <a:lstStyle>
            <a:lvl1pPr marL="0" indent="0">
              <a:buNone/>
              <a:defRPr sz="1200"/>
            </a:lvl1pPr>
          </a:lstStyle>
          <a:p>
            <a:pPr lvl="0"/>
            <a:r>
              <a:rPr lang="pl-PL" dirty="0"/>
              <a:t>Tekst</a:t>
            </a:r>
          </a:p>
        </p:txBody>
      </p:sp>
      <p:sp>
        <p:nvSpPr>
          <p:cNvPr id="16" name="Symbol zastępczy tekstu 14"/>
          <p:cNvSpPr>
            <a:spLocks noGrp="1"/>
          </p:cNvSpPr>
          <p:nvPr>
            <p:ph type="body" sz="quarter" idx="12" hasCustomPrompt="1"/>
          </p:nvPr>
        </p:nvSpPr>
        <p:spPr>
          <a:xfrm>
            <a:off x="3146431" y="4122510"/>
            <a:ext cx="2644769" cy="1058863"/>
          </a:xfrm>
        </p:spPr>
        <p:txBody>
          <a:bodyPr>
            <a:normAutofit/>
          </a:bodyPr>
          <a:lstStyle>
            <a:lvl1pPr marL="0" indent="0">
              <a:buNone/>
              <a:defRPr sz="1200"/>
            </a:lvl1pPr>
          </a:lstStyle>
          <a:p>
            <a:pPr lvl="0"/>
            <a:r>
              <a:rPr lang="pl-PL" dirty="0"/>
              <a:t>Tekst</a:t>
            </a:r>
          </a:p>
        </p:txBody>
      </p:sp>
      <p:sp>
        <p:nvSpPr>
          <p:cNvPr id="17" name="Symbol zastępczy tekstu 14"/>
          <p:cNvSpPr>
            <a:spLocks noGrp="1"/>
          </p:cNvSpPr>
          <p:nvPr>
            <p:ph type="body" sz="quarter" idx="13" hasCustomPrompt="1"/>
          </p:nvPr>
        </p:nvSpPr>
        <p:spPr>
          <a:xfrm>
            <a:off x="5962202" y="4122510"/>
            <a:ext cx="2627085" cy="1058863"/>
          </a:xfrm>
        </p:spPr>
        <p:txBody>
          <a:bodyPr>
            <a:normAutofit/>
          </a:bodyPr>
          <a:lstStyle>
            <a:lvl1pPr marL="0" indent="0">
              <a:buNone/>
              <a:defRPr sz="1200"/>
            </a:lvl1pPr>
          </a:lstStyle>
          <a:p>
            <a:pPr lvl="0"/>
            <a:r>
              <a:rPr lang="pl-PL" dirty="0"/>
              <a:t>Tekst</a:t>
            </a:r>
          </a:p>
        </p:txBody>
      </p:sp>
      <p:sp>
        <p:nvSpPr>
          <p:cNvPr id="18" name="Symbol zastępczy tekstu 14"/>
          <p:cNvSpPr>
            <a:spLocks noGrp="1"/>
          </p:cNvSpPr>
          <p:nvPr>
            <p:ph type="body" sz="quarter" idx="14" hasCustomPrompt="1"/>
          </p:nvPr>
        </p:nvSpPr>
        <p:spPr>
          <a:xfrm>
            <a:off x="8760289" y="4122510"/>
            <a:ext cx="2627085" cy="1058863"/>
          </a:xfrm>
        </p:spPr>
        <p:txBody>
          <a:bodyPr>
            <a:normAutofit/>
          </a:bodyPr>
          <a:lstStyle>
            <a:lvl1pPr marL="0" indent="0">
              <a:buNone/>
              <a:defRPr sz="1200"/>
            </a:lvl1pPr>
          </a:lstStyle>
          <a:p>
            <a:pPr lvl="0"/>
            <a:r>
              <a:rPr lang="pl-PL" dirty="0"/>
              <a:t>Tekst</a:t>
            </a:r>
          </a:p>
        </p:txBody>
      </p:sp>
      <p:sp>
        <p:nvSpPr>
          <p:cNvPr id="19" name="Symbol zastępczy tekstu 14"/>
          <p:cNvSpPr>
            <a:spLocks noGrp="1"/>
          </p:cNvSpPr>
          <p:nvPr>
            <p:ph type="body" sz="quarter" idx="15" hasCustomPrompt="1"/>
          </p:nvPr>
        </p:nvSpPr>
        <p:spPr>
          <a:xfrm>
            <a:off x="348344" y="5583111"/>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sp>
        <p:nvSpPr>
          <p:cNvPr id="20" name="Symbol zastępczy tekstu 14"/>
          <p:cNvSpPr>
            <a:spLocks noGrp="1"/>
          </p:cNvSpPr>
          <p:nvPr>
            <p:ph type="body" sz="quarter" idx="16" hasCustomPrompt="1"/>
          </p:nvPr>
        </p:nvSpPr>
        <p:spPr>
          <a:xfrm>
            <a:off x="3185888" y="5590369"/>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sp>
        <p:nvSpPr>
          <p:cNvPr id="21" name="Symbol zastępczy tekstu 14"/>
          <p:cNvSpPr>
            <a:spLocks noGrp="1"/>
          </p:cNvSpPr>
          <p:nvPr>
            <p:ph type="body" sz="quarter" idx="17" hasCustomPrompt="1"/>
          </p:nvPr>
        </p:nvSpPr>
        <p:spPr>
          <a:xfrm>
            <a:off x="5987600" y="5583110"/>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sp>
        <p:nvSpPr>
          <p:cNvPr id="22" name="Symbol zastępczy tekstu 14"/>
          <p:cNvSpPr>
            <a:spLocks noGrp="1"/>
          </p:cNvSpPr>
          <p:nvPr>
            <p:ph type="body" sz="quarter" idx="18" hasCustomPrompt="1"/>
          </p:nvPr>
        </p:nvSpPr>
        <p:spPr>
          <a:xfrm>
            <a:off x="8821974" y="5590368"/>
            <a:ext cx="2409825" cy="1058863"/>
          </a:xfrm>
        </p:spPr>
        <p:txBody>
          <a:bodyPr>
            <a:normAutofit/>
          </a:bodyPr>
          <a:lstStyle>
            <a:lvl1pPr marL="0" indent="0">
              <a:spcBef>
                <a:spcPts val="0"/>
              </a:spcBef>
              <a:buNone/>
              <a:defRPr sz="1200" b="0">
                <a:solidFill>
                  <a:srgbClr val="A43757"/>
                </a:solidFill>
              </a:defRPr>
            </a:lvl1pPr>
          </a:lstStyle>
          <a:p>
            <a:pPr lvl="0"/>
            <a:r>
              <a:rPr lang="pl-PL" dirty="0"/>
              <a:t>Tekst</a:t>
            </a:r>
          </a:p>
          <a:p>
            <a:pPr lvl="0"/>
            <a:r>
              <a:rPr lang="pl-PL" dirty="0"/>
              <a:t>Prezes</a:t>
            </a:r>
          </a:p>
        </p:txBody>
      </p:sp>
      <p:cxnSp>
        <p:nvCxnSpPr>
          <p:cNvPr id="3" name="Łącznik prosty 2"/>
          <p:cNvCxnSpPr/>
          <p:nvPr userDrawn="1"/>
        </p:nvCxnSpPr>
        <p:spPr>
          <a:xfrm>
            <a:off x="420914" y="5428343"/>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3" name="Łącznik prosty 22"/>
          <p:cNvCxnSpPr/>
          <p:nvPr userDrawn="1"/>
        </p:nvCxnSpPr>
        <p:spPr>
          <a:xfrm>
            <a:off x="3258458" y="5435598"/>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4" name="Łącznik prosty 23"/>
          <p:cNvCxnSpPr/>
          <p:nvPr userDrawn="1"/>
        </p:nvCxnSpPr>
        <p:spPr>
          <a:xfrm>
            <a:off x="6036255" y="5421088"/>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5" name="Łącznik prosty 24"/>
          <p:cNvCxnSpPr/>
          <p:nvPr userDrawn="1"/>
        </p:nvCxnSpPr>
        <p:spPr>
          <a:xfrm>
            <a:off x="8873799" y="5428343"/>
            <a:ext cx="23580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pic>
        <p:nvPicPr>
          <p:cNvPr id="5" name="Obraz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74876" y="2554515"/>
            <a:ext cx="1913969" cy="876200"/>
          </a:xfrm>
          <a:prstGeom prst="rect">
            <a:avLst/>
          </a:prstGeom>
        </p:spPr>
      </p:pic>
      <p:pic>
        <p:nvPicPr>
          <p:cNvPr id="9" name="Obraz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58514" y="2257172"/>
            <a:ext cx="1862182" cy="1196681"/>
          </a:xfrm>
          <a:prstGeom prst="rect">
            <a:avLst/>
          </a:prstGeom>
        </p:spPr>
      </p:pic>
      <p:pic>
        <p:nvPicPr>
          <p:cNvPr id="10" name="Obraz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89973" y="2278364"/>
            <a:ext cx="2267398" cy="1291243"/>
          </a:xfrm>
          <a:prstGeom prst="rect">
            <a:avLst/>
          </a:prstGeom>
        </p:spPr>
      </p:pic>
      <p:pic>
        <p:nvPicPr>
          <p:cNvPr id="11" name="Obraz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3113" y="2288115"/>
            <a:ext cx="1696873" cy="1618370"/>
          </a:xfrm>
          <a:prstGeom prst="rect">
            <a:avLst/>
          </a:prstGeom>
        </p:spPr>
      </p:pic>
    </p:spTree>
    <p:extLst>
      <p:ext uri="{BB962C8B-B14F-4D97-AF65-F5344CB8AC3E}">
        <p14:creationId xmlns:p14="http://schemas.microsoft.com/office/powerpoint/2010/main" val="641359923"/>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Tytuł i tekst pionowy">
    <p:spTree>
      <p:nvGrpSpPr>
        <p:cNvPr id="1" name=""/>
        <p:cNvGrpSpPr/>
        <p:nvPr/>
      </p:nvGrpSpPr>
      <p:grpSpPr>
        <a:xfrm>
          <a:off x="0" y="0"/>
          <a:ext cx="0" cy="0"/>
          <a:chOff x="0" y="0"/>
          <a:chExt cx="0" cy="0"/>
        </a:xfrm>
      </p:grpSpPr>
      <p:pic>
        <p:nvPicPr>
          <p:cNvPr id="18" name="Obraz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 y="1453"/>
            <a:ext cx="12192025" cy="6851918"/>
          </a:xfrm>
          <a:prstGeom prst="rect">
            <a:avLst/>
          </a:prstGeom>
        </p:spPr>
      </p:pic>
      <p:pic>
        <p:nvPicPr>
          <p:cNvPr id="8" name="Obraz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15243"/>
            <a:ext cx="7929797" cy="807722"/>
          </a:xfrm>
          <a:prstGeom prst="rect">
            <a:avLst/>
          </a:prstGeom>
        </p:spPr>
      </p:pic>
      <p:pic>
        <p:nvPicPr>
          <p:cNvPr id="10" name="Obraz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68226" y="4877947"/>
            <a:ext cx="1719075" cy="1719075"/>
          </a:xfrm>
          <a:prstGeom prst="rect">
            <a:avLst/>
          </a:prstGeom>
        </p:spPr>
      </p:pic>
      <p:pic>
        <p:nvPicPr>
          <p:cNvPr id="11" name="Obraz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741562"/>
            <a:ext cx="3736856" cy="877826"/>
          </a:xfrm>
          <a:prstGeom prst="rect">
            <a:avLst/>
          </a:prstGeom>
        </p:spPr>
      </p:pic>
      <p:sp>
        <p:nvSpPr>
          <p:cNvPr id="12" name="Prostokąt 11"/>
          <p:cNvSpPr/>
          <p:nvPr userDrawn="1"/>
        </p:nvSpPr>
        <p:spPr>
          <a:xfrm>
            <a:off x="9774306" y="1010799"/>
            <a:ext cx="1868588" cy="353943"/>
          </a:xfrm>
          <a:prstGeom prst="rect">
            <a:avLst/>
          </a:prstGeom>
        </p:spPr>
        <p:txBody>
          <a:bodyPr wrap="none">
            <a:spAutoFit/>
          </a:bodyPr>
          <a:lstStyle/>
          <a:p>
            <a:r>
              <a:rPr lang="pl-PL" sz="1700" dirty="0">
                <a:solidFill>
                  <a:prstClr val="white"/>
                </a:solidFill>
                <a:latin typeface="Arial"/>
              </a:rPr>
              <a:t>www.smmlegal.pl</a:t>
            </a:r>
          </a:p>
        </p:txBody>
      </p:sp>
      <p:sp>
        <p:nvSpPr>
          <p:cNvPr id="14" name="pole tekstowe 13"/>
          <p:cNvSpPr txBox="1"/>
          <p:nvPr userDrawn="1"/>
        </p:nvSpPr>
        <p:spPr>
          <a:xfrm>
            <a:off x="2612804" y="4032898"/>
            <a:ext cx="5782049" cy="584775"/>
          </a:xfrm>
          <a:prstGeom prst="rect">
            <a:avLst/>
          </a:prstGeom>
          <a:noFill/>
        </p:spPr>
        <p:txBody>
          <a:bodyPr wrap="square" rtlCol="0">
            <a:spAutoFit/>
          </a:bodyPr>
          <a:lstStyle/>
          <a:p>
            <a:r>
              <a:rPr lang="pl-PL" sz="3200" cap="all" dirty="0">
                <a:solidFill>
                  <a:prstClr val="white"/>
                </a:solidFill>
              </a:rPr>
              <a:t>Dziękujemy za uwagę</a:t>
            </a:r>
          </a:p>
        </p:txBody>
      </p:sp>
      <p:sp>
        <p:nvSpPr>
          <p:cNvPr id="15" name="Prostokąt 14"/>
          <p:cNvSpPr/>
          <p:nvPr userDrawn="1"/>
        </p:nvSpPr>
        <p:spPr>
          <a:xfrm>
            <a:off x="394741" y="5740515"/>
            <a:ext cx="1823803" cy="738664"/>
          </a:xfrm>
          <a:prstGeom prst="rect">
            <a:avLst/>
          </a:prstGeom>
        </p:spPr>
        <p:txBody>
          <a:bodyPr wrap="square">
            <a:spAutoFit/>
          </a:bodyPr>
          <a:lstStyle/>
          <a:p>
            <a:r>
              <a:rPr lang="pl-PL" sz="1400" dirty="0">
                <a:solidFill>
                  <a:srgbClr val="FFFFFF"/>
                </a:solidFill>
                <a:latin typeface="ArialMT"/>
              </a:rPr>
              <a:t>Warsaw Office</a:t>
            </a:r>
          </a:p>
          <a:p>
            <a:r>
              <a:rPr lang="pl-PL" sz="1400" dirty="0">
                <a:solidFill>
                  <a:srgbClr val="FFFFFF"/>
                </a:solidFill>
                <a:latin typeface="ArialMT"/>
              </a:rPr>
              <a:t>ul. Chłodna 52</a:t>
            </a:r>
          </a:p>
          <a:p>
            <a:r>
              <a:rPr lang="pl-PL" sz="1400" dirty="0">
                <a:solidFill>
                  <a:srgbClr val="FFFFFF"/>
                </a:solidFill>
                <a:latin typeface="ArialMT"/>
              </a:rPr>
              <a:t>00-872 Warszawa</a:t>
            </a:r>
            <a:endParaRPr lang="pl-PL" sz="1400" dirty="0">
              <a:solidFill>
                <a:srgbClr val="6D6E71"/>
              </a:solidFill>
            </a:endParaRPr>
          </a:p>
        </p:txBody>
      </p:sp>
      <p:sp>
        <p:nvSpPr>
          <p:cNvPr id="16" name="Prostokąt 15"/>
          <p:cNvSpPr/>
          <p:nvPr userDrawn="1"/>
        </p:nvSpPr>
        <p:spPr>
          <a:xfrm>
            <a:off x="2733207" y="5740516"/>
            <a:ext cx="6096000" cy="738664"/>
          </a:xfrm>
          <a:prstGeom prst="rect">
            <a:avLst/>
          </a:prstGeom>
        </p:spPr>
        <p:txBody>
          <a:bodyPr>
            <a:spAutoFit/>
          </a:bodyPr>
          <a:lstStyle/>
          <a:p>
            <a:r>
              <a:rPr lang="pl-PL" sz="1400" dirty="0">
                <a:solidFill>
                  <a:srgbClr val="FFFFFF"/>
                </a:solidFill>
                <a:latin typeface="Arial"/>
              </a:rPr>
              <a:t>Poznań Office</a:t>
            </a:r>
          </a:p>
          <a:p>
            <a:r>
              <a:rPr lang="pl-PL" sz="1400" dirty="0">
                <a:solidFill>
                  <a:srgbClr val="FFFFFF"/>
                </a:solidFill>
                <a:latin typeface="Arial"/>
              </a:rPr>
              <a:t>ul. Litewska 3/1</a:t>
            </a:r>
          </a:p>
          <a:p>
            <a:r>
              <a:rPr lang="pl-PL" sz="1400" dirty="0">
                <a:solidFill>
                  <a:srgbClr val="FFFFFF"/>
                </a:solidFill>
                <a:latin typeface="Arial"/>
              </a:rPr>
              <a:t>60-605 Poznań</a:t>
            </a:r>
            <a:endParaRPr lang="pl-PL" sz="1400" dirty="0">
              <a:solidFill>
                <a:srgbClr val="6D6E71"/>
              </a:solidFill>
              <a:latin typeface="Arial"/>
            </a:endParaRPr>
          </a:p>
        </p:txBody>
      </p:sp>
      <p:cxnSp>
        <p:nvCxnSpPr>
          <p:cNvPr id="17" name="Łącznik prosty 16"/>
          <p:cNvCxnSpPr/>
          <p:nvPr userDrawn="1"/>
        </p:nvCxnSpPr>
        <p:spPr>
          <a:xfrm>
            <a:off x="2218544" y="5771213"/>
            <a:ext cx="0" cy="7195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2893979"/>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BE3DEE51-209F-422A-9DC8-EEFCE9EDFF48}" type="datetimeFigureOut">
              <a:rPr lang="pl-PL" smtClean="0">
                <a:solidFill>
                  <a:srgbClr val="6D6E71">
                    <a:tint val="75000"/>
                  </a:srgbClr>
                </a:solidFill>
              </a:rPr>
              <a:pPr/>
              <a:t>2018-11-24</a:t>
            </a:fld>
            <a:endParaRPr lang="pl-PL" dirty="0">
              <a:solidFill>
                <a:srgbClr val="6D6E71">
                  <a:tint val="75000"/>
                </a:srgbClr>
              </a:solidFill>
            </a:endParaRPr>
          </a:p>
        </p:txBody>
      </p:sp>
      <p:sp>
        <p:nvSpPr>
          <p:cNvPr id="5" name="Symbol zastępczy stopki 4"/>
          <p:cNvSpPr>
            <a:spLocks noGrp="1"/>
          </p:cNvSpPr>
          <p:nvPr>
            <p:ph type="ftr" sz="quarter" idx="11"/>
          </p:nvPr>
        </p:nvSpPr>
        <p:spPr/>
        <p:txBody>
          <a:bodyPr/>
          <a:lstStyle/>
          <a:p>
            <a:endParaRPr lang="pl-PL" dirty="0">
              <a:solidFill>
                <a:srgbClr val="6D6E71">
                  <a:tint val="75000"/>
                </a:srgbClr>
              </a:solidFill>
            </a:endParaRPr>
          </a:p>
        </p:txBody>
      </p:sp>
      <p:sp>
        <p:nvSpPr>
          <p:cNvPr id="6" name="Symbol zastępczy numeru slajdu 5"/>
          <p:cNvSpPr>
            <a:spLocks noGrp="1"/>
          </p:cNvSpPr>
          <p:nvPr>
            <p:ph type="sldNum" sz="quarter" idx="12"/>
          </p:nvPr>
        </p:nvSpPr>
        <p:spPr/>
        <p:txBody>
          <a:bodyPr/>
          <a:lstStyle/>
          <a:p>
            <a:fld id="{92E61D47-F7AB-42A0-B008-09632C926858}" type="slidenum">
              <a:rPr lang="pl-PL" smtClean="0">
                <a:solidFill>
                  <a:srgbClr val="6D6E71">
                    <a:tint val="75000"/>
                  </a:srgbClr>
                </a:solidFill>
              </a:rPr>
              <a:pPr/>
              <a:t>‹#›</a:t>
            </a:fld>
            <a:endParaRPr lang="pl-PL" dirty="0">
              <a:solidFill>
                <a:srgbClr val="6D6E71">
                  <a:tint val="75000"/>
                </a:srgbClr>
              </a:solidFill>
            </a:endParaRPr>
          </a:p>
        </p:txBody>
      </p:sp>
    </p:spTree>
    <p:extLst>
      <p:ext uri="{BB962C8B-B14F-4D97-AF65-F5344CB8AC3E}">
        <p14:creationId xmlns:p14="http://schemas.microsoft.com/office/powerpoint/2010/main" val="3526783068"/>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2_Układ niestandardowy">
    <p:spTree>
      <p:nvGrpSpPr>
        <p:cNvPr id="1" name=""/>
        <p:cNvGrpSpPr/>
        <p:nvPr/>
      </p:nvGrpSpPr>
      <p:grpSpPr>
        <a:xfrm>
          <a:off x="0" y="0"/>
          <a:ext cx="0" cy="0"/>
          <a:chOff x="0" y="0"/>
          <a:chExt cx="0" cy="0"/>
        </a:xfrm>
      </p:grpSpPr>
      <p:sp>
        <p:nvSpPr>
          <p:cNvPr id="18" name="Prostokąt 17"/>
          <p:cNvSpPr/>
          <p:nvPr userDrawn="1"/>
        </p:nvSpPr>
        <p:spPr>
          <a:xfrm>
            <a:off x="8609868" y="2242512"/>
            <a:ext cx="3086833" cy="37414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prstClr val="white"/>
              </a:solidFill>
            </a:endParaRPr>
          </a:p>
        </p:txBody>
      </p:sp>
      <p:sp>
        <p:nvSpPr>
          <p:cNvPr id="11" name="Prostokąt 10"/>
          <p:cNvSpPr/>
          <p:nvPr userDrawn="1"/>
        </p:nvSpPr>
        <p:spPr>
          <a:xfrm>
            <a:off x="453785" y="4879008"/>
            <a:ext cx="11268316" cy="37414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prstClr val="white"/>
              </a:solidFill>
            </a:endParaRPr>
          </a:p>
        </p:txBody>
      </p:sp>
      <p:sp>
        <p:nvSpPr>
          <p:cNvPr id="7" name="Symbol zastępczy tekstu 10"/>
          <p:cNvSpPr>
            <a:spLocks noGrp="1"/>
          </p:cNvSpPr>
          <p:nvPr>
            <p:ph type="body" sz="quarter" idx="10"/>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endParaRPr lang="pl-PL" dirty="0"/>
          </a:p>
        </p:txBody>
      </p:sp>
      <p:sp>
        <p:nvSpPr>
          <p:cNvPr id="20" name="Symbol zastępczy tekstu 19"/>
          <p:cNvSpPr>
            <a:spLocks noGrp="1"/>
          </p:cNvSpPr>
          <p:nvPr>
            <p:ph type="body" sz="quarter" idx="14"/>
          </p:nvPr>
        </p:nvSpPr>
        <p:spPr>
          <a:xfrm>
            <a:off x="3657600" y="2692400"/>
            <a:ext cx="2560638" cy="1585913"/>
          </a:xfrm>
        </p:spPr>
        <p:txBody>
          <a:bodyPr>
            <a:normAutofit/>
          </a:bodyPr>
          <a:lstStyle>
            <a:lvl1pPr marL="0" indent="0">
              <a:buNone/>
              <a:defRPr sz="1200"/>
            </a:lvl1pPr>
          </a:lstStyle>
          <a:p>
            <a:pPr lvl="0"/>
            <a:endParaRPr lang="pl-PL" dirty="0"/>
          </a:p>
        </p:txBody>
      </p:sp>
      <p:sp>
        <p:nvSpPr>
          <p:cNvPr id="22" name="Symbol zastępczy tekstu 19"/>
          <p:cNvSpPr>
            <a:spLocks noGrp="1"/>
          </p:cNvSpPr>
          <p:nvPr>
            <p:ph type="body" sz="quarter" idx="16"/>
          </p:nvPr>
        </p:nvSpPr>
        <p:spPr>
          <a:xfrm>
            <a:off x="2990260" y="5758941"/>
            <a:ext cx="1480140" cy="464059"/>
          </a:xfrm>
        </p:spPr>
        <p:txBody>
          <a:bodyPr>
            <a:normAutofit/>
          </a:bodyPr>
          <a:lstStyle>
            <a:lvl1pPr marL="0" indent="0">
              <a:buNone/>
              <a:defRPr sz="1200"/>
            </a:lvl1pPr>
          </a:lstStyle>
          <a:p>
            <a:pPr lvl="0"/>
            <a:endParaRPr lang="pl-PL" dirty="0"/>
          </a:p>
        </p:txBody>
      </p:sp>
      <p:sp>
        <p:nvSpPr>
          <p:cNvPr id="23" name="Symbol zastępczy tekstu 19"/>
          <p:cNvSpPr>
            <a:spLocks noGrp="1"/>
          </p:cNvSpPr>
          <p:nvPr>
            <p:ph type="body" sz="quarter" idx="17"/>
          </p:nvPr>
        </p:nvSpPr>
        <p:spPr>
          <a:xfrm>
            <a:off x="6255566" y="5758941"/>
            <a:ext cx="1480140" cy="464059"/>
          </a:xfrm>
        </p:spPr>
        <p:txBody>
          <a:bodyPr>
            <a:normAutofit/>
          </a:bodyPr>
          <a:lstStyle>
            <a:lvl1pPr marL="0" indent="0">
              <a:buNone/>
              <a:defRPr sz="1200"/>
            </a:lvl1pPr>
          </a:lstStyle>
          <a:p>
            <a:pPr lvl="0"/>
            <a:endParaRPr lang="pl-PL" dirty="0"/>
          </a:p>
        </p:txBody>
      </p:sp>
      <p:sp>
        <p:nvSpPr>
          <p:cNvPr id="24" name="Symbol zastępczy tekstu 19"/>
          <p:cNvSpPr>
            <a:spLocks noGrp="1"/>
          </p:cNvSpPr>
          <p:nvPr>
            <p:ph type="body" sz="quarter" idx="18"/>
          </p:nvPr>
        </p:nvSpPr>
        <p:spPr>
          <a:xfrm>
            <a:off x="9752420" y="5766635"/>
            <a:ext cx="1480140" cy="464059"/>
          </a:xfrm>
        </p:spPr>
        <p:txBody>
          <a:bodyPr>
            <a:normAutofit/>
          </a:bodyPr>
          <a:lstStyle>
            <a:lvl1pPr marL="0" indent="0">
              <a:buNone/>
              <a:defRPr sz="1200"/>
            </a:lvl1pPr>
          </a:lstStyle>
          <a:p>
            <a:pPr lvl="0"/>
            <a:endParaRPr lang="pl-PL" dirty="0"/>
          </a:p>
        </p:txBody>
      </p:sp>
      <p:sp>
        <p:nvSpPr>
          <p:cNvPr id="26" name="Symbol zastępczy tekstu 25"/>
          <p:cNvSpPr>
            <a:spLocks noGrp="1"/>
          </p:cNvSpPr>
          <p:nvPr>
            <p:ph type="body" sz="quarter" idx="19"/>
          </p:nvPr>
        </p:nvSpPr>
        <p:spPr>
          <a:xfrm>
            <a:off x="3171030" y="2234892"/>
            <a:ext cx="2560638" cy="335603"/>
          </a:xfrm>
        </p:spPr>
        <p:txBody>
          <a:bodyPr anchor="ctr">
            <a:normAutofit/>
          </a:bodyPr>
          <a:lstStyle>
            <a:lvl1pPr marL="0" indent="0">
              <a:buNone/>
              <a:defRPr sz="1500" b="1" cap="all" baseline="0">
                <a:solidFill>
                  <a:schemeClr val="bg2"/>
                </a:solidFill>
              </a:defRPr>
            </a:lvl1pPr>
          </a:lstStyle>
          <a:p>
            <a:pPr lvl="0"/>
            <a:endParaRPr lang="pl-PL" dirty="0"/>
          </a:p>
        </p:txBody>
      </p:sp>
      <p:sp>
        <p:nvSpPr>
          <p:cNvPr id="28" name="Symbol zastępczy tekstu 27"/>
          <p:cNvSpPr>
            <a:spLocks noGrp="1"/>
          </p:cNvSpPr>
          <p:nvPr>
            <p:ph type="body" sz="quarter" idx="20"/>
          </p:nvPr>
        </p:nvSpPr>
        <p:spPr>
          <a:xfrm>
            <a:off x="8775698" y="2275119"/>
            <a:ext cx="2600325" cy="293687"/>
          </a:xfrm>
        </p:spPr>
        <p:txBody>
          <a:bodyPr>
            <a:noAutofit/>
          </a:bodyPr>
          <a:lstStyle>
            <a:lvl1pPr marL="0" indent="0">
              <a:buNone/>
              <a:defRPr sz="1500">
                <a:solidFill>
                  <a:schemeClr val="bg2"/>
                </a:solidFill>
              </a:defRPr>
            </a:lvl1pPr>
          </a:lstStyle>
          <a:p>
            <a:pPr lvl="0"/>
            <a:endParaRPr lang="pl-PL" dirty="0"/>
          </a:p>
        </p:txBody>
      </p:sp>
      <p:sp>
        <p:nvSpPr>
          <p:cNvPr id="29" name="Symbol zastępczy tekstu 27"/>
          <p:cNvSpPr>
            <a:spLocks noGrp="1"/>
          </p:cNvSpPr>
          <p:nvPr>
            <p:ph type="body" sz="quarter" idx="21" hasCustomPrompt="1"/>
          </p:nvPr>
        </p:nvSpPr>
        <p:spPr>
          <a:xfrm>
            <a:off x="758372" y="4917165"/>
            <a:ext cx="2600325" cy="293687"/>
          </a:xfrm>
        </p:spPr>
        <p:txBody>
          <a:bodyPr>
            <a:noAutofit/>
          </a:bodyPr>
          <a:lstStyle>
            <a:lvl1pPr marL="0" indent="0">
              <a:buNone/>
              <a:defRPr sz="1500" baseline="0">
                <a:solidFill>
                  <a:schemeClr val="bg2"/>
                </a:solidFill>
              </a:defRPr>
            </a:lvl1pPr>
          </a:lstStyle>
          <a:p>
            <a:pPr lvl="0"/>
            <a:r>
              <a:rPr lang="pl-PL" dirty="0"/>
              <a:t>Współpraca m.in. z:</a:t>
            </a:r>
          </a:p>
        </p:txBody>
      </p:sp>
      <p:sp>
        <p:nvSpPr>
          <p:cNvPr id="14" name="Prostokąt 13"/>
          <p:cNvSpPr/>
          <p:nvPr userDrawn="1"/>
        </p:nvSpPr>
        <p:spPr>
          <a:xfrm>
            <a:off x="2773138" y="2242512"/>
            <a:ext cx="3086833" cy="37414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prstClr val="white"/>
              </a:solidFill>
            </a:endParaRPr>
          </a:p>
        </p:txBody>
      </p:sp>
      <p:pic>
        <p:nvPicPr>
          <p:cNvPr id="16" name="Obraz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7068" y="2234892"/>
            <a:ext cx="2460532" cy="2454158"/>
          </a:xfrm>
          <a:prstGeom prst="rect">
            <a:avLst/>
          </a:prstGeom>
        </p:spPr>
      </p:pic>
      <p:pic>
        <p:nvPicPr>
          <p:cNvPr id="15" name="Obraz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8298" y="2213896"/>
            <a:ext cx="2489501" cy="2505458"/>
          </a:xfrm>
          <a:prstGeom prst="rect">
            <a:avLst/>
          </a:prstGeom>
          <a:ln>
            <a:noFill/>
          </a:ln>
        </p:spPr>
      </p:pic>
    </p:spTree>
    <p:extLst>
      <p:ext uri="{BB962C8B-B14F-4D97-AF65-F5344CB8AC3E}">
        <p14:creationId xmlns:p14="http://schemas.microsoft.com/office/powerpoint/2010/main" val="14538686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 xmlns:a16="http://schemas.microsoft.com/office/drawing/2014/main" id="{733CB9B9-73F3-4F46-B2EA-963A3256F474}"/>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lvl="0"/>
            <a:fld id="{BCC13E7C-F679-42C2-B154-DAA3FB8EBB4A}" type="datetime1">
              <a:rPr lang="pl-PL"/>
              <a:pPr lvl="0"/>
              <a:t>2018-11-24</a:t>
            </a:fld>
            <a:endParaRPr lang="pl-PL" dirty="0"/>
          </a:p>
        </p:txBody>
      </p:sp>
      <p:sp>
        <p:nvSpPr>
          <p:cNvPr id="3" name="Symbol zastępczy stopki 2">
            <a:extLst>
              <a:ext uri="{FF2B5EF4-FFF2-40B4-BE49-F238E27FC236}">
                <a16:creationId xmlns="" xmlns:a16="http://schemas.microsoft.com/office/drawing/2014/main" id="{2D34D442-CDEB-479F-A12F-3F26CCAEB2F4}"/>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lvl="0"/>
            <a:endParaRPr lang="pl-PL" dirty="0"/>
          </a:p>
        </p:txBody>
      </p:sp>
      <p:sp>
        <p:nvSpPr>
          <p:cNvPr id="4" name="Symbol zastępczy numeru slajdu 3">
            <a:extLst>
              <a:ext uri="{FF2B5EF4-FFF2-40B4-BE49-F238E27FC236}">
                <a16:creationId xmlns="" xmlns:a16="http://schemas.microsoft.com/office/drawing/2014/main" id="{6601CD63-3BB1-4BC7-87D6-77D338539318}"/>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lvl="0"/>
            <a:fld id="{EB0331D5-7A65-4BCA-8AA6-8934F1CC1B30}" type="slidenum">
              <a:t>‹#›</a:t>
            </a:fld>
            <a:endParaRPr lang="pl-PL" dirty="0"/>
          </a:p>
        </p:txBody>
      </p:sp>
    </p:spTree>
    <p:extLst>
      <p:ext uri="{BB962C8B-B14F-4D97-AF65-F5344CB8AC3E}">
        <p14:creationId xmlns:p14="http://schemas.microsoft.com/office/powerpoint/2010/main" val="4116844151"/>
      </p:ext>
    </p:extLst>
  </p:cSld>
  <p:clrMapOvr>
    <a:masterClrMapping/>
  </p:clrMapOvr>
  <p:hf sldNum="0" hdr="0" ftr="0" dt="0"/>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5_Układ niestandardowy">
    <p:spTree>
      <p:nvGrpSpPr>
        <p:cNvPr id="1" name=""/>
        <p:cNvGrpSpPr/>
        <p:nvPr/>
      </p:nvGrpSpPr>
      <p:grpSpPr>
        <a:xfrm>
          <a:off x="0" y="0"/>
          <a:ext cx="0" cy="0"/>
          <a:chOff x="0" y="0"/>
          <a:chExt cx="0" cy="0"/>
        </a:xfrm>
      </p:grpSpPr>
      <p:pic>
        <p:nvPicPr>
          <p:cNvPr id="7" name="Obraz 6"/>
          <p:cNvPicPr>
            <a:picLocks noChangeAspect="1"/>
          </p:cNvPicPr>
          <p:nvPr userDrawn="1"/>
        </p:nvPicPr>
        <p:blipFill rotWithShape="1">
          <a:blip r:embed="rId2" cstate="print">
            <a:grayscl/>
            <a:extLst>
              <a:ext uri="{28A0092B-C50C-407E-A947-70E740481C1C}">
                <a14:useLocalDpi xmlns:a14="http://schemas.microsoft.com/office/drawing/2010/main" val="0"/>
              </a:ext>
            </a:extLst>
          </a:blip>
          <a:srcRect t="9713"/>
          <a:stretch/>
        </p:blipFill>
        <p:spPr>
          <a:xfrm>
            <a:off x="0" y="-1"/>
            <a:ext cx="12321152" cy="6858001"/>
          </a:xfrm>
          <a:prstGeom prst="rect">
            <a:avLst/>
          </a:prstGeom>
        </p:spPr>
      </p:pic>
      <p:pic>
        <p:nvPicPr>
          <p:cNvPr id="9" name="Obraz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607143"/>
            <a:ext cx="5997388" cy="807722"/>
          </a:xfrm>
          <a:prstGeom prst="rect">
            <a:avLst/>
          </a:prstGeom>
        </p:spPr>
      </p:pic>
      <p:sp>
        <p:nvSpPr>
          <p:cNvPr id="10" name="Symbol zastępczy tekstu 12"/>
          <p:cNvSpPr>
            <a:spLocks noGrp="1"/>
          </p:cNvSpPr>
          <p:nvPr>
            <p:ph type="body" sz="quarter" idx="10" hasCustomPrompt="1"/>
          </p:nvPr>
        </p:nvSpPr>
        <p:spPr>
          <a:xfrm>
            <a:off x="368300" y="2687154"/>
            <a:ext cx="7300658" cy="647700"/>
          </a:xfrm>
          <a:prstGeom prst="rect">
            <a:avLst/>
          </a:prstGeom>
        </p:spPr>
        <p:txBody>
          <a:bodyPr>
            <a:noAutofit/>
          </a:bodyPr>
          <a:lstStyle>
            <a:lvl1pPr marL="0" indent="0">
              <a:buNone/>
              <a:defRPr sz="4500" cap="all" baseline="0">
                <a:solidFill>
                  <a:schemeClr val="bg1"/>
                </a:solidFill>
              </a:defRPr>
            </a:lvl1pPr>
          </a:lstStyle>
          <a:p>
            <a:pPr lvl="0"/>
            <a:r>
              <a:rPr lang="pl-PL" sz="4500" dirty="0"/>
              <a:t>Tytuł sekcji</a:t>
            </a:r>
            <a:endParaRPr lang="pl-PL" dirty="0"/>
          </a:p>
        </p:txBody>
      </p:sp>
      <p:pic>
        <p:nvPicPr>
          <p:cNvPr id="11" name="Obraz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39800" y="3402164"/>
            <a:ext cx="6616700" cy="579121"/>
          </a:xfrm>
          <a:prstGeom prst="rect">
            <a:avLst/>
          </a:prstGeom>
        </p:spPr>
      </p:pic>
      <p:sp>
        <p:nvSpPr>
          <p:cNvPr id="12" name="Symbol zastępczy tekstu 16"/>
          <p:cNvSpPr>
            <a:spLocks noGrp="1"/>
          </p:cNvSpPr>
          <p:nvPr>
            <p:ph type="body" sz="quarter" idx="11" hasCustomPrompt="1"/>
          </p:nvPr>
        </p:nvSpPr>
        <p:spPr>
          <a:xfrm>
            <a:off x="1123334" y="3463125"/>
            <a:ext cx="6110312" cy="469900"/>
          </a:xfrm>
          <a:prstGeom prst="rect">
            <a:avLst/>
          </a:prstGeom>
        </p:spPr>
        <p:txBody>
          <a:bodyPr/>
          <a:lstStyle>
            <a:lvl1pPr marL="0" indent="0">
              <a:buNone/>
              <a:defRPr sz="2400" cap="all" baseline="0">
                <a:solidFill>
                  <a:schemeClr val="bg1"/>
                </a:solidFill>
              </a:defRPr>
            </a:lvl1pPr>
          </a:lstStyle>
          <a:p>
            <a:pPr lvl="0"/>
            <a:r>
              <a:rPr lang="pl-PL" dirty="0"/>
              <a:t>Tytuł sekcji</a:t>
            </a:r>
          </a:p>
        </p:txBody>
      </p:sp>
    </p:spTree>
    <p:extLst>
      <p:ext uri="{BB962C8B-B14F-4D97-AF65-F5344CB8AC3E}">
        <p14:creationId xmlns:p14="http://schemas.microsoft.com/office/powerpoint/2010/main" val="2740379325"/>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6_Układ niestandardowy">
    <p:spTree>
      <p:nvGrpSpPr>
        <p:cNvPr id="1" name=""/>
        <p:cNvGrpSpPr/>
        <p:nvPr/>
      </p:nvGrpSpPr>
      <p:grpSpPr>
        <a:xfrm>
          <a:off x="0" y="0"/>
          <a:ext cx="0" cy="0"/>
          <a:chOff x="0" y="0"/>
          <a:chExt cx="0" cy="0"/>
        </a:xfrm>
      </p:grpSpPr>
      <p:sp>
        <p:nvSpPr>
          <p:cNvPr id="22" name="Prostokąt 21"/>
          <p:cNvSpPr/>
          <p:nvPr userDrawn="1"/>
        </p:nvSpPr>
        <p:spPr>
          <a:xfrm>
            <a:off x="6601216" y="2445706"/>
            <a:ext cx="5590784" cy="37128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prstClr val="white"/>
              </a:solidFill>
            </a:endParaRPr>
          </a:p>
        </p:txBody>
      </p:sp>
      <p:sp>
        <p:nvSpPr>
          <p:cNvPr id="8" name="Prostokąt 7"/>
          <p:cNvSpPr/>
          <p:nvPr userDrawn="1"/>
        </p:nvSpPr>
        <p:spPr>
          <a:xfrm>
            <a:off x="7857" y="4867693"/>
            <a:ext cx="5134298" cy="37128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prstClr val="white"/>
              </a:solidFill>
            </a:endParaRPr>
          </a:p>
        </p:txBody>
      </p:sp>
      <p:sp>
        <p:nvSpPr>
          <p:cNvPr id="14" name="Symbol zastępczy tekstu 13"/>
          <p:cNvSpPr>
            <a:spLocks noGrp="1"/>
          </p:cNvSpPr>
          <p:nvPr>
            <p:ph type="body" sz="quarter" idx="13"/>
          </p:nvPr>
        </p:nvSpPr>
        <p:spPr>
          <a:xfrm>
            <a:off x="838909" y="2356374"/>
            <a:ext cx="4808538" cy="1495425"/>
          </a:xfrm>
        </p:spPr>
        <p:txBody>
          <a:bodyPr>
            <a:normAutofit/>
          </a:bodyPr>
          <a:lstStyle>
            <a:lvl1pPr marL="0" indent="0">
              <a:buNone/>
              <a:defRPr sz="2000" cap="all" baseline="0"/>
            </a:lvl1pPr>
          </a:lstStyle>
          <a:p>
            <a:pPr lvl="0"/>
            <a:endParaRPr lang="pl-PL" dirty="0"/>
          </a:p>
        </p:txBody>
      </p:sp>
      <p:sp>
        <p:nvSpPr>
          <p:cNvPr id="16" name="Symbol zastępczy tekstu 15"/>
          <p:cNvSpPr>
            <a:spLocks noGrp="1"/>
          </p:cNvSpPr>
          <p:nvPr>
            <p:ph type="body" sz="quarter" idx="14"/>
          </p:nvPr>
        </p:nvSpPr>
        <p:spPr>
          <a:xfrm>
            <a:off x="6938682" y="2937230"/>
            <a:ext cx="4152900" cy="871537"/>
          </a:xfrm>
        </p:spPr>
        <p:txBody>
          <a:bodyPr>
            <a:normAutofit/>
          </a:bodyPr>
          <a:lstStyle>
            <a:lvl1pPr marL="0" indent="0">
              <a:buNone/>
              <a:defRPr sz="1600"/>
            </a:lvl1pPr>
          </a:lstStyle>
          <a:p>
            <a:pPr lvl="0"/>
            <a:endParaRPr lang="pl-PL" dirty="0"/>
          </a:p>
        </p:txBody>
      </p:sp>
      <p:sp>
        <p:nvSpPr>
          <p:cNvPr id="18" name="Symbol zastępczy tekstu 17"/>
          <p:cNvSpPr>
            <a:spLocks noGrp="1"/>
          </p:cNvSpPr>
          <p:nvPr>
            <p:ph type="body" sz="quarter" idx="15"/>
          </p:nvPr>
        </p:nvSpPr>
        <p:spPr>
          <a:xfrm>
            <a:off x="2711450" y="5411973"/>
            <a:ext cx="2516188" cy="633412"/>
          </a:xfrm>
        </p:spPr>
        <p:txBody>
          <a:bodyPr>
            <a:normAutofit/>
          </a:bodyPr>
          <a:lstStyle>
            <a:lvl1pPr marL="0" indent="0">
              <a:buNone/>
              <a:defRPr sz="1200"/>
            </a:lvl1pPr>
          </a:lstStyle>
          <a:p>
            <a:pPr lvl="0"/>
            <a:endParaRPr lang="pl-PL" dirty="0"/>
          </a:p>
        </p:txBody>
      </p:sp>
      <p:sp>
        <p:nvSpPr>
          <p:cNvPr id="20" name="Symbol zastępczy tekstu 10"/>
          <p:cNvSpPr>
            <a:spLocks noGrp="1"/>
          </p:cNvSpPr>
          <p:nvPr>
            <p:ph type="body" sz="quarter" idx="10" hasCustomPrompt="1"/>
          </p:nvPr>
        </p:nvSpPr>
        <p:spPr>
          <a:xfrm>
            <a:off x="1816100" y="812800"/>
            <a:ext cx="9563100" cy="635000"/>
          </a:xfrm>
          <a:prstGeom prst="rect">
            <a:avLst/>
          </a:prstGeom>
        </p:spPr>
        <p:txBody>
          <a:bodyPr anchor="ctr"/>
          <a:lstStyle>
            <a:lvl1pPr marL="0" indent="0">
              <a:buNone/>
              <a:defRPr sz="2500" cap="all" baseline="0">
                <a:solidFill>
                  <a:srgbClr val="6D6E71"/>
                </a:solidFill>
              </a:defRPr>
            </a:lvl1pPr>
          </a:lstStyle>
          <a:p>
            <a:pPr lvl="0"/>
            <a:r>
              <a:rPr lang="pl-PL" dirty="0"/>
              <a:t>tytuł</a:t>
            </a:r>
          </a:p>
        </p:txBody>
      </p:sp>
      <p:sp>
        <p:nvSpPr>
          <p:cNvPr id="24" name="Symbol zastępczy tekstu 23"/>
          <p:cNvSpPr>
            <a:spLocks noGrp="1"/>
          </p:cNvSpPr>
          <p:nvPr>
            <p:ph type="body" sz="quarter" idx="16"/>
          </p:nvPr>
        </p:nvSpPr>
        <p:spPr>
          <a:xfrm>
            <a:off x="2711450" y="4882989"/>
            <a:ext cx="2430463" cy="361950"/>
          </a:xfrm>
        </p:spPr>
        <p:txBody>
          <a:bodyPr anchor="ctr">
            <a:normAutofit/>
          </a:bodyPr>
          <a:lstStyle>
            <a:lvl1pPr marL="0" indent="0">
              <a:buNone/>
              <a:defRPr sz="1200" cap="all" baseline="0">
                <a:solidFill>
                  <a:schemeClr val="bg2"/>
                </a:solidFill>
              </a:defRPr>
            </a:lvl1pPr>
          </a:lstStyle>
          <a:p>
            <a:pPr lvl="0"/>
            <a:endParaRPr lang="pl-PL" dirty="0"/>
          </a:p>
        </p:txBody>
      </p:sp>
      <p:sp>
        <p:nvSpPr>
          <p:cNvPr id="25" name="Symbol zastępczy tekstu 23"/>
          <p:cNvSpPr>
            <a:spLocks noGrp="1"/>
          </p:cNvSpPr>
          <p:nvPr>
            <p:ph type="body" sz="quarter" idx="17"/>
          </p:nvPr>
        </p:nvSpPr>
        <p:spPr>
          <a:xfrm>
            <a:off x="6938682" y="2439101"/>
            <a:ext cx="3031228" cy="361950"/>
          </a:xfrm>
        </p:spPr>
        <p:txBody>
          <a:bodyPr anchor="ctr">
            <a:normAutofit/>
          </a:bodyPr>
          <a:lstStyle>
            <a:lvl1pPr marL="0" indent="0">
              <a:buNone/>
              <a:defRPr sz="1600" cap="all" baseline="0">
                <a:solidFill>
                  <a:schemeClr val="bg2"/>
                </a:solidFill>
              </a:defRPr>
            </a:lvl1pPr>
          </a:lstStyle>
          <a:p>
            <a:pPr lvl="0"/>
            <a:endParaRPr lang="pl-PL" dirty="0"/>
          </a:p>
        </p:txBody>
      </p:sp>
      <p:pic>
        <p:nvPicPr>
          <p:cNvPr id="12" name="Obraz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913" y="4483634"/>
            <a:ext cx="1787232" cy="1782695"/>
          </a:xfrm>
          <a:prstGeom prst="rect">
            <a:avLst/>
          </a:prstGeom>
        </p:spPr>
      </p:pic>
    </p:spTree>
    <p:extLst>
      <p:ext uri="{BB962C8B-B14F-4D97-AF65-F5344CB8AC3E}">
        <p14:creationId xmlns:p14="http://schemas.microsoft.com/office/powerpoint/2010/main" val="819272995"/>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preserve="1" userDrawn="1">
  <p:cSld name="4_Dwa elementy zawartości">
    <p:spTree>
      <p:nvGrpSpPr>
        <p:cNvPr id="1" name=""/>
        <p:cNvGrpSpPr/>
        <p:nvPr/>
      </p:nvGrpSpPr>
      <p:grpSpPr>
        <a:xfrm>
          <a:off x="0" y="0"/>
          <a:ext cx="0" cy="0"/>
          <a:chOff x="0" y="0"/>
          <a:chExt cx="0" cy="0"/>
        </a:xfrm>
      </p:grpSpPr>
      <p:sp>
        <p:nvSpPr>
          <p:cNvPr id="8" name="Symbol zastępczy tekstu 10"/>
          <p:cNvSpPr>
            <a:spLocks noGrp="1"/>
          </p:cNvSpPr>
          <p:nvPr>
            <p:ph type="body" sz="quarter" idx="10"/>
          </p:nvPr>
        </p:nvSpPr>
        <p:spPr>
          <a:xfrm>
            <a:off x="1816100" y="812800"/>
            <a:ext cx="8826500" cy="635000"/>
          </a:xfrm>
          <a:prstGeom prst="rect">
            <a:avLst/>
          </a:prstGeom>
        </p:spPr>
        <p:txBody>
          <a:bodyPr anchor="ctr"/>
          <a:lstStyle>
            <a:lvl1pPr marL="0" indent="0">
              <a:buNone/>
              <a:defRPr sz="2500" cap="all" baseline="0">
                <a:solidFill>
                  <a:srgbClr val="6D6E71"/>
                </a:solidFill>
              </a:defRPr>
            </a:lvl1pPr>
          </a:lstStyle>
          <a:p>
            <a:pPr lvl="0"/>
            <a:endParaRPr lang="pl-PL" dirty="0"/>
          </a:p>
        </p:txBody>
      </p:sp>
      <p:cxnSp>
        <p:nvCxnSpPr>
          <p:cNvPr id="12" name="Łącznik prosty 11"/>
          <p:cNvCxnSpPr/>
          <p:nvPr userDrawn="1"/>
        </p:nvCxnSpPr>
        <p:spPr>
          <a:xfrm>
            <a:off x="-2541" y="2692400"/>
            <a:ext cx="12263591"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sp>
        <p:nvSpPr>
          <p:cNvPr id="22" name="Symbol zastępczy tekstu 21"/>
          <p:cNvSpPr>
            <a:spLocks noGrp="1"/>
          </p:cNvSpPr>
          <p:nvPr>
            <p:ph type="body" sz="quarter" idx="14"/>
          </p:nvPr>
        </p:nvSpPr>
        <p:spPr>
          <a:xfrm>
            <a:off x="1778000" y="2207597"/>
            <a:ext cx="7658100" cy="1056303"/>
          </a:xfrm>
          <a:prstGeom prst="rect">
            <a:avLst/>
          </a:prstGeom>
        </p:spPr>
        <p:txBody>
          <a:bodyPr/>
          <a:lstStyle>
            <a:lvl1pPr>
              <a:defRPr sz="1200">
                <a:solidFill>
                  <a:srgbClr val="6D6E71"/>
                </a:solidFill>
              </a:defRPr>
            </a:lvl1pPr>
          </a:lstStyle>
          <a:p>
            <a:pPr lvl="0"/>
            <a:endParaRPr lang="pl-PL" dirty="0"/>
          </a:p>
        </p:txBody>
      </p:sp>
      <p:sp>
        <p:nvSpPr>
          <p:cNvPr id="14" name="Symbol zastępczy tekstu 21"/>
          <p:cNvSpPr>
            <a:spLocks noGrp="1"/>
          </p:cNvSpPr>
          <p:nvPr>
            <p:ph type="body" sz="quarter" idx="15"/>
          </p:nvPr>
        </p:nvSpPr>
        <p:spPr>
          <a:xfrm>
            <a:off x="1765300" y="3635403"/>
            <a:ext cx="7658100" cy="1056303"/>
          </a:xfrm>
          <a:prstGeom prst="rect">
            <a:avLst/>
          </a:prstGeom>
        </p:spPr>
        <p:txBody>
          <a:bodyPr/>
          <a:lstStyle>
            <a:lvl1pPr>
              <a:defRPr sz="1200">
                <a:solidFill>
                  <a:srgbClr val="6D6E71"/>
                </a:solidFill>
              </a:defRPr>
            </a:lvl1pPr>
          </a:lstStyle>
          <a:p>
            <a:pPr lvl="0"/>
            <a:endParaRPr lang="pl-PL" dirty="0"/>
          </a:p>
        </p:txBody>
      </p:sp>
      <p:sp>
        <p:nvSpPr>
          <p:cNvPr id="15" name="Symbol zastępczy tekstu 21"/>
          <p:cNvSpPr>
            <a:spLocks noGrp="1"/>
          </p:cNvSpPr>
          <p:nvPr>
            <p:ph type="body" sz="quarter" idx="16"/>
          </p:nvPr>
        </p:nvSpPr>
        <p:spPr>
          <a:xfrm>
            <a:off x="1765300" y="5070503"/>
            <a:ext cx="7658100" cy="1056303"/>
          </a:xfrm>
          <a:prstGeom prst="rect">
            <a:avLst/>
          </a:prstGeom>
        </p:spPr>
        <p:txBody>
          <a:bodyPr/>
          <a:lstStyle>
            <a:lvl1pPr>
              <a:defRPr sz="1200">
                <a:solidFill>
                  <a:srgbClr val="6D6E71"/>
                </a:solidFill>
              </a:defRPr>
            </a:lvl1pPr>
          </a:lstStyle>
          <a:p>
            <a:pPr lvl="0"/>
            <a:endParaRPr lang="pl-PL" dirty="0"/>
          </a:p>
        </p:txBody>
      </p:sp>
    </p:spTree>
    <p:extLst>
      <p:ext uri="{BB962C8B-B14F-4D97-AF65-F5344CB8AC3E}">
        <p14:creationId xmlns:p14="http://schemas.microsoft.com/office/powerpoint/2010/main" val="448769746"/>
      </p:ext>
    </p:extLst>
  </p:cSld>
  <p:clrMapOvr>
    <a:masterClrMapping/>
  </p:clrMapOvr>
  <p:extLst mod="1">
    <p:ext uri="{DCECCB84-F9BA-43D5-87BE-67443E8EF086}">
      <p15:sldGuideLst xmlns="" xmlns:p15="http://schemas.microsoft.com/office/powerpoint/2012/main">
        <p15:guide id="1" orient="horz" pos="1933">
          <p15:clr>
            <a:srgbClr val="FBAE40"/>
          </p15:clr>
        </p15:guide>
        <p15:guide id="2" pos="3840">
          <p15:clr>
            <a:srgbClr val="FBAE40"/>
          </p15:clr>
        </p15:guide>
      </p15:sldGuideLst>
    </p:ext>
  </p:extLst>
</p:sldLayout>
</file>

<file path=ppt/slideLayouts/slideLayout653.xml><?xml version="1.0" encoding="utf-8"?>
<p:sldLayout xmlns:a="http://schemas.openxmlformats.org/drawingml/2006/main" xmlns:r="http://schemas.openxmlformats.org/officeDocument/2006/relationships" xmlns:p="http://schemas.openxmlformats.org/presentationml/2006/main" preserve="1" userDrawn="1">
  <p:cSld name="5_Dwa elementy zawartości">
    <p:spTree>
      <p:nvGrpSpPr>
        <p:cNvPr id="1" name=""/>
        <p:cNvGrpSpPr/>
        <p:nvPr/>
      </p:nvGrpSpPr>
      <p:grpSpPr>
        <a:xfrm>
          <a:off x="0" y="0"/>
          <a:ext cx="0" cy="0"/>
          <a:chOff x="0" y="0"/>
          <a:chExt cx="0" cy="0"/>
        </a:xfrm>
      </p:grpSpPr>
      <p:sp>
        <p:nvSpPr>
          <p:cNvPr id="8" name="Symbol zastępczy tekstu 10"/>
          <p:cNvSpPr>
            <a:spLocks noGrp="1"/>
          </p:cNvSpPr>
          <p:nvPr>
            <p:ph type="body" sz="quarter" idx="10"/>
          </p:nvPr>
        </p:nvSpPr>
        <p:spPr>
          <a:xfrm>
            <a:off x="1816100" y="812800"/>
            <a:ext cx="8826500" cy="635000"/>
          </a:xfrm>
          <a:prstGeom prst="rect">
            <a:avLst/>
          </a:prstGeom>
        </p:spPr>
        <p:txBody>
          <a:bodyPr anchor="ctr"/>
          <a:lstStyle>
            <a:lvl1pPr marL="0" indent="0">
              <a:buNone/>
              <a:defRPr sz="2500" cap="all" baseline="0">
                <a:solidFill>
                  <a:srgbClr val="6D6E71"/>
                </a:solidFill>
              </a:defRPr>
            </a:lvl1pPr>
          </a:lstStyle>
          <a:p>
            <a:pPr lvl="0"/>
            <a:endParaRPr lang="pl-PL" dirty="0"/>
          </a:p>
        </p:txBody>
      </p:sp>
      <p:cxnSp>
        <p:nvCxnSpPr>
          <p:cNvPr id="12" name="Łącznik prosty 11"/>
          <p:cNvCxnSpPr/>
          <p:nvPr userDrawn="1"/>
        </p:nvCxnSpPr>
        <p:spPr>
          <a:xfrm>
            <a:off x="-2541" y="2692400"/>
            <a:ext cx="12263591"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sp>
        <p:nvSpPr>
          <p:cNvPr id="22" name="Symbol zastępczy tekstu 21"/>
          <p:cNvSpPr>
            <a:spLocks noGrp="1"/>
          </p:cNvSpPr>
          <p:nvPr>
            <p:ph type="body" sz="quarter" idx="14"/>
          </p:nvPr>
        </p:nvSpPr>
        <p:spPr>
          <a:xfrm>
            <a:off x="1778000" y="2207597"/>
            <a:ext cx="7658100" cy="1056303"/>
          </a:xfrm>
          <a:prstGeom prst="rect">
            <a:avLst/>
          </a:prstGeom>
        </p:spPr>
        <p:txBody>
          <a:bodyPr/>
          <a:lstStyle>
            <a:lvl1pPr>
              <a:defRPr sz="1200">
                <a:solidFill>
                  <a:srgbClr val="6D6E71"/>
                </a:solidFill>
              </a:defRPr>
            </a:lvl1pPr>
          </a:lstStyle>
          <a:p>
            <a:pPr lvl="0"/>
            <a:endParaRPr lang="pl-PL" dirty="0"/>
          </a:p>
        </p:txBody>
      </p:sp>
      <p:sp>
        <p:nvSpPr>
          <p:cNvPr id="14" name="Symbol zastępczy tekstu 21"/>
          <p:cNvSpPr>
            <a:spLocks noGrp="1"/>
          </p:cNvSpPr>
          <p:nvPr>
            <p:ph type="body" sz="quarter" idx="15"/>
          </p:nvPr>
        </p:nvSpPr>
        <p:spPr>
          <a:xfrm>
            <a:off x="1765300" y="3635403"/>
            <a:ext cx="7658100" cy="1056303"/>
          </a:xfrm>
          <a:prstGeom prst="rect">
            <a:avLst/>
          </a:prstGeom>
        </p:spPr>
        <p:txBody>
          <a:bodyPr/>
          <a:lstStyle>
            <a:lvl1pPr>
              <a:defRPr sz="1200">
                <a:solidFill>
                  <a:srgbClr val="6D6E71"/>
                </a:solidFill>
              </a:defRPr>
            </a:lvl1pPr>
          </a:lstStyle>
          <a:p>
            <a:pPr lvl="0"/>
            <a:endParaRPr lang="pl-PL" dirty="0"/>
          </a:p>
        </p:txBody>
      </p:sp>
      <p:sp>
        <p:nvSpPr>
          <p:cNvPr id="15" name="Symbol zastępczy tekstu 21"/>
          <p:cNvSpPr>
            <a:spLocks noGrp="1"/>
          </p:cNvSpPr>
          <p:nvPr>
            <p:ph type="body" sz="quarter" idx="16"/>
          </p:nvPr>
        </p:nvSpPr>
        <p:spPr>
          <a:xfrm>
            <a:off x="1765300" y="5070503"/>
            <a:ext cx="7658100" cy="1056303"/>
          </a:xfrm>
          <a:prstGeom prst="rect">
            <a:avLst/>
          </a:prstGeom>
        </p:spPr>
        <p:txBody>
          <a:bodyPr/>
          <a:lstStyle>
            <a:lvl1pPr>
              <a:defRPr sz="1200">
                <a:solidFill>
                  <a:srgbClr val="6D6E71"/>
                </a:solidFill>
              </a:defRPr>
            </a:lvl1pPr>
          </a:lstStyle>
          <a:p>
            <a:pPr lvl="0"/>
            <a:endParaRPr lang="pl-PL" dirty="0"/>
          </a:p>
        </p:txBody>
      </p:sp>
      <p:cxnSp>
        <p:nvCxnSpPr>
          <p:cNvPr id="17" name="Łącznik prosty 11"/>
          <p:cNvCxnSpPr/>
          <p:nvPr userDrawn="1"/>
        </p:nvCxnSpPr>
        <p:spPr>
          <a:xfrm>
            <a:off x="-71591" y="4142619"/>
            <a:ext cx="12263591"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19" name="Łącznik prosty 11"/>
          <p:cNvCxnSpPr/>
          <p:nvPr userDrawn="1"/>
        </p:nvCxnSpPr>
        <p:spPr>
          <a:xfrm>
            <a:off x="-71591" y="5577719"/>
            <a:ext cx="12263591"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8639552"/>
      </p:ext>
    </p:extLst>
  </p:cSld>
  <p:clrMapOvr>
    <a:masterClrMapping/>
  </p:clrMapOvr>
  <p:extLst mod="1">
    <p:ext uri="{DCECCB84-F9BA-43D5-87BE-67443E8EF086}">
      <p15:sldGuideLst xmlns="" xmlns:p15="http://schemas.microsoft.com/office/powerpoint/2012/main">
        <p15:guide id="1" orient="horz" pos="1933">
          <p15:clr>
            <a:srgbClr val="FBAE40"/>
          </p15:clr>
        </p15:guide>
        <p15:guide id="2" pos="3840">
          <p15:clr>
            <a:srgbClr val="FBAE40"/>
          </p15:clr>
        </p15:guide>
      </p15:sldGuideLst>
    </p:ext>
  </p:extLst>
</p:sldLayout>
</file>

<file path=ppt/slideLayouts/slideLayout654.xml><?xml version="1.0" encoding="utf-8"?>
<p:sldLayout xmlns:a="http://schemas.openxmlformats.org/drawingml/2006/main" xmlns:r="http://schemas.openxmlformats.org/officeDocument/2006/relationships" xmlns:p="http://schemas.openxmlformats.org/presentationml/2006/main" userDrawn="1">
  <p:cSld name="8_Dwa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341101"/>
      </p:ext>
    </p:extLst>
  </p:cSld>
  <p:clrMapOvr>
    <a:masterClrMapping/>
  </p:clrMapOvr>
  <p:extLst mod="1">
    <p:ext uri="{DCECCB84-F9BA-43D5-87BE-67443E8EF086}">
      <p15:sldGuideLst xmlns="" xmlns:p15="http://schemas.microsoft.com/office/powerpoint/2012/main">
        <p15:guide id="1" orient="horz" pos="1774">
          <p15:clr>
            <a:srgbClr val="FBAE40"/>
          </p15:clr>
        </p15:guide>
        <p15:guide id="2" pos="6131">
          <p15:clr>
            <a:srgbClr val="FBAE40"/>
          </p15:clr>
        </p15:guide>
      </p15:sldGuideLst>
    </p:ext>
  </p:extLst>
</p:sldLayout>
</file>

<file path=ppt/slideLayouts/slideLayout655.xml><?xml version="1.0" encoding="utf-8"?>
<p:sldLayout xmlns:a="http://schemas.openxmlformats.org/drawingml/2006/main" xmlns:r="http://schemas.openxmlformats.org/officeDocument/2006/relationships" xmlns:p="http://schemas.openxmlformats.org/presentationml/2006/main" showMasterSp="0"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1163300" y="6124657"/>
            <a:ext cx="0" cy="4953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584200" y="380941"/>
            <a:ext cx="3632200" cy="923330"/>
          </a:xfrm>
          <a:prstGeom prst="rect">
            <a:avLst/>
          </a:prstGeom>
          <a:noFill/>
        </p:spPr>
        <p:txBody>
          <a:bodyPr wrap="square" rtlCol="0">
            <a:spAutoFit/>
          </a:bodyPr>
          <a:lstStyle>
            <a:lvl1pPr>
              <a:defRPr lang="uk-UA" sz="3000" b="1">
                <a:latin typeface="+mn-lt"/>
                <a:ea typeface="Roboto Condensed" panose="02000000000000000000" pitchFamily="2" charset="0"/>
                <a:cs typeface="+mn-cs"/>
              </a:defRPr>
            </a:lvl1pPr>
          </a:lstStyle>
          <a:p>
            <a:pPr marL="0" lvl="0"/>
            <a:r>
              <a:rPr lang="pl-PL" dirty="0"/>
              <a:t>kliknij</a:t>
            </a:r>
            <a:br>
              <a:rPr lang="pl-PL" dirty="0"/>
            </a:br>
            <a:r>
              <a:rPr lang="pl-PL" dirty="0"/>
              <a:t>aby edytować</a:t>
            </a:r>
            <a:endParaRPr lang="uk-UA" dirty="0"/>
          </a:p>
        </p:txBody>
      </p:sp>
      <p:sp>
        <p:nvSpPr>
          <p:cNvPr id="9" name="Slide Number Placeholder 8"/>
          <p:cNvSpPr>
            <a:spLocks noGrp="1"/>
          </p:cNvSpPr>
          <p:nvPr>
            <p:ph type="sldNum" sz="quarter" idx="10"/>
          </p:nvPr>
        </p:nvSpPr>
        <p:spPr>
          <a:xfrm>
            <a:off x="11277600" y="6048457"/>
            <a:ext cx="1155700" cy="666977"/>
          </a:xfrm>
          <a:prstGeom prst="rect">
            <a:avLst/>
          </a:prstGeom>
          <a:noFill/>
        </p:spPr>
        <p:txBody>
          <a:bodyPr wrap="square" rtlCol="0">
            <a:spAutoFit/>
          </a:bodyPr>
          <a:lstStyle>
            <a:lvl1pPr>
              <a:defRPr lang="uk-UA" sz="1867" b="1" smtClean="0">
                <a:solidFill>
                  <a:schemeClr val="accent2"/>
                </a:solidFill>
              </a:defRPr>
            </a:lvl1pPr>
          </a:lstStyle>
          <a:p>
            <a:pPr algn="l">
              <a:defRPr/>
            </a:pPr>
            <a:r>
              <a:rPr lang="pl-PL" dirty="0">
                <a:solidFill>
                  <a:srgbClr val="7F7F7F"/>
                </a:solidFill>
              </a:rPr>
              <a:t>strona</a:t>
            </a:r>
          </a:p>
          <a:p>
            <a:pPr algn="l">
              <a:defRPr/>
            </a:pPr>
            <a:r>
              <a:rPr lang="pl-PL" dirty="0">
                <a:solidFill>
                  <a:srgbClr val="7F7F7F"/>
                </a:solidFill>
              </a:rPr>
              <a:t>0</a:t>
            </a:r>
            <a:fld id="{37D409AB-2201-4E18-8A34-C31753AD9B06}" type="slidenum">
              <a:rPr>
                <a:solidFill>
                  <a:srgbClr val="7F7F7F"/>
                </a:solidFill>
              </a:rPr>
              <a:pPr algn="l">
                <a:defRPr/>
              </a:pPr>
              <a:t>‹#›</a:t>
            </a:fld>
            <a:endParaRPr dirty="0">
              <a:solidFill>
                <a:srgbClr val="7F7F7F"/>
              </a:solidFill>
            </a:endParaRPr>
          </a:p>
        </p:txBody>
      </p:sp>
      <p:sp>
        <p:nvSpPr>
          <p:cNvPr id="6" name="Picture Placeholder 5"/>
          <p:cNvSpPr>
            <a:spLocks noGrp="1"/>
          </p:cNvSpPr>
          <p:nvPr>
            <p:ph type="pic" sz="quarter" idx="11"/>
          </p:nvPr>
        </p:nvSpPr>
        <p:spPr>
          <a:xfrm>
            <a:off x="999744" y="2231136"/>
            <a:ext cx="2395728" cy="2395728"/>
          </a:xfrm>
          <a:prstGeom prst="rect">
            <a:avLst/>
          </a:prstGeom>
        </p:spPr>
        <p:txBody>
          <a:bodyPr/>
          <a:lstStyle/>
          <a:p>
            <a:endParaRPr lang="uk-UA"/>
          </a:p>
        </p:txBody>
      </p:sp>
    </p:spTree>
    <p:extLst>
      <p:ext uri="{BB962C8B-B14F-4D97-AF65-F5344CB8AC3E}">
        <p14:creationId xmlns:p14="http://schemas.microsoft.com/office/powerpoint/2010/main" val="36605827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656.xml><?xml version="1.0" encoding="utf-8"?>
<p:sldLayout xmlns:a="http://schemas.openxmlformats.org/drawingml/2006/main" xmlns:r="http://schemas.openxmlformats.org/officeDocument/2006/relationships" xmlns:p="http://schemas.openxmlformats.org/presentationml/2006/main">
  <p:cSld name="11_Tytuł i zawartoś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3022"/>
      </p:ext>
    </p:extLst>
  </p:cSld>
  <p:clrMapOvr>
    <a:masterClrMapping/>
  </p:clrMapOvr>
  <p:hf sldNum="0" hdr="0" ftr="0" dt="0"/>
</p:sldLayout>
</file>

<file path=ppt/slideLayouts/slideLayout657.xml><?xml version="1.0" encoding="utf-8"?>
<p:sldLayout xmlns:a="http://schemas.openxmlformats.org/drawingml/2006/main" xmlns:r="http://schemas.openxmlformats.org/officeDocument/2006/relationships" xmlns:p="http://schemas.openxmlformats.org/presentationml/2006/main" type="blank">
  <p:cSld name="1_Pusty">
    <p:spTree>
      <p:nvGrpSpPr>
        <p:cNvPr id="1" name=""/>
        <p:cNvGrpSpPr/>
        <p:nvPr/>
      </p:nvGrpSpPr>
      <p:grpSpPr>
        <a:xfrm>
          <a:off x="0" y="0"/>
          <a:ext cx="0" cy="0"/>
          <a:chOff x="0" y="0"/>
          <a:chExt cx="0" cy="0"/>
        </a:xfrm>
      </p:grpSpPr>
      <p:sp>
        <p:nvSpPr>
          <p:cNvPr id="2" name="Symbol zastępczy daty 1">
            <a:extLst>
              <a:ext uri="{FF2B5EF4-FFF2-40B4-BE49-F238E27FC236}">
                <a16:creationId xmlns="" xmlns:a16="http://schemas.microsoft.com/office/drawing/2014/main" id="{CD56C545-3FCA-4307-89DF-CC3101033251}"/>
              </a:ext>
            </a:extLst>
          </p:cNvPr>
          <p:cNvSpPr txBox="1">
            <a:spLocks noGrp="1"/>
          </p:cNvSpPr>
          <p:nvPr>
            <p:ph type="dt" sz="quarter" idx="10"/>
          </p:nvPr>
        </p:nvSpPr>
        <p:spPr>
          <a:xfrm>
            <a:off x="8382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B2378810-AD0E-44DA-9C3E-2A2CA40199DB}" type="datetime1">
              <a:rPr/>
              <a:pPr>
                <a:defRPr/>
              </a:pPr>
              <a:t>2018-11-24</a:t>
            </a:fld>
            <a:endParaRPr dirty="0"/>
          </a:p>
        </p:txBody>
      </p:sp>
      <p:sp>
        <p:nvSpPr>
          <p:cNvPr id="3" name="Symbol zastępczy stopki 2">
            <a:extLst>
              <a:ext uri="{FF2B5EF4-FFF2-40B4-BE49-F238E27FC236}">
                <a16:creationId xmlns="" xmlns:a16="http://schemas.microsoft.com/office/drawing/2014/main" id="{9D75113C-12C7-4F60-BA5D-69A07FE35972}"/>
              </a:ext>
            </a:extLst>
          </p:cNvPr>
          <p:cNvSpPr txBox="1">
            <a:spLocks noGrp="1"/>
          </p:cNvSpPr>
          <p:nvPr>
            <p:ph type="ftr" sz="quarter" idx="11"/>
          </p:nvPr>
        </p:nvSpPr>
        <p:spPr>
          <a:xfrm>
            <a:off x="4038600" y="6356350"/>
            <a:ext cx="41148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endParaRPr dirty="0"/>
          </a:p>
        </p:txBody>
      </p:sp>
      <p:sp>
        <p:nvSpPr>
          <p:cNvPr id="4" name="Symbol zastępczy numeru slajdu 3">
            <a:extLst>
              <a:ext uri="{FF2B5EF4-FFF2-40B4-BE49-F238E27FC236}">
                <a16:creationId xmlns="" xmlns:a16="http://schemas.microsoft.com/office/drawing/2014/main" id="{0C1C39B9-2974-4F2B-BC25-662A2C6CCFBF}"/>
              </a:ext>
            </a:extLst>
          </p:cNvPr>
          <p:cNvSpPr txBox="1">
            <a:spLocks noGrp="1"/>
          </p:cNvSpPr>
          <p:nvPr>
            <p:ph type="sldNum" sz="quarter" idx="12"/>
          </p:nvPr>
        </p:nvSpPr>
        <p:spPr>
          <a:xfrm>
            <a:off x="8610600" y="6356350"/>
            <a:ext cx="274320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a:defRPr/>
            </a:pPr>
            <a:fld id="{D44116E4-F2A0-4B60-9180-78658F260356}" type="slidenum">
              <a:rPr/>
              <a:pPr>
                <a:defRPr/>
              </a:pPr>
              <a:t>‹#›</a:t>
            </a:fld>
            <a:endParaRPr dirty="0"/>
          </a:p>
        </p:txBody>
      </p:sp>
    </p:spTree>
    <p:extLst>
      <p:ext uri="{BB962C8B-B14F-4D97-AF65-F5344CB8AC3E}">
        <p14:creationId xmlns:p14="http://schemas.microsoft.com/office/powerpoint/2010/main" val="4115972925"/>
      </p:ext>
    </p:extLst>
  </p:cSld>
  <p:clrMapOvr>
    <a:masterClrMapping/>
  </p:clrMapOvr>
  <p:hf sldNum="0" hdr="0" ftr="0" dt="0"/>
</p:sldLayout>
</file>

<file path=ppt/slideLayouts/slideLayout658.xml><?xml version="1.0" encoding="utf-8"?>
<p:sldLayout xmlns:a="http://schemas.openxmlformats.org/drawingml/2006/main" xmlns:r="http://schemas.openxmlformats.org/officeDocument/2006/relationships" xmlns:p="http://schemas.openxmlformats.org/presentationml/2006/main">
  <p:cSld name="1_Slajd tytułowy">
    <p:spTree>
      <p:nvGrpSpPr>
        <p:cNvPr id="1" name=""/>
        <p:cNvGrpSpPr/>
        <p:nvPr/>
      </p:nvGrpSpPr>
      <p:grpSpPr>
        <a:xfrm>
          <a:off x="0" y="0"/>
          <a:ext cx="0" cy="0"/>
          <a:chOff x="0" y="0"/>
          <a:chExt cx="0" cy="0"/>
        </a:xfrm>
      </p:grpSpPr>
      <p:sp>
        <p:nvSpPr>
          <p:cNvPr id="2" name="Symbol zastępczy tekstu 12">
            <a:extLst>
              <a:ext uri="{FF2B5EF4-FFF2-40B4-BE49-F238E27FC236}">
                <a16:creationId xmlns:a16="http://schemas.microsoft.com/office/drawing/2014/main" xmlns="" id="{DB5AB15A-092B-4CB5-BB6E-3E2C59EB133C}"/>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3" name="Symbol zastępczy tekstu 16">
            <a:extLst>
              <a:ext uri="{FF2B5EF4-FFF2-40B4-BE49-F238E27FC236}">
                <a16:creationId xmlns:a16="http://schemas.microsoft.com/office/drawing/2014/main" xmlns="" id="{51D8ECD5-7DC1-4E08-A125-3CDD87CED8ED}"/>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4" name="Symbol zastępczy tekstu 16">
            <a:extLst>
              <a:ext uri="{FF2B5EF4-FFF2-40B4-BE49-F238E27FC236}">
                <a16:creationId xmlns:a16="http://schemas.microsoft.com/office/drawing/2014/main" xmlns="" id="{B209F716-4347-49F0-ACFD-C2DABFF6BF0E}"/>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Tree>
    <p:extLst>
      <p:ext uri="{BB962C8B-B14F-4D97-AF65-F5344CB8AC3E}">
        <p14:creationId xmlns:p14="http://schemas.microsoft.com/office/powerpoint/2010/main" val="3117960051"/>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36070E2B-9CC7-4224-8A2D-EE70AE0E7A0C}"/>
              </a:ext>
            </a:extLst>
          </p:cNvPr>
          <p:cNvSpPr txBox="1">
            <a:spLocks noGrp="1"/>
          </p:cNvSpPr>
          <p:nvPr>
            <p:ph type="title"/>
          </p:nvPr>
        </p:nvSpPr>
        <p:spPr>
          <a:xfrm>
            <a:off x="839784" y="457200"/>
            <a:ext cx="3932240" cy="1600200"/>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pl-PL" sz="3200" b="0" i="0" u="none" strike="noStrike" cap="none" spc="0" baseline="0">
                <a:solidFill>
                  <a:srgbClr val="000000"/>
                </a:solidFill>
                <a:uFillTx/>
                <a:latin typeface="Arial"/>
              </a:defRPr>
            </a:lvl1pPr>
          </a:lstStyle>
          <a:p>
            <a:pPr lvl="0"/>
            <a:r>
              <a:rPr lang="pl-PL"/>
              <a:t>Kliknij, aby edytować styl</a:t>
            </a:r>
          </a:p>
        </p:txBody>
      </p:sp>
      <p:sp>
        <p:nvSpPr>
          <p:cNvPr id="3" name="Symbol zastępczy zawartości 2">
            <a:extLst>
              <a:ext uri="{FF2B5EF4-FFF2-40B4-BE49-F238E27FC236}">
                <a16:creationId xmlns="" xmlns:a16="http://schemas.microsoft.com/office/drawing/2014/main" id="{F340F1F7-8759-4119-9376-9F6C723F22C8}"/>
              </a:ext>
            </a:extLst>
          </p:cNvPr>
          <p:cNvSpPr txBox="1">
            <a:spLocks noGrp="1"/>
          </p:cNvSpPr>
          <p:nvPr>
            <p:ph idx="1"/>
          </p:nvPr>
        </p:nvSpPr>
        <p:spPr>
          <a:xfrm>
            <a:off x="5183184" y="987423"/>
            <a:ext cx="6172200" cy="487362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3200"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sz="2800"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sz="2400"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sz="2000"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sz="2000"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 xmlns:a16="http://schemas.microsoft.com/office/drawing/2014/main" id="{61DB52BF-A834-422B-BBE4-1783F6BA7EC8}"/>
              </a:ext>
            </a:extLst>
          </p:cNvPr>
          <p:cNvSpPr txBox="1">
            <a:spLocks noGrp="1"/>
          </p:cNvSpPr>
          <p:nvPr>
            <p:ph type="body" sz="half" idx="2"/>
          </p:nvPr>
        </p:nvSpPr>
        <p:spPr>
          <a:xfrm>
            <a:off x="839784" y="2057400"/>
            <a:ext cx="3932240" cy="381158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600" b="0" i="0" u="none" strike="noStrike" cap="none" spc="0" baseline="0">
                <a:solidFill>
                  <a:srgbClr val="000000"/>
                </a:solidFill>
                <a:uFillTx/>
                <a:latin typeface="Arial"/>
              </a:defRPr>
            </a:lvl1pPr>
          </a:lstStyle>
          <a:p>
            <a:pPr lvl="0"/>
            <a:r>
              <a:rPr lang="pl-PL"/>
              <a:t>Kliknij, aby edytować style wzorca tekstu</a:t>
            </a:r>
          </a:p>
        </p:txBody>
      </p:sp>
      <p:sp>
        <p:nvSpPr>
          <p:cNvPr id="5" name="Symbol zastępczy daty 4">
            <a:extLst>
              <a:ext uri="{FF2B5EF4-FFF2-40B4-BE49-F238E27FC236}">
                <a16:creationId xmlns="" xmlns:a16="http://schemas.microsoft.com/office/drawing/2014/main" id="{946A17B3-E80C-4B31-B984-F4ED3E46A81F}"/>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lvl="0"/>
            <a:fld id="{E4D3EBD0-4121-4C47-AF14-172B3B993A65}" type="datetime1">
              <a:rPr lang="pl-PL"/>
              <a:pPr lvl="0"/>
              <a:t>2018-11-24</a:t>
            </a:fld>
            <a:endParaRPr lang="pl-PL" dirty="0"/>
          </a:p>
        </p:txBody>
      </p:sp>
      <p:sp>
        <p:nvSpPr>
          <p:cNvPr id="6" name="Symbol zastępczy stopki 5">
            <a:extLst>
              <a:ext uri="{FF2B5EF4-FFF2-40B4-BE49-F238E27FC236}">
                <a16:creationId xmlns="" xmlns:a16="http://schemas.microsoft.com/office/drawing/2014/main" id="{8A98C2E6-665F-4B9D-9C8F-C268E95CB350}"/>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lvl="0"/>
            <a:endParaRPr lang="pl-PL" dirty="0"/>
          </a:p>
        </p:txBody>
      </p:sp>
      <p:sp>
        <p:nvSpPr>
          <p:cNvPr id="7" name="Symbol zastępczy numeru slajdu 6">
            <a:extLst>
              <a:ext uri="{FF2B5EF4-FFF2-40B4-BE49-F238E27FC236}">
                <a16:creationId xmlns="" xmlns:a16="http://schemas.microsoft.com/office/drawing/2014/main" id="{C82F5E8A-F89A-4518-8914-ED2033242F7A}"/>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lvl="0"/>
            <a:fld id="{9DC14874-293C-41AB-A328-8A401A667A10}" type="slidenum">
              <a:t>‹#›</a:t>
            </a:fld>
            <a:endParaRPr lang="pl-PL" dirty="0"/>
          </a:p>
        </p:txBody>
      </p:sp>
    </p:spTree>
    <p:extLst>
      <p:ext uri="{BB962C8B-B14F-4D97-AF65-F5344CB8AC3E}">
        <p14:creationId xmlns:p14="http://schemas.microsoft.com/office/powerpoint/2010/main" val="5177645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1EE97AEE-0465-4CCE-AFBA-6DC2DFA555FF}"/>
              </a:ext>
            </a:extLst>
          </p:cNvPr>
          <p:cNvSpPr txBox="1">
            <a:spLocks noGrp="1"/>
          </p:cNvSpPr>
          <p:nvPr>
            <p:ph type="title"/>
          </p:nvPr>
        </p:nvSpPr>
        <p:spPr>
          <a:xfrm>
            <a:off x="839784" y="457200"/>
            <a:ext cx="3932240" cy="1600200"/>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pl-PL" sz="3200" b="0" i="0" u="none" strike="noStrike" cap="none" spc="0" baseline="0">
                <a:solidFill>
                  <a:srgbClr val="000000"/>
                </a:solidFill>
                <a:uFillTx/>
                <a:latin typeface="Arial"/>
              </a:defRPr>
            </a:lvl1pPr>
          </a:lstStyle>
          <a:p>
            <a:pPr lvl="0"/>
            <a:r>
              <a:rPr lang="pl-PL"/>
              <a:t>Kliknij, aby edytować styl</a:t>
            </a:r>
          </a:p>
        </p:txBody>
      </p:sp>
      <p:sp>
        <p:nvSpPr>
          <p:cNvPr id="3" name="Symbol zastępczy obrazu 2">
            <a:extLst>
              <a:ext uri="{FF2B5EF4-FFF2-40B4-BE49-F238E27FC236}">
                <a16:creationId xmlns="" xmlns:a16="http://schemas.microsoft.com/office/drawing/2014/main" id="{7A840D69-5CA8-48AF-B0B9-E673713682BE}"/>
              </a:ext>
            </a:extLst>
          </p:cNvPr>
          <p:cNvSpPr txBox="1">
            <a:spLocks noGrp="1"/>
          </p:cNvSpPr>
          <p:nvPr>
            <p:ph type="pic" idx="1"/>
          </p:nvPr>
        </p:nvSpPr>
        <p:spPr>
          <a:xfrm>
            <a:off x="5183184" y="987423"/>
            <a:ext cx="6172200" cy="487362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3200" b="0" i="0" u="none" strike="noStrike" cap="none" spc="0" baseline="0">
                <a:solidFill>
                  <a:srgbClr val="000000"/>
                </a:solidFill>
                <a:uFillTx/>
                <a:latin typeface="Arial"/>
              </a:defRPr>
            </a:lvl1pPr>
          </a:lstStyle>
          <a:p>
            <a:pPr lvl="0"/>
            <a:endParaRPr lang="pl-PL" dirty="0"/>
          </a:p>
        </p:txBody>
      </p:sp>
      <p:sp>
        <p:nvSpPr>
          <p:cNvPr id="4" name="Symbol zastępczy tekstu 3">
            <a:extLst>
              <a:ext uri="{FF2B5EF4-FFF2-40B4-BE49-F238E27FC236}">
                <a16:creationId xmlns="" xmlns:a16="http://schemas.microsoft.com/office/drawing/2014/main" id="{10CD53DA-B55F-41B3-9B42-4CEB83D527A8}"/>
              </a:ext>
            </a:extLst>
          </p:cNvPr>
          <p:cNvSpPr txBox="1">
            <a:spLocks noGrp="1"/>
          </p:cNvSpPr>
          <p:nvPr>
            <p:ph type="body" sz="half" idx="2"/>
          </p:nvPr>
        </p:nvSpPr>
        <p:spPr>
          <a:xfrm>
            <a:off x="839784" y="2057400"/>
            <a:ext cx="3932240" cy="381158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600" b="0" i="0" u="none" strike="noStrike" cap="none" spc="0" baseline="0">
                <a:solidFill>
                  <a:srgbClr val="000000"/>
                </a:solidFill>
                <a:uFillTx/>
                <a:latin typeface="Arial"/>
              </a:defRPr>
            </a:lvl1pPr>
          </a:lstStyle>
          <a:p>
            <a:pPr lvl="0"/>
            <a:r>
              <a:rPr lang="pl-PL"/>
              <a:t>Kliknij, aby edytować style wzorca tekstu</a:t>
            </a:r>
          </a:p>
        </p:txBody>
      </p:sp>
      <p:sp>
        <p:nvSpPr>
          <p:cNvPr id="5" name="Symbol zastępczy daty 4">
            <a:extLst>
              <a:ext uri="{FF2B5EF4-FFF2-40B4-BE49-F238E27FC236}">
                <a16:creationId xmlns="" xmlns:a16="http://schemas.microsoft.com/office/drawing/2014/main" id="{147F559D-50E9-4579-8568-02058DD6400B}"/>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lvl="0"/>
            <a:fld id="{90773372-5E1B-411F-A0B0-563DA6C786B0}" type="datetime1">
              <a:rPr lang="pl-PL"/>
              <a:pPr lvl="0"/>
              <a:t>2018-11-24</a:t>
            </a:fld>
            <a:endParaRPr lang="pl-PL" dirty="0"/>
          </a:p>
        </p:txBody>
      </p:sp>
      <p:sp>
        <p:nvSpPr>
          <p:cNvPr id="6" name="Symbol zastępczy stopki 5">
            <a:extLst>
              <a:ext uri="{FF2B5EF4-FFF2-40B4-BE49-F238E27FC236}">
                <a16:creationId xmlns="" xmlns:a16="http://schemas.microsoft.com/office/drawing/2014/main" id="{30772F96-DFA3-4D53-872C-AF3A05BC18F6}"/>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lvl="0"/>
            <a:endParaRPr lang="pl-PL" dirty="0"/>
          </a:p>
        </p:txBody>
      </p:sp>
      <p:sp>
        <p:nvSpPr>
          <p:cNvPr id="7" name="Symbol zastępczy numeru slajdu 6">
            <a:extLst>
              <a:ext uri="{FF2B5EF4-FFF2-40B4-BE49-F238E27FC236}">
                <a16:creationId xmlns="" xmlns:a16="http://schemas.microsoft.com/office/drawing/2014/main" id="{0E3B6629-DD8B-4949-B332-A4B7991936D8}"/>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lvl="0"/>
            <a:fld id="{972DC3D2-F4FB-4F60-B770-CC1B09F42209}" type="slidenum">
              <a:t>‹#›</a:t>
            </a:fld>
            <a:endParaRPr lang="pl-PL" dirty="0"/>
          </a:p>
        </p:txBody>
      </p:sp>
    </p:spTree>
    <p:extLst>
      <p:ext uri="{BB962C8B-B14F-4D97-AF65-F5344CB8AC3E}">
        <p14:creationId xmlns:p14="http://schemas.microsoft.com/office/powerpoint/2010/main" val="40023056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2BAB9DCA-35CB-4A71-996D-3FDF2EEDD819}"/>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ytułu pionowego 2">
            <a:extLst>
              <a:ext uri="{FF2B5EF4-FFF2-40B4-BE49-F238E27FC236}">
                <a16:creationId xmlns="" xmlns:a16="http://schemas.microsoft.com/office/drawing/2014/main" id="{FE4C73A6-FEBD-4B88-A371-5C4E29573F00}"/>
              </a:ext>
            </a:extLst>
          </p:cNvPr>
          <p:cNvSpPr txBox="1">
            <a:spLocks noGrp="1"/>
          </p:cNvSpPr>
          <p:nvPr>
            <p:ph type="body" orient="vert" idx="1"/>
          </p:nvPr>
        </p:nvSpPr>
        <p:spPr>
          <a:xfrm>
            <a:off x="838203" y="1825627"/>
            <a:ext cx="10515600" cy="4351336"/>
          </a:xfrm>
          <a:prstGeom prst="rect">
            <a:avLst/>
          </a:prstGeom>
          <a:noFill/>
          <a:ln>
            <a:noFill/>
          </a:ln>
        </p:spPr>
        <p:txBody>
          <a:bodyPr vert="eaVert"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AEE14B1A-61E2-4EF3-9D2A-6939B832BE98}"/>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lvl="0"/>
            <a:fld id="{E4898927-A024-4D2A-8A12-71EA4BF0EFE6}" type="datetime1">
              <a:rPr lang="pl-PL"/>
              <a:pPr lvl="0"/>
              <a:t>2018-11-24</a:t>
            </a:fld>
            <a:endParaRPr lang="pl-PL" dirty="0"/>
          </a:p>
        </p:txBody>
      </p:sp>
      <p:sp>
        <p:nvSpPr>
          <p:cNvPr id="5" name="Symbol zastępczy stopki 4">
            <a:extLst>
              <a:ext uri="{FF2B5EF4-FFF2-40B4-BE49-F238E27FC236}">
                <a16:creationId xmlns="" xmlns:a16="http://schemas.microsoft.com/office/drawing/2014/main" id="{E9ACCB58-F110-4116-A50F-1331CA32FEC1}"/>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lvl="0"/>
            <a:endParaRPr lang="pl-PL" dirty="0"/>
          </a:p>
        </p:txBody>
      </p:sp>
      <p:sp>
        <p:nvSpPr>
          <p:cNvPr id="6" name="Symbol zastępczy numeru slajdu 5">
            <a:extLst>
              <a:ext uri="{FF2B5EF4-FFF2-40B4-BE49-F238E27FC236}">
                <a16:creationId xmlns="" xmlns:a16="http://schemas.microsoft.com/office/drawing/2014/main" id="{F8CA4E4F-90DC-4461-BA8A-252D42C8863D}"/>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lvl="0"/>
            <a:fld id="{AB726CF9-A2BD-42AF-9C3E-900F96AB9DD2}" type="slidenum">
              <a:t>‹#›</a:t>
            </a:fld>
            <a:endParaRPr lang="pl-PL" dirty="0"/>
          </a:p>
        </p:txBody>
      </p:sp>
    </p:spTree>
    <p:extLst>
      <p:ext uri="{BB962C8B-B14F-4D97-AF65-F5344CB8AC3E}">
        <p14:creationId xmlns:p14="http://schemas.microsoft.com/office/powerpoint/2010/main" val="38785611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 xmlns:a16="http://schemas.microsoft.com/office/drawing/2014/main" id="{A3FE8BBB-B068-4437-9E56-E8555CB921E6}"/>
              </a:ext>
            </a:extLst>
          </p:cNvPr>
          <p:cNvSpPr txBox="1">
            <a:spLocks noGrp="1"/>
          </p:cNvSpPr>
          <p:nvPr>
            <p:ph type="title" orient="vert"/>
          </p:nvPr>
        </p:nvSpPr>
        <p:spPr>
          <a:xfrm>
            <a:off x="8724903" y="365129"/>
            <a:ext cx="2628899" cy="5811834"/>
          </a:xfrm>
          <a:prstGeom prst="rect">
            <a:avLst/>
          </a:prstGeom>
          <a:noFill/>
          <a:ln>
            <a:noFill/>
          </a:ln>
        </p:spPr>
        <p:txBody>
          <a:bodyPr vert="eaVert"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ytułu pionowego 2">
            <a:extLst>
              <a:ext uri="{FF2B5EF4-FFF2-40B4-BE49-F238E27FC236}">
                <a16:creationId xmlns="" xmlns:a16="http://schemas.microsoft.com/office/drawing/2014/main" id="{306FF918-4DE5-4473-A935-DF32D6BBB2A0}"/>
              </a:ext>
            </a:extLst>
          </p:cNvPr>
          <p:cNvSpPr txBox="1">
            <a:spLocks noGrp="1"/>
          </p:cNvSpPr>
          <p:nvPr>
            <p:ph type="body" orient="vert" idx="1"/>
          </p:nvPr>
        </p:nvSpPr>
        <p:spPr>
          <a:xfrm>
            <a:off x="838203" y="365129"/>
            <a:ext cx="7734296" cy="5811834"/>
          </a:xfrm>
          <a:prstGeom prst="rect">
            <a:avLst/>
          </a:prstGeom>
          <a:noFill/>
          <a:ln>
            <a:noFill/>
          </a:ln>
        </p:spPr>
        <p:txBody>
          <a:bodyPr vert="eaVert"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5AD7B43D-1191-4CDB-A67B-85548A0C42B1}"/>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lvl="0"/>
            <a:fld id="{19D573B1-6E02-4EF6-9BA6-7E69D8C01EFA}" type="datetime1">
              <a:rPr lang="pl-PL"/>
              <a:pPr lvl="0"/>
              <a:t>2018-11-24</a:t>
            </a:fld>
            <a:endParaRPr lang="pl-PL" dirty="0"/>
          </a:p>
        </p:txBody>
      </p:sp>
      <p:sp>
        <p:nvSpPr>
          <p:cNvPr id="5" name="Symbol zastępczy stopki 4">
            <a:extLst>
              <a:ext uri="{FF2B5EF4-FFF2-40B4-BE49-F238E27FC236}">
                <a16:creationId xmlns="" xmlns:a16="http://schemas.microsoft.com/office/drawing/2014/main" id="{11F655B3-CB6E-4667-A19A-5B94BDC23E26}"/>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lvl="0"/>
            <a:endParaRPr lang="pl-PL" dirty="0"/>
          </a:p>
        </p:txBody>
      </p:sp>
      <p:sp>
        <p:nvSpPr>
          <p:cNvPr id="6" name="Symbol zastępczy numeru slajdu 5">
            <a:extLst>
              <a:ext uri="{FF2B5EF4-FFF2-40B4-BE49-F238E27FC236}">
                <a16:creationId xmlns="" xmlns:a16="http://schemas.microsoft.com/office/drawing/2014/main" id="{5972FA69-CDBC-44CE-A15D-655DC8C8BD65}"/>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pPr lvl="0"/>
            <a:fld id="{CF910C0E-05F4-435C-8C20-7787BB9B1327}" type="slidenum">
              <a:t>‹#›</a:t>
            </a:fld>
            <a:endParaRPr lang="pl-PL" dirty="0"/>
          </a:p>
        </p:txBody>
      </p:sp>
    </p:spTree>
    <p:extLst>
      <p:ext uri="{BB962C8B-B14F-4D97-AF65-F5344CB8AC3E}">
        <p14:creationId xmlns:p14="http://schemas.microsoft.com/office/powerpoint/2010/main" val="2272964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Dwa elementy zawartości">
    <p:spTree>
      <p:nvGrpSpPr>
        <p:cNvPr id="1" name=""/>
        <p:cNvGrpSpPr/>
        <p:nvPr/>
      </p:nvGrpSpPr>
      <p:grpSpPr>
        <a:xfrm>
          <a:off x="0" y="0"/>
          <a:ext cx="0" cy="0"/>
          <a:chOff x="0" y="0"/>
          <a:chExt cx="0" cy="0"/>
        </a:xfrm>
      </p:grpSpPr>
      <p:pic>
        <p:nvPicPr>
          <p:cNvPr id="10" name="Obraz 8">
            <a:extLst>
              <a:ext uri="{FF2B5EF4-FFF2-40B4-BE49-F238E27FC236}">
                <a16:creationId xmlns="" xmlns:a16="http://schemas.microsoft.com/office/drawing/2014/main" id="{036D83C9-1F6E-4AFF-989C-65B7206E9F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8588" y="2333625"/>
            <a:ext cx="141922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Łącznik prosty 11">
            <a:extLst>
              <a:ext uri="{FF2B5EF4-FFF2-40B4-BE49-F238E27FC236}">
                <a16:creationId xmlns="" xmlns:a16="http://schemas.microsoft.com/office/drawing/2014/main" id="{80407A04-B717-43B2-B424-13F7CEBA1C79}"/>
              </a:ext>
            </a:extLst>
          </p:cNvPr>
          <p:cNvCxnSpPr>
            <a:cxnSpLocks noChangeShapeType="1"/>
          </p:cNvCxnSpPr>
          <p:nvPr/>
        </p:nvCxnSpPr>
        <p:spPr bwMode="auto">
          <a:xfrm>
            <a:off x="0" y="3048000"/>
            <a:ext cx="139858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12" name="Łącznik prosty 12">
            <a:extLst>
              <a:ext uri="{FF2B5EF4-FFF2-40B4-BE49-F238E27FC236}">
                <a16:creationId xmlns="" xmlns:a16="http://schemas.microsoft.com/office/drawing/2014/main" id="{8A7EB211-FD83-451A-8E31-E6620B9D656A}"/>
              </a:ext>
            </a:extLst>
          </p:cNvPr>
          <p:cNvCxnSpPr>
            <a:cxnSpLocks noChangeShapeType="1"/>
          </p:cNvCxnSpPr>
          <p:nvPr/>
        </p:nvCxnSpPr>
        <p:spPr bwMode="auto">
          <a:xfrm>
            <a:off x="2792413" y="3060700"/>
            <a:ext cx="712787"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sp>
        <p:nvSpPr>
          <p:cNvPr id="2" name="Symbol zastępczy tekstu 10">
            <a:extLst>
              <a:ext uri="{FF2B5EF4-FFF2-40B4-BE49-F238E27FC236}">
                <a16:creationId xmlns="" xmlns:a16="http://schemas.microsoft.com/office/drawing/2014/main" id="{174DA265-5A00-4C10-8458-3A9C758984F8}"/>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6" name="Symbol zastępczy tekstu 15">
            <a:extLst>
              <a:ext uri="{FF2B5EF4-FFF2-40B4-BE49-F238E27FC236}">
                <a16:creationId xmlns="" xmlns:a16="http://schemas.microsoft.com/office/drawing/2014/main" id="{307D6B21-D726-44FC-A9A3-99CF1933B9ED}"/>
              </a:ext>
            </a:extLst>
          </p:cNvPr>
          <p:cNvSpPr txBox="1">
            <a:spLocks noGrp="1"/>
          </p:cNvSpPr>
          <p:nvPr>
            <p:ph type="body" sz="quarter" idx="4294967295"/>
          </p:nvPr>
        </p:nvSpPr>
        <p:spPr>
          <a:xfrm>
            <a:off x="1485900" y="2565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 nr </a:t>
            </a:r>
          </a:p>
        </p:txBody>
      </p:sp>
      <p:sp>
        <p:nvSpPr>
          <p:cNvPr id="7" name="Symbol zastępczy tekstu 15">
            <a:extLst>
              <a:ext uri="{FF2B5EF4-FFF2-40B4-BE49-F238E27FC236}">
                <a16:creationId xmlns="" xmlns:a16="http://schemas.microsoft.com/office/drawing/2014/main" id="{63E5A8F2-C220-4F6E-A5AE-1C431DEF924F}"/>
              </a:ext>
            </a:extLst>
          </p:cNvPr>
          <p:cNvSpPr txBox="1">
            <a:spLocks noGrp="1"/>
          </p:cNvSpPr>
          <p:nvPr>
            <p:ph type="body" sz="quarter" idx="4294967295"/>
          </p:nvPr>
        </p:nvSpPr>
        <p:spPr>
          <a:xfrm>
            <a:off x="1421032" y="2895603"/>
            <a:ext cx="1371600"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§1</a:t>
            </a:r>
          </a:p>
        </p:txBody>
      </p:sp>
      <p:sp>
        <p:nvSpPr>
          <p:cNvPr id="8" name="Symbol zastępczy tekstu 19">
            <a:extLst>
              <a:ext uri="{FF2B5EF4-FFF2-40B4-BE49-F238E27FC236}">
                <a16:creationId xmlns="" xmlns:a16="http://schemas.microsoft.com/office/drawing/2014/main" id="{C359D4B3-3560-4C74-8277-0DE2A44D2B82}"/>
              </a:ext>
            </a:extLst>
          </p:cNvPr>
          <p:cNvSpPr txBox="1">
            <a:spLocks noGrp="1"/>
          </p:cNvSpPr>
          <p:nvPr>
            <p:ph type="body" sz="quarter" idx="4294967295"/>
          </p:nvPr>
        </p:nvSpPr>
        <p:spPr>
          <a:xfrm>
            <a:off x="3657600" y="2844798"/>
            <a:ext cx="6071012" cy="162226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BARDZO DŁUGI NAGŁÓWEK – W ZASADZIE MYŚL PRZEWODNIA SLAJDU, KTÓRA MOŻE ZAJMOWAĆ NAWET 4 LINIJKI TEKSTU.</a:t>
            </a:r>
          </a:p>
        </p:txBody>
      </p:sp>
      <p:sp>
        <p:nvSpPr>
          <p:cNvPr id="9" name="Symbol zastępczy tekstu 21">
            <a:extLst>
              <a:ext uri="{FF2B5EF4-FFF2-40B4-BE49-F238E27FC236}">
                <a16:creationId xmlns="" xmlns:a16="http://schemas.microsoft.com/office/drawing/2014/main" id="{3116717D-BDD8-4C04-9DCE-A2D75ABB1A27}"/>
              </a:ext>
            </a:extLst>
          </p:cNvPr>
          <p:cNvSpPr txBox="1">
            <a:spLocks noGrp="1"/>
          </p:cNvSpPr>
          <p:nvPr>
            <p:ph type="body" sz="quarter" idx="4294967295"/>
          </p:nvPr>
        </p:nvSpPr>
        <p:spPr>
          <a:xfrm>
            <a:off x="3670301" y="4646953"/>
            <a:ext cx="6058311" cy="169035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Tree>
    <p:extLst>
      <p:ext uri="{BB962C8B-B14F-4D97-AF65-F5344CB8AC3E}">
        <p14:creationId xmlns:p14="http://schemas.microsoft.com/office/powerpoint/2010/main" val="30925196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Układ niestandardow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3458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3_Slajd tytułowy">
    <p:spTree>
      <p:nvGrpSpPr>
        <p:cNvPr id="1" name=""/>
        <p:cNvGrpSpPr/>
        <p:nvPr/>
      </p:nvGrpSpPr>
      <p:grpSpPr>
        <a:xfrm>
          <a:off x="0" y="0"/>
          <a:ext cx="0" cy="0"/>
          <a:chOff x="0" y="0"/>
          <a:chExt cx="0" cy="0"/>
        </a:xfrm>
      </p:grpSpPr>
      <p:sp>
        <p:nvSpPr>
          <p:cNvPr id="2" name="Prostokąt 6">
            <a:extLst>
              <a:ext uri="{FF2B5EF4-FFF2-40B4-BE49-F238E27FC236}">
                <a16:creationId xmlns="" xmlns:a16="http://schemas.microsoft.com/office/drawing/2014/main" id="{FEAB8E33-DCFA-4A58-9088-588C8FE68E16}"/>
              </a:ext>
            </a:extLst>
          </p:cNvPr>
          <p:cNvSpPr/>
          <p:nvPr/>
        </p:nvSpPr>
        <p:spPr>
          <a:xfrm>
            <a:off x="0" y="2559561"/>
            <a:ext cx="7492995" cy="374145"/>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l-PL" sz="1800" b="0" i="0" u="none" strike="noStrike" kern="1200" cap="none" spc="0" baseline="0" dirty="0">
              <a:solidFill>
                <a:srgbClr val="FFFFFF"/>
              </a:solidFill>
              <a:uFillTx/>
              <a:latin typeface="Arial"/>
            </a:endParaRPr>
          </a:p>
        </p:txBody>
      </p:sp>
      <p:sp>
        <p:nvSpPr>
          <p:cNvPr id="3" name="Prostokąt 7">
            <a:extLst>
              <a:ext uri="{FF2B5EF4-FFF2-40B4-BE49-F238E27FC236}">
                <a16:creationId xmlns="" xmlns:a16="http://schemas.microsoft.com/office/drawing/2014/main" id="{76B1B6D6-B02C-459F-A40A-014DA851A07D}"/>
              </a:ext>
            </a:extLst>
          </p:cNvPr>
          <p:cNvSpPr/>
          <p:nvPr/>
        </p:nvSpPr>
        <p:spPr>
          <a:xfrm>
            <a:off x="8013701" y="2569930"/>
            <a:ext cx="4178305" cy="374145"/>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l-PL" sz="1800" b="0" i="0" u="none" strike="noStrike" kern="1200" cap="none" spc="0" baseline="0" dirty="0">
              <a:solidFill>
                <a:srgbClr val="FFFFFF"/>
              </a:solidFill>
              <a:uFillTx/>
              <a:latin typeface="Arial"/>
            </a:endParaRPr>
          </a:p>
        </p:txBody>
      </p:sp>
      <p:sp>
        <p:nvSpPr>
          <p:cNvPr id="4" name="Symbol zastępczy tekstu 10">
            <a:extLst>
              <a:ext uri="{FF2B5EF4-FFF2-40B4-BE49-F238E27FC236}">
                <a16:creationId xmlns="" xmlns:a16="http://schemas.microsoft.com/office/drawing/2014/main" id="{90C63AFC-0FB6-419A-A57D-412AD021F22F}"/>
              </a:ext>
            </a:extLst>
          </p:cNvPr>
          <p:cNvSpPr txBox="1">
            <a:spLocks noGrp="1"/>
          </p:cNvSpPr>
          <p:nvPr>
            <p:ph type="body" sz="quarter" idx="4294967295"/>
          </p:nvPr>
        </p:nvSpPr>
        <p:spPr>
          <a:xfrm>
            <a:off x="1816098" y="812801"/>
            <a:ext cx="9563096"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5" name="Symbol zastępczy tekstu 19">
            <a:extLst>
              <a:ext uri="{FF2B5EF4-FFF2-40B4-BE49-F238E27FC236}">
                <a16:creationId xmlns="" xmlns:a16="http://schemas.microsoft.com/office/drawing/2014/main" id="{0C0CAAD8-7A2D-46C6-A44D-4FFA533790E2}"/>
              </a:ext>
            </a:extLst>
          </p:cNvPr>
          <p:cNvSpPr txBox="1">
            <a:spLocks noGrp="1"/>
          </p:cNvSpPr>
          <p:nvPr>
            <p:ph type="body" sz="quarter" idx="4294967295"/>
          </p:nvPr>
        </p:nvSpPr>
        <p:spPr>
          <a:xfrm>
            <a:off x="3657600" y="3237780"/>
            <a:ext cx="3835405" cy="61031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1" i="0" u="none" strike="noStrike" cap="none" spc="0" baseline="0">
                <a:solidFill>
                  <a:srgbClr val="000000"/>
                </a:solidFill>
                <a:uFillTx/>
                <a:latin typeface="Arial"/>
              </a:defRPr>
            </a:lvl1pPr>
          </a:lstStyle>
          <a:p>
            <a:pPr lvl="0"/>
            <a:r>
              <a:rPr lang="pl-PL"/>
              <a:t>Funkcja</a:t>
            </a:r>
          </a:p>
        </p:txBody>
      </p:sp>
      <p:sp>
        <p:nvSpPr>
          <p:cNvPr id="6" name="Symbol zastępczy tekstu 19">
            <a:extLst>
              <a:ext uri="{FF2B5EF4-FFF2-40B4-BE49-F238E27FC236}">
                <a16:creationId xmlns="" xmlns:a16="http://schemas.microsoft.com/office/drawing/2014/main" id="{DD747674-6DE1-41AE-BED6-2F2F268F1980}"/>
              </a:ext>
            </a:extLst>
          </p:cNvPr>
          <p:cNvSpPr txBox="1">
            <a:spLocks noGrp="1"/>
          </p:cNvSpPr>
          <p:nvPr>
            <p:ph type="body" sz="quarter" idx="4294967295"/>
          </p:nvPr>
        </p:nvSpPr>
        <p:spPr>
          <a:xfrm>
            <a:off x="8115300" y="3242544"/>
            <a:ext cx="3822704" cy="1585917"/>
          </a:xfrm>
          <a:prstGeom prst="rect">
            <a:avLst/>
          </a:prstGeom>
          <a:noFill/>
          <a:ln>
            <a:noFill/>
          </a:ln>
        </p:spPr>
        <p:txBody>
          <a:bodyPr vert="horz" wrap="square" lIns="91440" tIns="45720" rIns="91440" bIns="45720" anchor="t" anchorCtr="0" compatLnSpc="1">
            <a:noAutofit/>
          </a:bodyPr>
          <a:lstStyle>
            <a:lvl1pPr marL="285750" marR="0" lvl="0" indent="-285750" fontAlgn="auto">
              <a:spcAft>
                <a:spcPts val="0"/>
              </a:spcAft>
              <a:buClr>
                <a:srgbClr val="5B9BD5"/>
              </a:buClr>
              <a:buSzPct val="100000"/>
              <a:buFont typeface="Arial" pitchFamily="34"/>
              <a:tabLst/>
              <a:defRPr lang="pl-PL" sz="1500" b="0" i="0" u="none" strike="noStrike" cap="none" spc="0" baseline="0">
                <a:solidFill>
                  <a:srgbClr val="000000"/>
                </a:solidFill>
                <a:uFillTx/>
                <a:latin typeface="Arial"/>
              </a:defRPr>
            </a:lvl1pPr>
          </a:lstStyle>
          <a:p>
            <a:pPr lvl="0"/>
            <a:endParaRPr lang="pl-PL"/>
          </a:p>
        </p:txBody>
      </p:sp>
      <p:sp>
        <p:nvSpPr>
          <p:cNvPr id="7" name="Symbol zastępczy tekstu 25">
            <a:extLst>
              <a:ext uri="{FF2B5EF4-FFF2-40B4-BE49-F238E27FC236}">
                <a16:creationId xmlns="" xmlns:a16="http://schemas.microsoft.com/office/drawing/2014/main" id="{0E0BBE1F-6ED3-4397-ADC0-A73AC92A3B4E}"/>
              </a:ext>
            </a:extLst>
          </p:cNvPr>
          <p:cNvSpPr txBox="1">
            <a:spLocks noGrp="1"/>
          </p:cNvSpPr>
          <p:nvPr>
            <p:ph type="body" sz="quarter" idx="4294967295"/>
          </p:nvPr>
        </p:nvSpPr>
        <p:spPr>
          <a:xfrm>
            <a:off x="3657600" y="2583070"/>
            <a:ext cx="3746497" cy="335603"/>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1500" b="1" i="0" u="none" strike="noStrike" cap="all" spc="0" baseline="0">
                <a:solidFill>
                  <a:srgbClr val="E7E6E6"/>
                </a:solidFill>
                <a:uFillTx/>
                <a:latin typeface="Arial"/>
              </a:defRPr>
            </a:lvl1pPr>
          </a:lstStyle>
          <a:p>
            <a:pPr lvl="0"/>
            <a:r>
              <a:rPr lang="pl-PL"/>
              <a:t>Imię i nazwisko | funkcja</a:t>
            </a:r>
          </a:p>
        </p:txBody>
      </p:sp>
      <p:sp>
        <p:nvSpPr>
          <p:cNvPr id="8" name="pole tekstowe 15">
            <a:extLst>
              <a:ext uri="{FF2B5EF4-FFF2-40B4-BE49-F238E27FC236}">
                <a16:creationId xmlns="" xmlns:a16="http://schemas.microsoft.com/office/drawing/2014/main" id="{C0B8BEF1-A89A-4B89-A5D6-37DD716B46E9}"/>
              </a:ext>
            </a:extLst>
          </p:cNvPr>
          <p:cNvSpPr txBox="1"/>
          <p:nvPr/>
        </p:nvSpPr>
        <p:spPr>
          <a:xfrm>
            <a:off x="8115300" y="2595332"/>
            <a:ext cx="2340754" cy="323167"/>
          </a:xfrm>
          <a:prstGeom prst="rect">
            <a:avLst/>
          </a:prstGeom>
          <a:noFill/>
          <a:ln w="9528" cap="flat">
            <a:solidFill>
              <a:srgbClr val="A43757"/>
            </a:solidFill>
            <a:prstDash val="solid"/>
            <a:miter/>
          </a:ln>
        </p:spPr>
        <p:txBody>
          <a:bodyPr vert="horz" wrap="square" lIns="91440" tIns="45720" rIns="91440" bIns="45720" anchor="ctr"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1500" b="0" i="0" u="none" strike="noStrike" kern="1200" cap="none" spc="0" baseline="0" dirty="0">
                <a:solidFill>
                  <a:srgbClr val="FFFFFF"/>
                </a:solidFill>
                <a:uFillTx/>
                <a:latin typeface="Arial"/>
              </a:rPr>
              <a:t>Specjalizacje:</a:t>
            </a:r>
          </a:p>
        </p:txBody>
      </p:sp>
      <p:sp>
        <p:nvSpPr>
          <p:cNvPr id="9" name="Symbol zastępczy obrazu 2">
            <a:extLst>
              <a:ext uri="{FF2B5EF4-FFF2-40B4-BE49-F238E27FC236}">
                <a16:creationId xmlns="" xmlns:a16="http://schemas.microsoft.com/office/drawing/2014/main" id="{0B81DB3E-8631-4F98-B82F-3AB21749A08D}"/>
              </a:ext>
            </a:extLst>
          </p:cNvPr>
          <p:cNvSpPr txBox="1">
            <a:spLocks noGrp="1"/>
          </p:cNvSpPr>
          <p:nvPr>
            <p:ph type="pic" sz="quarter" idx="4294967295"/>
          </p:nvPr>
        </p:nvSpPr>
        <p:spPr>
          <a:xfrm>
            <a:off x="485775" y="1899153"/>
            <a:ext cx="2787648" cy="2799837"/>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0" i="0" u="none" strike="noStrike" cap="all" spc="0" baseline="0">
                <a:solidFill>
                  <a:srgbClr val="000000"/>
                </a:solidFill>
                <a:uFillTx/>
                <a:latin typeface="Arial"/>
              </a:defRPr>
            </a:lvl1pPr>
          </a:lstStyle>
          <a:p>
            <a:pPr lvl="0"/>
            <a:r>
              <a:rPr lang="pl-PL" dirty="0"/>
              <a:t>Zdjęcie mecenasa</a:t>
            </a:r>
          </a:p>
        </p:txBody>
      </p:sp>
      <p:sp>
        <p:nvSpPr>
          <p:cNvPr id="10" name="Symbol zastępczy tekstu 19">
            <a:extLst>
              <a:ext uri="{FF2B5EF4-FFF2-40B4-BE49-F238E27FC236}">
                <a16:creationId xmlns="" xmlns:a16="http://schemas.microsoft.com/office/drawing/2014/main" id="{FDD570F6-8838-4383-A95D-4A2382FF7F2D}"/>
              </a:ext>
            </a:extLst>
          </p:cNvPr>
          <p:cNvSpPr txBox="1">
            <a:spLocks noGrp="1"/>
          </p:cNvSpPr>
          <p:nvPr>
            <p:ph type="body" sz="quarter" idx="4294967295"/>
          </p:nvPr>
        </p:nvSpPr>
        <p:spPr>
          <a:xfrm>
            <a:off x="3657600" y="3911602"/>
            <a:ext cx="3835405" cy="91685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Opis</a:t>
            </a:r>
          </a:p>
        </p:txBody>
      </p:sp>
      <p:cxnSp>
        <p:nvCxnSpPr>
          <p:cNvPr id="11" name="Łącznik prosty 20">
            <a:extLst>
              <a:ext uri="{FF2B5EF4-FFF2-40B4-BE49-F238E27FC236}">
                <a16:creationId xmlns="" xmlns:a16="http://schemas.microsoft.com/office/drawing/2014/main" id="{10335539-F220-4DE5-A750-ECA80EF5978B}"/>
              </a:ext>
            </a:extLst>
          </p:cNvPr>
          <p:cNvCxnSpPr/>
          <p:nvPr/>
        </p:nvCxnSpPr>
        <p:spPr>
          <a:xfrm>
            <a:off x="0" y="5206995"/>
            <a:ext cx="12191996" cy="0"/>
          </a:xfrm>
          <a:prstGeom prst="straightConnector1">
            <a:avLst/>
          </a:prstGeom>
          <a:noFill/>
          <a:ln w="6345" cap="flat">
            <a:solidFill>
              <a:srgbClr val="44546A"/>
            </a:solidFill>
            <a:prstDash val="solid"/>
            <a:miter/>
          </a:ln>
        </p:spPr>
      </p:cxnSp>
      <p:pic>
        <p:nvPicPr>
          <p:cNvPr id="12" name="Obraz 21">
            <a:extLst>
              <a:ext uri="{FF2B5EF4-FFF2-40B4-BE49-F238E27FC236}">
                <a16:creationId xmlns="" xmlns:a16="http://schemas.microsoft.com/office/drawing/2014/main" id="{B1C2A58D-9C7E-4B9B-8697-8A624CEB2400}"/>
              </a:ext>
            </a:extLst>
          </p:cNvPr>
          <p:cNvPicPr>
            <a:picLocks noChangeAspect="1"/>
          </p:cNvPicPr>
          <p:nvPr/>
        </p:nvPicPr>
        <p:blipFill>
          <a:blip r:embed="rId2"/>
          <a:stretch>
            <a:fillRect/>
          </a:stretch>
        </p:blipFill>
        <p:spPr>
          <a:xfrm>
            <a:off x="7832722" y="5649638"/>
            <a:ext cx="3051727" cy="649562"/>
          </a:xfrm>
          <a:prstGeom prst="rect">
            <a:avLst/>
          </a:prstGeom>
          <a:noFill/>
          <a:ln cap="flat">
            <a:noFill/>
          </a:ln>
        </p:spPr>
      </p:pic>
      <p:pic>
        <p:nvPicPr>
          <p:cNvPr id="14" name="Obraz 23">
            <a:extLst>
              <a:ext uri="{FF2B5EF4-FFF2-40B4-BE49-F238E27FC236}">
                <a16:creationId xmlns="" xmlns:a16="http://schemas.microsoft.com/office/drawing/2014/main" id="{19551C2C-A05E-4DBF-A992-83FD9C9E55EC}"/>
              </a:ext>
            </a:extLst>
          </p:cNvPr>
          <p:cNvPicPr>
            <a:picLocks noChangeAspect="1"/>
          </p:cNvPicPr>
          <p:nvPr/>
        </p:nvPicPr>
        <p:blipFill>
          <a:blip r:embed="rId3"/>
          <a:stretch>
            <a:fillRect/>
          </a:stretch>
        </p:blipFill>
        <p:spPr>
          <a:xfrm>
            <a:off x="3632197" y="5613273"/>
            <a:ext cx="778273" cy="772238"/>
          </a:xfrm>
          <a:prstGeom prst="rect">
            <a:avLst/>
          </a:prstGeom>
          <a:noFill/>
          <a:ln cap="flat">
            <a:noFill/>
          </a:ln>
        </p:spPr>
      </p:pic>
      <p:sp>
        <p:nvSpPr>
          <p:cNvPr id="15" name="Symbol zastępczy tekstu 19">
            <a:extLst>
              <a:ext uri="{FF2B5EF4-FFF2-40B4-BE49-F238E27FC236}">
                <a16:creationId xmlns="" xmlns:a16="http://schemas.microsoft.com/office/drawing/2014/main" id="{2349FF69-291B-4E01-AA48-A02239FEB522}"/>
              </a:ext>
            </a:extLst>
          </p:cNvPr>
          <p:cNvSpPr txBox="1">
            <a:spLocks noGrp="1"/>
          </p:cNvSpPr>
          <p:nvPr>
            <p:ph type="body" sz="quarter" idx="4294967295"/>
          </p:nvPr>
        </p:nvSpPr>
        <p:spPr>
          <a:xfrm>
            <a:off x="1144179" y="5840766"/>
            <a:ext cx="1891116" cy="35682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Numer tel.</a:t>
            </a:r>
          </a:p>
        </p:txBody>
      </p:sp>
      <p:sp>
        <p:nvSpPr>
          <p:cNvPr id="16" name="Symbol zastępczy tekstu 19">
            <a:extLst>
              <a:ext uri="{FF2B5EF4-FFF2-40B4-BE49-F238E27FC236}">
                <a16:creationId xmlns="" xmlns:a16="http://schemas.microsoft.com/office/drawing/2014/main" id="{7436C755-7D6B-4487-AACB-E3F3B6CDCE59}"/>
              </a:ext>
            </a:extLst>
          </p:cNvPr>
          <p:cNvSpPr txBox="1">
            <a:spLocks noGrp="1"/>
          </p:cNvSpPr>
          <p:nvPr>
            <p:ph type="body" sz="quarter" idx="4294967295"/>
          </p:nvPr>
        </p:nvSpPr>
        <p:spPr>
          <a:xfrm>
            <a:off x="4410471" y="5853339"/>
            <a:ext cx="2701521" cy="35682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1500" b="0" i="0" u="none" strike="noStrike" cap="none" spc="0" baseline="0">
                <a:solidFill>
                  <a:srgbClr val="000000"/>
                </a:solidFill>
                <a:uFillTx/>
                <a:latin typeface="Arial"/>
              </a:defRPr>
            </a:lvl1pPr>
          </a:lstStyle>
          <a:p>
            <a:pPr lvl="0"/>
            <a:r>
              <a:rPr lang="pl-PL"/>
              <a:t>E-mail</a:t>
            </a:r>
          </a:p>
        </p:txBody>
      </p:sp>
      <p:pic>
        <p:nvPicPr>
          <p:cNvPr id="17" name="Obraz 22">
            <a:extLst>
              <a:ext uri="{FF2B5EF4-FFF2-40B4-BE49-F238E27FC236}">
                <a16:creationId xmlns="" xmlns:a16="http://schemas.microsoft.com/office/drawing/2014/main" id="{591794E5-FD29-47FF-9DA9-023FD519D5BE}"/>
              </a:ext>
            </a:extLst>
          </p:cNvPr>
          <p:cNvPicPr>
            <a:picLocks noChangeAspect="1"/>
          </p:cNvPicPr>
          <p:nvPr userDrawn="1"/>
        </p:nvPicPr>
        <p:blipFill>
          <a:blip r:embed="rId4"/>
          <a:stretch>
            <a:fillRect/>
          </a:stretch>
        </p:blipFill>
        <p:spPr>
          <a:xfrm>
            <a:off x="411937" y="5676768"/>
            <a:ext cx="690573" cy="708742"/>
          </a:xfrm>
          <a:prstGeom prst="rect">
            <a:avLst/>
          </a:prstGeom>
          <a:noFill/>
          <a:ln cap="flat">
            <a:noFill/>
          </a:ln>
        </p:spPr>
      </p:pic>
    </p:spTree>
    <p:extLst>
      <p:ext uri="{BB962C8B-B14F-4D97-AF65-F5344CB8AC3E}">
        <p14:creationId xmlns:p14="http://schemas.microsoft.com/office/powerpoint/2010/main" val="435585885"/>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5_Dwa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92126"/>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1_Tytuł i zawartoś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621302"/>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Tytuł i zawartość">
    <p:spTree>
      <p:nvGrpSpPr>
        <p:cNvPr id="1" name=""/>
        <p:cNvGrpSpPr/>
        <p:nvPr/>
      </p:nvGrpSpPr>
      <p:grpSpPr>
        <a:xfrm>
          <a:off x="0" y="0"/>
          <a:ext cx="0" cy="0"/>
          <a:chOff x="0" y="0"/>
          <a:chExt cx="0" cy="0"/>
        </a:xfrm>
      </p:grpSpPr>
      <p:sp>
        <p:nvSpPr>
          <p:cNvPr id="2" name="Symbol zastępczy tekstu 10">
            <a:extLst>
              <a:ext uri="{FF2B5EF4-FFF2-40B4-BE49-F238E27FC236}">
                <a16:creationId xmlns="" xmlns:a16="http://schemas.microsoft.com/office/drawing/2014/main" id="{4C44D14F-F880-4E8C-A630-5E541FF4B244}"/>
              </a:ext>
            </a:extLst>
          </p:cNvPr>
          <p:cNvSpPr txBox="1">
            <a:spLocks noGrp="1"/>
          </p:cNvSpPr>
          <p:nvPr>
            <p:ph type="body" sz="quarter" idx="4294967295"/>
          </p:nvPr>
        </p:nvSpPr>
        <p:spPr>
          <a:xfrm>
            <a:off x="1816098" y="728667"/>
            <a:ext cx="4102098" cy="684208"/>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Calibri"/>
              </a:defRPr>
            </a:lvl1pPr>
          </a:lstStyle>
          <a:p>
            <a:pPr lvl="0"/>
            <a:r>
              <a:rPr lang="pl-PL"/>
              <a:t>tytuł</a:t>
            </a:r>
          </a:p>
        </p:txBody>
      </p:sp>
    </p:spTree>
    <p:extLst>
      <p:ext uri="{BB962C8B-B14F-4D97-AF65-F5344CB8AC3E}">
        <p14:creationId xmlns:p14="http://schemas.microsoft.com/office/powerpoint/2010/main" val="1898951534"/>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lajd tytułowy">
    <p:bg>
      <p:bgPr>
        <a:solidFill>
          <a:srgbClr val="FFFFFF"/>
        </a:solidFill>
        <a:effectLst/>
      </p:bgPr>
    </p:bg>
    <p:spTree>
      <p:nvGrpSpPr>
        <p:cNvPr id="1" name=""/>
        <p:cNvGrpSpPr/>
        <p:nvPr/>
      </p:nvGrpSpPr>
      <p:grpSpPr>
        <a:xfrm>
          <a:off x="0" y="0"/>
          <a:ext cx="0" cy="0"/>
          <a:chOff x="0" y="0"/>
          <a:chExt cx="0" cy="0"/>
        </a:xfrm>
      </p:grpSpPr>
      <p:sp>
        <p:nvSpPr>
          <p:cNvPr id="2" name="Symbol zastępczy tekstu 12">
            <a:extLst>
              <a:ext uri="{FF2B5EF4-FFF2-40B4-BE49-F238E27FC236}">
                <a16:creationId xmlns="" xmlns:a16="http://schemas.microsoft.com/office/drawing/2014/main" id="{DB5AB15A-092B-4CB5-BB6E-3E2C59EB133C}"/>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3" name="Symbol zastępczy tekstu 16">
            <a:extLst>
              <a:ext uri="{FF2B5EF4-FFF2-40B4-BE49-F238E27FC236}">
                <a16:creationId xmlns="" xmlns:a16="http://schemas.microsoft.com/office/drawing/2014/main" id="{51D8ECD5-7DC1-4E08-A125-3CDD87CED8ED}"/>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4" name="Symbol zastępczy tekstu 16">
            <a:extLst>
              <a:ext uri="{FF2B5EF4-FFF2-40B4-BE49-F238E27FC236}">
                <a16:creationId xmlns="" xmlns:a16="http://schemas.microsoft.com/office/drawing/2014/main" id="{B209F716-4347-49F0-ACFD-C2DABFF6BF0E}"/>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Tree>
    <p:extLst>
      <p:ext uri="{BB962C8B-B14F-4D97-AF65-F5344CB8AC3E}">
        <p14:creationId xmlns:p14="http://schemas.microsoft.com/office/powerpoint/2010/main" val="2391721950"/>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2_Slajd tytułowy">
    <p:bg>
      <p:bgPr>
        <a:solidFill>
          <a:srgbClr val="FFFFFF"/>
        </a:solidFill>
        <a:effectLst/>
      </p:bgPr>
    </p:bg>
    <p:spTree>
      <p:nvGrpSpPr>
        <p:cNvPr id="1" name=""/>
        <p:cNvGrpSpPr/>
        <p:nvPr/>
      </p:nvGrpSpPr>
      <p:grpSpPr>
        <a:xfrm>
          <a:off x="0" y="0"/>
          <a:ext cx="0" cy="0"/>
          <a:chOff x="0" y="0"/>
          <a:chExt cx="0" cy="0"/>
        </a:xfrm>
      </p:grpSpPr>
      <p:sp>
        <p:nvSpPr>
          <p:cNvPr id="2" name="Symbol zastępczy tekstu 12">
            <a:extLst>
              <a:ext uri="{FF2B5EF4-FFF2-40B4-BE49-F238E27FC236}">
                <a16:creationId xmlns="" xmlns:a16="http://schemas.microsoft.com/office/drawing/2014/main" id="{706758D7-9C0F-47B1-9436-C8B06A948CE6}"/>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3" name="Symbol zastępczy tekstu 16">
            <a:extLst>
              <a:ext uri="{FF2B5EF4-FFF2-40B4-BE49-F238E27FC236}">
                <a16:creationId xmlns="" xmlns:a16="http://schemas.microsoft.com/office/drawing/2014/main" id="{7B4DD4B1-B280-4A05-967B-B51BEF436CCA}"/>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4" name="Symbol zastępczy tekstu 16">
            <a:extLst>
              <a:ext uri="{FF2B5EF4-FFF2-40B4-BE49-F238E27FC236}">
                <a16:creationId xmlns="" xmlns:a16="http://schemas.microsoft.com/office/drawing/2014/main" id="{8F988432-F637-417F-B57B-6B19810095CA}"/>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
        <p:nvSpPr>
          <p:cNvPr id="5" name="Prostokąt 3">
            <a:extLst>
              <a:ext uri="{FF2B5EF4-FFF2-40B4-BE49-F238E27FC236}">
                <a16:creationId xmlns="" xmlns:a16="http://schemas.microsoft.com/office/drawing/2014/main" id="{E61DAD37-C17B-48B5-828F-46CBC76A5567}"/>
              </a:ext>
            </a:extLst>
          </p:cNvPr>
          <p:cNvSpPr/>
          <p:nvPr/>
        </p:nvSpPr>
        <p:spPr>
          <a:xfrm>
            <a:off x="0" y="685800"/>
            <a:ext cx="1625602" cy="1117597"/>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pl-PL" kern="0" dirty="0">
              <a:solidFill>
                <a:srgbClr val="FFFFFF"/>
              </a:solidFill>
              <a:latin typeface="Arial"/>
            </a:endParaRPr>
          </a:p>
        </p:txBody>
      </p:sp>
    </p:spTree>
    <p:extLst>
      <p:ext uri="{BB962C8B-B14F-4D97-AF65-F5344CB8AC3E}">
        <p14:creationId xmlns:p14="http://schemas.microsoft.com/office/powerpoint/2010/main" val="29313660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_Slajd tytułowy">
    <p:spTree>
      <p:nvGrpSpPr>
        <p:cNvPr id="1" name=""/>
        <p:cNvGrpSpPr/>
        <p:nvPr/>
      </p:nvGrpSpPr>
      <p:grpSpPr>
        <a:xfrm>
          <a:off x="0" y="0"/>
          <a:ext cx="0" cy="0"/>
          <a:chOff x="0" y="0"/>
          <a:chExt cx="0" cy="0"/>
        </a:xfrm>
      </p:grpSpPr>
      <p:pic>
        <p:nvPicPr>
          <p:cNvPr id="2" name="Obraz 18">
            <a:extLst>
              <a:ext uri="{FF2B5EF4-FFF2-40B4-BE49-F238E27FC236}">
                <a16:creationId xmlns="" xmlns:a16="http://schemas.microsoft.com/office/drawing/2014/main" id="{1AFC8900-525C-43FE-BFC1-C090DE2D31C7}"/>
              </a:ext>
            </a:extLst>
          </p:cNvPr>
          <p:cNvPicPr>
            <a:picLocks noChangeAspect="1"/>
          </p:cNvPicPr>
          <p:nvPr/>
        </p:nvPicPr>
        <p:blipFill>
          <a:blip r:embed="rId2"/>
          <a:stretch>
            <a:fillRect/>
          </a:stretch>
        </p:blipFill>
        <p:spPr>
          <a:xfrm>
            <a:off x="0" y="1709"/>
            <a:ext cx="12191996" cy="6854571"/>
          </a:xfrm>
          <a:prstGeom prst="rect">
            <a:avLst/>
          </a:prstGeom>
          <a:noFill/>
          <a:ln cap="flat">
            <a:noFill/>
          </a:ln>
        </p:spPr>
      </p:pic>
      <p:pic>
        <p:nvPicPr>
          <p:cNvPr id="3" name="Obraz 10">
            <a:extLst>
              <a:ext uri="{FF2B5EF4-FFF2-40B4-BE49-F238E27FC236}">
                <a16:creationId xmlns="" xmlns:a16="http://schemas.microsoft.com/office/drawing/2014/main" id="{A07D9E59-AEDF-4B9D-9896-1BCBC703708E}"/>
              </a:ext>
            </a:extLst>
          </p:cNvPr>
          <p:cNvPicPr>
            <a:picLocks noChangeAspect="1"/>
          </p:cNvPicPr>
          <p:nvPr/>
        </p:nvPicPr>
        <p:blipFill>
          <a:blip r:embed="rId3"/>
          <a:stretch>
            <a:fillRect/>
          </a:stretch>
        </p:blipFill>
        <p:spPr>
          <a:xfrm>
            <a:off x="9250673" y="5820658"/>
            <a:ext cx="2941323" cy="576072"/>
          </a:xfrm>
          <a:prstGeom prst="rect">
            <a:avLst/>
          </a:prstGeom>
          <a:noFill/>
          <a:ln cap="flat">
            <a:noFill/>
          </a:ln>
        </p:spPr>
      </p:pic>
      <p:pic>
        <p:nvPicPr>
          <p:cNvPr id="4" name="Obraz 9">
            <a:extLst>
              <a:ext uri="{FF2B5EF4-FFF2-40B4-BE49-F238E27FC236}">
                <a16:creationId xmlns="" xmlns:a16="http://schemas.microsoft.com/office/drawing/2014/main" id="{3ED39BA6-E277-4498-B2C2-E4EC22FE8E28}"/>
              </a:ext>
            </a:extLst>
          </p:cNvPr>
          <p:cNvPicPr>
            <a:picLocks noChangeAspect="1"/>
          </p:cNvPicPr>
          <p:nvPr/>
        </p:nvPicPr>
        <p:blipFill>
          <a:blip r:embed="rId4"/>
          <a:stretch>
            <a:fillRect/>
          </a:stretch>
        </p:blipFill>
        <p:spPr>
          <a:xfrm>
            <a:off x="902201" y="4930481"/>
            <a:ext cx="9397005" cy="579116"/>
          </a:xfrm>
          <a:prstGeom prst="rect">
            <a:avLst/>
          </a:prstGeom>
          <a:noFill/>
          <a:ln cap="flat">
            <a:noFill/>
          </a:ln>
        </p:spPr>
      </p:pic>
      <p:pic>
        <p:nvPicPr>
          <p:cNvPr id="5" name="Obraz 7">
            <a:extLst>
              <a:ext uri="{FF2B5EF4-FFF2-40B4-BE49-F238E27FC236}">
                <a16:creationId xmlns="" xmlns:a16="http://schemas.microsoft.com/office/drawing/2014/main" id="{24C42205-CE22-4E02-A3BE-E31B40946891}"/>
              </a:ext>
            </a:extLst>
          </p:cNvPr>
          <p:cNvPicPr>
            <a:picLocks noChangeAspect="1"/>
          </p:cNvPicPr>
          <p:nvPr/>
        </p:nvPicPr>
        <p:blipFill>
          <a:blip r:embed="rId5"/>
          <a:stretch>
            <a:fillRect/>
          </a:stretch>
        </p:blipFill>
        <p:spPr>
          <a:xfrm>
            <a:off x="-1527" y="420203"/>
            <a:ext cx="3736860" cy="877824"/>
          </a:xfrm>
          <a:prstGeom prst="rect">
            <a:avLst/>
          </a:prstGeom>
          <a:noFill/>
          <a:ln cap="flat">
            <a:noFill/>
          </a:ln>
        </p:spPr>
      </p:pic>
      <p:pic>
        <p:nvPicPr>
          <p:cNvPr id="6" name="Obraz 8">
            <a:extLst>
              <a:ext uri="{FF2B5EF4-FFF2-40B4-BE49-F238E27FC236}">
                <a16:creationId xmlns="" xmlns:a16="http://schemas.microsoft.com/office/drawing/2014/main" id="{632DDC97-24B9-4474-BFE8-B7C08464B69F}"/>
              </a:ext>
            </a:extLst>
          </p:cNvPr>
          <p:cNvPicPr>
            <a:picLocks noChangeAspect="1"/>
          </p:cNvPicPr>
          <p:nvPr/>
        </p:nvPicPr>
        <p:blipFill>
          <a:blip r:embed="rId6"/>
          <a:stretch>
            <a:fillRect/>
          </a:stretch>
        </p:blipFill>
        <p:spPr>
          <a:xfrm>
            <a:off x="-5084" y="4142378"/>
            <a:ext cx="7513332" cy="807726"/>
          </a:xfrm>
          <a:prstGeom prst="rect">
            <a:avLst/>
          </a:prstGeom>
          <a:noFill/>
          <a:ln cap="flat">
            <a:noFill/>
          </a:ln>
        </p:spPr>
      </p:pic>
      <p:sp>
        <p:nvSpPr>
          <p:cNvPr id="7" name="Symbol zastępczy tekstu 12">
            <a:extLst>
              <a:ext uri="{FF2B5EF4-FFF2-40B4-BE49-F238E27FC236}">
                <a16:creationId xmlns="" xmlns:a16="http://schemas.microsoft.com/office/drawing/2014/main" id="{AD5114B9-5F3F-4CEE-8EF1-A3BFBAA3444E}"/>
              </a:ext>
            </a:extLst>
          </p:cNvPr>
          <p:cNvSpPr txBox="1">
            <a:spLocks noGrp="1"/>
          </p:cNvSpPr>
          <p:nvPr>
            <p:ph type="body" sz="quarter" idx="4294967295"/>
          </p:nvPr>
        </p:nvSpPr>
        <p:spPr>
          <a:xfrm>
            <a:off x="165104" y="4229099"/>
            <a:ext cx="7213601"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prezentacji</a:t>
            </a:r>
          </a:p>
        </p:txBody>
      </p:sp>
      <p:sp>
        <p:nvSpPr>
          <p:cNvPr id="8" name="Symbol zastępczy tekstu 16">
            <a:extLst>
              <a:ext uri="{FF2B5EF4-FFF2-40B4-BE49-F238E27FC236}">
                <a16:creationId xmlns="" xmlns:a16="http://schemas.microsoft.com/office/drawing/2014/main" id="{2A27ECBD-1A29-4BC5-A278-5C30709EAC99}"/>
              </a:ext>
            </a:extLst>
          </p:cNvPr>
          <p:cNvSpPr txBox="1">
            <a:spLocks noGrp="1"/>
          </p:cNvSpPr>
          <p:nvPr>
            <p:ph type="body" sz="quarter" idx="4294967295"/>
          </p:nvPr>
        </p:nvSpPr>
        <p:spPr>
          <a:xfrm>
            <a:off x="1079504" y="4991444"/>
            <a:ext cx="8966204"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Podtytuł prezentacji</a:t>
            </a:r>
          </a:p>
        </p:txBody>
      </p:sp>
      <p:sp>
        <p:nvSpPr>
          <p:cNvPr id="9" name="Symbol zastępczy tekstu 16">
            <a:extLst>
              <a:ext uri="{FF2B5EF4-FFF2-40B4-BE49-F238E27FC236}">
                <a16:creationId xmlns="" xmlns:a16="http://schemas.microsoft.com/office/drawing/2014/main" id="{854A4B3D-5DDF-43AA-A980-0101B1E378D2}"/>
              </a:ext>
            </a:extLst>
          </p:cNvPr>
          <p:cNvSpPr txBox="1">
            <a:spLocks noGrp="1"/>
          </p:cNvSpPr>
          <p:nvPr>
            <p:ph type="body" sz="quarter" idx="4294967295"/>
          </p:nvPr>
        </p:nvSpPr>
        <p:spPr>
          <a:xfrm>
            <a:off x="9423404" y="5880104"/>
            <a:ext cx="165100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autor</a:t>
            </a:r>
          </a:p>
        </p:txBody>
      </p:sp>
    </p:spTree>
    <p:extLst>
      <p:ext uri="{BB962C8B-B14F-4D97-AF65-F5344CB8AC3E}">
        <p14:creationId xmlns:p14="http://schemas.microsoft.com/office/powerpoint/2010/main" val="36676964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ytuł i zawartość">
    <p:spTree>
      <p:nvGrpSpPr>
        <p:cNvPr id="1" name=""/>
        <p:cNvGrpSpPr/>
        <p:nvPr/>
      </p:nvGrpSpPr>
      <p:grpSpPr>
        <a:xfrm>
          <a:off x="0" y="0"/>
          <a:ext cx="0" cy="0"/>
          <a:chOff x="0" y="0"/>
          <a:chExt cx="0" cy="0"/>
        </a:xfrm>
      </p:grpSpPr>
      <p:sp>
        <p:nvSpPr>
          <p:cNvPr id="2" name="Prostokąt 30">
            <a:extLst>
              <a:ext uri="{FF2B5EF4-FFF2-40B4-BE49-F238E27FC236}">
                <a16:creationId xmlns="" xmlns:a16="http://schemas.microsoft.com/office/drawing/2014/main" id="{C970C975-B93E-483F-AE40-8599994E3E48}"/>
              </a:ext>
            </a:extLst>
          </p:cNvPr>
          <p:cNvSpPr/>
          <p:nvPr/>
        </p:nvSpPr>
        <p:spPr>
          <a:xfrm>
            <a:off x="1419413" y="4752621"/>
            <a:ext cx="4402890" cy="362623"/>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pl-PL" kern="0" dirty="0">
              <a:solidFill>
                <a:srgbClr val="FFFFFF"/>
              </a:solidFill>
              <a:latin typeface="Arial"/>
            </a:endParaRPr>
          </a:p>
        </p:txBody>
      </p:sp>
      <p:sp>
        <p:nvSpPr>
          <p:cNvPr id="3" name="Prostokąt 31">
            <a:extLst>
              <a:ext uri="{FF2B5EF4-FFF2-40B4-BE49-F238E27FC236}">
                <a16:creationId xmlns="" xmlns:a16="http://schemas.microsoft.com/office/drawing/2014/main" id="{83026354-F2DD-4301-9C80-AF1F4089A617}"/>
              </a:ext>
            </a:extLst>
          </p:cNvPr>
          <p:cNvSpPr/>
          <p:nvPr/>
        </p:nvSpPr>
        <p:spPr>
          <a:xfrm>
            <a:off x="0" y="2416009"/>
            <a:ext cx="1396316" cy="360255"/>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pl-PL" kern="0" dirty="0">
              <a:solidFill>
                <a:srgbClr val="FFFFFF"/>
              </a:solidFill>
              <a:latin typeface="Arial"/>
            </a:endParaRPr>
          </a:p>
        </p:txBody>
      </p:sp>
      <p:sp>
        <p:nvSpPr>
          <p:cNvPr id="4" name="Prostokąt 32">
            <a:extLst>
              <a:ext uri="{FF2B5EF4-FFF2-40B4-BE49-F238E27FC236}">
                <a16:creationId xmlns="" xmlns:a16="http://schemas.microsoft.com/office/drawing/2014/main" id="{09AB3CDE-961A-4BFF-B516-3DDA32DBEEEE}"/>
              </a:ext>
            </a:extLst>
          </p:cNvPr>
          <p:cNvSpPr/>
          <p:nvPr/>
        </p:nvSpPr>
        <p:spPr>
          <a:xfrm>
            <a:off x="0" y="3242498"/>
            <a:ext cx="1396316" cy="359999"/>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pl-PL" kern="0" dirty="0">
              <a:solidFill>
                <a:srgbClr val="FFFFFF"/>
              </a:solidFill>
              <a:latin typeface="Arial"/>
            </a:endParaRPr>
          </a:p>
        </p:txBody>
      </p:sp>
      <p:sp>
        <p:nvSpPr>
          <p:cNvPr id="5" name="Prostokąt 33">
            <a:extLst>
              <a:ext uri="{FF2B5EF4-FFF2-40B4-BE49-F238E27FC236}">
                <a16:creationId xmlns="" xmlns:a16="http://schemas.microsoft.com/office/drawing/2014/main" id="{C02A1A61-BB0F-4795-968F-BF4E2E2A92D9}"/>
              </a:ext>
            </a:extLst>
          </p:cNvPr>
          <p:cNvSpPr/>
          <p:nvPr/>
        </p:nvSpPr>
        <p:spPr>
          <a:xfrm>
            <a:off x="0" y="3963265"/>
            <a:ext cx="1396316" cy="360694"/>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pl-PL" kern="0" dirty="0">
              <a:solidFill>
                <a:srgbClr val="FFFFFF"/>
              </a:solidFill>
              <a:latin typeface="Arial"/>
            </a:endParaRPr>
          </a:p>
        </p:txBody>
      </p:sp>
      <p:sp>
        <p:nvSpPr>
          <p:cNvPr id="6" name="Prostokąt 36">
            <a:extLst>
              <a:ext uri="{FF2B5EF4-FFF2-40B4-BE49-F238E27FC236}">
                <a16:creationId xmlns="" xmlns:a16="http://schemas.microsoft.com/office/drawing/2014/main" id="{28FBE97B-D0D1-4A9C-A236-916686D0851D}"/>
              </a:ext>
            </a:extLst>
          </p:cNvPr>
          <p:cNvSpPr/>
          <p:nvPr/>
        </p:nvSpPr>
        <p:spPr>
          <a:xfrm>
            <a:off x="1424662" y="3965002"/>
            <a:ext cx="7514063" cy="393813"/>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pl-PL" kern="0" dirty="0">
              <a:solidFill>
                <a:srgbClr val="FFFFFF"/>
              </a:solidFill>
              <a:latin typeface="Arial"/>
            </a:endParaRPr>
          </a:p>
        </p:txBody>
      </p:sp>
      <p:sp>
        <p:nvSpPr>
          <p:cNvPr id="7" name="Prostokąt 37">
            <a:extLst>
              <a:ext uri="{FF2B5EF4-FFF2-40B4-BE49-F238E27FC236}">
                <a16:creationId xmlns="" xmlns:a16="http://schemas.microsoft.com/office/drawing/2014/main" id="{A725C3A9-56DA-489F-B791-B057BDF6D246}"/>
              </a:ext>
            </a:extLst>
          </p:cNvPr>
          <p:cNvSpPr/>
          <p:nvPr/>
        </p:nvSpPr>
        <p:spPr>
          <a:xfrm>
            <a:off x="1424662" y="3240084"/>
            <a:ext cx="5565504" cy="362459"/>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pl-PL" kern="0" dirty="0">
              <a:solidFill>
                <a:srgbClr val="FFFFFF"/>
              </a:solidFill>
              <a:latin typeface="Arial"/>
            </a:endParaRPr>
          </a:p>
        </p:txBody>
      </p:sp>
      <p:sp>
        <p:nvSpPr>
          <p:cNvPr id="8" name="Prostokąt 38">
            <a:extLst>
              <a:ext uri="{FF2B5EF4-FFF2-40B4-BE49-F238E27FC236}">
                <a16:creationId xmlns="" xmlns:a16="http://schemas.microsoft.com/office/drawing/2014/main" id="{964DD77B-B119-46C3-8822-135850187B42}"/>
              </a:ext>
            </a:extLst>
          </p:cNvPr>
          <p:cNvSpPr/>
          <p:nvPr/>
        </p:nvSpPr>
        <p:spPr>
          <a:xfrm>
            <a:off x="1424095" y="2420553"/>
            <a:ext cx="5133789" cy="359999"/>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pl-PL" kern="0" dirty="0">
              <a:solidFill>
                <a:srgbClr val="FFFFFF"/>
              </a:solidFill>
              <a:latin typeface="Arial"/>
            </a:endParaRPr>
          </a:p>
        </p:txBody>
      </p:sp>
      <p:sp>
        <p:nvSpPr>
          <p:cNvPr id="9" name="Prostokąt 39">
            <a:extLst>
              <a:ext uri="{FF2B5EF4-FFF2-40B4-BE49-F238E27FC236}">
                <a16:creationId xmlns="" xmlns:a16="http://schemas.microsoft.com/office/drawing/2014/main" id="{8B862CB1-556F-4820-9419-79F0876C51B5}"/>
              </a:ext>
            </a:extLst>
          </p:cNvPr>
          <p:cNvSpPr/>
          <p:nvPr/>
        </p:nvSpPr>
        <p:spPr>
          <a:xfrm>
            <a:off x="0" y="4754550"/>
            <a:ext cx="1396800" cy="360694"/>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pl-PL" kern="0" dirty="0">
              <a:solidFill>
                <a:srgbClr val="FFFFFF"/>
              </a:solidFill>
              <a:latin typeface="Arial"/>
            </a:endParaRPr>
          </a:p>
        </p:txBody>
      </p:sp>
      <p:sp>
        <p:nvSpPr>
          <p:cNvPr id="10" name="Symbol zastępczy tekstu 17">
            <a:extLst>
              <a:ext uri="{FF2B5EF4-FFF2-40B4-BE49-F238E27FC236}">
                <a16:creationId xmlns="" xmlns:a16="http://schemas.microsoft.com/office/drawing/2014/main" id="{78E2103D-3115-42B6-9DE2-2DB5142BBD70}"/>
              </a:ext>
            </a:extLst>
          </p:cNvPr>
          <p:cNvSpPr txBox="1">
            <a:spLocks noGrp="1"/>
          </p:cNvSpPr>
          <p:nvPr>
            <p:ph type="body" sz="quarter" idx="4294967295"/>
          </p:nvPr>
        </p:nvSpPr>
        <p:spPr>
          <a:xfrm>
            <a:off x="1816098" y="2438403"/>
            <a:ext cx="462280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a:tabLst/>
              <a:defRPr lang="pl-PL" sz="1500" b="0" i="0" u="none" strike="noStrike" cap="all" spc="0" baseline="0">
                <a:solidFill>
                  <a:srgbClr val="FFFFFF"/>
                </a:solidFill>
                <a:uFillTx/>
                <a:latin typeface="Arial"/>
              </a:defRPr>
            </a:lvl1pPr>
          </a:lstStyle>
          <a:p>
            <a:pPr lvl="0"/>
            <a:r>
              <a:rPr lang="pl-PL"/>
              <a:t>TEMAT</a:t>
            </a:r>
          </a:p>
        </p:txBody>
      </p:sp>
      <p:sp>
        <p:nvSpPr>
          <p:cNvPr id="11" name="Symbol zastępczy tekstu 17">
            <a:extLst>
              <a:ext uri="{FF2B5EF4-FFF2-40B4-BE49-F238E27FC236}">
                <a16:creationId xmlns="" xmlns:a16="http://schemas.microsoft.com/office/drawing/2014/main" id="{094BF705-4D2F-4663-B2E8-30884D1893C7}"/>
              </a:ext>
            </a:extLst>
          </p:cNvPr>
          <p:cNvSpPr txBox="1">
            <a:spLocks noGrp="1"/>
          </p:cNvSpPr>
          <p:nvPr>
            <p:ph type="body" sz="quarter" idx="4294967295"/>
          </p:nvPr>
        </p:nvSpPr>
        <p:spPr>
          <a:xfrm>
            <a:off x="1823551" y="3272738"/>
            <a:ext cx="372634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2"/>
              <a:tabLst/>
              <a:defRPr lang="pl-PL" sz="1500" b="0" i="0" u="none" strike="noStrike" cap="all" spc="0" baseline="0">
                <a:solidFill>
                  <a:srgbClr val="FFFFFF"/>
                </a:solidFill>
                <a:uFillTx/>
                <a:latin typeface="Arial"/>
              </a:defRPr>
            </a:lvl1pPr>
          </a:lstStyle>
          <a:p>
            <a:pPr lvl="0"/>
            <a:r>
              <a:rPr lang="pl-PL"/>
              <a:t>TEMAT</a:t>
            </a:r>
          </a:p>
        </p:txBody>
      </p:sp>
      <p:sp>
        <p:nvSpPr>
          <p:cNvPr id="12" name="Symbol zastępczy tekstu 17">
            <a:extLst>
              <a:ext uri="{FF2B5EF4-FFF2-40B4-BE49-F238E27FC236}">
                <a16:creationId xmlns="" xmlns:a16="http://schemas.microsoft.com/office/drawing/2014/main" id="{830E595F-01AE-4C3C-9F86-B84902725D8C}"/>
              </a:ext>
            </a:extLst>
          </p:cNvPr>
          <p:cNvSpPr txBox="1">
            <a:spLocks noGrp="1"/>
          </p:cNvSpPr>
          <p:nvPr>
            <p:ph type="body" sz="quarter" idx="4294967295"/>
          </p:nvPr>
        </p:nvSpPr>
        <p:spPr>
          <a:xfrm>
            <a:off x="1816098" y="3987798"/>
            <a:ext cx="4622804" cy="304796"/>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3"/>
              <a:tabLst/>
              <a:defRPr lang="pl-PL" sz="1500" b="0" i="0" u="none" strike="noStrike" cap="all" spc="0" baseline="0">
                <a:solidFill>
                  <a:srgbClr val="FFFFFF"/>
                </a:solidFill>
                <a:uFillTx/>
                <a:latin typeface="Arial"/>
              </a:defRPr>
            </a:lvl1pPr>
          </a:lstStyle>
          <a:p>
            <a:pPr lvl="0"/>
            <a:r>
              <a:rPr lang="pl-PL"/>
              <a:t>TEMAT</a:t>
            </a:r>
          </a:p>
        </p:txBody>
      </p:sp>
      <p:sp>
        <p:nvSpPr>
          <p:cNvPr id="13" name="Symbol zastępczy tekstu 17">
            <a:extLst>
              <a:ext uri="{FF2B5EF4-FFF2-40B4-BE49-F238E27FC236}">
                <a16:creationId xmlns="" xmlns:a16="http://schemas.microsoft.com/office/drawing/2014/main" id="{A12C69D1-F116-4D98-9EE9-84C25EF371EB}"/>
              </a:ext>
            </a:extLst>
          </p:cNvPr>
          <p:cNvSpPr txBox="1">
            <a:spLocks noGrp="1"/>
          </p:cNvSpPr>
          <p:nvPr>
            <p:ph type="body" sz="quarter" idx="4294967295"/>
          </p:nvPr>
        </p:nvSpPr>
        <p:spPr>
          <a:xfrm>
            <a:off x="1828800" y="4787898"/>
            <a:ext cx="3844210" cy="378342"/>
          </a:xfrm>
          <a:prstGeom prst="rect">
            <a:avLst/>
          </a:prstGeom>
          <a:noFill/>
          <a:ln>
            <a:noFill/>
          </a:ln>
        </p:spPr>
        <p:txBody>
          <a:bodyPr vert="horz" wrap="square" lIns="91440" tIns="45720" rIns="91440" bIns="45720" anchor="t" anchorCtr="0" compatLnSpc="1">
            <a:noAutofit/>
          </a:bodyPr>
          <a:lstStyle>
            <a:lvl1pPr marL="342900" marR="0" lvl="0" indent="-342900" fontAlgn="auto">
              <a:spcAft>
                <a:spcPts val="0"/>
              </a:spcAft>
              <a:buSzPct val="100000"/>
              <a:buFont typeface="Arial"/>
              <a:buAutoNum type="arabicPeriod" startAt="4"/>
              <a:tabLst/>
              <a:defRPr lang="pl-PL" sz="1500" b="0" i="0" u="none" strike="noStrike" cap="all" spc="0" baseline="0">
                <a:solidFill>
                  <a:srgbClr val="FFFFFF"/>
                </a:solidFill>
                <a:uFillTx/>
                <a:latin typeface="Arial"/>
              </a:defRPr>
            </a:lvl1pPr>
          </a:lstStyle>
          <a:p>
            <a:pPr lvl="0"/>
            <a:r>
              <a:rPr lang="pl-PL"/>
              <a:t>TEMAT</a:t>
            </a:r>
          </a:p>
        </p:txBody>
      </p:sp>
      <p:sp>
        <p:nvSpPr>
          <p:cNvPr id="14" name="Symbol zastępczy tekstu 10">
            <a:extLst>
              <a:ext uri="{FF2B5EF4-FFF2-40B4-BE49-F238E27FC236}">
                <a16:creationId xmlns="" xmlns:a16="http://schemas.microsoft.com/office/drawing/2014/main" id="{2A2AEC04-9FEA-478C-A7A6-245EF292E40D}"/>
              </a:ext>
            </a:extLst>
          </p:cNvPr>
          <p:cNvSpPr txBox="1">
            <a:spLocks noGrp="1"/>
          </p:cNvSpPr>
          <p:nvPr>
            <p:ph type="body" sz="quarter" idx="4294967295"/>
          </p:nvPr>
        </p:nvSpPr>
        <p:spPr>
          <a:xfrm>
            <a:off x="1816098" y="728667"/>
            <a:ext cx="4102098" cy="684208"/>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Tree>
    <p:extLst>
      <p:ext uri="{BB962C8B-B14F-4D97-AF65-F5344CB8AC3E}">
        <p14:creationId xmlns:p14="http://schemas.microsoft.com/office/powerpoint/2010/main" val="5756928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Nagłówek sekcji">
    <p:spTree>
      <p:nvGrpSpPr>
        <p:cNvPr id="1" name=""/>
        <p:cNvGrpSpPr/>
        <p:nvPr/>
      </p:nvGrpSpPr>
      <p:grpSpPr>
        <a:xfrm>
          <a:off x="0" y="0"/>
          <a:ext cx="0" cy="0"/>
          <a:chOff x="0" y="0"/>
          <a:chExt cx="0" cy="0"/>
        </a:xfrm>
      </p:grpSpPr>
      <p:pic>
        <p:nvPicPr>
          <p:cNvPr id="2" name="Obraz 6">
            <a:extLst>
              <a:ext uri="{FF2B5EF4-FFF2-40B4-BE49-F238E27FC236}">
                <a16:creationId xmlns="" xmlns:a16="http://schemas.microsoft.com/office/drawing/2014/main" id="{3FF9787C-D79B-4820-A584-DA70CAEC3DCF}"/>
              </a:ext>
            </a:extLst>
          </p:cNvPr>
          <p:cNvPicPr>
            <a:picLocks noChangeAspect="1"/>
          </p:cNvPicPr>
          <p:nvPr/>
        </p:nvPicPr>
        <p:blipFill>
          <a:blip r:embed="rId2"/>
          <a:stretch>
            <a:fillRect/>
          </a:stretch>
        </p:blipFill>
        <p:spPr>
          <a:xfrm>
            <a:off x="0" y="0"/>
            <a:ext cx="12191996" cy="6854571"/>
          </a:xfrm>
          <a:prstGeom prst="rect">
            <a:avLst/>
          </a:prstGeom>
          <a:noFill/>
          <a:ln cap="flat">
            <a:noFill/>
          </a:ln>
        </p:spPr>
      </p:pic>
      <p:pic>
        <p:nvPicPr>
          <p:cNvPr id="3" name="Obraz 7">
            <a:extLst>
              <a:ext uri="{FF2B5EF4-FFF2-40B4-BE49-F238E27FC236}">
                <a16:creationId xmlns="" xmlns:a16="http://schemas.microsoft.com/office/drawing/2014/main" id="{28131AFB-E152-43E8-8A83-56AA418BCAE5}"/>
              </a:ext>
            </a:extLst>
          </p:cNvPr>
          <p:cNvPicPr>
            <a:picLocks noChangeAspect="1"/>
          </p:cNvPicPr>
          <p:nvPr/>
        </p:nvPicPr>
        <p:blipFill>
          <a:blip r:embed="rId3"/>
          <a:stretch>
            <a:fillRect/>
          </a:stretch>
        </p:blipFill>
        <p:spPr>
          <a:xfrm>
            <a:off x="3095957" y="4024887"/>
            <a:ext cx="9096048" cy="708477"/>
          </a:xfrm>
          <a:prstGeom prst="rect">
            <a:avLst/>
          </a:prstGeom>
          <a:noFill/>
          <a:ln cap="flat">
            <a:noFill/>
          </a:ln>
        </p:spPr>
      </p:pic>
      <p:sp>
        <p:nvSpPr>
          <p:cNvPr id="4" name="Symbol zastępczy tekstu 12">
            <a:extLst>
              <a:ext uri="{FF2B5EF4-FFF2-40B4-BE49-F238E27FC236}">
                <a16:creationId xmlns="" xmlns:a16="http://schemas.microsoft.com/office/drawing/2014/main" id="{69A64A23-4E61-4E0E-B750-7492FD426CE1}"/>
              </a:ext>
            </a:extLst>
          </p:cNvPr>
          <p:cNvSpPr txBox="1">
            <a:spLocks noGrp="1"/>
          </p:cNvSpPr>
          <p:nvPr>
            <p:ph type="body" sz="quarter" idx="4294967295"/>
          </p:nvPr>
        </p:nvSpPr>
        <p:spPr>
          <a:xfrm>
            <a:off x="5820594" y="2246241"/>
            <a:ext cx="5311091" cy="100794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pic>
        <p:nvPicPr>
          <p:cNvPr id="5" name="Obraz 10">
            <a:extLst>
              <a:ext uri="{FF2B5EF4-FFF2-40B4-BE49-F238E27FC236}">
                <a16:creationId xmlns="" xmlns:a16="http://schemas.microsoft.com/office/drawing/2014/main" id="{7B319355-8B6B-42B4-9067-D30C6A356132}"/>
              </a:ext>
            </a:extLst>
          </p:cNvPr>
          <p:cNvPicPr>
            <a:picLocks noChangeAspect="1"/>
          </p:cNvPicPr>
          <p:nvPr/>
        </p:nvPicPr>
        <p:blipFill>
          <a:blip r:embed="rId4"/>
          <a:stretch>
            <a:fillRect/>
          </a:stretch>
        </p:blipFill>
        <p:spPr>
          <a:xfrm>
            <a:off x="2288468" y="3240743"/>
            <a:ext cx="5594427" cy="878281"/>
          </a:xfrm>
          <a:prstGeom prst="rect">
            <a:avLst/>
          </a:prstGeom>
          <a:noFill/>
          <a:ln cap="flat">
            <a:noFill/>
          </a:ln>
        </p:spPr>
      </p:pic>
      <p:sp>
        <p:nvSpPr>
          <p:cNvPr id="6" name="Symbol zastępczy tekstu 16">
            <a:extLst>
              <a:ext uri="{FF2B5EF4-FFF2-40B4-BE49-F238E27FC236}">
                <a16:creationId xmlns="" xmlns:a16="http://schemas.microsoft.com/office/drawing/2014/main" id="{6CCE995F-C687-4FA1-9A44-DD4EFAD0DDA0}"/>
              </a:ext>
            </a:extLst>
          </p:cNvPr>
          <p:cNvSpPr txBox="1">
            <a:spLocks noGrp="1"/>
          </p:cNvSpPr>
          <p:nvPr>
            <p:ph type="body" sz="quarter" idx="4294967295"/>
          </p:nvPr>
        </p:nvSpPr>
        <p:spPr>
          <a:xfrm>
            <a:off x="3496235" y="3373011"/>
            <a:ext cx="5272311" cy="890296"/>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1851348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Dwa elementy zawartości">
    <p:spTree>
      <p:nvGrpSpPr>
        <p:cNvPr id="1" name=""/>
        <p:cNvGrpSpPr/>
        <p:nvPr/>
      </p:nvGrpSpPr>
      <p:grpSpPr>
        <a:xfrm>
          <a:off x="0" y="0"/>
          <a:ext cx="0" cy="0"/>
          <a:chOff x="0" y="0"/>
          <a:chExt cx="0" cy="0"/>
        </a:xfrm>
      </p:grpSpPr>
      <p:sp>
        <p:nvSpPr>
          <p:cNvPr id="9" name="Prostokąt 8">
            <a:extLst>
              <a:ext uri="{FF2B5EF4-FFF2-40B4-BE49-F238E27FC236}">
                <a16:creationId xmlns="" xmlns:a16="http://schemas.microsoft.com/office/drawing/2014/main" id="{1A5CE07D-1C05-4477-806C-F26D85E56E36}"/>
              </a:ext>
            </a:extLst>
          </p:cNvPr>
          <p:cNvSpPr>
            <a:spLocks noChangeArrowheads="1"/>
          </p:cNvSpPr>
          <p:nvPr/>
        </p:nvSpPr>
        <p:spPr bwMode="auto">
          <a:xfrm>
            <a:off x="3670300" y="1679575"/>
            <a:ext cx="8521700" cy="1997075"/>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cxnSp>
        <p:nvCxnSpPr>
          <p:cNvPr id="10" name="Łącznik prosty 11">
            <a:extLst>
              <a:ext uri="{FF2B5EF4-FFF2-40B4-BE49-F238E27FC236}">
                <a16:creationId xmlns="" xmlns:a16="http://schemas.microsoft.com/office/drawing/2014/main" id="{2B3B32C1-2399-4882-9947-182320FFC502}"/>
              </a:ext>
            </a:extLst>
          </p:cNvPr>
          <p:cNvCxnSpPr>
            <a:cxnSpLocks noChangeShapeType="1"/>
          </p:cNvCxnSpPr>
          <p:nvPr/>
        </p:nvCxnSpPr>
        <p:spPr bwMode="auto">
          <a:xfrm>
            <a:off x="0" y="4191000"/>
            <a:ext cx="139858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11" name="Łącznik prosty 12">
            <a:extLst>
              <a:ext uri="{FF2B5EF4-FFF2-40B4-BE49-F238E27FC236}">
                <a16:creationId xmlns="" xmlns:a16="http://schemas.microsoft.com/office/drawing/2014/main" id="{4F2573EE-07C5-474A-9851-F56B2C5B6949}"/>
              </a:ext>
            </a:extLst>
          </p:cNvPr>
          <p:cNvCxnSpPr>
            <a:cxnSpLocks noChangeShapeType="1"/>
          </p:cNvCxnSpPr>
          <p:nvPr/>
        </p:nvCxnSpPr>
        <p:spPr bwMode="auto">
          <a:xfrm>
            <a:off x="2792413" y="4203700"/>
            <a:ext cx="712787"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pic>
        <p:nvPicPr>
          <p:cNvPr id="12" name="Obraz 14">
            <a:extLst>
              <a:ext uri="{FF2B5EF4-FFF2-40B4-BE49-F238E27FC236}">
                <a16:creationId xmlns="" xmlns:a16="http://schemas.microsoft.com/office/drawing/2014/main" id="{AB4EE818-3503-4FA1-AD3B-5C42057B02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288" y="3509963"/>
            <a:ext cx="1385887"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ymbol zastępczy tekstu 10">
            <a:extLst>
              <a:ext uri="{FF2B5EF4-FFF2-40B4-BE49-F238E27FC236}">
                <a16:creationId xmlns="" xmlns:a16="http://schemas.microsoft.com/office/drawing/2014/main" id="{EFF90393-56B6-4C39-891B-EA9CF4D87CE7}"/>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6" name="Symbol zastępczy tekstu 19">
            <a:extLst>
              <a:ext uri="{FF2B5EF4-FFF2-40B4-BE49-F238E27FC236}">
                <a16:creationId xmlns="" xmlns:a16="http://schemas.microsoft.com/office/drawing/2014/main" id="{B8CADACE-1430-4525-8FF8-5B256EBD0216}"/>
              </a:ext>
            </a:extLst>
          </p:cNvPr>
          <p:cNvSpPr txBox="1">
            <a:spLocks noGrp="1"/>
          </p:cNvSpPr>
          <p:nvPr>
            <p:ph type="body" sz="quarter" idx="4294967295"/>
          </p:nvPr>
        </p:nvSpPr>
        <p:spPr>
          <a:xfrm>
            <a:off x="3669953" y="3987798"/>
            <a:ext cx="7074246" cy="95489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Druga część tekstu może ZAJMOWAĆ NAWET 4 LINIJKI – ważne treści wyróżnione.</a:t>
            </a:r>
          </a:p>
        </p:txBody>
      </p:sp>
      <p:sp>
        <p:nvSpPr>
          <p:cNvPr id="7" name="Symbol zastępczy tekstu 21">
            <a:extLst>
              <a:ext uri="{FF2B5EF4-FFF2-40B4-BE49-F238E27FC236}">
                <a16:creationId xmlns="" xmlns:a16="http://schemas.microsoft.com/office/drawing/2014/main" id="{E00620F1-2F4E-4690-B27E-6FC1022CA3BC}"/>
              </a:ext>
            </a:extLst>
          </p:cNvPr>
          <p:cNvSpPr txBox="1">
            <a:spLocks noGrp="1"/>
          </p:cNvSpPr>
          <p:nvPr>
            <p:ph type="body" sz="quarter" idx="4294967295"/>
          </p:nvPr>
        </p:nvSpPr>
        <p:spPr>
          <a:xfrm>
            <a:off x="3670301" y="5152772"/>
            <a:ext cx="7092433" cy="1184532"/>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
        <p:nvSpPr>
          <p:cNvPr id="8" name="Symbol zastępczy tekstu 4">
            <a:extLst>
              <a:ext uri="{FF2B5EF4-FFF2-40B4-BE49-F238E27FC236}">
                <a16:creationId xmlns="" xmlns:a16="http://schemas.microsoft.com/office/drawing/2014/main" id="{5B6C492C-8164-4051-A812-1C4D455AFBE4}"/>
              </a:ext>
            </a:extLst>
          </p:cNvPr>
          <p:cNvSpPr txBox="1">
            <a:spLocks noGrp="1"/>
          </p:cNvSpPr>
          <p:nvPr>
            <p:ph type="body" sz="quarter" idx="4294967295"/>
          </p:nvPr>
        </p:nvSpPr>
        <p:spPr>
          <a:xfrm>
            <a:off x="4051304" y="2184401"/>
            <a:ext cx="6637291" cy="888997"/>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0"/>
              </a:spcBef>
              <a:spcAft>
                <a:spcPts val="0"/>
              </a:spcAft>
              <a:buNone/>
              <a:tabLst/>
              <a:defRPr lang="pl-PL" sz="1400" b="0" i="0" u="none" strike="noStrike" cap="none" spc="0" baseline="0">
                <a:solidFill>
                  <a:srgbClr val="FFFFFF"/>
                </a:solidFill>
                <a:uFillTx/>
                <a:latin typeface="Arial"/>
              </a:defRPr>
            </a:lvl1pPr>
          </a:lstStyle>
          <a:p>
            <a:pPr lvl="0"/>
            <a:r>
              <a:rPr lang="pl-PL"/>
              <a:t>Tekst artykułu</a:t>
            </a:r>
          </a:p>
        </p:txBody>
      </p:sp>
    </p:spTree>
    <p:extLst>
      <p:ext uri="{BB962C8B-B14F-4D97-AF65-F5344CB8AC3E}">
        <p14:creationId xmlns:p14="http://schemas.microsoft.com/office/powerpoint/2010/main" val="39403270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Dwa elementy zawartości">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5659248"/>
      </p:ext>
    </p:extLst>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1_Dwa elementy zawartości">
    <p:spTree>
      <p:nvGrpSpPr>
        <p:cNvPr id="1" name=""/>
        <p:cNvGrpSpPr/>
        <p:nvPr/>
      </p:nvGrpSpPr>
      <p:grpSpPr>
        <a:xfrm>
          <a:off x="0" y="0"/>
          <a:ext cx="0" cy="0"/>
          <a:chOff x="0" y="0"/>
          <a:chExt cx="0" cy="0"/>
        </a:xfrm>
      </p:grpSpPr>
      <p:sp>
        <p:nvSpPr>
          <p:cNvPr id="2" name="Symbol zastępczy tekstu 10">
            <a:extLst>
              <a:ext uri="{FF2B5EF4-FFF2-40B4-BE49-F238E27FC236}">
                <a16:creationId xmlns="" xmlns:a16="http://schemas.microsoft.com/office/drawing/2014/main" id="{174DA265-5A00-4C10-8458-3A9C758984F8}"/>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3" name="Obraz 8">
            <a:extLst>
              <a:ext uri="{FF2B5EF4-FFF2-40B4-BE49-F238E27FC236}">
                <a16:creationId xmlns="" xmlns:a16="http://schemas.microsoft.com/office/drawing/2014/main" id="{178F7162-ED93-4D64-B064-106116ADCBEF}"/>
              </a:ext>
            </a:extLst>
          </p:cNvPr>
          <p:cNvPicPr>
            <a:picLocks noChangeAspect="1"/>
          </p:cNvPicPr>
          <p:nvPr/>
        </p:nvPicPr>
        <p:blipFill>
          <a:blip r:embed="rId2"/>
          <a:stretch>
            <a:fillRect/>
          </a:stretch>
        </p:blipFill>
        <p:spPr>
          <a:xfrm>
            <a:off x="1398017" y="2333749"/>
            <a:ext cx="1420374" cy="1453896"/>
          </a:xfrm>
          <a:prstGeom prst="rect">
            <a:avLst/>
          </a:prstGeom>
          <a:noFill/>
          <a:ln cap="flat">
            <a:noFill/>
          </a:ln>
        </p:spPr>
      </p:pic>
      <p:cxnSp>
        <p:nvCxnSpPr>
          <p:cNvPr id="4" name="Łącznik prosty 11">
            <a:extLst>
              <a:ext uri="{FF2B5EF4-FFF2-40B4-BE49-F238E27FC236}">
                <a16:creationId xmlns="" xmlns:a16="http://schemas.microsoft.com/office/drawing/2014/main" id="{8B8FC8BD-8F77-49C0-9152-CBD24D6D107E}"/>
              </a:ext>
            </a:extLst>
          </p:cNvPr>
          <p:cNvCxnSpPr>
            <a:endCxn id="3" idx="1"/>
          </p:cNvCxnSpPr>
          <p:nvPr/>
        </p:nvCxnSpPr>
        <p:spPr>
          <a:xfrm>
            <a:off x="0" y="3047996"/>
            <a:ext cx="1398017" cy="12701"/>
          </a:xfrm>
          <a:prstGeom prst="straightConnector1">
            <a:avLst/>
          </a:prstGeom>
          <a:noFill/>
          <a:ln w="6345" cap="flat">
            <a:solidFill>
              <a:srgbClr val="A43757"/>
            </a:solidFill>
            <a:prstDash val="solid"/>
            <a:miter/>
          </a:ln>
        </p:spPr>
      </p:cxnSp>
      <p:cxnSp>
        <p:nvCxnSpPr>
          <p:cNvPr id="5" name="Łącznik prosty 12">
            <a:extLst>
              <a:ext uri="{FF2B5EF4-FFF2-40B4-BE49-F238E27FC236}">
                <a16:creationId xmlns="" xmlns:a16="http://schemas.microsoft.com/office/drawing/2014/main" id="{FA84FBB0-5FEC-4991-B10C-F6378F96EFB5}"/>
              </a:ext>
            </a:extLst>
          </p:cNvPr>
          <p:cNvCxnSpPr/>
          <p:nvPr/>
        </p:nvCxnSpPr>
        <p:spPr>
          <a:xfrm>
            <a:off x="2792275" y="3060697"/>
            <a:ext cx="712921" cy="0"/>
          </a:xfrm>
          <a:prstGeom prst="straightConnector1">
            <a:avLst/>
          </a:prstGeom>
          <a:noFill/>
          <a:ln w="6345" cap="flat">
            <a:solidFill>
              <a:srgbClr val="A43757"/>
            </a:solidFill>
            <a:prstDash val="solid"/>
            <a:miter/>
          </a:ln>
        </p:spPr>
      </p:cxnSp>
      <p:sp>
        <p:nvSpPr>
          <p:cNvPr id="6" name="Symbol zastępczy tekstu 15">
            <a:extLst>
              <a:ext uri="{FF2B5EF4-FFF2-40B4-BE49-F238E27FC236}">
                <a16:creationId xmlns="" xmlns:a16="http://schemas.microsoft.com/office/drawing/2014/main" id="{307D6B21-D726-44FC-A9A3-99CF1933B9ED}"/>
              </a:ext>
            </a:extLst>
          </p:cNvPr>
          <p:cNvSpPr txBox="1">
            <a:spLocks noGrp="1"/>
          </p:cNvSpPr>
          <p:nvPr>
            <p:ph type="body" sz="quarter" idx="4294967295"/>
          </p:nvPr>
        </p:nvSpPr>
        <p:spPr>
          <a:xfrm>
            <a:off x="1485900" y="2565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 nr </a:t>
            </a:r>
          </a:p>
        </p:txBody>
      </p:sp>
      <p:sp>
        <p:nvSpPr>
          <p:cNvPr id="7" name="Symbol zastępczy tekstu 15">
            <a:extLst>
              <a:ext uri="{FF2B5EF4-FFF2-40B4-BE49-F238E27FC236}">
                <a16:creationId xmlns="" xmlns:a16="http://schemas.microsoft.com/office/drawing/2014/main" id="{63E5A8F2-C220-4F6E-A5AE-1C431DEF924F}"/>
              </a:ext>
            </a:extLst>
          </p:cNvPr>
          <p:cNvSpPr txBox="1">
            <a:spLocks noGrp="1"/>
          </p:cNvSpPr>
          <p:nvPr>
            <p:ph type="body" sz="quarter" idx="4294967295"/>
          </p:nvPr>
        </p:nvSpPr>
        <p:spPr>
          <a:xfrm>
            <a:off x="1421032" y="2895603"/>
            <a:ext cx="1371600"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§1</a:t>
            </a:r>
          </a:p>
        </p:txBody>
      </p:sp>
      <p:sp>
        <p:nvSpPr>
          <p:cNvPr id="8" name="Symbol zastępczy tekstu 19">
            <a:extLst>
              <a:ext uri="{FF2B5EF4-FFF2-40B4-BE49-F238E27FC236}">
                <a16:creationId xmlns="" xmlns:a16="http://schemas.microsoft.com/office/drawing/2014/main" id="{C359D4B3-3560-4C74-8277-0DE2A44D2B82}"/>
              </a:ext>
            </a:extLst>
          </p:cNvPr>
          <p:cNvSpPr txBox="1">
            <a:spLocks noGrp="1"/>
          </p:cNvSpPr>
          <p:nvPr>
            <p:ph type="body" sz="quarter" idx="4294967295"/>
          </p:nvPr>
        </p:nvSpPr>
        <p:spPr>
          <a:xfrm>
            <a:off x="3657600" y="2844798"/>
            <a:ext cx="6071012" cy="162226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BARDZO DŁUGI NAGŁÓWEK – W ZASADZIE MYŚL PRZEWODNIA SLAJDU, KTÓRA MOŻE ZAJMOWAĆ NAWET 4 LINIJKI TEKSTU.</a:t>
            </a:r>
          </a:p>
        </p:txBody>
      </p:sp>
      <p:sp>
        <p:nvSpPr>
          <p:cNvPr id="9" name="Symbol zastępczy tekstu 21">
            <a:extLst>
              <a:ext uri="{FF2B5EF4-FFF2-40B4-BE49-F238E27FC236}">
                <a16:creationId xmlns="" xmlns:a16="http://schemas.microsoft.com/office/drawing/2014/main" id="{3116717D-BDD8-4C04-9DCE-A2D75ABB1A27}"/>
              </a:ext>
            </a:extLst>
          </p:cNvPr>
          <p:cNvSpPr txBox="1">
            <a:spLocks noGrp="1"/>
          </p:cNvSpPr>
          <p:nvPr>
            <p:ph type="body" sz="quarter" idx="4294967295"/>
          </p:nvPr>
        </p:nvSpPr>
        <p:spPr>
          <a:xfrm>
            <a:off x="3670301" y="4646953"/>
            <a:ext cx="6058311" cy="169035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Tree>
    <p:extLst>
      <p:ext uri="{BB962C8B-B14F-4D97-AF65-F5344CB8AC3E}">
        <p14:creationId xmlns:p14="http://schemas.microsoft.com/office/powerpoint/2010/main" val="42883533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2_Dwa elementy zawartości">
    <p:spTree>
      <p:nvGrpSpPr>
        <p:cNvPr id="1" name=""/>
        <p:cNvGrpSpPr/>
        <p:nvPr/>
      </p:nvGrpSpPr>
      <p:grpSpPr>
        <a:xfrm>
          <a:off x="0" y="0"/>
          <a:ext cx="0" cy="0"/>
          <a:chOff x="0" y="0"/>
          <a:chExt cx="0" cy="0"/>
        </a:xfrm>
      </p:grpSpPr>
      <p:sp>
        <p:nvSpPr>
          <p:cNvPr id="2" name="Prostokąt 2">
            <a:extLst>
              <a:ext uri="{FF2B5EF4-FFF2-40B4-BE49-F238E27FC236}">
                <a16:creationId xmlns="" xmlns:a16="http://schemas.microsoft.com/office/drawing/2014/main" id="{83D37051-B8E2-4F88-937A-067D572F5C6D}"/>
              </a:ext>
            </a:extLst>
          </p:cNvPr>
          <p:cNvSpPr/>
          <p:nvPr/>
        </p:nvSpPr>
        <p:spPr>
          <a:xfrm>
            <a:off x="3669953" y="1679505"/>
            <a:ext cx="8522043" cy="1996747"/>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pl-PL" kern="0" dirty="0">
              <a:solidFill>
                <a:srgbClr val="FFFFFF"/>
              </a:solidFill>
              <a:latin typeface="Arial"/>
            </a:endParaRPr>
          </a:p>
        </p:txBody>
      </p:sp>
      <p:sp>
        <p:nvSpPr>
          <p:cNvPr id="3" name="Symbol zastępczy tekstu 10">
            <a:extLst>
              <a:ext uri="{FF2B5EF4-FFF2-40B4-BE49-F238E27FC236}">
                <a16:creationId xmlns="" xmlns:a16="http://schemas.microsoft.com/office/drawing/2014/main" id="{EFF90393-56B6-4C39-891B-EA9CF4D87CE7}"/>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cxnSp>
        <p:nvCxnSpPr>
          <p:cNvPr id="4" name="Łącznik prosty 11">
            <a:extLst>
              <a:ext uri="{FF2B5EF4-FFF2-40B4-BE49-F238E27FC236}">
                <a16:creationId xmlns="" xmlns:a16="http://schemas.microsoft.com/office/drawing/2014/main" id="{B9D55477-40EF-4A1A-A74D-2D22EA6F9468}"/>
              </a:ext>
            </a:extLst>
          </p:cNvPr>
          <p:cNvCxnSpPr/>
          <p:nvPr/>
        </p:nvCxnSpPr>
        <p:spPr>
          <a:xfrm>
            <a:off x="0" y="4190996"/>
            <a:ext cx="1398017" cy="12701"/>
          </a:xfrm>
          <a:prstGeom prst="straightConnector1">
            <a:avLst/>
          </a:prstGeom>
          <a:noFill/>
          <a:ln w="6345" cap="flat">
            <a:solidFill>
              <a:srgbClr val="A43757"/>
            </a:solidFill>
            <a:prstDash val="solid"/>
            <a:miter/>
          </a:ln>
        </p:spPr>
      </p:cxnSp>
      <p:cxnSp>
        <p:nvCxnSpPr>
          <p:cNvPr id="5" name="Łącznik prosty 12">
            <a:extLst>
              <a:ext uri="{FF2B5EF4-FFF2-40B4-BE49-F238E27FC236}">
                <a16:creationId xmlns="" xmlns:a16="http://schemas.microsoft.com/office/drawing/2014/main" id="{BE07169F-26D3-43CA-BAAC-69F6FF5D247C}"/>
              </a:ext>
            </a:extLst>
          </p:cNvPr>
          <p:cNvCxnSpPr/>
          <p:nvPr/>
        </p:nvCxnSpPr>
        <p:spPr>
          <a:xfrm>
            <a:off x="2792275" y="4203697"/>
            <a:ext cx="712921" cy="0"/>
          </a:xfrm>
          <a:prstGeom prst="straightConnector1">
            <a:avLst/>
          </a:prstGeom>
          <a:noFill/>
          <a:ln w="6345" cap="flat">
            <a:solidFill>
              <a:srgbClr val="A43757"/>
            </a:solidFill>
            <a:prstDash val="solid"/>
            <a:miter/>
          </a:ln>
        </p:spPr>
      </p:cxnSp>
      <p:sp>
        <p:nvSpPr>
          <p:cNvPr id="6" name="Symbol zastępczy tekstu 19">
            <a:extLst>
              <a:ext uri="{FF2B5EF4-FFF2-40B4-BE49-F238E27FC236}">
                <a16:creationId xmlns="" xmlns:a16="http://schemas.microsoft.com/office/drawing/2014/main" id="{B8CADACE-1430-4525-8FF8-5B256EBD0216}"/>
              </a:ext>
            </a:extLst>
          </p:cNvPr>
          <p:cNvSpPr txBox="1">
            <a:spLocks noGrp="1"/>
          </p:cNvSpPr>
          <p:nvPr>
            <p:ph type="body" sz="quarter" idx="4294967295"/>
          </p:nvPr>
        </p:nvSpPr>
        <p:spPr>
          <a:xfrm>
            <a:off x="3669953" y="3987798"/>
            <a:ext cx="7074246" cy="95489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Druga część tekstu może ZAJMOWAĆ NAWET 4 LINIJKI – ważne treści wyróżnione.</a:t>
            </a:r>
          </a:p>
        </p:txBody>
      </p:sp>
      <p:sp>
        <p:nvSpPr>
          <p:cNvPr id="7" name="Symbol zastępczy tekstu 21">
            <a:extLst>
              <a:ext uri="{FF2B5EF4-FFF2-40B4-BE49-F238E27FC236}">
                <a16:creationId xmlns="" xmlns:a16="http://schemas.microsoft.com/office/drawing/2014/main" id="{E00620F1-2F4E-4690-B27E-6FC1022CA3BC}"/>
              </a:ext>
            </a:extLst>
          </p:cNvPr>
          <p:cNvSpPr txBox="1">
            <a:spLocks noGrp="1"/>
          </p:cNvSpPr>
          <p:nvPr>
            <p:ph type="body" sz="quarter" idx="4294967295"/>
          </p:nvPr>
        </p:nvSpPr>
        <p:spPr>
          <a:xfrm>
            <a:off x="3670301" y="5152772"/>
            <a:ext cx="7092433" cy="1184532"/>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
        <p:nvSpPr>
          <p:cNvPr id="8" name="Symbol zastępczy tekstu 4">
            <a:extLst>
              <a:ext uri="{FF2B5EF4-FFF2-40B4-BE49-F238E27FC236}">
                <a16:creationId xmlns="" xmlns:a16="http://schemas.microsoft.com/office/drawing/2014/main" id="{5B6C492C-8164-4051-A812-1C4D455AFBE4}"/>
              </a:ext>
            </a:extLst>
          </p:cNvPr>
          <p:cNvSpPr txBox="1">
            <a:spLocks noGrp="1"/>
          </p:cNvSpPr>
          <p:nvPr>
            <p:ph type="body" sz="quarter" idx="4294967295"/>
          </p:nvPr>
        </p:nvSpPr>
        <p:spPr>
          <a:xfrm>
            <a:off x="4051304" y="2184401"/>
            <a:ext cx="6637291" cy="888997"/>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0"/>
              </a:spcBef>
              <a:spcAft>
                <a:spcPts val="0"/>
              </a:spcAft>
              <a:buNone/>
              <a:tabLst/>
              <a:defRPr lang="pl-PL" sz="1400" b="0" i="0" u="none" strike="noStrike" cap="none" spc="0" baseline="0">
                <a:solidFill>
                  <a:srgbClr val="FFFFFF"/>
                </a:solidFill>
                <a:uFillTx/>
                <a:latin typeface="Arial"/>
              </a:defRPr>
            </a:lvl1pPr>
          </a:lstStyle>
          <a:p>
            <a:pPr lvl="0"/>
            <a:r>
              <a:rPr lang="pl-PL"/>
              <a:t>Tekst artykułu</a:t>
            </a:r>
          </a:p>
        </p:txBody>
      </p:sp>
      <p:pic>
        <p:nvPicPr>
          <p:cNvPr id="9" name="Obraz 14">
            <a:extLst>
              <a:ext uri="{FF2B5EF4-FFF2-40B4-BE49-F238E27FC236}">
                <a16:creationId xmlns="" xmlns:a16="http://schemas.microsoft.com/office/drawing/2014/main" id="{EADE35E7-4C2E-4F9E-8739-DF09FF12B51C}"/>
              </a:ext>
            </a:extLst>
          </p:cNvPr>
          <p:cNvPicPr>
            <a:picLocks noChangeAspect="1"/>
          </p:cNvPicPr>
          <p:nvPr/>
        </p:nvPicPr>
        <p:blipFill>
          <a:blip r:embed="rId2"/>
          <a:stretch>
            <a:fillRect/>
          </a:stretch>
        </p:blipFill>
        <p:spPr>
          <a:xfrm>
            <a:off x="1538468" y="3510701"/>
            <a:ext cx="1386001" cy="1386001"/>
          </a:xfrm>
          <a:prstGeom prst="rect">
            <a:avLst/>
          </a:prstGeom>
          <a:noFill/>
          <a:ln cap="flat">
            <a:noFill/>
          </a:ln>
        </p:spPr>
      </p:pic>
    </p:spTree>
    <p:extLst>
      <p:ext uri="{BB962C8B-B14F-4D97-AF65-F5344CB8AC3E}">
        <p14:creationId xmlns:p14="http://schemas.microsoft.com/office/powerpoint/2010/main" val="270331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14_Dwa elementy zawartości">
    <p:spTree>
      <p:nvGrpSpPr>
        <p:cNvPr id="1" name=""/>
        <p:cNvGrpSpPr/>
        <p:nvPr/>
      </p:nvGrpSpPr>
      <p:grpSpPr>
        <a:xfrm>
          <a:off x="0" y="0"/>
          <a:ext cx="0" cy="0"/>
          <a:chOff x="0" y="0"/>
          <a:chExt cx="0" cy="0"/>
        </a:xfrm>
      </p:grpSpPr>
      <p:sp>
        <p:nvSpPr>
          <p:cNvPr id="2" name="Prostokąt 2">
            <a:extLst>
              <a:ext uri="{FF2B5EF4-FFF2-40B4-BE49-F238E27FC236}">
                <a16:creationId xmlns="" xmlns:a16="http://schemas.microsoft.com/office/drawing/2014/main" id="{B3E97912-97F0-4E28-9845-F10C23AFDC10}"/>
              </a:ext>
            </a:extLst>
          </p:cNvPr>
          <p:cNvSpPr/>
          <p:nvPr/>
        </p:nvSpPr>
        <p:spPr>
          <a:xfrm>
            <a:off x="3682316" y="2057400"/>
            <a:ext cx="8509689" cy="1674339"/>
          </a:xfrm>
          <a:prstGeom prst="rect">
            <a:avLst/>
          </a:pr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pl-PL" kern="0" dirty="0">
              <a:solidFill>
                <a:srgbClr val="FFFFFF"/>
              </a:solidFill>
              <a:latin typeface="Arial"/>
            </a:endParaRPr>
          </a:p>
        </p:txBody>
      </p:sp>
      <p:sp>
        <p:nvSpPr>
          <p:cNvPr id="3" name="Symbol zastępczy tekstu 10">
            <a:extLst>
              <a:ext uri="{FF2B5EF4-FFF2-40B4-BE49-F238E27FC236}">
                <a16:creationId xmlns="" xmlns:a16="http://schemas.microsoft.com/office/drawing/2014/main" id="{AA773BB9-034F-40C6-9F66-77DE1360C179}"/>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4" name="Obraz 8">
            <a:extLst>
              <a:ext uri="{FF2B5EF4-FFF2-40B4-BE49-F238E27FC236}">
                <a16:creationId xmlns="" xmlns:a16="http://schemas.microsoft.com/office/drawing/2014/main" id="{8C1A0229-2174-4099-94A3-53D64F84FFCA}"/>
              </a:ext>
            </a:extLst>
          </p:cNvPr>
          <p:cNvPicPr>
            <a:picLocks noChangeAspect="1"/>
          </p:cNvPicPr>
          <p:nvPr/>
        </p:nvPicPr>
        <p:blipFill>
          <a:blip r:embed="rId2"/>
          <a:stretch>
            <a:fillRect/>
          </a:stretch>
        </p:blipFill>
        <p:spPr>
          <a:xfrm>
            <a:off x="1398017" y="3476749"/>
            <a:ext cx="1420374" cy="1453896"/>
          </a:xfrm>
          <a:prstGeom prst="rect">
            <a:avLst/>
          </a:prstGeom>
          <a:noFill/>
          <a:ln cap="flat">
            <a:noFill/>
          </a:ln>
        </p:spPr>
      </p:pic>
      <p:cxnSp>
        <p:nvCxnSpPr>
          <p:cNvPr id="5" name="Łącznik prosty 11">
            <a:extLst>
              <a:ext uri="{FF2B5EF4-FFF2-40B4-BE49-F238E27FC236}">
                <a16:creationId xmlns="" xmlns:a16="http://schemas.microsoft.com/office/drawing/2014/main" id="{27974DD3-B118-439C-A7D0-8510C2F1643D}"/>
              </a:ext>
            </a:extLst>
          </p:cNvPr>
          <p:cNvCxnSpPr>
            <a:endCxn id="4" idx="1"/>
          </p:cNvCxnSpPr>
          <p:nvPr/>
        </p:nvCxnSpPr>
        <p:spPr>
          <a:xfrm>
            <a:off x="0" y="4190996"/>
            <a:ext cx="1398017" cy="12701"/>
          </a:xfrm>
          <a:prstGeom prst="straightConnector1">
            <a:avLst/>
          </a:prstGeom>
          <a:noFill/>
          <a:ln w="6345" cap="flat">
            <a:solidFill>
              <a:srgbClr val="A43757"/>
            </a:solidFill>
            <a:prstDash val="solid"/>
            <a:miter/>
          </a:ln>
        </p:spPr>
      </p:cxnSp>
      <p:cxnSp>
        <p:nvCxnSpPr>
          <p:cNvPr id="6" name="Łącznik prosty 12">
            <a:extLst>
              <a:ext uri="{FF2B5EF4-FFF2-40B4-BE49-F238E27FC236}">
                <a16:creationId xmlns="" xmlns:a16="http://schemas.microsoft.com/office/drawing/2014/main" id="{1BB00096-D241-43C9-B40A-572A1E4B6374}"/>
              </a:ext>
            </a:extLst>
          </p:cNvPr>
          <p:cNvCxnSpPr/>
          <p:nvPr/>
        </p:nvCxnSpPr>
        <p:spPr>
          <a:xfrm>
            <a:off x="2792275" y="4203697"/>
            <a:ext cx="712921" cy="0"/>
          </a:xfrm>
          <a:prstGeom prst="straightConnector1">
            <a:avLst/>
          </a:prstGeom>
          <a:noFill/>
          <a:ln w="6345" cap="flat">
            <a:solidFill>
              <a:srgbClr val="A43757"/>
            </a:solidFill>
            <a:prstDash val="solid"/>
            <a:miter/>
          </a:ln>
        </p:spPr>
      </p:cxnSp>
      <p:sp>
        <p:nvSpPr>
          <p:cNvPr id="7" name="Symbol zastępczy tekstu 15">
            <a:extLst>
              <a:ext uri="{FF2B5EF4-FFF2-40B4-BE49-F238E27FC236}">
                <a16:creationId xmlns="" xmlns:a16="http://schemas.microsoft.com/office/drawing/2014/main" id="{B44F3349-515E-4C56-BAFB-A903323917DF}"/>
              </a:ext>
            </a:extLst>
          </p:cNvPr>
          <p:cNvSpPr txBox="1">
            <a:spLocks noGrp="1"/>
          </p:cNvSpPr>
          <p:nvPr>
            <p:ph type="body" sz="quarter" idx="4294967295"/>
          </p:nvPr>
        </p:nvSpPr>
        <p:spPr>
          <a:xfrm>
            <a:off x="1485900" y="3708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 </a:t>
            </a:r>
          </a:p>
        </p:txBody>
      </p:sp>
      <p:sp>
        <p:nvSpPr>
          <p:cNvPr id="8" name="Symbol zastępczy tekstu 15">
            <a:extLst>
              <a:ext uri="{FF2B5EF4-FFF2-40B4-BE49-F238E27FC236}">
                <a16:creationId xmlns="" xmlns:a16="http://schemas.microsoft.com/office/drawing/2014/main" id="{3BB4C775-44A6-47DA-B11E-41C5B17F06FA}"/>
              </a:ext>
            </a:extLst>
          </p:cNvPr>
          <p:cNvSpPr txBox="1">
            <a:spLocks noGrp="1"/>
          </p:cNvSpPr>
          <p:nvPr>
            <p:ph type="body" sz="quarter" idx="4294967295"/>
          </p:nvPr>
        </p:nvSpPr>
        <p:spPr>
          <a:xfrm>
            <a:off x="1408669" y="4038603"/>
            <a:ext cx="1383953"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nr</a:t>
            </a:r>
          </a:p>
        </p:txBody>
      </p:sp>
      <p:sp>
        <p:nvSpPr>
          <p:cNvPr id="9" name="Symbol zastępczy tekstu 19">
            <a:extLst>
              <a:ext uri="{FF2B5EF4-FFF2-40B4-BE49-F238E27FC236}">
                <a16:creationId xmlns="" xmlns:a16="http://schemas.microsoft.com/office/drawing/2014/main" id="{BB1A60F3-0581-49D1-8323-984A85A2B756}"/>
              </a:ext>
            </a:extLst>
          </p:cNvPr>
          <p:cNvSpPr txBox="1">
            <a:spLocks noGrp="1"/>
          </p:cNvSpPr>
          <p:nvPr>
            <p:ph type="body" sz="quarter" idx="4294967295"/>
          </p:nvPr>
        </p:nvSpPr>
        <p:spPr>
          <a:xfrm>
            <a:off x="3695703" y="3987798"/>
            <a:ext cx="7048496" cy="95489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Druga część tekstu może ZAJMOWAĆ NAWET 4 LINIJKI – ważne treści wyróżnione.</a:t>
            </a:r>
          </a:p>
        </p:txBody>
      </p:sp>
      <p:sp>
        <p:nvSpPr>
          <p:cNvPr id="10" name="Symbol zastępczy tekstu 21">
            <a:extLst>
              <a:ext uri="{FF2B5EF4-FFF2-40B4-BE49-F238E27FC236}">
                <a16:creationId xmlns="" xmlns:a16="http://schemas.microsoft.com/office/drawing/2014/main" id="{9BA08610-8CF4-4FF3-B8D8-E6B8BF8C2882}"/>
              </a:ext>
            </a:extLst>
          </p:cNvPr>
          <p:cNvSpPr txBox="1">
            <a:spLocks noGrp="1"/>
          </p:cNvSpPr>
          <p:nvPr>
            <p:ph type="body" sz="quarter" idx="4294967295"/>
          </p:nvPr>
        </p:nvSpPr>
        <p:spPr>
          <a:xfrm>
            <a:off x="3670301" y="5152772"/>
            <a:ext cx="7092433" cy="1184532"/>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
        <p:nvSpPr>
          <p:cNvPr id="11" name="Symbol zastępczy tekstu 4">
            <a:extLst>
              <a:ext uri="{FF2B5EF4-FFF2-40B4-BE49-F238E27FC236}">
                <a16:creationId xmlns="" xmlns:a16="http://schemas.microsoft.com/office/drawing/2014/main" id="{018F0CF1-C93C-40A0-A1B6-0AD39A53F22F}"/>
              </a:ext>
            </a:extLst>
          </p:cNvPr>
          <p:cNvSpPr txBox="1">
            <a:spLocks noGrp="1"/>
          </p:cNvSpPr>
          <p:nvPr>
            <p:ph type="body" sz="quarter" idx="4294967295"/>
          </p:nvPr>
        </p:nvSpPr>
        <p:spPr>
          <a:xfrm>
            <a:off x="4051304" y="2184401"/>
            <a:ext cx="6637291" cy="130226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0"/>
              </a:spcBef>
              <a:spcAft>
                <a:spcPts val="0"/>
              </a:spcAft>
              <a:buNone/>
              <a:tabLst/>
              <a:defRPr lang="pl-PL" sz="1400" b="0" i="0" u="none" strike="noStrike" cap="none" spc="0" baseline="0">
                <a:solidFill>
                  <a:srgbClr val="FFFFFF"/>
                </a:solidFill>
                <a:uFillTx/>
                <a:latin typeface="Arial"/>
              </a:defRPr>
            </a:lvl1pPr>
          </a:lstStyle>
          <a:p>
            <a:pPr lvl="0"/>
            <a:r>
              <a:rPr lang="pl-PL"/>
              <a:t>Tekst artykułu</a:t>
            </a:r>
          </a:p>
        </p:txBody>
      </p:sp>
    </p:spTree>
    <p:extLst>
      <p:ext uri="{BB962C8B-B14F-4D97-AF65-F5344CB8AC3E}">
        <p14:creationId xmlns:p14="http://schemas.microsoft.com/office/powerpoint/2010/main" val="2802698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3_Dwa elementy zawartości">
    <p:spTree>
      <p:nvGrpSpPr>
        <p:cNvPr id="1" name=""/>
        <p:cNvGrpSpPr/>
        <p:nvPr/>
      </p:nvGrpSpPr>
      <p:grpSpPr>
        <a:xfrm>
          <a:off x="0" y="0"/>
          <a:ext cx="0" cy="0"/>
          <a:chOff x="0" y="0"/>
          <a:chExt cx="0" cy="0"/>
        </a:xfrm>
      </p:grpSpPr>
      <p:sp>
        <p:nvSpPr>
          <p:cNvPr id="2" name="Symbol zastępczy tekstu 10">
            <a:extLst>
              <a:ext uri="{FF2B5EF4-FFF2-40B4-BE49-F238E27FC236}">
                <a16:creationId xmlns="" xmlns:a16="http://schemas.microsoft.com/office/drawing/2014/main" id="{304D6706-8712-41E0-BE0D-BC10E8D6E74E}"/>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3" name="Obraz 8">
            <a:extLst>
              <a:ext uri="{FF2B5EF4-FFF2-40B4-BE49-F238E27FC236}">
                <a16:creationId xmlns="" xmlns:a16="http://schemas.microsoft.com/office/drawing/2014/main" id="{EC003FF8-FB90-4A62-93BF-E56E495DBFED}"/>
              </a:ext>
            </a:extLst>
          </p:cNvPr>
          <p:cNvPicPr>
            <a:picLocks noChangeAspect="1"/>
          </p:cNvPicPr>
          <p:nvPr/>
        </p:nvPicPr>
        <p:blipFill>
          <a:blip r:embed="rId2"/>
          <a:stretch>
            <a:fillRect/>
          </a:stretch>
        </p:blipFill>
        <p:spPr>
          <a:xfrm>
            <a:off x="1398017" y="2333749"/>
            <a:ext cx="1420374" cy="1453896"/>
          </a:xfrm>
          <a:prstGeom prst="rect">
            <a:avLst/>
          </a:prstGeom>
          <a:noFill/>
          <a:ln cap="flat">
            <a:noFill/>
          </a:ln>
        </p:spPr>
      </p:pic>
      <p:cxnSp>
        <p:nvCxnSpPr>
          <p:cNvPr id="4" name="Łącznik prosty 11">
            <a:extLst>
              <a:ext uri="{FF2B5EF4-FFF2-40B4-BE49-F238E27FC236}">
                <a16:creationId xmlns="" xmlns:a16="http://schemas.microsoft.com/office/drawing/2014/main" id="{DCDF4613-2776-400E-B808-392B613AC4A7}"/>
              </a:ext>
            </a:extLst>
          </p:cNvPr>
          <p:cNvCxnSpPr>
            <a:endCxn id="3" idx="1"/>
          </p:cNvCxnSpPr>
          <p:nvPr/>
        </p:nvCxnSpPr>
        <p:spPr>
          <a:xfrm>
            <a:off x="0" y="3047996"/>
            <a:ext cx="1398017" cy="12701"/>
          </a:xfrm>
          <a:prstGeom prst="straightConnector1">
            <a:avLst/>
          </a:prstGeom>
          <a:noFill/>
          <a:ln w="6345" cap="flat">
            <a:solidFill>
              <a:srgbClr val="A43757"/>
            </a:solidFill>
            <a:prstDash val="solid"/>
            <a:miter/>
          </a:ln>
        </p:spPr>
      </p:cxnSp>
      <p:cxnSp>
        <p:nvCxnSpPr>
          <p:cNvPr id="5" name="Łącznik prosty 12">
            <a:extLst>
              <a:ext uri="{FF2B5EF4-FFF2-40B4-BE49-F238E27FC236}">
                <a16:creationId xmlns="" xmlns:a16="http://schemas.microsoft.com/office/drawing/2014/main" id="{9FD37005-2BB2-4CBE-A5FC-D4AA66C468E5}"/>
              </a:ext>
            </a:extLst>
          </p:cNvPr>
          <p:cNvCxnSpPr/>
          <p:nvPr/>
        </p:nvCxnSpPr>
        <p:spPr>
          <a:xfrm>
            <a:off x="2792275" y="3060697"/>
            <a:ext cx="712921" cy="0"/>
          </a:xfrm>
          <a:prstGeom prst="straightConnector1">
            <a:avLst/>
          </a:prstGeom>
          <a:noFill/>
          <a:ln w="6345" cap="flat">
            <a:solidFill>
              <a:srgbClr val="A43757"/>
            </a:solidFill>
            <a:prstDash val="solid"/>
            <a:miter/>
          </a:ln>
        </p:spPr>
      </p:cxnSp>
      <p:sp>
        <p:nvSpPr>
          <p:cNvPr id="6" name="Symbol zastępczy tekstu 15">
            <a:extLst>
              <a:ext uri="{FF2B5EF4-FFF2-40B4-BE49-F238E27FC236}">
                <a16:creationId xmlns="" xmlns:a16="http://schemas.microsoft.com/office/drawing/2014/main" id="{2763D65A-C7A2-4552-86DA-7D1615889E93}"/>
              </a:ext>
            </a:extLst>
          </p:cNvPr>
          <p:cNvSpPr txBox="1">
            <a:spLocks noGrp="1"/>
          </p:cNvSpPr>
          <p:nvPr>
            <p:ph type="body" sz="quarter" idx="4294967295"/>
          </p:nvPr>
        </p:nvSpPr>
        <p:spPr>
          <a:xfrm>
            <a:off x="1485900" y="2565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a:t>
            </a:r>
          </a:p>
        </p:txBody>
      </p:sp>
      <p:sp>
        <p:nvSpPr>
          <p:cNvPr id="7" name="Symbol zastępczy tekstu 15">
            <a:extLst>
              <a:ext uri="{FF2B5EF4-FFF2-40B4-BE49-F238E27FC236}">
                <a16:creationId xmlns="" xmlns:a16="http://schemas.microsoft.com/office/drawing/2014/main" id="{8A2F66FB-122B-4727-A3FC-D33C12390040}"/>
              </a:ext>
            </a:extLst>
          </p:cNvPr>
          <p:cNvSpPr txBox="1">
            <a:spLocks noGrp="1"/>
          </p:cNvSpPr>
          <p:nvPr>
            <p:ph type="body" sz="quarter" idx="4294967295"/>
          </p:nvPr>
        </p:nvSpPr>
        <p:spPr>
          <a:xfrm>
            <a:off x="1433386" y="2895603"/>
            <a:ext cx="1359246"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nr</a:t>
            </a:r>
          </a:p>
        </p:txBody>
      </p:sp>
      <p:sp>
        <p:nvSpPr>
          <p:cNvPr id="8" name="Symbol zastępczy tekstu 21">
            <a:extLst>
              <a:ext uri="{FF2B5EF4-FFF2-40B4-BE49-F238E27FC236}">
                <a16:creationId xmlns="" xmlns:a16="http://schemas.microsoft.com/office/drawing/2014/main" id="{79E72D60-6ADF-47EE-9557-129E09D16A1A}"/>
              </a:ext>
            </a:extLst>
          </p:cNvPr>
          <p:cNvSpPr txBox="1">
            <a:spLocks noGrp="1"/>
          </p:cNvSpPr>
          <p:nvPr>
            <p:ph type="body" sz="quarter" idx="4294967295"/>
          </p:nvPr>
        </p:nvSpPr>
        <p:spPr>
          <a:xfrm>
            <a:off x="3670301" y="2857500"/>
            <a:ext cx="6692895" cy="2082802"/>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1200"/>
              </a:spcBef>
              <a:spcAft>
                <a:spcPts val="600"/>
              </a:spcAft>
              <a:buNone/>
              <a:tabLst/>
              <a:defRPr lang="pl-PL" sz="1400" b="0" i="0" u="none" strike="noStrike" cap="none" spc="0" baseline="0">
                <a:solidFill>
                  <a:srgbClr val="6D6E71"/>
                </a:solidFill>
                <a:uFillTx/>
                <a:latin typeface="Arial"/>
              </a:defRPr>
            </a:lvl1pPr>
          </a:lstStyle>
          <a:p>
            <a:pPr lvl="0"/>
            <a:r>
              <a:rPr lang="pl-PL"/>
              <a:t>Tutaj tekst, w którym oznaczamy najważniejsze fragmenty za pomocą bordowego zakreślenia. Te fragmenty mają też font większy o 2pkt.</a:t>
            </a:r>
          </a:p>
        </p:txBody>
      </p:sp>
    </p:spTree>
    <p:extLst>
      <p:ext uri="{BB962C8B-B14F-4D97-AF65-F5344CB8AC3E}">
        <p14:creationId xmlns:p14="http://schemas.microsoft.com/office/powerpoint/2010/main" val="17805878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4_Dwa elementy zawartości">
    <p:spTree>
      <p:nvGrpSpPr>
        <p:cNvPr id="1" name=""/>
        <p:cNvGrpSpPr/>
        <p:nvPr/>
      </p:nvGrpSpPr>
      <p:grpSpPr>
        <a:xfrm>
          <a:off x="0" y="0"/>
          <a:ext cx="0" cy="0"/>
          <a:chOff x="0" y="0"/>
          <a:chExt cx="0" cy="0"/>
        </a:xfrm>
      </p:grpSpPr>
      <p:sp>
        <p:nvSpPr>
          <p:cNvPr id="2" name="Symbol zastępczy tekstu 10">
            <a:extLst>
              <a:ext uri="{FF2B5EF4-FFF2-40B4-BE49-F238E27FC236}">
                <a16:creationId xmlns="" xmlns:a16="http://schemas.microsoft.com/office/drawing/2014/main" id="{A44F1EB1-950C-4BBC-BA43-0415C482CC9E}"/>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cxnSp>
        <p:nvCxnSpPr>
          <p:cNvPr id="3" name="Łącznik prosty 11">
            <a:extLst>
              <a:ext uri="{FF2B5EF4-FFF2-40B4-BE49-F238E27FC236}">
                <a16:creationId xmlns="" xmlns:a16="http://schemas.microsoft.com/office/drawing/2014/main" id="{2982752C-EA95-416A-B934-F9E62D9ED1CE}"/>
              </a:ext>
            </a:extLst>
          </p:cNvPr>
          <p:cNvCxnSpPr/>
          <p:nvPr/>
        </p:nvCxnSpPr>
        <p:spPr>
          <a:xfrm>
            <a:off x="0" y="3047996"/>
            <a:ext cx="1398017" cy="12701"/>
          </a:xfrm>
          <a:prstGeom prst="straightConnector1">
            <a:avLst/>
          </a:prstGeom>
          <a:noFill/>
          <a:ln w="6345" cap="flat">
            <a:solidFill>
              <a:srgbClr val="A43757"/>
            </a:solidFill>
            <a:prstDash val="solid"/>
            <a:miter/>
          </a:ln>
        </p:spPr>
      </p:cxnSp>
      <p:cxnSp>
        <p:nvCxnSpPr>
          <p:cNvPr id="4" name="Łącznik prosty 12">
            <a:extLst>
              <a:ext uri="{FF2B5EF4-FFF2-40B4-BE49-F238E27FC236}">
                <a16:creationId xmlns="" xmlns:a16="http://schemas.microsoft.com/office/drawing/2014/main" id="{ECD27FAD-1AA6-4704-8E03-C8509FA68669}"/>
              </a:ext>
            </a:extLst>
          </p:cNvPr>
          <p:cNvCxnSpPr/>
          <p:nvPr/>
        </p:nvCxnSpPr>
        <p:spPr>
          <a:xfrm>
            <a:off x="2792275" y="3060697"/>
            <a:ext cx="712921" cy="0"/>
          </a:xfrm>
          <a:prstGeom prst="straightConnector1">
            <a:avLst/>
          </a:prstGeom>
          <a:noFill/>
          <a:ln w="6345" cap="flat">
            <a:solidFill>
              <a:srgbClr val="A43757"/>
            </a:solidFill>
            <a:prstDash val="solid"/>
            <a:miter/>
          </a:ln>
        </p:spPr>
      </p:cxnSp>
      <p:sp>
        <p:nvSpPr>
          <p:cNvPr id="5" name="Symbol zastępczy tekstu 19">
            <a:extLst>
              <a:ext uri="{FF2B5EF4-FFF2-40B4-BE49-F238E27FC236}">
                <a16:creationId xmlns="" xmlns:a16="http://schemas.microsoft.com/office/drawing/2014/main" id="{51634A4F-8340-4EFC-A3F7-DA02E00CFC09}"/>
              </a:ext>
            </a:extLst>
          </p:cNvPr>
          <p:cNvSpPr txBox="1">
            <a:spLocks noGrp="1"/>
          </p:cNvSpPr>
          <p:nvPr>
            <p:ph type="body" sz="quarter" idx="4294967295"/>
          </p:nvPr>
        </p:nvSpPr>
        <p:spPr>
          <a:xfrm>
            <a:off x="3657600" y="2844798"/>
            <a:ext cx="7487509" cy="12573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Treść artykułu/paragrafu/etc.</a:t>
            </a:r>
          </a:p>
        </p:txBody>
      </p:sp>
      <p:cxnSp>
        <p:nvCxnSpPr>
          <p:cNvPr id="6" name="Łącznik prosty 13">
            <a:extLst>
              <a:ext uri="{FF2B5EF4-FFF2-40B4-BE49-F238E27FC236}">
                <a16:creationId xmlns="" xmlns:a16="http://schemas.microsoft.com/office/drawing/2014/main" id="{B353A92A-BDC8-41E4-B987-ABA10FAD9A5F}"/>
              </a:ext>
            </a:extLst>
          </p:cNvPr>
          <p:cNvCxnSpPr/>
          <p:nvPr/>
        </p:nvCxnSpPr>
        <p:spPr>
          <a:xfrm>
            <a:off x="0" y="5130798"/>
            <a:ext cx="1398017" cy="12701"/>
          </a:xfrm>
          <a:prstGeom prst="straightConnector1">
            <a:avLst/>
          </a:prstGeom>
          <a:noFill/>
          <a:ln w="6345" cap="flat">
            <a:solidFill>
              <a:srgbClr val="A43757"/>
            </a:solidFill>
            <a:prstDash val="solid"/>
            <a:miter/>
          </a:ln>
        </p:spPr>
      </p:cxnSp>
      <p:cxnSp>
        <p:nvCxnSpPr>
          <p:cNvPr id="7" name="Łącznik prosty 14">
            <a:extLst>
              <a:ext uri="{FF2B5EF4-FFF2-40B4-BE49-F238E27FC236}">
                <a16:creationId xmlns="" xmlns:a16="http://schemas.microsoft.com/office/drawing/2014/main" id="{2C3D19BB-8667-486B-B1E8-7C6679001369}"/>
              </a:ext>
            </a:extLst>
          </p:cNvPr>
          <p:cNvCxnSpPr/>
          <p:nvPr/>
        </p:nvCxnSpPr>
        <p:spPr>
          <a:xfrm>
            <a:off x="2792275" y="5143499"/>
            <a:ext cx="712921" cy="0"/>
          </a:xfrm>
          <a:prstGeom prst="straightConnector1">
            <a:avLst/>
          </a:prstGeom>
          <a:noFill/>
          <a:ln w="6345" cap="flat">
            <a:solidFill>
              <a:srgbClr val="A43757"/>
            </a:solidFill>
            <a:prstDash val="solid"/>
            <a:miter/>
          </a:ln>
        </p:spPr>
      </p:cxnSp>
      <p:sp>
        <p:nvSpPr>
          <p:cNvPr id="8" name="Symbol zastępczy tekstu 19">
            <a:extLst>
              <a:ext uri="{FF2B5EF4-FFF2-40B4-BE49-F238E27FC236}">
                <a16:creationId xmlns="" xmlns:a16="http://schemas.microsoft.com/office/drawing/2014/main" id="{A8AE9443-E63B-4568-86DE-6027A087711F}"/>
              </a:ext>
            </a:extLst>
          </p:cNvPr>
          <p:cNvSpPr txBox="1">
            <a:spLocks noGrp="1"/>
          </p:cNvSpPr>
          <p:nvPr>
            <p:ph type="body" sz="quarter" idx="4294967295"/>
          </p:nvPr>
        </p:nvSpPr>
        <p:spPr>
          <a:xfrm>
            <a:off x="3683002" y="4927601"/>
            <a:ext cx="7487509" cy="12573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Treść artykułu/paragrafu/etc.</a:t>
            </a:r>
          </a:p>
        </p:txBody>
      </p:sp>
    </p:spTree>
    <p:extLst>
      <p:ext uri="{BB962C8B-B14F-4D97-AF65-F5344CB8AC3E}">
        <p14:creationId xmlns:p14="http://schemas.microsoft.com/office/powerpoint/2010/main" val="39954456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lajd przekładkowy_01">
    <p:spTree>
      <p:nvGrpSpPr>
        <p:cNvPr id="1" name=""/>
        <p:cNvGrpSpPr/>
        <p:nvPr/>
      </p:nvGrpSpPr>
      <p:grpSpPr>
        <a:xfrm>
          <a:off x="0" y="0"/>
          <a:ext cx="0" cy="0"/>
          <a:chOff x="0" y="0"/>
          <a:chExt cx="0" cy="0"/>
        </a:xfrm>
      </p:grpSpPr>
      <p:pic>
        <p:nvPicPr>
          <p:cNvPr id="2" name="Obraz 1">
            <a:extLst>
              <a:ext uri="{FF2B5EF4-FFF2-40B4-BE49-F238E27FC236}">
                <a16:creationId xmlns="" xmlns:a16="http://schemas.microsoft.com/office/drawing/2014/main" id="{3CECC14B-385B-4814-A244-000191A7BFC5}"/>
              </a:ext>
            </a:extLst>
          </p:cNvPr>
          <p:cNvPicPr>
            <a:picLocks noChangeAspect="1"/>
          </p:cNvPicPr>
          <p:nvPr/>
        </p:nvPicPr>
        <p:blipFill>
          <a:blip r:embed="rId2"/>
          <a:stretch>
            <a:fillRect/>
          </a:stretch>
        </p:blipFill>
        <p:spPr>
          <a:xfrm>
            <a:off x="0" y="1709"/>
            <a:ext cx="12191996" cy="6854571"/>
          </a:xfrm>
          <a:prstGeom prst="rect">
            <a:avLst/>
          </a:prstGeom>
          <a:noFill/>
          <a:ln cap="flat">
            <a:noFill/>
          </a:ln>
        </p:spPr>
      </p:pic>
      <p:pic>
        <p:nvPicPr>
          <p:cNvPr id="3" name="Obraz 7">
            <a:extLst>
              <a:ext uri="{FF2B5EF4-FFF2-40B4-BE49-F238E27FC236}">
                <a16:creationId xmlns="" xmlns:a16="http://schemas.microsoft.com/office/drawing/2014/main" id="{FB0199E0-98BF-441A-A0B0-7E5D1B83DFFA}"/>
              </a:ext>
            </a:extLst>
          </p:cNvPr>
          <p:cNvPicPr>
            <a:picLocks noChangeAspect="1"/>
          </p:cNvPicPr>
          <p:nvPr/>
        </p:nvPicPr>
        <p:blipFill>
          <a:blip r:embed="rId3"/>
          <a:stretch>
            <a:fillRect/>
          </a:stretch>
        </p:blipFill>
        <p:spPr>
          <a:xfrm>
            <a:off x="7607" y="4155079"/>
            <a:ext cx="7011024" cy="807726"/>
          </a:xfrm>
          <a:prstGeom prst="rect">
            <a:avLst/>
          </a:prstGeom>
          <a:noFill/>
          <a:ln cap="flat">
            <a:noFill/>
          </a:ln>
        </p:spPr>
      </p:pic>
      <p:sp>
        <p:nvSpPr>
          <p:cNvPr id="4" name="Symbol zastępczy tekstu 12">
            <a:extLst>
              <a:ext uri="{FF2B5EF4-FFF2-40B4-BE49-F238E27FC236}">
                <a16:creationId xmlns="" xmlns:a16="http://schemas.microsoft.com/office/drawing/2014/main" id="{EDED5265-1EE6-4EA3-83FF-C370590C734B}"/>
              </a:ext>
            </a:extLst>
          </p:cNvPr>
          <p:cNvSpPr txBox="1">
            <a:spLocks noGrp="1"/>
          </p:cNvSpPr>
          <p:nvPr>
            <p:ph type="body" sz="quarter" idx="4294967295"/>
          </p:nvPr>
        </p:nvSpPr>
        <p:spPr>
          <a:xfrm>
            <a:off x="667265" y="4241801"/>
            <a:ext cx="5955953"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pic>
        <p:nvPicPr>
          <p:cNvPr id="5" name="Obraz 10">
            <a:extLst>
              <a:ext uri="{FF2B5EF4-FFF2-40B4-BE49-F238E27FC236}">
                <a16:creationId xmlns="" xmlns:a16="http://schemas.microsoft.com/office/drawing/2014/main" id="{4EB0E3C8-E11D-4313-BD07-5521881DD6EF}"/>
              </a:ext>
            </a:extLst>
          </p:cNvPr>
          <p:cNvPicPr>
            <a:picLocks noChangeAspect="1"/>
          </p:cNvPicPr>
          <p:nvPr/>
        </p:nvPicPr>
        <p:blipFill>
          <a:blip r:embed="rId4"/>
          <a:stretch>
            <a:fillRect/>
          </a:stretch>
        </p:blipFill>
        <p:spPr>
          <a:xfrm>
            <a:off x="1384794" y="3627872"/>
            <a:ext cx="2359298" cy="579116"/>
          </a:xfrm>
          <a:prstGeom prst="rect">
            <a:avLst/>
          </a:prstGeom>
          <a:noFill/>
          <a:ln cap="flat">
            <a:noFill/>
          </a:ln>
        </p:spPr>
      </p:pic>
      <p:sp>
        <p:nvSpPr>
          <p:cNvPr id="6" name="Symbol zastępczy tekstu 16">
            <a:extLst>
              <a:ext uri="{FF2B5EF4-FFF2-40B4-BE49-F238E27FC236}">
                <a16:creationId xmlns="" xmlns:a16="http://schemas.microsoft.com/office/drawing/2014/main" id="{35CF831D-94FB-4122-9933-62128E04A649}"/>
              </a:ext>
            </a:extLst>
          </p:cNvPr>
          <p:cNvSpPr txBox="1">
            <a:spLocks noGrp="1"/>
          </p:cNvSpPr>
          <p:nvPr>
            <p:ph type="body" sz="quarter" idx="4294967295"/>
          </p:nvPr>
        </p:nvSpPr>
        <p:spPr>
          <a:xfrm>
            <a:off x="1532122" y="3703822"/>
            <a:ext cx="2137839" cy="469901"/>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a:t>
            </a:r>
          </a:p>
        </p:txBody>
      </p:sp>
    </p:spTree>
    <p:extLst>
      <p:ext uri="{BB962C8B-B14F-4D97-AF65-F5344CB8AC3E}">
        <p14:creationId xmlns:p14="http://schemas.microsoft.com/office/powerpoint/2010/main" val="33837166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5_Dwa elementy zawartości">
    <p:spTree>
      <p:nvGrpSpPr>
        <p:cNvPr id="1" name=""/>
        <p:cNvGrpSpPr/>
        <p:nvPr/>
      </p:nvGrpSpPr>
      <p:grpSpPr>
        <a:xfrm>
          <a:off x="0" y="0"/>
          <a:ext cx="0" cy="0"/>
          <a:chOff x="0" y="0"/>
          <a:chExt cx="0" cy="0"/>
        </a:xfrm>
      </p:grpSpPr>
      <p:sp>
        <p:nvSpPr>
          <p:cNvPr id="2" name="Symbol zastępczy tekstu 10">
            <a:extLst>
              <a:ext uri="{FF2B5EF4-FFF2-40B4-BE49-F238E27FC236}">
                <a16:creationId xmlns="" xmlns:a16="http://schemas.microsoft.com/office/drawing/2014/main" id="{95E119F5-9B3E-4873-87FF-5AE2A286B4B7}"/>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3" name="Obraz 3">
            <a:extLst>
              <a:ext uri="{FF2B5EF4-FFF2-40B4-BE49-F238E27FC236}">
                <a16:creationId xmlns="" xmlns:a16="http://schemas.microsoft.com/office/drawing/2014/main" id="{6789E0D2-01DB-48EF-8376-E5202269EB1A}"/>
              </a:ext>
            </a:extLst>
          </p:cNvPr>
          <p:cNvPicPr>
            <a:picLocks noChangeAspect="1"/>
          </p:cNvPicPr>
          <p:nvPr/>
        </p:nvPicPr>
        <p:blipFill>
          <a:blip r:embed="rId2"/>
          <a:stretch>
            <a:fillRect/>
          </a:stretch>
        </p:blipFill>
        <p:spPr>
          <a:xfrm>
            <a:off x="1405121" y="1951229"/>
            <a:ext cx="2828550" cy="999750"/>
          </a:xfrm>
          <a:prstGeom prst="rect">
            <a:avLst/>
          </a:prstGeom>
          <a:noFill/>
          <a:ln cap="flat">
            <a:noFill/>
          </a:ln>
        </p:spPr>
      </p:pic>
      <p:pic>
        <p:nvPicPr>
          <p:cNvPr id="4" name="Obraz 21">
            <a:extLst>
              <a:ext uri="{FF2B5EF4-FFF2-40B4-BE49-F238E27FC236}">
                <a16:creationId xmlns="" xmlns:a16="http://schemas.microsoft.com/office/drawing/2014/main" id="{52653CFF-956B-4C67-8668-3CFD36D739DB}"/>
              </a:ext>
            </a:extLst>
          </p:cNvPr>
          <p:cNvPicPr>
            <a:picLocks noChangeAspect="1"/>
          </p:cNvPicPr>
          <p:nvPr/>
        </p:nvPicPr>
        <p:blipFill>
          <a:blip r:embed="rId2"/>
          <a:stretch>
            <a:fillRect/>
          </a:stretch>
        </p:blipFill>
        <p:spPr>
          <a:xfrm>
            <a:off x="1417822" y="3449830"/>
            <a:ext cx="2828550" cy="999750"/>
          </a:xfrm>
          <a:prstGeom prst="rect">
            <a:avLst/>
          </a:prstGeom>
          <a:noFill/>
          <a:ln cap="flat">
            <a:noFill/>
          </a:ln>
        </p:spPr>
      </p:pic>
      <p:pic>
        <p:nvPicPr>
          <p:cNvPr id="5" name="Obraz 23">
            <a:extLst>
              <a:ext uri="{FF2B5EF4-FFF2-40B4-BE49-F238E27FC236}">
                <a16:creationId xmlns="" xmlns:a16="http://schemas.microsoft.com/office/drawing/2014/main" id="{00FD0AE5-69A4-4FD0-B132-99F831E7090F}"/>
              </a:ext>
            </a:extLst>
          </p:cNvPr>
          <p:cNvPicPr>
            <a:picLocks noChangeAspect="1"/>
          </p:cNvPicPr>
          <p:nvPr/>
        </p:nvPicPr>
        <p:blipFill>
          <a:blip r:embed="rId2"/>
          <a:stretch>
            <a:fillRect/>
          </a:stretch>
        </p:blipFill>
        <p:spPr>
          <a:xfrm>
            <a:off x="4669026" y="1951229"/>
            <a:ext cx="2828550" cy="999750"/>
          </a:xfrm>
          <a:prstGeom prst="rect">
            <a:avLst/>
          </a:prstGeom>
          <a:noFill/>
          <a:ln cap="flat">
            <a:noFill/>
          </a:ln>
        </p:spPr>
      </p:pic>
      <p:pic>
        <p:nvPicPr>
          <p:cNvPr id="6" name="Obraz 24">
            <a:extLst>
              <a:ext uri="{FF2B5EF4-FFF2-40B4-BE49-F238E27FC236}">
                <a16:creationId xmlns="" xmlns:a16="http://schemas.microsoft.com/office/drawing/2014/main" id="{F8E654FF-EC3B-4033-9906-5CA604875300}"/>
              </a:ext>
            </a:extLst>
          </p:cNvPr>
          <p:cNvPicPr>
            <a:picLocks noChangeAspect="1"/>
          </p:cNvPicPr>
          <p:nvPr/>
        </p:nvPicPr>
        <p:blipFill>
          <a:blip r:embed="rId2"/>
          <a:stretch>
            <a:fillRect/>
          </a:stretch>
        </p:blipFill>
        <p:spPr>
          <a:xfrm>
            <a:off x="4681727" y="3462531"/>
            <a:ext cx="2828550" cy="999750"/>
          </a:xfrm>
          <a:prstGeom prst="rect">
            <a:avLst/>
          </a:prstGeom>
          <a:noFill/>
          <a:ln cap="flat">
            <a:noFill/>
          </a:ln>
        </p:spPr>
      </p:pic>
      <p:pic>
        <p:nvPicPr>
          <p:cNvPr id="7" name="Obraz 25">
            <a:extLst>
              <a:ext uri="{FF2B5EF4-FFF2-40B4-BE49-F238E27FC236}">
                <a16:creationId xmlns="" xmlns:a16="http://schemas.microsoft.com/office/drawing/2014/main" id="{74A9D0FA-9526-4F9F-844C-3A126335AD08}"/>
              </a:ext>
            </a:extLst>
          </p:cNvPr>
          <p:cNvPicPr>
            <a:picLocks noChangeAspect="1"/>
          </p:cNvPicPr>
          <p:nvPr/>
        </p:nvPicPr>
        <p:blipFill>
          <a:blip r:embed="rId2"/>
          <a:stretch>
            <a:fillRect/>
          </a:stretch>
        </p:blipFill>
        <p:spPr>
          <a:xfrm>
            <a:off x="7932922" y="1938528"/>
            <a:ext cx="2828550" cy="999750"/>
          </a:xfrm>
          <a:prstGeom prst="rect">
            <a:avLst/>
          </a:prstGeom>
          <a:noFill/>
          <a:ln cap="flat">
            <a:noFill/>
          </a:ln>
        </p:spPr>
      </p:pic>
      <p:pic>
        <p:nvPicPr>
          <p:cNvPr id="8" name="Obraz 26">
            <a:extLst>
              <a:ext uri="{FF2B5EF4-FFF2-40B4-BE49-F238E27FC236}">
                <a16:creationId xmlns="" xmlns:a16="http://schemas.microsoft.com/office/drawing/2014/main" id="{CF03105C-5EA9-4BCF-A42A-36776DF2F4AB}"/>
              </a:ext>
            </a:extLst>
          </p:cNvPr>
          <p:cNvPicPr>
            <a:picLocks noChangeAspect="1"/>
          </p:cNvPicPr>
          <p:nvPr/>
        </p:nvPicPr>
        <p:blipFill>
          <a:blip r:embed="rId2"/>
          <a:stretch>
            <a:fillRect/>
          </a:stretch>
        </p:blipFill>
        <p:spPr>
          <a:xfrm>
            <a:off x="7945623" y="3449830"/>
            <a:ext cx="2828550" cy="999750"/>
          </a:xfrm>
          <a:prstGeom prst="rect">
            <a:avLst/>
          </a:prstGeom>
          <a:noFill/>
          <a:ln cap="flat">
            <a:noFill/>
          </a:ln>
        </p:spPr>
      </p:pic>
      <p:pic>
        <p:nvPicPr>
          <p:cNvPr id="9" name="Obraz 4">
            <a:extLst>
              <a:ext uri="{FF2B5EF4-FFF2-40B4-BE49-F238E27FC236}">
                <a16:creationId xmlns="" xmlns:a16="http://schemas.microsoft.com/office/drawing/2014/main" id="{1FE9ABD4-8452-4F7C-8129-1E0CC2D1864F}"/>
              </a:ext>
            </a:extLst>
          </p:cNvPr>
          <p:cNvPicPr>
            <a:picLocks noChangeAspect="1"/>
          </p:cNvPicPr>
          <p:nvPr/>
        </p:nvPicPr>
        <p:blipFill>
          <a:blip r:embed="rId3"/>
          <a:stretch>
            <a:fillRect/>
          </a:stretch>
        </p:blipFill>
        <p:spPr>
          <a:xfrm>
            <a:off x="4211826" y="2377952"/>
            <a:ext cx="466344" cy="146304"/>
          </a:xfrm>
          <a:prstGeom prst="rect">
            <a:avLst/>
          </a:prstGeom>
          <a:noFill/>
          <a:ln cap="flat">
            <a:noFill/>
          </a:ln>
        </p:spPr>
      </p:pic>
      <p:pic>
        <p:nvPicPr>
          <p:cNvPr id="10" name="Obraz 27">
            <a:extLst>
              <a:ext uri="{FF2B5EF4-FFF2-40B4-BE49-F238E27FC236}">
                <a16:creationId xmlns="" xmlns:a16="http://schemas.microsoft.com/office/drawing/2014/main" id="{9DBD6340-EA4B-48CE-92EF-95ED10280E6D}"/>
              </a:ext>
            </a:extLst>
          </p:cNvPr>
          <p:cNvPicPr>
            <a:picLocks noChangeAspect="1"/>
          </p:cNvPicPr>
          <p:nvPr/>
        </p:nvPicPr>
        <p:blipFill>
          <a:blip r:embed="rId3"/>
          <a:stretch>
            <a:fillRect/>
          </a:stretch>
        </p:blipFill>
        <p:spPr>
          <a:xfrm>
            <a:off x="4224527" y="3876543"/>
            <a:ext cx="466344" cy="146304"/>
          </a:xfrm>
          <a:prstGeom prst="rect">
            <a:avLst/>
          </a:prstGeom>
          <a:noFill/>
          <a:ln cap="flat">
            <a:noFill/>
          </a:ln>
        </p:spPr>
      </p:pic>
      <p:pic>
        <p:nvPicPr>
          <p:cNvPr id="11" name="Obraz 28">
            <a:extLst>
              <a:ext uri="{FF2B5EF4-FFF2-40B4-BE49-F238E27FC236}">
                <a16:creationId xmlns="" xmlns:a16="http://schemas.microsoft.com/office/drawing/2014/main" id="{A824E1FB-175C-441B-B6D4-1DF8D53B0051}"/>
              </a:ext>
            </a:extLst>
          </p:cNvPr>
          <p:cNvPicPr>
            <a:picLocks noChangeAspect="1"/>
          </p:cNvPicPr>
          <p:nvPr/>
        </p:nvPicPr>
        <p:blipFill>
          <a:blip r:embed="rId3"/>
          <a:stretch>
            <a:fillRect/>
          </a:stretch>
        </p:blipFill>
        <p:spPr>
          <a:xfrm>
            <a:off x="7488423" y="3889244"/>
            <a:ext cx="466344" cy="146304"/>
          </a:xfrm>
          <a:prstGeom prst="rect">
            <a:avLst/>
          </a:prstGeom>
          <a:noFill/>
          <a:ln cap="flat">
            <a:noFill/>
          </a:ln>
        </p:spPr>
      </p:pic>
      <p:pic>
        <p:nvPicPr>
          <p:cNvPr id="12" name="Obraz 29">
            <a:extLst>
              <a:ext uri="{FF2B5EF4-FFF2-40B4-BE49-F238E27FC236}">
                <a16:creationId xmlns="" xmlns:a16="http://schemas.microsoft.com/office/drawing/2014/main" id="{5AC506EB-71B0-4556-BF27-F6AA57C6D302}"/>
              </a:ext>
            </a:extLst>
          </p:cNvPr>
          <p:cNvPicPr>
            <a:picLocks noChangeAspect="1"/>
          </p:cNvPicPr>
          <p:nvPr/>
        </p:nvPicPr>
        <p:blipFill>
          <a:blip r:embed="rId3"/>
          <a:stretch>
            <a:fillRect/>
          </a:stretch>
        </p:blipFill>
        <p:spPr>
          <a:xfrm>
            <a:off x="7475722" y="2377952"/>
            <a:ext cx="466344" cy="146304"/>
          </a:xfrm>
          <a:prstGeom prst="rect">
            <a:avLst/>
          </a:prstGeom>
          <a:noFill/>
          <a:ln cap="flat">
            <a:noFill/>
          </a:ln>
        </p:spPr>
      </p:pic>
      <p:pic>
        <p:nvPicPr>
          <p:cNvPr id="13" name="Obraz 30">
            <a:extLst>
              <a:ext uri="{FF2B5EF4-FFF2-40B4-BE49-F238E27FC236}">
                <a16:creationId xmlns="" xmlns:a16="http://schemas.microsoft.com/office/drawing/2014/main" id="{A823120D-E1AF-4099-9148-E584EAC6AE6A}"/>
              </a:ext>
            </a:extLst>
          </p:cNvPr>
          <p:cNvPicPr>
            <a:picLocks noChangeAspect="1"/>
          </p:cNvPicPr>
          <p:nvPr/>
        </p:nvPicPr>
        <p:blipFill>
          <a:blip r:embed="rId3"/>
          <a:stretch>
            <a:fillRect/>
          </a:stretch>
        </p:blipFill>
        <p:spPr>
          <a:xfrm>
            <a:off x="1417822" y="5546850"/>
            <a:ext cx="466344" cy="146304"/>
          </a:xfrm>
          <a:prstGeom prst="rect">
            <a:avLst/>
          </a:prstGeom>
          <a:noFill/>
          <a:ln cap="flat">
            <a:noFill/>
          </a:ln>
        </p:spPr>
      </p:pic>
      <p:pic>
        <p:nvPicPr>
          <p:cNvPr id="14" name="Obraz 5">
            <a:extLst>
              <a:ext uri="{FF2B5EF4-FFF2-40B4-BE49-F238E27FC236}">
                <a16:creationId xmlns="" xmlns:a16="http://schemas.microsoft.com/office/drawing/2014/main" id="{5848F56A-7787-4397-82A5-CEF592834E3E}"/>
              </a:ext>
            </a:extLst>
          </p:cNvPr>
          <p:cNvPicPr>
            <a:picLocks noChangeAspect="1"/>
          </p:cNvPicPr>
          <p:nvPr/>
        </p:nvPicPr>
        <p:blipFill>
          <a:blip r:embed="rId4"/>
          <a:stretch>
            <a:fillRect/>
          </a:stretch>
        </p:blipFill>
        <p:spPr>
          <a:xfrm>
            <a:off x="1884166" y="5069113"/>
            <a:ext cx="2813307" cy="990606"/>
          </a:xfrm>
          <a:prstGeom prst="rect">
            <a:avLst/>
          </a:prstGeom>
          <a:noFill/>
          <a:ln cap="flat">
            <a:noFill/>
          </a:ln>
        </p:spPr>
      </p:pic>
      <p:sp>
        <p:nvSpPr>
          <p:cNvPr id="15" name="Symbol zastępczy tekstu 34">
            <a:extLst>
              <a:ext uri="{FF2B5EF4-FFF2-40B4-BE49-F238E27FC236}">
                <a16:creationId xmlns="" xmlns:a16="http://schemas.microsoft.com/office/drawing/2014/main" id="{D0BA34E9-9FFE-44F7-B10B-C00EB4025459}"/>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a:tabLst/>
              <a:defRPr lang="pl-PL" sz="1600" b="0" i="0" u="none" strike="noStrike" cap="none" spc="0" baseline="0">
                <a:solidFill>
                  <a:srgbClr val="6D6E71"/>
                </a:solidFill>
                <a:uFillTx/>
                <a:latin typeface="Arial"/>
              </a:defRPr>
            </a:lvl1pPr>
          </a:lstStyle>
          <a:p>
            <a:pPr lvl="0"/>
            <a:endParaRPr lang="pl-PL"/>
          </a:p>
        </p:txBody>
      </p:sp>
      <p:sp>
        <p:nvSpPr>
          <p:cNvPr id="16" name="Symbol zastępczy tekstu 34">
            <a:extLst>
              <a:ext uri="{FF2B5EF4-FFF2-40B4-BE49-F238E27FC236}">
                <a16:creationId xmlns="" xmlns:a16="http://schemas.microsoft.com/office/drawing/2014/main" id="{441CE751-7248-4A43-9022-F59B9E0BDA76}"/>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2"/>
              <a:tabLst/>
              <a:defRPr lang="pl-PL" sz="1600" b="0" i="0" u="none" strike="noStrike" cap="none" spc="0" baseline="0">
                <a:solidFill>
                  <a:srgbClr val="6D6E71"/>
                </a:solidFill>
                <a:uFillTx/>
                <a:latin typeface="Arial"/>
              </a:defRPr>
            </a:lvl1pPr>
          </a:lstStyle>
          <a:p>
            <a:pPr lvl="0"/>
            <a:endParaRPr lang="pl-PL"/>
          </a:p>
        </p:txBody>
      </p:sp>
      <p:sp>
        <p:nvSpPr>
          <p:cNvPr id="17" name="Symbol zastępczy tekstu 34">
            <a:extLst>
              <a:ext uri="{FF2B5EF4-FFF2-40B4-BE49-F238E27FC236}">
                <a16:creationId xmlns="" xmlns:a16="http://schemas.microsoft.com/office/drawing/2014/main" id="{46614AF1-20B9-4AEF-9253-B7B93C1273DC}"/>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3"/>
              <a:tabLst/>
              <a:defRPr lang="pl-PL" sz="1600" b="0" i="0" u="none" strike="noStrike" cap="none" spc="0" baseline="0">
                <a:solidFill>
                  <a:srgbClr val="6D6E71"/>
                </a:solidFill>
                <a:uFillTx/>
                <a:latin typeface="Arial"/>
              </a:defRPr>
            </a:lvl1pPr>
          </a:lstStyle>
          <a:p>
            <a:pPr lvl="0"/>
            <a:endParaRPr lang="pl-PL"/>
          </a:p>
        </p:txBody>
      </p:sp>
      <p:sp>
        <p:nvSpPr>
          <p:cNvPr id="18" name="Symbol zastępczy tekstu 34">
            <a:extLst>
              <a:ext uri="{FF2B5EF4-FFF2-40B4-BE49-F238E27FC236}">
                <a16:creationId xmlns="" xmlns:a16="http://schemas.microsoft.com/office/drawing/2014/main" id="{F7B3725A-6C67-4151-978F-441A2ABD9248}"/>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4"/>
              <a:tabLst/>
              <a:defRPr lang="pl-PL" sz="1600" b="0" i="0" u="none" strike="noStrike" cap="none" spc="0" baseline="0">
                <a:solidFill>
                  <a:srgbClr val="6D6E71"/>
                </a:solidFill>
                <a:uFillTx/>
                <a:latin typeface="Arial"/>
              </a:defRPr>
            </a:lvl1pPr>
          </a:lstStyle>
          <a:p>
            <a:pPr lvl="0"/>
            <a:endParaRPr lang="pl-PL"/>
          </a:p>
        </p:txBody>
      </p:sp>
      <p:sp>
        <p:nvSpPr>
          <p:cNvPr id="19" name="Symbol zastępczy tekstu 34">
            <a:extLst>
              <a:ext uri="{FF2B5EF4-FFF2-40B4-BE49-F238E27FC236}">
                <a16:creationId xmlns="" xmlns:a16="http://schemas.microsoft.com/office/drawing/2014/main" id="{E4F28D5B-C762-4806-A765-DCB94F2D879A}"/>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5"/>
              <a:tabLst/>
              <a:defRPr lang="pl-PL" sz="1600" b="0"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 xmlns:a16="http://schemas.microsoft.com/office/drawing/2014/main" id="{63F1F02F-C030-4507-915C-E8A4F8DFF870}"/>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A43757"/>
              </a:buClr>
              <a:buSzPct val="100000"/>
              <a:buFont typeface="Arial"/>
              <a:buAutoNum type="arabicPeriod" startAt="6"/>
              <a:tabLst/>
              <a:defRPr lang="pl-PL" sz="1600" b="0"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 xmlns:a16="http://schemas.microsoft.com/office/drawing/2014/main" id="{5CE960AF-9EC6-4964-A63B-6BC425B8219C}"/>
              </a:ext>
            </a:extLst>
          </p:cNvPr>
          <p:cNvSpPr txBox="1">
            <a:spLocks noGrp="1"/>
          </p:cNvSpPr>
          <p:nvPr>
            <p:ph type="body" sz="quarter" idx="4294967295"/>
          </p:nvPr>
        </p:nvSpPr>
        <p:spPr>
          <a:xfrm>
            <a:off x="1976375" y="5146800"/>
            <a:ext cx="2628899" cy="800100"/>
          </a:xfrm>
          <a:prstGeom prst="rect">
            <a:avLst/>
          </a:prstGeom>
          <a:noFill/>
          <a:ln>
            <a:noFill/>
          </a:ln>
        </p:spPr>
        <p:txBody>
          <a:bodyPr vert="horz" wrap="square" lIns="91440" tIns="45720" rIns="91440" bIns="45720" anchor="ctr" anchorCtr="1" compatLnSpc="1">
            <a:noAutofit/>
          </a:bodyPr>
          <a:lstStyle>
            <a:lvl1pPr marL="0" marR="0" lvl="0" indent="-342900" algn="ctr" fontAlgn="auto">
              <a:spcAft>
                <a:spcPts val="0"/>
              </a:spcAft>
              <a:buClr>
                <a:srgbClr val="FFFFFF"/>
              </a:buClr>
              <a:buSzPct val="100000"/>
              <a:buFont typeface="Arial"/>
              <a:buAutoNum type="arabicPeriod" startAt="8"/>
              <a:tabLst/>
              <a:defRPr lang="pl-PL" sz="1600" b="0" i="0" u="none" strike="noStrike" cap="none" spc="0" baseline="0">
                <a:solidFill>
                  <a:srgbClr val="FFFFFF"/>
                </a:solidFill>
                <a:uFillTx/>
                <a:latin typeface="Arial"/>
              </a:defRPr>
            </a:lvl1pPr>
          </a:lstStyle>
          <a:p>
            <a:pPr lvl="0"/>
            <a:endParaRPr lang="pl-PL"/>
          </a:p>
        </p:txBody>
      </p:sp>
    </p:spTree>
    <p:extLst>
      <p:ext uri="{BB962C8B-B14F-4D97-AF65-F5344CB8AC3E}">
        <p14:creationId xmlns:p14="http://schemas.microsoft.com/office/powerpoint/2010/main" val="8907742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6_Dwa elementy zawartości">
    <p:spTree>
      <p:nvGrpSpPr>
        <p:cNvPr id="1" name=""/>
        <p:cNvGrpSpPr/>
        <p:nvPr/>
      </p:nvGrpSpPr>
      <p:grpSpPr>
        <a:xfrm>
          <a:off x="0" y="0"/>
          <a:ext cx="0" cy="0"/>
          <a:chOff x="0" y="0"/>
          <a:chExt cx="0" cy="0"/>
        </a:xfrm>
      </p:grpSpPr>
      <p:pic>
        <p:nvPicPr>
          <p:cNvPr id="2" name="Obraz 2">
            <a:extLst>
              <a:ext uri="{FF2B5EF4-FFF2-40B4-BE49-F238E27FC236}">
                <a16:creationId xmlns="" xmlns:a16="http://schemas.microsoft.com/office/drawing/2014/main" id="{AF90BDFE-E2BE-4953-9688-B4796D89FA9D}"/>
              </a:ext>
            </a:extLst>
          </p:cNvPr>
          <p:cNvPicPr>
            <a:picLocks noChangeAspect="1"/>
          </p:cNvPicPr>
          <p:nvPr/>
        </p:nvPicPr>
        <p:blipFill>
          <a:blip r:embed="rId2"/>
          <a:stretch>
            <a:fillRect/>
          </a:stretch>
        </p:blipFill>
        <p:spPr>
          <a:xfrm>
            <a:off x="1405121" y="1954786"/>
            <a:ext cx="2828550" cy="1018038"/>
          </a:xfrm>
          <a:prstGeom prst="rect">
            <a:avLst/>
          </a:prstGeom>
          <a:noFill/>
          <a:ln cap="flat">
            <a:noFill/>
          </a:ln>
        </p:spPr>
      </p:pic>
      <p:sp>
        <p:nvSpPr>
          <p:cNvPr id="3" name="Symbol zastępczy tekstu 10">
            <a:extLst>
              <a:ext uri="{FF2B5EF4-FFF2-40B4-BE49-F238E27FC236}">
                <a16:creationId xmlns="" xmlns:a16="http://schemas.microsoft.com/office/drawing/2014/main" id="{675C3A0A-1600-47E9-AA53-B2D7C26F586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4" name="Obraz 12">
            <a:extLst>
              <a:ext uri="{FF2B5EF4-FFF2-40B4-BE49-F238E27FC236}">
                <a16:creationId xmlns="" xmlns:a16="http://schemas.microsoft.com/office/drawing/2014/main" id="{FD698344-D0C6-4348-AD73-DE155DDE1DC0}"/>
              </a:ext>
            </a:extLst>
          </p:cNvPr>
          <p:cNvPicPr>
            <a:picLocks noChangeAspect="1"/>
          </p:cNvPicPr>
          <p:nvPr/>
        </p:nvPicPr>
        <p:blipFill>
          <a:blip r:embed="rId2"/>
          <a:stretch>
            <a:fillRect/>
          </a:stretch>
        </p:blipFill>
        <p:spPr>
          <a:xfrm>
            <a:off x="4669026" y="1942085"/>
            <a:ext cx="2828550" cy="1018038"/>
          </a:xfrm>
          <a:prstGeom prst="rect">
            <a:avLst/>
          </a:prstGeom>
          <a:noFill/>
          <a:ln cap="flat">
            <a:noFill/>
          </a:ln>
        </p:spPr>
      </p:pic>
      <p:pic>
        <p:nvPicPr>
          <p:cNvPr id="5" name="Obraz 13">
            <a:extLst>
              <a:ext uri="{FF2B5EF4-FFF2-40B4-BE49-F238E27FC236}">
                <a16:creationId xmlns="" xmlns:a16="http://schemas.microsoft.com/office/drawing/2014/main" id="{31EBE81F-C80D-4787-B9C2-AA438E509052}"/>
              </a:ext>
            </a:extLst>
          </p:cNvPr>
          <p:cNvPicPr>
            <a:picLocks noChangeAspect="1"/>
          </p:cNvPicPr>
          <p:nvPr/>
        </p:nvPicPr>
        <p:blipFill>
          <a:blip r:embed="rId2"/>
          <a:stretch>
            <a:fillRect/>
          </a:stretch>
        </p:blipFill>
        <p:spPr>
          <a:xfrm>
            <a:off x="7958324" y="1942085"/>
            <a:ext cx="2828550" cy="1018038"/>
          </a:xfrm>
          <a:prstGeom prst="rect">
            <a:avLst/>
          </a:prstGeom>
          <a:noFill/>
          <a:ln cap="flat">
            <a:noFill/>
          </a:ln>
        </p:spPr>
      </p:pic>
      <p:pic>
        <p:nvPicPr>
          <p:cNvPr id="6" name="Obraz 14">
            <a:extLst>
              <a:ext uri="{FF2B5EF4-FFF2-40B4-BE49-F238E27FC236}">
                <a16:creationId xmlns="" xmlns:a16="http://schemas.microsoft.com/office/drawing/2014/main" id="{D1563F32-E07C-4AA5-AE28-0761F2C1A027}"/>
              </a:ext>
            </a:extLst>
          </p:cNvPr>
          <p:cNvPicPr>
            <a:picLocks noChangeAspect="1"/>
          </p:cNvPicPr>
          <p:nvPr/>
        </p:nvPicPr>
        <p:blipFill>
          <a:blip r:embed="rId2"/>
          <a:stretch>
            <a:fillRect/>
          </a:stretch>
        </p:blipFill>
        <p:spPr>
          <a:xfrm>
            <a:off x="1405121" y="3453387"/>
            <a:ext cx="2828550" cy="1018038"/>
          </a:xfrm>
          <a:prstGeom prst="rect">
            <a:avLst/>
          </a:prstGeom>
          <a:noFill/>
          <a:ln cap="flat">
            <a:noFill/>
          </a:ln>
        </p:spPr>
      </p:pic>
      <p:pic>
        <p:nvPicPr>
          <p:cNvPr id="7" name="Obraz 15">
            <a:extLst>
              <a:ext uri="{FF2B5EF4-FFF2-40B4-BE49-F238E27FC236}">
                <a16:creationId xmlns="" xmlns:a16="http://schemas.microsoft.com/office/drawing/2014/main" id="{3939FAE8-D90E-438A-85FA-B70D9558E7DA}"/>
              </a:ext>
            </a:extLst>
          </p:cNvPr>
          <p:cNvPicPr>
            <a:picLocks noChangeAspect="1"/>
          </p:cNvPicPr>
          <p:nvPr/>
        </p:nvPicPr>
        <p:blipFill>
          <a:blip r:embed="rId2"/>
          <a:stretch>
            <a:fillRect/>
          </a:stretch>
        </p:blipFill>
        <p:spPr>
          <a:xfrm>
            <a:off x="4669026" y="3440686"/>
            <a:ext cx="2828550" cy="1018038"/>
          </a:xfrm>
          <a:prstGeom prst="rect">
            <a:avLst/>
          </a:prstGeom>
          <a:noFill/>
          <a:ln cap="flat">
            <a:noFill/>
          </a:ln>
        </p:spPr>
      </p:pic>
      <p:pic>
        <p:nvPicPr>
          <p:cNvPr id="8" name="Obraz 16">
            <a:extLst>
              <a:ext uri="{FF2B5EF4-FFF2-40B4-BE49-F238E27FC236}">
                <a16:creationId xmlns="" xmlns:a16="http://schemas.microsoft.com/office/drawing/2014/main" id="{25A19944-B7BD-43B1-8985-6F907FC9FC9D}"/>
              </a:ext>
            </a:extLst>
          </p:cNvPr>
          <p:cNvPicPr>
            <a:picLocks noChangeAspect="1"/>
          </p:cNvPicPr>
          <p:nvPr/>
        </p:nvPicPr>
        <p:blipFill>
          <a:blip r:embed="rId2"/>
          <a:stretch>
            <a:fillRect/>
          </a:stretch>
        </p:blipFill>
        <p:spPr>
          <a:xfrm>
            <a:off x="7958324" y="3440686"/>
            <a:ext cx="2828550" cy="1018038"/>
          </a:xfrm>
          <a:prstGeom prst="rect">
            <a:avLst/>
          </a:prstGeom>
          <a:noFill/>
          <a:ln cap="flat">
            <a:noFill/>
          </a:ln>
        </p:spPr>
      </p:pic>
      <p:pic>
        <p:nvPicPr>
          <p:cNvPr id="9" name="Obraz 20">
            <a:extLst>
              <a:ext uri="{FF2B5EF4-FFF2-40B4-BE49-F238E27FC236}">
                <a16:creationId xmlns="" xmlns:a16="http://schemas.microsoft.com/office/drawing/2014/main" id="{AE521724-0BAF-4FDF-84AE-938EBDBD5BED}"/>
              </a:ext>
            </a:extLst>
          </p:cNvPr>
          <p:cNvPicPr>
            <a:picLocks noChangeAspect="1"/>
          </p:cNvPicPr>
          <p:nvPr/>
        </p:nvPicPr>
        <p:blipFill>
          <a:blip r:embed="rId2"/>
          <a:stretch>
            <a:fillRect/>
          </a:stretch>
        </p:blipFill>
        <p:spPr>
          <a:xfrm>
            <a:off x="1392420" y="4951978"/>
            <a:ext cx="2828550" cy="1018038"/>
          </a:xfrm>
          <a:prstGeom prst="rect">
            <a:avLst/>
          </a:prstGeom>
          <a:noFill/>
          <a:ln cap="flat">
            <a:noFill/>
          </a:ln>
        </p:spPr>
      </p:pic>
      <p:pic>
        <p:nvPicPr>
          <p:cNvPr id="10" name="Obraz 3">
            <a:extLst>
              <a:ext uri="{FF2B5EF4-FFF2-40B4-BE49-F238E27FC236}">
                <a16:creationId xmlns="" xmlns:a16="http://schemas.microsoft.com/office/drawing/2014/main" id="{BDDEA5FB-54C2-43D8-8ED7-526093A76934}"/>
              </a:ext>
            </a:extLst>
          </p:cNvPr>
          <p:cNvPicPr>
            <a:picLocks noChangeAspect="1"/>
          </p:cNvPicPr>
          <p:nvPr/>
        </p:nvPicPr>
        <p:blipFill>
          <a:blip r:embed="rId3"/>
          <a:stretch>
            <a:fillRect/>
          </a:stretch>
        </p:blipFill>
        <p:spPr>
          <a:xfrm>
            <a:off x="4702045" y="4965694"/>
            <a:ext cx="2813307" cy="990606"/>
          </a:xfrm>
          <a:prstGeom prst="rect">
            <a:avLst/>
          </a:prstGeom>
          <a:noFill/>
          <a:ln cap="flat">
            <a:noFill/>
          </a:ln>
        </p:spPr>
      </p:pic>
      <p:cxnSp>
        <p:nvCxnSpPr>
          <p:cNvPr id="11" name="Łącznik prosty 8">
            <a:extLst>
              <a:ext uri="{FF2B5EF4-FFF2-40B4-BE49-F238E27FC236}">
                <a16:creationId xmlns="" xmlns:a16="http://schemas.microsoft.com/office/drawing/2014/main" id="{EB0F9CBE-C805-4B8E-852C-464E433A3528}"/>
              </a:ext>
            </a:extLst>
          </p:cNvPr>
          <p:cNvCxnSpPr>
            <a:endCxn id="2" idx="1"/>
          </p:cNvCxnSpPr>
          <p:nvPr/>
        </p:nvCxnSpPr>
        <p:spPr>
          <a:xfrm>
            <a:off x="0" y="2451104"/>
            <a:ext cx="1405121" cy="12691"/>
          </a:xfrm>
          <a:prstGeom prst="straightConnector1">
            <a:avLst/>
          </a:prstGeom>
          <a:noFill/>
          <a:ln w="6345" cap="flat">
            <a:solidFill>
              <a:srgbClr val="A43757"/>
            </a:solidFill>
            <a:prstDash val="solid"/>
            <a:miter/>
          </a:ln>
        </p:spPr>
      </p:cxnSp>
      <p:cxnSp>
        <p:nvCxnSpPr>
          <p:cNvPr id="12" name="Łącznik prosty ze strzałką 25">
            <a:extLst>
              <a:ext uri="{FF2B5EF4-FFF2-40B4-BE49-F238E27FC236}">
                <a16:creationId xmlns="" xmlns:a16="http://schemas.microsoft.com/office/drawing/2014/main" id="{7B1CFE85-FF7B-4356-9FF8-68377941E52B}"/>
              </a:ext>
            </a:extLst>
          </p:cNvPr>
          <p:cNvCxnSpPr/>
          <p:nvPr/>
        </p:nvCxnSpPr>
        <p:spPr>
          <a:xfrm>
            <a:off x="4214094" y="2438403"/>
            <a:ext cx="461818" cy="0"/>
          </a:xfrm>
          <a:prstGeom prst="straightConnector1">
            <a:avLst/>
          </a:prstGeom>
          <a:noFill/>
          <a:ln w="6345" cap="flat">
            <a:solidFill>
              <a:srgbClr val="A43757"/>
            </a:solidFill>
            <a:prstDash val="solid"/>
            <a:miter/>
            <a:tailEnd type="arrow"/>
          </a:ln>
        </p:spPr>
      </p:cxnSp>
      <p:cxnSp>
        <p:nvCxnSpPr>
          <p:cNvPr id="13" name="Łącznik prosty ze strzałką 42">
            <a:extLst>
              <a:ext uri="{FF2B5EF4-FFF2-40B4-BE49-F238E27FC236}">
                <a16:creationId xmlns="" xmlns:a16="http://schemas.microsoft.com/office/drawing/2014/main" id="{CC72A635-2347-47F7-BD57-3DEDD9FD6DA3}"/>
              </a:ext>
            </a:extLst>
          </p:cNvPr>
          <p:cNvCxnSpPr/>
          <p:nvPr/>
        </p:nvCxnSpPr>
        <p:spPr>
          <a:xfrm>
            <a:off x="7490691" y="2451104"/>
            <a:ext cx="461818" cy="0"/>
          </a:xfrm>
          <a:prstGeom prst="straightConnector1">
            <a:avLst/>
          </a:prstGeom>
          <a:noFill/>
          <a:ln w="6345" cap="flat">
            <a:solidFill>
              <a:srgbClr val="A43757"/>
            </a:solidFill>
            <a:prstDash val="solid"/>
            <a:miter/>
            <a:tailEnd type="arrow"/>
          </a:ln>
        </p:spPr>
      </p:cxnSp>
      <p:cxnSp>
        <p:nvCxnSpPr>
          <p:cNvPr id="14" name="Łącznik prosty ze strzałką 43">
            <a:extLst>
              <a:ext uri="{FF2B5EF4-FFF2-40B4-BE49-F238E27FC236}">
                <a16:creationId xmlns="" xmlns:a16="http://schemas.microsoft.com/office/drawing/2014/main" id="{9334EB13-06F4-40CE-BC23-1EBD65E3D72A}"/>
              </a:ext>
            </a:extLst>
          </p:cNvPr>
          <p:cNvCxnSpPr/>
          <p:nvPr/>
        </p:nvCxnSpPr>
        <p:spPr>
          <a:xfrm>
            <a:off x="9486900" y="2946397"/>
            <a:ext cx="0" cy="508005"/>
          </a:xfrm>
          <a:prstGeom prst="straightConnector1">
            <a:avLst/>
          </a:prstGeom>
          <a:noFill/>
          <a:ln w="6345" cap="flat">
            <a:solidFill>
              <a:srgbClr val="A43757"/>
            </a:solidFill>
            <a:prstDash val="solid"/>
            <a:miter/>
            <a:tailEnd type="arrow"/>
          </a:ln>
        </p:spPr>
      </p:cxnSp>
      <p:cxnSp>
        <p:nvCxnSpPr>
          <p:cNvPr id="15" name="Łącznik prosty ze strzałką 44">
            <a:extLst>
              <a:ext uri="{FF2B5EF4-FFF2-40B4-BE49-F238E27FC236}">
                <a16:creationId xmlns="" xmlns:a16="http://schemas.microsoft.com/office/drawing/2014/main" id="{10571280-E002-4DC8-BCDB-E89C4483A4A1}"/>
              </a:ext>
            </a:extLst>
          </p:cNvPr>
          <p:cNvCxnSpPr/>
          <p:nvPr/>
        </p:nvCxnSpPr>
        <p:spPr>
          <a:xfrm flipH="1">
            <a:off x="4203697" y="3949695"/>
            <a:ext cx="457200" cy="0"/>
          </a:xfrm>
          <a:prstGeom prst="straightConnector1">
            <a:avLst/>
          </a:prstGeom>
          <a:noFill/>
          <a:ln w="6345" cap="flat">
            <a:solidFill>
              <a:srgbClr val="A43757"/>
            </a:solidFill>
            <a:prstDash val="solid"/>
            <a:miter/>
            <a:tailEnd type="arrow"/>
          </a:ln>
        </p:spPr>
      </p:cxnSp>
      <p:cxnSp>
        <p:nvCxnSpPr>
          <p:cNvPr id="16" name="Łącznik prosty ze strzałką 45">
            <a:extLst>
              <a:ext uri="{FF2B5EF4-FFF2-40B4-BE49-F238E27FC236}">
                <a16:creationId xmlns="" xmlns:a16="http://schemas.microsoft.com/office/drawing/2014/main" id="{98B793D4-C324-470D-B2D9-2C9BFB15E73D}"/>
              </a:ext>
            </a:extLst>
          </p:cNvPr>
          <p:cNvCxnSpPr>
            <a:stCxn id="8" idx="1"/>
          </p:cNvCxnSpPr>
          <p:nvPr/>
        </p:nvCxnSpPr>
        <p:spPr>
          <a:xfrm flipH="1">
            <a:off x="7480304" y="3949695"/>
            <a:ext cx="478020" cy="0"/>
          </a:xfrm>
          <a:prstGeom prst="straightConnector1">
            <a:avLst/>
          </a:prstGeom>
          <a:noFill/>
          <a:ln w="6345" cap="flat">
            <a:solidFill>
              <a:srgbClr val="A43757"/>
            </a:solidFill>
            <a:prstDash val="solid"/>
            <a:miter/>
            <a:tailEnd type="arrow"/>
          </a:ln>
        </p:spPr>
      </p:cxnSp>
      <p:cxnSp>
        <p:nvCxnSpPr>
          <p:cNvPr id="17" name="Łącznik prosty ze strzałką 46">
            <a:extLst>
              <a:ext uri="{FF2B5EF4-FFF2-40B4-BE49-F238E27FC236}">
                <a16:creationId xmlns="" xmlns:a16="http://schemas.microsoft.com/office/drawing/2014/main" id="{CB1BAC07-5807-496D-B311-2AD322BDB2CE}"/>
              </a:ext>
            </a:extLst>
          </p:cNvPr>
          <p:cNvCxnSpPr/>
          <p:nvPr/>
        </p:nvCxnSpPr>
        <p:spPr>
          <a:xfrm>
            <a:off x="4165604" y="5448296"/>
            <a:ext cx="507994" cy="0"/>
          </a:xfrm>
          <a:prstGeom prst="straightConnector1">
            <a:avLst/>
          </a:prstGeom>
          <a:noFill/>
          <a:ln w="6345" cap="flat">
            <a:solidFill>
              <a:srgbClr val="A43757"/>
            </a:solidFill>
            <a:prstDash val="solid"/>
            <a:miter/>
            <a:tailEnd type="arrow"/>
          </a:ln>
        </p:spPr>
      </p:cxnSp>
      <p:cxnSp>
        <p:nvCxnSpPr>
          <p:cNvPr id="18" name="Łącznik prosty ze strzałką 52">
            <a:extLst>
              <a:ext uri="{FF2B5EF4-FFF2-40B4-BE49-F238E27FC236}">
                <a16:creationId xmlns="" xmlns:a16="http://schemas.microsoft.com/office/drawing/2014/main" id="{1F1542E2-874B-4A43-8CB9-64F326FE25F6}"/>
              </a:ext>
            </a:extLst>
          </p:cNvPr>
          <p:cNvCxnSpPr/>
          <p:nvPr/>
        </p:nvCxnSpPr>
        <p:spPr>
          <a:xfrm>
            <a:off x="2743200" y="4457700"/>
            <a:ext cx="0" cy="508004"/>
          </a:xfrm>
          <a:prstGeom prst="straightConnector1">
            <a:avLst/>
          </a:prstGeom>
          <a:noFill/>
          <a:ln w="6345" cap="flat">
            <a:solidFill>
              <a:srgbClr val="A43757"/>
            </a:solidFill>
            <a:prstDash val="solid"/>
            <a:miter/>
            <a:tailEnd type="arrow"/>
          </a:ln>
        </p:spPr>
      </p:cxnSp>
      <p:sp>
        <p:nvSpPr>
          <p:cNvPr id="19" name="Symbol zastępczy tekstu 34">
            <a:extLst>
              <a:ext uri="{FF2B5EF4-FFF2-40B4-BE49-F238E27FC236}">
                <a16:creationId xmlns="" xmlns:a16="http://schemas.microsoft.com/office/drawing/2014/main" id="{5EB71FFB-4A35-47BB-BEAD-3603D0EB3702}"/>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 xmlns:a16="http://schemas.microsoft.com/office/drawing/2014/main" id="{FA9595DF-4951-41E5-A31B-F271CD1ECDC9}"/>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 xmlns:a16="http://schemas.microsoft.com/office/drawing/2014/main" id="{25686BDF-7D35-461E-A2BD-F48816F576FF}"/>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2" name="Symbol zastępczy tekstu 34">
            <a:extLst>
              <a:ext uri="{FF2B5EF4-FFF2-40B4-BE49-F238E27FC236}">
                <a16:creationId xmlns="" xmlns:a16="http://schemas.microsoft.com/office/drawing/2014/main" id="{C301FD96-A5F1-49E7-82A0-984A60897302}"/>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3" name="Symbol zastępczy tekstu 34">
            <a:extLst>
              <a:ext uri="{FF2B5EF4-FFF2-40B4-BE49-F238E27FC236}">
                <a16:creationId xmlns="" xmlns:a16="http://schemas.microsoft.com/office/drawing/2014/main" id="{2386ED17-0EDA-4141-B8A2-A6E761D5D52E}"/>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4" name="Symbol zastępczy tekstu 34">
            <a:extLst>
              <a:ext uri="{FF2B5EF4-FFF2-40B4-BE49-F238E27FC236}">
                <a16:creationId xmlns="" xmlns:a16="http://schemas.microsoft.com/office/drawing/2014/main" id="{C03DD810-BDD5-445B-8594-4ECB0A8FB0B2}"/>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5" name="Symbol zastępczy tekstu 34">
            <a:extLst>
              <a:ext uri="{FF2B5EF4-FFF2-40B4-BE49-F238E27FC236}">
                <a16:creationId xmlns="" xmlns:a16="http://schemas.microsoft.com/office/drawing/2014/main" id="{35E22065-6ACF-4850-90E0-241283CB24DA}"/>
              </a:ext>
            </a:extLst>
          </p:cNvPr>
          <p:cNvSpPr txBox="1">
            <a:spLocks noGrp="1"/>
          </p:cNvSpPr>
          <p:nvPr>
            <p:ph type="body" sz="quarter" idx="4294967295"/>
          </p:nvPr>
        </p:nvSpPr>
        <p:spPr>
          <a:xfrm>
            <a:off x="1485900"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26" name="Symbol zastępczy tekstu 34">
            <a:extLst>
              <a:ext uri="{FF2B5EF4-FFF2-40B4-BE49-F238E27FC236}">
                <a16:creationId xmlns="" xmlns:a16="http://schemas.microsoft.com/office/drawing/2014/main" id="{2145FE43-53DD-4595-B8AA-BA21679E2DCE}"/>
              </a:ext>
            </a:extLst>
          </p:cNvPr>
          <p:cNvSpPr txBox="1">
            <a:spLocks noGrp="1"/>
          </p:cNvSpPr>
          <p:nvPr>
            <p:ph type="body" sz="quarter" idx="4294967295"/>
          </p:nvPr>
        </p:nvSpPr>
        <p:spPr>
          <a:xfrm>
            <a:off x="4782074" y="5054602"/>
            <a:ext cx="2628899" cy="8001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spTree>
    <p:extLst>
      <p:ext uri="{BB962C8B-B14F-4D97-AF65-F5344CB8AC3E}">
        <p14:creationId xmlns:p14="http://schemas.microsoft.com/office/powerpoint/2010/main" val="19119179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7_Dwa elementy zawartości">
    <p:spTree>
      <p:nvGrpSpPr>
        <p:cNvPr id="1" name=""/>
        <p:cNvGrpSpPr/>
        <p:nvPr/>
      </p:nvGrpSpPr>
      <p:grpSpPr>
        <a:xfrm>
          <a:off x="0" y="0"/>
          <a:ext cx="0" cy="0"/>
          <a:chOff x="0" y="0"/>
          <a:chExt cx="0" cy="0"/>
        </a:xfrm>
      </p:grpSpPr>
      <p:grpSp>
        <p:nvGrpSpPr>
          <p:cNvPr id="2" name="Grupa 55">
            <a:extLst>
              <a:ext uri="{FF2B5EF4-FFF2-40B4-BE49-F238E27FC236}">
                <a16:creationId xmlns="" xmlns:a16="http://schemas.microsoft.com/office/drawing/2014/main" id="{EB03D32B-A697-47B2-BEA7-CB0A123EC296}"/>
              </a:ext>
            </a:extLst>
          </p:cNvPr>
          <p:cNvGrpSpPr/>
          <p:nvPr/>
        </p:nvGrpSpPr>
        <p:grpSpPr>
          <a:xfrm>
            <a:off x="4669026" y="3440686"/>
            <a:ext cx="2828550" cy="1018038"/>
            <a:chOff x="4669026" y="3440686"/>
            <a:chExt cx="2828550" cy="1018038"/>
          </a:xfrm>
        </p:grpSpPr>
        <p:pic>
          <p:nvPicPr>
            <p:cNvPr id="3" name="Obraz 56">
              <a:extLst>
                <a:ext uri="{FF2B5EF4-FFF2-40B4-BE49-F238E27FC236}">
                  <a16:creationId xmlns="" xmlns:a16="http://schemas.microsoft.com/office/drawing/2014/main" id="{92A65B58-506D-4171-8585-656531ED77FB}"/>
                </a:ext>
              </a:extLst>
            </p:cNvPr>
            <p:cNvPicPr>
              <a:picLocks noChangeAspect="1"/>
            </p:cNvPicPr>
            <p:nvPr/>
          </p:nvPicPr>
          <p:blipFill>
            <a:blip r:embed="rId2"/>
            <a:stretch>
              <a:fillRect/>
            </a:stretch>
          </p:blipFill>
          <p:spPr>
            <a:xfrm>
              <a:off x="4685787" y="3463546"/>
              <a:ext cx="2795019" cy="972318"/>
            </a:xfrm>
            <a:prstGeom prst="rect">
              <a:avLst/>
            </a:prstGeom>
            <a:noFill/>
            <a:ln cap="flat">
              <a:noFill/>
            </a:ln>
          </p:spPr>
        </p:pic>
        <p:pic>
          <p:nvPicPr>
            <p:cNvPr id="4" name="Obraz 57">
              <a:extLst>
                <a:ext uri="{FF2B5EF4-FFF2-40B4-BE49-F238E27FC236}">
                  <a16:creationId xmlns="" xmlns:a16="http://schemas.microsoft.com/office/drawing/2014/main" id="{AF3685B8-FD5E-4448-928C-C57137617777}"/>
                </a:ext>
              </a:extLst>
            </p:cNvPr>
            <p:cNvPicPr>
              <a:picLocks noChangeAspect="1"/>
            </p:cNvPicPr>
            <p:nvPr/>
          </p:nvPicPr>
          <p:blipFill>
            <a:blip r:embed="rId3"/>
            <a:stretch>
              <a:fillRect/>
            </a:stretch>
          </p:blipFill>
          <p:spPr>
            <a:xfrm>
              <a:off x="4669026" y="3440686"/>
              <a:ext cx="2828550" cy="1018038"/>
            </a:xfrm>
            <a:prstGeom prst="rect">
              <a:avLst/>
            </a:prstGeom>
            <a:noFill/>
            <a:ln cap="flat">
              <a:noFill/>
            </a:ln>
          </p:spPr>
        </p:pic>
      </p:grpSp>
      <p:grpSp>
        <p:nvGrpSpPr>
          <p:cNvPr id="5" name="Grupa 58">
            <a:extLst>
              <a:ext uri="{FF2B5EF4-FFF2-40B4-BE49-F238E27FC236}">
                <a16:creationId xmlns="" xmlns:a16="http://schemas.microsoft.com/office/drawing/2014/main" id="{6FC17653-41CB-4419-AEE7-31F6D772140D}"/>
              </a:ext>
            </a:extLst>
          </p:cNvPr>
          <p:cNvGrpSpPr/>
          <p:nvPr/>
        </p:nvGrpSpPr>
        <p:grpSpPr>
          <a:xfrm>
            <a:off x="1392420" y="3453387"/>
            <a:ext cx="2828550" cy="1018038"/>
            <a:chOff x="1392420" y="3453387"/>
            <a:chExt cx="2828550" cy="1018038"/>
          </a:xfrm>
        </p:grpSpPr>
        <p:pic>
          <p:nvPicPr>
            <p:cNvPr id="6" name="Obraz 59">
              <a:extLst>
                <a:ext uri="{FF2B5EF4-FFF2-40B4-BE49-F238E27FC236}">
                  <a16:creationId xmlns="" xmlns:a16="http://schemas.microsoft.com/office/drawing/2014/main" id="{FCC8E7D0-2689-41DE-83B7-DBDFFEC7FEC3}"/>
                </a:ext>
              </a:extLst>
            </p:cNvPr>
            <p:cNvPicPr>
              <a:picLocks noChangeAspect="1"/>
            </p:cNvPicPr>
            <p:nvPr/>
          </p:nvPicPr>
          <p:blipFill>
            <a:blip r:embed="rId2"/>
            <a:stretch>
              <a:fillRect/>
            </a:stretch>
          </p:blipFill>
          <p:spPr>
            <a:xfrm>
              <a:off x="1409190" y="3476247"/>
              <a:ext cx="2795019" cy="972318"/>
            </a:xfrm>
            <a:prstGeom prst="rect">
              <a:avLst/>
            </a:prstGeom>
            <a:noFill/>
            <a:ln cap="flat">
              <a:noFill/>
            </a:ln>
          </p:spPr>
        </p:pic>
        <p:pic>
          <p:nvPicPr>
            <p:cNvPr id="7" name="Obraz 60">
              <a:extLst>
                <a:ext uri="{FF2B5EF4-FFF2-40B4-BE49-F238E27FC236}">
                  <a16:creationId xmlns="" xmlns:a16="http://schemas.microsoft.com/office/drawing/2014/main" id="{ABAFD97B-22E5-4163-8807-50E5F41B599F}"/>
                </a:ext>
              </a:extLst>
            </p:cNvPr>
            <p:cNvPicPr>
              <a:picLocks noChangeAspect="1"/>
            </p:cNvPicPr>
            <p:nvPr/>
          </p:nvPicPr>
          <p:blipFill>
            <a:blip r:embed="rId3"/>
            <a:stretch>
              <a:fillRect/>
            </a:stretch>
          </p:blipFill>
          <p:spPr>
            <a:xfrm>
              <a:off x="1392420" y="3453387"/>
              <a:ext cx="2828550" cy="1018038"/>
            </a:xfrm>
            <a:prstGeom prst="rect">
              <a:avLst/>
            </a:prstGeom>
            <a:noFill/>
            <a:ln cap="flat">
              <a:noFill/>
            </a:ln>
          </p:spPr>
        </p:pic>
      </p:grpSp>
      <p:grpSp>
        <p:nvGrpSpPr>
          <p:cNvPr id="8" name="Grupa 61">
            <a:extLst>
              <a:ext uri="{FF2B5EF4-FFF2-40B4-BE49-F238E27FC236}">
                <a16:creationId xmlns="" xmlns:a16="http://schemas.microsoft.com/office/drawing/2014/main" id="{F9D545DF-403B-4593-99E6-8DFA21001D42}"/>
              </a:ext>
            </a:extLst>
          </p:cNvPr>
          <p:cNvGrpSpPr/>
          <p:nvPr/>
        </p:nvGrpSpPr>
        <p:grpSpPr>
          <a:xfrm>
            <a:off x="1392420" y="4939287"/>
            <a:ext cx="2828550" cy="1018038"/>
            <a:chOff x="1392420" y="4939287"/>
            <a:chExt cx="2828550" cy="1018038"/>
          </a:xfrm>
        </p:grpSpPr>
        <p:pic>
          <p:nvPicPr>
            <p:cNvPr id="9" name="Obraz 62">
              <a:extLst>
                <a:ext uri="{FF2B5EF4-FFF2-40B4-BE49-F238E27FC236}">
                  <a16:creationId xmlns="" xmlns:a16="http://schemas.microsoft.com/office/drawing/2014/main" id="{8149B8A7-C6CB-4CB6-8B5E-B71DC280A005}"/>
                </a:ext>
              </a:extLst>
            </p:cNvPr>
            <p:cNvPicPr>
              <a:picLocks noChangeAspect="1"/>
            </p:cNvPicPr>
            <p:nvPr/>
          </p:nvPicPr>
          <p:blipFill>
            <a:blip r:embed="rId2"/>
            <a:stretch>
              <a:fillRect/>
            </a:stretch>
          </p:blipFill>
          <p:spPr>
            <a:xfrm>
              <a:off x="1409190" y="4962147"/>
              <a:ext cx="2795019" cy="972318"/>
            </a:xfrm>
            <a:prstGeom prst="rect">
              <a:avLst/>
            </a:prstGeom>
            <a:noFill/>
            <a:ln cap="flat">
              <a:noFill/>
            </a:ln>
          </p:spPr>
        </p:pic>
        <p:pic>
          <p:nvPicPr>
            <p:cNvPr id="10" name="Obraz 63">
              <a:extLst>
                <a:ext uri="{FF2B5EF4-FFF2-40B4-BE49-F238E27FC236}">
                  <a16:creationId xmlns="" xmlns:a16="http://schemas.microsoft.com/office/drawing/2014/main" id="{FE9AB035-CCE9-4F35-BC14-A79A419CE306}"/>
                </a:ext>
              </a:extLst>
            </p:cNvPr>
            <p:cNvPicPr>
              <a:picLocks noChangeAspect="1"/>
            </p:cNvPicPr>
            <p:nvPr/>
          </p:nvPicPr>
          <p:blipFill>
            <a:blip r:embed="rId3"/>
            <a:stretch>
              <a:fillRect/>
            </a:stretch>
          </p:blipFill>
          <p:spPr>
            <a:xfrm>
              <a:off x="1392420" y="4939287"/>
              <a:ext cx="2828550" cy="1018038"/>
            </a:xfrm>
            <a:prstGeom prst="rect">
              <a:avLst/>
            </a:prstGeom>
            <a:noFill/>
            <a:ln cap="flat">
              <a:noFill/>
            </a:ln>
          </p:spPr>
        </p:pic>
      </p:grpSp>
      <p:grpSp>
        <p:nvGrpSpPr>
          <p:cNvPr id="11" name="Grupa 18">
            <a:extLst>
              <a:ext uri="{FF2B5EF4-FFF2-40B4-BE49-F238E27FC236}">
                <a16:creationId xmlns="" xmlns:a16="http://schemas.microsoft.com/office/drawing/2014/main" id="{EF0B88C1-0443-4B05-97AF-15098EE154C0}"/>
              </a:ext>
            </a:extLst>
          </p:cNvPr>
          <p:cNvGrpSpPr/>
          <p:nvPr/>
        </p:nvGrpSpPr>
        <p:grpSpPr>
          <a:xfrm>
            <a:off x="7958324" y="1942085"/>
            <a:ext cx="2828550" cy="1018038"/>
            <a:chOff x="7958324" y="1942085"/>
            <a:chExt cx="2828550" cy="1018038"/>
          </a:xfrm>
        </p:grpSpPr>
        <p:pic>
          <p:nvPicPr>
            <p:cNvPr id="12" name="Obraz 10">
              <a:extLst>
                <a:ext uri="{FF2B5EF4-FFF2-40B4-BE49-F238E27FC236}">
                  <a16:creationId xmlns="" xmlns:a16="http://schemas.microsoft.com/office/drawing/2014/main" id="{48A230F0-DB91-4925-9F46-B57DE023D65A}"/>
                </a:ext>
              </a:extLst>
            </p:cNvPr>
            <p:cNvPicPr>
              <a:picLocks noChangeAspect="1"/>
            </p:cNvPicPr>
            <p:nvPr/>
          </p:nvPicPr>
          <p:blipFill>
            <a:blip r:embed="rId2"/>
            <a:stretch>
              <a:fillRect/>
            </a:stretch>
          </p:blipFill>
          <p:spPr>
            <a:xfrm>
              <a:off x="7975085" y="1964945"/>
              <a:ext cx="2795019" cy="972318"/>
            </a:xfrm>
            <a:prstGeom prst="rect">
              <a:avLst/>
            </a:prstGeom>
            <a:noFill/>
            <a:ln cap="flat">
              <a:noFill/>
            </a:ln>
          </p:spPr>
        </p:pic>
        <p:pic>
          <p:nvPicPr>
            <p:cNvPr id="13" name="Obraz 11">
              <a:extLst>
                <a:ext uri="{FF2B5EF4-FFF2-40B4-BE49-F238E27FC236}">
                  <a16:creationId xmlns="" xmlns:a16="http://schemas.microsoft.com/office/drawing/2014/main" id="{6A4BE643-F545-4E5E-BF8B-750231511918}"/>
                </a:ext>
              </a:extLst>
            </p:cNvPr>
            <p:cNvPicPr>
              <a:picLocks noChangeAspect="1"/>
            </p:cNvPicPr>
            <p:nvPr/>
          </p:nvPicPr>
          <p:blipFill>
            <a:blip r:embed="rId3"/>
            <a:stretch>
              <a:fillRect/>
            </a:stretch>
          </p:blipFill>
          <p:spPr>
            <a:xfrm>
              <a:off x="7958324" y="1942085"/>
              <a:ext cx="2828550" cy="1018038"/>
            </a:xfrm>
            <a:prstGeom prst="rect">
              <a:avLst/>
            </a:prstGeom>
            <a:noFill/>
            <a:ln cap="flat">
              <a:noFill/>
            </a:ln>
          </p:spPr>
        </p:pic>
      </p:grpSp>
      <p:grpSp>
        <p:nvGrpSpPr>
          <p:cNvPr id="14" name="Grupa 51">
            <a:extLst>
              <a:ext uri="{FF2B5EF4-FFF2-40B4-BE49-F238E27FC236}">
                <a16:creationId xmlns="" xmlns:a16="http://schemas.microsoft.com/office/drawing/2014/main" id="{31283229-CE93-417C-A47A-9718B6C3F3CA}"/>
              </a:ext>
            </a:extLst>
          </p:cNvPr>
          <p:cNvGrpSpPr/>
          <p:nvPr/>
        </p:nvGrpSpPr>
        <p:grpSpPr>
          <a:xfrm>
            <a:off x="7945623" y="3440686"/>
            <a:ext cx="2828550" cy="1018038"/>
            <a:chOff x="7945623" y="3440686"/>
            <a:chExt cx="2828550" cy="1018038"/>
          </a:xfrm>
        </p:grpSpPr>
        <p:pic>
          <p:nvPicPr>
            <p:cNvPr id="15" name="Obraz 53">
              <a:extLst>
                <a:ext uri="{FF2B5EF4-FFF2-40B4-BE49-F238E27FC236}">
                  <a16:creationId xmlns="" xmlns:a16="http://schemas.microsoft.com/office/drawing/2014/main" id="{30AE0985-B00F-485B-BE9D-E1A5741C23A5}"/>
                </a:ext>
              </a:extLst>
            </p:cNvPr>
            <p:cNvPicPr>
              <a:picLocks noChangeAspect="1"/>
            </p:cNvPicPr>
            <p:nvPr/>
          </p:nvPicPr>
          <p:blipFill>
            <a:blip r:embed="rId2"/>
            <a:stretch>
              <a:fillRect/>
            </a:stretch>
          </p:blipFill>
          <p:spPr>
            <a:xfrm>
              <a:off x="7962384" y="3463546"/>
              <a:ext cx="2795019" cy="972318"/>
            </a:xfrm>
            <a:prstGeom prst="rect">
              <a:avLst/>
            </a:prstGeom>
            <a:noFill/>
            <a:ln cap="flat">
              <a:noFill/>
            </a:ln>
          </p:spPr>
        </p:pic>
        <p:pic>
          <p:nvPicPr>
            <p:cNvPr id="16" name="Obraz 54">
              <a:extLst>
                <a:ext uri="{FF2B5EF4-FFF2-40B4-BE49-F238E27FC236}">
                  <a16:creationId xmlns="" xmlns:a16="http://schemas.microsoft.com/office/drawing/2014/main" id="{1EC6B7AA-9740-4AE9-9D3A-FD690BB32864}"/>
                </a:ext>
              </a:extLst>
            </p:cNvPr>
            <p:cNvPicPr>
              <a:picLocks noChangeAspect="1"/>
            </p:cNvPicPr>
            <p:nvPr/>
          </p:nvPicPr>
          <p:blipFill>
            <a:blip r:embed="rId3"/>
            <a:stretch>
              <a:fillRect/>
            </a:stretch>
          </p:blipFill>
          <p:spPr>
            <a:xfrm>
              <a:off x="7945623" y="3440686"/>
              <a:ext cx="2828550" cy="1018038"/>
            </a:xfrm>
            <a:prstGeom prst="rect">
              <a:avLst/>
            </a:prstGeom>
            <a:noFill/>
            <a:ln cap="flat">
              <a:noFill/>
            </a:ln>
          </p:spPr>
        </p:pic>
      </p:grpSp>
      <p:grpSp>
        <p:nvGrpSpPr>
          <p:cNvPr id="17" name="Grupa 64">
            <a:extLst>
              <a:ext uri="{FF2B5EF4-FFF2-40B4-BE49-F238E27FC236}">
                <a16:creationId xmlns="" xmlns:a16="http://schemas.microsoft.com/office/drawing/2014/main" id="{570A2B40-B662-4B6C-8CF8-EFE4D37A914E}"/>
              </a:ext>
            </a:extLst>
          </p:cNvPr>
          <p:cNvGrpSpPr/>
          <p:nvPr/>
        </p:nvGrpSpPr>
        <p:grpSpPr>
          <a:xfrm>
            <a:off x="4707120" y="1954786"/>
            <a:ext cx="2828550" cy="1018038"/>
            <a:chOff x="4707120" y="1954786"/>
            <a:chExt cx="2828550" cy="1018038"/>
          </a:xfrm>
        </p:grpSpPr>
        <p:pic>
          <p:nvPicPr>
            <p:cNvPr id="18" name="Obraz 65">
              <a:extLst>
                <a:ext uri="{FF2B5EF4-FFF2-40B4-BE49-F238E27FC236}">
                  <a16:creationId xmlns="" xmlns:a16="http://schemas.microsoft.com/office/drawing/2014/main" id="{D843F00C-D9B8-4D70-BE23-F09122B1C423}"/>
                </a:ext>
              </a:extLst>
            </p:cNvPr>
            <p:cNvPicPr>
              <a:picLocks noChangeAspect="1"/>
            </p:cNvPicPr>
            <p:nvPr/>
          </p:nvPicPr>
          <p:blipFill>
            <a:blip r:embed="rId2"/>
            <a:stretch>
              <a:fillRect/>
            </a:stretch>
          </p:blipFill>
          <p:spPr>
            <a:xfrm>
              <a:off x="4723890" y="1977646"/>
              <a:ext cx="2795019" cy="972318"/>
            </a:xfrm>
            <a:prstGeom prst="rect">
              <a:avLst/>
            </a:prstGeom>
            <a:noFill/>
            <a:ln cap="flat">
              <a:noFill/>
            </a:ln>
          </p:spPr>
        </p:pic>
        <p:pic>
          <p:nvPicPr>
            <p:cNvPr id="19" name="Obraz 66">
              <a:extLst>
                <a:ext uri="{FF2B5EF4-FFF2-40B4-BE49-F238E27FC236}">
                  <a16:creationId xmlns="" xmlns:a16="http://schemas.microsoft.com/office/drawing/2014/main" id="{88E40589-97A5-4982-8DC9-63A8D71A0FF3}"/>
                </a:ext>
              </a:extLst>
            </p:cNvPr>
            <p:cNvPicPr>
              <a:picLocks noChangeAspect="1"/>
            </p:cNvPicPr>
            <p:nvPr/>
          </p:nvPicPr>
          <p:blipFill>
            <a:blip r:embed="rId3"/>
            <a:stretch>
              <a:fillRect/>
            </a:stretch>
          </p:blipFill>
          <p:spPr>
            <a:xfrm>
              <a:off x="4707120" y="1954786"/>
              <a:ext cx="2828550" cy="1018038"/>
            </a:xfrm>
            <a:prstGeom prst="rect">
              <a:avLst/>
            </a:prstGeom>
            <a:noFill/>
            <a:ln cap="flat">
              <a:noFill/>
            </a:ln>
          </p:spPr>
        </p:pic>
      </p:grpSp>
      <p:pic>
        <p:nvPicPr>
          <p:cNvPr id="20" name="Obraz 5">
            <a:extLst>
              <a:ext uri="{FF2B5EF4-FFF2-40B4-BE49-F238E27FC236}">
                <a16:creationId xmlns="" xmlns:a16="http://schemas.microsoft.com/office/drawing/2014/main" id="{9FF107B8-B539-4213-A00A-F35ECBBF837C}"/>
              </a:ext>
            </a:extLst>
          </p:cNvPr>
          <p:cNvPicPr>
            <a:picLocks noChangeAspect="1"/>
          </p:cNvPicPr>
          <p:nvPr/>
        </p:nvPicPr>
        <p:blipFill>
          <a:blip r:embed="rId4"/>
          <a:stretch>
            <a:fillRect/>
          </a:stretch>
        </p:blipFill>
        <p:spPr>
          <a:xfrm>
            <a:off x="1400046" y="1968502"/>
            <a:ext cx="2813307" cy="990606"/>
          </a:xfrm>
          <a:prstGeom prst="rect">
            <a:avLst/>
          </a:prstGeom>
          <a:noFill/>
          <a:ln cap="flat">
            <a:noFill/>
          </a:ln>
        </p:spPr>
      </p:pic>
      <p:pic>
        <p:nvPicPr>
          <p:cNvPr id="21" name="Obraz 2">
            <a:extLst>
              <a:ext uri="{FF2B5EF4-FFF2-40B4-BE49-F238E27FC236}">
                <a16:creationId xmlns="" xmlns:a16="http://schemas.microsoft.com/office/drawing/2014/main" id="{C7024633-1BD2-4783-BE28-53B2CD2EB380}"/>
              </a:ext>
            </a:extLst>
          </p:cNvPr>
          <p:cNvPicPr>
            <a:picLocks noChangeAspect="1"/>
          </p:cNvPicPr>
          <p:nvPr/>
        </p:nvPicPr>
        <p:blipFill>
          <a:blip r:embed="rId3"/>
          <a:stretch>
            <a:fillRect/>
          </a:stretch>
        </p:blipFill>
        <p:spPr>
          <a:xfrm>
            <a:off x="1405121" y="1954786"/>
            <a:ext cx="2828550" cy="1018038"/>
          </a:xfrm>
          <a:prstGeom prst="rect">
            <a:avLst/>
          </a:prstGeom>
          <a:noFill/>
          <a:ln cap="flat">
            <a:noFill/>
          </a:ln>
        </p:spPr>
      </p:pic>
      <p:pic>
        <p:nvPicPr>
          <p:cNvPr id="22" name="Obraz 13">
            <a:extLst>
              <a:ext uri="{FF2B5EF4-FFF2-40B4-BE49-F238E27FC236}">
                <a16:creationId xmlns="" xmlns:a16="http://schemas.microsoft.com/office/drawing/2014/main" id="{2CCC1411-D289-44AF-A287-691CF7FF1333}"/>
              </a:ext>
            </a:extLst>
          </p:cNvPr>
          <p:cNvPicPr>
            <a:picLocks noChangeAspect="1"/>
          </p:cNvPicPr>
          <p:nvPr/>
        </p:nvPicPr>
        <p:blipFill>
          <a:blip r:embed="rId3"/>
          <a:stretch>
            <a:fillRect/>
          </a:stretch>
        </p:blipFill>
        <p:spPr>
          <a:xfrm>
            <a:off x="7958324" y="1942085"/>
            <a:ext cx="2828550" cy="1018038"/>
          </a:xfrm>
          <a:prstGeom prst="rect">
            <a:avLst/>
          </a:prstGeom>
          <a:noFill/>
          <a:ln cap="flat">
            <a:noFill/>
          </a:ln>
        </p:spPr>
      </p:pic>
      <p:pic>
        <p:nvPicPr>
          <p:cNvPr id="23" name="Obraz 14">
            <a:extLst>
              <a:ext uri="{FF2B5EF4-FFF2-40B4-BE49-F238E27FC236}">
                <a16:creationId xmlns="" xmlns:a16="http://schemas.microsoft.com/office/drawing/2014/main" id="{C39CC6D3-B491-41F4-BE1F-B131405FB09B}"/>
              </a:ext>
            </a:extLst>
          </p:cNvPr>
          <p:cNvPicPr>
            <a:picLocks noChangeAspect="1"/>
          </p:cNvPicPr>
          <p:nvPr/>
        </p:nvPicPr>
        <p:blipFill>
          <a:blip r:embed="rId3"/>
          <a:stretch>
            <a:fillRect/>
          </a:stretch>
        </p:blipFill>
        <p:spPr>
          <a:xfrm>
            <a:off x="1405121" y="3453387"/>
            <a:ext cx="2828550" cy="1018038"/>
          </a:xfrm>
          <a:prstGeom prst="rect">
            <a:avLst/>
          </a:prstGeom>
          <a:noFill/>
          <a:ln cap="flat">
            <a:noFill/>
          </a:ln>
        </p:spPr>
      </p:pic>
      <p:pic>
        <p:nvPicPr>
          <p:cNvPr id="24" name="Obraz 15">
            <a:extLst>
              <a:ext uri="{FF2B5EF4-FFF2-40B4-BE49-F238E27FC236}">
                <a16:creationId xmlns="" xmlns:a16="http://schemas.microsoft.com/office/drawing/2014/main" id="{829B7F92-203B-4FB3-BB3E-90D81992AA4F}"/>
              </a:ext>
            </a:extLst>
          </p:cNvPr>
          <p:cNvPicPr>
            <a:picLocks noChangeAspect="1"/>
          </p:cNvPicPr>
          <p:nvPr/>
        </p:nvPicPr>
        <p:blipFill>
          <a:blip r:embed="rId3"/>
          <a:stretch>
            <a:fillRect/>
          </a:stretch>
        </p:blipFill>
        <p:spPr>
          <a:xfrm>
            <a:off x="4669026" y="3440686"/>
            <a:ext cx="2828550" cy="1018038"/>
          </a:xfrm>
          <a:prstGeom prst="rect">
            <a:avLst/>
          </a:prstGeom>
          <a:noFill/>
          <a:ln cap="flat">
            <a:noFill/>
          </a:ln>
        </p:spPr>
      </p:pic>
      <p:pic>
        <p:nvPicPr>
          <p:cNvPr id="25" name="Obraz 16">
            <a:extLst>
              <a:ext uri="{FF2B5EF4-FFF2-40B4-BE49-F238E27FC236}">
                <a16:creationId xmlns="" xmlns:a16="http://schemas.microsoft.com/office/drawing/2014/main" id="{CCAA2A34-8CC3-4679-B783-AA0E48B1C9A7}"/>
              </a:ext>
            </a:extLst>
          </p:cNvPr>
          <p:cNvPicPr>
            <a:picLocks noChangeAspect="1"/>
          </p:cNvPicPr>
          <p:nvPr/>
        </p:nvPicPr>
        <p:blipFill>
          <a:blip r:embed="rId3"/>
          <a:stretch>
            <a:fillRect/>
          </a:stretch>
        </p:blipFill>
        <p:spPr>
          <a:xfrm>
            <a:off x="7958324" y="3440686"/>
            <a:ext cx="2828550" cy="1018038"/>
          </a:xfrm>
          <a:prstGeom prst="rect">
            <a:avLst/>
          </a:prstGeom>
          <a:noFill/>
          <a:ln cap="flat">
            <a:noFill/>
          </a:ln>
        </p:spPr>
      </p:pic>
      <p:pic>
        <p:nvPicPr>
          <p:cNvPr id="26" name="Obraz 20">
            <a:extLst>
              <a:ext uri="{FF2B5EF4-FFF2-40B4-BE49-F238E27FC236}">
                <a16:creationId xmlns="" xmlns:a16="http://schemas.microsoft.com/office/drawing/2014/main" id="{1313915B-7FF1-4112-B364-3B2F11513783}"/>
              </a:ext>
            </a:extLst>
          </p:cNvPr>
          <p:cNvPicPr>
            <a:picLocks noChangeAspect="1"/>
          </p:cNvPicPr>
          <p:nvPr/>
        </p:nvPicPr>
        <p:blipFill>
          <a:blip r:embed="rId3"/>
          <a:stretch>
            <a:fillRect/>
          </a:stretch>
        </p:blipFill>
        <p:spPr>
          <a:xfrm>
            <a:off x="1392420" y="4951978"/>
            <a:ext cx="2828550" cy="1018038"/>
          </a:xfrm>
          <a:prstGeom prst="rect">
            <a:avLst/>
          </a:prstGeom>
          <a:noFill/>
          <a:ln cap="flat">
            <a:noFill/>
          </a:ln>
        </p:spPr>
      </p:pic>
      <p:pic>
        <p:nvPicPr>
          <p:cNvPr id="27" name="Obraz 3">
            <a:extLst>
              <a:ext uri="{FF2B5EF4-FFF2-40B4-BE49-F238E27FC236}">
                <a16:creationId xmlns="" xmlns:a16="http://schemas.microsoft.com/office/drawing/2014/main" id="{E6404BCC-613A-454B-9A4A-EFE9CF5A0761}"/>
              </a:ext>
            </a:extLst>
          </p:cNvPr>
          <p:cNvPicPr>
            <a:picLocks noChangeAspect="1"/>
          </p:cNvPicPr>
          <p:nvPr/>
        </p:nvPicPr>
        <p:blipFill>
          <a:blip r:embed="rId4"/>
          <a:stretch>
            <a:fillRect/>
          </a:stretch>
        </p:blipFill>
        <p:spPr>
          <a:xfrm>
            <a:off x="4702045" y="4965694"/>
            <a:ext cx="2813307" cy="990606"/>
          </a:xfrm>
          <a:prstGeom prst="rect">
            <a:avLst/>
          </a:prstGeom>
          <a:noFill/>
          <a:ln cap="flat">
            <a:noFill/>
          </a:ln>
        </p:spPr>
      </p:pic>
      <p:sp>
        <p:nvSpPr>
          <p:cNvPr id="28" name="Symbol zastępczy tekstu 34">
            <a:extLst>
              <a:ext uri="{FF2B5EF4-FFF2-40B4-BE49-F238E27FC236}">
                <a16:creationId xmlns="" xmlns:a16="http://schemas.microsoft.com/office/drawing/2014/main" id="{336BADA2-EA46-40C6-AB25-19018F13CA9F}"/>
              </a:ext>
            </a:extLst>
          </p:cNvPr>
          <p:cNvSpPr txBox="1">
            <a:spLocks noGrp="1"/>
          </p:cNvSpPr>
          <p:nvPr>
            <p:ph type="body" sz="quarter" idx="4294967295"/>
          </p:nvPr>
        </p:nvSpPr>
        <p:spPr>
          <a:xfrm>
            <a:off x="1485900"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sp>
        <p:nvSpPr>
          <p:cNvPr id="29" name="Symbol zastępczy tekstu 34">
            <a:extLst>
              <a:ext uri="{FF2B5EF4-FFF2-40B4-BE49-F238E27FC236}">
                <a16:creationId xmlns="" xmlns:a16="http://schemas.microsoft.com/office/drawing/2014/main" id="{8BF9C997-BF85-4C89-BF45-EB9F0ECCBF33}"/>
              </a:ext>
            </a:extLst>
          </p:cNvPr>
          <p:cNvSpPr txBox="1">
            <a:spLocks noGrp="1"/>
          </p:cNvSpPr>
          <p:nvPr>
            <p:ph type="body" sz="quarter" idx="4294967295"/>
          </p:nvPr>
        </p:nvSpPr>
        <p:spPr>
          <a:xfrm>
            <a:off x="4749795" y="2044698"/>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0" name="Symbol zastępczy tekstu 34">
            <a:extLst>
              <a:ext uri="{FF2B5EF4-FFF2-40B4-BE49-F238E27FC236}">
                <a16:creationId xmlns="" xmlns:a16="http://schemas.microsoft.com/office/drawing/2014/main" id="{E7B6EC73-B5DE-4910-BD98-B47D03C0E7A8}"/>
              </a:ext>
            </a:extLst>
          </p:cNvPr>
          <p:cNvSpPr txBox="1">
            <a:spLocks noGrp="1"/>
          </p:cNvSpPr>
          <p:nvPr>
            <p:ph type="body" sz="quarter" idx="4294967295"/>
          </p:nvPr>
        </p:nvSpPr>
        <p:spPr>
          <a:xfrm>
            <a:off x="8039103" y="2031997"/>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1" name="Symbol zastępczy tekstu 34">
            <a:extLst>
              <a:ext uri="{FF2B5EF4-FFF2-40B4-BE49-F238E27FC236}">
                <a16:creationId xmlns="" xmlns:a16="http://schemas.microsoft.com/office/drawing/2014/main" id="{DE1B042D-9966-4D6F-A63D-134C0F6E2267}"/>
              </a:ext>
            </a:extLst>
          </p:cNvPr>
          <p:cNvSpPr txBox="1">
            <a:spLocks noGrp="1"/>
          </p:cNvSpPr>
          <p:nvPr>
            <p:ph type="body" sz="quarter" idx="4294967295"/>
          </p:nvPr>
        </p:nvSpPr>
        <p:spPr>
          <a:xfrm>
            <a:off x="1485900"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2" name="Symbol zastępczy tekstu 34">
            <a:extLst>
              <a:ext uri="{FF2B5EF4-FFF2-40B4-BE49-F238E27FC236}">
                <a16:creationId xmlns="" xmlns:a16="http://schemas.microsoft.com/office/drawing/2014/main" id="{8DE2102D-9C01-4AAC-885C-5A62415E06BF}"/>
              </a:ext>
            </a:extLst>
          </p:cNvPr>
          <p:cNvSpPr txBox="1">
            <a:spLocks noGrp="1"/>
          </p:cNvSpPr>
          <p:nvPr>
            <p:ph type="body" sz="quarter" idx="4294967295"/>
          </p:nvPr>
        </p:nvSpPr>
        <p:spPr>
          <a:xfrm>
            <a:off x="4775197" y="3556001"/>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3" name="Symbol zastępczy tekstu 34">
            <a:extLst>
              <a:ext uri="{FF2B5EF4-FFF2-40B4-BE49-F238E27FC236}">
                <a16:creationId xmlns="" xmlns:a16="http://schemas.microsoft.com/office/drawing/2014/main" id="{568987D6-A2A0-4F70-B92E-512029B97A7C}"/>
              </a:ext>
            </a:extLst>
          </p:cNvPr>
          <p:cNvSpPr txBox="1">
            <a:spLocks noGrp="1"/>
          </p:cNvSpPr>
          <p:nvPr>
            <p:ph type="body" sz="quarter" idx="4294967295"/>
          </p:nvPr>
        </p:nvSpPr>
        <p:spPr>
          <a:xfrm>
            <a:off x="8026402" y="3543299"/>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4" name="Symbol zastępczy tekstu 34">
            <a:extLst>
              <a:ext uri="{FF2B5EF4-FFF2-40B4-BE49-F238E27FC236}">
                <a16:creationId xmlns="" xmlns:a16="http://schemas.microsoft.com/office/drawing/2014/main" id="{88A06C28-38D7-4CD6-9427-CD4A8C205A3A}"/>
              </a:ext>
            </a:extLst>
          </p:cNvPr>
          <p:cNvSpPr txBox="1">
            <a:spLocks noGrp="1"/>
          </p:cNvSpPr>
          <p:nvPr>
            <p:ph type="body" sz="quarter" idx="4294967295"/>
          </p:nvPr>
        </p:nvSpPr>
        <p:spPr>
          <a:xfrm>
            <a:off x="1485900"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6D6E71"/>
                </a:solidFill>
                <a:uFillTx/>
                <a:latin typeface="Arial"/>
              </a:defRPr>
            </a:lvl1pPr>
          </a:lstStyle>
          <a:p>
            <a:pPr lvl="0"/>
            <a:endParaRPr lang="pl-PL"/>
          </a:p>
        </p:txBody>
      </p:sp>
      <p:sp>
        <p:nvSpPr>
          <p:cNvPr id="35" name="Symbol zastępczy tekstu 10">
            <a:extLst>
              <a:ext uri="{FF2B5EF4-FFF2-40B4-BE49-F238E27FC236}">
                <a16:creationId xmlns="" xmlns:a16="http://schemas.microsoft.com/office/drawing/2014/main" id="{3469B3A3-1269-4EAF-B137-9E95586311F3}"/>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36" name="Symbol zastępczy tekstu 34">
            <a:extLst>
              <a:ext uri="{FF2B5EF4-FFF2-40B4-BE49-F238E27FC236}">
                <a16:creationId xmlns="" xmlns:a16="http://schemas.microsoft.com/office/drawing/2014/main" id="{2EE1BFC4-6128-4398-A6F3-37C194A1840A}"/>
              </a:ext>
            </a:extLst>
          </p:cNvPr>
          <p:cNvSpPr txBox="1">
            <a:spLocks noGrp="1"/>
          </p:cNvSpPr>
          <p:nvPr>
            <p:ph type="body" sz="quarter" idx="4294967295"/>
          </p:nvPr>
        </p:nvSpPr>
        <p:spPr>
          <a:xfrm>
            <a:off x="4737104" y="5054602"/>
            <a:ext cx="26288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600" b="1" i="0" u="none" strike="noStrike" cap="none" spc="0" baseline="0">
                <a:solidFill>
                  <a:srgbClr val="FFFFFF"/>
                </a:solidFill>
                <a:uFillTx/>
                <a:latin typeface="Arial"/>
              </a:defRPr>
            </a:lvl1pPr>
          </a:lstStyle>
          <a:p>
            <a:pPr lvl="0"/>
            <a:endParaRPr lang="pl-PL"/>
          </a:p>
        </p:txBody>
      </p:sp>
      <p:cxnSp>
        <p:nvCxnSpPr>
          <p:cNvPr id="37" name="Łącznik prosty 67">
            <a:extLst>
              <a:ext uri="{FF2B5EF4-FFF2-40B4-BE49-F238E27FC236}">
                <a16:creationId xmlns="" xmlns:a16="http://schemas.microsoft.com/office/drawing/2014/main" id="{0135BB85-36C2-4D55-889A-AEDAF4D9DCFE}"/>
              </a:ext>
            </a:extLst>
          </p:cNvPr>
          <p:cNvCxnSpPr/>
          <p:nvPr/>
        </p:nvCxnSpPr>
        <p:spPr>
          <a:xfrm>
            <a:off x="4236854" y="2445498"/>
            <a:ext cx="456578" cy="4627"/>
          </a:xfrm>
          <a:prstGeom prst="straightConnector1">
            <a:avLst/>
          </a:prstGeom>
          <a:noFill/>
          <a:ln w="6345" cap="flat">
            <a:solidFill>
              <a:srgbClr val="A43757"/>
            </a:solidFill>
            <a:prstDash val="solid"/>
            <a:miter/>
          </a:ln>
        </p:spPr>
      </p:cxnSp>
      <p:cxnSp>
        <p:nvCxnSpPr>
          <p:cNvPr id="38" name="Łącznik prosty 68">
            <a:extLst>
              <a:ext uri="{FF2B5EF4-FFF2-40B4-BE49-F238E27FC236}">
                <a16:creationId xmlns="" xmlns:a16="http://schemas.microsoft.com/office/drawing/2014/main" id="{F5B484AB-FDE4-4803-98DE-A9DFEE565D11}"/>
              </a:ext>
            </a:extLst>
          </p:cNvPr>
          <p:cNvCxnSpPr/>
          <p:nvPr/>
        </p:nvCxnSpPr>
        <p:spPr>
          <a:xfrm>
            <a:off x="4223000" y="5451927"/>
            <a:ext cx="456579" cy="4636"/>
          </a:xfrm>
          <a:prstGeom prst="straightConnector1">
            <a:avLst/>
          </a:prstGeom>
          <a:noFill/>
          <a:ln w="6345" cap="flat">
            <a:solidFill>
              <a:srgbClr val="A43757"/>
            </a:solidFill>
            <a:prstDash val="solid"/>
            <a:miter/>
          </a:ln>
        </p:spPr>
      </p:cxnSp>
      <p:cxnSp>
        <p:nvCxnSpPr>
          <p:cNvPr id="39" name="Łącznik prosty 69">
            <a:extLst>
              <a:ext uri="{FF2B5EF4-FFF2-40B4-BE49-F238E27FC236}">
                <a16:creationId xmlns="" xmlns:a16="http://schemas.microsoft.com/office/drawing/2014/main" id="{E5A86EA3-54E3-406B-BA15-2AADD5AF90C3}"/>
              </a:ext>
            </a:extLst>
          </p:cNvPr>
          <p:cNvCxnSpPr/>
          <p:nvPr/>
        </p:nvCxnSpPr>
        <p:spPr>
          <a:xfrm>
            <a:off x="7484720" y="2446925"/>
            <a:ext cx="466225" cy="5861"/>
          </a:xfrm>
          <a:prstGeom prst="straightConnector1">
            <a:avLst/>
          </a:prstGeom>
          <a:noFill/>
          <a:ln w="6345" cap="flat">
            <a:solidFill>
              <a:srgbClr val="6D6E71"/>
            </a:solidFill>
            <a:prstDash val="solid"/>
            <a:miter/>
          </a:ln>
        </p:spPr>
      </p:cxnSp>
      <p:cxnSp>
        <p:nvCxnSpPr>
          <p:cNvPr id="40" name="Łącznik prosty 70">
            <a:extLst>
              <a:ext uri="{FF2B5EF4-FFF2-40B4-BE49-F238E27FC236}">
                <a16:creationId xmlns="" xmlns:a16="http://schemas.microsoft.com/office/drawing/2014/main" id="{16CDDA56-4252-4FC8-B042-4DF2598DA25E}"/>
              </a:ext>
            </a:extLst>
          </p:cNvPr>
          <p:cNvCxnSpPr/>
          <p:nvPr/>
        </p:nvCxnSpPr>
        <p:spPr>
          <a:xfrm>
            <a:off x="7484720" y="3957075"/>
            <a:ext cx="466216" cy="5861"/>
          </a:xfrm>
          <a:prstGeom prst="straightConnector1">
            <a:avLst/>
          </a:prstGeom>
          <a:noFill/>
          <a:ln w="6345" cap="flat">
            <a:solidFill>
              <a:srgbClr val="6D6E71"/>
            </a:solidFill>
            <a:prstDash val="solid"/>
            <a:miter/>
          </a:ln>
        </p:spPr>
      </p:cxnSp>
      <p:cxnSp>
        <p:nvCxnSpPr>
          <p:cNvPr id="41" name="Łącznik prosty 71">
            <a:extLst>
              <a:ext uri="{FF2B5EF4-FFF2-40B4-BE49-F238E27FC236}">
                <a16:creationId xmlns="" xmlns:a16="http://schemas.microsoft.com/office/drawing/2014/main" id="{11141151-FC26-4A23-B075-F533E49058AE}"/>
              </a:ext>
            </a:extLst>
          </p:cNvPr>
          <p:cNvCxnSpPr/>
          <p:nvPr/>
        </p:nvCxnSpPr>
        <p:spPr>
          <a:xfrm>
            <a:off x="4201192" y="3970928"/>
            <a:ext cx="466225" cy="5861"/>
          </a:xfrm>
          <a:prstGeom prst="straightConnector1">
            <a:avLst/>
          </a:prstGeom>
          <a:noFill/>
          <a:ln w="6345" cap="flat">
            <a:solidFill>
              <a:srgbClr val="6D6E71"/>
            </a:solidFill>
            <a:prstDash val="solid"/>
            <a:miter/>
          </a:ln>
        </p:spPr>
      </p:cxnSp>
      <p:cxnSp>
        <p:nvCxnSpPr>
          <p:cNvPr id="42" name="Łącznik prosty 72">
            <a:extLst>
              <a:ext uri="{FF2B5EF4-FFF2-40B4-BE49-F238E27FC236}">
                <a16:creationId xmlns="" xmlns:a16="http://schemas.microsoft.com/office/drawing/2014/main" id="{B5881086-A9B0-4956-BC24-AF87140CF5F7}"/>
              </a:ext>
            </a:extLst>
          </p:cNvPr>
          <p:cNvCxnSpPr/>
          <p:nvPr/>
        </p:nvCxnSpPr>
        <p:spPr>
          <a:xfrm>
            <a:off x="2763453" y="4479142"/>
            <a:ext cx="0" cy="441509"/>
          </a:xfrm>
          <a:prstGeom prst="straightConnector1">
            <a:avLst/>
          </a:prstGeom>
          <a:noFill/>
          <a:ln w="6345" cap="flat">
            <a:solidFill>
              <a:srgbClr val="6D6E71"/>
            </a:solidFill>
            <a:prstDash val="solid"/>
            <a:miter/>
          </a:ln>
        </p:spPr>
      </p:cxnSp>
      <p:cxnSp>
        <p:nvCxnSpPr>
          <p:cNvPr id="43" name="Łącznik prosty 73">
            <a:extLst>
              <a:ext uri="{FF2B5EF4-FFF2-40B4-BE49-F238E27FC236}">
                <a16:creationId xmlns="" xmlns:a16="http://schemas.microsoft.com/office/drawing/2014/main" id="{F95E4148-9A6D-4CA8-887D-A57E15957B53}"/>
              </a:ext>
            </a:extLst>
          </p:cNvPr>
          <p:cNvCxnSpPr/>
          <p:nvPr/>
        </p:nvCxnSpPr>
        <p:spPr>
          <a:xfrm>
            <a:off x="9233519" y="2982855"/>
            <a:ext cx="0" cy="441499"/>
          </a:xfrm>
          <a:prstGeom prst="straightConnector1">
            <a:avLst/>
          </a:prstGeom>
          <a:noFill/>
          <a:ln w="6345" cap="flat">
            <a:solidFill>
              <a:srgbClr val="6D6E71"/>
            </a:solidFill>
            <a:prstDash val="solid"/>
            <a:miter/>
          </a:ln>
        </p:spPr>
      </p:cxnSp>
    </p:spTree>
    <p:extLst>
      <p:ext uri="{BB962C8B-B14F-4D97-AF65-F5344CB8AC3E}">
        <p14:creationId xmlns:p14="http://schemas.microsoft.com/office/powerpoint/2010/main" val="200849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4_Dwa elementy zawartości">
    <p:spTree>
      <p:nvGrpSpPr>
        <p:cNvPr id="1" name=""/>
        <p:cNvGrpSpPr/>
        <p:nvPr/>
      </p:nvGrpSpPr>
      <p:grpSpPr>
        <a:xfrm>
          <a:off x="0" y="0"/>
          <a:ext cx="0" cy="0"/>
          <a:chOff x="0" y="0"/>
          <a:chExt cx="0" cy="0"/>
        </a:xfrm>
      </p:grpSpPr>
      <p:sp>
        <p:nvSpPr>
          <p:cNvPr id="12" name="Prostokąt 11">
            <a:extLst>
              <a:ext uri="{FF2B5EF4-FFF2-40B4-BE49-F238E27FC236}">
                <a16:creationId xmlns="" xmlns:a16="http://schemas.microsoft.com/office/drawing/2014/main" id="{298F0008-9AE5-4548-8401-CCAF84BE8895}"/>
              </a:ext>
            </a:extLst>
          </p:cNvPr>
          <p:cNvSpPr>
            <a:spLocks noChangeArrowheads="1"/>
          </p:cNvSpPr>
          <p:nvPr/>
        </p:nvSpPr>
        <p:spPr bwMode="auto">
          <a:xfrm>
            <a:off x="3683000" y="2057400"/>
            <a:ext cx="8509000" cy="1674813"/>
          </a:xfrm>
          <a:prstGeom prst="rect">
            <a:avLst/>
          </a:prstGeom>
          <a:solidFill>
            <a:srgbClr val="A43757"/>
          </a:solidFill>
          <a:ln w="12701">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pl-PL" altLang="pl-PL" dirty="0">
              <a:solidFill>
                <a:srgbClr val="FFFFFF"/>
              </a:solidFill>
              <a:latin typeface="Arial" panose="020B0604020202020204" pitchFamily="34" charset="0"/>
            </a:endParaRPr>
          </a:p>
        </p:txBody>
      </p:sp>
      <p:pic>
        <p:nvPicPr>
          <p:cNvPr id="13" name="Obraz 8">
            <a:extLst>
              <a:ext uri="{FF2B5EF4-FFF2-40B4-BE49-F238E27FC236}">
                <a16:creationId xmlns="" xmlns:a16="http://schemas.microsoft.com/office/drawing/2014/main" id="{504FD97D-3F06-4C65-A741-E6E343FF1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8588" y="3476625"/>
            <a:ext cx="141922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Łącznik prosty 11">
            <a:extLst>
              <a:ext uri="{FF2B5EF4-FFF2-40B4-BE49-F238E27FC236}">
                <a16:creationId xmlns="" xmlns:a16="http://schemas.microsoft.com/office/drawing/2014/main" id="{5047629C-4CE0-4834-9006-F3388D5F1634}"/>
              </a:ext>
            </a:extLst>
          </p:cNvPr>
          <p:cNvCxnSpPr>
            <a:cxnSpLocks noChangeShapeType="1"/>
          </p:cNvCxnSpPr>
          <p:nvPr/>
        </p:nvCxnSpPr>
        <p:spPr bwMode="auto">
          <a:xfrm>
            <a:off x="0" y="4191000"/>
            <a:ext cx="1398588" cy="1270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cxnSp>
        <p:nvCxnSpPr>
          <p:cNvPr id="15" name="Łącznik prosty 12">
            <a:extLst>
              <a:ext uri="{FF2B5EF4-FFF2-40B4-BE49-F238E27FC236}">
                <a16:creationId xmlns="" xmlns:a16="http://schemas.microsoft.com/office/drawing/2014/main" id="{B3FF3E3D-15E0-4E0F-9C31-6B258010EDD9}"/>
              </a:ext>
            </a:extLst>
          </p:cNvPr>
          <p:cNvCxnSpPr>
            <a:cxnSpLocks noChangeShapeType="1"/>
          </p:cNvCxnSpPr>
          <p:nvPr/>
        </p:nvCxnSpPr>
        <p:spPr bwMode="auto">
          <a:xfrm>
            <a:off x="2792413" y="4203700"/>
            <a:ext cx="712787" cy="0"/>
          </a:xfrm>
          <a:prstGeom prst="straightConnector1">
            <a:avLst/>
          </a:prstGeom>
          <a:noFill/>
          <a:ln w="6345">
            <a:solidFill>
              <a:srgbClr val="A43757"/>
            </a:solidFill>
            <a:miter lim="800000"/>
            <a:headEnd/>
            <a:tailEnd/>
          </a:ln>
          <a:extLst>
            <a:ext uri="{909E8E84-426E-40DD-AFC4-6F175D3DCCD1}">
              <a14:hiddenFill xmlns:a14="http://schemas.microsoft.com/office/drawing/2010/main">
                <a:noFill/>
              </a14:hiddenFill>
            </a:ext>
          </a:extLst>
        </p:spPr>
      </p:cxnSp>
      <p:sp>
        <p:nvSpPr>
          <p:cNvPr id="3" name="Symbol zastępczy tekstu 10">
            <a:extLst>
              <a:ext uri="{FF2B5EF4-FFF2-40B4-BE49-F238E27FC236}">
                <a16:creationId xmlns="" xmlns:a16="http://schemas.microsoft.com/office/drawing/2014/main" id="{AA773BB9-034F-40C6-9F66-77DE1360C179}"/>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7" name="Symbol zastępczy tekstu 15">
            <a:extLst>
              <a:ext uri="{FF2B5EF4-FFF2-40B4-BE49-F238E27FC236}">
                <a16:creationId xmlns="" xmlns:a16="http://schemas.microsoft.com/office/drawing/2014/main" id="{B44F3349-515E-4C56-BAFB-A903323917DF}"/>
              </a:ext>
            </a:extLst>
          </p:cNvPr>
          <p:cNvSpPr txBox="1">
            <a:spLocks noGrp="1"/>
          </p:cNvSpPr>
          <p:nvPr>
            <p:ph type="body" sz="quarter" idx="4294967295"/>
          </p:nvPr>
        </p:nvSpPr>
        <p:spPr>
          <a:xfrm>
            <a:off x="1485900" y="3708404"/>
            <a:ext cx="1231897" cy="292095"/>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2000" b="0" i="0" u="none" strike="noStrike" cap="all" spc="0" baseline="0">
                <a:solidFill>
                  <a:srgbClr val="A43757"/>
                </a:solidFill>
                <a:uFillTx/>
                <a:latin typeface="Arial"/>
              </a:defRPr>
            </a:lvl1pPr>
          </a:lstStyle>
          <a:p>
            <a:pPr lvl="0"/>
            <a:r>
              <a:rPr lang="pl-PL"/>
              <a:t>Art. </a:t>
            </a:r>
          </a:p>
        </p:txBody>
      </p:sp>
      <p:sp>
        <p:nvSpPr>
          <p:cNvPr id="8" name="Symbol zastępczy tekstu 15">
            <a:extLst>
              <a:ext uri="{FF2B5EF4-FFF2-40B4-BE49-F238E27FC236}">
                <a16:creationId xmlns="" xmlns:a16="http://schemas.microsoft.com/office/drawing/2014/main" id="{3BB4C775-44A6-47DA-B11E-41C5B17F06FA}"/>
              </a:ext>
            </a:extLst>
          </p:cNvPr>
          <p:cNvSpPr txBox="1">
            <a:spLocks noGrp="1"/>
          </p:cNvSpPr>
          <p:nvPr>
            <p:ph type="body" sz="quarter" idx="4294967295"/>
          </p:nvPr>
        </p:nvSpPr>
        <p:spPr>
          <a:xfrm>
            <a:off x="1408669" y="4038603"/>
            <a:ext cx="1383953" cy="78739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pl-PL" sz="5200" b="1" i="0" u="none" strike="noStrike" cap="none" spc="0" baseline="0">
                <a:solidFill>
                  <a:srgbClr val="A43759"/>
                </a:solidFill>
                <a:uFillTx/>
                <a:latin typeface="Arial-BoldMT"/>
              </a:defRPr>
            </a:lvl1pPr>
          </a:lstStyle>
          <a:p>
            <a:pPr lvl="0"/>
            <a:r>
              <a:rPr lang="pl-PL"/>
              <a:t>nr</a:t>
            </a:r>
          </a:p>
        </p:txBody>
      </p:sp>
      <p:sp>
        <p:nvSpPr>
          <p:cNvPr id="9" name="Symbol zastępczy tekstu 19">
            <a:extLst>
              <a:ext uri="{FF2B5EF4-FFF2-40B4-BE49-F238E27FC236}">
                <a16:creationId xmlns="" xmlns:a16="http://schemas.microsoft.com/office/drawing/2014/main" id="{BB1A60F3-0581-49D1-8323-984A85A2B756}"/>
              </a:ext>
            </a:extLst>
          </p:cNvPr>
          <p:cNvSpPr txBox="1">
            <a:spLocks noGrp="1"/>
          </p:cNvSpPr>
          <p:nvPr>
            <p:ph type="body" sz="quarter" idx="4294967295"/>
          </p:nvPr>
        </p:nvSpPr>
        <p:spPr>
          <a:xfrm>
            <a:off x="3695703" y="3987798"/>
            <a:ext cx="7048496" cy="954898"/>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Druga część tekstu może ZAJMOWAĆ NAWET 4 LINIJKI – ważne treści wyróżnione.</a:t>
            </a:r>
          </a:p>
        </p:txBody>
      </p:sp>
      <p:sp>
        <p:nvSpPr>
          <p:cNvPr id="10" name="Symbol zastępczy tekstu 21">
            <a:extLst>
              <a:ext uri="{FF2B5EF4-FFF2-40B4-BE49-F238E27FC236}">
                <a16:creationId xmlns="" xmlns:a16="http://schemas.microsoft.com/office/drawing/2014/main" id="{9BA08610-8CF4-4FF3-B8D8-E6B8BF8C2882}"/>
              </a:ext>
            </a:extLst>
          </p:cNvPr>
          <p:cNvSpPr txBox="1">
            <a:spLocks noGrp="1"/>
          </p:cNvSpPr>
          <p:nvPr>
            <p:ph type="body" sz="quarter" idx="4294967295"/>
          </p:nvPr>
        </p:nvSpPr>
        <p:spPr>
          <a:xfrm>
            <a:off x="3670301" y="5152772"/>
            <a:ext cx="7092433" cy="1184532"/>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endParaRPr lang="pl-PL"/>
          </a:p>
        </p:txBody>
      </p:sp>
      <p:sp>
        <p:nvSpPr>
          <p:cNvPr id="11" name="Symbol zastępczy tekstu 4">
            <a:extLst>
              <a:ext uri="{FF2B5EF4-FFF2-40B4-BE49-F238E27FC236}">
                <a16:creationId xmlns="" xmlns:a16="http://schemas.microsoft.com/office/drawing/2014/main" id="{018F0CF1-C93C-40A0-A1B6-0AD39A53F22F}"/>
              </a:ext>
            </a:extLst>
          </p:cNvPr>
          <p:cNvSpPr txBox="1">
            <a:spLocks noGrp="1"/>
          </p:cNvSpPr>
          <p:nvPr>
            <p:ph type="body" sz="quarter" idx="4294967295"/>
          </p:nvPr>
        </p:nvSpPr>
        <p:spPr>
          <a:xfrm>
            <a:off x="4051304" y="2184401"/>
            <a:ext cx="6637291" cy="130226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0"/>
              </a:spcBef>
              <a:spcAft>
                <a:spcPts val="0"/>
              </a:spcAft>
              <a:buNone/>
              <a:tabLst/>
              <a:defRPr lang="pl-PL" sz="1400" b="0" i="0" u="none" strike="noStrike" cap="none" spc="0" baseline="0">
                <a:solidFill>
                  <a:srgbClr val="FFFFFF"/>
                </a:solidFill>
                <a:uFillTx/>
                <a:latin typeface="Arial"/>
              </a:defRPr>
            </a:lvl1pPr>
          </a:lstStyle>
          <a:p>
            <a:pPr lvl="0"/>
            <a:r>
              <a:rPr lang="pl-PL"/>
              <a:t>Tekst artykułu</a:t>
            </a:r>
          </a:p>
        </p:txBody>
      </p:sp>
    </p:spTree>
    <p:extLst>
      <p:ext uri="{BB962C8B-B14F-4D97-AF65-F5344CB8AC3E}">
        <p14:creationId xmlns:p14="http://schemas.microsoft.com/office/powerpoint/2010/main" val="5203057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2_Nagłówek sekcji">
    <p:spTree>
      <p:nvGrpSpPr>
        <p:cNvPr id="1" name=""/>
        <p:cNvGrpSpPr/>
        <p:nvPr/>
      </p:nvGrpSpPr>
      <p:grpSpPr>
        <a:xfrm>
          <a:off x="0" y="0"/>
          <a:ext cx="0" cy="0"/>
          <a:chOff x="0" y="0"/>
          <a:chExt cx="0" cy="0"/>
        </a:xfrm>
      </p:grpSpPr>
      <p:pic>
        <p:nvPicPr>
          <p:cNvPr id="2" name="Obraz 2">
            <a:extLst>
              <a:ext uri="{FF2B5EF4-FFF2-40B4-BE49-F238E27FC236}">
                <a16:creationId xmlns="" xmlns:a16="http://schemas.microsoft.com/office/drawing/2014/main" id="{3A6E6A8E-CE39-4971-BE5B-8F8E88C177E5}"/>
              </a:ext>
            </a:extLst>
          </p:cNvPr>
          <p:cNvPicPr>
            <a:picLocks noChangeAspect="1"/>
          </p:cNvPicPr>
          <p:nvPr/>
        </p:nvPicPr>
        <p:blipFill>
          <a:blip r:embed="rId2"/>
          <a:stretch>
            <a:fillRect/>
          </a:stretch>
        </p:blipFill>
        <p:spPr>
          <a:xfrm>
            <a:off x="0" y="0"/>
            <a:ext cx="12191996" cy="6854571"/>
          </a:xfrm>
          <a:prstGeom prst="rect">
            <a:avLst/>
          </a:prstGeom>
          <a:noFill/>
          <a:ln cap="flat">
            <a:noFill/>
          </a:ln>
        </p:spPr>
      </p:pic>
      <p:pic>
        <p:nvPicPr>
          <p:cNvPr id="3" name="Obraz 7">
            <a:extLst>
              <a:ext uri="{FF2B5EF4-FFF2-40B4-BE49-F238E27FC236}">
                <a16:creationId xmlns="" xmlns:a16="http://schemas.microsoft.com/office/drawing/2014/main" id="{CDA0DF45-BAD4-4AA9-8929-C53095977A7F}"/>
              </a:ext>
            </a:extLst>
          </p:cNvPr>
          <p:cNvPicPr>
            <a:picLocks noChangeAspect="1"/>
          </p:cNvPicPr>
          <p:nvPr/>
        </p:nvPicPr>
        <p:blipFill>
          <a:blip r:embed="rId3"/>
          <a:stretch>
            <a:fillRect/>
          </a:stretch>
        </p:blipFill>
        <p:spPr>
          <a:xfrm>
            <a:off x="0" y="2173876"/>
            <a:ext cx="6575614" cy="807726"/>
          </a:xfrm>
          <a:prstGeom prst="rect">
            <a:avLst/>
          </a:prstGeom>
          <a:noFill/>
          <a:ln cap="flat">
            <a:noFill/>
          </a:ln>
        </p:spPr>
      </p:pic>
      <p:sp>
        <p:nvSpPr>
          <p:cNvPr id="4" name="Symbol zastępczy tekstu 12">
            <a:extLst>
              <a:ext uri="{FF2B5EF4-FFF2-40B4-BE49-F238E27FC236}">
                <a16:creationId xmlns="" xmlns:a16="http://schemas.microsoft.com/office/drawing/2014/main" id="{D79BFBC0-BEF5-4A5E-904A-ADD984EE289A}"/>
              </a:ext>
            </a:extLst>
          </p:cNvPr>
          <p:cNvSpPr txBox="1">
            <a:spLocks noGrp="1"/>
          </p:cNvSpPr>
          <p:nvPr>
            <p:ph type="body" sz="quarter" idx="4294967295"/>
          </p:nvPr>
        </p:nvSpPr>
        <p:spPr>
          <a:xfrm>
            <a:off x="914400" y="2260597"/>
            <a:ext cx="6320122"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pic>
        <p:nvPicPr>
          <p:cNvPr id="5" name="Obraz 10">
            <a:extLst>
              <a:ext uri="{FF2B5EF4-FFF2-40B4-BE49-F238E27FC236}">
                <a16:creationId xmlns="" xmlns:a16="http://schemas.microsoft.com/office/drawing/2014/main" id="{A282022B-55B2-46DA-AA6A-81A5990900BF}"/>
              </a:ext>
            </a:extLst>
          </p:cNvPr>
          <p:cNvPicPr>
            <a:picLocks noChangeAspect="1"/>
          </p:cNvPicPr>
          <p:nvPr/>
        </p:nvPicPr>
        <p:blipFill>
          <a:blip r:embed="rId4"/>
          <a:stretch>
            <a:fillRect/>
          </a:stretch>
        </p:blipFill>
        <p:spPr>
          <a:xfrm>
            <a:off x="1397495" y="1666237"/>
            <a:ext cx="4101257" cy="579116"/>
          </a:xfrm>
          <a:prstGeom prst="rect">
            <a:avLst/>
          </a:prstGeom>
          <a:noFill/>
          <a:ln cap="flat">
            <a:noFill/>
          </a:ln>
        </p:spPr>
      </p:pic>
      <p:sp>
        <p:nvSpPr>
          <p:cNvPr id="6" name="Symbol zastępczy tekstu 16">
            <a:extLst>
              <a:ext uri="{FF2B5EF4-FFF2-40B4-BE49-F238E27FC236}">
                <a16:creationId xmlns="" xmlns:a16="http://schemas.microsoft.com/office/drawing/2014/main" id="{2FDC690F-B50A-4932-8C05-691A4D8B3A61}"/>
              </a:ext>
            </a:extLst>
          </p:cNvPr>
          <p:cNvSpPr txBox="1">
            <a:spLocks noGrp="1"/>
          </p:cNvSpPr>
          <p:nvPr>
            <p:ph type="body" sz="quarter" idx="4294967295"/>
          </p:nvPr>
        </p:nvSpPr>
        <p:spPr>
          <a:xfrm>
            <a:off x="1574797" y="1727201"/>
            <a:ext cx="3856884" cy="46990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24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36487932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8_Dwa elementy zawartości">
    <p:spTree>
      <p:nvGrpSpPr>
        <p:cNvPr id="1" name=""/>
        <p:cNvGrpSpPr/>
        <p:nvPr/>
      </p:nvGrpSpPr>
      <p:grpSpPr>
        <a:xfrm>
          <a:off x="0" y="0"/>
          <a:ext cx="0" cy="0"/>
          <a:chOff x="0" y="0"/>
          <a:chExt cx="0" cy="0"/>
        </a:xfrm>
      </p:grpSpPr>
      <p:sp>
        <p:nvSpPr>
          <p:cNvPr id="2" name="Prostokąt 1">
            <a:extLst>
              <a:ext uri="{FF2B5EF4-FFF2-40B4-BE49-F238E27FC236}">
                <a16:creationId xmlns="" xmlns:a16="http://schemas.microsoft.com/office/drawing/2014/main" id="{1366936D-1442-4A62-992F-6EB76631A4DC}"/>
              </a:ext>
            </a:extLst>
          </p:cNvPr>
          <p:cNvSpPr/>
          <p:nvPr/>
        </p:nvSpPr>
        <p:spPr>
          <a:xfrm>
            <a:off x="-290285" y="682169"/>
            <a:ext cx="1248229" cy="957943"/>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pl-PL" kern="0" dirty="0">
              <a:solidFill>
                <a:srgbClr val="FFFFFF"/>
              </a:solidFill>
              <a:latin typeface="Arial"/>
            </a:endParaRPr>
          </a:p>
        </p:txBody>
      </p:sp>
      <p:pic>
        <p:nvPicPr>
          <p:cNvPr id="3" name="Obraz 53">
            <a:extLst>
              <a:ext uri="{FF2B5EF4-FFF2-40B4-BE49-F238E27FC236}">
                <a16:creationId xmlns="" xmlns:a16="http://schemas.microsoft.com/office/drawing/2014/main" id="{5BA7DE8F-20F6-43FF-B838-19F1895C37DF}"/>
              </a:ext>
            </a:extLst>
          </p:cNvPr>
          <p:cNvPicPr>
            <a:picLocks noChangeAspect="1"/>
          </p:cNvPicPr>
          <p:nvPr/>
        </p:nvPicPr>
        <p:blipFill>
          <a:blip r:embed="rId2"/>
          <a:stretch>
            <a:fillRect/>
          </a:stretch>
        </p:blipFill>
        <p:spPr>
          <a:xfrm>
            <a:off x="-101598" y="-9564"/>
            <a:ext cx="12395204" cy="6873700"/>
          </a:xfrm>
          <a:prstGeom prst="rect">
            <a:avLst/>
          </a:prstGeom>
          <a:noFill/>
          <a:ln cap="flat">
            <a:noFill/>
          </a:ln>
        </p:spPr>
      </p:pic>
    </p:spTree>
    <p:extLst>
      <p:ext uri="{BB962C8B-B14F-4D97-AF65-F5344CB8AC3E}">
        <p14:creationId xmlns:p14="http://schemas.microsoft.com/office/powerpoint/2010/main" val="14523353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9_Dwa elementy zawartości">
    <p:spTree>
      <p:nvGrpSpPr>
        <p:cNvPr id="1" name=""/>
        <p:cNvGrpSpPr/>
        <p:nvPr/>
      </p:nvGrpSpPr>
      <p:grpSpPr>
        <a:xfrm>
          <a:off x="0" y="0"/>
          <a:ext cx="0" cy="0"/>
          <a:chOff x="0" y="0"/>
          <a:chExt cx="0" cy="0"/>
        </a:xfrm>
      </p:grpSpPr>
      <p:pic>
        <p:nvPicPr>
          <p:cNvPr id="2" name="Obraz 86">
            <a:extLst>
              <a:ext uri="{FF2B5EF4-FFF2-40B4-BE49-F238E27FC236}">
                <a16:creationId xmlns="" xmlns:a16="http://schemas.microsoft.com/office/drawing/2014/main" id="{C49781EB-61AF-49F6-B91A-BB804245E303}"/>
              </a:ext>
            </a:extLst>
          </p:cNvPr>
          <p:cNvPicPr>
            <a:picLocks noChangeAspect="1"/>
          </p:cNvPicPr>
          <p:nvPr/>
        </p:nvPicPr>
        <p:blipFill>
          <a:blip r:embed="rId2"/>
          <a:stretch>
            <a:fillRect/>
          </a:stretch>
        </p:blipFill>
        <p:spPr>
          <a:xfrm>
            <a:off x="9363135" y="5428646"/>
            <a:ext cx="2353062" cy="1005840"/>
          </a:xfrm>
          <a:prstGeom prst="rect">
            <a:avLst/>
          </a:prstGeom>
          <a:noFill/>
          <a:ln cap="flat">
            <a:noFill/>
          </a:ln>
        </p:spPr>
      </p:pic>
      <p:pic>
        <p:nvPicPr>
          <p:cNvPr id="3" name="Obraz 3">
            <a:extLst>
              <a:ext uri="{FF2B5EF4-FFF2-40B4-BE49-F238E27FC236}">
                <a16:creationId xmlns="" xmlns:a16="http://schemas.microsoft.com/office/drawing/2014/main" id="{5F90CC8D-6374-4AAB-9A4F-5DACFF3C0276}"/>
              </a:ext>
            </a:extLst>
          </p:cNvPr>
          <p:cNvPicPr>
            <a:picLocks noChangeAspect="1"/>
          </p:cNvPicPr>
          <p:nvPr/>
        </p:nvPicPr>
        <p:blipFill>
          <a:blip r:embed="rId2"/>
          <a:stretch>
            <a:fillRect/>
          </a:stretch>
        </p:blipFill>
        <p:spPr>
          <a:xfrm>
            <a:off x="924979" y="1947507"/>
            <a:ext cx="2353062" cy="1005840"/>
          </a:xfrm>
          <a:prstGeom prst="rect">
            <a:avLst/>
          </a:prstGeom>
          <a:noFill/>
          <a:ln cap="flat">
            <a:noFill/>
          </a:ln>
        </p:spPr>
      </p:pic>
      <p:pic>
        <p:nvPicPr>
          <p:cNvPr id="4" name="Obraz 53">
            <a:extLst>
              <a:ext uri="{FF2B5EF4-FFF2-40B4-BE49-F238E27FC236}">
                <a16:creationId xmlns="" xmlns:a16="http://schemas.microsoft.com/office/drawing/2014/main" id="{90549729-135C-4CE8-AB2E-21351F127487}"/>
              </a:ext>
            </a:extLst>
          </p:cNvPr>
          <p:cNvPicPr>
            <a:picLocks noChangeAspect="1"/>
          </p:cNvPicPr>
          <p:nvPr/>
        </p:nvPicPr>
        <p:blipFill>
          <a:blip r:embed="rId2"/>
          <a:stretch>
            <a:fillRect/>
          </a:stretch>
        </p:blipFill>
        <p:spPr>
          <a:xfrm>
            <a:off x="3740371" y="1939488"/>
            <a:ext cx="2353062" cy="1005840"/>
          </a:xfrm>
          <a:prstGeom prst="rect">
            <a:avLst/>
          </a:prstGeom>
          <a:noFill/>
          <a:ln cap="flat">
            <a:noFill/>
          </a:ln>
        </p:spPr>
      </p:pic>
      <p:pic>
        <p:nvPicPr>
          <p:cNvPr id="5" name="Obraz 73">
            <a:extLst>
              <a:ext uri="{FF2B5EF4-FFF2-40B4-BE49-F238E27FC236}">
                <a16:creationId xmlns="" xmlns:a16="http://schemas.microsoft.com/office/drawing/2014/main" id="{AA2BF75A-74DA-4E32-8C2F-04881D7D887A}"/>
              </a:ext>
            </a:extLst>
          </p:cNvPr>
          <p:cNvPicPr>
            <a:picLocks noChangeAspect="1"/>
          </p:cNvPicPr>
          <p:nvPr/>
        </p:nvPicPr>
        <p:blipFill>
          <a:blip r:embed="rId2"/>
          <a:stretch>
            <a:fillRect/>
          </a:stretch>
        </p:blipFill>
        <p:spPr>
          <a:xfrm>
            <a:off x="6555763" y="1947507"/>
            <a:ext cx="2353062" cy="1005840"/>
          </a:xfrm>
          <a:prstGeom prst="rect">
            <a:avLst/>
          </a:prstGeom>
          <a:noFill/>
          <a:ln cap="flat">
            <a:noFill/>
          </a:ln>
        </p:spPr>
      </p:pic>
      <p:pic>
        <p:nvPicPr>
          <p:cNvPr id="6" name="Obraz 74">
            <a:extLst>
              <a:ext uri="{FF2B5EF4-FFF2-40B4-BE49-F238E27FC236}">
                <a16:creationId xmlns="" xmlns:a16="http://schemas.microsoft.com/office/drawing/2014/main" id="{316C89CA-E4C1-435C-915A-6226E42AC228}"/>
              </a:ext>
            </a:extLst>
          </p:cNvPr>
          <p:cNvPicPr>
            <a:picLocks noChangeAspect="1"/>
          </p:cNvPicPr>
          <p:nvPr/>
        </p:nvPicPr>
        <p:blipFill>
          <a:blip r:embed="rId2"/>
          <a:stretch>
            <a:fillRect/>
          </a:stretch>
        </p:blipFill>
        <p:spPr>
          <a:xfrm>
            <a:off x="9355107" y="1939488"/>
            <a:ext cx="2353062" cy="1005840"/>
          </a:xfrm>
          <a:prstGeom prst="rect">
            <a:avLst/>
          </a:prstGeom>
          <a:noFill/>
          <a:ln cap="flat">
            <a:noFill/>
          </a:ln>
        </p:spPr>
      </p:pic>
      <p:pic>
        <p:nvPicPr>
          <p:cNvPr id="7" name="Obraz 75">
            <a:extLst>
              <a:ext uri="{FF2B5EF4-FFF2-40B4-BE49-F238E27FC236}">
                <a16:creationId xmlns="" xmlns:a16="http://schemas.microsoft.com/office/drawing/2014/main" id="{AB5B41B5-66BB-4103-B3C7-E3A30EB1960E}"/>
              </a:ext>
            </a:extLst>
          </p:cNvPr>
          <p:cNvPicPr>
            <a:picLocks noChangeAspect="1"/>
          </p:cNvPicPr>
          <p:nvPr/>
        </p:nvPicPr>
        <p:blipFill>
          <a:blip r:embed="rId2"/>
          <a:stretch>
            <a:fillRect/>
          </a:stretch>
        </p:blipFill>
        <p:spPr>
          <a:xfrm>
            <a:off x="916960" y="3110560"/>
            <a:ext cx="2353062" cy="1005840"/>
          </a:xfrm>
          <a:prstGeom prst="rect">
            <a:avLst/>
          </a:prstGeom>
          <a:noFill/>
          <a:ln cap="flat">
            <a:noFill/>
          </a:ln>
        </p:spPr>
      </p:pic>
      <p:pic>
        <p:nvPicPr>
          <p:cNvPr id="8" name="Obraz 76">
            <a:extLst>
              <a:ext uri="{FF2B5EF4-FFF2-40B4-BE49-F238E27FC236}">
                <a16:creationId xmlns="" xmlns:a16="http://schemas.microsoft.com/office/drawing/2014/main" id="{AB2009D9-75E3-4754-B161-FB2CC869B64F}"/>
              </a:ext>
            </a:extLst>
          </p:cNvPr>
          <p:cNvPicPr>
            <a:picLocks noChangeAspect="1"/>
          </p:cNvPicPr>
          <p:nvPr/>
        </p:nvPicPr>
        <p:blipFill>
          <a:blip r:embed="rId2"/>
          <a:stretch>
            <a:fillRect/>
          </a:stretch>
        </p:blipFill>
        <p:spPr>
          <a:xfrm>
            <a:off x="3732352" y="3102540"/>
            <a:ext cx="2353062" cy="1005840"/>
          </a:xfrm>
          <a:prstGeom prst="rect">
            <a:avLst/>
          </a:prstGeom>
          <a:noFill/>
          <a:ln cap="flat">
            <a:noFill/>
          </a:ln>
        </p:spPr>
      </p:pic>
      <p:pic>
        <p:nvPicPr>
          <p:cNvPr id="9" name="Obraz 77">
            <a:extLst>
              <a:ext uri="{FF2B5EF4-FFF2-40B4-BE49-F238E27FC236}">
                <a16:creationId xmlns="" xmlns:a16="http://schemas.microsoft.com/office/drawing/2014/main" id="{4DF3524A-45BD-4C34-9E09-1E63FD344028}"/>
              </a:ext>
            </a:extLst>
          </p:cNvPr>
          <p:cNvPicPr>
            <a:picLocks noChangeAspect="1"/>
          </p:cNvPicPr>
          <p:nvPr/>
        </p:nvPicPr>
        <p:blipFill>
          <a:blip r:embed="rId2"/>
          <a:stretch>
            <a:fillRect/>
          </a:stretch>
        </p:blipFill>
        <p:spPr>
          <a:xfrm>
            <a:off x="6563782" y="3110560"/>
            <a:ext cx="2353062" cy="1005840"/>
          </a:xfrm>
          <a:prstGeom prst="rect">
            <a:avLst/>
          </a:prstGeom>
          <a:noFill/>
          <a:ln cap="flat">
            <a:noFill/>
          </a:ln>
        </p:spPr>
      </p:pic>
      <p:pic>
        <p:nvPicPr>
          <p:cNvPr id="10" name="Obraz 78">
            <a:extLst>
              <a:ext uri="{FF2B5EF4-FFF2-40B4-BE49-F238E27FC236}">
                <a16:creationId xmlns="" xmlns:a16="http://schemas.microsoft.com/office/drawing/2014/main" id="{78291DE8-D1BC-4D99-ACC0-6DB0C0351CD1}"/>
              </a:ext>
            </a:extLst>
          </p:cNvPr>
          <p:cNvPicPr>
            <a:picLocks noChangeAspect="1"/>
          </p:cNvPicPr>
          <p:nvPr/>
        </p:nvPicPr>
        <p:blipFill>
          <a:blip r:embed="rId2"/>
          <a:stretch>
            <a:fillRect/>
          </a:stretch>
        </p:blipFill>
        <p:spPr>
          <a:xfrm>
            <a:off x="9363135" y="3118579"/>
            <a:ext cx="2353062" cy="1005840"/>
          </a:xfrm>
          <a:prstGeom prst="rect">
            <a:avLst/>
          </a:prstGeom>
          <a:noFill/>
          <a:ln cap="flat">
            <a:noFill/>
          </a:ln>
        </p:spPr>
      </p:pic>
      <p:pic>
        <p:nvPicPr>
          <p:cNvPr id="11" name="Obraz 79">
            <a:extLst>
              <a:ext uri="{FF2B5EF4-FFF2-40B4-BE49-F238E27FC236}">
                <a16:creationId xmlns="" xmlns:a16="http://schemas.microsoft.com/office/drawing/2014/main" id="{A052C151-9B56-4D57-B39F-B54E640E28D6}"/>
              </a:ext>
            </a:extLst>
          </p:cNvPr>
          <p:cNvPicPr>
            <a:picLocks noChangeAspect="1"/>
          </p:cNvPicPr>
          <p:nvPr/>
        </p:nvPicPr>
        <p:blipFill>
          <a:blip r:embed="rId2"/>
          <a:stretch>
            <a:fillRect/>
          </a:stretch>
        </p:blipFill>
        <p:spPr>
          <a:xfrm>
            <a:off x="924979" y="4257574"/>
            <a:ext cx="2353062" cy="1005840"/>
          </a:xfrm>
          <a:prstGeom prst="rect">
            <a:avLst/>
          </a:prstGeom>
          <a:noFill/>
          <a:ln cap="flat">
            <a:noFill/>
          </a:ln>
        </p:spPr>
      </p:pic>
      <p:pic>
        <p:nvPicPr>
          <p:cNvPr id="12" name="Obraz 80">
            <a:extLst>
              <a:ext uri="{FF2B5EF4-FFF2-40B4-BE49-F238E27FC236}">
                <a16:creationId xmlns="" xmlns:a16="http://schemas.microsoft.com/office/drawing/2014/main" id="{6175CA2E-41F0-44E8-9419-BD8FEAC72D64}"/>
              </a:ext>
            </a:extLst>
          </p:cNvPr>
          <p:cNvPicPr>
            <a:picLocks noChangeAspect="1"/>
          </p:cNvPicPr>
          <p:nvPr/>
        </p:nvPicPr>
        <p:blipFill>
          <a:blip r:embed="rId2"/>
          <a:stretch>
            <a:fillRect/>
          </a:stretch>
        </p:blipFill>
        <p:spPr>
          <a:xfrm>
            <a:off x="3740371" y="4249555"/>
            <a:ext cx="2353062" cy="1005840"/>
          </a:xfrm>
          <a:prstGeom prst="rect">
            <a:avLst/>
          </a:prstGeom>
          <a:noFill/>
          <a:ln cap="flat">
            <a:noFill/>
          </a:ln>
        </p:spPr>
      </p:pic>
      <p:pic>
        <p:nvPicPr>
          <p:cNvPr id="13" name="Obraz 81">
            <a:extLst>
              <a:ext uri="{FF2B5EF4-FFF2-40B4-BE49-F238E27FC236}">
                <a16:creationId xmlns="" xmlns:a16="http://schemas.microsoft.com/office/drawing/2014/main" id="{ECC3089C-7614-4FDD-BBAF-D3A316CCB8A8}"/>
              </a:ext>
            </a:extLst>
          </p:cNvPr>
          <p:cNvPicPr>
            <a:picLocks noChangeAspect="1"/>
          </p:cNvPicPr>
          <p:nvPr/>
        </p:nvPicPr>
        <p:blipFill>
          <a:blip r:embed="rId2"/>
          <a:stretch>
            <a:fillRect/>
          </a:stretch>
        </p:blipFill>
        <p:spPr>
          <a:xfrm>
            <a:off x="6555763" y="4257574"/>
            <a:ext cx="2353062" cy="1005840"/>
          </a:xfrm>
          <a:prstGeom prst="rect">
            <a:avLst/>
          </a:prstGeom>
          <a:noFill/>
          <a:ln cap="flat">
            <a:noFill/>
          </a:ln>
        </p:spPr>
      </p:pic>
      <p:pic>
        <p:nvPicPr>
          <p:cNvPr id="14" name="Obraz 82">
            <a:extLst>
              <a:ext uri="{FF2B5EF4-FFF2-40B4-BE49-F238E27FC236}">
                <a16:creationId xmlns="" xmlns:a16="http://schemas.microsoft.com/office/drawing/2014/main" id="{F547545F-41B7-4408-AF88-76044493F366}"/>
              </a:ext>
            </a:extLst>
          </p:cNvPr>
          <p:cNvPicPr>
            <a:picLocks noChangeAspect="1"/>
          </p:cNvPicPr>
          <p:nvPr/>
        </p:nvPicPr>
        <p:blipFill>
          <a:blip r:embed="rId2"/>
          <a:stretch>
            <a:fillRect/>
          </a:stretch>
        </p:blipFill>
        <p:spPr>
          <a:xfrm>
            <a:off x="9371155" y="4249555"/>
            <a:ext cx="2353062" cy="1005840"/>
          </a:xfrm>
          <a:prstGeom prst="rect">
            <a:avLst/>
          </a:prstGeom>
          <a:noFill/>
          <a:ln cap="flat">
            <a:noFill/>
          </a:ln>
        </p:spPr>
      </p:pic>
      <p:pic>
        <p:nvPicPr>
          <p:cNvPr id="15" name="Obraz 84">
            <a:extLst>
              <a:ext uri="{FF2B5EF4-FFF2-40B4-BE49-F238E27FC236}">
                <a16:creationId xmlns="" xmlns:a16="http://schemas.microsoft.com/office/drawing/2014/main" id="{93154EF2-BA72-4AC9-A9D1-9B88266738D4}"/>
              </a:ext>
            </a:extLst>
          </p:cNvPr>
          <p:cNvPicPr>
            <a:picLocks noChangeAspect="1"/>
          </p:cNvPicPr>
          <p:nvPr/>
        </p:nvPicPr>
        <p:blipFill>
          <a:blip r:embed="rId2"/>
          <a:stretch>
            <a:fillRect/>
          </a:stretch>
        </p:blipFill>
        <p:spPr>
          <a:xfrm>
            <a:off x="3732352" y="5428646"/>
            <a:ext cx="2353062" cy="1005840"/>
          </a:xfrm>
          <a:prstGeom prst="rect">
            <a:avLst/>
          </a:prstGeom>
          <a:noFill/>
          <a:ln cap="flat">
            <a:noFill/>
          </a:ln>
        </p:spPr>
      </p:pic>
      <p:pic>
        <p:nvPicPr>
          <p:cNvPr id="16" name="Obraz 85">
            <a:extLst>
              <a:ext uri="{FF2B5EF4-FFF2-40B4-BE49-F238E27FC236}">
                <a16:creationId xmlns="" xmlns:a16="http://schemas.microsoft.com/office/drawing/2014/main" id="{DCAB5488-C0DA-4D05-B611-FD1108BB9C0F}"/>
              </a:ext>
            </a:extLst>
          </p:cNvPr>
          <p:cNvPicPr>
            <a:picLocks noChangeAspect="1"/>
          </p:cNvPicPr>
          <p:nvPr/>
        </p:nvPicPr>
        <p:blipFill>
          <a:blip r:embed="rId2"/>
          <a:stretch>
            <a:fillRect/>
          </a:stretch>
        </p:blipFill>
        <p:spPr>
          <a:xfrm>
            <a:off x="6563782" y="5420627"/>
            <a:ext cx="2353062" cy="1005840"/>
          </a:xfrm>
          <a:prstGeom prst="rect">
            <a:avLst/>
          </a:prstGeom>
          <a:noFill/>
          <a:ln cap="flat">
            <a:noFill/>
          </a:ln>
        </p:spPr>
      </p:pic>
      <p:pic>
        <p:nvPicPr>
          <p:cNvPr id="17" name="Obraz 6">
            <a:extLst>
              <a:ext uri="{FF2B5EF4-FFF2-40B4-BE49-F238E27FC236}">
                <a16:creationId xmlns="" xmlns:a16="http://schemas.microsoft.com/office/drawing/2014/main" id="{D3D1EDDF-15E8-49E5-9C3B-457F2A8940D5}"/>
              </a:ext>
            </a:extLst>
          </p:cNvPr>
          <p:cNvPicPr>
            <a:picLocks noChangeAspect="1"/>
          </p:cNvPicPr>
          <p:nvPr/>
        </p:nvPicPr>
        <p:blipFill>
          <a:blip r:embed="rId3"/>
          <a:stretch>
            <a:fillRect/>
          </a:stretch>
        </p:blipFill>
        <p:spPr>
          <a:xfrm>
            <a:off x="903408" y="5420224"/>
            <a:ext cx="2321058" cy="990606"/>
          </a:xfrm>
          <a:prstGeom prst="rect">
            <a:avLst/>
          </a:prstGeom>
          <a:noFill/>
          <a:ln cap="flat">
            <a:noFill/>
          </a:ln>
        </p:spPr>
      </p:pic>
      <p:sp>
        <p:nvSpPr>
          <p:cNvPr id="18" name="Symbol zastępczy tekstu 10">
            <a:extLst>
              <a:ext uri="{FF2B5EF4-FFF2-40B4-BE49-F238E27FC236}">
                <a16:creationId xmlns="" xmlns:a16="http://schemas.microsoft.com/office/drawing/2014/main" id="{94E44432-0E36-4449-BFB9-92AAB24204FC}"/>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sp>
        <p:nvSpPr>
          <p:cNvPr id="19" name="Symbol zastępczy tekstu 34">
            <a:extLst>
              <a:ext uri="{FF2B5EF4-FFF2-40B4-BE49-F238E27FC236}">
                <a16:creationId xmlns="" xmlns:a16="http://schemas.microsoft.com/office/drawing/2014/main" id="{9AEDA3B1-DA50-46DB-898F-B03E8A5FF853}"/>
              </a:ext>
            </a:extLst>
          </p:cNvPr>
          <p:cNvSpPr txBox="1">
            <a:spLocks noGrp="1"/>
          </p:cNvSpPr>
          <p:nvPr>
            <p:ph type="body" sz="quarter" idx="4294967295"/>
          </p:nvPr>
        </p:nvSpPr>
        <p:spPr>
          <a:xfrm>
            <a:off x="1037011" y="2044698"/>
            <a:ext cx="212357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 xmlns:a16="http://schemas.microsoft.com/office/drawing/2014/main" id="{DA4ACBC9-003C-4A67-98FE-37385074AC10}"/>
              </a:ext>
            </a:extLst>
          </p:cNvPr>
          <p:cNvSpPr txBox="1">
            <a:spLocks noGrp="1"/>
          </p:cNvSpPr>
          <p:nvPr>
            <p:ph type="body" sz="quarter" idx="4294967295"/>
          </p:nvPr>
        </p:nvSpPr>
        <p:spPr>
          <a:xfrm>
            <a:off x="3851736" y="2044698"/>
            <a:ext cx="211622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 xmlns:a16="http://schemas.microsoft.com/office/drawing/2014/main" id="{1732D834-07B3-452A-B28E-1161C0DBAAB9}"/>
              </a:ext>
            </a:extLst>
          </p:cNvPr>
          <p:cNvSpPr txBox="1">
            <a:spLocks noGrp="1"/>
          </p:cNvSpPr>
          <p:nvPr>
            <p:ph type="body" sz="quarter" idx="4294967295"/>
          </p:nvPr>
        </p:nvSpPr>
        <p:spPr>
          <a:xfrm>
            <a:off x="6659767" y="2048045"/>
            <a:ext cx="211555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2" name="Symbol zastępczy tekstu 34">
            <a:extLst>
              <a:ext uri="{FF2B5EF4-FFF2-40B4-BE49-F238E27FC236}">
                <a16:creationId xmlns="" xmlns:a16="http://schemas.microsoft.com/office/drawing/2014/main" id="{A221CB8A-96FB-4215-84E9-64C4537568A4}"/>
              </a:ext>
            </a:extLst>
          </p:cNvPr>
          <p:cNvSpPr txBox="1">
            <a:spLocks noGrp="1"/>
          </p:cNvSpPr>
          <p:nvPr>
            <p:ph type="body" sz="quarter" idx="4294967295"/>
          </p:nvPr>
        </p:nvSpPr>
        <p:spPr>
          <a:xfrm>
            <a:off x="9465128" y="2051383"/>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3" name="Symbol zastępczy tekstu 34">
            <a:extLst>
              <a:ext uri="{FF2B5EF4-FFF2-40B4-BE49-F238E27FC236}">
                <a16:creationId xmlns="" xmlns:a16="http://schemas.microsoft.com/office/drawing/2014/main" id="{1E79D583-3F64-41EB-8DC4-95035EA1C070}"/>
              </a:ext>
            </a:extLst>
          </p:cNvPr>
          <p:cNvSpPr txBox="1">
            <a:spLocks noGrp="1"/>
          </p:cNvSpPr>
          <p:nvPr>
            <p:ph type="body" sz="quarter" idx="4294967295"/>
          </p:nvPr>
        </p:nvSpPr>
        <p:spPr>
          <a:xfrm>
            <a:off x="1037679" y="3203070"/>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4" name="Symbol zastępczy tekstu 34">
            <a:extLst>
              <a:ext uri="{FF2B5EF4-FFF2-40B4-BE49-F238E27FC236}">
                <a16:creationId xmlns="" xmlns:a16="http://schemas.microsoft.com/office/drawing/2014/main" id="{9622F878-1A19-4228-8DB4-55B7957D2E2C}"/>
              </a:ext>
            </a:extLst>
          </p:cNvPr>
          <p:cNvSpPr txBox="1">
            <a:spLocks noGrp="1"/>
          </p:cNvSpPr>
          <p:nvPr>
            <p:ph type="body" sz="quarter" idx="4294967295"/>
          </p:nvPr>
        </p:nvSpPr>
        <p:spPr>
          <a:xfrm>
            <a:off x="3855741" y="3206416"/>
            <a:ext cx="2160334"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5" name="Symbol zastępczy tekstu 34">
            <a:extLst>
              <a:ext uri="{FF2B5EF4-FFF2-40B4-BE49-F238E27FC236}">
                <a16:creationId xmlns="" xmlns:a16="http://schemas.microsoft.com/office/drawing/2014/main" id="{4C6C7359-337A-4C0E-A326-EFC6991E15D3}"/>
              </a:ext>
            </a:extLst>
          </p:cNvPr>
          <p:cNvSpPr txBox="1">
            <a:spLocks noGrp="1"/>
          </p:cNvSpPr>
          <p:nvPr>
            <p:ph type="body" sz="quarter" idx="4294967295"/>
          </p:nvPr>
        </p:nvSpPr>
        <p:spPr>
          <a:xfrm>
            <a:off x="6651747" y="3209754"/>
            <a:ext cx="21716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6" name="Symbol zastępczy tekstu 34">
            <a:extLst>
              <a:ext uri="{FF2B5EF4-FFF2-40B4-BE49-F238E27FC236}">
                <a16:creationId xmlns="" xmlns:a16="http://schemas.microsoft.com/office/drawing/2014/main" id="{CD7F0A7C-0831-41A2-8A3E-0E1DC559CD92}"/>
              </a:ext>
            </a:extLst>
          </p:cNvPr>
          <p:cNvSpPr txBox="1">
            <a:spLocks noGrp="1"/>
          </p:cNvSpPr>
          <p:nvPr>
            <p:ph type="body" sz="quarter" idx="4294967295"/>
          </p:nvPr>
        </p:nvSpPr>
        <p:spPr>
          <a:xfrm>
            <a:off x="9453771" y="3225802"/>
            <a:ext cx="219308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7" name="Symbol zastępczy tekstu 34">
            <a:extLst>
              <a:ext uri="{FF2B5EF4-FFF2-40B4-BE49-F238E27FC236}">
                <a16:creationId xmlns="" xmlns:a16="http://schemas.microsoft.com/office/drawing/2014/main" id="{1C96707A-EDF6-44D2-A968-BAE975CF10E5}"/>
              </a:ext>
            </a:extLst>
          </p:cNvPr>
          <p:cNvSpPr txBox="1">
            <a:spLocks noGrp="1"/>
          </p:cNvSpPr>
          <p:nvPr>
            <p:ph type="body" sz="quarter" idx="4294967295"/>
          </p:nvPr>
        </p:nvSpPr>
        <p:spPr>
          <a:xfrm>
            <a:off x="1028992" y="4378823"/>
            <a:ext cx="212357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8" name="Symbol zastępczy tekstu 34">
            <a:extLst>
              <a:ext uri="{FF2B5EF4-FFF2-40B4-BE49-F238E27FC236}">
                <a16:creationId xmlns="" xmlns:a16="http://schemas.microsoft.com/office/drawing/2014/main" id="{6ECA5A68-8FEA-4DBE-AB4B-AA547AC2C7C8}"/>
              </a:ext>
            </a:extLst>
          </p:cNvPr>
          <p:cNvSpPr txBox="1">
            <a:spLocks noGrp="1"/>
          </p:cNvSpPr>
          <p:nvPr>
            <p:ph type="body" sz="quarter" idx="4294967295"/>
          </p:nvPr>
        </p:nvSpPr>
        <p:spPr>
          <a:xfrm>
            <a:off x="3843707" y="4378823"/>
            <a:ext cx="211622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29" name="Symbol zastępczy tekstu 34">
            <a:extLst>
              <a:ext uri="{FF2B5EF4-FFF2-40B4-BE49-F238E27FC236}">
                <a16:creationId xmlns="" xmlns:a16="http://schemas.microsoft.com/office/drawing/2014/main" id="{02558F85-4C14-4FC1-BA09-1ED5B0F90A41}"/>
              </a:ext>
            </a:extLst>
          </p:cNvPr>
          <p:cNvSpPr txBox="1">
            <a:spLocks noGrp="1"/>
          </p:cNvSpPr>
          <p:nvPr>
            <p:ph type="body" sz="quarter" idx="4294967295"/>
          </p:nvPr>
        </p:nvSpPr>
        <p:spPr>
          <a:xfrm>
            <a:off x="6651747" y="4382170"/>
            <a:ext cx="2115555"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0" name="Symbol zastępczy tekstu 34">
            <a:extLst>
              <a:ext uri="{FF2B5EF4-FFF2-40B4-BE49-F238E27FC236}">
                <a16:creationId xmlns="" xmlns:a16="http://schemas.microsoft.com/office/drawing/2014/main" id="{087FA02E-C441-4AE5-8FD0-014FB1D6156A}"/>
              </a:ext>
            </a:extLst>
          </p:cNvPr>
          <p:cNvSpPr txBox="1">
            <a:spLocks noGrp="1"/>
          </p:cNvSpPr>
          <p:nvPr>
            <p:ph type="body" sz="quarter" idx="4294967295"/>
          </p:nvPr>
        </p:nvSpPr>
        <p:spPr>
          <a:xfrm>
            <a:off x="9457108" y="4385508"/>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1" name="Symbol zastępczy tekstu 34">
            <a:extLst>
              <a:ext uri="{FF2B5EF4-FFF2-40B4-BE49-F238E27FC236}">
                <a16:creationId xmlns="" xmlns:a16="http://schemas.microsoft.com/office/drawing/2014/main" id="{488AFE91-DCDE-429F-AF45-130D0A9BB2A8}"/>
              </a:ext>
            </a:extLst>
          </p:cNvPr>
          <p:cNvSpPr txBox="1">
            <a:spLocks noGrp="1"/>
          </p:cNvSpPr>
          <p:nvPr>
            <p:ph type="body" sz="quarter" idx="4294967295"/>
          </p:nvPr>
        </p:nvSpPr>
        <p:spPr>
          <a:xfrm>
            <a:off x="3847722" y="5540541"/>
            <a:ext cx="2160334"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sp>
        <p:nvSpPr>
          <p:cNvPr id="32" name="Symbol zastępczy tekstu 34">
            <a:extLst>
              <a:ext uri="{FF2B5EF4-FFF2-40B4-BE49-F238E27FC236}">
                <a16:creationId xmlns="" xmlns:a16="http://schemas.microsoft.com/office/drawing/2014/main" id="{E248B204-ADFD-413B-AEC6-22B75135B267}"/>
              </a:ext>
            </a:extLst>
          </p:cNvPr>
          <p:cNvSpPr txBox="1">
            <a:spLocks noGrp="1"/>
          </p:cNvSpPr>
          <p:nvPr>
            <p:ph type="body" sz="quarter" idx="4294967295"/>
          </p:nvPr>
        </p:nvSpPr>
        <p:spPr>
          <a:xfrm>
            <a:off x="6643728" y="5543888"/>
            <a:ext cx="2171699"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cxnSp>
        <p:nvCxnSpPr>
          <p:cNvPr id="33" name="Łącznik prosty 14">
            <a:extLst>
              <a:ext uri="{FF2B5EF4-FFF2-40B4-BE49-F238E27FC236}">
                <a16:creationId xmlns="" xmlns:a16="http://schemas.microsoft.com/office/drawing/2014/main" id="{B1DF486E-BF97-45FB-BBD2-8E3A6B8B01BF}"/>
              </a:ext>
            </a:extLst>
          </p:cNvPr>
          <p:cNvCxnSpPr/>
          <p:nvPr/>
        </p:nvCxnSpPr>
        <p:spPr>
          <a:xfrm>
            <a:off x="0" y="2438403"/>
            <a:ext cx="978563" cy="0"/>
          </a:xfrm>
          <a:prstGeom prst="straightConnector1">
            <a:avLst/>
          </a:prstGeom>
          <a:noFill/>
          <a:ln w="6345" cap="flat">
            <a:solidFill>
              <a:srgbClr val="A43757"/>
            </a:solidFill>
            <a:prstDash val="solid"/>
            <a:miter/>
          </a:ln>
        </p:spPr>
      </p:cxnSp>
      <p:cxnSp>
        <p:nvCxnSpPr>
          <p:cNvPr id="34" name="Łącznik prosty ze strzałką 17">
            <a:extLst>
              <a:ext uri="{FF2B5EF4-FFF2-40B4-BE49-F238E27FC236}">
                <a16:creationId xmlns="" xmlns:a16="http://schemas.microsoft.com/office/drawing/2014/main" id="{7CD2EDAE-69A6-4EE8-BA0A-2590774904C5}"/>
              </a:ext>
            </a:extLst>
          </p:cNvPr>
          <p:cNvCxnSpPr/>
          <p:nvPr/>
        </p:nvCxnSpPr>
        <p:spPr>
          <a:xfrm>
            <a:off x="3272591" y="2438403"/>
            <a:ext cx="481258" cy="0"/>
          </a:xfrm>
          <a:prstGeom prst="straightConnector1">
            <a:avLst/>
          </a:prstGeom>
          <a:noFill/>
          <a:ln w="6345" cap="flat">
            <a:solidFill>
              <a:srgbClr val="A43757"/>
            </a:solidFill>
            <a:prstDash val="solid"/>
            <a:miter/>
            <a:tailEnd type="arrow"/>
          </a:ln>
        </p:spPr>
      </p:cxnSp>
      <p:cxnSp>
        <p:nvCxnSpPr>
          <p:cNvPr id="35" name="Łącznik prosty ze strzałką 88">
            <a:extLst>
              <a:ext uri="{FF2B5EF4-FFF2-40B4-BE49-F238E27FC236}">
                <a16:creationId xmlns="" xmlns:a16="http://schemas.microsoft.com/office/drawing/2014/main" id="{0B2BB9B8-5BFF-4654-A459-8A75C5193919}"/>
              </a:ext>
            </a:extLst>
          </p:cNvPr>
          <p:cNvCxnSpPr>
            <a:stCxn id="4" idx="3"/>
            <a:endCxn id="5" idx="1"/>
          </p:cNvCxnSpPr>
          <p:nvPr/>
        </p:nvCxnSpPr>
        <p:spPr>
          <a:xfrm>
            <a:off x="6093433" y="2442408"/>
            <a:ext cx="462330" cy="8019"/>
          </a:xfrm>
          <a:prstGeom prst="straightConnector1">
            <a:avLst/>
          </a:prstGeom>
          <a:noFill/>
          <a:ln w="6345" cap="flat">
            <a:solidFill>
              <a:srgbClr val="A43757"/>
            </a:solidFill>
            <a:prstDash val="solid"/>
            <a:miter/>
            <a:tailEnd type="arrow"/>
          </a:ln>
        </p:spPr>
      </p:cxnSp>
      <p:cxnSp>
        <p:nvCxnSpPr>
          <p:cNvPr id="36" name="Łącznik prosty ze strzałką 89">
            <a:extLst>
              <a:ext uri="{FF2B5EF4-FFF2-40B4-BE49-F238E27FC236}">
                <a16:creationId xmlns="" xmlns:a16="http://schemas.microsoft.com/office/drawing/2014/main" id="{C044E821-74F1-4E8B-B915-21D1B234BFC1}"/>
              </a:ext>
            </a:extLst>
          </p:cNvPr>
          <p:cNvCxnSpPr>
            <a:stCxn id="5" idx="3"/>
            <a:endCxn id="6" idx="1"/>
          </p:cNvCxnSpPr>
          <p:nvPr/>
        </p:nvCxnSpPr>
        <p:spPr>
          <a:xfrm flipV="1">
            <a:off x="8908825" y="2442408"/>
            <a:ext cx="446282" cy="8019"/>
          </a:xfrm>
          <a:prstGeom prst="straightConnector1">
            <a:avLst/>
          </a:prstGeom>
          <a:noFill/>
          <a:ln w="6345" cap="flat">
            <a:solidFill>
              <a:srgbClr val="A43757"/>
            </a:solidFill>
            <a:prstDash val="solid"/>
            <a:miter/>
            <a:tailEnd type="arrow"/>
          </a:ln>
        </p:spPr>
      </p:cxnSp>
      <p:cxnSp>
        <p:nvCxnSpPr>
          <p:cNvPr id="37" name="Łącznik prosty ze strzałką 90">
            <a:extLst>
              <a:ext uri="{FF2B5EF4-FFF2-40B4-BE49-F238E27FC236}">
                <a16:creationId xmlns="" xmlns:a16="http://schemas.microsoft.com/office/drawing/2014/main" id="{CDBA24B6-E796-4105-991B-20008587C47C}"/>
              </a:ext>
            </a:extLst>
          </p:cNvPr>
          <p:cNvCxnSpPr/>
          <p:nvPr/>
        </p:nvCxnSpPr>
        <p:spPr>
          <a:xfrm>
            <a:off x="3264563" y="4756480"/>
            <a:ext cx="473248" cy="8028"/>
          </a:xfrm>
          <a:prstGeom prst="straightConnector1">
            <a:avLst/>
          </a:prstGeom>
          <a:noFill/>
          <a:ln w="6345" cap="flat">
            <a:solidFill>
              <a:srgbClr val="A43757"/>
            </a:solidFill>
            <a:prstDash val="solid"/>
            <a:miter/>
            <a:tailEnd type="arrow"/>
          </a:ln>
        </p:spPr>
      </p:cxnSp>
      <p:cxnSp>
        <p:nvCxnSpPr>
          <p:cNvPr id="38" name="Łącznik prosty ze strzałką 91">
            <a:extLst>
              <a:ext uri="{FF2B5EF4-FFF2-40B4-BE49-F238E27FC236}">
                <a16:creationId xmlns="" xmlns:a16="http://schemas.microsoft.com/office/drawing/2014/main" id="{8402DEF2-2023-4404-A6F8-0FFBE39D0C39}"/>
              </a:ext>
            </a:extLst>
          </p:cNvPr>
          <p:cNvCxnSpPr>
            <a:stCxn id="12" idx="3"/>
            <a:endCxn id="13" idx="1"/>
          </p:cNvCxnSpPr>
          <p:nvPr/>
        </p:nvCxnSpPr>
        <p:spPr>
          <a:xfrm>
            <a:off x="6093433" y="4752475"/>
            <a:ext cx="462330" cy="8019"/>
          </a:xfrm>
          <a:prstGeom prst="straightConnector1">
            <a:avLst/>
          </a:prstGeom>
          <a:noFill/>
          <a:ln w="6345" cap="flat">
            <a:solidFill>
              <a:srgbClr val="A43757"/>
            </a:solidFill>
            <a:prstDash val="solid"/>
            <a:miter/>
            <a:tailEnd type="arrow"/>
          </a:ln>
        </p:spPr>
      </p:cxnSp>
      <p:cxnSp>
        <p:nvCxnSpPr>
          <p:cNvPr id="39" name="Łącznik prosty ze strzałką 92">
            <a:extLst>
              <a:ext uri="{FF2B5EF4-FFF2-40B4-BE49-F238E27FC236}">
                <a16:creationId xmlns="" xmlns:a16="http://schemas.microsoft.com/office/drawing/2014/main" id="{0D5FDA0D-47CF-46A2-B5E9-E396820322F7}"/>
              </a:ext>
            </a:extLst>
          </p:cNvPr>
          <p:cNvCxnSpPr>
            <a:stCxn id="13" idx="3"/>
            <a:endCxn id="14" idx="1"/>
          </p:cNvCxnSpPr>
          <p:nvPr/>
        </p:nvCxnSpPr>
        <p:spPr>
          <a:xfrm flipV="1">
            <a:off x="8908825" y="4752475"/>
            <a:ext cx="462330" cy="8019"/>
          </a:xfrm>
          <a:prstGeom prst="straightConnector1">
            <a:avLst/>
          </a:prstGeom>
          <a:noFill/>
          <a:ln w="6345" cap="flat">
            <a:solidFill>
              <a:srgbClr val="A43757"/>
            </a:solidFill>
            <a:prstDash val="solid"/>
            <a:miter/>
            <a:tailEnd type="arrow"/>
          </a:ln>
        </p:spPr>
      </p:cxnSp>
      <p:cxnSp>
        <p:nvCxnSpPr>
          <p:cNvPr id="40" name="Łącznik prosty ze strzałką 23">
            <a:extLst>
              <a:ext uri="{FF2B5EF4-FFF2-40B4-BE49-F238E27FC236}">
                <a16:creationId xmlns="" xmlns:a16="http://schemas.microsoft.com/office/drawing/2014/main" id="{93B28CFA-E098-418A-BB2F-FB1592F45ECF}"/>
              </a:ext>
            </a:extLst>
          </p:cNvPr>
          <p:cNvCxnSpPr/>
          <p:nvPr/>
        </p:nvCxnSpPr>
        <p:spPr>
          <a:xfrm flipH="1">
            <a:off x="3288630" y="3625513"/>
            <a:ext cx="433133" cy="0"/>
          </a:xfrm>
          <a:prstGeom prst="straightConnector1">
            <a:avLst/>
          </a:prstGeom>
          <a:noFill/>
          <a:ln w="6345" cap="flat">
            <a:solidFill>
              <a:srgbClr val="A43757"/>
            </a:solidFill>
            <a:prstDash val="solid"/>
            <a:miter/>
            <a:tailEnd type="arrow"/>
          </a:ln>
        </p:spPr>
      </p:cxnSp>
      <p:cxnSp>
        <p:nvCxnSpPr>
          <p:cNvPr id="41" name="Łącznik prosty ze strzałką 93">
            <a:extLst>
              <a:ext uri="{FF2B5EF4-FFF2-40B4-BE49-F238E27FC236}">
                <a16:creationId xmlns="" xmlns:a16="http://schemas.microsoft.com/office/drawing/2014/main" id="{6560525A-C543-448A-9A4A-7CFB0B860923}"/>
              </a:ext>
            </a:extLst>
          </p:cNvPr>
          <p:cNvCxnSpPr>
            <a:stCxn id="9" idx="1"/>
            <a:endCxn id="8" idx="3"/>
          </p:cNvCxnSpPr>
          <p:nvPr/>
        </p:nvCxnSpPr>
        <p:spPr>
          <a:xfrm flipH="1" flipV="1">
            <a:off x="6085414" y="3605460"/>
            <a:ext cx="478368" cy="8020"/>
          </a:xfrm>
          <a:prstGeom prst="straightConnector1">
            <a:avLst/>
          </a:prstGeom>
          <a:noFill/>
          <a:ln w="6345" cap="flat">
            <a:solidFill>
              <a:srgbClr val="A43757"/>
            </a:solidFill>
            <a:prstDash val="solid"/>
            <a:miter/>
            <a:tailEnd type="arrow"/>
          </a:ln>
        </p:spPr>
      </p:cxnSp>
      <p:cxnSp>
        <p:nvCxnSpPr>
          <p:cNvPr id="42" name="Łącznik prosty ze strzałką 94">
            <a:extLst>
              <a:ext uri="{FF2B5EF4-FFF2-40B4-BE49-F238E27FC236}">
                <a16:creationId xmlns="" xmlns:a16="http://schemas.microsoft.com/office/drawing/2014/main" id="{92B60AED-8B4E-496B-8137-FD55AC5A9FDC}"/>
              </a:ext>
            </a:extLst>
          </p:cNvPr>
          <p:cNvCxnSpPr/>
          <p:nvPr/>
        </p:nvCxnSpPr>
        <p:spPr>
          <a:xfrm flipH="1">
            <a:off x="8903366" y="3601455"/>
            <a:ext cx="457200" cy="8020"/>
          </a:xfrm>
          <a:prstGeom prst="straightConnector1">
            <a:avLst/>
          </a:prstGeom>
          <a:noFill/>
          <a:ln w="6345" cap="flat">
            <a:solidFill>
              <a:srgbClr val="A43757"/>
            </a:solidFill>
            <a:prstDash val="solid"/>
            <a:miter/>
            <a:tailEnd type="arrow"/>
          </a:ln>
        </p:spPr>
      </p:cxnSp>
      <p:cxnSp>
        <p:nvCxnSpPr>
          <p:cNvPr id="43" name="Łącznik prosty ze strzałką 102">
            <a:extLst>
              <a:ext uri="{FF2B5EF4-FFF2-40B4-BE49-F238E27FC236}">
                <a16:creationId xmlns="" xmlns:a16="http://schemas.microsoft.com/office/drawing/2014/main" id="{A8BF1D6F-7633-4296-9C29-8B5340F299FF}"/>
              </a:ext>
            </a:extLst>
          </p:cNvPr>
          <p:cNvCxnSpPr>
            <a:stCxn id="15" idx="1"/>
            <a:endCxn id="17" idx="3"/>
          </p:cNvCxnSpPr>
          <p:nvPr/>
        </p:nvCxnSpPr>
        <p:spPr>
          <a:xfrm flipH="1" flipV="1">
            <a:off x="3224466" y="5915527"/>
            <a:ext cx="507886" cy="16039"/>
          </a:xfrm>
          <a:prstGeom prst="straightConnector1">
            <a:avLst/>
          </a:prstGeom>
          <a:noFill/>
          <a:ln w="6345" cap="flat">
            <a:solidFill>
              <a:srgbClr val="A43757"/>
            </a:solidFill>
            <a:prstDash val="solid"/>
            <a:miter/>
            <a:tailEnd type="arrow"/>
          </a:ln>
        </p:spPr>
      </p:cxnSp>
      <p:cxnSp>
        <p:nvCxnSpPr>
          <p:cNvPr id="44" name="Łącznik prosty ze strzałką 103">
            <a:extLst>
              <a:ext uri="{FF2B5EF4-FFF2-40B4-BE49-F238E27FC236}">
                <a16:creationId xmlns="" xmlns:a16="http://schemas.microsoft.com/office/drawing/2014/main" id="{EBD507D8-A3FC-4025-8997-87BEFA0E1B6F}"/>
              </a:ext>
            </a:extLst>
          </p:cNvPr>
          <p:cNvCxnSpPr>
            <a:stCxn id="16" idx="1"/>
            <a:endCxn id="15" idx="3"/>
          </p:cNvCxnSpPr>
          <p:nvPr/>
        </p:nvCxnSpPr>
        <p:spPr>
          <a:xfrm flipH="1">
            <a:off x="6085414" y="5923547"/>
            <a:ext cx="478368" cy="8019"/>
          </a:xfrm>
          <a:prstGeom prst="straightConnector1">
            <a:avLst/>
          </a:prstGeom>
          <a:noFill/>
          <a:ln w="6345" cap="flat">
            <a:solidFill>
              <a:srgbClr val="A43757"/>
            </a:solidFill>
            <a:prstDash val="solid"/>
            <a:miter/>
            <a:tailEnd type="arrow"/>
          </a:ln>
        </p:spPr>
      </p:cxnSp>
      <p:cxnSp>
        <p:nvCxnSpPr>
          <p:cNvPr id="45" name="Łącznik prosty ze strzałką 104">
            <a:extLst>
              <a:ext uri="{FF2B5EF4-FFF2-40B4-BE49-F238E27FC236}">
                <a16:creationId xmlns="" xmlns:a16="http://schemas.microsoft.com/office/drawing/2014/main" id="{75907FF2-C01E-474E-A052-3D6290E90DCB}"/>
              </a:ext>
            </a:extLst>
          </p:cNvPr>
          <p:cNvCxnSpPr>
            <a:endCxn id="16" idx="3"/>
          </p:cNvCxnSpPr>
          <p:nvPr/>
        </p:nvCxnSpPr>
        <p:spPr>
          <a:xfrm flipH="1">
            <a:off x="8916844" y="5919532"/>
            <a:ext cx="435703" cy="4015"/>
          </a:xfrm>
          <a:prstGeom prst="straightConnector1">
            <a:avLst/>
          </a:prstGeom>
          <a:noFill/>
          <a:ln w="6345" cap="flat">
            <a:solidFill>
              <a:srgbClr val="A43757"/>
            </a:solidFill>
            <a:prstDash val="solid"/>
            <a:miter/>
            <a:tailEnd type="arrow"/>
          </a:ln>
        </p:spPr>
      </p:cxnSp>
      <p:cxnSp>
        <p:nvCxnSpPr>
          <p:cNvPr id="46" name="Łącznik prosty ze strzałką 29">
            <a:extLst>
              <a:ext uri="{FF2B5EF4-FFF2-40B4-BE49-F238E27FC236}">
                <a16:creationId xmlns="" xmlns:a16="http://schemas.microsoft.com/office/drawing/2014/main" id="{24C6B5B7-640C-4E46-8322-E899514F1329}"/>
              </a:ext>
            </a:extLst>
          </p:cNvPr>
          <p:cNvCxnSpPr/>
          <p:nvPr/>
        </p:nvCxnSpPr>
        <p:spPr>
          <a:xfrm>
            <a:off x="10555705" y="2928484"/>
            <a:ext cx="0" cy="183685"/>
          </a:xfrm>
          <a:prstGeom prst="straightConnector1">
            <a:avLst/>
          </a:prstGeom>
          <a:noFill/>
          <a:ln w="6345" cap="flat">
            <a:solidFill>
              <a:srgbClr val="A43757"/>
            </a:solidFill>
            <a:prstDash val="solid"/>
            <a:miter/>
            <a:tailEnd type="arrow"/>
          </a:ln>
        </p:spPr>
      </p:cxnSp>
      <p:cxnSp>
        <p:nvCxnSpPr>
          <p:cNvPr id="47" name="Łącznik prosty ze strzałką 106">
            <a:extLst>
              <a:ext uri="{FF2B5EF4-FFF2-40B4-BE49-F238E27FC236}">
                <a16:creationId xmlns="" xmlns:a16="http://schemas.microsoft.com/office/drawing/2014/main" id="{58533E80-7797-4D85-91BE-2EEBE2F7ED2F}"/>
              </a:ext>
            </a:extLst>
          </p:cNvPr>
          <p:cNvCxnSpPr/>
          <p:nvPr/>
        </p:nvCxnSpPr>
        <p:spPr>
          <a:xfrm>
            <a:off x="10547686" y="5262618"/>
            <a:ext cx="0" cy="183676"/>
          </a:xfrm>
          <a:prstGeom prst="straightConnector1">
            <a:avLst/>
          </a:prstGeom>
          <a:noFill/>
          <a:ln w="6345" cap="flat">
            <a:solidFill>
              <a:srgbClr val="A43757"/>
            </a:solidFill>
            <a:prstDash val="solid"/>
            <a:miter/>
            <a:tailEnd type="arrow"/>
          </a:ln>
        </p:spPr>
      </p:cxnSp>
      <p:cxnSp>
        <p:nvCxnSpPr>
          <p:cNvPr id="48" name="Łącznik prosty ze strzałką 107">
            <a:extLst>
              <a:ext uri="{FF2B5EF4-FFF2-40B4-BE49-F238E27FC236}">
                <a16:creationId xmlns="" xmlns:a16="http://schemas.microsoft.com/office/drawing/2014/main" id="{7D0BD117-AD89-4D97-94CB-48BDE4FEB0CF}"/>
              </a:ext>
            </a:extLst>
          </p:cNvPr>
          <p:cNvCxnSpPr/>
          <p:nvPr/>
        </p:nvCxnSpPr>
        <p:spPr>
          <a:xfrm>
            <a:off x="2109529" y="4075489"/>
            <a:ext cx="0" cy="183685"/>
          </a:xfrm>
          <a:prstGeom prst="straightConnector1">
            <a:avLst/>
          </a:prstGeom>
          <a:noFill/>
          <a:ln w="6345" cap="flat">
            <a:solidFill>
              <a:srgbClr val="A43757"/>
            </a:solidFill>
            <a:prstDash val="solid"/>
            <a:miter/>
            <a:tailEnd type="arrow"/>
          </a:ln>
        </p:spPr>
      </p:cxnSp>
      <p:sp>
        <p:nvSpPr>
          <p:cNvPr id="49" name="Symbol zastępczy tekstu 34">
            <a:extLst>
              <a:ext uri="{FF2B5EF4-FFF2-40B4-BE49-F238E27FC236}">
                <a16:creationId xmlns="" xmlns:a16="http://schemas.microsoft.com/office/drawing/2014/main" id="{DFD15D93-33D8-49AB-9BB0-FADE3A132253}"/>
              </a:ext>
            </a:extLst>
          </p:cNvPr>
          <p:cNvSpPr txBox="1">
            <a:spLocks noGrp="1"/>
          </p:cNvSpPr>
          <p:nvPr>
            <p:ph type="body" sz="quarter" idx="4294967295"/>
          </p:nvPr>
        </p:nvSpPr>
        <p:spPr>
          <a:xfrm>
            <a:off x="9465137" y="5532522"/>
            <a:ext cx="2181721"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0" i="0" u="none" strike="noStrike" cap="none" spc="0" baseline="0">
                <a:solidFill>
                  <a:srgbClr val="6D6E71"/>
                </a:solidFill>
                <a:uFillTx/>
                <a:latin typeface="Arial"/>
              </a:defRPr>
            </a:lvl1pPr>
          </a:lstStyle>
          <a:p>
            <a:pPr lvl="0"/>
            <a:endParaRPr lang="pl-PL"/>
          </a:p>
        </p:txBody>
      </p:sp>
      <p:pic>
        <p:nvPicPr>
          <p:cNvPr id="50" name="Obraz 120">
            <a:extLst>
              <a:ext uri="{FF2B5EF4-FFF2-40B4-BE49-F238E27FC236}">
                <a16:creationId xmlns="" xmlns:a16="http://schemas.microsoft.com/office/drawing/2014/main" id="{E5BC5E80-9DC9-47D9-AAE6-AA3F135CB522}"/>
              </a:ext>
            </a:extLst>
          </p:cNvPr>
          <p:cNvPicPr>
            <a:picLocks noChangeAspect="1"/>
          </p:cNvPicPr>
          <p:nvPr/>
        </p:nvPicPr>
        <p:blipFill>
          <a:blip r:embed="rId4"/>
          <a:stretch>
            <a:fillRect/>
          </a:stretch>
        </p:blipFill>
        <p:spPr>
          <a:xfrm>
            <a:off x="1729971" y="5569281"/>
            <a:ext cx="643124" cy="643124"/>
          </a:xfrm>
          <a:prstGeom prst="rect">
            <a:avLst/>
          </a:prstGeom>
          <a:noFill/>
          <a:ln cap="flat">
            <a:noFill/>
          </a:ln>
        </p:spPr>
      </p:pic>
    </p:spTree>
    <p:extLst>
      <p:ext uri="{BB962C8B-B14F-4D97-AF65-F5344CB8AC3E}">
        <p14:creationId xmlns:p14="http://schemas.microsoft.com/office/powerpoint/2010/main" val="21440336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0_Dwa elementy zawartości">
    <p:spTree>
      <p:nvGrpSpPr>
        <p:cNvPr id="1" name=""/>
        <p:cNvGrpSpPr/>
        <p:nvPr/>
      </p:nvGrpSpPr>
      <p:grpSpPr>
        <a:xfrm>
          <a:off x="0" y="0"/>
          <a:ext cx="0" cy="0"/>
          <a:chOff x="0" y="0"/>
          <a:chExt cx="0" cy="0"/>
        </a:xfrm>
      </p:grpSpPr>
      <p:pic>
        <p:nvPicPr>
          <p:cNvPr id="2" name="Obraz 83">
            <a:extLst>
              <a:ext uri="{FF2B5EF4-FFF2-40B4-BE49-F238E27FC236}">
                <a16:creationId xmlns="" xmlns:a16="http://schemas.microsoft.com/office/drawing/2014/main" id="{59796353-0AA4-412F-9518-7D26737D9488}"/>
              </a:ext>
            </a:extLst>
          </p:cNvPr>
          <p:cNvPicPr>
            <a:picLocks noChangeAspect="1"/>
          </p:cNvPicPr>
          <p:nvPr/>
        </p:nvPicPr>
        <p:blipFill>
          <a:blip r:embed="rId2"/>
          <a:stretch>
            <a:fillRect/>
          </a:stretch>
        </p:blipFill>
        <p:spPr>
          <a:xfrm>
            <a:off x="935147" y="3112590"/>
            <a:ext cx="2350017" cy="984507"/>
          </a:xfrm>
          <a:prstGeom prst="rect">
            <a:avLst/>
          </a:prstGeom>
          <a:noFill/>
          <a:ln cap="flat">
            <a:noFill/>
          </a:ln>
        </p:spPr>
      </p:pic>
      <p:pic>
        <p:nvPicPr>
          <p:cNvPr id="3" name="Obraz 51">
            <a:extLst>
              <a:ext uri="{FF2B5EF4-FFF2-40B4-BE49-F238E27FC236}">
                <a16:creationId xmlns="" xmlns:a16="http://schemas.microsoft.com/office/drawing/2014/main" id="{9A3EB3DA-B7BD-451D-A7BC-ED243F08BB54}"/>
              </a:ext>
            </a:extLst>
          </p:cNvPr>
          <p:cNvPicPr>
            <a:picLocks noChangeAspect="1"/>
          </p:cNvPicPr>
          <p:nvPr/>
        </p:nvPicPr>
        <p:blipFill>
          <a:blip r:embed="rId3"/>
          <a:stretch>
            <a:fillRect/>
          </a:stretch>
        </p:blipFill>
        <p:spPr>
          <a:xfrm>
            <a:off x="950299" y="1950195"/>
            <a:ext cx="2321058" cy="990606"/>
          </a:xfrm>
          <a:prstGeom prst="rect">
            <a:avLst/>
          </a:prstGeom>
          <a:noFill/>
          <a:ln cap="flat">
            <a:noFill/>
          </a:ln>
        </p:spPr>
      </p:pic>
      <p:pic>
        <p:nvPicPr>
          <p:cNvPr id="4" name="Obraz 2">
            <a:extLst>
              <a:ext uri="{FF2B5EF4-FFF2-40B4-BE49-F238E27FC236}">
                <a16:creationId xmlns="" xmlns:a16="http://schemas.microsoft.com/office/drawing/2014/main" id="{32961696-E1AB-4ACD-B8D3-0118F2BB75B3}"/>
              </a:ext>
            </a:extLst>
          </p:cNvPr>
          <p:cNvPicPr>
            <a:picLocks noChangeAspect="1"/>
          </p:cNvPicPr>
          <p:nvPr/>
        </p:nvPicPr>
        <p:blipFill>
          <a:blip r:embed="rId2"/>
          <a:stretch>
            <a:fillRect/>
          </a:stretch>
        </p:blipFill>
        <p:spPr>
          <a:xfrm>
            <a:off x="3736960" y="1963728"/>
            <a:ext cx="2350017" cy="984507"/>
          </a:xfrm>
          <a:prstGeom prst="rect">
            <a:avLst/>
          </a:prstGeom>
          <a:noFill/>
          <a:ln cap="flat">
            <a:noFill/>
          </a:ln>
        </p:spPr>
      </p:pic>
      <p:pic>
        <p:nvPicPr>
          <p:cNvPr id="5" name="Obraz 54">
            <a:extLst>
              <a:ext uri="{FF2B5EF4-FFF2-40B4-BE49-F238E27FC236}">
                <a16:creationId xmlns="" xmlns:a16="http://schemas.microsoft.com/office/drawing/2014/main" id="{D9605E34-F4AF-4E60-80E2-790055FC8692}"/>
              </a:ext>
            </a:extLst>
          </p:cNvPr>
          <p:cNvPicPr>
            <a:picLocks noChangeAspect="1"/>
          </p:cNvPicPr>
          <p:nvPr/>
        </p:nvPicPr>
        <p:blipFill>
          <a:blip r:embed="rId2"/>
          <a:stretch>
            <a:fillRect/>
          </a:stretch>
        </p:blipFill>
        <p:spPr>
          <a:xfrm>
            <a:off x="3748683" y="3124312"/>
            <a:ext cx="2350017" cy="984507"/>
          </a:xfrm>
          <a:prstGeom prst="rect">
            <a:avLst/>
          </a:prstGeom>
          <a:noFill/>
          <a:ln cap="flat">
            <a:noFill/>
          </a:ln>
        </p:spPr>
      </p:pic>
      <p:pic>
        <p:nvPicPr>
          <p:cNvPr id="6" name="Obraz 55">
            <a:extLst>
              <a:ext uri="{FF2B5EF4-FFF2-40B4-BE49-F238E27FC236}">
                <a16:creationId xmlns="" xmlns:a16="http://schemas.microsoft.com/office/drawing/2014/main" id="{C899D340-A84F-49D4-B277-89809E9CC5BD}"/>
              </a:ext>
            </a:extLst>
          </p:cNvPr>
          <p:cNvPicPr>
            <a:picLocks noChangeAspect="1"/>
          </p:cNvPicPr>
          <p:nvPr/>
        </p:nvPicPr>
        <p:blipFill>
          <a:blip r:embed="rId2"/>
          <a:stretch>
            <a:fillRect/>
          </a:stretch>
        </p:blipFill>
        <p:spPr>
          <a:xfrm>
            <a:off x="3736960" y="4273183"/>
            <a:ext cx="2350017" cy="984507"/>
          </a:xfrm>
          <a:prstGeom prst="rect">
            <a:avLst/>
          </a:prstGeom>
          <a:noFill/>
          <a:ln cap="flat">
            <a:noFill/>
          </a:ln>
        </p:spPr>
      </p:pic>
      <p:pic>
        <p:nvPicPr>
          <p:cNvPr id="7" name="Obraz 56">
            <a:extLst>
              <a:ext uri="{FF2B5EF4-FFF2-40B4-BE49-F238E27FC236}">
                <a16:creationId xmlns="" xmlns:a16="http://schemas.microsoft.com/office/drawing/2014/main" id="{426EDFD4-D402-402C-93A9-F774D1A7659E}"/>
              </a:ext>
            </a:extLst>
          </p:cNvPr>
          <p:cNvPicPr>
            <a:picLocks noChangeAspect="1"/>
          </p:cNvPicPr>
          <p:nvPr/>
        </p:nvPicPr>
        <p:blipFill>
          <a:blip r:embed="rId2"/>
          <a:stretch>
            <a:fillRect/>
          </a:stretch>
        </p:blipFill>
        <p:spPr>
          <a:xfrm>
            <a:off x="3760405" y="5433767"/>
            <a:ext cx="2350017" cy="984507"/>
          </a:xfrm>
          <a:prstGeom prst="rect">
            <a:avLst/>
          </a:prstGeom>
          <a:noFill/>
          <a:ln cap="flat">
            <a:noFill/>
          </a:ln>
        </p:spPr>
      </p:pic>
      <p:pic>
        <p:nvPicPr>
          <p:cNvPr id="8" name="Obraz 57">
            <a:extLst>
              <a:ext uri="{FF2B5EF4-FFF2-40B4-BE49-F238E27FC236}">
                <a16:creationId xmlns="" xmlns:a16="http://schemas.microsoft.com/office/drawing/2014/main" id="{4A91EE0C-E015-49C8-8D60-59BDB0C6382B}"/>
              </a:ext>
            </a:extLst>
          </p:cNvPr>
          <p:cNvPicPr>
            <a:picLocks noChangeAspect="1"/>
          </p:cNvPicPr>
          <p:nvPr/>
        </p:nvPicPr>
        <p:blipFill>
          <a:blip r:embed="rId2"/>
          <a:stretch>
            <a:fillRect/>
          </a:stretch>
        </p:blipFill>
        <p:spPr>
          <a:xfrm>
            <a:off x="6538773" y="1963728"/>
            <a:ext cx="2350017" cy="984507"/>
          </a:xfrm>
          <a:prstGeom prst="rect">
            <a:avLst/>
          </a:prstGeom>
          <a:noFill/>
          <a:ln cap="flat">
            <a:noFill/>
          </a:ln>
        </p:spPr>
      </p:pic>
      <p:pic>
        <p:nvPicPr>
          <p:cNvPr id="9" name="Obraz 58">
            <a:extLst>
              <a:ext uri="{FF2B5EF4-FFF2-40B4-BE49-F238E27FC236}">
                <a16:creationId xmlns="" xmlns:a16="http://schemas.microsoft.com/office/drawing/2014/main" id="{2EB7BC59-A9AB-4DAD-8B99-792E0372C336}"/>
              </a:ext>
            </a:extLst>
          </p:cNvPr>
          <p:cNvPicPr>
            <a:picLocks noChangeAspect="1"/>
          </p:cNvPicPr>
          <p:nvPr/>
        </p:nvPicPr>
        <p:blipFill>
          <a:blip r:embed="rId2"/>
          <a:stretch>
            <a:fillRect/>
          </a:stretch>
        </p:blipFill>
        <p:spPr>
          <a:xfrm>
            <a:off x="6550496" y="3124312"/>
            <a:ext cx="2350017" cy="984507"/>
          </a:xfrm>
          <a:prstGeom prst="rect">
            <a:avLst/>
          </a:prstGeom>
          <a:noFill/>
          <a:ln cap="flat">
            <a:noFill/>
          </a:ln>
        </p:spPr>
      </p:pic>
      <p:pic>
        <p:nvPicPr>
          <p:cNvPr id="10" name="Obraz 59">
            <a:extLst>
              <a:ext uri="{FF2B5EF4-FFF2-40B4-BE49-F238E27FC236}">
                <a16:creationId xmlns="" xmlns:a16="http://schemas.microsoft.com/office/drawing/2014/main" id="{364E89DB-B0CA-4D4E-BC36-0B4D8FC7633A}"/>
              </a:ext>
            </a:extLst>
          </p:cNvPr>
          <p:cNvPicPr>
            <a:picLocks noChangeAspect="1"/>
          </p:cNvPicPr>
          <p:nvPr/>
        </p:nvPicPr>
        <p:blipFill>
          <a:blip r:embed="rId2"/>
          <a:stretch>
            <a:fillRect/>
          </a:stretch>
        </p:blipFill>
        <p:spPr>
          <a:xfrm>
            <a:off x="6538773" y="4273183"/>
            <a:ext cx="2350017" cy="984507"/>
          </a:xfrm>
          <a:prstGeom prst="rect">
            <a:avLst/>
          </a:prstGeom>
          <a:noFill/>
          <a:ln cap="flat">
            <a:noFill/>
          </a:ln>
        </p:spPr>
      </p:pic>
      <p:pic>
        <p:nvPicPr>
          <p:cNvPr id="11" name="Obraz 60">
            <a:extLst>
              <a:ext uri="{FF2B5EF4-FFF2-40B4-BE49-F238E27FC236}">
                <a16:creationId xmlns="" xmlns:a16="http://schemas.microsoft.com/office/drawing/2014/main" id="{F39CD75B-9183-4AAC-8373-A1FB95BDCAE1}"/>
              </a:ext>
            </a:extLst>
          </p:cNvPr>
          <p:cNvPicPr>
            <a:picLocks noChangeAspect="1"/>
          </p:cNvPicPr>
          <p:nvPr/>
        </p:nvPicPr>
        <p:blipFill>
          <a:blip r:embed="rId2"/>
          <a:stretch>
            <a:fillRect/>
          </a:stretch>
        </p:blipFill>
        <p:spPr>
          <a:xfrm>
            <a:off x="6562219" y="5433767"/>
            <a:ext cx="2350017" cy="984507"/>
          </a:xfrm>
          <a:prstGeom prst="rect">
            <a:avLst/>
          </a:prstGeom>
          <a:noFill/>
          <a:ln cap="flat">
            <a:noFill/>
          </a:ln>
        </p:spPr>
      </p:pic>
      <p:pic>
        <p:nvPicPr>
          <p:cNvPr id="12" name="Obraz 61">
            <a:extLst>
              <a:ext uri="{FF2B5EF4-FFF2-40B4-BE49-F238E27FC236}">
                <a16:creationId xmlns="" xmlns:a16="http://schemas.microsoft.com/office/drawing/2014/main" id="{D62019B9-B15D-4581-BFBF-CBCEF2965B23}"/>
              </a:ext>
            </a:extLst>
          </p:cNvPr>
          <p:cNvPicPr>
            <a:picLocks noChangeAspect="1"/>
          </p:cNvPicPr>
          <p:nvPr/>
        </p:nvPicPr>
        <p:blipFill>
          <a:blip r:embed="rId2"/>
          <a:stretch>
            <a:fillRect/>
          </a:stretch>
        </p:blipFill>
        <p:spPr>
          <a:xfrm>
            <a:off x="9399209" y="1952006"/>
            <a:ext cx="2350017" cy="984507"/>
          </a:xfrm>
          <a:prstGeom prst="rect">
            <a:avLst/>
          </a:prstGeom>
          <a:noFill/>
          <a:ln cap="flat">
            <a:noFill/>
          </a:ln>
        </p:spPr>
      </p:pic>
      <p:pic>
        <p:nvPicPr>
          <p:cNvPr id="13" name="Obraz 62">
            <a:extLst>
              <a:ext uri="{FF2B5EF4-FFF2-40B4-BE49-F238E27FC236}">
                <a16:creationId xmlns="" xmlns:a16="http://schemas.microsoft.com/office/drawing/2014/main" id="{85147159-9749-4D10-86E3-C85C00864B5A}"/>
              </a:ext>
            </a:extLst>
          </p:cNvPr>
          <p:cNvPicPr>
            <a:picLocks noChangeAspect="1"/>
          </p:cNvPicPr>
          <p:nvPr/>
        </p:nvPicPr>
        <p:blipFill>
          <a:blip r:embed="rId2"/>
          <a:stretch>
            <a:fillRect/>
          </a:stretch>
        </p:blipFill>
        <p:spPr>
          <a:xfrm>
            <a:off x="9410931" y="3112590"/>
            <a:ext cx="2350017" cy="984507"/>
          </a:xfrm>
          <a:prstGeom prst="rect">
            <a:avLst/>
          </a:prstGeom>
          <a:noFill/>
          <a:ln cap="flat">
            <a:noFill/>
          </a:ln>
        </p:spPr>
      </p:pic>
      <p:pic>
        <p:nvPicPr>
          <p:cNvPr id="14" name="Obraz 63">
            <a:extLst>
              <a:ext uri="{FF2B5EF4-FFF2-40B4-BE49-F238E27FC236}">
                <a16:creationId xmlns="" xmlns:a16="http://schemas.microsoft.com/office/drawing/2014/main" id="{F5CE2698-A532-4E6F-8957-B495122C9667}"/>
              </a:ext>
            </a:extLst>
          </p:cNvPr>
          <p:cNvPicPr>
            <a:picLocks noChangeAspect="1"/>
          </p:cNvPicPr>
          <p:nvPr/>
        </p:nvPicPr>
        <p:blipFill>
          <a:blip r:embed="rId2"/>
          <a:stretch>
            <a:fillRect/>
          </a:stretch>
        </p:blipFill>
        <p:spPr>
          <a:xfrm>
            <a:off x="9399209" y="4261451"/>
            <a:ext cx="2350017" cy="984507"/>
          </a:xfrm>
          <a:prstGeom prst="rect">
            <a:avLst/>
          </a:prstGeom>
          <a:noFill/>
          <a:ln cap="flat">
            <a:noFill/>
          </a:ln>
        </p:spPr>
      </p:pic>
      <p:pic>
        <p:nvPicPr>
          <p:cNvPr id="15" name="Obraz 64">
            <a:extLst>
              <a:ext uri="{FF2B5EF4-FFF2-40B4-BE49-F238E27FC236}">
                <a16:creationId xmlns="" xmlns:a16="http://schemas.microsoft.com/office/drawing/2014/main" id="{23B946A5-2F15-4F04-AB2B-E567A17F7BF0}"/>
              </a:ext>
            </a:extLst>
          </p:cNvPr>
          <p:cNvPicPr>
            <a:picLocks noChangeAspect="1"/>
          </p:cNvPicPr>
          <p:nvPr/>
        </p:nvPicPr>
        <p:blipFill>
          <a:blip r:embed="rId2"/>
          <a:stretch>
            <a:fillRect/>
          </a:stretch>
        </p:blipFill>
        <p:spPr>
          <a:xfrm>
            <a:off x="9422654" y="5422044"/>
            <a:ext cx="2350017" cy="984507"/>
          </a:xfrm>
          <a:prstGeom prst="rect">
            <a:avLst/>
          </a:prstGeom>
          <a:noFill/>
          <a:ln cap="flat">
            <a:noFill/>
          </a:ln>
        </p:spPr>
      </p:pic>
      <p:pic>
        <p:nvPicPr>
          <p:cNvPr id="16" name="Obraz 87">
            <a:extLst>
              <a:ext uri="{FF2B5EF4-FFF2-40B4-BE49-F238E27FC236}">
                <a16:creationId xmlns="" xmlns:a16="http://schemas.microsoft.com/office/drawing/2014/main" id="{42BEA1EC-D811-418E-A689-BC1E3B8B708D}"/>
              </a:ext>
            </a:extLst>
          </p:cNvPr>
          <p:cNvPicPr>
            <a:picLocks noChangeAspect="1"/>
          </p:cNvPicPr>
          <p:nvPr/>
        </p:nvPicPr>
        <p:blipFill>
          <a:blip r:embed="rId2"/>
          <a:stretch>
            <a:fillRect/>
          </a:stretch>
        </p:blipFill>
        <p:spPr>
          <a:xfrm>
            <a:off x="923425" y="4261451"/>
            <a:ext cx="2350017" cy="984507"/>
          </a:xfrm>
          <a:prstGeom prst="rect">
            <a:avLst/>
          </a:prstGeom>
          <a:noFill/>
          <a:ln cap="flat">
            <a:noFill/>
          </a:ln>
        </p:spPr>
      </p:pic>
      <p:pic>
        <p:nvPicPr>
          <p:cNvPr id="17" name="Obraz 6">
            <a:extLst>
              <a:ext uri="{FF2B5EF4-FFF2-40B4-BE49-F238E27FC236}">
                <a16:creationId xmlns="" xmlns:a16="http://schemas.microsoft.com/office/drawing/2014/main" id="{67971A1D-C8EE-45E0-9FDA-37DF9530DF76}"/>
              </a:ext>
            </a:extLst>
          </p:cNvPr>
          <p:cNvPicPr>
            <a:picLocks noChangeAspect="1"/>
          </p:cNvPicPr>
          <p:nvPr/>
        </p:nvPicPr>
        <p:blipFill>
          <a:blip r:embed="rId3"/>
          <a:stretch>
            <a:fillRect/>
          </a:stretch>
        </p:blipFill>
        <p:spPr>
          <a:xfrm>
            <a:off x="903408" y="5420224"/>
            <a:ext cx="2321058" cy="990606"/>
          </a:xfrm>
          <a:prstGeom prst="rect">
            <a:avLst/>
          </a:prstGeom>
          <a:noFill/>
          <a:ln cap="flat">
            <a:noFill/>
          </a:ln>
        </p:spPr>
      </p:pic>
      <p:sp>
        <p:nvSpPr>
          <p:cNvPr id="18" name="Symbol zastępczy tekstu 10">
            <a:extLst>
              <a:ext uri="{FF2B5EF4-FFF2-40B4-BE49-F238E27FC236}">
                <a16:creationId xmlns="" xmlns:a16="http://schemas.microsoft.com/office/drawing/2014/main" id="{2D6B4EC9-3FCD-46E7-AD72-7ED4FB4AC7E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19" name="Obraz 120">
            <a:extLst>
              <a:ext uri="{FF2B5EF4-FFF2-40B4-BE49-F238E27FC236}">
                <a16:creationId xmlns="" xmlns:a16="http://schemas.microsoft.com/office/drawing/2014/main" id="{5B702439-230F-446E-AF9E-69DDA293F2D3}"/>
              </a:ext>
            </a:extLst>
          </p:cNvPr>
          <p:cNvPicPr>
            <a:picLocks noChangeAspect="1"/>
          </p:cNvPicPr>
          <p:nvPr/>
        </p:nvPicPr>
        <p:blipFill>
          <a:blip r:embed="rId4"/>
          <a:stretch>
            <a:fillRect/>
          </a:stretch>
        </p:blipFill>
        <p:spPr>
          <a:xfrm>
            <a:off x="1729971" y="5569281"/>
            <a:ext cx="643124" cy="643124"/>
          </a:xfrm>
          <a:prstGeom prst="rect">
            <a:avLst/>
          </a:prstGeom>
          <a:noFill/>
          <a:ln cap="flat">
            <a:noFill/>
          </a:ln>
        </p:spPr>
      </p:pic>
      <p:cxnSp>
        <p:nvCxnSpPr>
          <p:cNvPr id="20" name="Łącznik prosty 5">
            <a:extLst>
              <a:ext uri="{FF2B5EF4-FFF2-40B4-BE49-F238E27FC236}">
                <a16:creationId xmlns="" xmlns:a16="http://schemas.microsoft.com/office/drawing/2014/main" id="{D264F934-E90B-43F8-AE15-0E168C4A616C}"/>
              </a:ext>
            </a:extLst>
          </p:cNvPr>
          <p:cNvCxnSpPr/>
          <p:nvPr/>
        </p:nvCxnSpPr>
        <p:spPr>
          <a:xfrm>
            <a:off x="3280876" y="2445498"/>
            <a:ext cx="456587" cy="4627"/>
          </a:xfrm>
          <a:prstGeom prst="straightConnector1">
            <a:avLst/>
          </a:prstGeom>
          <a:noFill/>
          <a:ln w="6345" cap="flat">
            <a:solidFill>
              <a:srgbClr val="A43757"/>
            </a:solidFill>
            <a:prstDash val="solid"/>
            <a:miter/>
          </a:ln>
        </p:spPr>
      </p:cxnSp>
      <p:cxnSp>
        <p:nvCxnSpPr>
          <p:cNvPr id="21" name="Łącznik prosty 99">
            <a:extLst>
              <a:ext uri="{FF2B5EF4-FFF2-40B4-BE49-F238E27FC236}">
                <a16:creationId xmlns="" xmlns:a16="http://schemas.microsoft.com/office/drawing/2014/main" id="{A16E8FCD-1B62-45B9-B0F8-E33EA91A9EC5}"/>
              </a:ext>
            </a:extLst>
          </p:cNvPr>
          <p:cNvCxnSpPr/>
          <p:nvPr/>
        </p:nvCxnSpPr>
        <p:spPr>
          <a:xfrm>
            <a:off x="3251825" y="5931877"/>
            <a:ext cx="512842" cy="5861"/>
          </a:xfrm>
          <a:prstGeom prst="straightConnector1">
            <a:avLst/>
          </a:prstGeom>
          <a:noFill/>
          <a:ln w="6345" cap="flat">
            <a:solidFill>
              <a:srgbClr val="A43757"/>
            </a:solidFill>
            <a:prstDash val="solid"/>
            <a:miter/>
          </a:ln>
        </p:spPr>
      </p:cxnSp>
      <p:cxnSp>
        <p:nvCxnSpPr>
          <p:cNvPr id="22" name="Łącznik prosty 105">
            <a:extLst>
              <a:ext uri="{FF2B5EF4-FFF2-40B4-BE49-F238E27FC236}">
                <a16:creationId xmlns="" xmlns:a16="http://schemas.microsoft.com/office/drawing/2014/main" id="{EB40273F-EE6C-469C-90FE-D34A3DD507ED}"/>
              </a:ext>
            </a:extLst>
          </p:cNvPr>
          <p:cNvCxnSpPr/>
          <p:nvPr/>
        </p:nvCxnSpPr>
        <p:spPr>
          <a:xfrm>
            <a:off x="3272939" y="3610709"/>
            <a:ext cx="466225" cy="5861"/>
          </a:xfrm>
          <a:prstGeom prst="straightConnector1">
            <a:avLst/>
          </a:prstGeom>
          <a:noFill/>
          <a:ln w="6345" cap="flat">
            <a:solidFill>
              <a:srgbClr val="6D6E71"/>
            </a:solidFill>
            <a:prstDash val="solid"/>
            <a:miter/>
          </a:ln>
        </p:spPr>
      </p:cxnSp>
      <p:cxnSp>
        <p:nvCxnSpPr>
          <p:cNvPr id="23" name="Łącznik prosty 108">
            <a:extLst>
              <a:ext uri="{FF2B5EF4-FFF2-40B4-BE49-F238E27FC236}">
                <a16:creationId xmlns="" xmlns:a16="http://schemas.microsoft.com/office/drawing/2014/main" id="{6D5C0BCD-B6B8-4949-8834-C5C36260E756}"/>
              </a:ext>
            </a:extLst>
          </p:cNvPr>
          <p:cNvCxnSpPr/>
          <p:nvPr/>
        </p:nvCxnSpPr>
        <p:spPr>
          <a:xfrm>
            <a:off x="3259013" y="4771293"/>
            <a:ext cx="466225" cy="5861"/>
          </a:xfrm>
          <a:prstGeom prst="straightConnector1">
            <a:avLst/>
          </a:prstGeom>
          <a:noFill/>
          <a:ln w="6345" cap="flat">
            <a:solidFill>
              <a:srgbClr val="6D6E71"/>
            </a:solidFill>
            <a:prstDash val="solid"/>
            <a:miter/>
          </a:ln>
        </p:spPr>
      </p:cxnSp>
      <p:cxnSp>
        <p:nvCxnSpPr>
          <p:cNvPr id="24" name="Łącznik prosty 110">
            <a:extLst>
              <a:ext uri="{FF2B5EF4-FFF2-40B4-BE49-F238E27FC236}">
                <a16:creationId xmlns="" xmlns:a16="http://schemas.microsoft.com/office/drawing/2014/main" id="{642925B0-11EB-40A6-B485-3ACC1F06D9B6}"/>
              </a:ext>
            </a:extLst>
          </p:cNvPr>
          <p:cNvCxnSpPr/>
          <p:nvPr/>
        </p:nvCxnSpPr>
        <p:spPr>
          <a:xfrm>
            <a:off x="6084280" y="3598986"/>
            <a:ext cx="466225" cy="5862"/>
          </a:xfrm>
          <a:prstGeom prst="straightConnector1">
            <a:avLst/>
          </a:prstGeom>
          <a:noFill/>
          <a:ln w="6345" cap="flat">
            <a:solidFill>
              <a:srgbClr val="6D6E71"/>
            </a:solidFill>
            <a:prstDash val="solid"/>
            <a:miter/>
          </a:ln>
        </p:spPr>
      </p:cxnSp>
      <p:cxnSp>
        <p:nvCxnSpPr>
          <p:cNvPr id="25" name="Łącznik prosty 111">
            <a:extLst>
              <a:ext uri="{FF2B5EF4-FFF2-40B4-BE49-F238E27FC236}">
                <a16:creationId xmlns="" xmlns:a16="http://schemas.microsoft.com/office/drawing/2014/main" id="{16FEF829-B010-4E14-A2E0-856A1A21F1FB}"/>
              </a:ext>
            </a:extLst>
          </p:cNvPr>
          <p:cNvCxnSpPr/>
          <p:nvPr/>
        </p:nvCxnSpPr>
        <p:spPr>
          <a:xfrm>
            <a:off x="6070354" y="4750042"/>
            <a:ext cx="466225" cy="5862"/>
          </a:xfrm>
          <a:prstGeom prst="straightConnector1">
            <a:avLst/>
          </a:prstGeom>
          <a:noFill/>
          <a:ln w="6345" cap="flat">
            <a:solidFill>
              <a:srgbClr val="6D6E71"/>
            </a:solidFill>
            <a:prstDash val="solid"/>
            <a:miter/>
          </a:ln>
        </p:spPr>
      </p:cxnSp>
      <p:cxnSp>
        <p:nvCxnSpPr>
          <p:cNvPr id="26" name="Łącznik prosty 112">
            <a:extLst>
              <a:ext uri="{FF2B5EF4-FFF2-40B4-BE49-F238E27FC236}">
                <a16:creationId xmlns="" xmlns:a16="http://schemas.microsoft.com/office/drawing/2014/main" id="{781A381D-AB77-4E48-99A1-1932A7AC2817}"/>
              </a:ext>
            </a:extLst>
          </p:cNvPr>
          <p:cNvCxnSpPr/>
          <p:nvPr/>
        </p:nvCxnSpPr>
        <p:spPr>
          <a:xfrm>
            <a:off x="8886230" y="3598986"/>
            <a:ext cx="512841" cy="5862"/>
          </a:xfrm>
          <a:prstGeom prst="straightConnector1">
            <a:avLst/>
          </a:prstGeom>
          <a:noFill/>
          <a:ln w="6345" cap="flat">
            <a:solidFill>
              <a:srgbClr val="6D6E71"/>
            </a:solidFill>
            <a:prstDash val="solid"/>
            <a:miter/>
          </a:ln>
        </p:spPr>
      </p:cxnSp>
      <p:cxnSp>
        <p:nvCxnSpPr>
          <p:cNvPr id="27" name="Łącznik prosty 113">
            <a:extLst>
              <a:ext uri="{FF2B5EF4-FFF2-40B4-BE49-F238E27FC236}">
                <a16:creationId xmlns="" xmlns:a16="http://schemas.microsoft.com/office/drawing/2014/main" id="{2A9CA44A-A13E-4A85-8D06-E9433D18CB07}"/>
              </a:ext>
            </a:extLst>
          </p:cNvPr>
          <p:cNvCxnSpPr/>
          <p:nvPr/>
        </p:nvCxnSpPr>
        <p:spPr>
          <a:xfrm>
            <a:off x="8881832" y="4759570"/>
            <a:ext cx="512841" cy="5862"/>
          </a:xfrm>
          <a:prstGeom prst="straightConnector1">
            <a:avLst/>
          </a:prstGeom>
          <a:noFill/>
          <a:ln w="6345" cap="flat">
            <a:solidFill>
              <a:srgbClr val="6D6E71"/>
            </a:solidFill>
            <a:prstDash val="solid"/>
            <a:miter/>
          </a:ln>
        </p:spPr>
      </p:cxnSp>
      <p:cxnSp>
        <p:nvCxnSpPr>
          <p:cNvPr id="28" name="Łącznik prosty 114">
            <a:extLst>
              <a:ext uri="{FF2B5EF4-FFF2-40B4-BE49-F238E27FC236}">
                <a16:creationId xmlns="" xmlns:a16="http://schemas.microsoft.com/office/drawing/2014/main" id="{B14DE86C-8F9B-4E81-A1E1-99BA9D13716A}"/>
              </a:ext>
            </a:extLst>
          </p:cNvPr>
          <p:cNvCxnSpPr/>
          <p:nvPr/>
        </p:nvCxnSpPr>
        <p:spPr>
          <a:xfrm>
            <a:off x="6084280" y="2438403"/>
            <a:ext cx="466225" cy="5861"/>
          </a:xfrm>
          <a:prstGeom prst="straightConnector1">
            <a:avLst/>
          </a:prstGeom>
          <a:noFill/>
          <a:ln w="6345" cap="flat">
            <a:solidFill>
              <a:srgbClr val="6D6E71"/>
            </a:solidFill>
            <a:prstDash val="solid"/>
            <a:miter/>
          </a:ln>
        </p:spPr>
      </p:cxnSp>
      <p:cxnSp>
        <p:nvCxnSpPr>
          <p:cNvPr id="29" name="Łącznik prosty 115">
            <a:extLst>
              <a:ext uri="{FF2B5EF4-FFF2-40B4-BE49-F238E27FC236}">
                <a16:creationId xmlns="" xmlns:a16="http://schemas.microsoft.com/office/drawing/2014/main" id="{3F70A990-C995-44E0-826B-8E24D3A5E2FF}"/>
              </a:ext>
            </a:extLst>
          </p:cNvPr>
          <p:cNvCxnSpPr/>
          <p:nvPr/>
        </p:nvCxnSpPr>
        <p:spPr>
          <a:xfrm>
            <a:off x="6084280" y="5931877"/>
            <a:ext cx="466225" cy="5861"/>
          </a:xfrm>
          <a:prstGeom prst="straightConnector1">
            <a:avLst/>
          </a:prstGeom>
          <a:noFill/>
          <a:ln w="6345" cap="flat">
            <a:solidFill>
              <a:srgbClr val="6D6E71"/>
            </a:solidFill>
            <a:prstDash val="solid"/>
            <a:miter/>
          </a:ln>
        </p:spPr>
      </p:cxnSp>
      <p:cxnSp>
        <p:nvCxnSpPr>
          <p:cNvPr id="30" name="Łącznik prosty 116">
            <a:extLst>
              <a:ext uri="{FF2B5EF4-FFF2-40B4-BE49-F238E27FC236}">
                <a16:creationId xmlns="" xmlns:a16="http://schemas.microsoft.com/office/drawing/2014/main" id="{528A6302-0308-4A23-B4C2-02771833C3BA}"/>
              </a:ext>
            </a:extLst>
          </p:cNvPr>
          <p:cNvCxnSpPr/>
          <p:nvPr/>
        </p:nvCxnSpPr>
        <p:spPr>
          <a:xfrm>
            <a:off x="8886230" y="2438403"/>
            <a:ext cx="512841" cy="5861"/>
          </a:xfrm>
          <a:prstGeom prst="straightConnector1">
            <a:avLst/>
          </a:prstGeom>
          <a:noFill/>
          <a:ln w="6345" cap="flat">
            <a:solidFill>
              <a:srgbClr val="6D6E71"/>
            </a:solidFill>
            <a:prstDash val="solid"/>
            <a:miter/>
          </a:ln>
        </p:spPr>
      </p:cxnSp>
      <p:cxnSp>
        <p:nvCxnSpPr>
          <p:cNvPr id="31" name="Łącznik prosty 117">
            <a:extLst>
              <a:ext uri="{FF2B5EF4-FFF2-40B4-BE49-F238E27FC236}">
                <a16:creationId xmlns="" xmlns:a16="http://schemas.microsoft.com/office/drawing/2014/main" id="{6221B32B-426A-4CC8-954A-8D5992E8A3B2}"/>
              </a:ext>
            </a:extLst>
          </p:cNvPr>
          <p:cNvCxnSpPr/>
          <p:nvPr/>
        </p:nvCxnSpPr>
        <p:spPr>
          <a:xfrm>
            <a:off x="8909538" y="5920154"/>
            <a:ext cx="466225" cy="5862"/>
          </a:xfrm>
          <a:prstGeom prst="straightConnector1">
            <a:avLst/>
          </a:prstGeom>
          <a:noFill/>
          <a:ln w="6345" cap="flat">
            <a:solidFill>
              <a:srgbClr val="6D6E71"/>
            </a:solidFill>
            <a:prstDash val="solid"/>
            <a:miter/>
          </a:ln>
        </p:spPr>
      </p:cxnSp>
      <p:cxnSp>
        <p:nvCxnSpPr>
          <p:cNvPr id="32" name="Łącznik prosty 118">
            <a:extLst>
              <a:ext uri="{FF2B5EF4-FFF2-40B4-BE49-F238E27FC236}">
                <a16:creationId xmlns="" xmlns:a16="http://schemas.microsoft.com/office/drawing/2014/main" id="{69563CAC-AE93-4DC0-9187-E6CD26A5E389}"/>
              </a:ext>
            </a:extLst>
          </p:cNvPr>
          <p:cNvCxnSpPr/>
          <p:nvPr/>
        </p:nvCxnSpPr>
        <p:spPr>
          <a:xfrm>
            <a:off x="10539045" y="2926537"/>
            <a:ext cx="0" cy="187241"/>
          </a:xfrm>
          <a:prstGeom prst="straightConnector1">
            <a:avLst/>
          </a:prstGeom>
          <a:noFill/>
          <a:ln w="6345" cap="flat">
            <a:solidFill>
              <a:srgbClr val="6D6E71"/>
            </a:solidFill>
            <a:prstDash val="solid"/>
            <a:miter/>
          </a:ln>
        </p:spPr>
      </p:cxnSp>
      <p:cxnSp>
        <p:nvCxnSpPr>
          <p:cNvPr id="33" name="Łącznik prosty 119">
            <a:extLst>
              <a:ext uri="{FF2B5EF4-FFF2-40B4-BE49-F238E27FC236}">
                <a16:creationId xmlns="" xmlns:a16="http://schemas.microsoft.com/office/drawing/2014/main" id="{781FC92B-71DC-4760-8D1F-7676801AB507}"/>
              </a:ext>
            </a:extLst>
          </p:cNvPr>
          <p:cNvCxnSpPr/>
          <p:nvPr/>
        </p:nvCxnSpPr>
        <p:spPr>
          <a:xfrm>
            <a:off x="10550767" y="5253282"/>
            <a:ext cx="0" cy="170225"/>
          </a:xfrm>
          <a:prstGeom prst="straightConnector1">
            <a:avLst/>
          </a:prstGeom>
          <a:noFill/>
          <a:ln w="6345" cap="flat">
            <a:solidFill>
              <a:srgbClr val="6D6E71"/>
            </a:solidFill>
            <a:prstDash val="solid"/>
            <a:miter/>
          </a:ln>
        </p:spPr>
      </p:cxnSp>
      <p:cxnSp>
        <p:nvCxnSpPr>
          <p:cNvPr id="34" name="Łącznik prosty 121">
            <a:extLst>
              <a:ext uri="{FF2B5EF4-FFF2-40B4-BE49-F238E27FC236}">
                <a16:creationId xmlns="" xmlns:a16="http://schemas.microsoft.com/office/drawing/2014/main" id="{CF528A9A-861D-4308-8A6F-35AB4AF32B04}"/>
              </a:ext>
            </a:extLst>
          </p:cNvPr>
          <p:cNvCxnSpPr/>
          <p:nvPr/>
        </p:nvCxnSpPr>
        <p:spPr>
          <a:xfrm>
            <a:off x="2098429" y="4096045"/>
            <a:ext cx="0" cy="154744"/>
          </a:xfrm>
          <a:prstGeom prst="straightConnector1">
            <a:avLst/>
          </a:prstGeom>
          <a:noFill/>
          <a:ln w="6345" cap="flat">
            <a:solidFill>
              <a:srgbClr val="6D6E71"/>
            </a:solidFill>
            <a:prstDash val="solid"/>
            <a:miter/>
          </a:ln>
        </p:spPr>
      </p:cxnSp>
      <p:sp>
        <p:nvSpPr>
          <p:cNvPr id="35" name="Symbol zastępczy tekstu 34">
            <a:extLst>
              <a:ext uri="{FF2B5EF4-FFF2-40B4-BE49-F238E27FC236}">
                <a16:creationId xmlns="" xmlns:a16="http://schemas.microsoft.com/office/drawing/2014/main" id="{387B022F-71DE-45D7-831A-2578A704CD79}"/>
              </a:ext>
            </a:extLst>
          </p:cNvPr>
          <p:cNvSpPr txBox="1">
            <a:spLocks noGrp="1"/>
          </p:cNvSpPr>
          <p:nvPr>
            <p:ph type="body" sz="quarter" idx="4294967295"/>
          </p:nvPr>
        </p:nvSpPr>
        <p:spPr>
          <a:xfrm>
            <a:off x="1020680" y="2044698"/>
            <a:ext cx="212357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FFFFFF"/>
              </a:buClr>
              <a:buSzPct val="100000"/>
              <a:buFont typeface="Arial"/>
              <a:buAutoNum type="arabicPeriod"/>
              <a:tabLst/>
              <a:defRPr lang="pl-PL" sz="1200" b="0" i="0" u="none" strike="noStrike" cap="none" spc="0" baseline="0">
                <a:solidFill>
                  <a:srgbClr val="FFFFFF"/>
                </a:solidFill>
                <a:uFillTx/>
                <a:latin typeface="Arial"/>
              </a:defRPr>
            </a:lvl1pPr>
          </a:lstStyle>
          <a:p>
            <a:pPr lvl="0"/>
            <a:endParaRPr lang="pl-PL"/>
          </a:p>
        </p:txBody>
      </p:sp>
      <p:sp>
        <p:nvSpPr>
          <p:cNvPr id="36" name="Symbol zastępczy tekstu 34">
            <a:extLst>
              <a:ext uri="{FF2B5EF4-FFF2-40B4-BE49-F238E27FC236}">
                <a16:creationId xmlns="" xmlns:a16="http://schemas.microsoft.com/office/drawing/2014/main" id="{348F226D-9659-44C7-B5DA-4C001697457B}"/>
              </a:ext>
            </a:extLst>
          </p:cNvPr>
          <p:cNvSpPr txBox="1">
            <a:spLocks noGrp="1"/>
          </p:cNvSpPr>
          <p:nvPr>
            <p:ph type="body" sz="quarter" idx="4294967295"/>
          </p:nvPr>
        </p:nvSpPr>
        <p:spPr>
          <a:xfrm>
            <a:off x="3835395" y="2044698"/>
            <a:ext cx="211622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2"/>
              <a:tabLst/>
              <a:defRPr lang="pl-PL" sz="1200" b="0" i="0" u="none" strike="noStrike" cap="none" spc="0" baseline="0">
                <a:solidFill>
                  <a:srgbClr val="6D6E71"/>
                </a:solidFill>
                <a:uFillTx/>
                <a:latin typeface="Arial"/>
              </a:defRPr>
            </a:lvl1pPr>
          </a:lstStyle>
          <a:p>
            <a:pPr lvl="0"/>
            <a:endParaRPr lang="pl-PL"/>
          </a:p>
        </p:txBody>
      </p:sp>
      <p:sp>
        <p:nvSpPr>
          <p:cNvPr id="37" name="Symbol zastępczy tekstu 34">
            <a:extLst>
              <a:ext uri="{FF2B5EF4-FFF2-40B4-BE49-F238E27FC236}">
                <a16:creationId xmlns="" xmlns:a16="http://schemas.microsoft.com/office/drawing/2014/main" id="{A6D6C77E-3C17-49DD-A5B6-5F03B01A59C7}"/>
              </a:ext>
            </a:extLst>
          </p:cNvPr>
          <p:cNvSpPr txBox="1">
            <a:spLocks noGrp="1"/>
          </p:cNvSpPr>
          <p:nvPr>
            <p:ph type="body" sz="quarter" idx="4294967295"/>
          </p:nvPr>
        </p:nvSpPr>
        <p:spPr>
          <a:xfrm>
            <a:off x="6643436" y="2048045"/>
            <a:ext cx="211555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3"/>
              <a:tabLst/>
              <a:defRPr lang="pl-PL" sz="1200" b="0" i="0" u="none" strike="noStrike" cap="none" spc="0" baseline="0">
                <a:solidFill>
                  <a:srgbClr val="6D6E71"/>
                </a:solidFill>
                <a:uFillTx/>
                <a:latin typeface="Arial"/>
              </a:defRPr>
            </a:lvl1pPr>
          </a:lstStyle>
          <a:p>
            <a:pPr lvl="0"/>
            <a:endParaRPr lang="pl-PL"/>
          </a:p>
        </p:txBody>
      </p:sp>
      <p:sp>
        <p:nvSpPr>
          <p:cNvPr id="38" name="Symbol zastępczy tekstu 34">
            <a:extLst>
              <a:ext uri="{FF2B5EF4-FFF2-40B4-BE49-F238E27FC236}">
                <a16:creationId xmlns="" xmlns:a16="http://schemas.microsoft.com/office/drawing/2014/main" id="{16E9F502-7F24-443A-B434-FAE5994C5F78}"/>
              </a:ext>
            </a:extLst>
          </p:cNvPr>
          <p:cNvSpPr txBox="1">
            <a:spLocks noGrp="1"/>
          </p:cNvSpPr>
          <p:nvPr>
            <p:ph type="body" sz="quarter" idx="4294967295"/>
          </p:nvPr>
        </p:nvSpPr>
        <p:spPr>
          <a:xfrm>
            <a:off x="9448796" y="2051383"/>
            <a:ext cx="2181721"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4"/>
              <a:tabLst/>
              <a:defRPr lang="pl-PL" sz="1200" b="0" i="0" u="none" strike="noStrike" cap="none" spc="0" baseline="0">
                <a:solidFill>
                  <a:srgbClr val="6D6E71"/>
                </a:solidFill>
                <a:uFillTx/>
                <a:latin typeface="Arial"/>
              </a:defRPr>
            </a:lvl1pPr>
          </a:lstStyle>
          <a:p>
            <a:pPr lvl="0"/>
            <a:endParaRPr lang="pl-PL"/>
          </a:p>
        </p:txBody>
      </p:sp>
      <p:sp>
        <p:nvSpPr>
          <p:cNvPr id="39" name="Symbol zastępczy tekstu 34">
            <a:extLst>
              <a:ext uri="{FF2B5EF4-FFF2-40B4-BE49-F238E27FC236}">
                <a16:creationId xmlns="" xmlns:a16="http://schemas.microsoft.com/office/drawing/2014/main" id="{BA594A16-FF8C-495F-9168-85FEDA1EBF3F}"/>
              </a:ext>
            </a:extLst>
          </p:cNvPr>
          <p:cNvSpPr txBox="1">
            <a:spLocks noGrp="1"/>
          </p:cNvSpPr>
          <p:nvPr>
            <p:ph type="body" sz="quarter" idx="4294967295"/>
          </p:nvPr>
        </p:nvSpPr>
        <p:spPr>
          <a:xfrm>
            <a:off x="3836794" y="3237469"/>
            <a:ext cx="2171699"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7"/>
              <a:tabLst/>
              <a:defRPr lang="pl-PL" sz="1200" b="0" i="0" u="none" strike="noStrike" cap="none" spc="0" baseline="0">
                <a:solidFill>
                  <a:srgbClr val="6D6E71"/>
                </a:solidFill>
                <a:uFillTx/>
                <a:latin typeface="Arial"/>
              </a:defRPr>
            </a:lvl1pPr>
          </a:lstStyle>
          <a:p>
            <a:pPr lvl="0"/>
            <a:endParaRPr lang="pl-PL"/>
          </a:p>
        </p:txBody>
      </p:sp>
      <p:sp>
        <p:nvSpPr>
          <p:cNvPr id="40" name="Symbol zastępczy tekstu 34">
            <a:extLst>
              <a:ext uri="{FF2B5EF4-FFF2-40B4-BE49-F238E27FC236}">
                <a16:creationId xmlns="" xmlns:a16="http://schemas.microsoft.com/office/drawing/2014/main" id="{3C6D7070-87FF-4F9A-B81E-99B75478A9D8}"/>
              </a:ext>
            </a:extLst>
          </p:cNvPr>
          <p:cNvSpPr txBox="1">
            <a:spLocks noGrp="1"/>
          </p:cNvSpPr>
          <p:nvPr>
            <p:ph type="body" sz="quarter" idx="4294967295"/>
          </p:nvPr>
        </p:nvSpPr>
        <p:spPr>
          <a:xfrm>
            <a:off x="1013868" y="3198086"/>
            <a:ext cx="2193087"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8"/>
              <a:tabLst/>
              <a:defRPr lang="pl-PL" sz="1200" b="0" i="0" u="none" strike="noStrike" cap="none" spc="0" baseline="0">
                <a:solidFill>
                  <a:srgbClr val="6D6E71"/>
                </a:solidFill>
                <a:uFillTx/>
                <a:latin typeface="Arial"/>
              </a:defRPr>
            </a:lvl1pPr>
          </a:lstStyle>
          <a:p>
            <a:pPr lvl="0"/>
            <a:endParaRPr lang="pl-PL"/>
          </a:p>
        </p:txBody>
      </p:sp>
      <p:sp>
        <p:nvSpPr>
          <p:cNvPr id="41" name="Symbol zastępczy tekstu 34">
            <a:extLst>
              <a:ext uri="{FF2B5EF4-FFF2-40B4-BE49-F238E27FC236}">
                <a16:creationId xmlns="" xmlns:a16="http://schemas.microsoft.com/office/drawing/2014/main" id="{01C4A748-6DE2-4B80-88A7-0867A9A07293}"/>
              </a:ext>
            </a:extLst>
          </p:cNvPr>
          <p:cNvSpPr txBox="1">
            <a:spLocks noGrp="1"/>
          </p:cNvSpPr>
          <p:nvPr>
            <p:ph type="body" sz="quarter" idx="4294967295"/>
          </p:nvPr>
        </p:nvSpPr>
        <p:spPr>
          <a:xfrm>
            <a:off x="1012661" y="4378823"/>
            <a:ext cx="212357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9"/>
              <a:tabLst/>
              <a:defRPr lang="pl-PL" sz="1200" b="0" i="0" u="none" strike="noStrike" cap="none" spc="0" baseline="0">
                <a:solidFill>
                  <a:srgbClr val="6D6E71"/>
                </a:solidFill>
                <a:uFillTx/>
                <a:latin typeface="Arial"/>
              </a:defRPr>
            </a:lvl1pPr>
          </a:lstStyle>
          <a:p>
            <a:pPr lvl="0"/>
            <a:endParaRPr lang="pl-PL"/>
          </a:p>
        </p:txBody>
      </p:sp>
      <p:sp>
        <p:nvSpPr>
          <p:cNvPr id="42" name="Symbol zastępczy tekstu 34">
            <a:extLst>
              <a:ext uri="{FF2B5EF4-FFF2-40B4-BE49-F238E27FC236}">
                <a16:creationId xmlns="" xmlns:a16="http://schemas.microsoft.com/office/drawing/2014/main" id="{E371748F-0F3C-45C3-BEE5-7855736DF726}"/>
              </a:ext>
            </a:extLst>
          </p:cNvPr>
          <p:cNvSpPr txBox="1">
            <a:spLocks noGrp="1"/>
          </p:cNvSpPr>
          <p:nvPr>
            <p:ph type="body" sz="quarter" idx="4294967295"/>
          </p:nvPr>
        </p:nvSpPr>
        <p:spPr>
          <a:xfrm>
            <a:off x="3827376" y="4378823"/>
            <a:ext cx="211622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0"/>
              <a:tabLst/>
              <a:defRPr lang="pl-PL" sz="1200" b="0" i="0" u="none" strike="noStrike" cap="none" spc="0" baseline="0">
                <a:solidFill>
                  <a:srgbClr val="6D6E71"/>
                </a:solidFill>
                <a:uFillTx/>
                <a:latin typeface="Arial"/>
              </a:defRPr>
            </a:lvl1pPr>
          </a:lstStyle>
          <a:p>
            <a:pPr lvl="0"/>
            <a:endParaRPr lang="pl-PL"/>
          </a:p>
        </p:txBody>
      </p:sp>
      <p:sp>
        <p:nvSpPr>
          <p:cNvPr id="43" name="Symbol zastępczy tekstu 34">
            <a:extLst>
              <a:ext uri="{FF2B5EF4-FFF2-40B4-BE49-F238E27FC236}">
                <a16:creationId xmlns="" xmlns:a16="http://schemas.microsoft.com/office/drawing/2014/main" id="{1F8DBE29-2EAE-4228-9463-491CA16E96BB}"/>
              </a:ext>
            </a:extLst>
          </p:cNvPr>
          <p:cNvSpPr txBox="1">
            <a:spLocks noGrp="1"/>
          </p:cNvSpPr>
          <p:nvPr>
            <p:ph type="body" sz="quarter" idx="4294967295"/>
          </p:nvPr>
        </p:nvSpPr>
        <p:spPr>
          <a:xfrm>
            <a:off x="6635416" y="4382170"/>
            <a:ext cx="2115555"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1"/>
              <a:tabLst/>
              <a:defRPr lang="pl-PL" sz="1200" b="0" i="0" u="none" strike="noStrike" cap="none" spc="0" baseline="0">
                <a:solidFill>
                  <a:srgbClr val="6D6E71"/>
                </a:solidFill>
                <a:uFillTx/>
                <a:latin typeface="Arial"/>
              </a:defRPr>
            </a:lvl1pPr>
          </a:lstStyle>
          <a:p>
            <a:pPr lvl="0"/>
            <a:endParaRPr lang="pl-PL"/>
          </a:p>
        </p:txBody>
      </p:sp>
      <p:sp>
        <p:nvSpPr>
          <p:cNvPr id="44" name="Symbol zastępczy tekstu 34">
            <a:extLst>
              <a:ext uri="{FF2B5EF4-FFF2-40B4-BE49-F238E27FC236}">
                <a16:creationId xmlns="" xmlns:a16="http://schemas.microsoft.com/office/drawing/2014/main" id="{FE721418-F402-4C46-8816-A64A72CC10FB}"/>
              </a:ext>
            </a:extLst>
          </p:cNvPr>
          <p:cNvSpPr txBox="1">
            <a:spLocks noGrp="1"/>
          </p:cNvSpPr>
          <p:nvPr>
            <p:ph type="body" sz="quarter" idx="4294967295"/>
          </p:nvPr>
        </p:nvSpPr>
        <p:spPr>
          <a:xfrm>
            <a:off x="9440777" y="4385508"/>
            <a:ext cx="2181721"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2"/>
              <a:tabLst/>
              <a:defRPr lang="pl-PL" sz="1200" b="0" i="0" u="none" strike="noStrike" cap="none" spc="0" baseline="0">
                <a:solidFill>
                  <a:srgbClr val="6D6E71"/>
                </a:solidFill>
                <a:uFillTx/>
                <a:latin typeface="Arial"/>
              </a:defRPr>
            </a:lvl1pPr>
          </a:lstStyle>
          <a:p>
            <a:pPr lvl="0"/>
            <a:endParaRPr lang="pl-PL"/>
          </a:p>
        </p:txBody>
      </p:sp>
      <p:sp>
        <p:nvSpPr>
          <p:cNvPr id="45" name="Symbol zastępczy tekstu 34">
            <a:extLst>
              <a:ext uri="{FF2B5EF4-FFF2-40B4-BE49-F238E27FC236}">
                <a16:creationId xmlns="" xmlns:a16="http://schemas.microsoft.com/office/drawing/2014/main" id="{EEFCD437-4E42-432C-96E3-633CBBE085FD}"/>
              </a:ext>
            </a:extLst>
          </p:cNvPr>
          <p:cNvSpPr txBox="1">
            <a:spLocks noGrp="1"/>
          </p:cNvSpPr>
          <p:nvPr>
            <p:ph type="body" sz="quarter" idx="4294967295"/>
          </p:nvPr>
        </p:nvSpPr>
        <p:spPr>
          <a:xfrm>
            <a:off x="9547725" y="5551057"/>
            <a:ext cx="215499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3"/>
              <a:tabLst/>
              <a:defRPr lang="pl-PL" sz="1200" b="0" i="0" u="none" strike="noStrike" cap="none" spc="0" baseline="0">
                <a:solidFill>
                  <a:srgbClr val="6D6E71"/>
                </a:solidFill>
                <a:uFillTx/>
                <a:latin typeface="Arial"/>
              </a:defRPr>
            </a:lvl1pPr>
          </a:lstStyle>
          <a:p>
            <a:pPr lvl="0"/>
            <a:endParaRPr lang="pl-PL"/>
          </a:p>
        </p:txBody>
      </p:sp>
      <p:sp>
        <p:nvSpPr>
          <p:cNvPr id="46" name="Symbol zastępczy tekstu 34">
            <a:extLst>
              <a:ext uri="{FF2B5EF4-FFF2-40B4-BE49-F238E27FC236}">
                <a16:creationId xmlns="" xmlns:a16="http://schemas.microsoft.com/office/drawing/2014/main" id="{CF415927-48AB-44D3-AB95-956B44502649}"/>
              </a:ext>
            </a:extLst>
          </p:cNvPr>
          <p:cNvSpPr txBox="1">
            <a:spLocks noGrp="1"/>
          </p:cNvSpPr>
          <p:nvPr>
            <p:ph type="body" sz="quarter" idx="4294967295"/>
          </p:nvPr>
        </p:nvSpPr>
        <p:spPr>
          <a:xfrm>
            <a:off x="6643865" y="5554394"/>
            <a:ext cx="2160334"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4"/>
              <a:tabLst/>
              <a:defRPr lang="pl-PL" sz="1200" b="0" i="0" u="none" strike="noStrike" cap="none" spc="0" baseline="0">
                <a:solidFill>
                  <a:srgbClr val="6D6E71"/>
                </a:solidFill>
                <a:uFillTx/>
                <a:latin typeface="Arial"/>
              </a:defRPr>
            </a:lvl1pPr>
          </a:lstStyle>
          <a:p>
            <a:pPr lvl="0"/>
            <a:endParaRPr lang="pl-PL"/>
          </a:p>
        </p:txBody>
      </p:sp>
      <p:sp>
        <p:nvSpPr>
          <p:cNvPr id="47" name="Symbol zastępczy tekstu 34">
            <a:extLst>
              <a:ext uri="{FF2B5EF4-FFF2-40B4-BE49-F238E27FC236}">
                <a16:creationId xmlns="" xmlns:a16="http://schemas.microsoft.com/office/drawing/2014/main" id="{98271E4F-B7EF-4112-ABD0-E2BCC33C3660}"/>
              </a:ext>
            </a:extLst>
          </p:cNvPr>
          <p:cNvSpPr txBox="1">
            <a:spLocks noGrp="1"/>
          </p:cNvSpPr>
          <p:nvPr>
            <p:ph type="body" sz="quarter" idx="4294967295"/>
          </p:nvPr>
        </p:nvSpPr>
        <p:spPr>
          <a:xfrm>
            <a:off x="3828775" y="5531425"/>
            <a:ext cx="2171699"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15"/>
              <a:tabLst/>
              <a:defRPr lang="pl-PL" sz="1200" b="0" i="0" u="none" strike="noStrike" cap="none" spc="0" baseline="0">
                <a:solidFill>
                  <a:srgbClr val="6D6E71"/>
                </a:solidFill>
                <a:uFillTx/>
                <a:latin typeface="Arial"/>
              </a:defRPr>
            </a:lvl1pPr>
          </a:lstStyle>
          <a:p>
            <a:pPr lvl="0"/>
            <a:endParaRPr lang="pl-PL"/>
          </a:p>
        </p:txBody>
      </p:sp>
      <p:sp>
        <p:nvSpPr>
          <p:cNvPr id="48" name="Symbol zastępczy tekstu 34">
            <a:extLst>
              <a:ext uri="{FF2B5EF4-FFF2-40B4-BE49-F238E27FC236}">
                <a16:creationId xmlns="" xmlns:a16="http://schemas.microsoft.com/office/drawing/2014/main" id="{FD2619D8-D60A-4245-9E6C-AB0162782E52}"/>
              </a:ext>
            </a:extLst>
          </p:cNvPr>
          <p:cNvSpPr txBox="1">
            <a:spLocks noGrp="1"/>
          </p:cNvSpPr>
          <p:nvPr>
            <p:ph type="body" sz="quarter" idx="4294967295"/>
          </p:nvPr>
        </p:nvSpPr>
        <p:spPr>
          <a:xfrm>
            <a:off x="9514185" y="3230785"/>
            <a:ext cx="2154993"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5"/>
              <a:tabLst/>
              <a:defRPr lang="pl-PL" sz="1200" b="0" i="0" u="none" strike="noStrike" cap="none" spc="0" baseline="0">
                <a:solidFill>
                  <a:srgbClr val="6D6E71"/>
                </a:solidFill>
                <a:uFillTx/>
                <a:latin typeface="Arial"/>
              </a:defRPr>
            </a:lvl1pPr>
          </a:lstStyle>
          <a:p>
            <a:pPr lvl="0"/>
            <a:endParaRPr lang="pl-PL"/>
          </a:p>
        </p:txBody>
      </p:sp>
      <p:sp>
        <p:nvSpPr>
          <p:cNvPr id="49" name="Symbol zastępczy tekstu 34">
            <a:extLst>
              <a:ext uri="{FF2B5EF4-FFF2-40B4-BE49-F238E27FC236}">
                <a16:creationId xmlns="" xmlns:a16="http://schemas.microsoft.com/office/drawing/2014/main" id="{EA2BA212-B5DF-4747-A450-62F053ED497B}"/>
              </a:ext>
            </a:extLst>
          </p:cNvPr>
          <p:cNvSpPr txBox="1">
            <a:spLocks noGrp="1"/>
          </p:cNvSpPr>
          <p:nvPr>
            <p:ph type="body" sz="quarter" idx="4294967295"/>
          </p:nvPr>
        </p:nvSpPr>
        <p:spPr>
          <a:xfrm>
            <a:off x="6624178" y="3234123"/>
            <a:ext cx="2160334" cy="800100"/>
          </a:xfrm>
          <a:prstGeom prst="rect">
            <a:avLst/>
          </a:prstGeom>
          <a:noFill/>
          <a:ln>
            <a:noFill/>
          </a:ln>
        </p:spPr>
        <p:txBody>
          <a:bodyPr vert="horz" wrap="square" lIns="91440" tIns="45720" rIns="91440" bIns="45720" anchor="ctr" anchorCtr="1" compatLnSpc="1">
            <a:noAutofit/>
          </a:bodyPr>
          <a:lstStyle>
            <a:lvl1pPr marL="342900" marR="0" lvl="0" indent="-342900" algn="ctr" fontAlgn="auto">
              <a:spcAft>
                <a:spcPts val="0"/>
              </a:spcAft>
              <a:buClr>
                <a:srgbClr val="A43757"/>
              </a:buClr>
              <a:buSzPct val="100000"/>
              <a:buFont typeface="Arial"/>
              <a:buAutoNum type="arabicPeriod" startAt="6"/>
              <a:tabLst/>
              <a:defRPr lang="pl-PL" sz="1200" b="0" i="0" u="none" strike="noStrike" cap="none" spc="0" baseline="0">
                <a:solidFill>
                  <a:srgbClr val="6D6E71"/>
                </a:solidFill>
                <a:uFillTx/>
                <a:latin typeface="Arial"/>
              </a:defRPr>
            </a:lvl1pPr>
          </a:lstStyle>
          <a:p>
            <a:pPr lvl="0"/>
            <a:endParaRPr lang="pl-PL"/>
          </a:p>
        </p:txBody>
      </p:sp>
    </p:spTree>
    <p:extLst>
      <p:ext uri="{BB962C8B-B14F-4D97-AF65-F5344CB8AC3E}">
        <p14:creationId xmlns:p14="http://schemas.microsoft.com/office/powerpoint/2010/main" val="42874305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3_Nagłówek sekcji">
    <p:spTree>
      <p:nvGrpSpPr>
        <p:cNvPr id="1" name=""/>
        <p:cNvGrpSpPr/>
        <p:nvPr/>
      </p:nvGrpSpPr>
      <p:grpSpPr>
        <a:xfrm>
          <a:off x="0" y="0"/>
          <a:ext cx="0" cy="0"/>
          <a:chOff x="0" y="0"/>
          <a:chExt cx="0" cy="0"/>
        </a:xfrm>
      </p:grpSpPr>
      <p:pic>
        <p:nvPicPr>
          <p:cNvPr id="2" name="Obraz 3">
            <a:extLst>
              <a:ext uri="{FF2B5EF4-FFF2-40B4-BE49-F238E27FC236}">
                <a16:creationId xmlns="" xmlns:a16="http://schemas.microsoft.com/office/drawing/2014/main" id="{9EFC02DB-B770-489E-AAE3-AAEA5872045B}"/>
              </a:ext>
            </a:extLst>
          </p:cNvPr>
          <p:cNvPicPr>
            <a:picLocks noChangeAspect="1"/>
          </p:cNvPicPr>
          <p:nvPr/>
        </p:nvPicPr>
        <p:blipFill>
          <a:blip r:embed="rId2"/>
          <a:stretch>
            <a:fillRect/>
          </a:stretch>
        </p:blipFill>
        <p:spPr>
          <a:xfrm>
            <a:off x="0" y="1709"/>
            <a:ext cx="12191996" cy="6854571"/>
          </a:xfrm>
          <a:prstGeom prst="rect">
            <a:avLst/>
          </a:prstGeom>
          <a:noFill/>
          <a:ln cap="flat">
            <a:noFill/>
          </a:ln>
        </p:spPr>
      </p:pic>
      <p:pic>
        <p:nvPicPr>
          <p:cNvPr id="3" name="Obraz 7">
            <a:extLst>
              <a:ext uri="{FF2B5EF4-FFF2-40B4-BE49-F238E27FC236}">
                <a16:creationId xmlns="" xmlns:a16="http://schemas.microsoft.com/office/drawing/2014/main" id="{81CFB999-254A-4FC3-9A7B-E8BEA98872C8}"/>
              </a:ext>
            </a:extLst>
          </p:cNvPr>
          <p:cNvPicPr>
            <a:picLocks noChangeAspect="1"/>
          </p:cNvPicPr>
          <p:nvPr/>
        </p:nvPicPr>
        <p:blipFill>
          <a:blip r:embed="rId3"/>
          <a:stretch>
            <a:fillRect/>
          </a:stretch>
        </p:blipFill>
        <p:spPr>
          <a:xfrm>
            <a:off x="0" y="4155088"/>
            <a:ext cx="5523725" cy="807726"/>
          </a:xfrm>
          <a:prstGeom prst="rect">
            <a:avLst/>
          </a:prstGeom>
          <a:noFill/>
          <a:ln cap="flat">
            <a:noFill/>
          </a:ln>
        </p:spPr>
      </p:pic>
      <p:sp>
        <p:nvSpPr>
          <p:cNvPr id="4" name="Symbol zastępczy tekstu 12">
            <a:extLst>
              <a:ext uri="{FF2B5EF4-FFF2-40B4-BE49-F238E27FC236}">
                <a16:creationId xmlns="" xmlns:a16="http://schemas.microsoft.com/office/drawing/2014/main" id="{F3444566-B5A6-4CCE-8389-2ABB2B6C33FF}"/>
              </a:ext>
            </a:extLst>
          </p:cNvPr>
          <p:cNvSpPr txBox="1">
            <a:spLocks noGrp="1"/>
          </p:cNvSpPr>
          <p:nvPr>
            <p:ph type="body" sz="quarter" idx="4294967295"/>
          </p:nvPr>
        </p:nvSpPr>
        <p:spPr>
          <a:xfrm>
            <a:off x="914400" y="4241810"/>
            <a:ext cx="6252520" cy="64769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pl-PL" sz="4500" b="0" i="0" u="none" strike="noStrike" cap="all" spc="0" baseline="0">
                <a:solidFill>
                  <a:srgbClr val="FFFFFF"/>
                </a:solidFill>
                <a:uFillTx/>
                <a:latin typeface="Arial"/>
              </a:defRPr>
            </a:lvl1pPr>
          </a:lstStyle>
          <a:p>
            <a:pPr lvl="0"/>
            <a:r>
              <a:rPr lang="pl-PL"/>
              <a:t>Tytuł sekcji</a:t>
            </a:r>
          </a:p>
        </p:txBody>
      </p:sp>
    </p:spTree>
    <p:extLst>
      <p:ext uri="{BB962C8B-B14F-4D97-AF65-F5344CB8AC3E}">
        <p14:creationId xmlns:p14="http://schemas.microsoft.com/office/powerpoint/2010/main" val="5116022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1_Dwa elementy zawartości">
    <p:spTree>
      <p:nvGrpSpPr>
        <p:cNvPr id="1" name=""/>
        <p:cNvGrpSpPr/>
        <p:nvPr/>
      </p:nvGrpSpPr>
      <p:grpSpPr>
        <a:xfrm>
          <a:off x="0" y="0"/>
          <a:ext cx="0" cy="0"/>
          <a:chOff x="0" y="0"/>
          <a:chExt cx="0" cy="0"/>
        </a:xfrm>
      </p:grpSpPr>
      <p:sp>
        <p:nvSpPr>
          <p:cNvPr id="2" name="Symbol zastępczy tekstu 10">
            <a:extLst>
              <a:ext uri="{FF2B5EF4-FFF2-40B4-BE49-F238E27FC236}">
                <a16:creationId xmlns="" xmlns:a16="http://schemas.microsoft.com/office/drawing/2014/main" id="{DE76E607-24AF-4AFB-A0AF-D29C2E397CA5}"/>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pic>
        <p:nvPicPr>
          <p:cNvPr id="3" name="Obraz 3">
            <a:extLst>
              <a:ext uri="{FF2B5EF4-FFF2-40B4-BE49-F238E27FC236}">
                <a16:creationId xmlns="" xmlns:a16="http://schemas.microsoft.com/office/drawing/2014/main" id="{7AC2A0B7-A2EB-428B-8E0E-F67082B81486}"/>
              </a:ext>
            </a:extLst>
          </p:cNvPr>
          <p:cNvPicPr>
            <a:picLocks noChangeAspect="1"/>
          </p:cNvPicPr>
          <p:nvPr/>
        </p:nvPicPr>
        <p:blipFill>
          <a:blip r:embed="rId2"/>
          <a:stretch>
            <a:fillRect/>
          </a:stretch>
        </p:blipFill>
        <p:spPr>
          <a:xfrm>
            <a:off x="1876870" y="1963884"/>
            <a:ext cx="3277017" cy="990606"/>
          </a:xfrm>
          <a:prstGeom prst="rect">
            <a:avLst/>
          </a:prstGeom>
          <a:noFill/>
          <a:ln cap="flat">
            <a:noFill/>
          </a:ln>
        </p:spPr>
      </p:pic>
      <p:pic>
        <p:nvPicPr>
          <p:cNvPr id="4" name="Obraz 4">
            <a:extLst>
              <a:ext uri="{FF2B5EF4-FFF2-40B4-BE49-F238E27FC236}">
                <a16:creationId xmlns="" xmlns:a16="http://schemas.microsoft.com/office/drawing/2014/main" id="{279A3F60-64BF-40FB-9F32-75E92F0BBC69}"/>
              </a:ext>
            </a:extLst>
          </p:cNvPr>
          <p:cNvPicPr>
            <a:picLocks noChangeAspect="1"/>
          </p:cNvPicPr>
          <p:nvPr/>
        </p:nvPicPr>
        <p:blipFill>
          <a:blip r:embed="rId3"/>
          <a:stretch>
            <a:fillRect/>
          </a:stretch>
        </p:blipFill>
        <p:spPr>
          <a:xfrm>
            <a:off x="915506" y="3426366"/>
            <a:ext cx="2353062" cy="1002795"/>
          </a:xfrm>
          <a:prstGeom prst="rect">
            <a:avLst/>
          </a:prstGeom>
          <a:noFill/>
          <a:ln cap="flat">
            <a:noFill/>
          </a:ln>
        </p:spPr>
      </p:pic>
      <p:pic>
        <p:nvPicPr>
          <p:cNvPr id="5" name="Obraz 53">
            <a:extLst>
              <a:ext uri="{FF2B5EF4-FFF2-40B4-BE49-F238E27FC236}">
                <a16:creationId xmlns="" xmlns:a16="http://schemas.microsoft.com/office/drawing/2014/main" id="{D898CA77-47D8-45FC-8352-93EACBF4996A}"/>
              </a:ext>
            </a:extLst>
          </p:cNvPr>
          <p:cNvPicPr>
            <a:picLocks noChangeAspect="1"/>
          </p:cNvPicPr>
          <p:nvPr/>
        </p:nvPicPr>
        <p:blipFill>
          <a:blip r:embed="rId3"/>
          <a:stretch>
            <a:fillRect/>
          </a:stretch>
        </p:blipFill>
        <p:spPr>
          <a:xfrm>
            <a:off x="901653" y="4867241"/>
            <a:ext cx="2353062" cy="1002795"/>
          </a:xfrm>
          <a:prstGeom prst="rect">
            <a:avLst/>
          </a:prstGeom>
          <a:noFill/>
          <a:ln cap="flat">
            <a:noFill/>
          </a:ln>
        </p:spPr>
      </p:pic>
      <p:pic>
        <p:nvPicPr>
          <p:cNvPr id="6" name="Obraz 73">
            <a:extLst>
              <a:ext uri="{FF2B5EF4-FFF2-40B4-BE49-F238E27FC236}">
                <a16:creationId xmlns="" xmlns:a16="http://schemas.microsoft.com/office/drawing/2014/main" id="{9591B0D9-4657-4C34-909F-962AF6D38089}"/>
              </a:ext>
            </a:extLst>
          </p:cNvPr>
          <p:cNvPicPr>
            <a:picLocks noChangeAspect="1"/>
          </p:cNvPicPr>
          <p:nvPr/>
        </p:nvPicPr>
        <p:blipFill>
          <a:blip r:embed="rId3"/>
          <a:stretch>
            <a:fillRect/>
          </a:stretch>
        </p:blipFill>
        <p:spPr>
          <a:xfrm>
            <a:off x="3727981" y="3426366"/>
            <a:ext cx="2353062" cy="1002795"/>
          </a:xfrm>
          <a:prstGeom prst="rect">
            <a:avLst/>
          </a:prstGeom>
          <a:noFill/>
          <a:ln cap="flat">
            <a:noFill/>
          </a:ln>
        </p:spPr>
      </p:pic>
      <p:pic>
        <p:nvPicPr>
          <p:cNvPr id="7" name="Obraz 74">
            <a:extLst>
              <a:ext uri="{FF2B5EF4-FFF2-40B4-BE49-F238E27FC236}">
                <a16:creationId xmlns="" xmlns:a16="http://schemas.microsoft.com/office/drawing/2014/main" id="{9E1CF5A6-A4C1-4D0A-B707-3CB6D6216ED8}"/>
              </a:ext>
            </a:extLst>
          </p:cNvPr>
          <p:cNvPicPr>
            <a:picLocks noChangeAspect="1"/>
          </p:cNvPicPr>
          <p:nvPr/>
        </p:nvPicPr>
        <p:blipFill>
          <a:blip r:embed="rId3"/>
          <a:stretch>
            <a:fillRect/>
          </a:stretch>
        </p:blipFill>
        <p:spPr>
          <a:xfrm>
            <a:off x="3714119" y="4867241"/>
            <a:ext cx="2353062" cy="1002795"/>
          </a:xfrm>
          <a:prstGeom prst="rect">
            <a:avLst/>
          </a:prstGeom>
          <a:noFill/>
          <a:ln cap="flat">
            <a:noFill/>
          </a:ln>
        </p:spPr>
      </p:pic>
      <p:grpSp>
        <p:nvGrpSpPr>
          <p:cNvPr id="8" name="Grupa 13">
            <a:extLst>
              <a:ext uri="{FF2B5EF4-FFF2-40B4-BE49-F238E27FC236}">
                <a16:creationId xmlns="" xmlns:a16="http://schemas.microsoft.com/office/drawing/2014/main" id="{580B7D86-8185-4557-8A3E-727E704EA393}"/>
              </a:ext>
            </a:extLst>
          </p:cNvPr>
          <p:cNvGrpSpPr/>
          <p:nvPr/>
        </p:nvGrpSpPr>
        <p:grpSpPr>
          <a:xfrm>
            <a:off x="2078184" y="2962143"/>
            <a:ext cx="2826328" cy="485099"/>
            <a:chOff x="2078184" y="2962143"/>
            <a:chExt cx="2826328" cy="485099"/>
          </a:xfrm>
        </p:grpSpPr>
        <p:cxnSp>
          <p:nvCxnSpPr>
            <p:cNvPr id="9" name="Łącznik prosty 6">
              <a:extLst>
                <a:ext uri="{FF2B5EF4-FFF2-40B4-BE49-F238E27FC236}">
                  <a16:creationId xmlns="" xmlns:a16="http://schemas.microsoft.com/office/drawing/2014/main" id="{34D07435-51CA-4D63-BC51-9CE6EC948444}"/>
                </a:ext>
              </a:extLst>
            </p:cNvPr>
            <p:cNvCxnSpPr/>
            <p:nvPr/>
          </p:nvCxnSpPr>
          <p:spPr>
            <a:xfrm>
              <a:off x="2078184" y="3206837"/>
              <a:ext cx="2826328" cy="0"/>
            </a:xfrm>
            <a:prstGeom prst="straightConnector1">
              <a:avLst/>
            </a:prstGeom>
            <a:noFill/>
            <a:ln w="6345" cap="flat">
              <a:solidFill>
                <a:srgbClr val="A43757"/>
              </a:solidFill>
              <a:prstDash val="solid"/>
              <a:miter/>
            </a:ln>
          </p:spPr>
        </p:cxnSp>
        <p:cxnSp>
          <p:nvCxnSpPr>
            <p:cNvPr id="10" name="Łącznik prosty 12">
              <a:extLst>
                <a:ext uri="{FF2B5EF4-FFF2-40B4-BE49-F238E27FC236}">
                  <a16:creationId xmlns="" xmlns:a16="http://schemas.microsoft.com/office/drawing/2014/main" id="{E16DE119-6226-41E4-974F-07FB04BB230B}"/>
                </a:ext>
              </a:extLst>
            </p:cNvPr>
            <p:cNvCxnSpPr/>
            <p:nvPr/>
          </p:nvCxnSpPr>
          <p:spPr>
            <a:xfrm>
              <a:off x="3503057" y="2962143"/>
              <a:ext cx="6437" cy="238257"/>
            </a:xfrm>
            <a:prstGeom prst="straightConnector1">
              <a:avLst/>
            </a:prstGeom>
            <a:noFill/>
            <a:ln w="6345" cap="flat">
              <a:solidFill>
                <a:srgbClr val="A43757"/>
              </a:solidFill>
              <a:prstDash val="solid"/>
              <a:miter/>
            </a:ln>
          </p:spPr>
        </p:cxnSp>
        <p:cxnSp>
          <p:nvCxnSpPr>
            <p:cNvPr id="11" name="Łącznik prosty 75">
              <a:extLst>
                <a:ext uri="{FF2B5EF4-FFF2-40B4-BE49-F238E27FC236}">
                  <a16:creationId xmlns="" xmlns:a16="http://schemas.microsoft.com/office/drawing/2014/main" id="{20D28301-3022-403F-8292-C9CB4302BF55}"/>
                </a:ext>
              </a:extLst>
            </p:cNvPr>
            <p:cNvCxnSpPr/>
            <p:nvPr/>
          </p:nvCxnSpPr>
          <p:spPr>
            <a:xfrm>
              <a:off x="4891829" y="3204688"/>
              <a:ext cx="6438" cy="238265"/>
            </a:xfrm>
            <a:prstGeom prst="straightConnector1">
              <a:avLst/>
            </a:prstGeom>
            <a:noFill/>
            <a:ln w="6345" cap="flat">
              <a:solidFill>
                <a:srgbClr val="A43757"/>
              </a:solidFill>
              <a:prstDash val="solid"/>
              <a:miter/>
            </a:ln>
          </p:spPr>
        </p:cxnSp>
        <p:cxnSp>
          <p:nvCxnSpPr>
            <p:cNvPr id="12" name="Łącznik prosty 76">
              <a:extLst>
                <a:ext uri="{FF2B5EF4-FFF2-40B4-BE49-F238E27FC236}">
                  <a16:creationId xmlns="" xmlns:a16="http://schemas.microsoft.com/office/drawing/2014/main" id="{7F851F8B-0E8A-40B5-978B-FC904CDFB78F}"/>
                </a:ext>
              </a:extLst>
            </p:cNvPr>
            <p:cNvCxnSpPr/>
            <p:nvPr/>
          </p:nvCxnSpPr>
          <p:spPr>
            <a:xfrm>
              <a:off x="2082088" y="3208986"/>
              <a:ext cx="6438" cy="238256"/>
            </a:xfrm>
            <a:prstGeom prst="straightConnector1">
              <a:avLst/>
            </a:prstGeom>
            <a:noFill/>
            <a:ln w="6345" cap="flat">
              <a:solidFill>
                <a:srgbClr val="A43757"/>
              </a:solidFill>
              <a:prstDash val="solid"/>
              <a:miter/>
            </a:ln>
          </p:spPr>
        </p:cxnSp>
      </p:grpSp>
      <p:cxnSp>
        <p:nvCxnSpPr>
          <p:cNvPr id="13" name="Łącznik prosty 77">
            <a:extLst>
              <a:ext uri="{FF2B5EF4-FFF2-40B4-BE49-F238E27FC236}">
                <a16:creationId xmlns="" xmlns:a16="http://schemas.microsoft.com/office/drawing/2014/main" id="{1C491945-3406-4F3E-8448-B83D38A6388A}"/>
              </a:ext>
            </a:extLst>
          </p:cNvPr>
          <p:cNvCxnSpPr/>
          <p:nvPr/>
        </p:nvCxnSpPr>
        <p:spPr>
          <a:xfrm>
            <a:off x="2082472" y="4647127"/>
            <a:ext cx="2826328" cy="0"/>
          </a:xfrm>
          <a:prstGeom prst="straightConnector1">
            <a:avLst/>
          </a:prstGeom>
          <a:noFill/>
          <a:ln w="6345" cap="flat">
            <a:solidFill>
              <a:srgbClr val="A43757"/>
            </a:solidFill>
            <a:prstDash val="solid"/>
            <a:miter/>
          </a:ln>
        </p:spPr>
      </p:cxnSp>
      <p:cxnSp>
        <p:nvCxnSpPr>
          <p:cNvPr id="14" name="Łącznik prosty 78">
            <a:extLst>
              <a:ext uri="{FF2B5EF4-FFF2-40B4-BE49-F238E27FC236}">
                <a16:creationId xmlns="" xmlns:a16="http://schemas.microsoft.com/office/drawing/2014/main" id="{480EB3E5-6395-47FC-9D35-1EB7882CFD37}"/>
              </a:ext>
            </a:extLst>
          </p:cNvPr>
          <p:cNvCxnSpPr/>
          <p:nvPr/>
        </p:nvCxnSpPr>
        <p:spPr>
          <a:xfrm>
            <a:off x="4896118" y="4651415"/>
            <a:ext cx="6437" cy="238265"/>
          </a:xfrm>
          <a:prstGeom prst="straightConnector1">
            <a:avLst/>
          </a:prstGeom>
          <a:noFill/>
          <a:ln w="6345" cap="flat">
            <a:solidFill>
              <a:srgbClr val="A43757"/>
            </a:solidFill>
            <a:prstDash val="solid"/>
            <a:miter/>
          </a:ln>
        </p:spPr>
      </p:cxnSp>
      <p:cxnSp>
        <p:nvCxnSpPr>
          <p:cNvPr id="15" name="Łącznik prosty 79">
            <a:extLst>
              <a:ext uri="{FF2B5EF4-FFF2-40B4-BE49-F238E27FC236}">
                <a16:creationId xmlns="" xmlns:a16="http://schemas.microsoft.com/office/drawing/2014/main" id="{F10F0DD8-9D05-4848-BA8C-C3317A6DF6DF}"/>
              </a:ext>
            </a:extLst>
          </p:cNvPr>
          <p:cNvCxnSpPr/>
          <p:nvPr/>
        </p:nvCxnSpPr>
        <p:spPr>
          <a:xfrm>
            <a:off x="2086377" y="4422129"/>
            <a:ext cx="6437" cy="422087"/>
          </a:xfrm>
          <a:prstGeom prst="straightConnector1">
            <a:avLst/>
          </a:prstGeom>
          <a:noFill/>
          <a:ln w="6345" cap="flat">
            <a:solidFill>
              <a:srgbClr val="A43757"/>
            </a:solidFill>
            <a:prstDash val="solid"/>
            <a:miter/>
          </a:ln>
        </p:spPr>
      </p:cxnSp>
      <p:cxnSp>
        <p:nvCxnSpPr>
          <p:cNvPr id="16" name="Łącznik prosty 80">
            <a:extLst>
              <a:ext uri="{FF2B5EF4-FFF2-40B4-BE49-F238E27FC236}">
                <a16:creationId xmlns="" xmlns:a16="http://schemas.microsoft.com/office/drawing/2014/main" id="{EC3961E4-5528-49A1-B60F-7287E2D299BD}"/>
              </a:ext>
            </a:extLst>
          </p:cNvPr>
          <p:cNvCxnSpPr/>
          <p:nvPr/>
        </p:nvCxnSpPr>
        <p:spPr>
          <a:xfrm flipV="1">
            <a:off x="5606341" y="2435550"/>
            <a:ext cx="1640489" cy="9290"/>
          </a:xfrm>
          <a:prstGeom prst="straightConnector1">
            <a:avLst/>
          </a:prstGeom>
          <a:noFill/>
          <a:ln w="6345" cap="flat">
            <a:solidFill>
              <a:srgbClr val="A43757"/>
            </a:solidFill>
            <a:prstDash val="solid"/>
            <a:miter/>
          </a:ln>
        </p:spPr>
      </p:cxnSp>
      <p:sp>
        <p:nvSpPr>
          <p:cNvPr id="17" name="Symbol zastępczy tekstu 34">
            <a:extLst>
              <a:ext uri="{FF2B5EF4-FFF2-40B4-BE49-F238E27FC236}">
                <a16:creationId xmlns="" xmlns:a16="http://schemas.microsoft.com/office/drawing/2014/main" id="{CF26216F-39B6-40E3-A45D-FF4FE199D515}"/>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8" name="Symbol zastępczy tekstu 34">
            <a:extLst>
              <a:ext uri="{FF2B5EF4-FFF2-40B4-BE49-F238E27FC236}">
                <a16:creationId xmlns="" xmlns:a16="http://schemas.microsoft.com/office/drawing/2014/main" id="{09A13029-9CDF-4F27-AD05-376794BEFA3E}"/>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9" name="Symbol zastępczy tekstu 34">
            <a:extLst>
              <a:ext uri="{FF2B5EF4-FFF2-40B4-BE49-F238E27FC236}">
                <a16:creationId xmlns="" xmlns:a16="http://schemas.microsoft.com/office/drawing/2014/main" id="{A2CA2E34-4982-4AD2-AF39-A4B580BB5C0D}"/>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20" name="Symbol zastępczy tekstu 34">
            <a:extLst>
              <a:ext uri="{FF2B5EF4-FFF2-40B4-BE49-F238E27FC236}">
                <a16:creationId xmlns="" xmlns:a16="http://schemas.microsoft.com/office/drawing/2014/main" id="{28ED2120-D167-4BE6-AA76-8DEB895C88B7}"/>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21" name="Symbol zastępczy tekstu 34">
            <a:extLst>
              <a:ext uri="{FF2B5EF4-FFF2-40B4-BE49-F238E27FC236}">
                <a16:creationId xmlns="" xmlns:a16="http://schemas.microsoft.com/office/drawing/2014/main" id="{BBFFE84D-86B8-46D5-8BE6-B1C3288A846C}"/>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22" name="Symbol zastępczy tekstu 16">
            <a:extLst>
              <a:ext uri="{FF2B5EF4-FFF2-40B4-BE49-F238E27FC236}">
                <a16:creationId xmlns="" xmlns:a16="http://schemas.microsoft.com/office/drawing/2014/main" id="{9DE2A291-C1E3-4301-8408-27C58E2B4FB5}"/>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23" name="Symbol zastępczy tekstu 18">
            <a:extLst>
              <a:ext uri="{FF2B5EF4-FFF2-40B4-BE49-F238E27FC236}">
                <a16:creationId xmlns="" xmlns:a16="http://schemas.microsoft.com/office/drawing/2014/main" id="{A7DC6EE5-089A-4EAC-8A4D-4D259DFC4772}"/>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spTree>
    <p:extLst>
      <p:ext uri="{BB962C8B-B14F-4D97-AF65-F5344CB8AC3E}">
        <p14:creationId xmlns:p14="http://schemas.microsoft.com/office/powerpoint/2010/main" val="29127280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12_Dwa elementy zawartości">
    <p:spTree>
      <p:nvGrpSpPr>
        <p:cNvPr id="1" name=""/>
        <p:cNvGrpSpPr/>
        <p:nvPr/>
      </p:nvGrpSpPr>
      <p:grpSpPr>
        <a:xfrm>
          <a:off x="0" y="0"/>
          <a:ext cx="0" cy="0"/>
          <a:chOff x="0" y="0"/>
          <a:chExt cx="0" cy="0"/>
        </a:xfrm>
      </p:grpSpPr>
      <p:pic>
        <p:nvPicPr>
          <p:cNvPr id="2" name="Obraz 2">
            <a:extLst>
              <a:ext uri="{FF2B5EF4-FFF2-40B4-BE49-F238E27FC236}">
                <a16:creationId xmlns="" xmlns:a16="http://schemas.microsoft.com/office/drawing/2014/main" id="{F22376CA-52CE-4D5D-9873-6E9460B3CACF}"/>
              </a:ext>
            </a:extLst>
          </p:cNvPr>
          <p:cNvPicPr>
            <a:picLocks noChangeAspect="1"/>
          </p:cNvPicPr>
          <p:nvPr/>
        </p:nvPicPr>
        <p:blipFill>
          <a:blip r:embed="rId2"/>
          <a:stretch>
            <a:fillRect/>
          </a:stretch>
        </p:blipFill>
        <p:spPr>
          <a:xfrm>
            <a:off x="918971" y="3414003"/>
            <a:ext cx="2353062" cy="1005840"/>
          </a:xfrm>
          <a:prstGeom prst="rect">
            <a:avLst/>
          </a:prstGeom>
          <a:noFill/>
          <a:ln cap="flat">
            <a:noFill/>
          </a:ln>
        </p:spPr>
      </p:pic>
      <p:pic>
        <p:nvPicPr>
          <p:cNvPr id="3" name="Obraz 25">
            <a:extLst>
              <a:ext uri="{FF2B5EF4-FFF2-40B4-BE49-F238E27FC236}">
                <a16:creationId xmlns="" xmlns:a16="http://schemas.microsoft.com/office/drawing/2014/main" id="{C60C0D0D-53EE-41DD-934C-741C99330C92}"/>
              </a:ext>
            </a:extLst>
          </p:cNvPr>
          <p:cNvPicPr>
            <a:picLocks noChangeAspect="1"/>
          </p:cNvPicPr>
          <p:nvPr/>
        </p:nvPicPr>
        <p:blipFill>
          <a:blip r:embed="rId2"/>
          <a:stretch>
            <a:fillRect/>
          </a:stretch>
        </p:blipFill>
        <p:spPr>
          <a:xfrm>
            <a:off x="911345" y="4857987"/>
            <a:ext cx="2353062" cy="1005840"/>
          </a:xfrm>
          <a:prstGeom prst="rect">
            <a:avLst/>
          </a:prstGeom>
          <a:noFill/>
          <a:ln cap="flat">
            <a:noFill/>
          </a:ln>
        </p:spPr>
      </p:pic>
      <p:pic>
        <p:nvPicPr>
          <p:cNvPr id="4" name="Obraz 26">
            <a:extLst>
              <a:ext uri="{FF2B5EF4-FFF2-40B4-BE49-F238E27FC236}">
                <a16:creationId xmlns="" xmlns:a16="http://schemas.microsoft.com/office/drawing/2014/main" id="{7EE5A0A4-4AAA-44CC-A3FF-5C59CFB7329C}"/>
              </a:ext>
            </a:extLst>
          </p:cNvPr>
          <p:cNvPicPr>
            <a:picLocks noChangeAspect="1"/>
          </p:cNvPicPr>
          <p:nvPr/>
        </p:nvPicPr>
        <p:blipFill>
          <a:blip r:embed="rId2"/>
          <a:stretch>
            <a:fillRect/>
          </a:stretch>
        </p:blipFill>
        <p:spPr>
          <a:xfrm>
            <a:off x="3692648" y="4850370"/>
            <a:ext cx="2353062" cy="1005840"/>
          </a:xfrm>
          <a:prstGeom prst="rect">
            <a:avLst/>
          </a:prstGeom>
          <a:noFill/>
          <a:ln cap="flat">
            <a:noFill/>
          </a:ln>
        </p:spPr>
      </p:pic>
      <p:pic>
        <p:nvPicPr>
          <p:cNvPr id="5" name="Obraz 27">
            <a:extLst>
              <a:ext uri="{FF2B5EF4-FFF2-40B4-BE49-F238E27FC236}">
                <a16:creationId xmlns="" xmlns:a16="http://schemas.microsoft.com/office/drawing/2014/main" id="{CEDD6A52-557C-4354-8559-97B7812447DE}"/>
              </a:ext>
            </a:extLst>
          </p:cNvPr>
          <p:cNvPicPr>
            <a:picLocks noChangeAspect="1"/>
          </p:cNvPicPr>
          <p:nvPr/>
        </p:nvPicPr>
        <p:blipFill>
          <a:blip r:embed="rId2"/>
          <a:stretch>
            <a:fillRect/>
          </a:stretch>
        </p:blipFill>
        <p:spPr>
          <a:xfrm>
            <a:off x="3742181" y="3402573"/>
            <a:ext cx="2353062" cy="1005840"/>
          </a:xfrm>
          <a:prstGeom prst="rect">
            <a:avLst/>
          </a:prstGeom>
          <a:noFill/>
          <a:ln cap="flat">
            <a:noFill/>
          </a:ln>
        </p:spPr>
      </p:pic>
      <p:pic>
        <p:nvPicPr>
          <p:cNvPr id="6" name="Obraz 9">
            <a:extLst>
              <a:ext uri="{FF2B5EF4-FFF2-40B4-BE49-F238E27FC236}">
                <a16:creationId xmlns="" xmlns:a16="http://schemas.microsoft.com/office/drawing/2014/main" id="{4C39BCB0-07CA-4090-8FED-A80FC2804E93}"/>
              </a:ext>
            </a:extLst>
          </p:cNvPr>
          <p:cNvPicPr>
            <a:picLocks noChangeAspect="1"/>
          </p:cNvPicPr>
          <p:nvPr/>
        </p:nvPicPr>
        <p:blipFill>
          <a:blip r:embed="rId3"/>
          <a:stretch>
            <a:fillRect/>
          </a:stretch>
        </p:blipFill>
        <p:spPr>
          <a:xfrm>
            <a:off x="1866134" y="1935720"/>
            <a:ext cx="3265935" cy="990606"/>
          </a:xfrm>
          <a:prstGeom prst="rect">
            <a:avLst/>
          </a:prstGeom>
          <a:noFill/>
          <a:ln cap="flat">
            <a:noFill/>
          </a:ln>
        </p:spPr>
      </p:pic>
      <p:sp>
        <p:nvSpPr>
          <p:cNvPr id="7" name="Symbol zastępczy tekstu 10">
            <a:extLst>
              <a:ext uri="{FF2B5EF4-FFF2-40B4-BE49-F238E27FC236}">
                <a16:creationId xmlns="" xmlns:a16="http://schemas.microsoft.com/office/drawing/2014/main" id="{CDACB757-CD0E-4820-8E56-0FAB9F39D39C}"/>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cxnSp>
        <p:nvCxnSpPr>
          <p:cNvPr id="8" name="Łącznik prosty 6">
            <a:extLst>
              <a:ext uri="{FF2B5EF4-FFF2-40B4-BE49-F238E27FC236}">
                <a16:creationId xmlns="" xmlns:a16="http://schemas.microsoft.com/office/drawing/2014/main" id="{0CD1468F-9DFD-4A90-9620-0271207E7AE7}"/>
              </a:ext>
            </a:extLst>
          </p:cNvPr>
          <p:cNvCxnSpPr/>
          <p:nvPr/>
        </p:nvCxnSpPr>
        <p:spPr>
          <a:xfrm>
            <a:off x="2078184" y="3206837"/>
            <a:ext cx="2826328" cy="0"/>
          </a:xfrm>
          <a:prstGeom prst="straightConnector1">
            <a:avLst/>
          </a:prstGeom>
          <a:noFill/>
          <a:ln w="6345" cap="flat">
            <a:solidFill>
              <a:srgbClr val="A43757"/>
            </a:solidFill>
            <a:prstDash val="solid"/>
            <a:miter/>
          </a:ln>
        </p:spPr>
      </p:cxnSp>
      <p:cxnSp>
        <p:nvCxnSpPr>
          <p:cNvPr id="9" name="Łącznik prosty 12">
            <a:extLst>
              <a:ext uri="{FF2B5EF4-FFF2-40B4-BE49-F238E27FC236}">
                <a16:creationId xmlns="" xmlns:a16="http://schemas.microsoft.com/office/drawing/2014/main" id="{6F002230-591C-4DF6-A098-E4923D3E5D09}"/>
              </a:ext>
            </a:extLst>
          </p:cNvPr>
          <p:cNvCxnSpPr/>
          <p:nvPr/>
        </p:nvCxnSpPr>
        <p:spPr>
          <a:xfrm>
            <a:off x="3503057" y="2962143"/>
            <a:ext cx="6437" cy="238257"/>
          </a:xfrm>
          <a:prstGeom prst="straightConnector1">
            <a:avLst/>
          </a:prstGeom>
          <a:noFill/>
          <a:ln w="6345" cap="flat">
            <a:solidFill>
              <a:srgbClr val="A43757"/>
            </a:solidFill>
            <a:prstDash val="solid"/>
            <a:miter/>
          </a:ln>
        </p:spPr>
      </p:cxnSp>
      <p:cxnSp>
        <p:nvCxnSpPr>
          <p:cNvPr id="10" name="Łącznik prosty 77">
            <a:extLst>
              <a:ext uri="{FF2B5EF4-FFF2-40B4-BE49-F238E27FC236}">
                <a16:creationId xmlns="" xmlns:a16="http://schemas.microsoft.com/office/drawing/2014/main" id="{B250126B-5882-4A12-A661-EB1683255421}"/>
              </a:ext>
            </a:extLst>
          </p:cNvPr>
          <p:cNvCxnSpPr/>
          <p:nvPr/>
        </p:nvCxnSpPr>
        <p:spPr>
          <a:xfrm>
            <a:off x="2082472" y="4647127"/>
            <a:ext cx="2826328" cy="0"/>
          </a:xfrm>
          <a:prstGeom prst="straightConnector1">
            <a:avLst/>
          </a:prstGeom>
          <a:noFill/>
          <a:ln w="6345" cap="flat">
            <a:solidFill>
              <a:srgbClr val="A43757"/>
            </a:solidFill>
            <a:prstDash val="solid"/>
            <a:miter/>
          </a:ln>
        </p:spPr>
      </p:cxnSp>
      <p:cxnSp>
        <p:nvCxnSpPr>
          <p:cNvPr id="11" name="Łącznik prosty 79">
            <a:extLst>
              <a:ext uri="{FF2B5EF4-FFF2-40B4-BE49-F238E27FC236}">
                <a16:creationId xmlns="" xmlns:a16="http://schemas.microsoft.com/office/drawing/2014/main" id="{6EE85E32-F0AB-4A99-88CA-A9BAF1AF2C66}"/>
              </a:ext>
            </a:extLst>
          </p:cNvPr>
          <p:cNvCxnSpPr/>
          <p:nvPr/>
        </p:nvCxnSpPr>
        <p:spPr>
          <a:xfrm>
            <a:off x="2080625" y="4387519"/>
            <a:ext cx="6968" cy="305254"/>
          </a:xfrm>
          <a:prstGeom prst="straightConnector1">
            <a:avLst/>
          </a:prstGeom>
          <a:noFill/>
          <a:ln w="6345" cap="flat">
            <a:solidFill>
              <a:srgbClr val="A43757"/>
            </a:solidFill>
            <a:prstDash val="solid"/>
            <a:miter/>
          </a:ln>
        </p:spPr>
      </p:cxnSp>
      <p:cxnSp>
        <p:nvCxnSpPr>
          <p:cNvPr id="12" name="Łącznik prosty 80">
            <a:extLst>
              <a:ext uri="{FF2B5EF4-FFF2-40B4-BE49-F238E27FC236}">
                <a16:creationId xmlns="" xmlns:a16="http://schemas.microsoft.com/office/drawing/2014/main" id="{0D9805C7-3B7A-44D1-A09D-FD02DFED67F4}"/>
              </a:ext>
            </a:extLst>
          </p:cNvPr>
          <p:cNvCxnSpPr/>
          <p:nvPr/>
        </p:nvCxnSpPr>
        <p:spPr>
          <a:xfrm flipV="1">
            <a:off x="5606341" y="2435550"/>
            <a:ext cx="1640489" cy="9290"/>
          </a:xfrm>
          <a:prstGeom prst="straightConnector1">
            <a:avLst/>
          </a:prstGeom>
          <a:noFill/>
          <a:ln w="6345" cap="flat">
            <a:solidFill>
              <a:srgbClr val="A43757"/>
            </a:solidFill>
            <a:prstDash val="solid"/>
            <a:miter/>
          </a:ln>
        </p:spPr>
      </p:cxnSp>
      <p:sp>
        <p:nvSpPr>
          <p:cNvPr id="13" name="Symbol zastępczy tekstu 34">
            <a:extLst>
              <a:ext uri="{FF2B5EF4-FFF2-40B4-BE49-F238E27FC236}">
                <a16:creationId xmlns="" xmlns:a16="http://schemas.microsoft.com/office/drawing/2014/main" id="{285136D6-5D82-43C9-994F-F207C92A9B3F}"/>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4" name="Symbol zastępczy tekstu 34">
            <a:extLst>
              <a:ext uri="{FF2B5EF4-FFF2-40B4-BE49-F238E27FC236}">
                <a16:creationId xmlns="" xmlns:a16="http://schemas.microsoft.com/office/drawing/2014/main" id="{CCCF03BB-5F5B-4C0C-9242-43CE0B8556D1}"/>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5" name="Symbol zastępczy tekstu 34">
            <a:extLst>
              <a:ext uri="{FF2B5EF4-FFF2-40B4-BE49-F238E27FC236}">
                <a16:creationId xmlns="" xmlns:a16="http://schemas.microsoft.com/office/drawing/2014/main" id="{7B47C0B3-6B4C-4C18-9688-94DF7E03988E}"/>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6" name="Symbol zastępczy tekstu 34">
            <a:extLst>
              <a:ext uri="{FF2B5EF4-FFF2-40B4-BE49-F238E27FC236}">
                <a16:creationId xmlns="" xmlns:a16="http://schemas.microsoft.com/office/drawing/2014/main" id="{519D6E91-E2F4-4410-A0E1-F51A1F82B66E}"/>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17" name="Symbol zastępczy tekstu 34">
            <a:extLst>
              <a:ext uri="{FF2B5EF4-FFF2-40B4-BE49-F238E27FC236}">
                <a16:creationId xmlns="" xmlns:a16="http://schemas.microsoft.com/office/drawing/2014/main" id="{489E6622-C796-4337-BBE2-F5FE2CC098E0}"/>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18" name="Symbol zastępczy tekstu 16">
            <a:extLst>
              <a:ext uri="{FF2B5EF4-FFF2-40B4-BE49-F238E27FC236}">
                <a16:creationId xmlns="" xmlns:a16="http://schemas.microsoft.com/office/drawing/2014/main" id="{BB32D035-E829-4FA9-9163-16F04295FB4A}"/>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19" name="Symbol zastępczy tekstu 18">
            <a:extLst>
              <a:ext uri="{FF2B5EF4-FFF2-40B4-BE49-F238E27FC236}">
                <a16:creationId xmlns="" xmlns:a16="http://schemas.microsoft.com/office/drawing/2014/main" id="{03966490-7065-41AF-99F6-C0AEF8169F95}"/>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cxnSp>
        <p:nvCxnSpPr>
          <p:cNvPr id="20" name="Łącznik prosty ze strzałką 8">
            <a:extLst>
              <a:ext uri="{FF2B5EF4-FFF2-40B4-BE49-F238E27FC236}">
                <a16:creationId xmlns="" xmlns:a16="http://schemas.microsoft.com/office/drawing/2014/main" id="{15850BD1-5410-47EE-9D4F-AC2740883CE4}"/>
              </a:ext>
            </a:extLst>
          </p:cNvPr>
          <p:cNvCxnSpPr/>
          <p:nvPr/>
        </p:nvCxnSpPr>
        <p:spPr>
          <a:xfrm>
            <a:off x="2068830" y="3200400"/>
            <a:ext cx="0" cy="205740"/>
          </a:xfrm>
          <a:prstGeom prst="straightConnector1">
            <a:avLst/>
          </a:prstGeom>
          <a:noFill/>
          <a:ln w="6345" cap="flat">
            <a:solidFill>
              <a:srgbClr val="A43757"/>
            </a:solidFill>
            <a:prstDash val="solid"/>
            <a:miter/>
            <a:tailEnd type="arrow"/>
          </a:ln>
        </p:spPr>
      </p:cxnSp>
      <p:cxnSp>
        <p:nvCxnSpPr>
          <p:cNvPr id="21" name="Łącznik prosty ze strzałką 30">
            <a:extLst>
              <a:ext uri="{FF2B5EF4-FFF2-40B4-BE49-F238E27FC236}">
                <a16:creationId xmlns="" xmlns:a16="http://schemas.microsoft.com/office/drawing/2014/main" id="{B50CA651-4C8B-4F9A-9AF6-2340DA6A6B85}"/>
              </a:ext>
            </a:extLst>
          </p:cNvPr>
          <p:cNvCxnSpPr/>
          <p:nvPr/>
        </p:nvCxnSpPr>
        <p:spPr>
          <a:xfrm>
            <a:off x="4907283" y="3215643"/>
            <a:ext cx="0" cy="205740"/>
          </a:xfrm>
          <a:prstGeom prst="straightConnector1">
            <a:avLst/>
          </a:prstGeom>
          <a:noFill/>
          <a:ln w="6345" cap="flat">
            <a:solidFill>
              <a:srgbClr val="A43757"/>
            </a:solidFill>
            <a:prstDash val="solid"/>
            <a:miter/>
            <a:tailEnd type="arrow"/>
          </a:ln>
        </p:spPr>
      </p:cxnSp>
      <p:cxnSp>
        <p:nvCxnSpPr>
          <p:cNvPr id="22" name="Łącznik prosty ze strzałką 31">
            <a:extLst>
              <a:ext uri="{FF2B5EF4-FFF2-40B4-BE49-F238E27FC236}">
                <a16:creationId xmlns="" xmlns:a16="http://schemas.microsoft.com/office/drawing/2014/main" id="{BEA3A845-A91B-419E-9040-D2A70ACA3F86}"/>
              </a:ext>
            </a:extLst>
          </p:cNvPr>
          <p:cNvCxnSpPr/>
          <p:nvPr/>
        </p:nvCxnSpPr>
        <p:spPr>
          <a:xfrm>
            <a:off x="2089751" y="4644393"/>
            <a:ext cx="0" cy="205740"/>
          </a:xfrm>
          <a:prstGeom prst="straightConnector1">
            <a:avLst/>
          </a:prstGeom>
          <a:noFill/>
          <a:ln w="6345" cap="flat">
            <a:solidFill>
              <a:srgbClr val="A43757"/>
            </a:solidFill>
            <a:prstDash val="solid"/>
            <a:miter/>
            <a:tailEnd type="arrow"/>
          </a:ln>
        </p:spPr>
      </p:cxnSp>
      <p:cxnSp>
        <p:nvCxnSpPr>
          <p:cNvPr id="23" name="Łącznik prosty ze strzałką 32">
            <a:extLst>
              <a:ext uri="{FF2B5EF4-FFF2-40B4-BE49-F238E27FC236}">
                <a16:creationId xmlns="" xmlns:a16="http://schemas.microsoft.com/office/drawing/2014/main" id="{B5CF9EDB-955A-4D2C-9FBD-B297953F107E}"/>
              </a:ext>
            </a:extLst>
          </p:cNvPr>
          <p:cNvCxnSpPr/>
          <p:nvPr/>
        </p:nvCxnSpPr>
        <p:spPr>
          <a:xfrm>
            <a:off x="4899656" y="4648270"/>
            <a:ext cx="0" cy="205740"/>
          </a:xfrm>
          <a:prstGeom prst="straightConnector1">
            <a:avLst/>
          </a:prstGeom>
          <a:noFill/>
          <a:ln w="6345" cap="flat">
            <a:solidFill>
              <a:srgbClr val="A43757"/>
            </a:solidFill>
            <a:prstDash val="solid"/>
            <a:miter/>
            <a:tailEnd type="arrow"/>
          </a:ln>
        </p:spPr>
      </p:cxnSp>
    </p:spTree>
    <p:extLst>
      <p:ext uri="{BB962C8B-B14F-4D97-AF65-F5344CB8AC3E}">
        <p14:creationId xmlns:p14="http://schemas.microsoft.com/office/powerpoint/2010/main" val="3921408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13_Dwa elementy zawartości">
    <p:spTree>
      <p:nvGrpSpPr>
        <p:cNvPr id="1" name=""/>
        <p:cNvGrpSpPr/>
        <p:nvPr/>
      </p:nvGrpSpPr>
      <p:grpSpPr>
        <a:xfrm>
          <a:off x="0" y="0"/>
          <a:ext cx="0" cy="0"/>
          <a:chOff x="0" y="0"/>
          <a:chExt cx="0" cy="0"/>
        </a:xfrm>
      </p:grpSpPr>
      <p:pic>
        <p:nvPicPr>
          <p:cNvPr id="2" name="Obraz 9">
            <a:extLst>
              <a:ext uri="{FF2B5EF4-FFF2-40B4-BE49-F238E27FC236}">
                <a16:creationId xmlns="" xmlns:a16="http://schemas.microsoft.com/office/drawing/2014/main" id="{D17E3AD6-B481-486B-900F-588189B71628}"/>
              </a:ext>
            </a:extLst>
          </p:cNvPr>
          <p:cNvPicPr>
            <a:picLocks noChangeAspect="1"/>
          </p:cNvPicPr>
          <p:nvPr/>
        </p:nvPicPr>
        <p:blipFill>
          <a:blip r:embed="rId2"/>
          <a:stretch>
            <a:fillRect/>
          </a:stretch>
        </p:blipFill>
        <p:spPr>
          <a:xfrm>
            <a:off x="1866134" y="1935720"/>
            <a:ext cx="3265935" cy="990606"/>
          </a:xfrm>
          <a:prstGeom prst="rect">
            <a:avLst/>
          </a:prstGeom>
          <a:noFill/>
          <a:ln cap="flat">
            <a:noFill/>
          </a:ln>
        </p:spPr>
      </p:pic>
      <p:sp>
        <p:nvSpPr>
          <p:cNvPr id="3" name="Symbol zastępczy tekstu 10">
            <a:extLst>
              <a:ext uri="{FF2B5EF4-FFF2-40B4-BE49-F238E27FC236}">
                <a16:creationId xmlns="" xmlns:a16="http://schemas.microsoft.com/office/drawing/2014/main" id="{02C75697-A93B-4CEE-A32E-6209E65871C1}"/>
              </a:ext>
            </a:extLst>
          </p:cNvPr>
          <p:cNvSpPr txBox="1">
            <a:spLocks noGrp="1"/>
          </p:cNvSpPr>
          <p:nvPr>
            <p:ph type="body" sz="quarter" idx="4294967295"/>
          </p:nvPr>
        </p:nvSpPr>
        <p:spPr>
          <a:xfrm>
            <a:off x="1816098" y="812801"/>
            <a:ext cx="8826502" cy="6349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500" b="0" i="0" u="none" strike="noStrike" cap="all" spc="0" baseline="0">
                <a:solidFill>
                  <a:srgbClr val="6D6E71"/>
                </a:solidFill>
                <a:uFillTx/>
                <a:latin typeface="Arial"/>
              </a:defRPr>
            </a:lvl1pPr>
          </a:lstStyle>
          <a:p>
            <a:pPr lvl="0"/>
            <a:r>
              <a:rPr lang="pl-PL"/>
              <a:t>tytuł</a:t>
            </a:r>
          </a:p>
        </p:txBody>
      </p:sp>
      <p:cxnSp>
        <p:nvCxnSpPr>
          <p:cNvPr id="4" name="Łącznik prosty 80">
            <a:extLst>
              <a:ext uri="{FF2B5EF4-FFF2-40B4-BE49-F238E27FC236}">
                <a16:creationId xmlns="" xmlns:a16="http://schemas.microsoft.com/office/drawing/2014/main" id="{525BFD9D-D84F-40C3-BCE7-2312B18690D7}"/>
              </a:ext>
            </a:extLst>
          </p:cNvPr>
          <p:cNvCxnSpPr/>
          <p:nvPr/>
        </p:nvCxnSpPr>
        <p:spPr>
          <a:xfrm flipV="1">
            <a:off x="5606341" y="2435550"/>
            <a:ext cx="1640489" cy="9290"/>
          </a:xfrm>
          <a:prstGeom prst="straightConnector1">
            <a:avLst/>
          </a:prstGeom>
          <a:noFill/>
          <a:ln w="6345" cap="flat">
            <a:solidFill>
              <a:srgbClr val="A43757"/>
            </a:solidFill>
            <a:prstDash val="solid"/>
            <a:miter/>
          </a:ln>
        </p:spPr>
      </p:cxnSp>
      <p:sp>
        <p:nvSpPr>
          <p:cNvPr id="5" name="Symbol zastępczy tekstu 34">
            <a:extLst>
              <a:ext uri="{FF2B5EF4-FFF2-40B4-BE49-F238E27FC236}">
                <a16:creationId xmlns="" xmlns:a16="http://schemas.microsoft.com/office/drawing/2014/main" id="{18C23841-6523-46FE-BA31-F80C239C25F2}"/>
              </a:ext>
            </a:extLst>
          </p:cNvPr>
          <p:cNvSpPr txBox="1">
            <a:spLocks noGrp="1"/>
          </p:cNvSpPr>
          <p:nvPr>
            <p:ph type="body" sz="quarter" idx="4294967295"/>
          </p:nvPr>
        </p:nvSpPr>
        <p:spPr>
          <a:xfrm>
            <a:off x="1005026" y="3496985"/>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6" name="Symbol zastępczy tekstu 34">
            <a:extLst>
              <a:ext uri="{FF2B5EF4-FFF2-40B4-BE49-F238E27FC236}">
                <a16:creationId xmlns="" xmlns:a16="http://schemas.microsoft.com/office/drawing/2014/main" id="{4D5A8955-0062-41DD-81D6-9A6DD748AA99}"/>
              </a:ext>
            </a:extLst>
          </p:cNvPr>
          <p:cNvSpPr txBox="1">
            <a:spLocks noGrp="1"/>
          </p:cNvSpPr>
          <p:nvPr>
            <p:ph type="body" sz="quarter" idx="4294967295"/>
          </p:nvPr>
        </p:nvSpPr>
        <p:spPr>
          <a:xfrm>
            <a:off x="3802651" y="3535088"/>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7" name="Symbol zastępczy tekstu 34">
            <a:extLst>
              <a:ext uri="{FF2B5EF4-FFF2-40B4-BE49-F238E27FC236}">
                <a16:creationId xmlns="" xmlns:a16="http://schemas.microsoft.com/office/drawing/2014/main" id="{716B17AC-FFF2-425A-91F1-9F95BA6B268D}"/>
              </a:ext>
            </a:extLst>
          </p:cNvPr>
          <p:cNvSpPr txBox="1">
            <a:spLocks noGrp="1"/>
          </p:cNvSpPr>
          <p:nvPr>
            <p:ph type="body" sz="quarter" idx="4294967295"/>
          </p:nvPr>
        </p:nvSpPr>
        <p:spPr>
          <a:xfrm>
            <a:off x="3808091" y="4944782"/>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8" name="Symbol zastępczy tekstu 34">
            <a:extLst>
              <a:ext uri="{FF2B5EF4-FFF2-40B4-BE49-F238E27FC236}">
                <a16:creationId xmlns="" xmlns:a16="http://schemas.microsoft.com/office/drawing/2014/main" id="{E028E6A1-0F78-46B9-AFF3-F53942804075}"/>
              </a:ext>
            </a:extLst>
          </p:cNvPr>
          <p:cNvSpPr txBox="1">
            <a:spLocks noGrp="1"/>
          </p:cNvSpPr>
          <p:nvPr>
            <p:ph type="body" sz="quarter" idx="4294967295"/>
          </p:nvPr>
        </p:nvSpPr>
        <p:spPr>
          <a:xfrm>
            <a:off x="972363" y="4966554"/>
            <a:ext cx="2154993"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6D6E71"/>
                </a:solidFill>
                <a:uFillTx/>
                <a:latin typeface="Arial"/>
              </a:defRPr>
            </a:lvl1pPr>
          </a:lstStyle>
          <a:p>
            <a:pPr lvl="0"/>
            <a:endParaRPr lang="pl-PL"/>
          </a:p>
        </p:txBody>
      </p:sp>
      <p:sp>
        <p:nvSpPr>
          <p:cNvPr id="9" name="Symbol zastępczy tekstu 34">
            <a:extLst>
              <a:ext uri="{FF2B5EF4-FFF2-40B4-BE49-F238E27FC236}">
                <a16:creationId xmlns="" xmlns:a16="http://schemas.microsoft.com/office/drawing/2014/main" id="{EFD7A915-EC6D-4851-BA45-92D9DB169493}"/>
              </a:ext>
            </a:extLst>
          </p:cNvPr>
          <p:cNvSpPr txBox="1">
            <a:spLocks noGrp="1"/>
          </p:cNvSpPr>
          <p:nvPr>
            <p:ph type="body" sz="quarter" idx="4294967295"/>
          </p:nvPr>
        </p:nvSpPr>
        <p:spPr>
          <a:xfrm>
            <a:off x="1984732" y="2043748"/>
            <a:ext cx="3044467" cy="800100"/>
          </a:xfrm>
          <a:prstGeom prst="rect">
            <a:avLst/>
          </a:prstGeom>
          <a:noFill/>
          <a:ln>
            <a:noFill/>
          </a:ln>
        </p:spPr>
        <p:txBody>
          <a:bodyPr vert="horz" wrap="square" lIns="91440" tIns="45720" rIns="91440" bIns="45720" anchor="ctr" anchorCtr="1" compatLnSpc="1">
            <a:noAutofit/>
          </a:bodyPr>
          <a:lstStyle>
            <a:lvl1pPr marL="0" marR="0" lvl="0" indent="0" algn="ctr" fontAlgn="auto">
              <a:spcAft>
                <a:spcPts val="0"/>
              </a:spcAft>
              <a:buNone/>
              <a:tabLst/>
              <a:defRPr lang="pl-PL" sz="1200" b="1" i="0" u="none" strike="noStrike" cap="none" spc="0" baseline="0">
                <a:solidFill>
                  <a:srgbClr val="FFFFFF"/>
                </a:solidFill>
                <a:uFillTx/>
                <a:latin typeface="Arial"/>
              </a:defRPr>
            </a:lvl1pPr>
          </a:lstStyle>
          <a:p>
            <a:pPr lvl="0"/>
            <a:endParaRPr lang="pl-PL"/>
          </a:p>
        </p:txBody>
      </p:sp>
      <p:sp>
        <p:nvSpPr>
          <p:cNvPr id="10" name="Symbol zastępczy tekstu 16">
            <a:extLst>
              <a:ext uri="{FF2B5EF4-FFF2-40B4-BE49-F238E27FC236}">
                <a16:creationId xmlns="" xmlns:a16="http://schemas.microsoft.com/office/drawing/2014/main" id="{B4EED3F3-ED7D-4C5B-8FC3-90C0E6FB75F5}"/>
              </a:ext>
            </a:extLst>
          </p:cNvPr>
          <p:cNvSpPr txBox="1">
            <a:spLocks noGrp="1"/>
          </p:cNvSpPr>
          <p:nvPr>
            <p:ph type="body" sz="quarter" idx="4294967295"/>
          </p:nvPr>
        </p:nvSpPr>
        <p:spPr>
          <a:xfrm>
            <a:off x="7413626" y="2236786"/>
            <a:ext cx="3803647" cy="45720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pl-PL" sz="2000" b="1" i="0" u="none" strike="noStrike" cap="all" spc="0" baseline="0">
                <a:solidFill>
                  <a:srgbClr val="A43757"/>
                </a:solidFill>
                <a:uFillTx/>
                <a:latin typeface="Arial"/>
              </a:defRPr>
            </a:lvl1pPr>
          </a:lstStyle>
          <a:p>
            <a:pPr lvl="0"/>
            <a:r>
              <a:rPr lang="pl-PL"/>
              <a:t>tytuł</a:t>
            </a:r>
          </a:p>
        </p:txBody>
      </p:sp>
      <p:sp>
        <p:nvSpPr>
          <p:cNvPr id="11" name="Symbol zastępczy tekstu 18">
            <a:extLst>
              <a:ext uri="{FF2B5EF4-FFF2-40B4-BE49-F238E27FC236}">
                <a16:creationId xmlns="" xmlns:a16="http://schemas.microsoft.com/office/drawing/2014/main" id="{9227BA91-10E5-4437-9715-30C47D7ABE36}"/>
              </a:ext>
            </a:extLst>
          </p:cNvPr>
          <p:cNvSpPr txBox="1">
            <a:spLocks noGrp="1"/>
          </p:cNvSpPr>
          <p:nvPr>
            <p:ph type="body" sz="quarter" idx="4294967295"/>
          </p:nvPr>
        </p:nvSpPr>
        <p:spPr>
          <a:xfrm>
            <a:off x="7396160" y="2792413"/>
            <a:ext cx="3854452" cy="342900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sz="1200" b="0" i="0" u="none" strike="noStrike" cap="none" spc="0" baseline="0">
                <a:solidFill>
                  <a:srgbClr val="6D6E71"/>
                </a:solidFill>
                <a:uFillTx/>
                <a:latin typeface="Arial"/>
              </a:defRPr>
            </a:lvl1pPr>
          </a:lstStyle>
          <a:p>
            <a:pPr lvl="0"/>
            <a:r>
              <a:rPr lang="pl-PL"/>
              <a:t>Tutaj rozwinięcie w postaci punktorów</a:t>
            </a:r>
          </a:p>
        </p:txBody>
      </p:sp>
      <p:pic>
        <p:nvPicPr>
          <p:cNvPr id="12" name="Obraz 3">
            <a:extLst>
              <a:ext uri="{FF2B5EF4-FFF2-40B4-BE49-F238E27FC236}">
                <a16:creationId xmlns="" xmlns:a16="http://schemas.microsoft.com/office/drawing/2014/main" id="{A4A07384-A1ED-47F6-816A-10C8DEA2EC74}"/>
              </a:ext>
            </a:extLst>
          </p:cNvPr>
          <p:cNvPicPr>
            <a:picLocks noChangeAspect="1"/>
          </p:cNvPicPr>
          <p:nvPr/>
        </p:nvPicPr>
        <p:blipFill>
          <a:blip r:embed="rId3"/>
          <a:stretch>
            <a:fillRect/>
          </a:stretch>
        </p:blipFill>
        <p:spPr>
          <a:xfrm>
            <a:off x="886026" y="3415722"/>
            <a:ext cx="2350017" cy="984507"/>
          </a:xfrm>
          <a:prstGeom prst="rect">
            <a:avLst/>
          </a:prstGeom>
          <a:noFill/>
          <a:ln cap="flat">
            <a:noFill/>
          </a:ln>
        </p:spPr>
      </p:pic>
      <p:pic>
        <p:nvPicPr>
          <p:cNvPr id="13" name="Obraz 28">
            <a:extLst>
              <a:ext uri="{FF2B5EF4-FFF2-40B4-BE49-F238E27FC236}">
                <a16:creationId xmlns="" xmlns:a16="http://schemas.microsoft.com/office/drawing/2014/main" id="{5C888964-5A5D-40F6-919D-04BCE033DFE0}"/>
              </a:ext>
            </a:extLst>
          </p:cNvPr>
          <p:cNvPicPr>
            <a:picLocks noChangeAspect="1"/>
          </p:cNvPicPr>
          <p:nvPr/>
        </p:nvPicPr>
        <p:blipFill>
          <a:blip r:embed="rId3"/>
          <a:stretch>
            <a:fillRect/>
          </a:stretch>
        </p:blipFill>
        <p:spPr>
          <a:xfrm>
            <a:off x="3756903" y="3407484"/>
            <a:ext cx="2350017" cy="984507"/>
          </a:xfrm>
          <a:prstGeom prst="rect">
            <a:avLst/>
          </a:prstGeom>
          <a:noFill/>
          <a:ln cap="flat">
            <a:noFill/>
          </a:ln>
        </p:spPr>
      </p:pic>
      <p:pic>
        <p:nvPicPr>
          <p:cNvPr id="14" name="Obraz 29">
            <a:extLst>
              <a:ext uri="{FF2B5EF4-FFF2-40B4-BE49-F238E27FC236}">
                <a16:creationId xmlns="" xmlns:a16="http://schemas.microsoft.com/office/drawing/2014/main" id="{B109A0DD-7C19-48C9-902D-1B13153D558C}"/>
              </a:ext>
            </a:extLst>
          </p:cNvPr>
          <p:cNvPicPr>
            <a:picLocks noChangeAspect="1"/>
          </p:cNvPicPr>
          <p:nvPr/>
        </p:nvPicPr>
        <p:blipFill>
          <a:blip r:embed="rId3"/>
          <a:stretch>
            <a:fillRect/>
          </a:stretch>
        </p:blipFill>
        <p:spPr>
          <a:xfrm>
            <a:off x="890140" y="4853223"/>
            <a:ext cx="2350017" cy="984507"/>
          </a:xfrm>
          <a:prstGeom prst="rect">
            <a:avLst/>
          </a:prstGeom>
          <a:noFill/>
          <a:ln cap="flat">
            <a:noFill/>
          </a:ln>
        </p:spPr>
      </p:pic>
      <p:pic>
        <p:nvPicPr>
          <p:cNvPr id="15" name="Obraz 33">
            <a:extLst>
              <a:ext uri="{FF2B5EF4-FFF2-40B4-BE49-F238E27FC236}">
                <a16:creationId xmlns="" xmlns:a16="http://schemas.microsoft.com/office/drawing/2014/main" id="{11F88474-2F17-4922-8011-37E1576B4918}"/>
              </a:ext>
            </a:extLst>
          </p:cNvPr>
          <p:cNvPicPr>
            <a:picLocks noChangeAspect="1"/>
          </p:cNvPicPr>
          <p:nvPr/>
        </p:nvPicPr>
        <p:blipFill>
          <a:blip r:embed="rId3"/>
          <a:stretch>
            <a:fillRect/>
          </a:stretch>
        </p:blipFill>
        <p:spPr>
          <a:xfrm>
            <a:off x="3748674" y="4857338"/>
            <a:ext cx="2350017" cy="984507"/>
          </a:xfrm>
          <a:prstGeom prst="rect">
            <a:avLst/>
          </a:prstGeom>
          <a:noFill/>
          <a:ln cap="flat">
            <a:noFill/>
          </a:ln>
        </p:spPr>
      </p:pic>
      <p:grpSp>
        <p:nvGrpSpPr>
          <p:cNvPr id="16" name="Grupa 34">
            <a:extLst>
              <a:ext uri="{FF2B5EF4-FFF2-40B4-BE49-F238E27FC236}">
                <a16:creationId xmlns="" xmlns:a16="http://schemas.microsoft.com/office/drawing/2014/main" id="{2F87C5C3-3BD2-46D1-B359-28538B6AFBA1}"/>
              </a:ext>
            </a:extLst>
          </p:cNvPr>
          <p:cNvGrpSpPr/>
          <p:nvPr/>
        </p:nvGrpSpPr>
        <p:grpSpPr>
          <a:xfrm>
            <a:off x="2078184" y="2962143"/>
            <a:ext cx="2826328" cy="485099"/>
            <a:chOff x="2078184" y="2962143"/>
            <a:chExt cx="2826328" cy="485099"/>
          </a:xfrm>
        </p:grpSpPr>
        <p:cxnSp>
          <p:nvCxnSpPr>
            <p:cNvPr id="17" name="Łącznik prosty 35">
              <a:extLst>
                <a:ext uri="{FF2B5EF4-FFF2-40B4-BE49-F238E27FC236}">
                  <a16:creationId xmlns="" xmlns:a16="http://schemas.microsoft.com/office/drawing/2014/main" id="{174170DD-EAB0-433F-8A11-EB4905BFD4EF}"/>
                </a:ext>
              </a:extLst>
            </p:cNvPr>
            <p:cNvCxnSpPr/>
            <p:nvPr/>
          </p:nvCxnSpPr>
          <p:spPr>
            <a:xfrm>
              <a:off x="2078184" y="3206837"/>
              <a:ext cx="2826328" cy="0"/>
            </a:xfrm>
            <a:prstGeom prst="straightConnector1">
              <a:avLst/>
            </a:prstGeom>
            <a:noFill/>
            <a:ln w="6345" cap="flat">
              <a:solidFill>
                <a:srgbClr val="D1D3D4"/>
              </a:solidFill>
              <a:prstDash val="solid"/>
              <a:miter/>
            </a:ln>
          </p:spPr>
        </p:cxnSp>
        <p:cxnSp>
          <p:nvCxnSpPr>
            <p:cNvPr id="18" name="Łącznik prosty 36">
              <a:extLst>
                <a:ext uri="{FF2B5EF4-FFF2-40B4-BE49-F238E27FC236}">
                  <a16:creationId xmlns="" xmlns:a16="http://schemas.microsoft.com/office/drawing/2014/main" id="{18A0ED95-9926-4CF6-AC86-A77E132F65AA}"/>
                </a:ext>
              </a:extLst>
            </p:cNvPr>
            <p:cNvCxnSpPr/>
            <p:nvPr/>
          </p:nvCxnSpPr>
          <p:spPr>
            <a:xfrm>
              <a:off x="3503057" y="2962143"/>
              <a:ext cx="6437" cy="238257"/>
            </a:xfrm>
            <a:prstGeom prst="straightConnector1">
              <a:avLst/>
            </a:prstGeom>
            <a:noFill/>
            <a:ln w="6345" cap="flat">
              <a:solidFill>
                <a:srgbClr val="D1D3D4"/>
              </a:solidFill>
              <a:prstDash val="solid"/>
              <a:miter/>
            </a:ln>
          </p:spPr>
        </p:cxnSp>
        <p:cxnSp>
          <p:nvCxnSpPr>
            <p:cNvPr id="19" name="Łącznik prosty 37">
              <a:extLst>
                <a:ext uri="{FF2B5EF4-FFF2-40B4-BE49-F238E27FC236}">
                  <a16:creationId xmlns="" xmlns:a16="http://schemas.microsoft.com/office/drawing/2014/main" id="{28992DFB-AA0B-4D4A-BC9D-83C947E0998E}"/>
                </a:ext>
              </a:extLst>
            </p:cNvPr>
            <p:cNvCxnSpPr/>
            <p:nvPr/>
          </p:nvCxnSpPr>
          <p:spPr>
            <a:xfrm>
              <a:off x="4891829" y="3204688"/>
              <a:ext cx="6438" cy="238265"/>
            </a:xfrm>
            <a:prstGeom prst="straightConnector1">
              <a:avLst/>
            </a:prstGeom>
            <a:noFill/>
            <a:ln w="6345" cap="flat">
              <a:solidFill>
                <a:srgbClr val="D1D3D4"/>
              </a:solidFill>
              <a:prstDash val="solid"/>
              <a:miter/>
            </a:ln>
          </p:spPr>
        </p:cxnSp>
        <p:cxnSp>
          <p:nvCxnSpPr>
            <p:cNvPr id="20" name="Łącznik prosty 38">
              <a:extLst>
                <a:ext uri="{FF2B5EF4-FFF2-40B4-BE49-F238E27FC236}">
                  <a16:creationId xmlns="" xmlns:a16="http://schemas.microsoft.com/office/drawing/2014/main" id="{29932940-6AD8-4DD7-AFFB-4D6354ECDA15}"/>
                </a:ext>
              </a:extLst>
            </p:cNvPr>
            <p:cNvCxnSpPr/>
            <p:nvPr/>
          </p:nvCxnSpPr>
          <p:spPr>
            <a:xfrm>
              <a:off x="2082088" y="3208986"/>
              <a:ext cx="6438" cy="238256"/>
            </a:xfrm>
            <a:prstGeom prst="straightConnector1">
              <a:avLst/>
            </a:prstGeom>
            <a:noFill/>
            <a:ln w="6345" cap="flat">
              <a:solidFill>
                <a:srgbClr val="D1D3D4"/>
              </a:solidFill>
              <a:prstDash val="solid"/>
              <a:miter/>
            </a:ln>
          </p:spPr>
        </p:cxnSp>
      </p:grpSp>
      <p:cxnSp>
        <p:nvCxnSpPr>
          <p:cNvPr id="21" name="Łącznik prosty 39">
            <a:extLst>
              <a:ext uri="{FF2B5EF4-FFF2-40B4-BE49-F238E27FC236}">
                <a16:creationId xmlns="" xmlns:a16="http://schemas.microsoft.com/office/drawing/2014/main" id="{DCAA81AB-FFC3-4A81-9EDB-0FAEBF394509}"/>
              </a:ext>
            </a:extLst>
          </p:cNvPr>
          <p:cNvCxnSpPr/>
          <p:nvPr/>
        </p:nvCxnSpPr>
        <p:spPr>
          <a:xfrm>
            <a:off x="2082472" y="4647127"/>
            <a:ext cx="2826328" cy="0"/>
          </a:xfrm>
          <a:prstGeom prst="straightConnector1">
            <a:avLst/>
          </a:prstGeom>
          <a:noFill/>
          <a:ln w="6345" cap="flat">
            <a:solidFill>
              <a:srgbClr val="D1D3D4"/>
            </a:solidFill>
            <a:prstDash val="solid"/>
            <a:miter/>
          </a:ln>
        </p:spPr>
      </p:cxnSp>
      <p:cxnSp>
        <p:nvCxnSpPr>
          <p:cNvPr id="22" name="Łącznik prosty 40">
            <a:extLst>
              <a:ext uri="{FF2B5EF4-FFF2-40B4-BE49-F238E27FC236}">
                <a16:creationId xmlns="" xmlns:a16="http://schemas.microsoft.com/office/drawing/2014/main" id="{E6B041C7-0D43-47E9-8DB9-B39F94E2D529}"/>
              </a:ext>
            </a:extLst>
          </p:cNvPr>
          <p:cNvCxnSpPr/>
          <p:nvPr/>
        </p:nvCxnSpPr>
        <p:spPr>
          <a:xfrm>
            <a:off x="4896118" y="4651415"/>
            <a:ext cx="6437" cy="238265"/>
          </a:xfrm>
          <a:prstGeom prst="straightConnector1">
            <a:avLst/>
          </a:prstGeom>
          <a:noFill/>
          <a:ln w="6345" cap="flat">
            <a:solidFill>
              <a:srgbClr val="D1D3D4"/>
            </a:solidFill>
            <a:prstDash val="solid"/>
            <a:miter/>
          </a:ln>
        </p:spPr>
      </p:cxnSp>
      <p:cxnSp>
        <p:nvCxnSpPr>
          <p:cNvPr id="23" name="Łącznik prosty 41">
            <a:extLst>
              <a:ext uri="{FF2B5EF4-FFF2-40B4-BE49-F238E27FC236}">
                <a16:creationId xmlns="" xmlns:a16="http://schemas.microsoft.com/office/drawing/2014/main" id="{ECA36A80-1B2E-4577-8C87-7CB5A06F9D7A}"/>
              </a:ext>
            </a:extLst>
          </p:cNvPr>
          <p:cNvCxnSpPr/>
          <p:nvPr/>
        </p:nvCxnSpPr>
        <p:spPr>
          <a:xfrm>
            <a:off x="2086377" y="4401025"/>
            <a:ext cx="6437" cy="464305"/>
          </a:xfrm>
          <a:prstGeom prst="straightConnector1">
            <a:avLst/>
          </a:prstGeom>
          <a:noFill/>
          <a:ln w="6345" cap="flat">
            <a:solidFill>
              <a:srgbClr val="D1D3D4"/>
            </a:solidFill>
            <a:prstDash val="solid"/>
            <a:miter/>
          </a:ln>
        </p:spPr>
      </p:cxnSp>
    </p:spTree>
    <p:extLst>
      <p:ext uri="{BB962C8B-B14F-4D97-AF65-F5344CB8AC3E}">
        <p14:creationId xmlns:p14="http://schemas.microsoft.com/office/powerpoint/2010/main" val="16074590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4_Nagłówek sekcji">
    <p:spTree>
      <p:nvGrpSpPr>
        <p:cNvPr id="1" name=""/>
        <p:cNvGrpSpPr/>
        <p:nvPr/>
      </p:nvGrpSpPr>
      <p:grpSpPr>
        <a:xfrm>
          <a:off x="0" y="0"/>
          <a:ext cx="0" cy="0"/>
          <a:chOff x="0" y="0"/>
          <a:chExt cx="0" cy="0"/>
        </a:xfrm>
      </p:grpSpPr>
      <p:pic>
        <p:nvPicPr>
          <p:cNvPr id="2" name="Obraz 16">
            <a:extLst>
              <a:ext uri="{FF2B5EF4-FFF2-40B4-BE49-F238E27FC236}">
                <a16:creationId xmlns="" xmlns:a16="http://schemas.microsoft.com/office/drawing/2014/main" id="{2A0C2756-12AB-4FD9-9FC9-50705FBA36BD}"/>
              </a:ext>
            </a:extLst>
          </p:cNvPr>
          <p:cNvPicPr>
            <a:picLocks noChangeAspect="1"/>
          </p:cNvPicPr>
          <p:nvPr/>
        </p:nvPicPr>
        <p:blipFill>
          <a:blip r:embed="rId2"/>
          <a:stretch>
            <a:fillRect/>
          </a:stretch>
        </p:blipFill>
        <p:spPr>
          <a:xfrm>
            <a:off x="0" y="3145"/>
            <a:ext cx="12191996" cy="6856290"/>
          </a:xfrm>
          <a:prstGeom prst="rect">
            <a:avLst/>
          </a:prstGeom>
          <a:noFill/>
          <a:ln cap="flat">
            <a:noFill/>
          </a:ln>
        </p:spPr>
      </p:pic>
      <p:pic>
        <p:nvPicPr>
          <p:cNvPr id="3" name="Obraz 7">
            <a:extLst>
              <a:ext uri="{FF2B5EF4-FFF2-40B4-BE49-F238E27FC236}">
                <a16:creationId xmlns="" xmlns:a16="http://schemas.microsoft.com/office/drawing/2014/main" id="{D4F2B813-AF08-4267-B9BD-3B964B0585D4}"/>
              </a:ext>
            </a:extLst>
          </p:cNvPr>
          <p:cNvPicPr>
            <a:picLocks noChangeAspect="1"/>
          </p:cNvPicPr>
          <p:nvPr/>
        </p:nvPicPr>
        <p:blipFill>
          <a:blip r:embed="rId3"/>
          <a:stretch>
            <a:fillRect/>
          </a:stretch>
        </p:blipFill>
        <p:spPr>
          <a:xfrm>
            <a:off x="0" y="3915241"/>
            <a:ext cx="7929795" cy="807726"/>
          </a:xfrm>
          <a:prstGeom prst="rect">
            <a:avLst/>
          </a:prstGeom>
          <a:noFill/>
          <a:ln cap="flat">
            <a:noFill/>
          </a:ln>
        </p:spPr>
      </p:pic>
      <p:pic>
        <p:nvPicPr>
          <p:cNvPr id="4" name="Obraz 10">
            <a:extLst>
              <a:ext uri="{FF2B5EF4-FFF2-40B4-BE49-F238E27FC236}">
                <a16:creationId xmlns="" xmlns:a16="http://schemas.microsoft.com/office/drawing/2014/main" id="{EDF9B3E5-A6F5-4349-9946-1646ACF58F06}"/>
              </a:ext>
            </a:extLst>
          </p:cNvPr>
          <p:cNvPicPr>
            <a:picLocks noChangeAspect="1"/>
          </p:cNvPicPr>
          <p:nvPr/>
        </p:nvPicPr>
        <p:blipFill>
          <a:blip r:embed="rId4"/>
          <a:stretch>
            <a:fillRect/>
          </a:stretch>
        </p:blipFill>
        <p:spPr>
          <a:xfrm>
            <a:off x="3267855" y="3597642"/>
            <a:ext cx="2323472" cy="359761"/>
          </a:xfrm>
          <a:prstGeom prst="rect">
            <a:avLst/>
          </a:prstGeom>
          <a:noFill/>
          <a:ln cap="flat">
            <a:noFill/>
          </a:ln>
        </p:spPr>
      </p:pic>
      <p:pic>
        <p:nvPicPr>
          <p:cNvPr id="5" name="Obraz 4">
            <a:extLst>
              <a:ext uri="{FF2B5EF4-FFF2-40B4-BE49-F238E27FC236}">
                <a16:creationId xmlns="" xmlns:a16="http://schemas.microsoft.com/office/drawing/2014/main" id="{BE961E82-FD2E-4338-86CD-2D1DC970B40B}"/>
              </a:ext>
            </a:extLst>
          </p:cNvPr>
          <p:cNvPicPr>
            <a:picLocks noChangeAspect="1"/>
          </p:cNvPicPr>
          <p:nvPr/>
        </p:nvPicPr>
        <p:blipFill>
          <a:blip r:embed="rId5"/>
          <a:stretch>
            <a:fillRect/>
          </a:stretch>
        </p:blipFill>
        <p:spPr>
          <a:xfrm>
            <a:off x="10168228" y="4877949"/>
            <a:ext cx="1719072" cy="1719072"/>
          </a:xfrm>
          <a:prstGeom prst="rect">
            <a:avLst/>
          </a:prstGeom>
          <a:noFill/>
          <a:ln cap="flat">
            <a:noFill/>
          </a:ln>
        </p:spPr>
      </p:pic>
      <p:pic>
        <p:nvPicPr>
          <p:cNvPr id="6" name="Obraz 5">
            <a:extLst>
              <a:ext uri="{FF2B5EF4-FFF2-40B4-BE49-F238E27FC236}">
                <a16:creationId xmlns="" xmlns:a16="http://schemas.microsoft.com/office/drawing/2014/main" id="{D9E0ACAC-7BC4-4676-9B01-0D4C9FD44756}"/>
              </a:ext>
            </a:extLst>
          </p:cNvPr>
          <p:cNvPicPr>
            <a:picLocks noChangeAspect="1"/>
          </p:cNvPicPr>
          <p:nvPr/>
        </p:nvPicPr>
        <p:blipFill>
          <a:blip r:embed="rId6"/>
          <a:stretch>
            <a:fillRect/>
          </a:stretch>
        </p:blipFill>
        <p:spPr>
          <a:xfrm>
            <a:off x="0" y="741560"/>
            <a:ext cx="3736860" cy="877824"/>
          </a:xfrm>
          <a:prstGeom prst="rect">
            <a:avLst/>
          </a:prstGeom>
          <a:noFill/>
          <a:ln cap="flat">
            <a:noFill/>
          </a:ln>
        </p:spPr>
      </p:pic>
      <p:sp>
        <p:nvSpPr>
          <p:cNvPr id="7" name="Prostokąt 6">
            <a:extLst>
              <a:ext uri="{FF2B5EF4-FFF2-40B4-BE49-F238E27FC236}">
                <a16:creationId xmlns="" xmlns:a16="http://schemas.microsoft.com/office/drawing/2014/main" id="{C86D41B1-6522-4705-BC50-C3B19EB58FBB}"/>
              </a:ext>
            </a:extLst>
          </p:cNvPr>
          <p:cNvSpPr/>
          <p:nvPr/>
        </p:nvSpPr>
        <p:spPr>
          <a:xfrm>
            <a:off x="9774305" y="1010796"/>
            <a:ext cx="1868585" cy="353945"/>
          </a:xfrm>
          <a:prstGeom prst="rect">
            <a:avLst/>
          </a:prstGeom>
          <a:noFill/>
          <a:ln cap="flat">
            <a:noFill/>
            <a:prstDash val="solid"/>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pl-PL" sz="1700" kern="0" dirty="0">
                <a:solidFill>
                  <a:srgbClr val="FFFFFF"/>
                </a:solidFill>
                <a:latin typeface="Arial"/>
              </a:rPr>
              <a:t>www.smmlegal.pl</a:t>
            </a:r>
          </a:p>
        </p:txBody>
      </p:sp>
      <p:sp>
        <p:nvSpPr>
          <p:cNvPr id="8" name="pole tekstowe 12">
            <a:extLst>
              <a:ext uri="{FF2B5EF4-FFF2-40B4-BE49-F238E27FC236}">
                <a16:creationId xmlns="" xmlns:a16="http://schemas.microsoft.com/office/drawing/2014/main" id="{2FA9B514-23C3-46F8-AC12-AC8D88652882}"/>
              </a:ext>
            </a:extLst>
          </p:cNvPr>
          <p:cNvSpPr txBox="1"/>
          <p:nvPr/>
        </p:nvSpPr>
        <p:spPr>
          <a:xfrm>
            <a:off x="3327812" y="3582646"/>
            <a:ext cx="2188561" cy="400114"/>
          </a:xfrm>
          <a:prstGeom prst="rect">
            <a:avLst/>
          </a:prstGeom>
          <a:noFill/>
          <a:ln cap="flat">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pl-PL" sz="2000" kern="0" cap="all" dirty="0">
                <a:solidFill>
                  <a:srgbClr val="FFFFFF"/>
                </a:solidFill>
                <a:latin typeface="Arial"/>
              </a:rPr>
              <a:t>zapraszamy</a:t>
            </a:r>
          </a:p>
        </p:txBody>
      </p:sp>
      <p:sp>
        <p:nvSpPr>
          <p:cNvPr id="9" name="pole tekstowe 13">
            <a:extLst>
              <a:ext uri="{FF2B5EF4-FFF2-40B4-BE49-F238E27FC236}">
                <a16:creationId xmlns="" xmlns:a16="http://schemas.microsoft.com/office/drawing/2014/main" id="{AB6CE8AA-806B-43F9-93E7-D9BC1501E0FF}"/>
              </a:ext>
            </a:extLst>
          </p:cNvPr>
          <p:cNvSpPr txBox="1"/>
          <p:nvPr/>
        </p:nvSpPr>
        <p:spPr>
          <a:xfrm>
            <a:off x="1918740" y="3912434"/>
            <a:ext cx="5816187" cy="784829"/>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pl-PL" sz="4500" kern="0" cap="all" dirty="0">
                <a:solidFill>
                  <a:srgbClr val="FFFFFF"/>
                </a:solidFill>
                <a:latin typeface="Arial"/>
              </a:rPr>
              <a:t>Do współpracy</a:t>
            </a:r>
          </a:p>
        </p:txBody>
      </p:sp>
      <p:sp>
        <p:nvSpPr>
          <p:cNvPr id="10" name="Prostokąt 14">
            <a:extLst>
              <a:ext uri="{FF2B5EF4-FFF2-40B4-BE49-F238E27FC236}">
                <a16:creationId xmlns="" xmlns:a16="http://schemas.microsoft.com/office/drawing/2014/main" id="{15A8FD3D-4D73-4663-A98E-C468241F2FAF}"/>
              </a:ext>
            </a:extLst>
          </p:cNvPr>
          <p:cNvSpPr/>
          <p:nvPr/>
        </p:nvSpPr>
        <p:spPr>
          <a:xfrm>
            <a:off x="394737" y="5740511"/>
            <a:ext cx="1823807" cy="738661"/>
          </a:xfrm>
          <a:prstGeom prst="rect">
            <a:avLst/>
          </a:prstGeom>
          <a:noFill/>
          <a:ln cap="flat">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pl-PL" sz="1400" kern="0" dirty="0">
                <a:solidFill>
                  <a:srgbClr val="FFFFFF"/>
                </a:solidFill>
                <a:latin typeface="ArialMT"/>
              </a:rPr>
              <a:t>Warsaw Office</a:t>
            </a:r>
          </a:p>
          <a:p>
            <a:pPr>
              <a:defRPr sz="1800" b="0" i="0" u="none" strike="noStrike" kern="0" cap="none" spc="0" baseline="0">
                <a:solidFill>
                  <a:srgbClr val="000000"/>
                </a:solidFill>
                <a:uFillTx/>
              </a:defRPr>
            </a:pPr>
            <a:r>
              <a:rPr lang="pl-PL" sz="1400" kern="0" dirty="0">
                <a:solidFill>
                  <a:srgbClr val="FFFFFF"/>
                </a:solidFill>
                <a:latin typeface="ArialMT"/>
              </a:rPr>
              <a:t>ul. Chłodna 52</a:t>
            </a:r>
          </a:p>
          <a:p>
            <a:pPr>
              <a:defRPr sz="1800" b="0" i="0" u="none" strike="noStrike" kern="0" cap="none" spc="0" baseline="0">
                <a:solidFill>
                  <a:srgbClr val="000000"/>
                </a:solidFill>
                <a:uFillTx/>
              </a:defRPr>
            </a:pPr>
            <a:r>
              <a:rPr lang="pl-PL" sz="1400" kern="0" dirty="0">
                <a:solidFill>
                  <a:srgbClr val="FFFFFF"/>
                </a:solidFill>
                <a:latin typeface="ArialMT"/>
              </a:rPr>
              <a:t>00-872 Warszawa</a:t>
            </a:r>
            <a:endParaRPr lang="pl-PL" sz="1400" kern="0" dirty="0">
              <a:solidFill>
                <a:srgbClr val="000000"/>
              </a:solidFill>
              <a:latin typeface="Arial"/>
            </a:endParaRPr>
          </a:p>
        </p:txBody>
      </p:sp>
      <p:sp>
        <p:nvSpPr>
          <p:cNvPr id="11" name="Prostokąt 15">
            <a:extLst>
              <a:ext uri="{FF2B5EF4-FFF2-40B4-BE49-F238E27FC236}">
                <a16:creationId xmlns="" xmlns:a16="http://schemas.microsoft.com/office/drawing/2014/main" id="{32D25495-BCEA-4BF7-8488-424743C8F81C}"/>
              </a:ext>
            </a:extLst>
          </p:cNvPr>
          <p:cNvSpPr/>
          <p:nvPr/>
        </p:nvSpPr>
        <p:spPr>
          <a:xfrm>
            <a:off x="2733205" y="5740511"/>
            <a:ext cx="6096003" cy="738661"/>
          </a:xfrm>
          <a:prstGeom prst="rect">
            <a:avLst/>
          </a:prstGeom>
          <a:noFill/>
          <a:ln cap="flat">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pl-PL" sz="1400" kern="0" dirty="0">
                <a:solidFill>
                  <a:srgbClr val="FFFFFF"/>
                </a:solidFill>
                <a:latin typeface="Arial"/>
              </a:rPr>
              <a:t>Poznań Office</a:t>
            </a:r>
          </a:p>
          <a:p>
            <a:pPr>
              <a:defRPr sz="1800" b="0" i="0" u="none" strike="noStrike" kern="0" cap="none" spc="0" baseline="0">
                <a:solidFill>
                  <a:srgbClr val="000000"/>
                </a:solidFill>
                <a:uFillTx/>
              </a:defRPr>
            </a:pPr>
            <a:r>
              <a:rPr lang="pl-PL" sz="1400" kern="0" dirty="0">
                <a:solidFill>
                  <a:srgbClr val="FFFFFF"/>
                </a:solidFill>
                <a:latin typeface="Arial"/>
              </a:rPr>
              <a:t>ul. Litewska 3/1</a:t>
            </a:r>
          </a:p>
          <a:p>
            <a:pPr>
              <a:defRPr sz="1800" b="0" i="0" u="none" strike="noStrike" kern="0" cap="none" spc="0" baseline="0">
                <a:solidFill>
                  <a:srgbClr val="000000"/>
                </a:solidFill>
                <a:uFillTx/>
              </a:defRPr>
            </a:pPr>
            <a:r>
              <a:rPr lang="pl-PL" sz="1400" kern="0" dirty="0">
                <a:solidFill>
                  <a:srgbClr val="FFFFFF"/>
                </a:solidFill>
                <a:latin typeface="Arial"/>
              </a:rPr>
              <a:t>60-605 Poznań</a:t>
            </a:r>
            <a:endParaRPr lang="pl-PL" sz="1400" kern="0" dirty="0">
              <a:solidFill>
                <a:srgbClr val="000000"/>
              </a:solidFill>
              <a:latin typeface="Arial"/>
            </a:endParaRPr>
          </a:p>
        </p:txBody>
      </p:sp>
      <p:cxnSp>
        <p:nvCxnSpPr>
          <p:cNvPr id="12" name="Łącznik prosty 18">
            <a:extLst>
              <a:ext uri="{FF2B5EF4-FFF2-40B4-BE49-F238E27FC236}">
                <a16:creationId xmlns="" xmlns:a16="http://schemas.microsoft.com/office/drawing/2014/main" id="{E8107533-5110-4C86-8183-60E312F8C41D}"/>
              </a:ext>
            </a:extLst>
          </p:cNvPr>
          <p:cNvCxnSpPr/>
          <p:nvPr/>
        </p:nvCxnSpPr>
        <p:spPr>
          <a:xfrm>
            <a:off x="2218544" y="5771217"/>
            <a:ext cx="0" cy="719523"/>
          </a:xfrm>
          <a:prstGeom prst="straightConnector1">
            <a:avLst/>
          </a:prstGeom>
          <a:noFill/>
          <a:ln w="6345" cap="flat">
            <a:solidFill>
              <a:srgbClr val="FFFFFF"/>
            </a:solidFill>
            <a:prstDash val="solid"/>
            <a:miter/>
          </a:ln>
        </p:spPr>
      </p:cxnSp>
    </p:spTree>
    <p:extLst>
      <p:ext uri="{BB962C8B-B14F-4D97-AF65-F5344CB8AC3E}">
        <p14:creationId xmlns:p14="http://schemas.microsoft.com/office/powerpoint/2010/main" val="1303132395"/>
      </p:ext>
    </p:extLst>
  </p:cSld>
  <p:clrMapOvr>
    <a:masterClrMapping/>
  </p:clrMapOvr>
  <p:hf sldNum="0"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04A9D435-006C-4AE0-8D24-1721504DB7DE}"/>
              </a:ext>
            </a:extLst>
          </p:cNvPr>
          <p:cNvSpPr txBox="1">
            <a:spLocks noGrp="1"/>
          </p:cNvSpPr>
          <p:nvPr>
            <p:ph type="title"/>
          </p:nvPr>
        </p:nvSpPr>
        <p:spPr>
          <a:xfrm>
            <a:off x="839784"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pl-PL" b="0" i="0" u="none" strike="noStrike" cap="none" spc="0" baseline="0">
                <a:solidFill>
                  <a:srgbClr val="000000"/>
                </a:solidFill>
                <a:uFillTx/>
                <a:latin typeface="Arial"/>
              </a:defRPr>
            </a:lvl1pPr>
          </a:lstStyle>
          <a:p>
            <a:pPr lvl="0"/>
            <a:r>
              <a:rPr lang="pl-PL"/>
              <a:t>Kliknij, aby edytować styl</a:t>
            </a:r>
          </a:p>
        </p:txBody>
      </p:sp>
      <p:sp>
        <p:nvSpPr>
          <p:cNvPr id="3" name="Symbol zastępczy tekstu 2">
            <a:extLst>
              <a:ext uri="{FF2B5EF4-FFF2-40B4-BE49-F238E27FC236}">
                <a16:creationId xmlns="" xmlns:a16="http://schemas.microsoft.com/office/drawing/2014/main" id="{92396223-4143-45BB-A763-3B1B845CF1DA}"/>
              </a:ext>
            </a:extLst>
          </p:cNvPr>
          <p:cNvSpPr txBox="1">
            <a:spLocks noGrp="1"/>
          </p:cNvSpPr>
          <p:nvPr>
            <p:ph type="body" idx="1"/>
          </p:nvPr>
        </p:nvSpPr>
        <p:spPr>
          <a:xfrm>
            <a:off x="839784" y="1681160"/>
            <a:ext cx="5157782" cy="823910"/>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pl-PL" sz="2400" b="1" i="0" u="none" strike="noStrike" cap="none" spc="0" baseline="0">
                <a:solidFill>
                  <a:srgbClr val="000000"/>
                </a:solidFill>
                <a:uFillTx/>
                <a:latin typeface="Arial"/>
              </a:defRPr>
            </a:lvl1pPr>
          </a:lstStyle>
          <a:p>
            <a:pPr lvl="0"/>
            <a:r>
              <a:rPr lang="pl-PL"/>
              <a:t>Kliknij, aby edytować style wzorca tekstu</a:t>
            </a:r>
          </a:p>
        </p:txBody>
      </p:sp>
      <p:sp>
        <p:nvSpPr>
          <p:cNvPr id="4" name="Symbol zastępczy zawartości 3">
            <a:extLst>
              <a:ext uri="{FF2B5EF4-FFF2-40B4-BE49-F238E27FC236}">
                <a16:creationId xmlns="" xmlns:a16="http://schemas.microsoft.com/office/drawing/2014/main" id="{DF07B524-6A39-4045-920C-91ECFA3D6718}"/>
              </a:ext>
            </a:extLst>
          </p:cNvPr>
          <p:cNvSpPr txBox="1">
            <a:spLocks noGrp="1"/>
          </p:cNvSpPr>
          <p:nvPr>
            <p:ph sz="half" idx="2"/>
          </p:nvPr>
        </p:nvSpPr>
        <p:spPr>
          <a:xfrm>
            <a:off x="839784" y="2505071"/>
            <a:ext cx="5157782" cy="368458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 xmlns:a16="http://schemas.microsoft.com/office/drawing/2014/main" id="{44C123B0-46A4-4BCC-BA20-41976DEECD30}"/>
              </a:ext>
            </a:extLst>
          </p:cNvPr>
          <p:cNvSpPr txBox="1">
            <a:spLocks noGrp="1"/>
          </p:cNvSpPr>
          <p:nvPr>
            <p:ph type="body" sz="quarter" idx="3"/>
          </p:nvPr>
        </p:nvSpPr>
        <p:spPr>
          <a:xfrm>
            <a:off x="6172200" y="1681160"/>
            <a:ext cx="5183184" cy="823910"/>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pl-PL" sz="2400" b="1" i="0" u="none" strike="noStrike" cap="none" spc="0" baseline="0">
                <a:solidFill>
                  <a:srgbClr val="000000"/>
                </a:solidFill>
                <a:uFillTx/>
                <a:latin typeface="Arial"/>
              </a:defRPr>
            </a:lvl1pPr>
          </a:lstStyle>
          <a:p>
            <a:pPr lvl="0"/>
            <a:r>
              <a:rPr lang="pl-PL"/>
              <a:t>Kliknij, aby edytować style wzorca tekstu</a:t>
            </a:r>
          </a:p>
        </p:txBody>
      </p:sp>
      <p:sp>
        <p:nvSpPr>
          <p:cNvPr id="6" name="Symbol zastępczy zawartości 5">
            <a:extLst>
              <a:ext uri="{FF2B5EF4-FFF2-40B4-BE49-F238E27FC236}">
                <a16:creationId xmlns="" xmlns:a16="http://schemas.microsoft.com/office/drawing/2014/main" id="{6179ECAD-33A0-4FB4-AC38-3BDA4AEA4A48}"/>
              </a:ext>
            </a:extLst>
          </p:cNvPr>
          <p:cNvSpPr txBox="1">
            <a:spLocks noGrp="1"/>
          </p:cNvSpPr>
          <p:nvPr>
            <p:ph sz="quarter" idx="4"/>
          </p:nvPr>
        </p:nvSpPr>
        <p:spPr>
          <a:xfrm>
            <a:off x="6172200" y="2505071"/>
            <a:ext cx="5183184" cy="368458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pl-PL" b="0" i="0" u="none" strike="noStrike" cap="none" spc="0" baseline="0">
                <a:solidFill>
                  <a:srgbClr val="000000"/>
                </a:solidFill>
                <a:uFillTx/>
                <a:latin typeface="Arial"/>
              </a:defRPr>
            </a:lvl1pPr>
            <a:lvl2pPr marR="0" lvl="1" fontAlgn="auto">
              <a:spcAft>
                <a:spcPts val="0"/>
              </a:spcAft>
              <a:buSzPct val="100000"/>
              <a:buFont typeface="Arial" pitchFamily="34"/>
              <a:tabLst/>
              <a:defRPr lang="pl-PL" b="0" i="0" u="none" strike="noStrike" cap="none" spc="0" baseline="0">
                <a:solidFill>
                  <a:srgbClr val="000000"/>
                </a:solidFill>
                <a:uFillTx/>
                <a:latin typeface="Arial"/>
              </a:defRPr>
            </a:lvl2pPr>
            <a:lvl3pPr marR="0" lvl="2" fontAlgn="auto">
              <a:spcAft>
                <a:spcPts val="0"/>
              </a:spcAft>
              <a:buSzPct val="100000"/>
              <a:buFont typeface="Arial" pitchFamily="34"/>
              <a:tabLst/>
              <a:defRPr lang="pl-PL" b="0" i="0" u="none" strike="noStrike" cap="none" spc="0" baseline="0">
                <a:solidFill>
                  <a:srgbClr val="000000"/>
                </a:solidFill>
                <a:uFillTx/>
                <a:latin typeface="Arial"/>
              </a:defRPr>
            </a:lvl3pPr>
            <a:lvl4pPr marR="0" lvl="3" fontAlgn="auto">
              <a:spcAft>
                <a:spcPts val="0"/>
              </a:spcAft>
              <a:buSzPct val="100000"/>
              <a:buFont typeface="Arial" pitchFamily="34"/>
              <a:tabLst/>
              <a:defRPr lang="pl-PL" b="0" i="0" u="none" strike="noStrike" cap="none" spc="0" baseline="0">
                <a:solidFill>
                  <a:srgbClr val="000000"/>
                </a:solidFill>
                <a:uFillTx/>
                <a:latin typeface="Arial"/>
              </a:defRPr>
            </a:lvl4pPr>
            <a:lvl5pPr marR="0" lvl="4" fontAlgn="auto">
              <a:spcAft>
                <a:spcPts val="0"/>
              </a:spcAft>
              <a:buSzPct val="100000"/>
              <a:buFont typeface="Arial" pitchFamily="34"/>
              <a:tabLst/>
              <a:defRPr lang="pl-PL" b="0" i="0" u="none" strike="noStrike" cap="none" spc="0" baseline="0">
                <a:solidFill>
                  <a:srgbClr val="000000"/>
                </a:solidFill>
                <a:uFillTx/>
                <a:latin typeface="Aria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 xmlns:a16="http://schemas.microsoft.com/office/drawing/2014/main" id="{7AF96B67-5D46-49B0-8389-36ADE4E226EB}"/>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DB6EC5A6-C0BE-4049-B1D0-D2AF55BA54A9}" type="datetime1">
              <a:rPr lang="pl-PL"/>
              <a:pPr/>
              <a:t>2018-11-24</a:t>
            </a:fld>
            <a:endParaRPr dirty="0"/>
          </a:p>
        </p:txBody>
      </p:sp>
      <p:sp>
        <p:nvSpPr>
          <p:cNvPr id="8" name="Symbol zastępczy stopki 7">
            <a:extLst>
              <a:ext uri="{FF2B5EF4-FFF2-40B4-BE49-F238E27FC236}">
                <a16:creationId xmlns="" xmlns:a16="http://schemas.microsoft.com/office/drawing/2014/main" id="{1C81117F-51E4-496F-B233-C55C8595249A}"/>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endParaRPr dirty="0"/>
          </a:p>
        </p:txBody>
      </p:sp>
      <p:sp>
        <p:nvSpPr>
          <p:cNvPr id="9" name="Symbol zastępczy numeru slajdu 8">
            <a:extLst>
              <a:ext uri="{FF2B5EF4-FFF2-40B4-BE49-F238E27FC236}">
                <a16:creationId xmlns="" xmlns:a16="http://schemas.microsoft.com/office/drawing/2014/main" id="{618C1F7B-D838-45F2-9585-206E58DA056D}"/>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Arial"/>
              </a:defRPr>
            </a:lvl1pPr>
          </a:lstStyle>
          <a:p>
            <a:fld id="{D28EA662-BFD6-4694-AE46-976F5EA95AF5}" type="slidenum">
              <a:rPr/>
              <a:pPr/>
              <a:t>‹#›</a:t>
            </a:fld>
            <a:endParaRPr dirty="0"/>
          </a:p>
        </p:txBody>
      </p:sp>
    </p:spTree>
    <p:extLst>
      <p:ext uri="{BB962C8B-B14F-4D97-AF65-F5344CB8AC3E}">
        <p14:creationId xmlns:p14="http://schemas.microsoft.com/office/powerpoint/2010/main" val="519403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slideLayout" Target="../slideLayouts/slideLayout321.xml"/><Relationship Id="rId18" Type="http://schemas.openxmlformats.org/officeDocument/2006/relationships/slideLayout" Target="../slideLayouts/slideLayout326.xml"/><Relationship Id="rId26" Type="http://schemas.openxmlformats.org/officeDocument/2006/relationships/slideLayout" Target="../slideLayouts/slideLayout334.xml"/><Relationship Id="rId39" Type="http://schemas.openxmlformats.org/officeDocument/2006/relationships/theme" Target="../theme/theme10.xml"/><Relationship Id="rId3" Type="http://schemas.openxmlformats.org/officeDocument/2006/relationships/slideLayout" Target="../slideLayouts/slideLayout311.xml"/><Relationship Id="rId21" Type="http://schemas.openxmlformats.org/officeDocument/2006/relationships/slideLayout" Target="../slideLayouts/slideLayout329.xml"/><Relationship Id="rId34" Type="http://schemas.openxmlformats.org/officeDocument/2006/relationships/slideLayout" Target="../slideLayouts/slideLayout342.xml"/><Relationship Id="rId7" Type="http://schemas.openxmlformats.org/officeDocument/2006/relationships/slideLayout" Target="../slideLayouts/slideLayout315.xml"/><Relationship Id="rId12" Type="http://schemas.openxmlformats.org/officeDocument/2006/relationships/slideLayout" Target="../slideLayouts/slideLayout320.xml"/><Relationship Id="rId17" Type="http://schemas.openxmlformats.org/officeDocument/2006/relationships/slideLayout" Target="../slideLayouts/slideLayout325.xml"/><Relationship Id="rId25" Type="http://schemas.openxmlformats.org/officeDocument/2006/relationships/slideLayout" Target="../slideLayouts/slideLayout333.xml"/><Relationship Id="rId33" Type="http://schemas.openxmlformats.org/officeDocument/2006/relationships/slideLayout" Target="../slideLayouts/slideLayout341.xml"/><Relationship Id="rId38" Type="http://schemas.openxmlformats.org/officeDocument/2006/relationships/slideLayout" Target="../slideLayouts/slideLayout346.xml"/><Relationship Id="rId2" Type="http://schemas.openxmlformats.org/officeDocument/2006/relationships/slideLayout" Target="../slideLayouts/slideLayout310.xml"/><Relationship Id="rId16" Type="http://schemas.openxmlformats.org/officeDocument/2006/relationships/slideLayout" Target="../slideLayouts/slideLayout324.xml"/><Relationship Id="rId20" Type="http://schemas.openxmlformats.org/officeDocument/2006/relationships/slideLayout" Target="../slideLayouts/slideLayout328.xml"/><Relationship Id="rId29" Type="http://schemas.openxmlformats.org/officeDocument/2006/relationships/slideLayout" Target="../slideLayouts/slideLayout337.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24" Type="http://schemas.openxmlformats.org/officeDocument/2006/relationships/slideLayout" Target="../slideLayouts/slideLayout332.xml"/><Relationship Id="rId32" Type="http://schemas.openxmlformats.org/officeDocument/2006/relationships/slideLayout" Target="../slideLayouts/slideLayout340.xml"/><Relationship Id="rId37" Type="http://schemas.openxmlformats.org/officeDocument/2006/relationships/slideLayout" Target="../slideLayouts/slideLayout345.xml"/><Relationship Id="rId40" Type="http://schemas.openxmlformats.org/officeDocument/2006/relationships/image" Target="../media/image1.png"/><Relationship Id="rId5" Type="http://schemas.openxmlformats.org/officeDocument/2006/relationships/slideLayout" Target="../slideLayouts/slideLayout313.xml"/><Relationship Id="rId15" Type="http://schemas.openxmlformats.org/officeDocument/2006/relationships/slideLayout" Target="../slideLayouts/slideLayout323.xml"/><Relationship Id="rId23" Type="http://schemas.openxmlformats.org/officeDocument/2006/relationships/slideLayout" Target="../slideLayouts/slideLayout331.xml"/><Relationship Id="rId28" Type="http://schemas.openxmlformats.org/officeDocument/2006/relationships/slideLayout" Target="../slideLayouts/slideLayout336.xml"/><Relationship Id="rId36" Type="http://schemas.openxmlformats.org/officeDocument/2006/relationships/slideLayout" Target="../slideLayouts/slideLayout344.xml"/><Relationship Id="rId10" Type="http://schemas.openxmlformats.org/officeDocument/2006/relationships/slideLayout" Target="../slideLayouts/slideLayout318.xml"/><Relationship Id="rId19" Type="http://schemas.openxmlformats.org/officeDocument/2006/relationships/slideLayout" Target="../slideLayouts/slideLayout327.xml"/><Relationship Id="rId31" Type="http://schemas.openxmlformats.org/officeDocument/2006/relationships/slideLayout" Target="../slideLayouts/slideLayout339.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slideLayout" Target="../slideLayouts/slideLayout322.xml"/><Relationship Id="rId22" Type="http://schemas.openxmlformats.org/officeDocument/2006/relationships/slideLayout" Target="../slideLayouts/slideLayout330.xml"/><Relationship Id="rId27" Type="http://schemas.openxmlformats.org/officeDocument/2006/relationships/slideLayout" Target="../slideLayouts/slideLayout335.xml"/><Relationship Id="rId30" Type="http://schemas.openxmlformats.org/officeDocument/2006/relationships/slideLayout" Target="../slideLayouts/slideLayout338.xml"/><Relationship Id="rId35" Type="http://schemas.openxmlformats.org/officeDocument/2006/relationships/slideLayout" Target="../slideLayouts/slideLayout34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354.xml"/><Relationship Id="rId13" Type="http://schemas.openxmlformats.org/officeDocument/2006/relationships/slideLayout" Target="../slideLayouts/slideLayout359.xml"/><Relationship Id="rId18" Type="http://schemas.openxmlformats.org/officeDocument/2006/relationships/slideLayout" Target="../slideLayouts/slideLayout364.xml"/><Relationship Id="rId3" Type="http://schemas.openxmlformats.org/officeDocument/2006/relationships/slideLayout" Target="../slideLayouts/slideLayout349.xml"/><Relationship Id="rId21" Type="http://schemas.openxmlformats.org/officeDocument/2006/relationships/slideLayout" Target="../slideLayouts/slideLayout367.xml"/><Relationship Id="rId7" Type="http://schemas.openxmlformats.org/officeDocument/2006/relationships/slideLayout" Target="../slideLayouts/slideLayout353.xml"/><Relationship Id="rId12" Type="http://schemas.openxmlformats.org/officeDocument/2006/relationships/slideLayout" Target="../slideLayouts/slideLayout358.xml"/><Relationship Id="rId17" Type="http://schemas.openxmlformats.org/officeDocument/2006/relationships/slideLayout" Target="../slideLayouts/slideLayout363.xml"/><Relationship Id="rId25" Type="http://schemas.openxmlformats.org/officeDocument/2006/relationships/image" Target="../media/image1.png"/><Relationship Id="rId2" Type="http://schemas.openxmlformats.org/officeDocument/2006/relationships/slideLayout" Target="../slideLayouts/slideLayout348.xml"/><Relationship Id="rId16" Type="http://schemas.openxmlformats.org/officeDocument/2006/relationships/slideLayout" Target="../slideLayouts/slideLayout362.xml"/><Relationship Id="rId20" Type="http://schemas.openxmlformats.org/officeDocument/2006/relationships/slideLayout" Target="../slideLayouts/slideLayout366.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24" Type="http://schemas.openxmlformats.org/officeDocument/2006/relationships/theme" Target="../theme/theme11.xml"/><Relationship Id="rId5" Type="http://schemas.openxmlformats.org/officeDocument/2006/relationships/slideLayout" Target="../slideLayouts/slideLayout351.xml"/><Relationship Id="rId15" Type="http://schemas.openxmlformats.org/officeDocument/2006/relationships/slideLayout" Target="../slideLayouts/slideLayout361.xml"/><Relationship Id="rId23" Type="http://schemas.openxmlformats.org/officeDocument/2006/relationships/slideLayout" Target="../slideLayouts/slideLayout369.xml"/><Relationship Id="rId10" Type="http://schemas.openxmlformats.org/officeDocument/2006/relationships/slideLayout" Target="../slideLayouts/slideLayout356.xml"/><Relationship Id="rId19" Type="http://schemas.openxmlformats.org/officeDocument/2006/relationships/slideLayout" Target="../slideLayouts/slideLayout365.xml"/><Relationship Id="rId4" Type="http://schemas.openxmlformats.org/officeDocument/2006/relationships/slideLayout" Target="../slideLayouts/slideLayout350.xml"/><Relationship Id="rId9" Type="http://schemas.openxmlformats.org/officeDocument/2006/relationships/slideLayout" Target="../slideLayouts/slideLayout355.xml"/><Relationship Id="rId14" Type="http://schemas.openxmlformats.org/officeDocument/2006/relationships/slideLayout" Target="../slideLayouts/slideLayout360.xml"/><Relationship Id="rId22" Type="http://schemas.openxmlformats.org/officeDocument/2006/relationships/slideLayout" Target="../slideLayouts/slideLayout36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377.xml"/><Relationship Id="rId13" Type="http://schemas.openxmlformats.org/officeDocument/2006/relationships/slideLayout" Target="../slideLayouts/slideLayout382.xml"/><Relationship Id="rId18" Type="http://schemas.openxmlformats.org/officeDocument/2006/relationships/slideLayout" Target="../slideLayouts/slideLayout387.xml"/><Relationship Id="rId26" Type="http://schemas.openxmlformats.org/officeDocument/2006/relationships/slideLayout" Target="../slideLayouts/slideLayout395.xml"/><Relationship Id="rId39" Type="http://schemas.openxmlformats.org/officeDocument/2006/relationships/theme" Target="../theme/theme12.xml"/><Relationship Id="rId3" Type="http://schemas.openxmlformats.org/officeDocument/2006/relationships/slideLayout" Target="../slideLayouts/slideLayout372.xml"/><Relationship Id="rId21" Type="http://schemas.openxmlformats.org/officeDocument/2006/relationships/slideLayout" Target="../slideLayouts/slideLayout390.xml"/><Relationship Id="rId34" Type="http://schemas.openxmlformats.org/officeDocument/2006/relationships/slideLayout" Target="../slideLayouts/slideLayout403.xml"/><Relationship Id="rId7" Type="http://schemas.openxmlformats.org/officeDocument/2006/relationships/slideLayout" Target="../slideLayouts/slideLayout376.xml"/><Relationship Id="rId12" Type="http://schemas.openxmlformats.org/officeDocument/2006/relationships/slideLayout" Target="../slideLayouts/slideLayout381.xml"/><Relationship Id="rId17" Type="http://schemas.openxmlformats.org/officeDocument/2006/relationships/slideLayout" Target="../slideLayouts/slideLayout386.xml"/><Relationship Id="rId25" Type="http://schemas.openxmlformats.org/officeDocument/2006/relationships/slideLayout" Target="../slideLayouts/slideLayout394.xml"/><Relationship Id="rId33" Type="http://schemas.openxmlformats.org/officeDocument/2006/relationships/slideLayout" Target="../slideLayouts/slideLayout402.xml"/><Relationship Id="rId38" Type="http://schemas.openxmlformats.org/officeDocument/2006/relationships/slideLayout" Target="../slideLayouts/slideLayout407.xml"/><Relationship Id="rId2" Type="http://schemas.openxmlformats.org/officeDocument/2006/relationships/slideLayout" Target="../slideLayouts/slideLayout371.xml"/><Relationship Id="rId16" Type="http://schemas.openxmlformats.org/officeDocument/2006/relationships/slideLayout" Target="../slideLayouts/slideLayout385.xml"/><Relationship Id="rId20" Type="http://schemas.openxmlformats.org/officeDocument/2006/relationships/slideLayout" Target="../slideLayouts/slideLayout389.xml"/><Relationship Id="rId29" Type="http://schemas.openxmlformats.org/officeDocument/2006/relationships/slideLayout" Target="../slideLayouts/slideLayout398.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24" Type="http://schemas.openxmlformats.org/officeDocument/2006/relationships/slideLayout" Target="../slideLayouts/slideLayout393.xml"/><Relationship Id="rId32" Type="http://schemas.openxmlformats.org/officeDocument/2006/relationships/slideLayout" Target="../slideLayouts/slideLayout401.xml"/><Relationship Id="rId37" Type="http://schemas.openxmlformats.org/officeDocument/2006/relationships/slideLayout" Target="../slideLayouts/slideLayout406.xml"/><Relationship Id="rId40" Type="http://schemas.openxmlformats.org/officeDocument/2006/relationships/image" Target="../media/image1.png"/><Relationship Id="rId5" Type="http://schemas.openxmlformats.org/officeDocument/2006/relationships/slideLayout" Target="../slideLayouts/slideLayout374.xml"/><Relationship Id="rId15" Type="http://schemas.openxmlformats.org/officeDocument/2006/relationships/slideLayout" Target="../slideLayouts/slideLayout384.xml"/><Relationship Id="rId23" Type="http://schemas.openxmlformats.org/officeDocument/2006/relationships/slideLayout" Target="../slideLayouts/slideLayout392.xml"/><Relationship Id="rId28" Type="http://schemas.openxmlformats.org/officeDocument/2006/relationships/slideLayout" Target="../slideLayouts/slideLayout397.xml"/><Relationship Id="rId36" Type="http://schemas.openxmlformats.org/officeDocument/2006/relationships/slideLayout" Target="../slideLayouts/slideLayout405.xml"/><Relationship Id="rId10" Type="http://schemas.openxmlformats.org/officeDocument/2006/relationships/slideLayout" Target="../slideLayouts/slideLayout379.xml"/><Relationship Id="rId19" Type="http://schemas.openxmlformats.org/officeDocument/2006/relationships/slideLayout" Target="../slideLayouts/slideLayout388.xml"/><Relationship Id="rId31" Type="http://schemas.openxmlformats.org/officeDocument/2006/relationships/slideLayout" Target="../slideLayouts/slideLayout400.xml"/><Relationship Id="rId4" Type="http://schemas.openxmlformats.org/officeDocument/2006/relationships/slideLayout" Target="../slideLayouts/slideLayout373.xml"/><Relationship Id="rId9" Type="http://schemas.openxmlformats.org/officeDocument/2006/relationships/slideLayout" Target="../slideLayouts/slideLayout378.xml"/><Relationship Id="rId14" Type="http://schemas.openxmlformats.org/officeDocument/2006/relationships/slideLayout" Target="../slideLayouts/slideLayout383.xml"/><Relationship Id="rId22" Type="http://schemas.openxmlformats.org/officeDocument/2006/relationships/slideLayout" Target="../slideLayouts/slideLayout391.xml"/><Relationship Id="rId27" Type="http://schemas.openxmlformats.org/officeDocument/2006/relationships/slideLayout" Target="../slideLayouts/slideLayout396.xml"/><Relationship Id="rId30" Type="http://schemas.openxmlformats.org/officeDocument/2006/relationships/slideLayout" Target="../slideLayouts/slideLayout399.xml"/><Relationship Id="rId35" Type="http://schemas.openxmlformats.org/officeDocument/2006/relationships/slideLayout" Target="../slideLayouts/slideLayout40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415.xml"/><Relationship Id="rId13" Type="http://schemas.openxmlformats.org/officeDocument/2006/relationships/slideLayout" Target="../slideLayouts/slideLayout420.xml"/><Relationship Id="rId18" Type="http://schemas.openxmlformats.org/officeDocument/2006/relationships/slideLayout" Target="../slideLayouts/slideLayout425.xml"/><Relationship Id="rId26" Type="http://schemas.openxmlformats.org/officeDocument/2006/relationships/slideLayout" Target="../slideLayouts/slideLayout433.xml"/><Relationship Id="rId39" Type="http://schemas.openxmlformats.org/officeDocument/2006/relationships/image" Target="../media/image1.png"/><Relationship Id="rId3" Type="http://schemas.openxmlformats.org/officeDocument/2006/relationships/slideLayout" Target="../slideLayouts/slideLayout410.xml"/><Relationship Id="rId21" Type="http://schemas.openxmlformats.org/officeDocument/2006/relationships/slideLayout" Target="../slideLayouts/slideLayout428.xml"/><Relationship Id="rId34" Type="http://schemas.openxmlformats.org/officeDocument/2006/relationships/slideLayout" Target="../slideLayouts/slideLayout441.xml"/><Relationship Id="rId7" Type="http://schemas.openxmlformats.org/officeDocument/2006/relationships/slideLayout" Target="../slideLayouts/slideLayout414.xml"/><Relationship Id="rId12" Type="http://schemas.openxmlformats.org/officeDocument/2006/relationships/slideLayout" Target="../slideLayouts/slideLayout419.xml"/><Relationship Id="rId17" Type="http://schemas.openxmlformats.org/officeDocument/2006/relationships/slideLayout" Target="../slideLayouts/slideLayout424.xml"/><Relationship Id="rId25" Type="http://schemas.openxmlformats.org/officeDocument/2006/relationships/slideLayout" Target="../slideLayouts/slideLayout432.xml"/><Relationship Id="rId33" Type="http://schemas.openxmlformats.org/officeDocument/2006/relationships/slideLayout" Target="../slideLayouts/slideLayout440.xml"/><Relationship Id="rId38" Type="http://schemas.openxmlformats.org/officeDocument/2006/relationships/theme" Target="../theme/theme13.xml"/><Relationship Id="rId2" Type="http://schemas.openxmlformats.org/officeDocument/2006/relationships/slideLayout" Target="../slideLayouts/slideLayout409.xml"/><Relationship Id="rId16" Type="http://schemas.openxmlformats.org/officeDocument/2006/relationships/slideLayout" Target="../slideLayouts/slideLayout423.xml"/><Relationship Id="rId20" Type="http://schemas.openxmlformats.org/officeDocument/2006/relationships/slideLayout" Target="../slideLayouts/slideLayout427.xml"/><Relationship Id="rId29" Type="http://schemas.openxmlformats.org/officeDocument/2006/relationships/slideLayout" Target="../slideLayouts/slideLayout436.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24" Type="http://schemas.openxmlformats.org/officeDocument/2006/relationships/slideLayout" Target="../slideLayouts/slideLayout431.xml"/><Relationship Id="rId32" Type="http://schemas.openxmlformats.org/officeDocument/2006/relationships/slideLayout" Target="../slideLayouts/slideLayout439.xml"/><Relationship Id="rId37" Type="http://schemas.openxmlformats.org/officeDocument/2006/relationships/slideLayout" Target="../slideLayouts/slideLayout444.xml"/><Relationship Id="rId5" Type="http://schemas.openxmlformats.org/officeDocument/2006/relationships/slideLayout" Target="../slideLayouts/slideLayout412.xml"/><Relationship Id="rId15" Type="http://schemas.openxmlformats.org/officeDocument/2006/relationships/slideLayout" Target="../slideLayouts/slideLayout422.xml"/><Relationship Id="rId23" Type="http://schemas.openxmlformats.org/officeDocument/2006/relationships/slideLayout" Target="../slideLayouts/slideLayout430.xml"/><Relationship Id="rId28" Type="http://schemas.openxmlformats.org/officeDocument/2006/relationships/slideLayout" Target="../slideLayouts/slideLayout435.xml"/><Relationship Id="rId36" Type="http://schemas.openxmlformats.org/officeDocument/2006/relationships/slideLayout" Target="../slideLayouts/slideLayout443.xml"/><Relationship Id="rId10" Type="http://schemas.openxmlformats.org/officeDocument/2006/relationships/slideLayout" Target="../slideLayouts/slideLayout417.xml"/><Relationship Id="rId19" Type="http://schemas.openxmlformats.org/officeDocument/2006/relationships/slideLayout" Target="../slideLayouts/slideLayout426.xml"/><Relationship Id="rId31" Type="http://schemas.openxmlformats.org/officeDocument/2006/relationships/slideLayout" Target="../slideLayouts/slideLayout438.xml"/><Relationship Id="rId4" Type="http://schemas.openxmlformats.org/officeDocument/2006/relationships/slideLayout" Target="../slideLayouts/slideLayout411.xml"/><Relationship Id="rId9" Type="http://schemas.openxmlformats.org/officeDocument/2006/relationships/slideLayout" Target="../slideLayouts/slideLayout416.xml"/><Relationship Id="rId14" Type="http://schemas.openxmlformats.org/officeDocument/2006/relationships/slideLayout" Target="../slideLayouts/slideLayout421.xml"/><Relationship Id="rId22" Type="http://schemas.openxmlformats.org/officeDocument/2006/relationships/slideLayout" Target="../slideLayouts/slideLayout429.xml"/><Relationship Id="rId27" Type="http://schemas.openxmlformats.org/officeDocument/2006/relationships/slideLayout" Target="../slideLayouts/slideLayout434.xml"/><Relationship Id="rId30" Type="http://schemas.openxmlformats.org/officeDocument/2006/relationships/slideLayout" Target="../slideLayouts/slideLayout437.xml"/><Relationship Id="rId35" Type="http://schemas.openxmlformats.org/officeDocument/2006/relationships/slideLayout" Target="../slideLayouts/slideLayout4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452.xml"/><Relationship Id="rId13" Type="http://schemas.openxmlformats.org/officeDocument/2006/relationships/slideLayout" Target="../slideLayouts/slideLayout457.xml"/><Relationship Id="rId18" Type="http://schemas.openxmlformats.org/officeDocument/2006/relationships/slideLayout" Target="../slideLayouts/slideLayout462.xml"/><Relationship Id="rId26" Type="http://schemas.openxmlformats.org/officeDocument/2006/relationships/slideLayout" Target="../slideLayouts/slideLayout470.xml"/><Relationship Id="rId39" Type="http://schemas.openxmlformats.org/officeDocument/2006/relationships/slideLayout" Target="../slideLayouts/slideLayout483.xml"/><Relationship Id="rId3" Type="http://schemas.openxmlformats.org/officeDocument/2006/relationships/slideLayout" Target="../slideLayouts/slideLayout447.xml"/><Relationship Id="rId21" Type="http://schemas.openxmlformats.org/officeDocument/2006/relationships/slideLayout" Target="../slideLayouts/slideLayout465.xml"/><Relationship Id="rId34" Type="http://schemas.openxmlformats.org/officeDocument/2006/relationships/slideLayout" Target="../slideLayouts/slideLayout478.xml"/><Relationship Id="rId42" Type="http://schemas.openxmlformats.org/officeDocument/2006/relationships/image" Target="../media/image1.png"/><Relationship Id="rId7" Type="http://schemas.openxmlformats.org/officeDocument/2006/relationships/slideLayout" Target="../slideLayouts/slideLayout451.xml"/><Relationship Id="rId12" Type="http://schemas.openxmlformats.org/officeDocument/2006/relationships/slideLayout" Target="../slideLayouts/slideLayout456.xml"/><Relationship Id="rId17" Type="http://schemas.openxmlformats.org/officeDocument/2006/relationships/slideLayout" Target="../slideLayouts/slideLayout461.xml"/><Relationship Id="rId25" Type="http://schemas.openxmlformats.org/officeDocument/2006/relationships/slideLayout" Target="../slideLayouts/slideLayout469.xml"/><Relationship Id="rId33" Type="http://schemas.openxmlformats.org/officeDocument/2006/relationships/slideLayout" Target="../slideLayouts/slideLayout477.xml"/><Relationship Id="rId38" Type="http://schemas.openxmlformats.org/officeDocument/2006/relationships/slideLayout" Target="../slideLayouts/slideLayout482.xml"/><Relationship Id="rId2" Type="http://schemas.openxmlformats.org/officeDocument/2006/relationships/slideLayout" Target="../slideLayouts/slideLayout446.xml"/><Relationship Id="rId16" Type="http://schemas.openxmlformats.org/officeDocument/2006/relationships/slideLayout" Target="../slideLayouts/slideLayout460.xml"/><Relationship Id="rId20" Type="http://schemas.openxmlformats.org/officeDocument/2006/relationships/slideLayout" Target="../slideLayouts/slideLayout464.xml"/><Relationship Id="rId29" Type="http://schemas.openxmlformats.org/officeDocument/2006/relationships/slideLayout" Target="../slideLayouts/slideLayout473.xml"/><Relationship Id="rId41" Type="http://schemas.openxmlformats.org/officeDocument/2006/relationships/theme" Target="../theme/theme14.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24" Type="http://schemas.openxmlformats.org/officeDocument/2006/relationships/slideLayout" Target="../slideLayouts/slideLayout468.xml"/><Relationship Id="rId32" Type="http://schemas.openxmlformats.org/officeDocument/2006/relationships/slideLayout" Target="../slideLayouts/slideLayout476.xml"/><Relationship Id="rId37" Type="http://schemas.openxmlformats.org/officeDocument/2006/relationships/slideLayout" Target="../slideLayouts/slideLayout481.xml"/><Relationship Id="rId40" Type="http://schemas.openxmlformats.org/officeDocument/2006/relationships/slideLayout" Target="../slideLayouts/slideLayout484.xml"/><Relationship Id="rId5" Type="http://schemas.openxmlformats.org/officeDocument/2006/relationships/slideLayout" Target="../slideLayouts/slideLayout449.xml"/><Relationship Id="rId15" Type="http://schemas.openxmlformats.org/officeDocument/2006/relationships/slideLayout" Target="../slideLayouts/slideLayout459.xml"/><Relationship Id="rId23" Type="http://schemas.openxmlformats.org/officeDocument/2006/relationships/slideLayout" Target="../slideLayouts/slideLayout467.xml"/><Relationship Id="rId28" Type="http://schemas.openxmlformats.org/officeDocument/2006/relationships/slideLayout" Target="../slideLayouts/slideLayout472.xml"/><Relationship Id="rId36" Type="http://schemas.openxmlformats.org/officeDocument/2006/relationships/slideLayout" Target="../slideLayouts/slideLayout480.xml"/><Relationship Id="rId10" Type="http://schemas.openxmlformats.org/officeDocument/2006/relationships/slideLayout" Target="../slideLayouts/slideLayout454.xml"/><Relationship Id="rId19" Type="http://schemas.openxmlformats.org/officeDocument/2006/relationships/slideLayout" Target="../slideLayouts/slideLayout463.xml"/><Relationship Id="rId31" Type="http://schemas.openxmlformats.org/officeDocument/2006/relationships/slideLayout" Target="../slideLayouts/slideLayout475.xml"/><Relationship Id="rId4" Type="http://schemas.openxmlformats.org/officeDocument/2006/relationships/slideLayout" Target="../slideLayouts/slideLayout448.xml"/><Relationship Id="rId9" Type="http://schemas.openxmlformats.org/officeDocument/2006/relationships/slideLayout" Target="../slideLayouts/slideLayout453.xml"/><Relationship Id="rId14" Type="http://schemas.openxmlformats.org/officeDocument/2006/relationships/slideLayout" Target="../slideLayouts/slideLayout458.xml"/><Relationship Id="rId22" Type="http://schemas.openxmlformats.org/officeDocument/2006/relationships/slideLayout" Target="../slideLayouts/slideLayout466.xml"/><Relationship Id="rId27" Type="http://schemas.openxmlformats.org/officeDocument/2006/relationships/slideLayout" Target="../slideLayouts/slideLayout471.xml"/><Relationship Id="rId30" Type="http://schemas.openxmlformats.org/officeDocument/2006/relationships/slideLayout" Target="../slideLayouts/slideLayout474.xml"/><Relationship Id="rId35" Type="http://schemas.openxmlformats.org/officeDocument/2006/relationships/slideLayout" Target="../slideLayouts/slideLayout47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492.xml"/><Relationship Id="rId13" Type="http://schemas.openxmlformats.org/officeDocument/2006/relationships/slideLayout" Target="../slideLayouts/slideLayout497.xml"/><Relationship Id="rId18" Type="http://schemas.openxmlformats.org/officeDocument/2006/relationships/slideLayout" Target="../slideLayouts/slideLayout502.xml"/><Relationship Id="rId26" Type="http://schemas.openxmlformats.org/officeDocument/2006/relationships/slideLayout" Target="../slideLayouts/slideLayout510.xml"/><Relationship Id="rId39" Type="http://schemas.openxmlformats.org/officeDocument/2006/relationships/image" Target="../media/image1.png"/><Relationship Id="rId3" Type="http://schemas.openxmlformats.org/officeDocument/2006/relationships/slideLayout" Target="../slideLayouts/slideLayout487.xml"/><Relationship Id="rId21" Type="http://schemas.openxmlformats.org/officeDocument/2006/relationships/slideLayout" Target="../slideLayouts/slideLayout505.xml"/><Relationship Id="rId34" Type="http://schemas.openxmlformats.org/officeDocument/2006/relationships/slideLayout" Target="../slideLayouts/slideLayout518.xml"/><Relationship Id="rId7" Type="http://schemas.openxmlformats.org/officeDocument/2006/relationships/slideLayout" Target="../slideLayouts/slideLayout491.xml"/><Relationship Id="rId12" Type="http://schemas.openxmlformats.org/officeDocument/2006/relationships/slideLayout" Target="../slideLayouts/slideLayout496.xml"/><Relationship Id="rId17" Type="http://schemas.openxmlformats.org/officeDocument/2006/relationships/slideLayout" Target="../slideLayouts/slideLayout501.xml"/><Relationship Id="rId25" Type="http://schemas.openxmlformats.org/officeDocument/2006/relationships/slideLayout" Target="../slideLayouts/slideLayout509.xml"/><Relationship Id="rId33" Type="http://schemas.openxmlformats.org/officeDocument/2006/relationships/slideLayout" Target="../slideLayouts/slideLayout517.xml"/><Relationship Id="rId38" Type="http://schemas.openxmlformats.org/officeDocument/2006/relationships/theme" Target="../theme/theme15.xml"/><Relationship Id="rId2" Type="http://schemas.openxmlformats.org/officeDocument/2006/relationships/slideLayout" Target="../slideLayouts/slideLayout486.xml"/><Relationship Id="rId16" Type="http://schemas.openxmlformats.org/officeDocument/2006/relationships/slideLayout" Target="../slideLayouts/slideLayout500.xml"/><Relationship Id="rId20" Type="http://schemas.openxmlformats.org/officeDocument/2006/relationships/slideLayout" Target="../slideLayouts/slideLayout504.xml"/><Relationship Id="rId29" Type="http://schemas.openxmlformats.org/officeDocument/2006/relationships/slideLayout" Target="../slideLayouts/slideLayout513.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24" Type="http://schemas.openxmlformats.org/officeDocument/2006/relationships/slideLayout" Target="../slideLayouts/slideLayout508.xml"/><Relationship Id="rId32" Type="http://schemas.openxmlformats.org/officeDocument/2006/relationships/slideLayout" Target="../slideLayouts/slideLayout516.xml"/><Relationship Id="rId37" Type="http://schemas.openxmlformats.org/officeDocument/2006/relationships/slideLayout" Target="../slideLayouts/slideLayout521.xml"/><Relationship Id="rId5" Type="http://schemas.openxmlformats.org/officeDocument/2006/relationships/slideLayout" Target="../slideLayouts/slideLayout489.xml"/><Relationship Id="rId15" Type="http://schemas.openxmlformats.org/officeDocument/2006/relationships/slideLayout" Target="../slideLayouts/slideLayout499.xml"/><Relationship Id="rId23" Type="http://schemas.openxmlformats.org/officeDocument/2006/relationships/slideLayout" Target="../slideLayouts/slideLayout507.xml"/><Relationship Id="rId28" Type="http://schemas.openxmlformats.org/officeDocument/2006/relationships/slideLayout" Target="../slideLayouts/slideLayout512.xml"/><Relationship Id="rId36" Type="http://schemas.openxmlformats.org/officeDocument/2006/relationships/slideLayout" Target="../slideLayouts/slideLayout520.xml"/><Relationship Id="rId10" Type="http://schemas.openxmlformats.org/officeDocument/2006/relationships/slideLayout" Target="../slideLayouts/slideLayout494.xml"/><Relationship Id="rId19" Type="http://schemas.openxmlformats.org/officeDocument/2006/relationships/slideLayout" Target="../slideLayouts/slideLayout503.xml"/><Relationship Id="rId31" Type="http://schemas.openxmlformats.org/officeDocument/2006/relationships/slideLayout" Target="../slideLayouts/slideLayout515.xml"/><Relationship Id="rId4" Type="http://schemas.openxmlformats.org/officeDocument/2006/relationships/slideLayout" Target="../slideLayouts/slideLayout488.xml"/><Relationship Id="rId9" Type="http://schemas.openxmlformats.org/officeDocument/2006/relationships/slideLayout" Target="../slideLayouts/slideLayout493.xml"/><Relationship Id="rId14" Type="http://schemas.openxmlformats.org/officeDocument/2006/relationships/slideLayout" Target="../slideLayouts/slideLayout498.xml"/><Relationship Id="rId22" Type="http://schemas.openxmlformats.org/officeDocument/2006/relationships/slideLayout" Target="../slideLayouts/slideLayout506.xml"/><Relationship Id="rId27" Type="http://schemas.openxmlformats.org/officeDocument/2006/relationships/slideLayout" Target="../slideLayouts/slideLayout511.xml"/><Relationship Id="rId30" Type="http://schemas.openxmlformats.org/officeDocument/2006/relationships/slideLayout" Target="../slideLayouts/slideLayout514.xml"/><Relationship Id="rId35" Type="http://schemas.openxmlformats.org/officeDocument/2006/relationships/slideLayout" Target="../slideLayouts/slideLayout51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529.xml"/><Relationship Id="rId13" Type="http://schemas.openxmlformats.org/officeDocument/2006/relationships/slideLayout" Target="../slideLayouts/slideLayout534.xml"/><Relationship Id="rId18" Type="http://schemas.openxmlformats.org/officeDocument/2006/relationships/slideLayout" Target="../slideLayouts/slideLayout539.xml"/><Relationship Id="rId26" Type="http://schemas.openxmlformats.org/officeDocument/2006/relationships/slideLayout" Target="../slideLayouts/slideLayout547.xml"/><Relationship Id="rId39" Type="http://schemas.openxmlformats.org/officeDocument/2006/relationships/slideLayout" Target="../slideLayouts/slideLayout560.xml"/><Relationship Id="rId3" Type="http://schemas.openxmlformats.org/officeDocument/2006/relationships/slideLayout" Target="../slideLayouts/slideLayout524.xml"/><Relationship Id="rId21" Type="http://schemas.openxmlformats.org/officeDocument/2006/relationships/slideLayout" Target="../slideLayouts/slideLayout542.xml"/><Relationship Id="rId34" Type="http://schemas.openxmlformats.org/officeDocument/2006/relationships/slideLayout" Target="../slideLayouts/slideLayout555.xml"/><Relationship Id="rId7" Type="http://schemas.openxmlformats.org/officeDocument/2006/relationships/slideLayout" Target="../slideLayouts/slideLayout528.xml"/><Relationship Id="rId12" Type="http://schemas.openxmlformats.org/officeDocument/2006/relationships/slideLayout" Target="../slideLayouts/slideLayout533.xml"/><Relationship Id="rId17" Type="http://schemas.openxmlformats.org/officeDocument/2006/relationships/slideLayout" Target="../slideLayouts/slideLayout538.xml"/><Relationship Id="rId25" Type="http://schemas.openxmlformats.org/officeDocument/2006/relationships/slideLayout" Target="../slideLayouts/slideLayout546.xml"/><Relationship Id="rId33" Type="http://schemas.openxmlformats.org/officeDocument/2006/relationships/slideLayout" Target="../slideLayouts/slideLayout554.xml"/><Relationship Id="rId38" Type="http://schemas.openxmlformats.org/officeDocument/2006/relationships/slideLayout" Target="../slideLayouts/slideLayout559.xml"/><Relationship Id="rId2" Type="http://schemas.openxmlformats.org/officeDocument/2006/relationships/slideLayout" Target="../slideLayouts/slideLayout523.xml"/><Relationship Id="rId16" Type="http://schemas.openxmlformats.org/officeDocument/2006/relationships/slideLayout" Target="../slideLayouts/slideLayout537.xml"/><Relationship Id="rId20" Type="http://schemas.openxmlformats.org/officeDocument/2006/relationships/slideLayout" Target="../slideLayouts/slideLayout541.xml"/><Relationship Id="rId29" Type="http://schemas.openxmlformats.org/officeDocument/2006/relationships/slideLayout" Target="../slideLayouts/slideLayout550.xml"/><Relationship Id="rId41" Type="http://schemas.openxmlformats.org/officeDocument/2006/relationships/image" Target="../media/image1.png"/><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24" Type="http://schemas.openxmlformats.org/officeDocument/2006/relationships/slideLayout" Target="../slideLayouts/slideLayout545.xml"/><Relationship Id="rId32" Type="http://schemas.openxmlformats.org/officeDocument/2006/relationships/slideLayout" Target="../slideLayouts/slideLayout553.xml"/><Relationship Id="rId37" Type="http://schemas.openxmlformats.org/officeDocument/2006/relationships/slideLayout" Target="../slideLayouts/slideLayout558.xml"/><Relationship Id="rId40" Type="http://schemas.openxmlformats.org/officeDocument/2006/relationships/theme" Target="../theme/theme16.xml"/><Relationship Id="rId5" Type="http://schemas.openxmlformats.org/officeDocument/2006/relationships/slideLayout" Target="../slideLayouts/slideLayout526.xml"/><Relationship Id="rId15" Type="http://schemas.openxmlformats.org/officeDocument/2006/relationships/slideLayout" Target="../slideLayouts/slideLayout536.xml"/><Relationship Id="rId23" Type="http://schemas.openxmlformats.org/officeDocument/2006/relationships/slideLayout" Target="../slideLayouts/slideLayout544.xml"/><Relationship Id="rId28" Type="http://schemas.openxmlformats.org/officeDocument/2006/relationships/slideLayout" Target="../slideLayouts/slideLayout549.xml"/><Relationship Id="rId36" Type="http://schemas.openxmlformats.org/officeDocument/2006/relationships/slideLayout" Target="../slideLayouts/slideLayout557.xml"/><Relationship Id="rId10" Type="http://schemas.openxmlformats.org/officeDocument/2006/relationships/slideLayout" Target="../slideLayouts/slideLayout531.xml"/><Relationship Id="rId19" Type="http://schemas.openxmlformats.org/officeDocument/2006/relationships/slideLayout" Target="../slideLayouts/slideLayout540.xml"/><Relationship Id="rId31" Type="http://schemas.openxmlformats.org/officeDocument/2006/relationships/slideLayout" Target="../slideLayouts/slideLayout552.xml"/><Relationship Id="rId4" Type="http://schemas.openxmlformats.org/officeDocument/2006/relationships/slideLayout" Target="../slideLayouts/slideLayout525.xml"/><Relationship Id="rId9" Type="http://schemas.openxmlformats.org/officeDocument/2006/relationships/slideLayout" Target="../slideLayouts/slideLayout530.xml"/><Relationship Id="rId14" Type="http://schemas.openxmlformats.org/officeDocument/2006/relationships/slideLayout" Target="../slideLayouts/slideLayout535.xml"/><Relationship Id="rId22" Type="http://schemas.openxmlformats.org/officeDocument/2006/relationships/slideLayout" Target="../slideLayouts/slideLayout543.xml"/><Relationship Id="rId27" Type="http://schemas.openxmlformats.org/officeDocument/2006/relationships/slideLayout" Target="../slideLayouts/slideLayout548.xml"/><Relationship Id="rId30" Type="http://schemas.openxmlformats.org/officeDocument/2006/relationships/slideLayout" Target="../slideLayouts/slideLayout551.xml"/><Relationship Id="rId35" Type="http://schemas.openxmlformats.org/officeDocument/2006/relationships/slideLayout" Target="../slideLayouts/slideLayout55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568.xml"/><Relationship Id="rId13" Type="http://schemas.openxmlformats.org/officeDocument/2006/relationships/slideLayout" Target="../slideLayouts/slideLayout573.xml"/><Relationship Id="rId18" Type="http://schemas.openxmlformats.org/officeDocument/2006/relationships/slideLayout" Target="../slideLayouts/slideLayout578.xml"/><Relationship Id="rId26" Type="http://schemas.openxmlformats.org/officeDocument/2006/relationships/slideLayout" Target="../slideLayouts/slideLayout586.xml"/><Relationship Id="rId39" Type="http://schemas.openxmlformats.org/officeDocument/2006/relationships/theme" Target="../theme/theme17.xml"/><Relationship Id="rId3" Type="http://schemas.openxmlformats.org/officeDocument/2006/relationships/slideLayout" Target="../slideLayouts/slideLayout563.xml"/><Relationship Id="rId21" Type="http://schemas.openxmlformats.org/officeDocument/2006/relationships/slideLayout" Target="../slideLayouts/slideLayout581.xml"/><Relationship Id="rId34" Type="http://schemas.openxmlformats.org/officeDocument/2006/relationships/slideLayout" Target="../slideLayouts/slideLayout594.xml"/><Relationship Id="rId7" Type="http://schemas.openxmlformats.org/officeDocument/2006/relationships/slideLayout" Target="../slideLayouts/slideLayout567.xml"/><Relationship Id="rId12" Type="http://schemas.openxmlformats.org/officeDocument/2006/relationships/slideLayout" Target="../slideLayouts/slideLayout572.xml"/><Relationship Id="rId17" Type="http://schemas.openxmlformats.org/officeDocument/2006/relationships/slideLayout" Target="../slideLayouts/slideLayout577.xml"/><Relationship Id="rId25" Type="http://schemas.openxmlformats.org/officeDocument/2006/relationships/slideLayout" Target="../slideLayouts/slideLayout585.xml"/><Relationship Id="rId33" Type="http://schemas.openxmlformats.org/officeDocument/2006/relationships/slideLayout" Target="../slideLayouts/slideLayout593.xml"/><Relationship Id="rId38" Type="http://schemas.openxmlformats.org/officeDocument/2006/relationships/slideLayout" Target="../slideLayouts/slideLayout598.xml"/><Relationship Id="rId2" Type="http://schemas.openxmlformats.org/officeDocument/2006/relationships/slideLayout" Target="../slideLayouts/slideLayout562.xml"/><Relationship Id="rId16" Type="http://schemas.openxmlformats.org/officeDocument/2006/relationships/slideLayout" Target="../slideLayouts/slideLayout576.xml"/><Relationship Id="rId20" Type="http://schemas.openxmlformats.org/officeDocument/2006/relationships/slideLayout" Target="../slideLayouts/slideLayout580.xml"/><Relationship Id="rId29" Type="http://schemas.openxmlformats.org/officeDocument/2006/relationships/slideLayout" Target="../slideLayouts/slideLayout589.xml"/><Relationship Id="rId1" Type="http://schemas.openxmlformats.org/officeDocument/2006/relationships/slideLayout" Target="../slideLayouts/slideLayout561.xml"/><Relationship Id="rId6" Type="http://schemas.openxmlformats.org/officeDocument/2006/relationships/slideLayout" Target="../slideLayouts/slideLayout566.xml"/><Relationship Id="rId11" Type="http://schemas.openxmlformats.org/officeDocument/2006/relationships/slideLayout" Target="../slideLayouts/slideLayout571.xml"/><Relationship Id="rId24" Type="http://schemas.openxmlformats.org/officeDocument/2006/relationships/slideLayout" Target="../slideLayouts/slideLayout584.xml"/><Relationship Id="rId32" Type="http://schemas.openxmlformats.org/officeDocument/2006/relationships/slideLayout" Target="../slideLayouts/slideLayout592.xml"/><Relationship Id="rId37" Type="http://schemas.openxmlformats.org/officeDocument/2006/relationships/slideLayout" Target="../slideLayouts/slideLayout597.xml"/><Relationship Id="rId40" Type="http://schemas.openxmlformats.org/officeDocument/2006/relationships/image" Target="../media/image1.png"/><Relationship Id="rId5" Type="http://schemas.openxmlformats.org/officeDocument/2006/relationships/slideLayout" Target="../slideLayouts/slideLayout565.xml"/><Relationship Id="rId15" Type="http://schemas.openxmlformats.org/officeDocument/2006/relationships/slideLayout" Target="../slideLayouts/slideLayout575.xml"/><Relationship Id="rId23" Type="http://schemas.openxmlformats.org/officeDocument/2006/relationships/slideLayout" Target="../slideLayouts/slideLayout583.xml"/><Relationship Id="rId28" Type="http://schemas.openxmlformats.org/officeDocument/2006/relationships/slideLayout" Target="../slideLayouts/slideLayout588.xml"/><Relationship Id="rId36" Type="http://schemas.openxmlformats.org/officeDocument/2006/relationships/slideLayout" Target="../slideLayouts/slideLayout596.xml"/><Relationship Id="rId10" Type="http://schemas.openxmlformats.org/officeDocument/2006/relationships/slideLayout" Target="../slideLayouts/slideLayout570.xml"/><Relationship Id="rId19" Type="http://schemas.openxmlformats.org/officeDocument/2006/relationships/slideLayout" Target="../slideLayouts/slideLayout579.xml"/><Relationship Id="rId31" Type="http://schemas.openxmlformats.org/officeDocument/2006/relationships/slideLayout" Target="../slideLayouts/slideLayout591.xml"/><Relationship Id="rId4" Type="http://schemas.openxmlformats.org/officeDocument/2006/relationships/slideLayout" Target="../slideLayouts/slideLayout564.xml"/><Relationship Id="rId9" Type="http://schemas.openxmlformats.org/officeDocument/2006/relationships/slideLayout" Target="../slideLayouts/slideLayout569.xml"/><Relationship Id="rId14" Type="http://schemas.openxmlformats.org/officeDocument/2006/relationships/slideLayout" Target="../slideLayouts/slideLayout574.xml"/><Relationship Id="rId22" Type="http://schemas.openxmlformats.org/officeDocument/2006/relationships/slideLayout" Target="../slideLayouts/slideLayout582.xml"/><Relationship Id="rId27" Type="http://schemas.openxmlformats.org/officeDocument/2006/relationships/slideLayout" Target="../slideLayouts/slideLayout587.xml"/><Relationship Id="rId30" Type="http://schemas.openxmlformats.org/officeDocument/2006/relationships/slideLayout" Target="../slideLayouts/slideLayout590.xml"/><Relationship Id="rId35" Type="http://schemas.openxmlformats.org/officeDocument/2006/relationships/slideLayout" Target="../slideLayouts/slideLayout59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606.xml"/><Relationship Id="rId13" Type="http://schemas.openxmlformats.org/officeDocument/2006/relationships/slideLayout" Target="../slideLayouts/slideLayout611.xml"/><Relationship Id="rId18" Type="http://schemas.openxmlformats.org/officeDocument/2006/relationships/slideLayout" Target="../slideLayouts/slideLayout616.xml"/><Relationship Id="rId26" Type="http://schemas.openxmlformats.org/officeDocument/2006/relationships/slideLayout" Target="../slideLayouts/slideLayout624.xml"/><Relationship Id="rId3" Type="http://schemas.openxmlformats.org/officeDocument/2006/relationships/slideLayout" Target="../slideLayouts/slideLayout601.xml"/><Relationship Id="rId21" Type="http://schemas.openxmlformats.org/officeDocument/2006/relationships/slideLayout" Target="../slideLayouts/slideLayout619.xml"/><Relationship Id="rId34" Type="http://schemas.openxmlformats.org/officeDocument/2006/relationships/slideLayout" Target="../slideLayouts/slideLayout632.xml"/><Relationship Id="rId7" Type="http://schemas.openxmlformats.org/officeDocument/2006/relationships/slideLayout" Target="../slideLayouts/slideLayout605.xml"/><Relationship Id="rId12" Type="http://schemas.openxmlformats.org/officeDocument/2006/relationships/slideLayout" Target="../slideLayouts/slideLayout610.xml"/><Relationship Id="rId17" Type="http://schemas.openxmlformats.org/officeDocument/2006/relationships/slideLayout" Target="../slideLayouts/slideLayout615.xml"/><Relationship Id="rId25" Type="http://schemas.openxmlformats.org/officeDocument/2006/relationships/slideLayout" Target="../slideLayouts/slideLayout623.xml"/><Relationship Id="rId33" Type="http://schemas.openxmlformats.org/officeDocument/2006/relationships/slideLayout" Target="../slideLayouts/slideLayout631.xml"/><Relationship Id="rId38" Type="http://schemas.openxmlformats.org/officeDocument/2006/relationships/image" Target="../media/image1.png"/><Relationship Id="rId2" Type="http://schemas.openxmlformats.org/officeDocument/2006/relationships/slideLayout" Target="../slideLayouts/slideLayout600.xml"/><Relationship Id="rId16" Type="http://schemas.openxmlformats.org/officeDocument/2006/relationships/slideLayout" Target="../slideLayouts/slideLayout614.xml"/><Relationship Id="rId20" Type="http://schemas.openxmlformats.org/officeDocument/2006/relationships/slideLayout" Target="../slideLayouts/slideLayout618.xml"/><Relationship Id="rId29" Type="http://schemas.openxmlformats.org/officeDocument/2006/relationships/slideLayout" Target="../slideLayouts/slideLayout627.xml"/><Relationship Id="rId1" Type="http://schemas.openxmlformats.org/officeDocument/2006/relationships/slideLayout" Target="../slideLayouts/slideLayout599.xml"/><Relationship Id="rId6" Type="http://schemas.openxmlformats.org/officeDocument/2006/relationships/slideLayout" Target="../slideLayouts/slideLayout604.xml"/><Relationship Id="rId11" Type="http://schemas.openxmlformats.org/officeDocument/2006/relationships/slideLayout" Target="../slideLayouts/slideLayout609.xml"/><Relationship Id="rId24" Type="http://schemas.openxmlformats.org/officeDocument/2006/relationships/slideLayout" Target="../slideLayouts/slideLayout622.xml"/><Relationship Id="rId32" Type="http://schemas.openxmlformats.org/officeDocument/2006/relationships/slideLayout" Target="../slideLayouts/slideLayout630.xml"/><Relationship Id="rId37" Type="http://schemas.openxmlformats.org/officeDocument/2006/relationships/theme" Target="../theme/theme18.xml"/><Relationship Id="rId5" Type="http://schemas.openxmlformats.org/officeDocument/2006/relationships/slideLayout" Target="../slideLayouts/slideLayout603.xml"/><Relationship Id="rId15" Type="http://schemas.openxmlformats.org/officeDocument/2006/relationships/slideLayout" Target="../slideLayouts/slideLayout613.xml"/><Relationship Id="rId23" Type="http://schemas.openxmlformats.org/officeDocument/2006/relationships/slideLayout" Target="../slideLayouts/slideLayout621.xml"/><Relationship Id="rId28" Type="http://schemas.openxmlformats.org/officeDocument/2006/relationships/slideLayout" Target="../slideLayouts/slideLayout626.xml"/><Relationship Id="rId36" Type="http://schemas.openxmlformats.org/officeDocument/2006/relationships/slideLayout" Target="../slideLayouts/slideLayout634.xml"/><Relationship Id="rId10" Type="http://schemas.openxmlformats.org/officeDocument/2006/relationships/slideLayout" Target="../slideLayouts/slideLayout608.xml"/><Relationship Id="rId19" Type="http://schemas.openxmlformats.org/officeDocument/2006/relationships/slideLayout" Target="../slideLayouts/slideLayout617.xml"/><Relationship Id="rId31" Type="http://schemas.openxmlformats.org/officeDocument/2006/relationships/slideLayout" Target="../slideLayouts/slideLayout629.xml"/><Relationship Id="rId4" Type="http://schemas.openxmlformats.org/officeDocument/2006/relationships/slideLayout" Target="../slideLayouts/slideLayout602.xml"/><Relationship Id="rId9" Type="http://schemas.openxmlformats.org/officeDocument/2006/relationships/slideLayout" Target="../slideLayouts/slideLayout607.xml"/><Relationship Id="rId14" Type="http://schemas.openxmlformats.org/officeDocument/2006/relationships/slideLayout" Target="../slideLayouts/slideLayout612.xml"/><Relationship Id="rId22" Type="http://schemas.openxmlformats.org/officeDocument/2006/relationships/slideLayout" Target="../slideLayouts/slideLayout620.xml"/><Relationship Id="rId27" Type="http://schemas.openxmlformats.org/officeDocument/2006/relationships/slideLayout" Target="../slideLayouts/slideLayout625.xml"/><Relationship Id="rId30" Type="http://schemas.openxmlformats.org/officeDocument/2006/relationships/slideLayout" Target="../slideLayouts/slideLayout628.xml"/><Relationship Id="rId35" Type="http://schemas.openxmlformats.org/officeDocument/2006/relationships/slideLayout" Target="../slideLayouts/slideLayout63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642.xml"/><Relationship Id="rId13" Type="http://schemas.openxmlformats.org/officeDocument/2006/relationships/slideLayout" Target="../slideLayouts/slideLayout647.xml"/><Relationship Id="rId18" Type="http://schemas.openxmlformats.org/officeDocument/2006/relationships/slideLayout" Target="../slideLayouts/slideLayout652.xml"/><Relationship Id="rId26" Type="http://schemas.openxmlformats.org/officeDocument/2006/relationships/image" Target="../media/image1.png"/><Relationship Id="rId3" Type="http://schemas.openxmlformats.org/officeDocument/2006/relationships/slideLayout" Target="../slideLayouts/slideLayout637.xml"/><Relationship Id="rId21" Type="http://schemas.openxmlformats.org/officeDocument/2006/relationships/slideLayout" Target="../slideLayouts/slideLayout655.xml"/><Relationship Id="rId7" Type="http://schemas.openxmlformats.org/officeDocument/2006/relationships/slideLayout" Target="../slideLayouts/slideLayout641.xml"/><Relationship Id="rId12" Type="http://schemas.openxmlformats.org/officeDocument/2006/relationships/slideLayout" Target="../slideLayouts/slideLayout646.xml"/><Relationship Id="rId17" Type="http://schemas.openxmlformats.org/officeDocument/2006/relationships/slideLayout" Target="../slideLayouts/slideLayout651.xml"/><Relationship Id="rId25" Type="http://schemas.openxmlformats.org/officeDocument/2006/relationships/theme" Target="../theme/theme19.xml"/><Relationship Id="rId2" Type="http://schemas.openxmlformats.org/officeDocument/2006/relationships/slideLayout" Target="../slideLayouts/slideLayout636.xml"/><Relationship Id="rId16" Type="http://schemas.openxmlformats.org/officeDocument/2006/relationships/slideLayout" Target="../slideLayouts/slideLayout650.xml"/><Relationship Id="rId20" Type="http://schemas.openxmlformats.org/officeDocument/2006/relationships/slideLayout" Target="../slideLayouts/slideLayout654.xml"/><Relationship Id="rId1" Type="http://schemas.openxmlformats.org/officeDocument/2006/relationships/slideLayout" Target="../slideLayouts/slideLayout635.xml"/><Relationship Id="rId6" Type="http://schemas.openxmlformats.org/officeDocument/2006/relationships/slideLayout" Target="../slideLayouts/slideLayout640.xml"/><Relationship Id="rId11" Type="http://schemas.openxmlformats.org/officeDocument/2006/relationships/slideLayout" Target="../slideLayouts/slideLayout645.xml"/><Relationship Id="rId24" Type="http://schemas.openxmlformats.org/officeDocument/2006/relationships/slideLayout" Target="../slideLayouts/slideLayout658.xml"/><Relationship Id="rId5" Type="http://schemas.openxmlformats.org/officeDocument/2006/relationships/slideLayout" Target="../slideLayouts/slideLayout639.xml"/><Relationship Id="rId15" Type="http://schemas.openxmlformats.org/officeDocument/2006/relationships/slideLayout" Target="../slideLayouts/slideLayout649.xml"/><Relationship Id="rId23" Type="http://schemas.openxmlformats.org/officeDocument/2006/relationships/slideLayout" Target="../slideLayouts/slideLayout657.xml"/><Relationship Id="rId10" Type="http://schemas.openxmlformats.org/officeDocument/2006/relationships/slideLayout" Target="../slideLayouts/slideLayout644.xml"/><Relationship Id="rId19" Type="http://schemas.openxmlformats.org/officeDocument/2006/relationships/slideLayout" Target="../slideLayouts/slideLayout653.xml"/><Relationship Id="rId4" Type="http://schemas.openxmlformats.org/officeDocument/2006/relationships/slideLayout" Target="../slideLayouts/slideLayout638.xml"/><Relationship Id="rId9" Type="http://schemas.openxmlformats.org/officeDocument/2006/relationships/slideLayout" Target="../slideLayouts/slideLayout643.xml"/><Relationship Id="rId14" Type="http://schemas.openxmlformats.org/officeDocument/2006/relationships/slideLayout" Target="../slideLayouts/slideLayout648.xml"/><Relationship Id="rId22" Type="http://schemas.openxmlformats.org/officeDocument/2006/relationships/slideLayout" Target="../slideLayouts/slideLayout65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34" Type="http://schemas.openxmlformats.org/officeDocument/2006/relationships/slideLayout" Target="../slideLayouts/slideLayout72.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image" Target="../media/image1.png"/><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theme" Target="../theme/theme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9" Type="http://schemas.openxmlformats.org/officeDocument/2006/relationships/slideLayout" Target="../slideLayouts/slideLayout113.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34" Type="http://schemas.openxmlformats.org/officeDocument/2006/relationships/slideLayout" Target="../slideLayouts/slideLayout108.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33" Type="http://schemas.openxmlformats.org/officeDocument/2006/relationships/slideLayout" Target="../slideLayouts/slideLayout107.xml"/><Relationship Id="rId38" Type="http://schemas.openxmlformats.org/officeDocument/2006/relationships/slideLayout" Target="../slideLayouts/slideLayout112.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slideLayout" Target="../slideLayouts/slideLayout103.xml"/><Relationship Id="rId41" Type="http://schemas.openxmlformats.org/officeDocument/2006/relationships/image" Target="../media/image1.png"/><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32" Type="http://schemas.openxmlformats.org/officeDocument/2006/relationships/slideLayout" Target="../slideLayouts/slideLayout106.xml"/><Relationship Id="rId37" Type="http://schemas.openxmlformats.org/officeDocument/2006/relationships/slideLayout" Target="../slideLayouts/slideLayout111.xml"/><Relationship Id="rId40" Type="http://schemas.openxmlformats.org/officeDocument/2006/relationships/theme" Target="../theme/theme3.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36" Type="http://schemas.openxmlformats.org/officeDocument/2006/relationships/slideLayout" Target="../slideLayouts/slideLayout110.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31" Type="http://schemas.openxmlformats.org/officeDocument/2006/relationships/slideLayout" Target="../slideLayouts/slideLayout105.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slideLayout" Target="../slideLayouts/slideLayout104.xml"/><Relationship Id="rId35" Type="http://schemas.openxmlformats.org/officeDocument/2006/relationships/slideLayout" Target="../slideLayouts/slideLayout10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3" Type="http://schemas.openxmlformats.org/officeDocument/2006/relationships/slideLayout" Target="../slideLayouts/slideLayout116.xml"/><Relationship Id="rId21" Type="http://schemas.openxmlformats.org/officeDocument/2006/relationships/slideLayout" Target="../slideLayouts/slideLayout134.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image" Target="../media/image1.png"/><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theme" Target="../theme/theme4.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26" Type="http://schemas.openxmlformats.org/officeDocument/2006/relationships/slideLayout" Target="../slideLayouts/slideLayout161.xml"/><Relationship Id="rId39" Type="http://schemas.openxmlformats.org/officeDocument/2006/relationships/theme" Target="../theme/theme5.xml"/><Relationship Id="rId3" Type="http://schemas.openxmlformats.org/officeDocument/2006/relationships/slideLayout" Target="../slideLayouts/slideLayout138.xml"/><Relationship Id="rId21" Type="http://schemas.openxmlformats.org/officeDocument/2006/relationships/slideLayout" Target="../slideLayouts/slideLayout156.xml"/><Relationship Id="rId34" Type="http://schemas.openxmlformats.org/officeDocument/2006/relationships/slideLayout" Target="../slideLayouts/slideLayout169.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5" Type="http://schemas.openxmlformats.org/officeDocument/2006/relationships/slideLayout" Target="../slideLayouts/slideLayout160.xml"/><Relationship Id="rId33" Type="http://schemas.openxmlformats.org/officeDocument/2006/relationships/slideLayout" Target="../slideLayouts/slideLayout168.xml"/><Relationship Id="rId38" Type="http://schemas.openxmlformats.org/officeDocument/2006/relationships/slideLayout" Target="../slideLayouts/slideLayout173.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29" Type="http://schemas.openxmlformats.org/officeDocument/2006/relationships/slideLayout" Target="../slideLayouts/slideLayout164.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24" Type="http://schemas.openxmlformats.org/officeDocument/2006/relationships/slideLayout" Target="../slideLayouts/slideLayout159.xml"/><Relationship Id="rId32" Type="http://schemas.openxmlformats.org/officeDocument/2006/relationships/slideLayout" Target="../slideLayouts/slideLayout167.xml"/><Relationship Id="rId37" Type="http://schemas.openxmlformats.org/officeDocument/2006/relationships/slideLayout" Target="../slideLayouts/slideLayout172.xml"/><Relationship Id="rId40" Type="http://schemas.openxmlformats.org/officeDocument/2006/relationships/image" Target="../media/image1.png"/><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slideLayout" Target="../slideLayouts/slideLayout158.xml"/><Relationship Id="rId28" Type="http://schemas.openxmlformats.org/officeDocument/2006/relationships/slideLayout" Target="../slideLayouts/slideLayout163.xml"/><Relationship Id="rId36" Type="http://schemas.openxmlformats.org/officeDocument/2006/relationships/slideLayout" Target="../slideLayouts/slideLayout171.xml"/><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31" Type="http://schemas.openxmlformats.org/officeDocument/2006/relationships/slideLayout" Target="../slideLayouts/slideLayout166.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slideLayout" Target="../slideLayouts/slideLayout157.xml"/><Relationship Id="rId27" Type="http://schemas.openxmlformats.org/officeDocument/2006/relationships/slideLayout" Target="../slideLayouts/slideLayout162.xml"/><Relationship Id="rId30" Type="http://schemas.openxmlformats.org/officeDocument/2006/relationships/slideLayout" Target="../slideLayouts/slideLayout165.xml"/><Relationship Id="rId35" Type="http://schemas.openxmlformats.org/officeDocument/2006/relationships/slideLayout" Target="../slideLayouts/slideLayout1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18" Type="http://schemas.openxmlformats.org/officeDocument/2006/relationships/slideLayout" Target="../slideLayouts/slideLayout191.xml"/><Relationship Id="rId26" Type="http://schemas.openxmlformats.org/officeDocument/2006/relationships/image" Target="../media/image1.png"/><Relationship Id="rId3" Type="http://schemas.openxmlformats.org/officeDocument/2006/relationships/slideLayout" Target="../slideLayouts/slideLayout176.xml"/><Relationship Id="rId21" Type="http://schemas.openxmlformats.org/officeDocument/2006/relationships/slideLayout" Target="../slideLayouts/slideLayout194.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slideLayout" Target="../slideLayouts/slideLayout190.xml"/><Relationship Id="rId25" Type="http://schemas.openxmlformats.org/officeDocument/2006/relationships/theme" Target="../theme/theme6.xml"/><Relationship Id="rId2" Type="http://schemas.openxmlformats.org/officeDocument/2006/relationships/slideLayout" Target="../slideLayouts/slideLayout175.xml"/><Relationship Id="rId16" Type="http://schemas.openxmlformats.org/officeDocument/2006/relationships/slideLayout" Target="../slideLayouts/slideLayout189.xml"/><Relationship Id="rId20" Type="http://schemas.openxmlformats.org/officeDocument/2006/relationships/slideLayout" Target="../slideLayouts/slideLayout193.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24" Type="http://schemas.openxmlformats.org/officeDocument/2006/relationships/slideLayout" Target="../slideLayouts/slideLayout197.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23" Type="http://schemas.openxmlformats.org/officeDocument/2006/relationships/slideLayout" Target="../slideLayouts/slideLayout196.xml"/><Relationship Id="rId10" Type="http://schemas.openxmlformats.org/officeDocument/2006/relationships/slideLayout" Target="../slideLayouts/slideLayout183.xml"/><Relationship Id="rId19" Type="http://schemas.openxmlformats.org/officeDocument/2006/relationships/slideLayout" Target="../slideLayouts/slideLayout192.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 Id="rId22" Type="http://schemas.openxmlformats.org/officeDocument/2006/relationships/slideLayout" Target="../slideLayouts/slideLayout19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18" Type="http://schemas.openxmlformats.org/officeDocument/2006/relationships/slideLayout" Target="../slideLayouts/slideLayout215.xml"/><Relationship Id="rId26" Type="http://schemas.openxmlformats.org/officeDocument/2006/relationships/slideLayout" Target="../slideLayouts/slideLayout223.xml"/><Relationship Id="rId3" Type="http://schemas.openxmlformats.org/officeDocument/2006/relationships/slideLayout" Target="../slideLayouts/slideLayout200.xml"/><Relationship Id="rId21" Type="http://schemas.openxmlformats.org/officeDocument/2006/relationships/slideLayout" Target="../slideLayouts/slideLayout218.xml"/><Relationship Id="rId34" Type="http://schemas.openxmlformats.org/officeDocument/2006/relationships/slideLayout" Target="../slideLayouts/slideLayout231.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17" Type="http://schemas.openxmlformats.org/officeDocument/2006/relationships/slideLayout" Target="../slideLayouts/slideLayout214.xml"/><Relationship Id="rId25" Type="http://schemas.openxmlformats.org/officeDocument/2006/relationships/slideLayout" Target="../slideLayouts/slideLayout222.xml"/><Relationship Id="rId33" Type="http://schemas.openxmlformats.org/officeDocument/2006/relationships/slideLayout" Target="../slideLayouts/slideLayout230.xml"/><Relationship Id="rId38" Type="http://schemas.openxmlformats.org/officeDocument/2006/relationships/image" Target="../media/image1.png"/><Relationship Id="rId2" Type="http://schemas.openxmlformats.org/officeDocument/2006/relationships/slideLayout" Target="../slideLayouts/slideLayout199.xml"/><Relationship Id="rId16" Type="http://schemas.openxmlformats.org/officeDocument/2006/relationships/slideLayout" Target="../slideLayouts/slideLayout213.xml"/><Relationship Id="rId20" Type="http://schemas.openxmlformats.org/officeDocument/2006/relationships/slideLayout" Target="../slideLayouts/slideLayout217.xml"/><Relationship Id="rId29" Type="http://schemas.openxmlformats.org/officeDocument/2006/relationships/slideLayout" Target="../slideLayouts/slideLayout226.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24" Type="http://schemas.openxmlformats.org/officeDocument/2006/relationships/slideLayout" Target="../slideLayouts/slideLayout221.xml"/><Relationship Id="rId32" Type="http://schemas.openxmlformats.org/officeDocument/2006/relationships/slideLayout" Target="../slideLayouts/slideLayout229.xml"/><Relationship Id="rId37" Type="http://schemas.openxmlformats.org/officeDocument/2006/relationships/theme" Target="../theme/theme7.xml"/><Relationship Id="rId5" Type="http://schemas.openxmlformats.org/officeDocument/2006/relationships/slideLayout" Target="../slideLayouts/slideLayout202.xml"/><Relationship Id="rId15" Type="http://schemas.openxmlformats.org/officeDocument/2006/relationships/slideLayout" Target="../slideLayouts/slideLayout212.xml"/><Relationship Id="rId23" Type="http://schemas.openxmlformats.org/officeDocument/2006/relationships/slideLayout" Target="../slideLayouts/slideLayout220.xml"/><Relationship Id="rId28" Type="http://schemas.openxmlformats.org/officeDocument/2006/relationships/slideLayout" Target="../slideLayouts/slideLayout225.xml"/><Relationship Id="rId36" Type="http://schemas.openxmlformats.org/officeDocument/2006/relationships/slideLayout" Target="../slideLayouts/slideLayout233.xml"/><Relationship Id="rId10" Type="http://schemas.openxmlformats.org/officeDocument/2006/relationships/slideLayout" Target="../slideLayouts/slideLayout207.xml"/><Relationship Id="rId19" Type="http://schemas.openxmlformats.org/officeDocument/2006/relationships/slideLayout" Target="../slideLayouts/slideLayout216.xml"/><Relationship Id="rId31" Type="http://schemas.openxmlformats.org/officeDocument/2006/relationships/slideLayout" Target="../slideLayouts/slideLayout228.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slideLayout" Target="../slideLayouts/slideLayout211.xml"/><Relationship Id="rId22" Type="http://schemas.openxmlformats.org/officeDocument/2006/relationships/slideLayout" Target="../slideLayouts/slideLayout219.xml"/><Relationship Id="rId27" Type="http://schemas.openxmlformats.org/officeDocument/2006/relationships/slideLayout" Target="../slideLayouts/slideLayout224.xml"/><Relationship Id="rId30" Type="http://schemas.openxmlformats.org/officeDocument/2006/relationships/slideLayout" Target="../slideLayouts/slideLayout227.xml"/><Relationship Id="rId35" Type="http://schemas.openxmlformats.org/officeDocument/2006/relationships/slideLayout" Target="../slideLayouts/slideLayout23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slideLayout" Target="../slideLayouts/slideLayout246.xml"/><Relationship Id="rId18" Type="http://schemas.openxmlformats.org/officeDocument/2006/relationships/slideLayout" Target="../slideLayouts/slideLayout251.xml"/><Relationship Id="rId26" Type="http://schemas.openxmlformats.org/officeDocument/2006/relationships/slideLayout" Target="../slideLayouts/slideLayout259.xml"/><Relationship Id="rId39" Type="http://schemas.openxmlformats.org/officeDocument/2006/relationships/image" Target="../media/image1.png"/><Relationship Id="rId3" Type="http://schemas.openxmlformats.org/officeDocument/2006/relationships/slideLayout" Target="../slideLayouts/slideLayout236.xml"/><Relationship Id="rId21" Type="http://schemas.openxmlformats.org/officeDocument/2006/relationships/slideLayout" Target="../slideLayouts/slideLayout254.xml"/><Relationship Id="rId34" Type="http://schemas.openxmlformats.org/officeDocument/2006/relationships/slideLayout" Target="../slideLayouts/slideLayout267.xml"/><Relationship Id="rId7" Type="http://schemas.openxmlformats.org/officeDocument/2006/relationships/slideLayout" Target="../slideLayouts/slideLayout240.xml"/><Relationship Id="rId12" Type="http://schemas.openxmlformats.org/officeDocument/2006/relationships/slideLayout" Target="../slideLayouts/slideLayout245.xml"/><Relationship Id="rId17" Type="http://schemas.openxmlformats.org/officeDocument/2006/relationships/slideLayout" Target="../slideLayouts/slideLayout250.xml"/><Relationship Id="rId25" Type="http://schemas.openxmlformats.org/officeDocument/2006/relationships/slideLayout" Target="../slideLayouts/slideLayout258.xml"/><Relationship Id="rId33" Type="http://schemas.openxmlformats.org/officeDocument/2006/relationships/slideLayout" Target="../slideLayouts/slideLayout266.xml"/><Relationship Id="rId38" Type="http://schemas.openxmlformats.org/officeDocument/2006/relationships/theme" Target="../theme/theme8.xml"/><Relationship Id="rId2" Type="http://schemas.openxmlformats.org/officeDocument/2006/relationships/slideLayout" Target="../slideLayouts/slideLayout235.xml"/><Relationship Id="rId16" Type="http://schemas.openxmlformats.org/officeDocument/2006/relationships/slideLayout" Target="../slideLayouts/slideLayout249.xml"/><Relationship Id="rId20" Type="http://schemas.openxmlformats.org/officeDocument/2006/relationships/slideLayout" Target="../slideLayouts/slideLayout253.xml"/><Relationship Id="rId29" Type="http://schemas.openxmlformats.org/officeDocument/2006/relationships/slideLayout" Target="../slideLayouts/slideLayout262.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24" Type="http://schemas.openxmlformats.org/officeDocument/2006/relationships/slideLayout" Target="../slideLayouts/slideLayout257.xml"/><Relationship Id="rId32" Type="http://schemas.openxmlformats.org/officeDocument/2006/relationships/slideLayout" Target="../slideLayouts/slideLayout265.xml"/><Relationship Id="rId37" Type="http://schemas.openxmlformats.org/officeDocument/2006/relationships/slideLayout" Target="../slideLayouts/slideLayout270.xml"/><Relationship Id="rId5" Type="http://schemas.openxmlformats.org/officeDocument/2006/relationships/slideLayout" Target="../slideLayouts/slideLayout238.xml"/><Relationship Id="rId15" Type="http://schemas.openxmlformats.org/officeDocument/2006/relationships/slideLayout" Target="../slideLayouts/slideLayout248.xml"/><Relationship Id="rId23" Type="http://schemas.openxmlformats.org/officeDocument/2006/relationships/slideLayout" Target="../slideLayouts/slideLayout256.xml"/><Relationship Id="rId28" Type="http://schemas.openxmlformats.org/officeDocument/2006/relationships/slideLayout" Target="../slideLayouts/slideLayout261.xml"/><Relationship Id="rId36" Type="http://schemas.openxmlformats.org/officeDocument/2006/relationships/slideLayout" Target="../slideLayouts/slideLayout269.xml"/><Relationship Id="rId10" Type="http://schemas.openxmlformats.org/officeDocument/2006/relationships/slideLayout" Target="../slideLayouts/slideLayout243.xml"/><Relationship Id="rId19" Type="http://schemas.openxmlformats.org/officeDocument/2006/relationships/slideLayout" Target="../slideLayouts/slideLayout252.xml"/><Relationship Id="rId31" Type="http://schemas.openxmlformats.org/officeDocument/2006/relationships/slideLayout" Target="../slideLayouts/slideLayout264.xml"/><Relationship Id="rId4" Type="http://schemas.openxmlformats.org/officeDocument/2006/relationships/slideLayout" Target="../slideLayouts/slideLayout237.xml"/><Relationship Id="rId9" Type="http://schemas.openxmlformats.org/officeDocument/2006/relationships/slideLayout" Target="../slideLayouts/slideLayout242.xml"/><Relationship Id="rId14" Type="http://schemas.openxmlformats.org/officeDocument/2006/relationships/slideLayout" Target="../slideLayouts/slideLayout247.xml"/><Relationship Id="rId22" Type="http://schemas.openxmlformats.org/officeDocument/2006/relationships/slideLayout" Target="../slideLayouts/slideLayout255.xml"/><Relationship Id="rId27" Type="http://schemas.openxmlformats.org/officeDocument/2006/relationships/slideLayout" Target="../slideLayouts/slideLayout260.xml"/><Relationship Id="rId30" Type="http://schemas.openxmlformats.org/officeDocument/2006/relationships/slideLayout" Target="../slideLayouts/slideLayout263.xml"/><Relationship Id="rId35" Type="http://schemas.openxmlformats.org/officeDocument/2006/relationships/slideLayout" Target="../slideLayouts/slideLayout2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slideLayout" Target="../slideLayouts/slideLayout283.xml"/><Relationship Id="rId18" Type="http://schemas.openxmlformats.org/officeDocument/2006/relationships/slideLayout" Target="../slideLayouts/slideLayout288.xml"/><Relationship Id="rId26" Type="http://schemas.openxmlformats.org/officeDocument/2006/relationships/slideLayout" Target="../slideLayouts/slideLayout296.xml"/><Relationship Id="rId39" Type="http://schemas.openxmlformats.org/officeDocument/2006/relationships/theme" Target="../theme/theme9.xml"/><Relationship Id="rId3" Type="http://schemas.openxmlformats.org/officeDocument/2006/relationships/slideLayout" Target="../slideLayouts/slideLayout273.xml"/><Relationship Id="rId21" Type="http://schemas.openxmlformats.org/officeDocument/2006/relationships/slideLayout" Target="../slideLayouts/slideLayout291.xml"/><Relationship Id="rId34" Type="http://schemas.openxmlformats.org/officeDocument/2006/relationships/slideLayout" Target="../slideLayouts/slideLayout304.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17" Type="http://schemas.openxmlformats.org/officeDocument/2006/relationships/slideLayout" Target="../slideLayouts/slideLayout287.xml"/><Relationship Id="rId25" Type="http://schemas.openxmlformats.org/officeDocument/2006/relationships/slideLayout" Target="../slideLayouts/slideLayout295.xml"/><Relationship Id="rId33" Type="http://schemas.openxmlformats.org/officeDocument/2006/relationships/slideLayout" Target="../slideLayouts/slideLayout303.xml"/><Relationship Id="rId38" Type="http://schemas.openxmlformats.org/officeDocument/2006/relationships/slideLayout" Target="../slideLayouts/slideLayout308.xml"/><Relationship Id="rId2" Type="http://schemas.openxmlformats.org/officeDocument/2006/relationships/slideLayout" Target="../slideLayouts/slideLayout272.xml"/><Relationship Id="rId16" Type="http://schemas.openxmlformats.org/officeDocument/2006/relationships/slideLayout" Target="../slideLayouts/slideLayout286.xml"/><Relationship Id="rId20" Type="http://schemas.openxmlformats.org/officeDocument/2006/relationships/slideLayout" Target="../slideLayouts/slideLayout290.xml"/><Relationship Id="rId29" Type="http://schemas.openxmlformats.org/officeDocument/2006/relationships/slideLayout" Target="../slideLayouts/slideLayout299.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24" Type="http://schemas.openxmlformats.org/officeDocument/2006/relationships/slideLayout" Target="../slideLayouts/slideLayout294.xml"/><Relationship Id="rId32" Type="http://schemas.openxmlformats.org/officeDocument/2006/relationships/slideLayout" Target="../slideLayouts/slideLayout302.xml"/><Relationship Id="rId37" Type="http://schemas.openxmlformats.org/officeDocument/2006/relationships/slideLayout" Target="../slideLayouts/slideLayout307.xml"/><Relationship Id="rId40" Type="http://schemas.openxmlformats.org/officeDocument/2006/relationships/image" Target="../media/image1.png"/><Relationship Id="rId5" Type="http://schemas.openxmlformats.org/officeDocument/2006/relationships/slideLayout" Target="../slideLayouts/slideLayout275.xml"/><Relationship Id="rId15" Type="http://schemas.openxmlformats.org/officeDocument/2006/relationships/slideLayout" Target="../slideLayouts/slideLayout285.xml"/><Relationship Id="rId23" Type="http://schemas.openxmlformats.org/officeDocument/2006/relationships/slideLayout" Target="../slideLayouts/slideLayout293.xml"/><Relationship Id="rId28" Type="http://schemas.openxmlformats.org/officeDocument/2006/relationships/slideLayout" Target="../slideLayouts/slideLayout298.xml"/><Relationship Id="rId36" Type="http://schemas.openxmlformats.org/officeDocument/2006/relationships/slideLayout" Target="../slideLayouts/slideLayout306.xml"/><Relationship Id="rId10" Type="http://schemas.openxmlformats.org/officeDocument/2006/relationships/slideLayout" Target="../slideLayouts/slideLayout280.xml"/><Relationship Id="rId19" Type="http://schemas.openxmlformats.org/officeDocument/2006/relationships/slideLayout" Target="../slideLayouts/slideLayout289.xml"/><Relationship Id="rId31" Type="http://schemas.openxmlformats.org/officeDocument/2006/relationships/slideLayout" Target="../slideLayouts/slideLayout301.xml"/><Relationship Id="rId4" Type="http://schemas.openxmlformats.org/officeDocument/2006/relationships/slideLayout" Target="../slideLayouts/slideLayout274.xml"/><Relationship Id="rId9" Type="http://schemas.openxmlformats.org/officeDocument/2006/relationships/slideLayout" Target="../slideLayouts/slideLayout279.xml"/><Relationship Id="rId14" Type="http://schemas.openxmlformats.org/officeDocument/2006/relationships/slideLayout" Target="../slideLayouts/slideLayout284.xml"/><Relationship Id="rId22" Type="http://schemas.openxmlformats.org/officeDocument/2006/relationships/slideLayout" Target="../slideLayouts/slideLayout292.xml"/><Relationship Id="rId27" Type="http://schemas.openxmlformats.org/officeDocument/2006/relationships/slideLayout" Target="../slideLayouts/slideLayout297.xml"/><Relationship Id="rId30" Type="http://schemas.openxmlformats.org/officeDocument/2006/relationships/slideLayout" Target="../slideLayouts/slideLayout300.xml"/><Relationship Id="rId35" Type="http://schemas.openxmlformats.org/officeDocument/2006/relationships/slideLayout" Target="../slideLayouts/slideLayout3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Obraz 6">
            <a:extLst>
              <a:ext uri="{FF2B5EF4-FFF2-40B4-BE49-F238E27FC236}">
                <a16:creationId xmlns="" xmlns:a16="http://schemas.microsoft.com/office/drawing/2014/main" id="{1BE09550-126E-4C26-8E62-8074B2F4FA1E}"/>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0" y="749300"/>
            <a:ext cx="13985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2" r:id="rId1"/>
    <p:sldLayoutId id="2147484101" r:id="rId2"/>
    <p:sldLayoutId id="2147484102" r:id="rId3"/>
    <p:sldLayoutId id="2147484103" r:id="rId4"/>
    <p:sldLayoutId id="2147484104" r:id="rId5"/>
    <p:sldLayoutId id="2147484083" r:id="rId6"/>
    <p:sldLayoutId id="2147484105" r:id="rId7"/>
    <p:sldLayoutId id="2147484106" r:id="rId8"/>
    <p:sldLayoutId id="2147484107" r:id="rId9"/>
    <p:sldLayoutId id="2147484108" r:id="rId10"/>
    <p:sldLayoutId id="2147484109" r:id="rId11"/>
    <p:sldLayoutId id="2147484110" r:id="rId12"/>
    <p:sldLayoutId id="2147484111" r:id="rId13"/>
    <p:sldLayoutId id="2147484112" r:id="rId14"/>
    <p:sldLayoutId id="2147484113" r:id="rId15"/>
    <p:sldLayoutId id="2147484114" r:id="rId16"/>
    <p:sldLayoutId id="2147484115" r:id="rId17"/>
    <p:sldLayoutId id="2147484116" r:id="rId18"/>
    <p:sldLayoutId id="2147484117" r:id="rId19"/>
    <p:sldLayoutId id="2147484118" r:id="rId20"/>
    <p:sldLayoutId id="2147484119" r:id="rId21"/>
    <p:sldLayoutId id="2147484120" r:id="rId22"/>
    <p:sldLayoutId id="2147484121" r:id="rId23"/>
    <p:sldLayoutId id="2147484122" r:id="rId24"/>
    <p:sldLayoutId id="2147484123" r:id="rId25"/>
    <p:sldLayoutId id="2147484124" r:id="rId26"/>
    <p:sldLayoutId id="2147484125" r:id="rId27"/>
    <p:sldLayoutId id="2147484126" r:id="rId28"/>
    <p:sldLayoutId id="2147484127" r:id="rId29"/>
    <p:sldLayoutId id="2147484128" r:id="rId30"/>
    <p:sldLayoutId id="2147484129" r:id="rId31"/>
    <p:sldLayoutId id="2147484084" r:id="rId32"/>
    <p:sldLayoutId id="2147484130" r:id="rId33"/>
    <p:sldLayoutId id="2147484087" r:id="rId34"/>
    <p:sldLayoutId id="2147484088" r:id="rId35"/>
    <p:sldLayoutId id="2147484283" r:id="rId36"/>
    <p:sldLayoutId id="2147484286" r:id="rId37"/>
    <p:sldLayoutId id="2147484287" r:id="rId38"/>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74" name="Obraz 6">
            <a:extLst>
              <a:ext uri="{FF2B5EF4-FFF2-40B4-BE49-F238E27FC236}">
                <a16:creationId xmlns="" xmlns:a16="http://schemas.microsoft.com/office/drawing/2014/main" id="{16FA7018-C248-4E11-B6C3-53023CF82EED}"/>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0" y="749300"/>
            <a:ext cx="13985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3574954"/>
      </p:ext>
    </p:extLst>
  </p:cSld>
  <p:clrMap bg1="lt1" tx1="dk1" bg2="lt2" tx2="dk2" accent1="accent1" accent2="accent2" accent3="accent3" accent4="accent4" accent5="accent5" accent6="accent6" hlink="hlink" folHlink="folHlink"/>
  <p:sldLayoutIdLst>
    <p:sldLayoutId id="2147485163" r:id="rId1"/>
    <p:sldLayoutId id="2147485164" r:id="rId2"/>
    <p:sldLayoutId id="2147485165" r:id="rId3"/>
    <p:sldLayoutId id="2147485166" r:id="rId4"/>
    <p:sldLayoutId id="2147485167" r:id="rId5"/>
    <p:sldLayoutId id="2147485168" r:id="rId6"/>
    <p:sldLayoutId id="2147485169" r:id="rId7"/>
    <p:sldLayoutId id="2147485170" r:id="rId8"/>
    <p:sldLayoutId id="2147485171" r:id="rId9"/>
    <p:sldLayoutId id="2147485172" r:id="rId10"/>
    <p:sldLayoutId id="2147485173" r:id="rId11"/>
    <p:sldLayoutId id="2147485174" r:id="rId12"/>
    <p:sldLayoutId id="2147485175" r:id="rId13"/>
    <p:sldLayoutId id="2147485176" r:id="rId14"/>
    <p:sldLayoutId id="2147485177" r:id="rId15"/>
    <p:sldLayoutId id="2147485178" r:id="rId16"/>
    <p:sldLayoutId id="2147485179" r:id="rId17"/>
    <p:sldLayoutId id="2147485180" r:id="rId18"/>
    <p:sldLayoutId id="2147485181" r:id="rId19"/>
    <p:sldLayoutId id="2147485182" r:id="rId20"/>
    <p:sldLayoutId id="2147485183" r:id="rId21"/>
    <p:sldLayoutId id="2147485184" r:id="rId22"/>
    <p:sldLayoutId id="2147485185" r:id="rId23"/>
    <p:sldLayoutId id="2147485186" r:id="rId24"/>
    <p:sldLayoutId id="2147485187" r:id="rId25"/>
    <p:sldLayoutId id="2147485188" r:id="rId26"/>
    <p:sldLayoutId id="2147485189" r:id="rId27"/>
    <p:sldLayoutId id="2147485190" r:id="rId28"/>
    <p:sldLayoutId id="2147485191" r:id="rId29"/>
    <p:sldLayoutId id="2147485192" r:id="rId30"/>
    <p:sldLayoutId id="2147485193" r:id="rId31"/>
    <p:sldLayoutId id="2147485194" r:id="rId32"/>
    <p:sldLayoutId id="2147485195" r:id="rId33"/>
    <p:sldLayoutId id="2147485196" r:id="rId34"/>
    <p:sldLayoutId id="2147485197" r:id="rId35"/>
    <p:sldLayoutId id="2147485198" r:id="rId36"/>
    <p:sldLayoutId id="2147485199" r:id="rId37"/>
    <p:sldLayoutId id="2147485200" r:id="rId38"/>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dirty="0"/>
              <a:t>Kliknij, aby edytować styl</a:t>
            </a:r>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3DEE51-209F-422A-9DC8-EEFCE9EDFF48}" type="datetimeFigureOut">
              <a:rPr lang="pl-PL" smtClean="0">
                <a:solidFill>
                  <a:srgbClr val="6D6E71">
                    <a:tint val="75000"/>
                  </a:srgbClr>
                </a:solidFill>
              </a:rPr>
              <a:pPr/>
              <a:t>2018-11-24</a:t>
            </a:fld>
            <a:endParaRPr lang="pl-PL" dirty="0">
              <a:solidFill>
                <a:srgbClr val="6D6E71">
                  <a:tint val="75000"/>
                </a:srgbClr>
              </a:solidFill>
            </a:endParaRPr>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dirty="0">
              <a:solidFill>
                <a:srgbClr val="6D6E71">
                  <a:tint val="75000"/>
                </a:srgbClr>
              </a:solidFill>
            </a:endParaRPr>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61D47-F7AB-42A0-B008-09632C926858}" type="slidenum">
              <a:rPr lang="pl-PL" smtClean="0">
                <a:solidFill>
                  <a:srgbClr val="6D6E71">
                    <a:tint val="75000"/>
                  </a:srgbClr>
                </a:solidFill>
              </a:rPr>
              <a:pPr/>
              <a:t>‹#›</a:t>
            </a:fld>
            <a:endParaRPr lang="pl-PL" dirty="0">
              <a:solidFill>
                <a:srgbClr val="6D6E71">
                  <a:tint val="75000"/>
                </a:srgbClr>
              </a:solidFill>
            </a:endParaRPr>
          </a:p>
        </p:txBody>
      </p:sp>
      <p:pic>
        <p:nvPicPr>
          <p:cNvPr id="7" name="Obraz 6"/>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0" y="749299"/>
            <a:ext cx="1399035" cy="685801"/>
          </a:xfrm>
          <a:prstGeom prst="rect">
            <a:avLst/>
          </a:prstGeom>
        </p:spPr>
      </p:pic>
    </p:spTree>
    <p:extLst>
      <p:ext uri="{BB962C8B-B14F-4D97-AF65-F5344CB8AC3E}">
        <p14:creationId xmlns:p14="http://schemas.microsoft.com/office/powerpoint/2010/main" val="927163991"/>
      </p:ext>
    </p:extLst>
  </p:cSld>
  <p:clrMap bg1="lt1" tx1="dk1" bg2="lt2" tx2="dk2" accent1="accent1" accent2="accent2" accent3="accent3" accent4="accent4" accent5="accent5" accent6="accent6" hlink="hlink" folHlink="folHlink"/>
  <p:sldLayoutIdLst>
    <p:sldLayoutId id="2147485202" r:id="rId1"/>
    <p:sldLayoutId id="2147485203" r:id="rId2"/>
    <p:sldLayoutId id="2147485204" r:id="rId3"/>
    <p:sldLayoutId id="2147485205" r:id="rId4"/>
    <p:sldLayoutId id="2147485206" r:id="rId5"/>
    <p:sldLayoutId id="2147485207" r:id="rId6"/>
    <p:sldLayoutId id="2147485208" r:id="rId7"/>
    <p:sldLayoutId id="2147485209" r:id="rId8"/>
    <p:sldLayoutId id="2147485210" r:id="rId9"/>
    <p:sldLayoutId id="2147485211" r:id="rId10"/>
    <p:sldLayoutId id="2147485212" r:id="rId11"/>
    <p:sldLayoutId id="2147485213" r:id="rId12"/>
    <p:sldLayoutId id="2147485214" r:id="rId13"/>
    <p:sldLayoutId id="2147485215" r:id="rId14"/>
    <p:sldLayoutId id="2147485216" r:id="rId15"/>
    <p:sldLayoutId id="2147485217" r:id="rId16"/>
    <p:sldLayoutId id="2147485218" r:id="rId17"/>
    <p:sldLayoutId id="2147485219" r:id="rId18"/>
    <p:sldLayoutId id="2147485220" r:id="rId19"/>
    <p:sldLayoutId id="2147485221" r:id="rId20"/>
    <p:sldLayoutId id="2147485222" r:id="rId21"/>
    <p:sldLayoutId id="2147485223" r:id="rId22"/>
    <p:sldLayoutId id="2147485224"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Obraz 6">
            <a:extLst>
              <a:ext uri="{FF2B5EF4-FFF2-40B4-BE49-F238E27FC236}">
                <a16:creationId xmlns:a16="http://schemas.microsoft.com/office/drawing/2014/main" xmlns="" id="{1BE09550-126E-4C26-8E62-8074B2F4FA1E}"/>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0" y="749300"/>
            <a:ext cx="13985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8417377"/>
      </p:ext>
    </p:extLst>
  </p:cSld>
  <p:clrMap bg1="lt1" tx1="dk1" bg2="lt2" tx2="dk2" accent1="accent1" accent2="accent2" accent3="accent3" accent4="accent4" accent5="accent5" accent6="accent6" hlink="hlink" folHlink="folHlink"/>
  <p:sldLayoutIdLst>
    <p:sldLayoutId id="2147485226" r:id="rId1"/>
    <p:sldLayoutId id="2147485227" r:id="rId2"/>
    <p:sldLayoutId id="2147485228" r:id="rId3"/>
    <p:sldLayoutId id="2147485229" r:id="rId4"/>
    <p:sldLayoutId id="2147485230" r:id="rId5"/>
    <p:sldLayoutId id="2147485231" r:id="rId6"/>
    <p:sldLayoutId id="2147485232" r:id="rId7"/>
    <p:sldLayoutId id="2147485233" r:id="rId8"/>
    <p:sldLayoutId id="2147485234" r:id="rId9"/>
    <p:sldLayoutId id="2147485235" r:id="rId10"/>
    <p:sldLayoutId id="2147485236" r:id="rId11"/>
    <p:sldLayoutId id="2147485237" r:id="rId12"/>
    <p:sldLayoutId id="2147485238" r:id="rId13"/>
    <p:sldLayoutId id="2147485239" r:id="rId14"/>
    <p:sldLayoutId id="2147485240" r:id="rId15"/>
    <p:sldLayoutId id="2147485241" r:id="rId16"/>
    <p:sldLayoutId id="2147485242" r:id="rId17"/>
    <p:sldLayoutId id="2147485243" r:id="rId18"/>
    <p:sldLayoutId id="2147485244" r:id="rId19"/>
    <p:sldLayoutId id="2147485245" r:id="rId20"/>
    <p:sldLayoutId id="2147485246" r:id="rId21"/>
    <p:sldLayoutId id="2147485247" r:id="rId22"/>
    <p:sldLayoutId id="2147485248" r:id="rId23"/>
    <p:sldLayoutId id="2147485249" r:id="rId24"/>
    <p:sldLayoutId id="2147485250" r:id="rId25"/>
    <p:sldLayoutId id="2147485251" r:id="rId26"/>
    <p:sldLayoutId id="2147485252" r:id="rId27"/>
    <p:sldLayoutId id="2147485253" r:id="rId28"/>
    <p:sldLayoutId id="2147485254" r:id="rId29"/>
    <p:sldLayoutId id="2147485255" r:id="rId30"/>
    <p:sldLayoutId id="2147485256" r:id="rId31"/>
    <p:sldLayoutId id="2147485257" r:id="rId32"/>
    <p:sldLayoutId id="2147485258" r:id="rId33"/>
    <p:sldLayoutId id="2147485259" r:id="rId34"/>
    <p:sldLayoutId id="2147485260" r:id="rId35"/>
    <p:sldLayoutId id="2147485261" r:id="rId36"/>
    <p:sldLayoutId id="2147485262" r:id="rId37"/>
    <p:sldLayoutId id="2147485263" r:id="rId38"/>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Obraz 6">
            <a:extLst>
              <a:ext uri="{FF2B5EF4-FFF2-40B4-BE49-F238E27FC236}">
                <a16:creationId xmlns:a16="http://schemas.microsoft.com/office/drawing/2014/main" xmlns="" id="{8883FFDF-CF0E-4D45-8321-BCBAC8784085}"/>
              </a:ext>
            </a:extLst>
          </p:cNvPr>
          <p:cNvPicPr>
            <a:picLocks noChangeAspect="1"/>
          </p:cNvPicPr>
          <p:nvPr/>
        </p:nvPicPr>
        <p:blipFill>
          <a:blip r:embed="rId39"/>
          <a:stretch>
            <a:fillRect/>
          </a:stretch>
        </p:blipFill>
        <p:spPr>
          <a:xfrm>
            <a:off x="0" y="749295"/>
            <a:ext cx="1399032" cy="685800"/>
          </a:xfrm>
          <a:prstGeom prst="rect">
            <a:avLst/>
          </a:prstGeom>
          <a:noFill/>
          <a:ln cap="flat">
            <a:noFill/>
          </a:ln>
        </p:spPr>
      </p:pic>
    </p:spTree>
    <p:extLst>
      <p:ext uri="{BB962C8B-B14F-4D97-AF65-F5344CB8AC3E}">
        <p14:creationId xmlns:p14="http://schemas.microsoft.com/office/powerpoint/2010/main" val="3933051756"/>
      </p:ext>
    </p:extLst>
  </p:cSld>
  <p:clrMap bg1="lt1" tx1="dk1" bg2="lt2" tx2="dk2" accent1="accent1" accent2="accent2" accent3="accent3" accent4="accent4" accent5="accent5" accent6="accent6" hlink="hlink" folHlink="folHlink"/>
  <p:sldLayoutIdLst>
    <p:sldLayoutId id="2147485265" r:id="rId1"/>
    <p:sldLayoutId id="2147485266" r:id="rId2"/>
    <p:sldLayoutId id="2147485267" r:id="rId3"/>
    <p:sldLayoutId id="2147485268" r:id="rId4"/>
    <p:sldLayoutId id="2147485269" r:id="rId5"/>
    <p:sldLayoutId id="2147485270" r:id="rId6"/>
    <p:sldLayoutId id="2147485271" r:id="rId7"/>
    <p:sldLayoutId id="2147485272" r:id="rId8"/>
    <p:sldLayoutId id="2147485273" r:id="rId9"/>
    <p:sldLayoutId id="2147485274" r:id="rId10"/>
    <p:sldLayoutId id="2147485275" r:id="rId11"/>
    <p:sldLayoutId id="2147485276" r:id="rId12"/>
    <p:sldLayoutId id="2147485277" r:id="rId13"/>
    <p:sldLayoutId id="2147485278" r:id="rId14"/>
    <p:sldLayoutId id="2147485279" r:id="rId15"/>
    <p:sldLayoutId id="2147485280" r:id="rId16"/>
    <p:sldLayoutId id="2147485281" r:id="rId17"/>
    <p:sldLayoutId id="2147485282" r:id="rId18"/>
    <p:sldLayoutId id="2147485283" r:id="rId19"/>
    <p:sldLayoutId id="2147485284" r:id="rId20"/>
    <p:sldLayoutId id="2147485285" r:id="rId21"/>
    <p:sldLayoutId id="2147485286" r:id="rId22"/>
    <p:sldLayoutId id="2147485287" r:id="rId23"/>
    <p:sldLayoutId id="2147485288" r:id="rId24"/>
    <p:sldLayoutId id="2147485289" r:id="rId25"/>
    <p:sldLayoutId id="2147485290" r:id="rId26"/>
    <p:sldLayoutId id="2147485291" r:id="rId27"/>
    <p:sldLayoutId id="2147485292" r:id="rId28"/>
    <p:sldLayoutId id="2147485293" r:id="rId29"/>
    <p:sldLayoutId id="2147485294" r:id="rId30"/>
    <p:sldLayoutId id="2147485295" r:id="rId31"/>
    <p:sldLayoutId id="2147485296" r:id="rId32"/>
    <p:sldLayoutId id="2147485297" r:id="rId33"/>
    <p:sldLayoutId id="2147485298" r:id="rId34"/>
    <p:sldLayoutId id="2147485299" r:id="rId35"/>
    <p:sldLayoutId id="2147485300" r:id="rId36"/>
    <p:sldLayoutId id="2147485301" r:id="rId3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Obraz 6">
            <a:extLst>
              <a:ext uri="{FF2B5EF4-FFF2-40B4-BE49-F238E27FC236}">
                <a16:creationId xmlns:a16="http://schemas.microsoft.com/office/drawing/2014/main" xmlns="" id="{8883FFDF-CF0E-4D45-8321-BCBAC8784085}"/>
              </a:ext>
            </a:extLst>
          </p:cNvPr>
          <p:cNvPicPr>
            <a:picLocks noChangeAspect="1"/>
          </p:cNvPicPr>
          <p:nvPr/>
        </p:nvPicPr>
        <p:blipFill>
          <a:blip r:embed="rId42"/>
          <a:stretch>
            <a:fillRect/>
          </a:stretch>
        </p:blipFill>
        <p:spPr>
          <a:xfrm>
            <a:off x="0" y="749295"/>
            <a:ext cx="1399032" cy="685800"/>
          </a:xfrm>
          <a:prstGeom prst="rect">
            <a:avLst/>
          </a:prstGeom>
          <a:noFill/>
          <a:ln cap="flat">
            <a:noFill/>
          </a:ln>
        </p:spPr>
      </p:pic>
    </p:spTree>
    <p:extLst>
      <p:ext uri="{BB962C8B-B14F-4D97-AF65-F5344CB8AC3E}">
        <p14:creationId xmlns:p14="http://schemas.microsoft.com/office/powerpoint/2010/main" val="2940873945"/>
      </p:ext>
    </p:extLst>
  </p:cSld>
  <p:clrMap bg1="lt1" tx1="dk1" bg2="lt2" tx2="dk2" accent1="accent1" accent2="accent2" accent3="accent3" accent4="accent4" accent5="accent5" accent6="accent6" hlink="hlink" folHlink="folHlink"/>
  <p:sldLayoutIdLst>
    <p:sldLayoutId id="2147485304" r:id="rId1"/>
    <p:sldLayoutId id="2147485305" r:id="rId2"/>
    <p:sldLayoutId id="2147485306" r:id="rId3"/>
    <p:sldLayoutId id="2147485307" r:id="rId4"/>
    <p:sldLayoutId id="2147485308" r:id="rId5"/>
    <p:sldLayoutId id="2147485309" r:id="rId6"/>
    <p:sldLayoutId id="2147485310" r:id="rId7"/>
    <p:sldLayoutId id="2147485311" r:id="rId8"/>
    <p:sldLayoutId id="2147485312" r:id="rId9"/>
    <p:sldLayoutId id="2147485313" r:id="rId10"/>
    <p:sldLayoutId id="2147485314" r:id="rId11"/>
    <p:sldLayoutId id="2147485315" r:id="rId12"/>
    <p:sldLayoutId id="2147485316" r:id="rId13"/>
    <p:sldLayoutId id="2147485317" r:id="rId14"/>
    <p:sldLayoutId id="2147485318" r:id="rId15"/>
    <p:sldLayoutId id="2147485319" r:id="rId16"/>
    <p:sldLayoutId id="2147485320" r:id="rId17"/>
    <p:sldLayoutId id="2147485321" r:id="rId18"/>
    <p:sldLayoutId id="2147485322" r:id="rId19"/>
    <p:sldLayoutId id="2147485323" r:id="rId20"/>
    <p:sldLayoutId id="2147485324" r:id="rId21"/>
    <p:sldLayoutId id="2147485325" r:id="rId22"/>
    <p:sldLayoutId id="2147485326" r:id="rId23"/>
    <p:sldLayoutId id="2147485327" r:id="rId24"/>
    <p:sldLayoutId id="2147485328" r:id="rId25"/>
    <p:sldLayoutId id="2147485329" r:id="rId26"/>
    <p:sldLayoutId id="2147485330" r:id="rId27"/>
    <p:sldLayoutId id="2147485331" r:id="rId28"/>
    <p:sldLayoutId id="2147485332" r:id="rId29"/>
    <p:sldLayoutId id="2147485333" r:id="rId30"/>
    <p:sldLayoutId id="2147485334" r:id="rId31"/>
    <p:sldLayoutId id="2147485335" r:id="rId32"/>
    <p:sldLayoutId id="2147485336" r:id="rId33"/>
    <p:sldLayoutId id="2147485337" r:id="rId34"/>
    <p:sldLayoutId id="2147485338" r:id="rId35"/>
    <p:sldLayoutId id="2147485339" r:id="rId36"/>
    <p:sldLayoutId id="2147485340" r:id="rId37"/>
    <p:sldLayoutId id="2147485341" r:id="rId38"/>
    <p:sldLayoutId id="2147485342" r:id="rId39"/>
    <p:sldLayoutId id="2147485343"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Obraz 6">
            <a:extLst>
              <a:ext uri="{FF2B5EF4-FFF2-40B4-BE49-F238E27FC236}">
                <a16:creationId xmlns="" xmlns:a16="http://schemas.microsoft.com/office/drawing/2014/main" id="{8883FFDF-CF0E-4D45-8321-BCBAC8784085}"/>
              </a:ext>
            </a:extLst>
          </p:cNvPr>
          <p:cNvPicPr>
            <a:picLocks noChangeAspect="1"/>
          </p:cNvPicPr>
          <p:nvPr/>
        </p:nvPicPr>
        <p:blipFill>
          <a:blip r:embed="rId39"/>
          <a:stretch>
            <a:fillRect/>
          </a:stretch>
        </p:blipFill>
        <p:spPr>
          <a:xfrm>
            <a:off x="0" y="749295"/>
            <a:ext cx="1399032" cy="685800"/>
          </a:xfrm>
          <a:prstGeom prst="rect">
            <a:avLst/>
          </a:prstGeom>
          <a:noFill/>
          <a:ln cap="flat">
            <a:noFill/>
          </a:ln>
        </p:spPr>
      </p:pic>
    </p:spTree>
    <p:extLst>
      <p:ext uri="{BB962C8B-B14F-4D97-AF65-F5344CB8AC3E}">
        <p14:creationId xmlns:p14="http://schemas.microsoft.com/office/powerpoint/2010/main" val="3617779500"/>
      </p:ext>
    </p:extLst>
  </p:cSld>
  <p:clrMap bg1="lt1" tx1="dk1" bg2="lt2" tx2="dk2" accent1="accent1" accent2="accent2" accent3="accent3" accent4="accent4" accent5="accent5" accent6="accent6" hlink="hlink" folHlink="folHlink"/>
  <p:sldLayoutIdLst>
    <p:sldLayoutId id="2147485345" r:id="rId1"/>
    <p:sldLayoutId id="2147485346" r:id="rId2"/>
    <p:sldLayoutId id="2147485347" r:id="rId3"/>
    <p:sldLayoutId id="2147485348" r:id="rId4"/>
    <p:sldLayoutId id="2147485349" r:id="rId5"/>
    <p:sldLayoutId id="2147485350" r:id="rId6"/>
    <p:sldLayoutId id="2147485351" r:id="rId7"/>
    <p:sldLayoutId id="2147485352" r:id="rId8"/>
    <p:sldLayoutId id="2147485353" r:id="rId9"/>
    <p:sldLayoutId id="2147485354" r:id="rId10"/>
    <p:sldLayoutId id="2147485355" r:id="rId11"/>
    <p:sldLayoutId id="2147485356" r:id="rId12"/>
    <p:sldLayoutId id="2147485357" r:id="rId13"/>
    <p:sldLayoutId id="2147485358" r:id="rId14"/>
    <p:sldLayoutId id="2147485359" r:id="rId15"/>
    <p:sldLayoutId id="2147485360" r:id="rId16"/>
    <p:sldLayoutId id="2147485361" r:id="rId17"/>
    <p:sldLayoutId id="2147485362" r:id="rId18"/>
    <p:sldLayoutId id="2147485363" r:id="rId19"/>
    <p:sldLayoutId id="2147485364" r:id="rId20"/>
    <p:sldLayoutId id="2147485365" r:id="rId21"/>
    <p:sldLayoutId id="2147485366" r:id="rId22"/>
    <p:sldLayoutId id="2147485367" r:id="rId23"/>
    <p:sldLayoutId id="2147485368" r:id="rId24"/>
    <p:sldLayoutId id="2147485369" r:id="rId25"/>
    <p:sldLayoutId id="2147485370" r:id="rId26"/>
    <p:sldLayoutId id="2147485371" r:id="rId27"/>
    <p:sldLayoutId id="2147485372" r:id="rId28"/>
    <p:sldLayoutId id="2147485373" r:id="rId29"/>
    <p:sldLayoutId id="2147485374" r:id="rId30"/>
    <p:sldLayoutId id="2147485375" r:id="rId31"/>
    <p:sldLayoutId id="2147485376" r:id="rId32"/>
    <p:sldLayoutId id="2147485377" r:id="rId33"/>
    <p:sldLayoutId id="2147485378" r:id="rId34"/>
    <p:sldLayoutId id="2147485379" r:id="rId35"/>
    <p:sldLayoutId id="2147485380" r:id="rId36"/>
    <p:sldLayoutId id="2147485381" r:id="rId3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Obraz 6">
            <a:extLst>
              <a:ext uri="{FF2B5EF4-FFF2-40B4-BE49-F238E27FC236}">
                <a16:creationId xmlns="" xmlns:a16="http://schemas.microsoft.com/office/drawing/2014/main" id="{8883FFDF-CF0E-4D45-8321-BCBAC8784085}"/>
              </a:ext>
            </a:extLst>
          </p:cNvPr>
          <p:cNvPicPr>
            <a:picLocks noChangeAspect="1"/>
          </p:cNvPicPr>
          <p:nvPr/>
        </p:nvPicPr>
        <p:blipFill>
          <a:blip r:embed="rId41"/>
          <a:stretch>
            <a:fillRect/>
          </a:stretch>
        </p:blipFill>
        <p:spPr>
          <a:xfrm>
            <a:off x="0" y="749295"/>
            <a:ext cx="1399032" cy="685800"/>
          </a:xfrm>
          <a:prstGeom prst="rect">
            <a:avLst/>
          </a:prstGeom>
          <a:noFill/>
          <a:ln cap="flat">
            <a:noFill/>
          </a:ln>
        </p:spPr>
      </p:pic>
    </p:spTree>
    <p:extLst>
      <p:ext uri="{BB962C8B-B14F-4D97-AF65-F5344CB8AC3E}">
        <p14:creationId xmlns:p14="http://schemas.microsoft.com/office/powerpoint/2010/main" val="3076681412"/>
      </p:ext>
    </p:extLst>
  </p:cSld>
  <p:clrMap bg1="lt1" tx1="dk1" bg2="lt2" tx2="dk2" accent1="accent1" accent2="accent2" accent3="accent3" accent4="accent4" accent5="accent5" accent6="accent6" hlink="hlink" folHlink="folHlink"/>
  <p:sldLayoutIdLst>
    <p:sldLayoutId id="2147485383" r:id="rId1"/>
    <p:sldLayoutId id="2147485384" r:id="rId2"/>
    <p:sldLayoutId id="2147485385" r:id="rId3"/>
    <p:sldLayoutId id="2147485386" r:id="rId4"/>
    <p:sldLayoutId id="2147485387" r:id="rId5"/>
    <p:sldLayoutId id="2147485388" r:id="rId6"/>
    <p:sldLayoutId id="2147485389" r:id="rId7"/>
    <p:sldLayoutId id="2147485390" r:id="rId8"/>
    <p:sldLayoutId id="2147485391" r:id="rId9"/>
    <p:sldLayoutId id="2147485392" r:id="rId10"/>
    <p:sldLayoutId id="2147485393" r:id="rId11"/>
    <p:sldLayoutId id="2147485394" r:id="rId12"/>
    <p:sldLayoutId id="2147485395" r:id="rId13"/>
    <p:sldLayoutId id="2147485396" r:id="rId14"/>
    <p:sldLayoutId id="2147485397" r:id="rId15"/>
    <p:sldLayoutId id="2147485398" r:id="rId16"/>
    <p:sldLayoutId id="2147485399" r:id="rId17"/>
    <p:sldLayoutId id="2147485400" r:id="rId18"/>
    <p:sldLayoutId id="2147485401" r:id="rId19"/>
    <p:sldLayoutId id="2147485402" r:id="rId20"/>
    <p:sldLayoutId id="2147485403" r:id="rId21"/>
    <p:sldLayoutId id="2147485404" r:id="rId22"/>
    <p:sldLayoutId id="2147485405" r:id="rId23"/>
    <p:sldLayoutId id="2147485406" r:id="rId24"/>
    <p:sldLayoutId id="2147485407" r:id="rId25"/>
    <p:sldLayoutId id="2147485408" r:id="rId26"/>
    <p:sldLayoutId id="2147485409" r:id="rId27"/>
    <p:sldLayoutId id="2147485410" r:id="rId28"/>
    <p:sldLayoutId id="2147485411" r:id="rId29"/>
    <p:sldLayoutId id="2147485412" r:id="rId30"/>
    <p:sldLayoutId id="2147485413" r:id="rId31"/>
    <p:sldLayoutId id="2147485414" r:id="rId32"/>
    <p:sldLayoutId id="2147485415" r:id="rId33"/>
    <p:sldLayoutId id="2147485416" r:id="rId34"/>
    <p:sldLayoutId id="2147485417" r:id="rId35"/>
    <p:sldLayoutId id="2147485418" r:id="rId36"/>
    <p:sldLayoutId id="2147485419" r:id="rId37"/>
    <p:sldLayoutId id="2147485420" r:id="rId38"/>
    <p:sldLayoutId id="2147485421" r:id="rId3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Obraz 6">
            <a:extLst>
              <a:ext uri="{FF2B5EF4-FFF2-40B4-BE49-F238E27FC236}">
                <a16:creationId xmlns:a16="http://schemas.microsoft.com/office/drawing/2014/main" xmlns="" id="{1BE09550-126E-4C26-8E62-8074B2F4FA1E}"/>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0" y="749300"/>
            <a:ext cx="13985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1757469"/>
      </p:ext>
    </p:extLst>
  </p:cSld>
  <p:clrMap bg1="lt1" tx1="dk1" bg2="lt2" tx2="dk2" accent1="accent1" accent2="accent2" accent3="accent3" accent4="accent4" accent5="accent5" accent6="accent6" hlink="hlink" folHlink="folHlink"/>
  <p:sldLayoutIdLst>
    <p:sldLayoutId id="2147485423" r:id="rId1"/>
    <p:sldLayoutId id="2147485424" r:id="rId2"/>
    <p:sldLayoutId id="2147485425" r:id="rId3"/>
    <p:sldLayoutId id="2147485426" r:id="rId4"/>
    <p:sldLayoutId id="2147485427" r:id="rId5"/>
    <p:sldLayoutId id="2147485428" r:id="rId6"/>
    <p:sldLayoutId id="2147485429" r:id="rId7"/>
    <p:sldLayoutId id="2147485430" r:id="rId8"/>
    <p:sldLayoutId id="2147485431" r:id="rId9"/>
    <p:sldLayoutId id="2147485432" r:id="rId10"/>
    <p:sldLayoutId id="2147485433" r:id="rId11"/>
    <p:sldLayoutId id="2147485434" r:id="rId12"/>
    <p:sldLayoutId id="2147485435" r:id="rId13"/>
    <p:sldLayoutId id="2147485436" r:id="rId14"/>
    <p:sldLayoutId id="2147485437" r:id="rId15"/>
    <p:sldLayoutId id="2147485438" r:id="rId16"/>
    <p:sldLayoutId id="2147485439" r:id="rId17"/>
    <p:sldLayoutId id="2147485440" r:id="rId18"/>
    <p:sldLayoutId id="2147485441" r:id="rId19"/>
    <p:sldLayoutId id="2147485442" r:id="rId20"/>
    <p:sldLayoutId id="2147485443" r:id="rId21"/>
    <p:sldLayoutId id="2147485444" r:id="rId22"/>
    <p:sldLayoutId id="2147485445" r:id="rId23"/>
    <p:sldLayoutId id="2147485446" r:id="rId24"/>
    <p:sldLayoutId id="2147485447" r:id="rId25"/>
    <p:sldLayoutId id="2147485448" r:id="rId26"/>
    <p:sldLayoutId id="2147485449" r:id="rId27"/>
    <p:sldLayoutId id="2147485450" r:id="rId28"/>
    <p:sldLayoutId id="2147485451" r:id="rId29"/>
    <p:sldLayoutId id="2147485452" r:id="rId30"/>
    <p:sldLayoutId id="2147485453" r:id="rId31"/>
    <p:sldLayoutId id="2147485454" r:id="rId32"/>
    <p:sldLayoutId id="2147485455" r:id="rId33"/>
    <p:sldLayoutId id="2147485456" r:id="rId34"/>
    <p:sldLayoutId id="2147485457" r:id="rId35"/>
    <p:sldLayoutId id="2147485458" r:id="rId36"/>
    <p:sldLayoutId id="2147485459" r:id="rId37"/>
    <p:sldLayoutId id="2147485460" r:id="rId38"/>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Obraz 6">
            <a:extLst>
              <a:ext uri="{FF2B5EF4-FFF2-40B4-BE49-F238E27FC236}">
                <a16:creationId xmlns:a16="http://schemas.microsoft.com/office/drawing/2014/main" xmlns="" id="{8883FFDF-CF0E-4D45-8321-BCBAC8784085}"/>
              </a:ext>
            </a:extLst>
          </p:cNvPr>
          <p:cNvPicPr>
            <a:picLocks noChangeAspect="1"/>
          </p:cNvPicPr>
          <p:nvPr/>
        </p:nvPicPr>
        <p:blipFill>
          <a:blip r:embed="rId38"/>
          <a:stretch>
            <a:fillRect/>
          </a:stretch>
        </p:blipFill>
        <p:spPr>
          <a:xfrm>
            <a:off x="0" y="749295"/>
            <a:ext cx="1399032" cy="685800"/>
          </a:xfrm>
          <a:prstGeom prst="rect">
            <a:avLst/>
          </a:prstGeom>
          <a:noFill/>
          <a:ln cap="flat">
            <a:noFill/>
          </a:ln>
        </p:spPr>
      </p:pic>
    </p:spTree>
    <p:extLst>
      <p:ext uri="{BB962C8B-B14F-4D97-AF65-F5344CB8AC3E}">
        <p14:creationId xmlns:p14="http://schemas.microsoft.com/office/powerpoint/2010/main" val="2775452906"/>
      </p:ext>
    </p:extLst>
  </p:cSld>
  <p:clrMap bg1="lt1" tx1="dk1" bg2="lt2" tx2="dk2" accent1="accent1" accent2="accent2" accent3="accent3" accent4="accent4" accent5="accent5" accent6="accent6" hlink="hlink" folHlink="folHlink"/>
  <p:sldLayoutIdLst>
    <p:sldLayoutId id="2147485462" r:id="rId1"/>
    <p:sldLayoutId id="2147485463" r:id="rId2"/>
    <p:sldLayoutId id="2147485464" r:id="rId3"/>
    <p:sldLayoutId id="2147485465" r:id="rId4"/>
    <p:sldLayoutId id="2147485466" r:id="rId5"/>
    <p:sldLayoutId id="2147485467" r:id="rId6"/>
    <p:sldLayoutId id="2147485468" r:id="rId7"/>
    <p:sldLayoutId id="2147485469" r:id="rId8"/>
    <p:sldLayoutId id="2147485470" r:id="rId9"/>
    <p:sldLayoutId id="2147485471" r:id="rId10"/>
    <p:sldLayoutId id="2147485472" r:id="rId11"/>
    <p:sldLayoutId id="2147485473" r:id="rId12"/>
    <p:sldLayoutId id="2147485474" r:id="rId13"/>
    <p:sldLayoutId id="2147485475" r:id="rId14"/>
    <p:sldLayoutId id="2147485476" r:id="rId15"/>
    <p:sldLayoutId id="2147485477" r:id="rId16"/>
    <p:sldLayoutId id="2147485478" r:id="rId17"/>
    <p:sldLayoutId id="2147485479" r:id="rId18"/>
    <p:sldLayoutId id="2147485480" r:id="rId19"/>
    <p:sldLayoutId id="2147485481" r:id="rId20"/>
    <p:sldLayoutId id="2147485482" r:id="rId21"/>
    <p:sldLayoutId id="2147485483" r:id="rId22"/>
    <p:sldLayoutId id="2147485484" r:id="rId23"/>
    <p:sldLayoutId id="2147485485" r:id="rId24"/>
    <p:sldLayoutId id="2147485486" r:id="rId25"/>
    <p:sldLayoutId id="2147485487" r:id="rId26"/>
    <p:sldLayoutId id="2147485488" r:id="rId27"/>
    <p:sldLayoutId id="2147485489" r:id="rId28"/>
    <p:sldLayoutId id="2147485490" r:id="rId29"/>
    <p:sldLayoutId id="2147485491" r:id="rId30"/>
    <p:sldLayoutId id="2147485492" r:id="rId31"/>
    <p:sldLayoutId id="2147485493" r:id="rId32"/>
    <p:sldLayoutId id="2147485494" r:id="rId33"/>
    <p:sldLayoutId id="2147485495" r:id="rId34"/>
    <p:sldLayoutId id="2147485496" r:id="rId35"/>
    <p:sldLayoutId id="2147485497"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dirty="0"/>
              <a:t>Kliknij, aby edytować styl</a:t>
            </a:r>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3DEE51-209F-422A-9DC8-EEFCE9EDFF48}" type="datetimeFigureOut">
              <a:rPr lang="pl-PL" smtClean="0">
                <a:solidFill>
                  <a:srgbClr val="6D6E71">
                    <a:tint val="75000"/>
                  </a:srgbClr>
                </a:solidFill>
              </a:rPr>
              <a:pPr/>
              <a:t>2018-11-24</a:t>
            </a:fld>
            <a:endParaRPr lang="pl-PL" dirty="0">
              <a:solidFill>
                <a:srgbClr val="6D6E71">
                  <a:tint val="75000"/>
                </a:srgbClr>
              </a:solidFill>
            </a:endParaRPr>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dirty="0">
              <a:solidFill>
                <a:srgbClr val="6D6E71">
                  <a:tint val="75000"/>
                </a:srgbClr>
              </a:solidFill>
            </a:endParaRPr>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61D47-F7AB-42A0-B008-09632C926858}" type="slidenum">
              <a:rPr lang="pl-PL" smtClean="0">
                <a:solidFill>
                  <a:srgbClr val="6D6E71">
                    <a:tint val="75000"/>
                  </a:srgbClr>
                </a:solidFill>
              </a:rPr>
              <a:pPr/>
              <a:t>‹#›</a:t>
            </a:fld>
            <a:endParaRPr lang="pl-PL" dirty="0">
              <a:solidFill>
                <a:srgbClr val="6D6E71">
                  <a:tint val="75000"/>
                </a:srgbClr>
              </a:solidFill>
            </a:endParaRPr>
          </a:p>
        </p:txBody>
      </p:sp>
      <p:pic>
        <p:nvPicPr>
          <p:cNvPr id="7" name="Obraz 6"/>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0" y="749299"/>
            <a:ext cx="1399035" cy="685801"/>
          </a:xfrm>
          <a:prstGeom prst="rect">
            <a:avLst/>
          </a:prstGeom>
        </p:spPr>
      </p:pic>
    </p:spTree>
    <p:extLst>
      <p:ext uri="{BB962C8B-B14F-4D97-AF65-F5344CB8AC3E}">
        <p14:creationId xmlns:p14="http://schemas.microsoft.com/office/powerpoint/2010/main" val="3340393927"/>
      </p:ext>
    </p:extLst>
  </p:cSld>
  <p:clrMap bg1="lt1" tx1="dk1" bg2="lt2" tx2="dk2" accent1="accent1" accent2="accent2" accent3="accent3" accent4="accent4" accent5="accent5" accent6="accent6" hlink="hlink" folHlink="folHlink"/>
  <p:sldLayoutIdLst>
    <p:sldLayoutId id="2147485499" r:id="rId1"/>
    <p:sldLayoutId id="2147485500" r:id="rId2"/>
    <p:sldLayoutId id="2147485501" r:id="rId3"/>
    <p:sldLayoutId id="2147485502" r:id="rId4"/>
    <p:sldLayoutId id="2147485503" r:id="rId5"/>
    <p:sldLayoutId id="2147485504" r:id="rId6"/>
    <p:sldLayoutId id="2147485505" r:id="rId7"/>
    <p:sldLayoutId id="2147485506" r:id="rId8"/>
    <p:sldLayoutId id="2147485507" r:id="rId9"/>
    <p:sldLayoutId id="2147485508" r:id="rId10"/>
    <p:sldLayoutId id="2147485509" r:id="rId11"/>
    <p:sldLayoutId id="2147485510" r:id="rId12"/>
    <p:sldLayoutId id="2147485511" r:id="rId13"/>
    <p:sldLayoutId id="2147485512" r:id="rId14"/>
    <p:sldLayoutId id="2147485513" r:id="rId15"/>
    <p:sldLayoutId id="2147485514" r:id="rId16"/>
    <p:sldLayoutId id="2147485515" r:id="rId17"/>
    <p:sldLayoutId id="2147485516" r:id="rId18"/>
    <p:sldLayoutId id="2147485517" r:id="rId19"/>
    <p:sldLayoutId id="2147485518" r:id="rId20"/>
    <p:sldLayoutId id="2147485519" r:id="rId21"/>
    <p:sldLayoutId id="2147485520" r:id="rId22"/>
    <p:sldLayoutId id="2147485521" r:id="rId23"/>
    <p:sldLayoutId id="2147485522"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Obraz 6">
            <a:extLst>
              <a:ext uri="{FF2B5EF4-FFF2-40B4-BE49-F238E27FC236}">
                <a16:creationId xmlns="" xmlns:a16="http://schemas.microsoft.com/office/drawing/2014/main" id="{8883FFDF-CF0E-4D45-8321-BCBAC8784085}"/>
              </a:ext>
            </a:extLst>
          </p:cNvPr>
          <p:cNvPicPr>
            <a:picLocks noChangeAspect="1"/>
          </p:cNvPicPr>
          <p:nvPr/>
        </p:nvPicPr>
        <p:blipFill>
          <a:blip r:embed="rId38"/>
          <a:stretch>
            <a:fillRect/>
          </a:stretch>
        </p:blipFill>
        <p:spPr>
          <a:xfrm>
            <a:off x="0" y="749295"/>
            <a:ext cx="1399032" cy="685800"/>
          </a:xfrm>
          <a:prstGeom prst="rect">
            <a:avLst/>
          </a:prstGeom>
          <a:noFill/>
          <a:ln cap="flat">
            <a:noFill/>
          </a:ln>
        </p:spPr>
      </p:pic>
    </p:spTree>
    <p:extLst>
      <p:ext uri="{BB962C8B-B14F-4D97-AF65-F5344CB8AC3E}">
        <p14:creationId xmlns:p14="http://schemas.microsoft.com/office/powerpoint/2010/main" val="346107978"/>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 id="2147484208" r:id="rId12"/>
    <p:sldLayoutId id="2147484209" r:id="rId13"/>
    <p:sldLayoutId id="2147484210" r:id="rId14"/>
    <p:sldLayoutId id="2147484211" r:id="rId15"/>
    <p:sldLayoutId id="2147484212" r:id="rId16"/>
    <p:sldLayoutId id="2147484213" r:id="rId17"/>
    <p:sldLayoutId id="2147484214" r:id="rId18"/>
    <p:sldLayoutId id="2147484215" r:id="rId19"/>
    <p:sldLayoutId id="2147484216" r:id="rId20"/>
    <p:sldLayoutId id="2147484217" r:id="rId21"/>
    <p:sldLayoutId id="2147484218" r:id="rId22"/>
    <p:sldLayoutId id="2147484219" r:id="rId23"/>
    <p:sldLayoutId id="2147484220" r:id="rId24"/>
    <p:sldLayoutId id="2147484221" r:id="rId25"/>
    <p:sldLayoutId id="2147484222" r:id="rId26"/>
    <p:sldLayoutId id="2147484223" r:id="rId27"/>
    <p:sldLayoutId id="2147484224" r:id="rId28"/>
    <p:sldLayoutId id="2147484225" r:id="rId29"/>
    <p:sldLayoutId id="2147484226" r:id="rId30"/>
    <p:sldLayoutId id="2147484227" r:id="rId31"/>
    <p:sldLayoutId id="2147484228" r:id="rId32"/>
    <p:sldLayoutId id="2147484229" r:id="rId33"/>
    <p:sldLayoutId id="2147484230" r:id="rId34"/>
    <p:sldLayoutId id="2147484232" r:id="rId35"/>
    <p:sldLayoutId id="2147484233"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Obraz 6">
            <a:extLst>
              <a:ext uri="{FF2B5EF4-FFF2-40B4-BE49-F238E27FC236}">
                <a16:creationId xmlns="" xmlns:a16="http://schemas.microsoft.com/office/drawing/2014/main" id="{8883FFDF-CF0E-4D45-8321-BCBAC8784085}"/>
              </a:ext>
            </a:extLst>
          </p:cNvPr>
          <p:cNvPicPr>
            <a:picLocks noChangeAspect="1"/>
          </p:cNvPicPr>
          <p:nvPr/>
        </p:nvPicPr>
        <p:blipFill>
          <a:blip r:embed="rId41"/>
          <a:stretch>
            <a:fillRect/>
          </a:stretch>
        </p:blipFill>
        <p:spPr>
          <a:xfrm>
            <a:off x="0" y="749295"/>
            <a:ext cx="1399032" cy="685800"/>
          </a:xfrm>
          <a:prstGeom prst="rect">
            <a:avLst/>
          </a:prstGeom>
          <a:noFill/>
          <a:ln cap="flat">
            <a:noFill/>
          </a:ln>
        </p:spPr>
      </p:pic>
    </p:spTree>
    <p:extLst>
      <p:ext uri="{BB962C8B-B14F-4D97-AF65-F5344CB8AC3E}">
        <p14:creationId xmlns:p14="http://schemas.microsoft.com/office/powerpoint/2010/main" val="2427312879"/>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 id="2147484246" r:id="rId12"/>
    <p:sldLayoutId id="2147484247" r:id="rId13"/>
    <p:sldLayoutId id="2147484248" r:id="rId14"/>
    <p:sldLayoutId id="2147484249" r:id="rId15"/>
    <p:sldLayoutId id="2147484250" r:id="rId16"/>
    <p:sldLayoutId id="2147484251" r:id="rId17"/>
    <p:sldLayoutId id="2147484252" r:id="rId18"/>
    <p:sldLayoutId id="2147484253" r:id="rId19"/>
    <p:sldLayoutId id="2147484254" r:id="rId20"/>
    <p:sldLayoutId id="2147484255" r:id="rId21"/>
    <p:sldLayoutId id="2147484256" r:id="rId22"/>
    <p:sldLayoutId id="2147484257" r:id="rId23"/>
    <p:sldLayoutId id="2147484258" r:id="rId24"/>
    <p:sldLayoutId id="2147484259" r:id="rId25"/>
    <p:sldLayoutId id="2147484260" r:id="rId26"/>
    <p:sldLayoutId id="2147484261" r:id="rId27"/>
    <p:sldLayoutId id="2147484262" r:id="rId28"/>
    <p:sldLayoutId id="2147484263" r:id="rId29"/>
    <p:sldLayoutId id="2147484264" r:id="rId30"/>
    <p:sldLayoutId id="2147484265" r:id="rId31"/>
    <p:sldLayoutId id="2147484266" r:id="rId32"/>
    <p:sldLayoutId id="2147484267" r:id="rId33"/>
    <p:sldLayoutId id="2147484268" r:id="rId34"/>
    <p:sldLayoutId id="2147484270" r:id="rId35"/>
    <p:sldLayoutId id="2147484271" r:id="rId36"/>
    <p:sldLayoutId id="2147484278" r:id="rId37"/>
    <p:sldLayoutId id="2147484280" r:id="rId38"/>
    <p:sldLayoutId id="2147485302" r:id="rId3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dirty="0"/>
              <a:t>Kliknij, aby edytować styl</a:t>
            </a:r>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3DEE51-209F-422A-9DC8-EEFCE9EDFF48}" type="datetimeFigureOut">
              <a:rPr lang="pl-PL" smtClean="0"/>
              <a:pPr/>
              <a:t>2018-11-24</a:t>
            </a:fld>
            <a:endParaRPr lang="pl-PL" dirty="0"/>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dirty="0"/>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61D47-F7AB-42A0-B008-09632C926858}" type="slidenum">
              <a:rPr lang="pl-PL" smtClean="0"/>
              <a:pPr/>
              <a:t>‹#›</a:t>
            </a:fld>
            <a:endParaRPr lang="pl-PL" dirty="0"/>
          </a:p>
        </p:txBody>
      </p:sp>
      <p:pic>
        <p:nvPicPr>
          <p:cNvPr id="7" name="Obraz 6"/>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0" y="749299"/>
            <a:ext cx="1399035" cy="685801"/>
          </a:xfrm>
          <a:prstGeom prst="rect">
            <a:avLst/>
          </a:prstGeom>
        </p:spPr>
      </p:pic>
    </p:spTree>
    <p:extLst>
      <p:ext uri="{BB962C8B-B14F-4D97-AF65-F5344CB8AC3E}">
        <p14:creationId xmlns:p14="http://schemas.microsoft.com/office/powerpoint/2010/main" val="1467312075"/>
      </p:ext>
    </p:extLst>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 id="2147484347" r:id="rId12"/>
    <p:sldLayoutId id="2147484348" r:id="rId13"/>
    <p:sldLayoutId id="2147484349" r:id="rId14"/>
    <p:sldLayoutId id="2147484350" r:id="rId15"/>
    <p:sldLayoutId id="2147484351" r:id="rId16"/>
    <p:sldLayoutId id="2147484352" r:id="rId17"/>
    <p:sldLayoutId id="2147484353" r:id="rId18"/>
    <p:sldLayoutId id="2147484354" r:id="rId19"/>
    <p:sldLayoutId id="2147484355" r:id="rId20"/>
    <p:sldLayoutId id="2147484356" r:id="rId21"/>
    <p:sldLayoutId id="2147484398"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0" name="Obraz 6">
            <a:extLst>
              <a:ext uri="{FF2B5EF4-FFF2-40B4-BE49-F238E27FC236}">
                <a16:creationId xmlns="" xmlns:a16="http://schemas.microsoft.com/office/drawing/2014/main" id="{D1011AB4-AF66-40E9-9A23-E803C3A330BC}"/>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0" y="749300"/>
            <a:ext cx="13985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8217560"/>
      </p:ext>
    </p:extLst>
  </p:cSld>
  <p:clrMap bg1="lt1" tx1="dk1" bg2="lt2" tx2="dk2" accent1="accent1" accent2="accent2" accent3="accent3" accent4="accent4" accent5="accent5" accent6="accent6" hlink="hlink" folHlink="folHlink"/>
  <p:sldLayoutIdLst>
    <p:sldLayoutId id="2147484438" r:id="rId1"/>
    <p:sldLayoutId id="2147484439" r:id="rId2"/>
    <p:sldLayoutId id="2147484440" r:id="rId3"/>
    <p:sldLayoutId id="2147484441" r:id="rId4"/>
    <p:sldLayoutId id="2147484442" r:id="rId5"/>
    <p:sldLayoutId id="2147484443" r:id="rId6"/>
    <p:sldLayoutId id="2147484444" r:id="rId7"/>
    <p:sldLayoutId id="2147484445" r:id="rId8"/>
    <p:sldLayoutId id="2147484446" r:id="rId9"/>
    <p:sldLayoutId id="2147484447" r:id="rId10"/>
    <p:sldLayoutId id="2147484448" r:id="rId11"/>
    <p:sldLayoutId id="2147484449" r:id="rId12"/>
    <p:sldLayoutId id="2147484450" r:id="rId13"/>
    <p:sldLayoutId id="2147484451" r:id="rId14"/>
    <p:sldLayoutId id="2147484452" r:id="rId15"/>
    <p:sldLayoutId id="2147484453" r:id="rId16"/>
    <p:sldLayoutId id="2147484454" r:id="rId17"/>
    <p:sldLayoutId id="2147484455" r:id="rId18"/>
    <p:sldLayoutId id="2147484456" r:id="rId19"/>
    <p:sldLayoutId id="2147484457" r:id="rId20"/>
    <p:sldLayoutId id="2147484458" r:id="rId21"/>
    <p:sldLayoutId id="2147484459" r:id="rId22"/>
    <p:sldLayoutId id="2147484460" r:id="rId23"/>
    <p:sldLayoutId id="2147484461" r:id="rId24"/>
    <p:sldLayoutId id="2147484462" r:id="rId25"/>
    <p:sldLayoutId id="2147484463" r:id="rId26"/>
    <p:sldLayoutId id="2147484464" r:id="rId27"/>
    <p:sldLayoutId id="2147484465" r:id="rId28"/>
    <p:sldLayoutId id="2147484466" r:id="rId29"/>
    <p:sldLayoutId id="2147484467" r:id="rId30"/>
    <p:sldLayoutId id="2147484468" r:id="rId31"/>
    <p:sldLayoutId id="2147484469" r:id="rId32"/>
    <p:sldLayoutId id="2147484470" r:id="rId33"/>
    <p:sldLayoutId id="2147484471" r:id="rId34"/>
    <p:sldLayoutId id="2147484472" r:id="rId35"/>
    <p:sldLayoutId id="2147484473" r:id="rId36"/>
    <p:sldLayoutId id="2147484474" r:id="rId37"/>
    <p:sldLayoutId id="2147484475" r:id="rId38"/>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dirty="0"/>
              <a:t>Kliknij, aby edytować styl</a:t>
            </a:r>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3DEE51-209F-422A-9DC8-EEFCE9EDFF48}" type="datetimeFigureOut">
              <a:rPr lang="pl-PL" smtClean="0">
                <a:solidFill>
                  <a:srgbClr val="6D6E71">
                    <a:tint val="75000"/>
                  </a:srgbClr>
                </a:solidFill>
              </a:rPr>
              <a:pPr/>
              <a:t>2018-11-24</a:t>
            </a:fld>
            <a:endParaRPr lang="pl-PL" dirty="0">
              <a:solidFill>
                <a:srgbClr val="6D6E71">
                  <a:tint val="75000"/>
                </a:srgbClr>
              </a:solidFill>
            </a:endParaRPr>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dirty="0">
              <a:solidFill>
                <a:srgbClr val="6D6E71">
                  <a:tint val="75000"/>
                </a:srgbClr>
              </a:solidFill>
            </a:endParaRPr>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61D47-F7AB-42A0-B008-09632C926858}" type="slidenum">
              <a:rPr lang="pl-PL" smtClean="0">
                <a:solidFill>
                  <a:srgbClr val="6D6E71">
                    <a:tint val="75000"/>
                  </a:srgbClr>
                </a:solidFill>
              </a:rPr>
              <a:pPr/>
              <a:t>‹#›</a:t>
            </a:fld>
            <a:endParaRPr lang="pl-PL" dirty="0">
              <a:solidFill>
                <a:srgbClr val="6D6E71">
                  <a:tint val="75000"/>
                </a:srgbClr>
              </a:solidFill>
            </a:endParaRPr>
          </a:p>
        </p:txBody>
      </p:sp>
      <p:pic>
        <p:nvPicPr>
          <p:cNvPr id="7" name="Obraz 6"/>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0" y="749299"/>
            <a:ext cx="1399035" cy="685801"/>
          </a:xfrm>
          <a:prstGeom prst="rect">
            <a:avLst/>
          </a:prstGeom>
        </p:spPr>
      </p:pic>
    </p:spTree>
    <p:extLst>
      <p:ext uri="{BB962C8B-B14F-4D97-AF65-F5344CB8AC3E}">
        <p14:creationId xmlns:p14="http://schemas.microsoft.com/office/powerpoint/2010/main" val="2181370225"/>
      </p:ext>
    </p:extLst>
  </p:cSld>
  <p:clrMap bg1="lt1" tx1="dk1" bg2="lt2" tx2="dk2" accent1="accent1" accent2="accent2" accent3="accent3" accent4="accent4" accent5="accent5" accent6="accent6" hlink="hlink" folHlink="folHlink"/>
  <p:sldLayoutIdLst>
    <p:sldLayoutId id="2147485023" r:id="rId1"/>
    <p:sldLayoutId id="2147485024" r:id="rId2"/>
    <p:sldLayoutId id="2147485025" r:id="rId3"/>
    <p:sldLayoutId id="2147485026" r:id="rId4"/>
    <p:sldLayoutId id="2147485027" r:id="rId5"/>
    <p:sldLayoutId id="2147485028" r:id="rId6"/>
    <p:sldLayoutId id="2147485029" r:id="rId7"/>
    <p:sldLayoutId id="2147485030" r:id="rId8"/>
    <p:sldLayoutId id="2147485031" r:id="rId9"/>
    <p:sldLayoutId id="2147485032" r:id="rId10"/>
    <p:sldLayoutId id="2147485033" r:id="rId11"/>
    <p:sldLayoutId id="2147485034" r:id="rId12"/>
    <p:sldLayoutId id="2147485035" r:id="rId13"/>
    <p:sldLayoutId id="2147485036" r:id="rId14"/>
    <p:sldLayoutId id="2147485037" r:id="rId15"/>
    <p:sldLayoutId id="2147485038" r:id="rId16"/>
    <p:sldLayoutId id="2147485039" r:id="rId17"/>
    <p:sldLayoutId id="2147485040" r:id="rId18"/>
    <p:sldLayoutId id="2147485041" r:id="rId19"/>
    <p:sldLayoutId id="2147485042" r:id="rId20"/>
    <p:sldLayoutId id="2147485043" r:id="rId21"/>
    <p:sldLayoutId id="2147485044" r:id="rId22"/>
    <p:sldLayoutId id="2147485045" r:id="rId23"/>
    <p:sldLayoutId id="2147485046"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Obraz 6">
            <a:extLst>
              <a:ext uri="{FF2B5EF4-FFF2-40B4-BE49-F238E27FC236}">
                <a16:creationId xmlns:a16="http://schemas.microsoft.com/office/drawing/2014/main" xmlns="" id="{1BE09550-126E-4C26-8E62-8074B2F4FA1E}"/>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0" y="749300"/>
            <a:ext cx="13985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8708504"/>
      </p:ext>
    </p:extLst>
  </p:cSld>
  <p:clrMap bg1="lt1" tx1="dk1" bg2="lt2" tx2="dk2" accent1="accent1" accent2="accent2" accent3="accent3" accent4="accent4" accent5="accent5" accent6="accent6" hlink="hlink" folHlink="folHlink"/>
  <p:sldLayoutIdLst>
    <p:sldLayoutId id="2147485048" r:id="rId1"/>
    <p:sldLayoutId id="2147485049" r:id="rId2"/>
    <p:sldLayoutId id="2147485050" r:id="rId3"/>
    <p:sldLayoutId id="2147485051" r:id="rId4"/>
    <p:sldLayoutId id="2147485052" r:id="rId5"/>
    <p:sldLayoutId id="2147485053" r:id="rId6"/>
    <p:sldLayoutId id="2147485054" r:id="rId7"/>
    <p:sldLayoutId id="2147485055" r:id="rId8"/>
    <p:sldLayoutId id="2147485056" r:id="rId9"/>
    <p:sldLayoutId id="2147485057" r:id="rId10"/>
    <p:sldLayoutId id="2147485058" r:id="rId11"/>
    <p:sldLayoutId id="2147485059" r:id="rId12"/>
    <p:sldLayoutId id="2147485060" r:id="rId13"/>
    <p:sldLayoutId id="2147485061" r:id="rId14"/>
    <p:sldLayoutId id="2147485062" r:id="rId15"/>
    <p:sldLayoutId id="2147485063" r:id="rId16"/>
    <p:sldLayoutId id="2147485064" r:id="rId17"/>
    <p:sldLayoutId id="2147485065" r:id="rId18"/>
    <p:sldLayoutId id="2147485066" r:id="rId19"/>
    <p:sldLayoutId id="2147485067" r:id="rId20"/>
    <p:sldLayoutId id="2147485068" r:id="rId21"/>
    <p:sldLayoutId id="2147485069" r:id="rId22"/>
    <p:sldLayoutId id="2147485070" r:id="rId23"/>
    <p:sldLayoutId id="2147485071" r:id="rId24"/>
    <p:sldLayoutId id="2147485072" r:id="rId25"/>
    <p:sldLayoutId id="2147485073" r:id="rId26"/>
    <p:sldLayoutId id="2147485074" r:id="rId27"/>
    <p:sldLayoutId id="2147485075" r:id="rId28"/>
    <p:sldLayoutId id="2147485076" r:id="rId29"/>
    <p:sldLayoutId id="2147485077" r:id="rId30"/>
    <p:sldLayoutId id="2147485078" r:id="rId31"/>
    <p:sldLayoutId id="2147485079" r:id="rId32"/>
    <p:sldLayoutId id="2147485080" r:id="rId33"/>
    <p:sldLayoutId id="2147485081" r:id="rId34"/>
    <p:sldLayoutId id="2147485082" r:id="rId35"/>
    <p:sldLayoutId id="2147485083" r:id="rId36"/>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Obraz 6">
            <a:extLst>
              <a:ext uri="{FF2B5EF4-FFF2-40B4-BE49-F238E27FC236}">
                <a16:creationId xmlns:a16="http://schemas.microsoft.com/office/drawing/2014/main" xmlns="" id="{8883FFDF-CF0E-4D45-8321-BCBAC8784085}"/>
              </a:ext>
            </a:extLst>
          </p:cNvPr>
          <p:cNvPicPr>
            <a:picLocks noChangeAspect="1"/>
          </p:cNvPicPr>
          <p:nvPr/>
        </p:nvPicPr>
        <p:blipFill>
          <a:blip r:embed="rId39"/>
          <a:stretch>
            <a:fillRect/>
          </a:stretch>
        </p:blipFill>
        <p:spPr>
          <a:xfrm>
            <a:off x="0" y="749295"/>
            <a:ext cx="1399032" cy="685800"/>
          </a:xfrm>
          <a:prstGeom prst="rect">
            <a:avLst/>
          </a:prstGeom>
          <a:noFill/>
          <a:ln cap="flat">
            <a:noFill/>
          </a:ln>
        </p:spPr>
      </p:pic>
    </p:spTree>
    <p:extLst>
      <p:ext uri="{BB962C8B-B14F-4D97-AF65-F5344CB8AC3E}">
        <p14:creationId xmlns:p14="http://schemas.microsoft.com/office/powerpoint/2010/main" val="1027976924"/>
      </p:ext>
    </p:extLst>
  </p:cSld>
  <p:clrMap bg1="lt1" tx1="dk1" bg2="lt2" tx2="dk2" accent1="accent1" accent2="accent2" accent3="accent3" accent4="accent4" accent5="accent5" accent6="accent6" hlink="hlink" folHlink="folHlink"/>
  <p:sldLayoutIdLst>
    <p:sldLayoutId id="2147485085" r:id="rId1"/>
    <p:sldLayoutId id="2147485086" r:id="rId2"/>
    <p:sldLayoutId id="2147485087" r:id="rId3"/>
    <p:sldLayoutId id="2147485088" r:id="rId4"/>
    <p:sldLayoutId id="2147485089" r:id="rId5"/>
    <p:sldLayoutId id="2147485090" r:id="rId6"/>
    <p:sldLayoutId id="2147485091" r:id="rId7"/>
    <p:sldLayoutId id="2147485092" r:id="rId8"/>
    <p:sldLayoutId id="2147485093" r:id="rId9"/>
    <p:sldLayoutId id="2147485094" r:id="rId10"/>
    <p:sldLayoutId id="2147485095" r:id="rId11"/>
    <p:sldLayoutId id="2147485096" r:id="rId12"/>
    <p:sldLayoutId id="2147485097" r:id="rId13"/>
    <p:sldLayoutId id="2147485098" r:id="rId14"/>
    <p:sldLayoutId id="2147485099" r:id="rId15"/>
    <p:sldLayoutId id="2147485100" r:id="rId16"/>
    <p:sldLayoutId id="2147485101" r:id="rId17"/>
    <p:sldLayoutId id="2147485102" r:id="rId18"/>
    <p:sldLayoutId id="2147485103" r:id="rId19"/>
    <p:sldLayoutId id="2147485104" r:id="rId20"/>
    <p:sldLayoutId id="2147485105" r:id="rId21"/>
    <p:sldLayoutId id="2147485106" r:id="rId22"/>
    <p:sldLayoutId id="2147485107" r:id="rId23"/>
    <p:sldLayoutId id="2147485108" r:id="rId24"/>
    <p:sldLayoutId id="2147485109" r:id="rId25"/>
    <p:sldLayoutId id="2147485110" r:id="rId26"/>
    <p:sldLayoutId id="2147485111" r:id="rId27"/>
    <p:sldLayoutId id="2147485112" r:id="rId28"/>
    <p:sldLayoutId id="2147485113" r:id="rId29"/>
    <p:sldLayoutId id="2147485114" r:id="rId30"/>
    <p:sldLayoutId id="2147485115" r:id="rId31"/>
    <p:sldLayoutId id="2147485116" r:id="rId32"/>
    <p:sldLayoutId id="2147485117" r:id="rId33"/>
    <p:sldLayoutId id="2147485118" r:id="rId34"/>
    <p:sldLayoutId id="2147485119" r:id="rId35"/>
    <p:sldLayoutId id="2147485120" r:id="rId36"/>
    <p:sldLayoutId id="2147485121" r:id="rId3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Obraz 6">
            <a:extLst>
              <a:ext uri="{FF2B5EF4-FFF2-40B4-BE49-F238E27FC236}">
                <a16:creationId xmlns="" xmlns:a16="http://schemas.microsoft.com/office/drawing/2014/main" id="{1BE09550-126E-4C26-8E62-8074B2F4FA1E}"/>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0" y="749300"/>
            <a:ext cx="13985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1151716"/>
      </p:ext>
    </p:extLst>
  </p:cSld>
  <p:clrMap bg1="lt1" tx1="dk1" bg2="lt2" tx2="dk2" accent1="accent1" accent2="accent2" accent3="accent3" accent4="accent4" accent5="accent5" accent6="accent6" hlink="hlink" folHlink="folHlink"/>
  <p:sldLayoutIdLst>
    <p:sldLayoutId id="2147485123" r:id="rId1"/>
    <p:sldLayoutId id="2147485124" r:id="rId2"/>
    <p:sldLayoutId id="2147485125" r:id="rId3"/>
    <p:sldLayoutId id="2147485126" r:id="rId4"/>
    <p:sldLayoutId id="2147485127" r:id="rId5"/>
    <p:sldLayoutId id="2147485128" r:id="rId6"/>
    <p:sldLayoutId id="2147485129" r:id="rId7"/>
    <p:sldLayoutId id="2147485130" r:id="rId8"/>
    <p:sldLayoutId id="2147485131" r:id="rId9"/>
    <p:sldLayoutId id="2147485132" r:id="rId10"/>
    <p:sldLayoutId id="2147485133" r:id="rId11"/>
    <p:sldLayoutId id="2147485134" r:id="rId12"/>
    <p:sldLayoutId id="2147485135" r:id="rId13"/>
    <p:sldLayoutId id="2147485136" r:id="rId14"/>
    <p:sldLayoutId id="2147485137" r:id="rId15"/>
    <p:sldLayoutId id="2147485138" r:id="rId16"/>
    <p:sldLayoutId id="2147485139" r:id="rId17"/>
    <p:sldLayoutId id="2147485140" r:id="rId18"/>
    <p:sldLayoutId id="2147485141" r:id="rId19"/>
    <p:sldLayoutId id="2147485142" r:id="rId20"/>
    <p:sldLayoutId id="2147485143" r:id="rId21"/>
    <p:sldLayoutId id="2147485144" r:id="rId22"/>
    <p:sldLayoutId id="2147485145" r:id="rId23"/>
    <p:sldLayoutId id="2147485146" r:id="rId24"/>
    <p:sldLayoutId id="2147485147" r:id="rId25"/>
    <p:sldLayoutId id="2147485148" r:id="rId26"/>
    <p:sldLayoutId id="2147485149" r:id="rId27"/>
    <p:sldLayoutId id="2147485150" r:id="rId28"/>
    <p:sldLayoutId id="2147485151" r:id="rId29"/>
    <p:sldLayoutId id="2147485152" r:id="rId30"/>
    <p:sldLayoutId id="2147485153" r:id="rId31"/>
    <p:sldLayoutId id="2147485154" r:id="rId32"/>
    <p:sldLayoutId id="2147485155" r:id="rId33"/>
    <p:sldLayoutId id="2147485156" r:id="rId34"/>
    <p:sldLayoutId id="2147485157" r:id="rId35"/>
    <p:sldLayoutId id="2147485159" r:id="rId36"/>
    <p:sldLayoutId id="2147485160" r:id="rId37"/>
    <p:sldLayoutId id="2147485161" r:id="rId38"/>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xml"/><Relationship Id="rId1" Type="http://schemas.openxmlformats.org/officeDocument/2006/relationships/slideLayout" Target="../slideLayouts/slideLayout561.xml"/><Relationship Id="rId6" Type="http://schemas.openxmlformats.org/officeDocument/2006/relationships/image" Target="../media/image5.png"/><Relationship Id="rId5" Type="http://schemas.openxmlformats.org/officeDocument/2006/relationships/image" Target="../media/image86.jpe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95.xml"/></Relationships>
</file>

<file path=ppt/slides/_rels/slide10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1.xml"/><Relationship Id="rId1" Type="http://schemas.openxmlformats.org/officeDocument/2006/relationships/slideLayout" Target="../slideLayouts/slideLayout555.xml"/></Relationships>
</file>

<file path=ppt/slides/_rels/slide101.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557.xml"/></Relationships>
</file>

<file path=ppt/slides/_rels/slide10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2.xml"/><Relationship Id="rId1" Type="http://schemas.openxmlformats.org/officeDocument/2006/relationships/slideLayout" Target="../slideLayouts/slideLayout555.xml"/></Relationships>
</file>

<file path=ppt/slides/_rels/slide10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48.xml"/></Relationships>
</file>

<file path=ppt/slides/_rels/slide10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3.xml"/><Relationship Id="rId1" Type="http://schemas.openxmlformats.org/officeDocument/2006/relationships/slideLayout" Target="../slideLayouts/slideLayout558.xml"/></Relationships>
</file>

<file path=ppt/slides/_rels/slide105.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548.xml"/></Relationships>
</file>

<file path=ppt/slides/_rels/slide10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55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48.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5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0.png"/><Relationship Id="rId1" Type="http://schemas.openxmlformats.org/officeDocument/2006/relationships/slideLayout" Target="../slideLayouts/slideLayout198.xml"/></Relationships>
</file>

<file path=ppt/slides/_rels/slide1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111.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35.xml"/><Relationship Id="rId1" Type="http://schemas.openxmlformats.org/officeDocument/2006/relationships/slideLayout" Target="../slideLayouts/slideLayout654.xml"/></Relationships>
</file>

<file path=ppt/slides/_rels/slide112.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36.xml"/><Relationship Id="rId1" Type="http://schemas.openxmlformats.org/officeDocument/2006/relationships/slideLayout" Target="../slideLayouts/slideLayout654.xml"/></Relationships>
</file>

<file path=ppt/slides/_rels/slide11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37.xml"/><Relationship Id="rId1" Type="http://schemas.openxmlformats.org/officeDocument/2006/relationships/slideLayout" Target="../slideLayouts/slideLayout48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41.png"/><Relationship Id="rId1" Type="http://schemas.openxmlformats.org/officeDocument/2006/relationships/slideLayout" Target="../slideLayouts/slideLayout34.xml"/><Relationship Id="rId4" Type="http://schemas.openxmlformats.org/officeDocument/2006/relationships/image" Target="../media/image5.png"/></Relationships>
</file>

<file path=ppt/slides/_rels/slide1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8.xml"/><Relationship Id="rId1" Type="http://schemas.openxmlformats.org/officeDocument/2006/relationships/slideLayout" Target="../slideLayouts/slideLayout555.xml"/></Relationships>
</file>

<file path=ppt/slides/_rels/slide12.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4.png"/><Relationship Id="rId2" Type="http://schemas.openxmlformats.org/officeDocument/2006/relationships/notesSlide" Target="../notesSlides/notesSlide7.xml"/><Relationship Id="rId1" Type="http://schemas.openxmlformats.org/officeDocument/2006/relationships/slideLayout" Target="../slideLayouts/slideLayout224.xml"/><Relationship Id="rId6" Type="http://schemas.openxmlformats.org/officeDocument/2006/relationships/image" Target="../media/image103.png"/><Relationship Id="rId5" Type="http://schemas.openxmlformats.org/officeDocument/2006/relationships/image" Target="../media/image102.png"/><Relationship Id="rId4" Type="http://schemas.microsoft.com/office/2007/relationships/hdphoto" Target="../media/hdphoto5.wdp"/></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9.xml"/><Relationship Id="rId1" Type="http://schemas.openxmlformats.org/officeDocument/2006/relationships/slideLayout" Target="../slideLayouts/slideLayout37.xml"/></Relationships>
</file>

<file path=ppt/slides/_rels/slide125.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7.xml"/></Relationships>
</file>

<file path=ppt/slides/_rels/slide1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8.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160.png"/><Relationship Id="rId1" Type="http://schemas.openxmlformats.org/officeDocument/2006/relationships/slideLayout" Target="../slideLayouts/slideLayout109.xml"/></Relationships>
</file>

<file path=ppt/slides/_rels/slide12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5.png"/><Relationship Id="rId1" Type="http://schemas.openxmlformats.org/officeDocument/2006/relationships/slideLayout" Target="../slideLayouts/slideLayout101.xml"/></Relationships>
</file>

<file path=ppt/slides/_rels/slide13.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9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132.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6.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6.xml"/></Relationships>
</file>

<file path=ppt/slides/_rels/slide13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42.xml"/><Relationship Id="rId1" Type="http://schemas.openxmlformats.org/officeDocument/2006/relationships/slideLayout" Target="../slideLayouts/slideLayout36.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6.xml"/></Relationships>
</file>

<file path=ppt/slides/_rels/slide13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7.png"/><Relationship Id="rId1" Type="http://schemas.openxmlformats.org/officeDocument/2006/relationships/slideLayout" Target="../slideLayouts/slideLayout27.xml"/></Relationships>
</file>

<file path=ppt/slides/_rels/slide13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160.png"/><Relationship Id="rId1" Type="http://schemas.openxmlformats.org/officeDocument/2006/relationships/slideLayout" Target="../slideLayouts/slideLayout109.xml"/></Relationships>
</file>

<file path=ppt/slides/_rels/slide1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xml"/><Relationship Id="rId1" Type="http://schemas.openxmlformats.org/officeDocument/2006/relationships/slideLayout" Target="../slideLayouts/slideLayout203.xml"/></Relationships>
</file>

<file path=ppt/slides/_rels/slide14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45.xml"/><Relationship Id="rId1" Type="http://schemas.openxmlformats.org/officeDocument/2006/relationships/slideLayout" Target="../slideLayouts/slideLayout80.xml"/><Relationship Id="rId4" Type="http://schemas.openxmlformats.org/officeDocument/2006/relationships/image" Target="../media/image164.pn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6.xml"/></Relationships>
</file>

<file path=ppt/slides/_rels/slide142.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65.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5.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65.png"/><Relationship Id="rId1" Type="http://schemas.openxmlformats.org/officeDocument/2006/relationships/slideLayout" Target="../slideLayouts/slideLayout27.xml"/><Relationship Id="rId4" Type="http://schemas.openxmlformats.org/officeDocument/2006/relationships/image" Target="../media/image5.png"/></Relationships>
</file>

<file path=ppt/slides/_rels/slide146.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34.xml"/></Relationships>
</file>

<file path=ppt/slides/_rels/slide1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14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xml"/><Relationship Id="rId1" Type="http://schemas.openxmlformats.org/officeDocument/2006/relationships/slideLayout" Target="../slideLayouts/slideLayout203.xml"/><Relationship Id="rId4" Type="http://schemas.microsoft.com/office/2007/relationships/hdphoto" Target="../media/hdphoto6.wdp"/></Relationships>
</file>

<file path=ppt/slides/_rels/slide15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35.png"/><Relationship Id="rId1" Type="http://schemas.openxmlformats.org/officeDocument/2006/relationships/slideLayout" Target="../slideLayouts/slideLayout34.xml"/></Relationships>
</file>

<file path=ppt/slides/_rels/slide151.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7.xml"/></Relationships>
</file>

<file path=ppt/slides/_rels/slide15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47.xml"/><Relationship Id="rId1" Type="http://schemas.openxmlformats.org/officeDocument/2006/relationships/slideLayout" Target="../slideLayouts/slideLayout11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8.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8.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08.xml"/></Relationships>
</file>

<file path=ppt/slides/_rels/slide15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1.xml"/><Relationship Id="rId1" Type="http://schemas.openxmlformats.org/officeDocument/2006/relationships/slideLayout" Target="../slideLayouts/slideLayout109.xml"/><Relationship Id="rId4" Type="http://schemas.microsoft.com/office/2007/relationships/hdphoto" Target="../media/hdphoto12.wdp"/></Relationships>
</file>

<file path=ppt/slides/_rels/slide157.xml.rels><?xml version="1.0" encoding="UTF-8" standalone="yes"?>
<Relationships xmlns="http://schemas.openxmlformats.org/package/2006/relationships"><Relationship Id="rId3" Type="http://schemas.openxmlformats.org/officeDocument/2006/relationships/image" Target="../media/image225.svg"/><Relationship Id="rId2" Type="http://schemas.openxmlformats.org/officeDocument/2006/relationships/image" Target="../media/image169.png"/><Relationship Id="rId1" Type="http://schemas.openxmlformats.org/officeDocument/2006/relationships/slideLayout" Target="../slideLayouts/slideLayout101.xml"/></Relationships>
</file>

<file path=ppt/slides/_rels/slide158.xml.rels><?xml version="1.0" encoding="UTF-8" standalone="yes"?>
<Relationships xmlns="http://schemas.openxmlformats.org/package/2006/relationships"><Relationship Id="rId3" Type="http://schemas.openxmlformats.org/officeDocument/2006/relationships/image" Target="../media/image225.svg"/><Relationship Id="rId2" Type="http://schemas.openxmlformats.org/officeDocument/2006/relationships/image" Target="../media/image169.png"/><Relationship Id="rId1" Type="http://schemas.openxmlformats.org/officeDocument/2006/relationships/slideLayout" Target="../slideLayouts/slideLayout101.xml"/></Relationships>
</file>

<file path=ppt/slides/_rels/slide1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1.xml"/></Relationships>
</file>

<file path=ppt/slides/_rels/slide1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xml"/><Relationship Id="rId1" Type="http://schemas.openxmlformats.org/officeDocument/2006/relationships/slideLayout" Target="../slideLayouts/slideLayout20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08.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8.xml"/></Relationships>
</file>

<file path=ppt/slides/_rels/slide1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1.xml"/></Relationships>
</file>

<file path=ppt/slides/_rels/slide1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9.jpeg"/><Relationship Id="rId1" Type="http://schemas.openxmlformats.org/officeDocument/2006/relationships/slideLayout" Target="../slideLayouts/slideLayout109.xml"/></Relationships>
</file>

<file path=ppt/slides/_rels/slide164.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09.xml"/></Relationships>
</file>

<file path=ppt/slides/_rels/slide165.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109.xml"/></Relationships>
</file>

<file path=ppt/slides/_rels/slide166.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109.xml"/></Relationships>
</file>

<file path=ppt/slides/_rels/slide167.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172.png"/><Relationship Id="rId1" Type="http://schemas.openxmlformats.org/officeDocument/2006/relationships/slideLayout" Target="../slideLayouts/slideLayout109.xml"/></Relationships>
</file>

<file path=ppt/slides/_rels/slide168.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109.xml"/></Relationships>
</file>

<file path=ppt/slides/_rels/slide16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40.png"/><Relationship Id="rId1" Type="http://schemas.openxmlformats.org/officeDocument/2006/relationships/slideLayout" Target="../slideLayouts/slideLayout101.xml"/></Relationships>
</file>

<file path=ppt/slides/_rels/slide1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xml"/><Relationship Id="rId1" Type="http://schemas.openxmlformats.org/officeDocument/2006/relationships/slideLayout" Target="../slideLayouts/slideLayout203.xml"/><Relationship Id="rId4" Type="http://schemas.openxmlformats.org/officeDocument/2006/relationships/image" Target="../media/image110.png"/></Relationships>
</file>

<file path=ppt/slides/_rels/slide170.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109.xml"/></Relationships>
</file>

<file path=ppt/slides/_rels/slide171.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109.xml"/></Relationships>
</file>

<file path=ppt/slides/_rels/slide17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09.xml"/></Relationships>
</file>

<file path=ppt/slides/_rels/slide17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09.xml"/></Relationships>
</file>

<file path=ppt/slides/_rels/slide17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35.png"/><Relationship Id="rId1" Type="http://schemas.openxmlformats.org/officeDocument/2006/relationships/slideLayout" Target="../slideLayouts/slideLayout109.xml"/></Relationships>
</file>

<file path=ppt/slides/_rels/slide17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09.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08.xml"/></Relationships>
</file>

<file path=ppt/slides/_rels/slide177.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65.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8.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34.xml"/></Relationships>
</file>

<file path=ppt/slides/_rels/slide17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55.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24.xml"/></Relationships>
</file>

<file path=ppt/slides/_rels/slide180.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png"/><Relationship Id="rId1" Type="http://schemas.openxmlformats.org/officeDocument/2006/relationships/slideLayout" Target="../slideLayouts/slideLayout109.xml"/></Relationships>
</file>

<file path=ppt/slides/_rels/slide181.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176.jpeg"/><Relationship Id="rId1" Type="http://schemas.openxmlformats.org/officeDocument/2006/relationships/slideLayout" Target="../slideLayouts/slideLayout101.xml"/></Relationships>
</file>

<file path=ppt/slides/_rels/slide182.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png"/><Relationship Id="rId1" Type="http://schemas.openxmlformats.org/officeDocument/2006/relationships/slideLayout" Target="../slideLayouts/slideLayout109.xml"/></Relationships>
</file>

<file path=ppt/slides/_rels/slide183.xml.rels><?xml version="1.0" encoding="UTF-8" standalone="yes"?>
<Relationships xmlns="http://schemas.openxmlformats.org/package/2006/relationships"><Relationship Id="rId3" Type="http://schemas.openxmlformats.org/officeDocument/2006/relationships/image" Target="../media/image225.svg"/><Relationship Id="rId2" Type="http://schemas.openxmlformats.org/officeDocument/2006/relationships/image" Target="../media/image169.png"/><Relationship Id="rId1" Type="http://schemas.openxmlformats.org/officeDocument/2006/relationships/slideLayout" Target="../slideLayouts/slideLayout10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8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5.xml"/></Relationships>
</file>

<file path=ppt/slides/_rels/slide18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6.xml"/><Relationship Id="rId1" Type="http://schemas.openxmlformats.org/officeDocument/2006/relationships/slideLayout" Target="../slideLayouts/slideLayout520.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18.xml"/></Relationships>
</file>

<file path=ppt/slides/_rels/slide18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58.xml"/><Relationship Id="rId1" Type="http://schemas.openxmlformats.org/officeDocument/2006/relationships/slideLayout" Target="../slideLayouts/slideLayout518.xml"/></Relationships>
</file>

<file path=ppt/slides/_rels/slide18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59.xml"/><Relationship Id="rId1" Type="http://schemas.openxmlformats.org/officeDocument/2006/relationships/slideLayout" Target="../slideLayouts/slideLayout518.xml"/></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12.png"/><Relationship Id="rId1" Type="http://schemas.openxmlformats.org/officeDocument/2006/relationships/slideLayout" Target="../slideLayouts/slideLayout344.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18.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18.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18.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18.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18.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18.xml"/></Relationships>
</file>

<file path=ppt/slides/_rels/slide19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6.xml"/><Relationship Id="rId1" Type="http://schemas.openxmlformats.org/officeDocument/2006/relationships/slideLayout" Target="../slideLayouts/slideLayout110.xml"/></Relationships>
</file>

<file path=ppt/slides/_rels/slide19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67.xml"/><Relationship Id="rId1" Type="http://schemas.openxmlformats.org/officeDocument/2006/relationships/slideLayout" Target="../slideLayouts/slideLayout11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8.xml"/></Relationships>
</file>

<file path=ppt/slides/_rels/slide19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69.xml"/><Relationship Id="rId1" Type="http://schemas.openxmlformats.org/officeDocument/2006/relationships/slideLayout" Target="../slideLayouts/slideLayout80.xml"/></Relationships>
</file>

<file path=ppt/slides/_rels/slide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31.xml"/><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15.png"/><Relationship Id="rId2" Type="http://schemas.openxmlformats.org/officeDocument/2006/relationships/notesSlide" Target="../notesSlides/notesSlide12.xml"/><Relationship Id="rId1" Type="http://schemas.openxmlformats.org/officeDocument/2006/relationships/slideLayout" Target="../slideLayouts/slideLayout224.xml"/><Relationship Id="rId6" Type="http://schemas.openxmlformats.org/officeDocument/2006/relationships/image" Target="../media/image114.png"/><Relationship Id="rId5" Type="http://schemas.openxmlformats.org/officeDocument/2006/relationships/image" Target="../media/image113.png"/><Relationship Id="rId4" Type="http://schemas.microsoft.com/office/2007/relationships/hdphoto" Target="../media/hdphoto5.wdp"/></Relationships>
</file>

<file path=ppt/slides/_rels/slide20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0.xml"/><Relationship Id="rId1" Type="http://schemas.openxmlformats.org/officeDocument/2006/relationships/slideLayout" Target="../slideLayouts/slideLayout108.xml"/><Relationship Id="rId4" Type="http://schemas.microsoft.com/office/2007/relationships/hdphoto" Target="../media/hdphoto12.wdp"/></Relationships>
</file>

<file path=ppt/slides/_rels/slide20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1.xml"/><Relationship Id="rId1" Type="http://schemas.openxmlformats.org/officeDocument/2006/relationships/slideLayout" Target="../slideLayouts/slideLayout110.xml"/></Relationships>
</file>

<file path=ppt/slides/_rels/slide20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72.xml"/><Relationship Id="rId1" Type="http://schemas.openxmlformats.org/officeDocument/2006/relationships/slideLayout" Target="../slideLayouts/slideLayout101.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08.xml"/></Relationships>
</file>

<file path=ppt/slides/_rels/slide204.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74.xml"/><Relationship Id="rId1" Type="http://schemas.openxmlformats.org/officeDocument/2006/relationships/slideLayout" Target="../slideLayouts/slideLayout101.xml"/></Relationships>
</file>

<file path=ppt/slides/_rels/slide20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75.xml"/><Relationship Id="rId1" Type="http://schemas.openxmlformats.org/officeDocument/2006/relationships/slideLayout" Target="../slideLayouts/slideLayout80.xml"/></Relationships>
</file>

<file path=ppt/slides/_rels/slide20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76.xml"/><Relationship Id="rId1" Type="http://schemas.openxmlformats.org/officeDocument/2006/relationships/slideLayout" Target="../slideLayouts/slideLayout101.xml"/><Relationship Id="rId4" Type="http://schemas.microsoft.com/office/2007/relationships/hdphoto" Target="../media/hdphoto24.wdp"/></Relationships>
</file>

<file path=ppt/slides/_rels/slide20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7.xml"/><Relationship Id="rId1" Type="http://schemas.openxmlformats.org/officeDocument/2006/relationships/slideLayout" Target="../slideLayouts/slideLayout520.xml"/></Relationships>
</file>

<file path=ppt/slides/_rels/slide208.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519.xml"/></Relationships>
</file>

<file path=ppt/slides/_rels/slide209.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519.xml"/></Relationships>
</file>

<file path=ppt/slides/_rels/slide2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24.xml"/></Relationships>
</file>

<file path=ppt/slides/_rels/slide210.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519.xml"/></Relationships>
</file>

<file path=ppt/slides/_rels/slide211.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519.xml"/></Relationships>
</file>

<file path=ppt/slides/_rels/slide212.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519.xml"/></Relationships>
</file>

<file path=ppt/slides/_rels/slide21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519.xml"/></Relationships>
</file>

<file path=ppt/slides/_rels/slide21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8.xml"/><Relationship Id="rId1" Type="http://schemas.openxmlformats.org/officeDocument/2006/relationships/slideLayout" Target="../slideLayouts/slideLayout520.xml"/></Relationships>
</file>

<file path=ppt/slides/_rels/slide21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9.xml"/><Relationship Id="rId1" Type="http://schemas.openxmlformats.org/officeDocument/2006/relationships/slideLayout" Target="../slideLayouts/slideLayout519.xml"/><Relationship Id="rId4" Type="http://schemas.microsoft.com/office/2007/relationships/hdphoto" Target="../media/hdphoto12.wdp"/></Relationships>
</file>

<file path=ppt/slides/_rels/slide21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0.xml"/><Relationship Id="rId1" Type="http://schemas.openxmlformats.org/officeDocument/2006/relationships/slideLayout" Target="../slideLayouts/slideLayout110.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g"/><Relationship Id="rId1" Type="http://schemas.openxmlformats.org/officeDocument/2006/relationships/slideLayout" Target="../slideLayouts/slideLayout224.xml"/><Relationship Id="rId5" Type="http://schemas.openxmlformats.org/officeDocument/2006/relationships/image" Target="../media/image119.png"/><Relationship Id="rId4" Type="http://schemas.openxmlformats.org/officeDocument/2006/relationships/image" Target="../media/image113.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82.xml"/><Relationship Id="rId1" Type="http://schemas.openxmlformats.org/officeDocument/2006/relationships/slideLayout" Target="../slideLayouts/slideLayout6.xml"/><Relationship Id="rId4" Type="http://schemas.openxmlformats.org/officeDocument/2006/relationships/image" Target="../media/image164.pn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84.xml"/><Relationship Id="rId1" Type="http://schemas.openxmlformats.org/officeDocument/2006/relationships/slideLayout" Target="../slideLayouts/slideLayout6.xml"/><Relationship Id="rId4" Type="http://schemas.openxmlformats.org/officeDocument/2006/relationships/image" Target="../media/image184.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85.xml"/><Relationship Id="rId1" Type="http://schemas.openxmlformats.org/officeDocument/2006/relationships/slideLayout" Target="../slideLayouts/slideLayout17.xml"/></Relationships>
</file>

<file path=ppt/slides/_rels/slide22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86.xml"/><Relationship Id="rId1" Type="http://schemas.openxmlformats.org/officeDocument/2006/relationships/slideLayout" Target="../slideLayouts/slideLayout26.xml"/><Relationship Id="rId4" Type="http://schemas.microsoft.com/office/2007/relationships/hdphoto" Target="../media/hdphoto25.wdp"/></Relationships>
</file>

<file path=ppt/slides/_rels/slide2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3.xml"/><Relationship Id="rId1" Type="http://schemas.openxmlformats.org/officeDocument/2006/relationships/slideLayout" Target="../slideLayouts/slideLayout233.xml"/></Relationships>
</file>

<file path=ppt/slides/_rels/slide23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231.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6.xml"/></Relationships>
</file>

<file path=ppt/slides/_rels/slide232.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89.xml"/><Relationship Id="rId1" Type="http://schemas.openxmlformats.org/officeDocument/2006/relationships/slideLayout" Target="../slideLayouts/slideLayout27.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239.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93.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1.jpeg"/><Relationship Id="rId1" Type="http://schemas.openxmlformats.org/officeDocument/2006/relationships/slideLayout" Target="../slideLayouts/slideLayout231.xml"/></Relationships>
</file>

<file path=ppt/slides/_rels/slide240.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171.xml"/></Relationships>
</file>

<file path=ppt/slides/_rels/slide241.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171.xml"/></Relationships>
</file>

<file path=ppt/slides/_rels/slide242.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94.xml"/><Relationship Id="rId1" Type="http://schemas.openxmlformats.org/officeDocument/2006/relationships/slideLayout" Target="../slideLayouts/slideLayout173.xml"/></Relationships>
</file>

<file path=ppt/slides/_rels/slide243.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95.xml"/><Relationship Id="rId1" Type="http://schemas.openxmlformats.org/officeDocument/2006/relationships/slideLayout" Target="../slideLayouts/slideLayout366.xml"/></Relationships>
</file>

<file path=ppt/slides/_rels/slide244.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96.xml"/><Relationship Id="rId1" Type="http://schemas.openxmlformats.org/officeDocument/2006/relationships/slideLayout" Target="../slideLayouts/slideLayout366.xml"/></Relationships>
</file>

<file path=ppt/slides/_rels/slide2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3.jpeg"/><Relationship Id="rId1" Type="http://schemas.openxmlformats.org/officeDocument/2006/relationships/slideLayout" Target="../slideLayouts/slideLayout368.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369.xml"/></Relationships>
</file>

<file path=ppt/slides/_rels/slide247.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194.png"/><Relationship Id="rId1" Type="http://schemas.openxmlformats.org/officeDocument/2006/relationships/slideLayout" Target="../slideLayouts/slideLayout34.xml"/></Relationships>
</file>

<file path=ppt/slides/_rels/slide248.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249.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22.jpeg"/><Relationship Id="rId1" Type="http://schemas.openxmlformats.org/officeDocument/2006/relationships/slideLayout" Target="../slideLayouts/slideLayout231.xml"/></Relationships>
</file>

<file path=ppt/slides/_rels/slide250.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34.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98.xml"/><Relationship Id="rId1" Type="http://schemas.openxmlformats.org/officeDocument/2006/relationships/slideLayout" Target="../slideLayouts/slideLayout27.xml"/></Relationships>
</file>

<file path=ppt/slides/_rels/slide25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25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255.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01.xml"/><Relationship Id="rId1" Type="http://schemas.openxmlformats.org/officeDocument/2006/relationships/slideLayout" Target="../slideLayouts/slideLayout6.xml"/><Relationship Id="rId4" Type="http://schemas.openxmlformats.org/officeDocument/2006/relationships/image" Target="../media/image177.pn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02.xml"/><Relationship Id="rId1" Type="http://schemas.openxmlformats.org/officeDocument/2006/relationships/slideLayout" Target="../slideLayouts/slideLayout6.xml"/><Relationship Id="rId4" Type="http://schemas.openxmlformats.org/officeDocument/2006/relationships/image" Target="../media/image164.png"/></Relationships>
</file>

<file path=ppt/slides/_rels/slide258.xml.rels><?xml version="1.0" encoding="UTF-8" standalone="yes"?>
<Relationships xmlns="http://schemas.openxmlformats.org/package/2006/relationships"><Relationship Id="rId3" Type="http://schemas.openxmlformats.org/officeDocument/2006/relationships/image" Target="../media/image197.jpg"/><Relationship Id="rId2" Type="http://schemas.openxmlformats.org/officeDocument/2006/relationships/notesSlide" Target="../notesSlides/notesSlide103.xml"/><Relationship Id="rId1" Type="http://schemas.openxmlformats.org/officeDocument/2006/relationships/slideLayout" Target="../slideLayouts/slideLayout366.xml"/></Relationships>
</file>

<file path=ppt/slides/_rels/slide259.xml.rels><?xml version="1.0" encoding="UTF-8" standalone="yes"?>
<Relationships xmlns="http://schemas.openxmlformats.org/package/2006/relationships"><Relationship Id="rId3" Type="http://schemas.openxmlformats.org/officeDocument/2006/relationships/image" Target="../media/image197.jpg"/><Relationship Id="rId2" Type="http://schemas.openxmlformats.org/officeDocument/2006/relationships/notesSlide" Target="../notesSlides/notesSlide104.xml"/><Relationship Id="rId1" Type="http://schemas.openxmlformats.org/officeDocument/2006/relationships/slideLayout" Target="../slideLayouts/slideLayout366.xml"/></Relationships>
</file>

<file path=ppt/slides/_rels/slide2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22.jpeg"/><Relationship Id="rId1" Type="http://schemas.openxmlformats.org/officeDocument/2006/relationships/slideLayout" Target="../slideLayouts/slideLayout231.xml"/></Relationships>
</file>

<file path=ppt/slides/_rels/slide26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261.xml.rels><?xml version="1.0" encoding="UTF-8" standalone="yes"?>
<Relationships xmlns="http://schemas.openxmlformats.org/package/2006/relationships"><Relationship Id="rId3" Type="http://schemas.openxmlformats.org/officeDocument/2006/relationships/image" Target="../media/image197.jpg"/><Relationship Id="rId2" Type="http://schemas.openxmlformats.org/officeDocument/2006/relationships/notesSlide" Target="../notesSlides/notesSlide106.xml"/><Relationship Id="rId1" Type="http://schemas.openxmlformats.org/officeDocument/2006/relationships/slideLayout" Target="../slideLayouts/slideLayout366.xml"/></Relationships>
</file>

<file path=ppt/slides/_rels/slide262.xml.rels><?xml version="1.0" encoding="UTF-8" standalone="yes"?>
<Relationships xmlns="http://schemas.openxmlformats.org/package/2006/relationships"><Relationship Id="rId3" Type="http://schemas.openxmlformats.org/officeDocument/2006/relationships/image" Target="../media/image197.jpg"/><Relationship Id="rId2" Type="http://schemas.openxmlformats.org/officeDocument/2006/relationships/notesSlide" Target="../notesSlides/notesSlide107.xml"/><Relationship Id="rId1" Type="http://schemas.openxmlformats.org/officeDocument/2006/relationships/slideLayout" Target="../slideLayouts/slideLayout366.xml"/></Relationships>
</file>

<file path=ppt/slides/_rels/slide263.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08.xml"/><Relationship Id="rId1" Type="http://schemas.openxmlformats.org/officeDocument/2006/relationships/slideLayout" Target="../slideLayouts/slideLayout37.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6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33.png"/><Relationship Id="rId1" Type="http://schemas.openxmlformats.org/officeDocument/2006/relationships/slideLayout" Target="../slideLayouts/slideLayout27.xml"/></Relationships>
</file>

<file path=ppt/slides/_rels/slide26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33.png"/><Relationship Id="rId1" Type="http://schemas.openxmlformats.org/officeDocument/2006/relationships/slideLayout" Target="../slideLayouts/slideLayout27.xml"/></Relationships>
</file>

<file path=ppt/slides/_rels/slide26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34.xml"/></Relationships>
</file>

<file path=ppt/slides/_rels/slide268.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09.xml"/><Relationship Id="rId1" Type="http://schemas.openxmlformats.org/officeDocument/2006/relationships/slideLayout" Target="../slideLayouts/slideLayout555.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555.xml"/></Relationships>
</file>

<file path=ppt/slides/_rels/slide2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22.jpeg"/><Relationship Id="rId1" Type="http://schemas.openxmlformats.org/officeDocument/2006/relationships/slideLayout" Target="../slideLayouts/slideLayout231.xml"/></Relationships>
</file>

<file path=ppt/slides/_rels/slide27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1.xml"/><Relationship Id="rId1" Type="http://schemas.openxmlformats.org/officeDocument/2006/relationships/slideLayout" Target="../slideLayouts/slideLayout555.xml"/><Relationship Id="rId4" Type="http://schemas.microsoft.com/office/2007/relationships/hdphoto" Target="../media/hdphoto12.wdp"/></Relationships>
</file>

<file path=ppt/slides/_rels/slide27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2.xml"/><Relationship Id="rId1" Type="http://schemas.openxmlformats.org/officeDocument/2006/relationships/slideLayout" Target="../slideLayouts/slideLayout555.xml"/><Relationship Id="rId4" Type="http://schemas.microsoft.com/office/2007/relationships/hdphoto" Target="../media/hdphoto12.wdp"/></Relationships>
</file>

<file path=ppt/slides/_rels/slide272.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13.xml"/><Relationship Id="rId1" Type="http://schemas.openxmlformats.org/officeDocument/2006/relationships/slideLayout" Target="../slideLayouts/slideLayout555.xml"/></Relationships>
</file>

<file path=ppt/slides/_rels/slide27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14.xml"/><Relationship Id="rId1" Type="http://schemas.openxmlformats.org/officeDocument/2006/relationships/slideLayout" Target="../slideLayouts/slideLayout403.xml"/><Relationship Id="rId4" Type="http://schemas.openxmlformats.org/officeDocument/2006/relationships/image" Target="../media/image5.png"/></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396.xml"/></Relationships>
</file>

<file path=ppt/slides/_rels/slide27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403.xml"/></Relationships>
</file>

<file path=ppt/slides/_rels/slide276.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403.xml"/></Relationships>
</file>

<file path=ppt/slides/_rels/slide277.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407.xml"/></Relationships>
</file>

<file path=ppt/slides/_rels/slide27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15.xml"/><Relationship Id="rId1" Type="http://schemas.openxmlformats.org/officeDocument/2006/relationships/slideLayout" Target="../slideLayouts/slideLayout406.xml"/></Relationships>
</file>

<file path=ppt/slides/_rels/slide279.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403.xml"/></Relationships>
</file>

<file path=ppt/slides/_rels/slide2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19.png"/><Relationship Id="rId1" Type="http://schemas.openxmlformats.org/officeDocument/2006/relationships/slideLayout" Target="../slideLayouts/slideLayout224.xml"/><Relationship Id="rId4" Type="http://schemas.microsoft.com/office/2007/relationships/hdphoto" Target="../media/hdphoto8.wdp"/></Relationships>
</file>

<file path=ppt/slides/_rels/slide280.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16.xml"/><Relationship Id="rId1" Type="http://schemas.openxmlformats.org/officeDocument/2006/relationships/slideLayout" Target="../slideLayouts/slideLayout375.xml"/></Relationships>
</file>

<file path=ppt/slides/_rels/slide281.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47.jpeg"/><Relationship Id="rId1" Type="http://schemas.openxmlformats.org/officeDocument/2006/relationships/slideLayout" Target="../slideLayouts/slideLayout403.xml"/></Relationships>
</file>

<file path=ppt/slides/_rels/slide28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17.xml"/><Relationship Id="rId1" Type="http://schemas.openxmlformats.org/officeDocument/2006/relationships/slideLayout" Target="../slideLayouts/slideLayout375.xml"/></Relationships>
</file>

<file path=ppt/slides/_rels/slide28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18.xml"/><Relationship Id="rId1" Type="http://schemas.openxmlformats.org/officeDocument/2006/relationships/slideLayout" Target="../slideLayouts/slideLayout375.xml"/></Relationships>
</file>

<file path=ppt/slides/_rels/slide284.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png"/><Relationship Id="rId1" Type="http://schemas.openxmlformats.org/officeDocument/2006/relationships/slideLayout" Target="../slideLayouts/slideLayout442.xml"/></Relationships>
</file>

<file path=ppt/slides/_rels/slide28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286.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201.jpeg"/><Relationship Id="rId1" Type="http://schemas.openxmlformats.org/officeDocument/2006/relationships/slideLayout" Target="../slideLayouts/slideLayout75.xml"/></Relationships>
</file>

<file path=ppt/slides/_rels/slide287.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202.jpeg"/><Relationship Id="rId1" Type="http://schemas.openxmlformats.org/officeDocument/2006/relationships/slideLayout" Target="../slideLayouts/slideLayout109.xml"/></Relationships>
</file>

<file path=ppt/slides/_rels/slide288.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113.xml"/></Relationships>
</file>

<file path=ppt/slides/_rels/slide28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19.xml"/><Relationship Id="rId1" Type="http://schemas.openxmlformats.org/officeDocument/2006/relationships/slideLayout" Target="../slideLayouts/slideLayout108.xml"/></Relationships>
</file>

<file path=ppt/slides/_rels/slide2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4.xml"/><Relationship Id="rId1" Type="http://schemas.openxmlformats.org/officeDocument/2006/relationships/slideLayout" Target="../slideLayouts/slideLayout267.xml"/></Relationships>
</file>

<file path=ppt/slides/_rels/slide29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09.xml"/></Relationships>
</file>

<file path=ppt/slides/_rels/slide29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09.xml"/></Relationships>
</file>

<file path=ppt/slides/_rels/slide29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20.xml"/><Relationship Id="rId1" Type="http://schemas.openxmlformats.org/officeDocument/2006/relationships/slideLayout" Target="../slideLayouts/slideLayout108.xml"/></Relationships>
</file>

<file path=ppt/slides/_rels/slide29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5.png"/><Relationship Id="rId1" Type="http://schemas.openxmlformats.org/officeDocument/2006/relationships/slideLayout" Target="../slideLayouts/slideLayout101.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95.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101.xml"/></Relationships>
</file>

<file path=ppt/slides/_rels/slide296.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21.xml"/><Relationship Id="rId1" Type="http://schemas.openxmlformats.org/officeDocument/2006/relationships/slideLayout" Target="../slideLayouts/slideLayout109.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80.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xml"/><Relationship Id="rId1" Type="http://schemas.openxmlformats.org/officeDocument/2006/relationships/slideLayout" Target="../slideLayouts/slideLayout595.xml"/></Relationships>
</file>

<file path=ppt/slides/_rels/slide3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0.png"/><Relationship Id="rId1" Type="http://schemas.openxmlformats.org/officeDocument/2006/relationships/slideLayout" Target="../slideLayouts/slideLayout197.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0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5.png"/><Relationship Id="rId1" Type="http://schemas.openxmlformats.org/officeDocument/2006/relationships/slideLayout" Target="../slideLayouts/slideLayout101.xml"/></Relationships>
</file>

<file path=ppt/slides/_rels/slide302.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5.png"/><Relationship Id="rId1" Type="http://schemas.openxmlformats.org/officeDocument/2006/relationships/slideLayout" Target="../slideLayouts/slideLayout101.xml"/></Relationships>
</file>

<file path=ppt/slides/_rels/slide303.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205.png"/><Relationship Id="rId1" Type="http://schemas.openxmlformats.org/officeDocument/2006/relationships/slideLayout" Target="../slideLayouts/slideLayout109.xml"/></Relationships>
</file>

<file path=ppt/slides/_rels/slide304.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109.xml"/></Relationships>
</file>

<file path=ppt/slides/_rels/slide305.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109.xml"/></Relationships>
</file>

<file path=ppt/slides/_rels/slide30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23.xml"/><Relationship Id="rId1" Type="http://schemas.openxmlformats.org/officeDocument/2006/relationships/slideLayout" Target="../slideLayouts/slideLayout109.xml"/><Relationship Id="rId4" Type="http://schemas.microsoft.com/office/2007/relationships/hdphoto" Target="../media/hdphoto12.wdp"/></Relationships>
</file>

<file path=ppt/slides/_rels/slide30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24.xml"/><Relationship Id="rId1" Type="http://schemas.openxmlformats.org/officeDocument/2006/relationships/slideLayout" Target="../slideLayouts/slideLayout109.xml"/><Relationship Id="rId4" Type="http://schemas.microsoft.com/office/2007/relationships/hdphoto" Target="../media/hdphoto12.wdp"/></Relationships>
</file>

<file path=ppt/slides/_rels/slide30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07.xml"/><Relationship Id="rId4" Type="http://schemas.microsoft.com/office/2007/relationships/hdphoto" Target="../media/hdphoto3.wdp"/></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97.xml"/></Relationships>
</file>

<file path=ppt/slides/_rels/slide310.xml.rels><?xml version="1.0" encoding="UTF-8" standalone="yes"?>
<Relationships xmlns="http://schemas.openxmlformats.org/package/2006/relationships"><Relationship Id="rId3" Type="http://schemas.openxmlformats.org/officeDocument/2006/relationships/hyperlink" Target="http://www.flaticon.com/" TargetMode="External"/><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5.xml"/><Relationship Id="rId1" Type="http://schemas.openxmlformats.org/officeDocument/2006/relationships/slideLayout" Target="../slideLayouts/slideLayout134.xml"/><Relationship Id="rId4" Type="http://schemas.microsoft.com/office/2007/relationships/hdphoto" Target="../media/hdphoto9.wdp"/></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7.jpeg"/><Relationship Id="rId1" Type="http://schemas.openxmlformats.org/officeDocument/2006/relationships/slideLayout" Target="../slideLayouts/slideLayout135.xml"/></Relationships>
</file>

<file path=ppt/slides/_rels/slide3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28.pn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9.jpeg"/><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133.xml"/></Relationships>
</file>

<file path=ppt/slides/_rels/slide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9.jpeg"/><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9.jpeg"/><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10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xml"/><Relationship Id="rId1" Type="http://schemas.openxmlformats.org/officeDocument/2006/relationships/slideLayout" Target="../slideLayouts/slideLayout196.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5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33.png"/><Relationship Id="rId1" Type="http://schemas.openxmlformats.org/officeDocument/2006/relationships/slideLayout" Target="../slideLayouts/slideLayout101.xml"/></Relationships>
</file>

<file path=ppt/slides/_rels/slide51.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01.xml"/></Relationships>
</file>

<file path=ppt/slides/_rels/slide5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35.png"/><Relationship Id="rId1" Type="http://schemas.openxmlformats.org/officeDocument/2006/relationships/slideLayout" Target="../slideLayouts/slideLayout109.xml"/></Relationships>
</file>

<file path=ppt/slides/_rels/slide5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36.png"/><Relationship Id="rId1" Type="http://schemas.openxmlformats.org/officeDocument/2006/relationships/slideLayout" Target="../slideLayouts/slideLayout10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5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0.xml"/><Relationship Id="rId1" Type="http://schemas.openxmlformats.org/officeDocument/2006/relationships/slideLayout" Target="../slideLayouts/slideLayout101.xml"/><Relationship Id="rId4" Type="http://schemas.microsoft.com/office/2007/relationships/hdphoto" Target="../media/hdphoto5.wdp"/></Relationships>
</file>

<file path=ppt/slides/_rels/slide56.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01.xml"/></Relationships>
</file>

<file path=ppt/slides/_rels/slide57.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01.xml"/></Relationships>
</file>

<file path=ppt/slides/_rels/slide58.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01.xml"/></Relationships>
</file>

<file path=ppt/slides/_rels/slide5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38.png"/><Relationship Id="rId1" Type="http://schemas.openxmlformats.org/officeDocument/2006/relationships/slideLayout" Target="../slideLayouts/slideLayout109.xml"/></Relationships>
</file>

<file path=ppt/slides/_rels/slide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xml"/><Relationship Id="rId1" Type="http://schemas.openxmlformats.org/officeDocument/2006/relationships/slideLayout" Target="../slideLayouts/slideLayout196.xml"/></Relationships>
</file>

<file path=ppt/slides/_rels/slide6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38.png"/><Relationship Id="rId1" Type="http://schemas.openxmlformats.org/officeDocument/2006/relationships/slideLayout" Target="../slideLayouts/slideLayout109.xml"/></Relationships>
</file>

<file path=ppt/slides/_rels/slide61.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0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9.jpeg"/><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40.png"/><Relationship Id="rId1" Type="http://schemas.openxmlformats.org/officeDocument/2006/relationships/slideLayout" Target="../slideLayouts/slideLayout101.xml"/></Relationships>
</file>

<file path=ppt/slides/_rels/slide6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40.png"/><Relationship Id="rId1" Type="http://schemas.openxmlformats.org/officeDocument/2006/relationships/slideLayout" Target="../slideLayouts/slideLayout101.xml"/></Relationships>
</file>

<file path=ppt/slides/_rels/slide6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40.png"/><Relationship Id="rId1" Type="http://schemas.openxmlformats.org/officeDocument/2006/relationships/slideLayout" Target="../slideLayouts/slideLayout101.xml"/></Relationships>
</file>

<file path=ppt/slides/_rels/slide6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40.png"/><Relationship Id="rId1" Type="http://schemas.openxmlformats.org/officeDocument/2006/relationships/slideLayout" Target="../slideLayouts/slideLayout101.xml"/></Relationships>
</file>

<file path=ppt/slides/_rels/slide6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41.png"/><Relationship Id="rId1" Type="http://schemas.openxmlformats.org/officeDocument/2006/relationships/slideLayout" Target="../slideLayouts/slideLayout34.xml"/><Relationship Id="rId4" Type="http://schemas.openxmlformats.org/officeDocument/2006/relationships/image" Target="../media/image5.png"/></Relationships>
</file>

<file path=ppt/slides/_rels/slide6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5.png"/><Relationship Id="rId1" Type="http://schemas.openxmlformats.org/officeDocument/2006/relationships/slideLayout" Target="../slideLayouts/slideLayout34.xml"/><Relationship Id="rId4" Type="http://schemas.microsoft.com/office/2007/relationships/hdphoto" Target="../media/hdphoto17.wdp"/></Relationships>
</file>

<file path=ppt/slides/_rels/slide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xml"/><Relationship Id="rId1" Type="http://schemas.openxmlformats.org/officeDocument/2006/relationships/slideLayout" Target="../slideLayouts/slideLayout196.xml"/></Relationships>
</file>

<file path=ppt/slides/_rels/slide7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479.xml"/></Relationships>
</file>

<file path=ppt/slides/_rels/slide7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23.xml"/><Relationship Id="rId1" Type="http://schemas.openxmlformats.org/officeDocument/2006/relationships/slideLayout" Target="../slideLayouts/slideLayout483.xml"/></Relationships>
</file>

<file path=ppt/slides/_rels/slide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7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7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25.xml"/><Relationship Id="rId1" Type="http://schemas.openxmlformats.org/officeDocument/2006/relationships/slideLayout" Target="../slideLayouts/slideLayout34.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xml"/><Relationship Id="rId1" Type="http://schemas.openxmlformats.org/officeDocument/2006/relationships/slideLayout" Target="../slideLayouts/slideLayout196.xml"/><Relationship Id="rId5" Type="http://schemas.openxmlformats.org/officeDocument/2006/relationships/image" Target="../media/image91.png"/><Relationship Id="rId4" Type="http://schemas.openxmlformats.org/officeDocument/2006/relationships/image" Target="../media/image98.png"/></Relationships>
</file>

<file path=ppt/slides/_rels/slide80.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47.jpeg"/><Relationship Id="rId1" Type="http://schemas.openxmlformats.org/officeDocument/2006/relationships/slideLayout" Target="../slideLayouts/slideLayout38.xml"/></Relationships>
</file>

<file path=ppt/slides/_rels/slide8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6.xml"/><Relationship Id="rId1" Type="http://schemas.openxmlformats.org/officeDocument/2006/relationships/slideLayout" Target="../slideLayouts/slideLayout479.xml"/><Relationship Id="rId4" Type="http://schemas.microsoft.com/office/2007/relationships/hdphoto" Target="../media/hdphoto19.wdp"/></Relationships>
</file>

<file path=ppt/slides/_rels/slide82.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479.xml"/></Relationships>
</file>

<file path=ppt/slides/_rels/slide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7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96.xml"/></Relationships>
</file>

<file path=ppt/slides/_rels/slide9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7.xml"/></Relationships>
</file>

<file path=ppt/slides/_rels/slide9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7.xml"/></Relationships>
</file>

<file path=ppt/slides/_rels/slide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8.xml"/><Relationship Id="rId1" Type="http://schemas.openxmlformats.org/officeDocument/2006/relationships/slideLayout" Target="../slideLayouts/slideLayout555.xml"/></Relationships>
</file>

<file path=ppt/slides/_rels/slide9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9.xml"/><Relationship Id="rId1" Type="http://schemas.openxmlformats.org/officeDocument/2006/relationships/slideLayout" Target="../slideLayouts/slideLayout555.xml"/></Relationships>
</file>

<file path=ppt/slides/_rels/slide9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0.xml"/><Relationship Id="rId1" Type="http://schemas.openxmlformats.org/officeDocument/2006/relationships/slideLayout" Target="../slideLayouts/slideLayout5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az 11"/>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8626" t="22428"/>
          <a:stretch/>
        </p:blipFill>
        <p:spPr>
          <a:xfrm>
            <a:off x="0" y="-14068"/>
            <a:ext cx="12192000" cy="6900202"/>
          </a:xfrm>
          <a:prstGeom prst="rect">
            <a:avLst/>
          </a:prstGeom>
        </p:spPr>
      </p:pic>
      <p:pic>
        <p:nvPicPr>
          <p:cNvPr id="18" name="Obraz 17">
            <a:extLst>
              <a:ext uri="{FF2B5EF4-FFF2-40B4-BE49-F238E27FC236}">
                <a16:creationId xmlns:a16="http://schemas.microsoft.com/office/drawing/2014/main" xmlns="" id="{4FBE64EE-CEF8-44EF-BFB1-E2BAEC9E3EBE}"/>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12327" t="28075" r="7091"/>
          <a:stretch/>
        </p:blipFill>
        <p:spPr>
          <a:xfrm>
            <a:off x="-13650" y="0"/>
            <a:ext cx="12205650" cy="6858000"/>
          </a:xfrm>
          <a:prstGeom prst="rect">
            <a:avLst/>
          </a:prstGeom>
        </p:spPr>
      </p:pic>
      <p:pic>
        <p:nvPicPr>
          <p:cNvPr id="15" name="Obraz 8">
            <a:extLst>
              <a:ext uri="{FF2B5EF4-FFF2-40B4-BE49-F238E27FC236}">
                <a16:creationId xmlns:a16="http://schemas.microsoft.com/office/drawing/2014/main" xmlns="" id="{A8CF724E-9C18-425A-9C44-290AAB92F14F}"/>
              </a:ext>
            </a:extLst>
          </p:cNvPr>
          <p:cNvPicPr>
            <a:picLocks noChangeAspect="1"/>
          </p:cNvPicPr>
          <p:nvPr/>
        </p:nvPicPr>
        <p:blipFill>
          <a:blip r:embed="rId6"/>
          <a:srcRect/>
          <a:stretch>
            <a:fillRect/>
          </a:stretch>
        </p:blipFill>
        <p:spPr>
          <a:xfrm>
            <a:off x="-29028" y="691707"/>
            <a:ext cx="2994275" cy="774277"/>
          </a:xfrm>
          <a:prstGeom prst="rect">
            <a:avLst/>
          </a:prstGeom>
          <a:noFill/>
          <a:ln cap="flat">
            <a:noFill/>
          </a:ln>
        </p:spPr>
      </p:pic>
      <p:sp>
        <p:nvSpPr>
          <p:cNvPr id="9" name="Prostokąt 7">
            <a:extLst>
              <a:ext uri="{FF2B5EF4-FFF2-40B4-BE49-F238E27FC236}">
                <a16:creationId xmlns:a16="http://schemas.microsoft.com/office/drawing/2014/main" xmlns="" id="{ED2F1845-4802-4C2C-8797-8EDEF2FADD03}"/>
              </a:ext>
            </a:extLst>
          </p:cNvPr>
          <p:cNvSpPr/>
          <p:nvPr/>
        </p:nvSpPr>
        <p:spPr>
          <a:xfrm>
            <a:off x="-29034" y="3613211"/>
            <a:ext cx="12221028" cy="566567"/>
          </a:xfrm>
          <a:prstGeom prst="rect">
            <a:avLst/>
          </a:prstGeom>
          <a:solidFill>
            <a:srgbClr val="A43757"/>
          </a:solidFill>
          <a:ln cap="flat">
            <a:noFill/>
            <a:prstDash val="solid"/>
          </a:ln>
        </p:spPr>
        <p:txBody>
          <a:bodyPr vert="horz" wrap="square" lIns="107999" tIns="46798" rIns="107999" bIns="45720" anchor="ctr" anchorCtr="1" compatLnSpc="1">
            <a:noAutofit/>
          </a:bodyPr>
          <a:lstStyle/>
          <a:p>
            <a:pPr algn="ctr">
              <a:defRPr sz="1800" b="0" i="0" u="none" strike="noStrike" kern="0" cap="none" spc="0" baseline="0">
                <a:solidFill>
                  <a:srgbClr val="000000"/>
                </a:solidFill>
                <a:uFillTx/>
              </a:defRPr>
            </a:pPr>
            <a:r>
              <a:rPr lang="pl-PL" sz="1600" b="1" kern="0" dirty="0" smtClean="0">
                <a:solidFill>
                  <a:srgbClr val="FFFFFF"/>
                </a:solidFill>
                <a:latin typeface="Arial"/>
              </a:rPr>
              <a:t>NOWE PRAWO WODNE – REGULACJE ORGANIZACYJNE I PRAWNE PO ZMIANACH  OD 01.01.2018 ROKU</a:t>
            </a:r>
            <a:endParaRPr lang="pl-PL" sz="1400" b="1" dirty="0">
              <a:solidFill>
                <a:srgbClr val="FFFFFF"/>
              </a:solidFill>
              <a:latin typeface="Arial"/>
            </a:endParaRPr>
          </a:p>
        </p:txBody>
      </p:sp>
      <p:sp>
        <p:nvSpPr>
          <p:cNvPr id="10" name="Prostokąt 7">
            <a:extLst>
              <a:ext uri="{FF2B5EF4-FFF2-40B4-BE49-F238E27FC236}">
                <a16:creationId xmlns:a16="http://schemas.microsoft.com/office/drawing/2014/main" xmlns="" id="{8F512FC1-FE50-49C9-98D1-04C60CC0E719}"/>
              </a:ext>
            </a:extLst>
          </p:cNvPr>
          <p:cNvSpPr/>
          <p:nvPr/>
        </p:nvSpPr>
        <p:spPr>
          <a:xfrm>
            <a:off x="550862" y="4386878"/>
            <a:ext cx="11142373" cy="1166197"/>
          </a:xfrm>
          <a:prstGeom prst="rect">
            <a:avLst/>
          </a:prstGeom>
          <a:solidFill>
            <a:srgbClr val="A43757"/>
          </a:solidFill>
          <a:ln cap="flat">
            <a:noFill/>
            <a:prstDash val="solid"/>
          </a:ln>
        </p:spPr>
        <p:txBody>
          <a:bodyPr vert="horz" wrap="square" lIns="107999" tIns="46798" rIns="107999" bIns="45720" anchor="ctr" anchorCtr="1" compatLnSpc="1">
            <a:noAutofit/>
          </a:bodyPr>
          <a:lstStyle/>
          <a:p>
            <a:pPr algn="ctr">
              <a:defRPr sz="1800" b="0" i="0" u="none" strike="noStrike" kern="0" cap="none" spc="0" baseline="0">
                <a:solidFill>
                  <a:srgbClr val="000000"/>
                </a:solidFill>
                <a:uFillTx/>
              </a:defRPr>
            </a:pPr>
            <a:r>
              <a:rPr lang="pl-PL" sz="1600" kern="0" dirty="0" smtClean="0">
                <a:solidFill>
                  <a:srgbClr val="FFFFFF"/>
                </a:solidFill>
                <a:latin typeface="Arial"/>
              </a:rPr>
              <a:t>ZGODA WODNOPRAWNA;  RODZAJE  ZGÓD WODNOPRAWNYCH, PODSTAWOWE ZASADY DOTYCZĄCE POZWOLEŃ WODNOPRAWNYCH, DOKUMENTY NIEZBĘDNE   DO WYDANIA POZWOLENIA WODNOPRAWNEGO, OBOWIĄZKI JAKIE MUSZĄ BYĆ NAŁOŻONE W POZWOLENIU WODNOPRAWNYM”</a:t>
            </a:r>
            <a:endParaRPr lang="pl-PL" sz="1600" kern="0" dirty="0">
              <a:solidFill>
                <a:srgbClr val="FFFFFF"/>
              </a:solidFill>
              <a:latin typeface="Arial"/>
            </a:endParaRPr>
          </a:p>
        </p:txBody>
      </p:sp>
      <p:sp>
        <p:nvSpPr>
          <p:cNvPr id="11" name="Prostokąt 17">
            <a:extLst>
              <a:ext uri="{FF2B5EF4-FFF2-40B4-BE49-F238E27FC236}">
                <a16:creationId xmlns:a16="http://schemas.microsoft.com/office/drawing/2014/main" xmlns="" id="{EA530EE4-6708-4EC6-BCB5-930A6B05A75F}"/>
              </a:ext>
            </a:extLst>
          </p:cNvPr>
          <p:cNvSpPr/>
          <p:nvPr/>
        </p:nvSpPr>
        <p:spPr>
          <a:xfrm>
            <a:off x="5626763" y="6177487"/>
            <a:ext cx="2596012" cy="363602"/>
          </a:xfrm>
          <a:prstGeom prst="rect">
            <a:avLst/>
          </a:prstGeom>
          <a:solidFill>
            <a:srgbClr val="FFFFFF"/>
          </a:solidFill>
          <a:ln w="28575" cap="flat">
            <a:solidFill>
              <a:srgbClr val="A43757"/>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kern="0" dirty="0">
                <a:solidFill>
                  <a:srgbClr val="7F7F7F"/>
                </a:solidFill>
                <a:latin typeface="Arial"/>
              </a:rPr>
              <a:t>Mikołaj </a:t>
            </a:r>
            <a:r>
              <a:rPr lang="pl-PL" b="1" kern="0" dirty="0">
                <a:solidFill>
                  <a:srgbClr val="7F7F7F"/>
                </a:solidFill>
                <a:latin typeface="Arial"/>
              </a:rPr>
              <a:t>MAŚLIŃSKI</a:t>
            </a:r>
            <a:endParaRPr lang="pl-PL" b="1" dirty="0">
              <a:solidFill>
                <a:srgbClr val="7F7F7F"/>
              </a:solidFill>
              <a:latin typeface="Arial"/>
            </a:endParaRPr>
          </a:p>
        </p:txBody>
      </p:sp>
      <p:sp>
        <p:nvSpPr>
          <p:cNvPr id="14" name="Prostokąt 17">
            <a:extLst>
              <a:ext uri="{FF2B5EF4-FFF2-40B4-BE49-F238E27FC236}">
                <a16:creationId xmlns:a16="http://schemas.microsoft.com/office/drawing/2014/main" xmlns="" id="{D11A8817-3950-49C2-8EDC-54060EF4A2DC}"/>
              </a:ext>
            </a:extLst>
          </p:cNvPr>
          <p:cNvSpPr/>
          <p:nvPr/>
        </p:nvSpPr>
        <p:spPr>
          <a:xfrm>
            <a:off x="8229600" y="6179606"/>
            <a:ext cx="4240658" cy="363602"/>
          </a:xfrm>
          <a:prstGeom prst="rect">
            <a:avLst/>
          </a:prstGeom>
          <a:solidFill>
            <a:srgbClr val="A43757"/>
          </a:solidFill>
          <a:ln w="28575" cap="flat">
            <a:solidFill>
              <a:srgbClr val="A43757"/>
            </a:solidFill>
            <a:prstDash val="solid"/>
            <a:miter/>
          </a:ln>
        </p:spPr>
        <p:txBody>
          <a:bodyPr vert="horz" wrap="square" lIns="0" tIns="45720" rIns="359999" bIns="45720" anchor="ctr" anchorCtr="1" compatLnSpc="1">
            <a:noAutofit/>
          </a:bodyPr>
          <a:lstStyle/>
          <a:p>
            <a:pPr fontAlgn="auto" hangingPunct="1">
              <a:spcBef>
                <a:spcPts val="0"/>
              </a:spcBef>
              <a:spcAft>
                <a:spcPts val="0"/>
              </a:spcAft>
              <a:defRPr sz="1800" b="0" i="0" u="none" strike="noStrike" kern="0" cap="none" spc="0" baseline="0">
                <a:solidFill>
                  <a:srgbClr val="000000"/>
                </a:solidFill>
                <a:uFillTx/>
              </a:defRPr>
            </a:pPr>
            <a:r>
              <a:rPr lang="pl-PL" sz="1600" kern="0" dirty="0">
                <a:solidFill>
                  <a:srgbClr val="FFFFFF"/>
                </a:solidFill>
                <a:latin typeface="Arial"/>
              </a:rPr>
              <a:t>SMM Legal </a:t>
            </a:r>
            <a:r>
              <a:rPr lang="pl-PL" sz="1600" dirty="0">
                <a:solidFill>
                  <a:srgbClr val="FFFFFF"/>
                </a:solidFill>
                <a:latin typeface="Arial"/>
              </a:rPr>
              <a:t>| Doktorant na </a:t>
            </a:r>
            <a:r>
              <a:rPr lang="pl-PL" sz="1600" dirty="0" err="1">
                <a:solidFill>
                  <a:srgbClr val="FFFFFF"/>
                </a:solidFill>
                <a:latin typeface="Arial"/>
              </a:rPr>
              <a:t>WPiA</a:t>
            </a:r>
            <a:r>
              <a:rPr lang="pl-PL" sz="1600" dirty="0">
                <a:solidFill>
                  <a:srgbClr val="FFFFFF"/>
                </a:solidFill>
                <a:latin typeface="Arial"/>
              </a:rPr>
              <a:t> UAM</a:t>
            </a:r>
            <a:endParaRPr lang="pl-PL" sz="1600" b="1" dirty="0">
              <a:solidFill>
                <a:srgbClr val="FFFFFF"/>
              </a:solidFill>
              <a:latin typeface="Arial"/>
            </a:endParaRPr>
          </a:p>
        </p:txBody>
      </p:sp>
    </p:spTree>
    <p:extLst>
      <p:ext uri="{BB962C8B-B14F-4D97-AF65-F5344CB8AC3E}">
        <p14:creationId xmlns:p14="http://schemas.microsoft.com/office/powerpoint/2010/main" val="3004989485"/>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Obraz 7">
            <a:extLst>
              <a:ext uri="{FF2B5EF4-FFF2-40B4-BE49-F238E27FC236}">
                <a16:creationId xmlns:a16="http://schemas.microsoft.com/office/drawing/2014/main" xmlns="" id="{9AB100DF-0018-4201-9BEF-B95B9D7FD0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902"/>
          <a:stretch>
            <a:fillRect/>
          </a:stretch>
        </p:blipFill>
        <p:spPr bwMode="auto">
          <a:xfrm>
            <a:off x="0" y="0"/>
            <a:ext cx="5311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rostokąt 14">
            <a:extLst>
              <a:ext uri="{FF2B5EF4-FFF2-40B4-BE49-F238E27FC236}">
                <a16:creationId xmlns:a16="http://schemas.microsoft.com/office/drawing/2014/main" xmlns="" id="{61F955E3-0DF8-4E6E-8BBC-F3CE5CF3ADDE}"/>
              </a:ext>
            </a:extLst>
          </p:cNvPr>
          <p:cNvSpPr/>
          <p:nvPr/>
        </p:nvSpPr>
        <p:spPr>
          <a:xfrm>
            <a:off x="10013950" y="5070475"/>
            <a:ext cx="1798638" cy="1081088"/>
          </a:xfrm>
          <a:prstGeom prst="rect">
            <a:avLst/>
          </a:prstGeom>
          <a:solidFill>
            <a:srgbClr val="A43757"/>
          </a:solidFill>
          <a:ln w="28575" cap="flat">
            <a:solidFill>
              <a:srgbClr val="A43757"/>
            </a:solidFill>
            <a:prstDash val="solid"/>
            <a:miter/>
          </a:ln>
        </p:spPr>
        <p:txBody>
          <a:bodyPr lIns="0" rIns="0"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pl-PL" b="1" kern="0" dirty="0">
                <a:solidFill>
                  <a:srgbClr val="FFFFFF"/>
                </a:solidFill>
                <a:latin typeface="Arial" pitchFamily="34"/>
                <a:cs typeface="Arial" pitchFamily="34"/>
              </a:rPr>
              <a:t>system informacyjny gospodarki</a:t>
            </a:r>
          </a:p>
          <a:p>
            <a:pPr algn="ctr" eaLnBrk="1" fontAlgn="auto" hangingPunct="1">
              <a:spcBef>
                <a:spcPts val="0"/>
              </a:spcBef>
              <a:spcAft>
                <a:spcPts val="0"/>
              </a:spcAft>
              <a:defRPr sz="1800" b="0" i="0" u="none" strike="noStrike" kern="0" cap="none" spc="0" baseline="0">
                <a:solidFill>
                  <a:srgbClr val="000000"/>
                </a:solidFill>
                <a:uFillTx/>
              </a:defRPr>
            </a:pPr>
            <a:r>
              <a:rPr lang="pl-PL" b="1" kern="0" dirty="0">
                <a:solidFill>
                  <a:srgbClr val="FFFFFF"/>
                </a:solidFill>
                <a:latin typeface="Arial" pitchFamily="34"/>
                <a:cs typeface="Arial" pitchFamily="34"/>
              </a:rPr>
              <a:t>wodnej</a:t>
            </a:r>
          </a:p>
        </p:txBody>
      </p:sp>
      <p:sp>
        <p:nvSpPr>
          <p:cNvPr id="4" name="Prostokąt 14">
            <a:extLst>
              <a:ext uri="{FF2B5EF4-FFF2-40B4-BE49-F238E27FC236}">
                <a16:creationId xmlns:a16="http://schemas.microsoft.com/office/drawing/2014/main" xmlns="" id="{99BE191E-AF53-4B2A-9FB6-34218B179DCA}"/>
              </a:ext>
            </a:extLst>
          </p:cNvPr>
          <p:cNvSpPr/>
          <p:nvPr/>
        </p:nvSpPr>
        <p:spPr>
          <a:xfrm>
            <a:off x="493713" y="1479550"/>
            <a:ext cx="4310062" cy="3898900"/>
          </a:xfrm>
          <a:prstGeom prst="rect">
            <a:avLst/>
          </a:prstGeom>
          <a:solidFill>
            <a:srgbClr val="FFFFFF">
              <a:alpha val="81961"/>
            </a:srgbClr>
          </a:solidFill>
          <a:ln w="76196" cap="flat">
            <a:solidFill>
              <a:srgbClr val="FFFFFF"/>
            </a:solidFill>
            <a:prstDash val="solid"/>
            <a:miter/>
          </a:ln>
        </p:spPr>
        <p:txBody>
          <a:bodyPr lIns="467999" rIns="467999"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pl-PL" sz="2400" b="1" kern="0" dirty="0">
                <a:solidFill>
                  <a:srgbClr val="6D6E71"/>
                </a:solidFill>
                <a:latin typeface="Arial"/>
              </a:rPr>
              <a:t>MAPA KLUCZOWYCH</a:t>
            </a:r>
          </a:p>
          <a:p>
            <a:pPr algn="ctr" eaLnBrk="1" fontAlgn="auto" hangingPunct="1">
              <a:spcBef>
                <a:spcPts val="0"/>
              </a:spcBef>
              <a:spcAft>
                <a:spcPts val="0"/>
              </a:spcAft>
              <a:defRPr sz="1800" b="0" i="0" u="none" strike="noStrike" kern="0" cap="none" spc="0" baseline="0">
                <a:solidFill>
                  <a:srgbClr val="000000"/>
                </a:solidFill>
                <a:uFillTx/>
              </a:defRPr>
            </a:pPr>
            <a:r>
              <a:rPr lang="pl-PL" sz="8000" b="1" kern="0" dirty="0">
                <a:solidFill>
                  <a:srgbClr val="6D6E71"/>
                </a:solidFill>
                <a:latin typeface="Arial"/>
              </a:rPr>
              <a:t>ZMIAN</a:t>
            </a:r>
            <a:endParaRPr lang="pl-PL" sz="2400" b="1" kern="0" dirty="0">
              <a:solidFill>
                <a:srgbClr val="6D6E71"/>
              </a:solidFill>
              <a:latin typeface="Arial"/>
            </a:endParaRPr>
          </a:p>
        </p:txBody>
      </p:sp>
      <p:sp>
        <p:nvSpPr>
          <p:cNvPr id="109573" name="Prostokąt 14">
            <a:extLst>
              <a:ext uri="{FF2B5EF4-FFF2-40B4-BE49-F238E27FC236}">
                <a16:creationId xmlns:a16="http://schemas.microsoft.com/office/drawing/2014/main" xmlns="" id="{CF3D7978-E80F-4D69-B77D-F06D81048870}"/>
              </a:ext>
            </a:extLst>
          </p:cNvPr>
          <p:cNvSpPr>
            <a:spLocks noChangeArrowheads="1"/>
          </p:cNvSpPr>
          <p:nvPr/>
        </p:nvSpPr>
        <p:spPr bwMode="auto">
          <a:xfrm>
            <a:off x="7791450" y="692150"/>
            <a:ext cx="1800225" cy="1081088"/>
          </a:xfrm>
          <a:prstGeom prst="rect">
            <a:avLst/>
          </a:prstGeom>
          <a:solidFill>
            <a:srgbClr val="FFFFFF"/>
          </a:solidFill>
          <a:ln w="28575">
            <a:solidFill>
              <a:srgbClr val="A43757"/>
            </a:solidFill>
            <a:miter lim="800000"/>
            <a:headEnd/>
            <a:tailEnd/>
          </a:ln>
        </p:spPr>
        <p:txBody>
          <a:bodyPr lIns="0" r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pl-PL" altLang="pl-PL" dirty="0">
              <a:solidFill>
                <a:srgbClr val="6D6E71"/>
              </a:solidFill>
              <a:latin typeface="Arial" panose="020B0604020202020204" pitchFamily="34" charset="0"/>
            </a:endParaRPr>
          </a:p>
        </p:txBody>
      </p:sp>
      <p:sp>
        <p:nvSpPr>
          <p:cNvPr id="6" name="Prostokąt 14">
            <a:extLst>
              <a:ext uri="{FF2B5EF4-FFF2-40B4-BE49-F238E27FC236}">
                <a16:creationId xmlns:a16="http://schemas.microsoft.com/office/drawing/2014/main" xmlns="" id="{BEF0D40D-3ACC-4AAA-B302-C986932FA562}"/>
              </a:ext>
            </a:extLst>
          </p:cNvPr>
          <p:cNvSpPr/>
          <p:nvPr/>
        </p:nvSpPr>
        <p:spPr>
          <a:xfrm>
            <a:off x="10013950" y="692150"/>
            <a:ext cx="1798638" cy="1081088"/>
          </a:xfrm>
          <a:prstGeom prst="rect">
            <a:avLst/>
          </a:prstGeom>
          <a:solidFill>
            <a:srgbClr val="A43757"/>
          </a:solidFill>
          <a:ln w="28575" cap="flat">
            <a:solidFill>
              <a:srgbClr val="A43757"/>
            </a:solidFill>
            <a:prstDash val="solid"/>
            <a:miter/>
          </a:ln>
        </p:spPr>
        <p:txBody>
          <a:bodyPr lIns="0" rIns="0"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pl-PL" b="1" kern="0" dirty="0">
                <a:solidFill>
                  <a:srgbClr val="FFFFFF"/>
                </a:solidFill>
                <a:latin typeface="Arial"/>
              </a:rPr>
              <a:t>ochrona wód przed azotanami</a:t>
            </a:r>
          </a:p>
        </p:txBody>
      </p:sp>
      <p:sp>
        <p:nvSpPr>
          <p:cNvPr id="109575" name="Prostokąt 14">
            <a:extLst>
              <a:ext uri="{FF2B5EF4-FFF2-40B4-BE49-F238E27FC236}">
                <a16:creationId xmlns:a16="http://schemas.microsoft.com/office/drawing/2014/main" xmlns="" id="{BC0A5EFA-370D-4609-AF4A-03616FC27465}"/>
              </a:ext>
            </a:extLst>
          </p:cNvPr>
          <p:cNvSpPr>
            <a:spLocks noChangeArrowheads="1"/>
          </p:cNvSpPr>
          <p:nvPr/>
        </p:nvSpPr>
        <p:spPr bwMode="auto">
          <a:xfrm>
            <a:off x="5570538" y="2133600"/>
            <a:ext cx="1800225" cy="1081088"/>
          </a:xfrm>
          <a:prstGeom prst="rect">
            <a:avLst/>
          </a:prstGeom>
          <a:solidFill>
            <a:srgbClr val="FFFFFF"/>
          </a:solidFill>
          <a:ln w="28575">
            <a:solidFill>
              <a:srgbClr val="A43757"/>
            </a:solidFill>
            <a:miter lim="800000"/>
            <a:headEnd/>
            <a:tailEnd/>
          </a:ln>
        </p:spPr>
        <p:txBody>
          <a:bodyPr lIns="0" r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pl-PL" altLang="pl-PL" dirty="0">
              <a:solidFill>
                <a:srgbClr val="6D6E71"/>
              </a:solidFill>
              <a:latin typeface="Arial" panose="020B0604020202020204" pitchFamily="34" charset="0"/>
            </a:endParaRPr>
          </a:p>
        </p:txBody>
      </p:sp>
      <p:sp>
        <p:nvSpPr>
          <p:cNvPr id="8" name="Prostokąt 14">
            <a:extLst>
              <a:ext uri="{FF2B5EF4-FFF2-40B4-BE49-F238E27FC236}">
                <a16:creationId xmlns:a16="http://schemas.microsoft.com/office/drawing/2014/main" xmlns="" id="{97D828B8-57A7-4382-9A74-06FF8645896D}"/>
              </a:ext>
            </a:extLst>
          </p:cNvPr>
          <p:cNvSpPr/>
          <p:nvPr/>
        </p:nvSpPr>
        <p:spPr>
          <a:xfrm>
            <a:off x="7791450" y="2133600"/>
            <a:ext cx="1800225" cy="1081088"/>
          </a:xfrm>
          <a:prstGeom prst="rect">
            <a:avLst/>
          </a:prstGeom>
          <a:solidFill>
            <a:srgbClr val="A43757"/>
          </a:solidFill>
          <a:ln w="28575" cap="flat">
            <a:solidFill>
              <a:srgbClr val="A43757"/>
            </a:solidFill>
            <a:prstDash val="solid"/>
            <a:miter/>
          </a:ln>
        </p:spPr>
        <p:txBody>
          <a:bodyPr lIns="0" rIns="0"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pl-PL" b="1" kern="0" dirty="0">
                <a:solidFill>
                  <a:srgbClr val="FFFFFF"/>
                </a:solidFill>
                <a:latin typeface="Arial"/>
              </a:rPr>
              <a:t>system opłat za usługi wodne</a:t>
            </a:r>
            <a:endParaRPr lang="pl-PL" kern="0" dirty="0">
              <a:solidFill>
                <a:srgbClr val="FFFFFF"/>
              </a:solidFill>
              <a:latin typeface="Arial"/>
            </a:endParaRPr>
          </a:p>
        </p:txBody>
      </p:sp>
      <p:sp>
        <p:nvSpPr>
          <p:cNvPr id="109577" name="Prostokąt 14">
            <a:extLst>
              <a:ext uri="{FF2B5EF4-FFF2-40B4-BE49-F238E27FC236}">
                <a16:creationId xmlns:a16="http://schemas.microsoft.com/office/drawing/2014/main" xmlns="" id="{FD5549F3-5302-4142-B25A-973CEA3F5C27}"/>
              </a:ext>
            </a:extLst>
          </p:cNvPr>
          <p:cNvSpPr>
            <a:spLocks noChangeArrowheads="1"/>
          </p:cNvSpPr>
          <p:nvPr/>
        </p:nvSpPr>
        <p:spPr bwMode="auto">
          <a:xfrm>
            <a:off x="10013950" y="2133600"/>
            <a:ext cx="1798638" cy="1081088"/>
          </a:xfrm>
          <a:prstGeom prst="rect">
            <a:avLst/>
          </a:prstGeom>
          <a:solidFill>
            <a:srgbClr val="FFFFFF"/>
          </a:solidFill>
          <a:ln w="28575">
            <a:solidFill>
              <a:srgbClr val="A43757"/>
            </a:solidFill>
            <a:miter lim="800000"/>
            <a:headEnd/>
            <a:tailEnd/>
          </a:ln>
        </p:spPr>
        <p:txBody>
          <a:bodyPr lIns="0" r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pl-PL" altLang="pl-PL" dirty="0">
              <a:solidFill>
                <a:srgbClr val="6D6E71"/>
              </a:solidFill>
              <a:latin typeface="Arial" panose="020B0604020202020204" pitchFamily="34" charset="0"/>
            </a:endParaRPr>
          </a:p>
        </p:txBody>
      </p:sp>
      <p:sp>
        <p:nvSpPr>
          <p:cNvPr id="10" name="Prostokąt 14">
            <a:extLst>
              <a:ext uri="{FF2B5EF4-FFF2-40B4-BE49-F238E27FC236}">
                <a16:creationId xmlns:a16="http://schemas.microsoft.com/office/drawing/2014/main" xmlns="" id="{BB397D26-8A2B-4167-B0A5-525707285093}"/>
              </a:ext>
            </a:extLst>
          </p:cNvPr>
          <p:cNvSpPr/>
          <p:nvPr/>
        </p:nvSpPr>
        <p:spPr>
          <a:xfrm>
            <a:off x="5570538" y="3576638"/>
            <a:ext cx="1800225" cy="1081087"/>
          </a:xfrm>
          <a:prstGeom prst="rect">
            <a:avLst/>
          </a:prstGeom>
          <a:solidFill>
            <a:srgbClr val="A43757"/>
          </a:solidFill>
          <a:ln w="28575" cap="flat">
            <a:solidFill>
              <a:srgbClr val="A43757"/>
            </a:solidFill>
            <a:prstDash val="solid"/>
            <a:miter/>
          </a:ln>
        </p:spPr>
        <p:txBody>
          <a:bodyPr lIns="0" rIns="0"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pl-PL" b="1" kern="0" dirty="0">
                <a:solidFill>
                  <a:srgbClr val="FFFFFF"/>
                </a:solidFill>
                <a:latin typeface="Arial"/>
              </a:rPr>
              <a:t>zgody wodnoprawne</a:t>
            </a:r>
          </a:p>
        </p:txBody>
      </p:sp>
      <p:sp>
        <p:nvSpPr>
          <p:cNvPr id="109579" name="Prostokąt 15">
            <a:extLst>
              <a:ext uri="{FF2B5EF4-FFF2-40B4-BE49-F238E27FC236}">
                <a16:creationId xmlns:a16="http://schemas.microsoft.com/office/drawing/2014/main" xmlns="" id="{C78C266E-09DC-4726-8EF5-636D5FB98478}"/>
              </a:ext>
            </a:extLst>
          </p:cNvPr>
          <p:cNvSpPr>
            <a:spLocks noChangeArrowheads="1"/>
          </p:cNvSpPr>
          <p:nvPr/>
        </p:nvSpPr>
        <p:spPr bwMode="auto">
          <a:xfrm>
            <a:off x="7791450" y="3603625"/>
            <a:ext cx="1800225" cy="1081088"/>
          </a:xfrm>
          <a:prstGeom prst="rect">
            <a:avLst/>
          </a:prstGeom>
          <a:solidFill>
            <a:srgbClr val="FFFFFF"/>
          </a:solidFill>
          <a:ln w="28575">
            <a:solidFill>
              <a:srgbClr val="A43757"/>
            </a:solidFill>
            <a:miter lim="800000"/>
            <a:headEnd/>
            <a:tailEnd/>
          </a:ln>
        </p:spPr>
        <p:txBody>
          <a:bodyPr lIns="0" r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pl-PL" altLang="pl-PL" dirty="0">
              <a:solidFill>
                <a:srgbClr val="6D6E71"/>
              </a:solidFill>
              <a:latin typeface="Arial" panose="020B0604020202020204" pitchFamily="34" charset="0"/>
            </a:endParaRPr>
          </a:p>
        </p:txBody>
      </p:sp>
      <p:sp>
        <p:nvSpPr>
          <p:cNvPr id="13" name="Prostokąt 17">
            <a:extLst>
              <a:ext uri="{FF2B5EF4-FFF2-40B4-BE49-F238E27FC236}">
                <a16:creationId xmlns:a16="http://schemas.microsoft.com/office/drawing/2014/main" xmlns="" id="{D1A1DA6D-5E36-46D2-8647-7402F1460A57}"/>
              </a:ext>
            </a:extLst>
          </p:cNvPr>
          <p:cNvSpPr/>
          <p:nvPr/>
        </p:nvSpPr>
        <p:spPr>
          <a:xfrm>
            <a:off x="5570538" y="5070475"/>
            <a:ext cx="1800225" cy="1081088"/>
          </a:xfrm>
          <a:prstGeom prst="rect">
            <a:avLst/>
          </a:prstGeom>
          <a:solidFill>
            <a:srgbClr val="A43757"/>
          </a:solidFill>
          <a:ln w="28575" cap="flat">
            <a:solidFill>
              <a:srgbClr val="A43757"/>
            </a:solidFill>
            <a:prstDash val="solid"/>
            <a:miter/>
          </a:ln>
        </p:spPr>
        <p:txBody>
          <a:bodyPr lIns="0" rIns="0"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pl-PL" b="1" kern="0" dirty="0">
                <a:solidFill>
                  <a:srgbClr val="FFFFFF"/>
                </a:solidFill>
                <a:latin typeface="Arial"/>
              </a:rPr>
              <a:t>zarządzanie ryzykiem powodziowym</a:t>
            </a:r>
          </a:p>
        </p:txBody>
      </p:sp>
      <p:sp>
        <p:nvSpPr>
          <p:cNvPr id="109581" name="Prostokąt 18">
            <a:extLst>
              <a:ext uri="{FF2B5EF4-FFF2-40B4-BE49-F238E27FC236}">
                <a16:creationId xmlns:a16="http://schemas.microsoft.com/office/drawing/2014/main" xmlns="" id="{B503290F-5666-4150-AD12-3C05A5BFADCD}"/>
              </a:ext>
            </a:extLst>
          </p:cNvPr>
          <p:cNvSpPr>
            <a:spLocks noChangeArrowheads="1"/>
          </p:cNvSpPr>
          <p:nvPr/>
        </p:nvSpPr>
        <p:spPr bwMode="auto">
          <a:xfrm>
            <a:off x="7791450" y="5070475"/>
            <a:ext cx="1800225" cy="1081088"/>
          </a:xfrm>
          <a:prstGeom prst="rect">
            <a:avLst/>
          </a:prstGeom>
          <a:solidFill>
            <a:srgbClr val="FFFFFF"/>
          </a:solidFill>
          <a:ln w="28575">
            <a:solidFill>
              <a:srgbClr val="A43757"/>
            </a:solidFill>
            <a:miter lim="800000"/>
            <a:headEnd/>
            <a:tailEnd/>
          </a:ln>
        </p:spPr>
        <p:txBody>
          <a:bodyPr lIns="0" r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pl-PL" altLang="pl-PL" dirty="0">
              <a:solidFill>
                <a:srgbClr val="6D6E71"/>
              </a:solidFill>
              <a:latin typeface="Arial" panose="020B0604020202020204" pitchFamily="34" charset="0"/>
            </a:endParaRPr>
          </a:p>
        </p:txBody>
      </p:sp>
      <p:sp>
        <p:nvSpPr>
          <p:cNvPr id="15" name="Prostokąt 19">
            <a:extLst>
              <a:ext uri="{FF2B5EF4-FFF2-40B4-BE49-F238E27FC236}">
                <a16:creationId xmlns:a16="http://schemas.microsoft.com/office/drawing/2014/main" xmlns="" id="{04B0B8A2-A710-494D-A77D-8387E54CEA4A}"/>
              </a:ext>
            </a:extLst>
          </p:cNvPr>
          <p:cNvSpPr/>
          <p:nvPr/>
        </p:nvSpPr>
        <p:spPr>
          <a:xfrm>
            <a:off x="5570538" y="692150"/>
            <a:ext cx="1800225" cy="1081088"/>
          </a:xfrm>
          <a:prstGeom prst="rect">
            <a:avLst/>
          </a:prstGeom>
          <a:solidFill>
            <a:srgbClr val="A43757"/>
          </a:solidFill>
          <a:ln w="28575" cap="flat">
            <a:solidFill>
              <a:srgbClr val="A43757"/>
            </a:solidFill>
            <a:prstDash val="solid"/>
            <a:miter/>
          </a:ln>
        </p:spPr>
        <p:txBody>
          <a:bodyPr lIns="0" rIns="0"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pl-PL" b="1" kern="0" dirty="0">
                <a:solidFill>
                  <a:srgbClr val="FFFFFF"/>
                </a:solidFill>
                <a:latin typeface="Arial" pitchFamily="34"/>
                <a:cs typeface="Arial" pitchFamily="34"/>
              </a:rPr>
              <a:t>utworzenie PGW „Wody </a:t>
            </a:r>
            <a:br>
              <a:rPr lang="pl-PL" b="1" kern="0" dirty="0">
                <a:solidFill>
                  <a:srgbClr val="FFFFFF"/>
                </a:solidFill>
                <a:latin typeface="Arial" pitchFamily="34"/>
                <a:cs typeface="Arial" pitchFamily="34"/>
              </a:rPr>
            </a:br>
            <a:r>
              <a:rPr lang="pl-PL" b="1" kern="0" dirty="0">
                <a:solidFill>
                  <a:srgbClr val="FFFFFF"/>
                </a:solidFill>
                <a:latin typeface="Arial" pitchFamily="34"/>
                <a:cs typeface="Arial" pitchFamily="34"/>
              </a:rPr>
              <a:t>Polskie”</a:t>
            </a:r>
            <a:endParaRPr lang="pl-PL" kern="0" dirty="0">
              <a:solidFill>
                <a:srgbClr val="FFFFFF"/>
              </a:solidFill>
              <a:latin typeface="Arial" pitchFamily="34"/>
              <a:cs typeface="Arial" pitchFamily="34"/>
            </a:endParaRPr>
          </a:p>
        </p:txBody>
      </p:sp>
      <p:sp>
        <p:nvSpPr>
          <p:cNvPr id="16" name="Prostokąt 14">
            <a:extLst>
              <a:ext uri="{FF2B5EF4-FFF2-40B4-BE49-F238E27FC236}">
                <a16:creationId xmlns:a16="http://schemas.microsoft.com/office/drawing/2014/main" xmlns="" id="{BEF0D40D-3ACC-4AAA-B302-C986932FA562}"/>
              </a:ext>
            </a:extLst>
          </p:cNvPr>
          <p:cNvSpPr/>
          <p:nvPr/>
        </p:nvSpPr>
        <p:spPr>
          <a:xfrm>
            <a:off x="10013950" y="3603625"/>
            <a:ext cx="1798638" cy="1081088"/>
          </a:xfrm>
          <a:prstGeom prst="rect">
            <a:avLst/>
          </a:prstGeom>
          <a:solidFill>
            <a:srgbClr val="A43757"/>
          </a:solidFill>
          <a:ln w="28575" cap="flat">
            <a:solidFill>
              <a:srgbClr val="A43757"/>
            </a:solidFill>
            <a:prstDash val="solid"/>
            <a:miter/>
          </a:ln>
        </p:spPr>
        <p:txBody>
          <a:bodyPr lIns="0" rIns="0"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pl-PL" b="1" kern="0" dirty="0">
                <a:solidFill>
                  <a:srgbClr val="FFFFFF"/>
                </a:solidFill>
                <a:latin typeface="Arial"/>
              </a:rPr>
              <a:t>ochrona ujęć wody</a:t>
            </a:r>
          </a:p>
        </p:txBody>
      </p:sp>
    </p:spTree>
    <p:extLst>
      <p:ext uri="{BB962C8B-B14F-4D97-AF65-F5344CB8AC3E}">
        <p14:creationId xmlns:p14="http://schemas.microsoft.com/office/powerpoint/2010/main" val="31356367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P spid="13" grpId="0" animBg="1"/>
      <p:bldP spid="15" grpId="0" animBg="1"/>
      <p:bldP spid="1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a 6"/>
          <p:cNvGrpSpPr/>
          <p:nvPr/>
        </p:nvGrpSpPr>
        <p:grpSpPr>
          <a:xfrm>
            <a:off x="9260112" y="2416153"/>
            <a:ext cx="2435772" cy="2537824"/>
            <a:chOff x="8469880" y="2280865"/>
            <a:chExt cx="1800000" cy="1836000"/>
          </a:xfrm>
        </p:grpSpPr>
        <p:sp>
          <p:nvSpPr>
            <p:cNvPr id="8" name="Prostokąt 8">
              <a:extLst>
                <a:ext uri="{FF2B5EF4-FFF2-40B4-BE49-F238E27FC236}">
                  <a16:creationId xmlns="" xmlns:a16="http://schemas.microsoft.com/office/drawing/2014/main" id="{8D4494E7-CE0F-4548-BD03-54EB3FC53BCB}"/>
                </a:ext>
              </a:extLst>
            </p:cNvPr>
            <p:cNvSpPr/>
            <p:nvPr/>
          </p:nvSpPr>
          <p:spPr>
            <a:xfrm>
              <a:off x="8469880" y="2280865"/>
              <a:ext cx="1800000" cy="1836000"/>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b="1" kern="0" dirty="0">
                <a:solidFill>
                  <a:srgbClr val="FFFFFF"/>
                </a:solidFill>
                <a:latin typeface="Arial"/>
              </a:endParaRPr>
            </a:p>
          </p:txBody>
        </p:sp>
        <p:pic>
          <p:nvPicPr>
            <p:cNvPr id="9" name="Obraz 16">
              <a:extLst>
                <a:ext uri="{FF2B5EF4-FFF2-40B4-BE49-F238E27FC236}">
                  <a16:creationId xmlns="" xmlns:a16="http://schemas.microsoft.com/office/drawing/2014/main" id="{A178F7D9-0C1B-4046-AFE9-10CF842A69E6}"/>
                </a:ext>
              </a:extLst>
            </p:cNvPr>
            <p:cNvPicPr>
              <a:picLocks noChangeAspect="1"/>
            </p:cNvPicPr>
            <p:nvPr/>
          </p:nvPicPr>
          <p:blipFill>
            <a:blip r:embed="rId3"/>
            <a:stretch>
              <a:fillRect/>
            </a:stretch>
          </p:blipFill>
          <p:spPr>
            <a:xfrm>
              <a:off x="8774912" y="2687926"/>
              <a:ext cx="1189936" cy="1189936"/>
            </a:xfrm>
            <a:prstGeom prst="rect">
              <a:avLst/>
            </a:prstGeom>
            <a:noFill/>
            <a:ln cap="flat">
              <a:noFill/>
            </a:ln>
          </p:spPr>
        </p:pic>
      </p:grpSp>
      <p:sp>
        <p:nvSpPr>
          <p:cNvPr id="15" name="Prostokąt 8">
            <a:extLst>
              <a:ext uri="{FF2B5EF4-FFF2-40B4-BE49-F238E27FC236}">
                <a16:creationId xmlns="" xmlns:a16="http://schemas.microsoft.com/office/drawing/2014/main" id="{8D4494E7-CE0F-4548-BD03-54EB3FC53BCB}"/>
              </a:ext>
            </a:extLst>
          </p:cNvPr>
          <p:cNvSpPr/>
          <p:nvPr/>
        </p:nvSpPr>
        <p:spPr>
          <a:xfrm>
            <a:off x="0" y="711201"/>
            <a:ext cx="2627381" cy="847600"/>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b="1" kern="0" dirty="0">
                <a:solidFill>
                  <a:srgbClr val="FFFFFF"/>
                </a:solidFill>
                <a:latin typeface="Arial"/>
              </a:rPr>
              <a:t>Art. 424 ust. 1 PW</a:t>
            </a:r>
          </a:p>
        </p:txBody>
      </p:sp>
      <p:sp>
        <p:nvSpPr>
          <p:cNvPr id="18" name="Prostokąt zaokrąglony 12">
            <a:extLst>
              <a:ext uri="{FF2B5EF4-FFF2-40B4-BE49-F238E27FC236}">
                <a16:creationId xmlns="" xmlns:a16="http://schemas.microsoft.com/office/drawing/2014/main" id="{8A9AF4E9-D4AC-496A-9A37-BF2EF69F785D}"/>
              </a:ext>
            </a:extLst>
          </p:cNvPr>
          <p:cNvSpPr/>
          <p:nvPr/>
        </p:nvSpPr>
        <p:spPr>
          <a:xfrm>
            <a:off x="1523999" y="5094514"/>
            <a:ext cx="6328228" cy="1538515"/>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A43757"/>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pl-PL" sz="2200" kern="0" dirty="0">
                <a:solidFill>
                  <a:srgbClr val="FFFFFF"/>
                </a:solidFill>
                <a:latin typeface="Arial"/>
              </a:rPr>
              <a:t>Podleganie jedynie reżimowi zgłoszenia wodnoprawnego nie oznacza braku możliwości ustalenia przez organ dodatkowych warunków prowadzonych działań</a:t>
            </a:r>
          </a:p>
        </p:txBody>
      </p:sp>
      <p:sp>
        <p:nvSpPr>
          <p:cNvPr id="19" name="Prostokąt 9">
            <a:extLst>
              <a:ext uri="{FF2B5EF4-FFF2-40B4-BE49-F238E27FC236}">
                <a16:creationId xmlns="" xmlns:a16="http://schemas.microsoft.com/office/drawing/2014/main" id="{DCB60F88-84C5-46E0-9524-694780284504}"/>
              </a:ext>
            </a:extLst>
          </p:cNvPr>
          <p:cNvSpPr/>
          <p:nvPr/>
        </p:nvSpPr>
        <p:spPr>
          <a:xfrm>
            <a:off x="986971" y="1770743"/>
            <a:ext cx="7402286" cy="2030471"/>
          </a:xfrm>
          <a:prstGeom prst="rect">
            <a:avLst/>
          </a:prstGeom>
          <a:solidFill>
            <a:srgbClr val="FFFFFF"/>
          </a:solidFill>
          <a:ln w="19046" cap="flat">
            <a:solidFill>
              <a:srgbClr val="A43757"/>
            </a:solidFill>
            <a:custDash>
              <a:ds d="100000" sp="100000"/>
            </a:custDash>
            <a:miter/>
          </a:ln>
        </p:spPr>
        <p:txBody>
          <a:bodyPr vert="horz" wrap="square" lIns="215999" tIns="45720" rIns="215999" bIns="45720" anchor="ctr" anchorCtr="0" compatLnSpc="1">
            <a:noAutofit/>
          </a:bodyPr>
          <a:lstStyle/>
          <a:p>
            <a:pPr algn="just" fontAlgn="auto" hangingPunct="1">
              <a:spcBef>
                <a:spcPts val="0"/>
              </a:spcBef>
              <a:spcAft>
                <a:spcPts val="0"/>
              </a:spcAft>
              <a:defRPr sz="1800" b="0" i="0" u="none" strike="noStrike" kern="0" cap="none" spc="0" baseline="0">
                <a:solidFill>
                  <a:srgbClr val="000000"/>
                </a:solidFill>
                <a:uFillTx/>
              </a:defRPr>
            </a:pPr>
            <a:r>
              <a:rPr lang="pl-PL" sz="2000" kern="0" dirty="0">
                <a:solidFill>
                  <a:srgbClr val="6D6E71"/>
                </a:solidFill>
                <a:latin typeface="Arial"/>
              </a:rPr>
              <a:t>Organ właściwy w sprawach zgłoszeń wodnoprawnych </a:t>
            </a:r>
            <a:r>
              <a:rPr lang="pl-PL" sz="2000" b="1" kern="0" dirty="0">
                <a:solidFill>
                  <a:srgbClr val="A43757"/>
                </a:solidFill>
                <a:latin typeface="Arial"/>
              </a:rPr>
              <a:t>może ustalić</a:t>
            </a:r>
            <a:r>
              <a:rPr lang="pl-PL" sz="2000" kern="0" dirty="0">
                <a:solidFill>
                  <a:srgbClr val="6D6E71"/>
                </a:solidFill>
                <a:latin typeface="Arial"/>
              </a:rPr>
              <a:t>, w drodze decyzji, wymagania w zakresie gospodarowania wodami dotyczące </a:t>
            </a:r>
            <a:r>
              <a:rPr lang="pl-PL" sz="2000" b="1" kern="0" dirty="0">
                <a:solidFill>
                  <a:srgbClr val="A43757"/>
                </a:solidFill>
                <a:latin typeface="Arial"/>
              </a:rPr>
              <a:t>warunków</a:t>
            </a:r>
            <a:r>
              <a:rPr lang="pl-PL" sz="2000" kern="0" dirty="0">
                <a:solidFill>
                  <a:srgbClr val="6D6E71"/>
                </a:solidFill>
                <a:latin typeface="Arial"/>
              </a:rPr>
              <a:t> </a:t>
            </a:r>
            <a:r>
              <a:rPr lang="pl-PL" sz="2000" b="1" kern="0" dirty="0">
                <a:solidFill>
                  <a:srgbClr val="A43757"/>
                </a:solidFill>
                <a:latin typeface="Arial"/>
              </a:rPr>
              <a:t>wykonania urządzeń wodnych lub innych działań wymagających zgłoszenia</a:t>
            </a:r>
            <a:r>
              <a:rPr lang="pl-PL" sz="2000" kern="0" dirty="0">
                <a:solidFill>
                  <a:srgbClr val="6D6E71"/>
                </a:solidFill>
                <a:latin typeface="Arial"/>
              </a:rPr>
              <a:t>, o ile jest to uzasadnione koniecznością ochrony wód lub środowiska</a:t>
            </a:r>
          </a:p>
        </p:txBody>
      </p:sp>
      <p:sp>
        <p:nvSpPr>
          <p:cNvPr id="13" name="Strzałka w dół 2">
            <a:extLst>
              <a:ext uri="{FF2B5EF4-FFF2-40B4-BE49-F238E27FC236}">
                <a16:creationId xmlns="" xmlns:a16="http://schemas.microsoft.com/office/drawing/2014/main" id="{E0CE5FA5-F1BD-4E96-8F12-8CA0C392AC4C}"/>
              </a:ext>
            </a:extLst>
          </p:cNvPr>
          <p:cNvSpPr/>
          <p:nvPr/>
        </p:nvSpPr>
        <p:spPr>
          <a:xfrm>
            <a:off x="4300764" y="3871396"/>
            <a:ext cx="774697" cy="659547"/>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kern="0">
              <a:solidFill>
                <a:srgbClr val="FFFFFF"/>
              </a:solidFill>
              <a:latin typeface="Arial"/>
            </a:endParaRPr>
          </a:p>
        </p:txBody>
      </p:sp>
      <p:sp>
        <p:nvSpPr>
          <p:cNvPr id="20" name="Prostokąt 9">
            <a:extLst>
              <a:ext uri="{FF2B5EF4-FFF2-40B4-BE49-F238E27FC236}">
                <a16:creationId xmlns="" xmlns:a16="http://schemas.microsoft.com/office/drawing/2014/main" id="{DCB60F88-84C5-46E0-9524-694780284504}"/>
              </a:ext>
            </a:extLst>
          </p:cNvPr>
          <p:cNvSpPr/>
          <p:nvPr/>
        </p:nvSpPr>
        <p:spPr>
          <a:xfrm>
            <a:off x="2387599" y="4623613"/>
            <a:ext cx="4601028" cy="451225"/>
          </a:xfrm>
          <a:prstGeom prst="rect">
            <a:avLst/>
          </a:prstGeom>
          <a:solidFill>
            <a:srgbClr val="FFFFFF"/>
          </a:solidFill>
          <a:ln w="19046" cap="flat">
            <a:solidFill>
              <a:srgbClr val="A43757"/>
            </a:solidFill>
            <a:custDash>
              <a:ds d="100000" sp="100000"/>
            </a:custDash>
            <a:miter/>
          </a:ln>
        </p:spPr>
        <p:txBody>
          <a:bodyPr vert="horz" wrap="square" lIns="215999" tIns="45720" rIns="215999" bIns="45720" anchor="ctr" anchorCtr="0"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2000" b="1" kern="0" dirty="0">
                <a:solidFill>
                  <a:srgbClr val="6D6E71"/>
                </a:solidFill>
                <a:latin typeface="Arial"/>
              </a:rPr>
              <a:t>Wniosek</a:t>
            </a:r>
          </a:p>
        </p:txBody>
      </p:sp>
    </p:spTree>
    <p:extLst>
      <p:ext uri="{BB962C8B-B14F-4D97-AF65-F5344CB8AC3E}">
        <p14:creationId xmlns:p14="http://schemas.microsoft.com/office/powerpoint/2010/main" val="535485183"/>
      </p:ext>
    </p:extLst>
  </p:cSld>
  <p:clrMapOvr>
    <a:masterClrMapping/>
  </p:clrMapOvr>
  <p:transition spd="slow">
    <p:push dir="u"/>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xmlns="" id="{2142B72F-6EFE-48FC-8234-49E940B2741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flipH="1">
            <a:off x="-180974" y="-27066"/>
            <a:ext cx="4572000" cy="6858000"/>
          </a:xfrm>
          <a:prstGeom prst="rect">
            <a:avLst/>
          </a:prstGeom>
        </p:spPr>
      </p:pic>
      <p:sp>
        <p:nvSpPr>
          <p:cNvPr id="11" name="pole tekstowe 8">
            <a:extLst>
              <a:ext uri="{FF2B5EF4-FFF2-40B4-BE49-F238E27FC236}">
                <a16:creationId xmlns:a16="http://schemas.microsoft.com/office/drawing/2014/main" xmlns="" id="{ACEB6685-CC53-4281-AAD2-2C87C9766747}"/>
              </a:ext>
            </a:extLst>
          </p:cNvPr>
          <p:cNvSpPr txBox="1"/>
          <p:nvPr/>
        </p:nvSpPr>
        <p:spPr>
          <a:xfrm>
            <a:off x="7410285" y="2186340"/>
            <a:ext cx="1473198" cy="4401205"/>
          </a:xfrm>
          <a:prstGeom prst="rect">
            <a:avLst/>
          </a:prstGeom>
          <a:noFill/>
          <a:ln cap="flat">
            <a:noFill/>
          </a:ln>
        </p:spPr>
        <p:txBody>
          <a:bodyPr vert="horz" wrap="square" lIns="91440" tIns="45720" rIns="91440" bIns="45720" anchor="t" anchorCtr="0" compatLnSpc="1">
            <a:spAutoFit/>
          </a:bodyPr>
          <a:lstStyle/>
          <a:p>
            <a:pPr fontAlgn="auto" hangingPunct="1">
              <a:spcBef>
                <a:spcPts val="0"/>
              </a:spcBef>
              <a:spcAft>
                <a:spcPts val="0"/>
              </a:spcAft>
              <a:defRPr sz="1800" b="0" i="0" u="none" strike="noStrike" kern="0" cap="none" spc="0" baseline="0">
                <a:solidFill>
                  <a:srgbClr val="000000"/>
                </a:solidFill>
                <a:uFillTx/>
              </a:defRPr>
            </a:pPr>
            <a:r>
              <a:rPr lang="pl-PL" sz="28000" b="1" kern="0" dirty="0">
                <a:solidFill>
                  <a:srgbClr val="A43757"/>
                </a:solidFill>
                <a:latin typeface="Arial"/>
              </a:rPr>
              <a:t>!</a:t>
            </a:r>
          </a:p>
        </p:txBody>
      </p:sp>
      <p:sp>
        <p:nvSpPr>
          <p:cNvPr id="12" name="Prostokąt 7">
            <a:extLst>
              <a:ext uri="{FF2B5EF4-FFF2-40B4-BE49-F238E27FC236}">
                <a16:creationId xmlns:a16="http://schemas.microsoft.com/office/drawing/2014/main" xmlns="" id="{D3D75D7E-5A17-4C83-A3BD-EACDF9212AC0}"/>
              </a:ext>
            </a:extLst>
          </p:cNvPr>
          <p:cNvSpPr/>
          <p:nvPr/>
        </p:nvSpPr>
        <p:spPr>
          <a:xfrm>
            <a:off x="4543425" y="2318546"/>
            <a:ext cx="7000878" cy="4082254"/>
          </a:xfrm>
          <a:prstGeom prst="rect">
            <a:avLst/>
          </a:prstGeom>
          <a:solidFill>
            <a:srgbClr val="FFFFFF">
              <a:alpha val="76078"/>
            </a:srgbClr>
          </a:solidFill>
          <a:ln cap="flat">
            <a:solidFill>
              <a:schemeClr val="accent1"/>
            </a:solidFill>
            <a:prstDash val="solid"/>
          </a:ln>
        </p:spPr>
        <p:txBody>
          <a:bodyPr vert="horz" wrap="square" lIns="91440" tIns="45720" rIns="91440" bIns="45720" anchor="ctr" anchorCtr="0"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4000" kern="0" dirty="0" smtClean="0">
                <a:solidFill>
                  <a:srgbClr val="6D6E71"/>
                </a:solidFill>
                <a:latin typeface="Arial"/>
              </a:rPr>
              <a:t>Do kwesti</a:t>
            </a:r>
            <a:r>
              <a:rPr lang="pl-PL" sz="4000" kern="0" dirty="0" smtClean="0">
                <a:solidFill>
                  <a:srgbClr val="6D6E71"/>
                </a:solidFill>
                <a:latin typeface="Arial"/>
              </a:rPr>
              <a:t>i odwodniania odnosi się projekt nowelizacji Prawa wodnego </a:t>
            </a:r>
          </a:p>
          <a:p>
            <a:pPr algn="ctr" fontAlgn="auto" hangingPunct="1">
              <a:spcBef>
                <a:spcPts val="0"/>
              </a:spcBef>
              <a:spcAft>
                <a:spcPts val="0"/>
              </a:spcAft>
              <a:defRPr sz="1800" b="0" i="0" u="none" strike="noStrike" kern="0" cap="none" spc="0" baseline="0">
                <a:solidFill>
                  <a:srgbClr val="000000"/>
                </a:solidFill>
                <a:uFillTx/>
              </a:defRPr>
            </a:pPr>
            <a:r>
              <a:rPr lang="pl-PL" sz="4000" kern="0" dirty="0" smtClean="0">
                <a:solidFill>
                  <a:srgbClr val="6D6E71"/>
                </a:solidFill>
                <a:latin typeface="Arial"/>
              </a:rPr>
              <a:t>z 29 października 2018 r.</a:t>
            </a:r>
            <a:endParaRPr lang="pl-PL" sz="4000" kern="0" dirty="0">
              <a:solidFill>
                <a:srgbClr val="6D6E71"/>
              </a:solidFill>
              <a:latin typeface="Arial"/>
            </a:endParaRPr>
          </a:p>
        </p:txBody>
      </p:sp>
      <p:sp>
        <p:nvSpPr>
          <p:cNvPr id="5" name="Prostokąt 4">
            <a:extLst>
              <a:ext uri="{FF2B5EF4-FFF2-40B4-BE49-F238E27FC236}">
                <a16:creationId xmlns:a16="http://schemas.microsoft.com/office/drawing/2014/main" xmlns="" id="{57710BB9-DD01-44FF-A864-742F2811074D}"/>
              </a:ext>
            </a:extLst>
          </p:cNvPr>
          <p:cNvSpPr/>
          <p:nvPr/>
        </p:nvSpPr>
        <p:spPr>
          <a:xfrm>
            <a:off x="4543426" y="1041403"/>
            <a:ext cx="7000878" cy="731836"/>
          </a:xfrm>
          <a:prstGeom prst="rect">
            <a:avLst/>
          </a:prstGeom>
          <a:solidFill>
            <a:schemeClr val="accent1"/>
          </a:solidFill>
          <a:ln w="57150" cap="flat">
            <a:noFill/>
            <a:prstDash val="solid"/>
            <a:miter/>
          </a:ln>
        </p:spPr>
        <p:txBody>
          <a:bodyPr vert="horz" wrap="square" lIns="0" tIns="45720" rIns="0"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r>
              <a:rPr lang="pl-PL" sz="2800" kern="0" dirty="0" smtClean="0">
                <a:solidFill>
                  <a:srgbClr val="FFFFFF"/>
                </a:solidFill>
                <a:latin typeface="Arial" panose="020B0604020202020204" pitchFamily="34" charset="0"/>
                <a:cs typeface="Arial" panose="020B0604020202020204" pitchFamily="34" charset="0"/>
              </a:rPr>
              <a:t>WAŻNE </a:t>
            </a:r>
            <a:endParaRPr lang="pl-PL" sz="2800" kern="0" dirty="0">
              <a:solidFill>
                <a:srgbClr val="FFFFFF"/>
              </a:solidFill>
              <a:latin typeface="Arial" panose="020B0604020202020204" pitchFamily="34" charset="0"/>
              <a:cs typeface="Arial" panose="020B0604020202020204" pitchFamily="34" charset="0"/>
            </a:endParaRPr>
          </a:p>
        </p:txBody>
      </p:sp>
      <p:sp>
        <p:nvSpPr>
          <p:cNvPr id="6" name="Strzałka: w dół 13">
            <a:extLst>
              <a:ext uri="{FF2B5EF4-FFF2-40B4-BE49-F238E27FC236}">
                <a16:creationId xmlns:a16="http://schemas.microsoft.com/office/drawing/2014/main" xmlns="" id="{3D8C9533-A9D0-4B8D-9F04-5A7C6C714F07}"/>
              </a:ext>
            </a:extLst>
          </p:cNvPr>
          <p:cNvSpPr/>
          <p:nvPr/>
        </p:nvSpPr>
        <p:spPr>
          <a:xfrm>
            <a:off x="7769060" y="1773238"/>
            <a:ext cx="533400" cy="416143"/>
          </a:xfrm>
          <a:prstGeom prst="downArrow">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eaLnBrk="1" fontAlgn="auto" hangingPunct="1">
              <a:spcBef>
                <a:spcPts val="0"/>
              </a:spcBef>
              <a:spcAft>
                <a:spcPts val="0"/>
              </a:spcAft>
              <a:defRPr/>
            </a:pPr>
            <a:endParaRPr lang="pl-PL"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989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469691" y="6378416"/>
            <a:ext cx="12256957" cy="369332"/>
          </a:xfrm>
          <a:prstGeom prst="rect">
            <a:avLst/>
          </a:prstGeom>
        </p:spPr>
        <p:txBody>
          <a:bodyPr wrap="square">
            <a:spAutoFit/>
          </a:bodyPr>
          <a:lstStyle/>
          <a:p>
            <a:r>
              <a:rPr lang="pl-PL" dirty="0"/>
              <a:t>https://legislacja.rcl.gov.pl/docs//2/12316655/12538809/12538810/dokument365545.pdf</a:t>
            </a: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841" t="37247" r="25623" b="10417"/>
          <a:stretch/>
        </p:blipFill>
        <p:spPr bwMode="auto">
          <a:xfrm>
            <a:off x="1757175" y="494676"/>
            <a:ext cx="10026838" cy="57246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upa 4"/>
          <p:cNvGrpSpPr/>
          <p:nvPr/>
        </p:nvGrpSpPr>
        <p:grpSpPr>
          <a:xfrm>
            <a:off x="3447738" y="996845"/>
            <a:ext cx="7869836" cy="1056806"/>
            <a:chOff x="3447738" y="996845"/>
            <a:chExt cx="7869836" cy="1056806"/>
          </a:xfrm>
        </p:grpSpPr>
        <p:sp>
          <p:nvSpPr>
            <p:cNvPr id="3" name="Prostokąt 2"/>
            <p:cNvSpPr/>
            <p:nvPr/>
          </p:nvSpPr>
          <p:spPr>
            <a:xfrm>
              <a:off x="3447738" y="1349114"/>
              <a:ext cx="7869836" cy="704537"/>
            </a:xfrm>
            <a:prstGeom prst="rect">
              <a:avLst/>
            </a:prstGeom>
            <a:solidFill>
              <a:srgbClr val="A43757">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rostokąt 13"/>
            <p:cNvSpPr/>
            <p:nvPr/>
          </p:nvSpPr>
          <p:spPr>
            <a:xfrm>
              <a:off x="6985416" y="996845"/>
              <a:ext cx="4332158" cy="352269"/>
            </a:xfrm>
            <a:prstGeom prst="rect">
              <a:avLst/>
            </a:prstGeom>
            <a:solidFill>
              <a:srgbClr val="A43757">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6" name="Grupa 15"/>
          <p:cNvGrpSpPr/>
          <p:nvPr/>
        </p:nvGrpSpPr>
        <p:grpSpPr>
          <a:xfrm>
            <a:off x="3447738" y="2548328"/>
            <a:ext cx="7869836" cy="816963"/>
            <a:chOff x="3076236" y="828206"/>
            <a:chExt cx="8241338" cy="1225445"/>
          </a:xfrm>
        </p:grpSpPr>
        <p:sp>
          <p:nvSpPr>
            <p:cNvPr id="17" name="Prostokąt 16"/>
            <p:cNvSpPr/>
            <p:nvPr/>
          </p:nvSpPr>
          <p:spPr>
            <a:xfrm>
              <a:off x="3076236" y="1349114"/>
              <a:ext cx="8241338" cy="704537"/>
            </a:xfrm>
            <a:prstGeom prst="rect">
              <a:avLst/>
            </a:prstGeom>
            <a:solidFill>
              <a:srgbClr val="A43757">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Prostokąt 20"/>
            <p:cNvSpPr/>
            <p:nvPr/>
          </p:nvSpPr>
          <p:spPr>
            <a:xfrm>
              <a:off x="7196905" y="828206"/>
              <a:ext cx="4120669" cy="520908"/>
            </a:xfrm>
            <a:prstGeom prst="rect">
              <a:avLst/>
            </a:prstGeom>
            <a:solidFill>
              <a:srgbClr val="A43757">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Tree>
    <p:extLst>
      <p:ext uri="{BB962C8B-B14F-4D97-AF65-F5344CB8AC3E}">
        <p14:creationId xmlns:p14="http://schemas.microsoft.com/office/powerpoint/2010/main" val="3754509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82C79E0C-232D-4E11-9B8D-0944563B9803}"/>
              </a:ext>
            </a:extLst>
          </p:cNvPr>
          <p:cNvSpPr txBox="1"/>
          <p:nvPr/>
        </p:nvSpPr>
        <p:spPr>
          <a:xfrm>
            <a:off x="1641933" y="841824"/>
            <a:ext cx="8826502" cy="634995"/>
          </a:xfrm>
          <a:prstGeom prst="rect">
            <a:avLst/>
          </a:prstGeom>
          <a:noFill/>
          <a:ln cap="flat">
            <a:noFill/>
          </a:ln>
        </p:spPr>
        <p:txBody>
          <a:bodyPr vert="horz" wrap="square" lIns="91440" tIns="45720" rIns="91440" bIns="45720" anchor="t" anchorCtr="0" compatLnSpc="1">
            <a:noAutofit/>
          </a:bodyPr>
          <a:lstStyle/>
          <a:p>
            <a:pPr fontAlgn="auto" hangingPunct="1">
              <a:lnSpc>
                <a:spcPct val="90000"/>
              </a:lnSpc>
              <a:spcBef>
                <a:spcPts val="1000"/>
              </a:spcBef>
              <a:spcAft>
                <a:spcPts val="0"/>
              </a:spcAft>
              <a:defRPr sz="1800" b="0" i="0" u="none" strike="noStrike" kern="0" cap="none" spc="0" baseline="0">
                <a:solidFill>
                  <a:srgbClr val="000000"/>
                </a:solidFill>
                <a:uFillTx/>
              </a:defRPr>
            </a:pPr>
            <a:endParaRPr lang="pl-PL" sz="2400" kern="0" dirty="0">
              <a:solidFill>
                <a:srgbClr val="6D6E71"/>
              </a:solidFill>
              <a:latin typeface="Arial"/>
            </a:endParaRPr>
          </a:p>
        </p:txBody>
      </p:sp>
      <p:sp>
        <p:nvSpPr>
          <p:cNvPr id="3" name="Prostokąt 7">
            <a:extLst>
              <a:ext uri="{FF2B5EF4-FFF2-40B4-BE49-F238E27FC236}">
                <a16:creationId xmlns="" xmlns:a16="http://schemas.microsoft.com/office/drawing/2014/main" id="{AAE4A641-7920-4CD7-BC11-564C63635724}"/>
              </a:ext>
            </a:extLst>
          </p:cNvPr>
          <p:cNvSpPr/>
          <p:nvPr/>
        </p:nvSpPr>
        <p:spPr>
          <a:xfrm>
            <a:off x="888094" y="2426443"/>
            <a:ext cx="9141823" cy="3739850"/>
          </a:xfrm>
          <a:prstGeom prst="rect">
            <a:avLst/>
          </a:prstGeom>
          <a:noFill/>
          <a:ln cap="flat">
            <a:noFill/>
            <a:prstDash val="solid"/>
          </a:ln>
        </p:spPr>
        <p:txBody>
          <a:bodyPr vert="horz" wrap="square" lIns="91440" tIns="45720" rIns="91440" bIns="45720" anchor="ctr" anchorCtr="0" compatLnSpc="1">
            <a:noAutofit/>
          </a:bodyPr>
          <a:lstStyle/>
          <a:p>
            <a:pPr fontAlgn="auto" hangingPunct="1">
              <a:spcBef>
                <a:spcPts val="0"/>
              </a:spcBef>
              <a:spcAft>
                <a:spcPts val="0"/>
              </a:spcAft>
              <a:defRPr sz="1800" b="0" i="0" u="none" strike="noStrike" kern="0" cap="none" spc="0" baseline="0">
                <a:solidFill>
                  <a:srgbClr val="000000"/>
                </a:solidFill>
                <a:uFillTx/>
              </a:defRPr>
            </a:pPr>
            <a:r>
              <a:rPr lang="pl-PL" sz="9600" b="1" dirty="0" smtClean="0">
                <a:solidFill>
                  <a:srgbClr val="6D6E71"/>
                </a:solidFill>
                <a:latin typeface="Arial"/>
              </a:rPr>
              <a:t>Dlaczego…</a:t>
            </a:r>
            <a:endParaRPr lang="pl-PL" sz="9600" b="1" dirty="0">
              <a:solidFill>
                <a:srgbClr val="6D6E71"/>
              </a:solidFill>
              <a:latin typeface="Arial"/>
            </a:endParaRPr>
          </a:p>
          <a:p>
            <a:pPr fontAlgn="auto" hangingPunct="1">
              <a:spcBef>
                <a:spcPts val="0"/>
              </a:spcBef>
              <a:spcAft>
                <a:spcPts val="0"/>
              </a:spcAft>
              <a:defRPr sz="1800" b="0" i="0" u="none" strike="noStrike" kern="0" cap="none" spc="0" baseline="0">
                <a:solidFill>
                  <a:srgbClr val="000000"/>
                </a:solidFill>
                <a:uFillTx/>
              </a:defRPr>
            </a:pPr>
            <a:r>
              <a:rPr lang="pl-PL" sz="3600" kern="0" dirty="0" smtClean="0">
                <a:solidFill>
                  <a:srgbClr val="6D6E71"/>
                </a:solidFill>
                <a:latin typeface="Arial"/>
              </a:rPr>
              <a:t>projekt noweli</a:t>
            </a:r>
            <a:r>
              <a:rPr lang="pl-PL" sz="3600" kern="0" dirty="0" smtClean="0">
                <a:solidFill>
                  <a:srgbClr val="6D6E71"/>
                </a:solidFill>
                <a:latin typeface="Arial"/>
              </a:rPr>
              <a:t> przewiduje powyższą zmianę</a:t>
            </a:r>
            <a:endParaRPr lang="pl-PL" sz="3600" dirty="0">
              <a:solidFill>
                <a:srgbClr val="A43757"/>
              </a:solidFill>
              <a:latin typeface="Arial"/>
            </a:endParaRPr>
          </a:p>
        </p:txBody>
      </p:sp>
      <p:sp>
        <p:nvSpPr>
          <p:cNvPr id="5" name="Prostokąt 4">
            <a:extLst>
              <a:ext uri="{FF2B5EF4-FFF2-40B4-BE49-F238E27FC236}">
                <a16:creationId xmlns="" xmlns:a16="http://schemas.microsoft.com/office/drawing/2014/main" id="{BE3F4678-7513-4B1B-B657-593EDE29BFD1}"/>
              </a:ext>
            </a:extLst>
          </p:cNvPr>
          <p:cNvSpPr/>
          <p:nvPr/>
        </p:nvSpPr>
        <p:spPr>
          <a:xfrm>
            <a:off x="8637654" y="81888"/>
            <a:ext cx="3419526" cy="6447919"/>
          </a:xfrm>
          <a:prstGeom prst="rect">
            <a:avLst/>
          </a:prstGeom>
        </p:spPr>
        <p:txBody>
          <a:bodyPr wrap="none">
            <a:spAutoFit/>
          </a:bodyPr>
          <a:lstStyle/>
          <a:p>
            <a:pPr>
              <a:defRPr sz="1800" b="0" i="0" u="none" strike="noStrike" kern="0" cap="none" spc="0" baseline="0">
                <a:solidFill>
                  <a:srgbClr val="000000"/>
                </a:solidFill>
                <a:uFillTx/>
              </a:defRPr>
            </a:pPr>
            <a:r>
              <a:rPr lang="pl-PL" sz="41300" b="1" kern="0" dirty="0">
                <a:solidFill>
                  <a:srgbClr val="A43757"/>
                </a:solidFill>
                <a:latin typeface="Arial"/>
              </a:rPr>
              <a:t>?</a:t>
            </a:r>
          </a:p>
        </p:txBody>
      </p:sp>
      <p:pic>
        <p:nvPicPr>
          <p:cNvPr id="6" name="Obraz 8">
            <a:extLst>
              <a:ext uri="{FF2B5EF4-FFF2-40B4-BE49-F238E27FC236}">
                <a16:creationId xmlns="" xmlns:a16="http://schemas.microsoft.com/office/drawing/2014/main" id="{DE16B754-6AEB-4F2A-A359-3F597A943F54}"/>
              </a:ext>
            </a:extLst>
          </p:cNvPr>
          <p:cNvPicPr>
            <a:picLocks noChangeAspect="1"/>
          </p:cNvPicPr>
          <p:nvPr/>
        </p:nvPicPr>
        <p:blipFill>
          <a:blip r:embed="rId2"/>
          <a:srcRect/>
          <a:stretch>
            <a:fillRect/>
          </a:stretch>
        </p:blipFill>
        <p:spPr>
          <a:xfrm>
            <a:off x="-29028" y="691707"/>
            <a:ext cx="2994275" cy="774277"/>
          </a:xfrm>
          <a:prstGeom prst="rect">
            <a:avLst/>
          </a:prstGeom>
          <a:noFill/>
          <a:ln cap="flat">
            <a:noFill/>
          </a:ln>
        </p:spPr>
      </p:pic>
    </p:spTree>
    <p:extLst>
      <p:ext uri="{BB962C8B-B14F-4D97-AF65-F5344CB8AC3E}">
        <p14:creationId xmlns:p14="http://schemas.microsoft.com/office/powerpoint/2010/main" val="407348542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42">
            <a:extLst>
              <a:ext uri="{FF2B5EF4-FFF2-40B4-BE49-F238E27FC236}">
                <a16:creationId xmlns:a16="http://schemas.microsoft.com/office/drawing/2014/main" xmlns="" id="{F3E256A4-21DB-4A05-BD2D-44151B35FF32}"/>
              </a:ext>
            </a:extLst>
          </p:cNvPr>
          <p:cNvPicPr>
            <a:picLocks noChangeAspect="1"/>
          </p:cNvPicPr>
          <p:nvPr/>
        </p:nvPicPr>
        <p:blipFill>
          <a:blip r:embed="rId3"/>
          <a:srcRect l="62353" r="1"/>
          <a:stretch>
            <a:fillRect/>
          </a:stretch>
        </p:blipFill>
        <p:spPr>
          <a:xfrm>
            <a:off x="7601800" y="1746"/>
            <a:ext cx="4588898" cy="6854506"/>
          </a:xfrm>
          <a:prstGeom prst="rect">
            <a:avLst/>
          </a:prstGeom>
          <a:noFill/>
          <a:ln cap="flat">
            <a:noFill/>
          </a:ln>
        </p:spPr>
      </p:pic>
      <p:sp>
        <p:nvSpPr>
          <p:cNvPr id="31" name="Prostokąt 38">
            <a:extLst>
              <a:ext uri="{FF2B5EF4-FFF2-40B4-BE49-F238E27FC236}">
                <a16:creationId xmlns:a16="http://schemas.microsoft.com/office/drawing/2014/main" xmlns="" id="{8A54A2D2-85D5-4D45-AC6C-AAA5871A018F}"/>
              </a:ext>
            </a:extLst>
          </p:cNvPr>
          <p:cNvSpPr/>
          <p:nvPr/>
        </p:nvSpPr>
        <p:spPr>
          <a:xfrm>
            <a:off x="0" y="5529943"/>
            <a:ext cx="12190698" cy="675970"/>
          </a:xfrm>
          <a:prstGeom prst="rect">
            <a:avLst/>
          </a:prstGeom>
          <a:solidFill>
            <a:srgbClr val="A43757"/>
          </a:solidFill>
          <a:ln w="12701" cap="flat">
            <a:solidFill>
              <a:srgbClr val="A43757"/>
            </a:solidFill>
            <a:prstDash val="solid"/>
            <a:miter/>
          </a:ln>
        </p:spPr>
        <p:txBody>
          <a:bodyPr vert="horz" wrap="square" lIns="287999" tIns="45720" rIns="91440" bIns="45720" anchor="ctr" anchorCtr="0" compatLnSpc="1">
            <a:noAutofit/>
          </a:bodyPr>
          <a:lstStyle/>
          <a:p>
            <a:pPr lvl="1" fontAlgn="auto" hangingPunct="1">
              <a:spcBef>
                <a:spcPts val="0"/>
              </a:spcBef>
              <a:spcAft>
                <a:spcPts val="0"/>
              </a:spcAft>
              <a:defRPr sz="1800" b="0" i="0" u="none" strike="noStrike" kern="0" cap="none" spc="0" baseline="0">
                <a:solidFill>
                  <a:srgbClr val="000000"/>
                </a:solidFill>
                <a:uFillTx/>
              </a:defRPr>
            </a:pPr>
            <a:r>
              <a:rPr lang="pl-PL" sz="2400" b="1" dirty="0">
                <a:solidFill>
                  <a:prstClr val="white"/>
                </a:solidFill>
                <a:latin typeface="Arial" pitchFamily="34"/>
                <a:cs typeface="Arial" pitchFamily="34"/>
              </a:rPr>
              <a:t>Naruszenie stosunków wodnych na gruncie – nowe zasady</a:t>
            </a:r>
            <a:endParaRPr kumimoji="0" lang="pl-PL" sz="2400" b="1" i="0" u="none" strike="noStrike" kern="1200" cap="none" spc="0" normalizeH="0" baseline="0" noProof="0" dirty="0">
              <a:ln>
                <a:noFill/>
              </a:ln>
              <a:solidFill>
                <a:prstClr val="white"/>
              </a:solidFill>
              <a:effectLst/>
              <a:uLnTx/>
              <a:uFillTx/>
              <a:latin typeface="Arial" pitchFamily="34"/>
              <a:ea typeface="+mn-ea"/>
              <a:cs typeface="Arial" pitchFamily="34"/>
            </a:endParaRPr>
          </a:p>
        </p:txBody>
      </p:sp>
    </p:spTree>
    <p:extLst>
      <p:ext uri="{BB962C8B-B14F-4D97-AF65-F5344CB8AC3E}">
        <p14:creationId xmlns:p14="http://schemas.microsoft.com/office/powerpoint/2010/main" val="292091341"/>
      </p:ext>
    </p:extLst>
  </p:cSld>
  <p:clrMapOvr>
    <a:masterClrMapping/>
  </p:clrMapOvr>
  <p:transition spd="slow">
    <p:push dir="u"/>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rotWithShape="1">
          <a:blip r:embed="rId2" cstate="email">
            <a:extLst>
              <a:ext uri="{28A0092B-C50C-407E-A947-70E740481C1C}">
                <a14:useLocalDpi xmlns:a14="http://schemas.microsoft.com/office/drawing/2010/main" val="0"/>
              </a:ext>
            </a:extLst>
          </a:blip>
          <a:srcRect l="20133" t="3246" r="20133" b="-405"/>
          <a:stretch/>
        </p:blipFill>
        <p:spPr>
          <a:xfrm>
            <a:off x="-2174884" y="0"/>
            <a:ext cx="6442084" cy="6985393"/>
          </a:xfrm>
          <a:prstGeom prst="rect">
            <a:avLst/>
          </a:prstGeom>
        </p:spPr>
      </p:pic>
      <p:sp>
        <p:nvSpPr>
          <p:cNvPr id="7" name="Strzałka w dół 2">
            <a:extLst>
              <a:ext uri="{FF2B5EF4-FFF2-40B4-BE49-F238E27FC236}">
                <a16:creationId xmlns:a16="http://schemas.microsoft.com/office/drawing/2014/main" xmlns="" id="{52298867-A062-4863-AD7F-8FAA7989C050}"/>
              </a:ext>
            </a:extLst>
          </p:cNvPr>
          <p:cNvSpPr>
            <a:spLocks/>
          </p:cNvSpPr>
          <p:nvPr/>
        </p:nvSpPr>
        <p:spPr bwMode="auto">
          <a:xfrm>
            <a:off x="8042285" y="1240018"/>
            <a:ext cx="459973" cy="496707"/>
          </a:xfrm>
          <a:custGeom>
            <a:avLst/>
            <a:gdLst>
              <a:gd name="T0" fmla="*/ 9013362 w 21600"/>
              <a:gd name="T1" fmla="*/ 0 h 21600"/>
              <a:gd name="T2" fmla="*/ 18026724 w 21600"/>
              <a:gd name="T3" fmla="*/ 8964347 h 21600"/>
              <a:gd name="T4" fmla="*/ 9013362 w 21600"/>
              <a:gd name="T5" fmla="*/ 17928693 h 21600"/>
              <a:gd name="T6" fmla="*/ 0 w 21600"/>
              <a:gd name="T7" fmla="*/ 8964347 h 21600"/>
              <a:gd name="T8" fmla="*/ 0 w 21600"/>
              <a:gd name="T9" fmla="*/ 8964347 h 21600"/>
              <a:gd name="T10" fmla="*/ 18026724 w 21600"/>
              <a:gd name="T11" fmla="*/ 8964347 h 21600"/>
              <a:gd name="T12" fmla="*/ 17694720 60000 65536"/>
              <a:gd name="T13" fmla="*/ 0 60000 65536"/>
              <a:gd name="T14" fmla="*/ 5898240 60000 65536"/>
              <a:gd name="T15" fmla="*/ 11796480 60000 65536"/>
              <a:gd name="T16" fmla="*/ 11796480 60000 65536"/>
              <a:gd name="T17" fmla="*/ 0 60000 65536"/>
              <a:gd name="T18" fmla="*/ 5400 w 21600"/>
              <a:gd name="T19" fmla="*/ 0 h 21600"/>
              <a:gd name="T20" fmla="*/ 16200 w 21600"/>
              <a:gd name="T21" fmla="*/ 162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400" y="0"/>
                </a:moveTo>
                <a:lnTo>
                  <a:pt x="5400" y="10800"/>
                </a:lnTo>
                <a:lnTo>
                  <a:pt x="0" y="10800"/>
                </a:lnTo>
                <a:lnTo>
                  <a:pt x="10800" y="21600"/>
                </a:lnTo>
                <a:lnTo>
                  <a:pt x="21600" y="10800"/>
                </a:lnTo>
                <a:lnTo>
                  <a:pt x="16200" y="10800"/>
                </a:lnTo>
                <a:lnTo>
                  <a:pt x="16200" y="0"/>
                </a:lnTo>
                <a:lnTo>
                  <a:pt x="5400" y="0"/>
                </a:lnTo>
                <a:close/>
              </a:path>
            </a:pathLst>
          </a:custGeom>
          <a:solidFill>
            <a:srgbClr val="A43757"/>
          </a:solidFill>
          <a:ln>
            <a:noFill/>
          </a:ln>
          <a:extLst>
            <a:ext uri="{91240B29-F687-4F45-9708-019B960494DF}">
              <a14:hiddenLine xmlns:a14="http://schemas.microsoft.com/office/drawing/2010/main" w="9525" cap="flat">
                <a:solidFill>
                  <a:srgbClr val="000000"/>
                </a:solidFill>
                <a:prstDash val="solid"/>
                <a:round/>
                <a:headEnd/>
                <a:tailEnd/>
              </a14:hiddenLine>
            </a:ext>
          </a:extLst>
        </p:spPr>
        <p:txBody>
          <a:bodyPr anchor="ctr" anchorCtr="1"/>
          <a:lstStyle/>
          <a:p>
            <a:endParaRPr lang="pl-PL" dirty="0"/>
          </a:p>
        </p:txBody>
      </p:sp>
      <p:sp>
        <p:nvSpPr>
          <p:cNvPr id="8" name="Prostokąt 6">
            <a:extLst>
              <a:ext uri="{FF2B5EF4-FFF2-40B4-BE49-F238E27FC236}">
                <a16:creationId xmlns:a16="http://schemas.microsoft.com/office/drawing/2014/main" xmlns="" id="{AF94628B-BA1B-4AAD-99BC-A11BEAD0E72F}"/>
              </a:ext>
            </a:extLst>
          </p:cNvPr>
          <p:cNvSpPr/>
          <p:nvPr/>
        </p:nvSpPr>
        <p:spPr>
          <a:xfrm>
            <a:off x="4613802" y="1782342"/>
            <a:ext cx="7316941" cy="1176417"/>
          </a:xfrm>
          <a:prstGeom prst="rect">
            <a:avLst/>
          </a:prstGeom>
          <a:solidFill>
            <a:srgbClr val="FFFFFF"/>
          </a:solidFill>
          <a:ln w="19046" cap="flat">
            <a:solidFill>
              <a:srgbClr val="A43757"/>
            </a:solidFill>
            <a:prstDash val="solid"/>
            <a:miter/>
          </a:ln>
        </p:spPr>
        <p:txBody>
          <a:bodyPr lIns="215999" rIns="216000" anchor="ctr"/>
          <a:lstStyle/>
          <a:p>
            <a:pPr marL="342900" indent="-342900" algn="just" eaLnBrk="1"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sz="1400" kern="0" dirty="0">
                <a:solidFill>
                  <a:srgbClr val="6D6E71"/>
                </a:solidFill>
                <a:latin typeface="Arial"/>
              </a:rPr>
              <a:t>zmieniać kierunku i natężenia odpływu znajdujących się na jego gruncie wód opadowych lub roztopowych ani kierunku odpływu wód ze źródeł - ze szkodą dla gruntów sąsiednich;</a:t>
            </a:r>
          </a:p>
          <a:p>
            <a:pPr marL="342900" indent="-342900" algn="just" eaLnBrk="1"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sz="1400" kern="0" dirty="0">
                <a:solidFill>
                  <a:srgbClr val="6D6E71"/>
                </a:solidFill>
                <a:latin typeface="Arial"/>
              </a:rPr>
              <a:t>odprowadzać wód oraz wprowadzać ścieków na grunty sąsiednie.</a:t>
            </a:r>
            <a:endParaRPr lang="pl-PL" sz="1400" b="1" kern="0" dirty="0">
              <a:solidFill>
                <a:srgbClr val="A43757"/>
              </a:solidFill>
              <a:latin typeface="Arial"/>
            </a:endParaRPr>
          </a:p>
        </p:txBody>
      </p:sp>
      <p:sp>
        <p:nvSpPr>
          <p:cNvPr id="9" name="Prostokąt zaokrąglony 12">
            <a:extLst>
              <a:ext uri="{FF2B5EF4-FFF2-40B4-BE49-F238E27FC236}">
                <a16:creationId xmlns:a16="http://schemas.microsoft.com/office/drawing/2014/main" xmlns="" id="{9B18B8A3-E8A4-4632-9352-33BE81F8A034}"/>
              </a:ext>
            </a:extLst>
          </p:cNvPr>
          <p:cNvSpPr>
            <a:spLocks/>
          </p:cNvSpPr>
          <p:nvPr/>
        </p:nvSpPr>
        <p:spPr bwMode="auto">
          <a:xfrm>
            <a:off x="4613802" y="548292"/>
            <a:ext cx="7316941" cy="718193"/>
          </a:xfrm>
          <a:custGeom>
            <a:avLst/>
            <a:gdLst>
              <a:gd name="T0" fmla="*/ 4923631 w 9846944"/>
              <a:gd name="T1" fmla="*/ 0 h 708952"/>
              <a:gd name="T2" fmla="*/ 9847262 w 9846944"/>
              <a:gd name="T3" fmla="*/ 354806 h 708952"/>
              <a:gd name="T4" fmla="*/ 4923631 w 9846944"/>
              <a:gd name="T5" fmla="*/ 709612 h 708952"/>
              <a:gd name="T6" fmla="*/ 0 w 9846944"/>
              <a:gd name="T7" fmla="*/ 354806 h 708952"/>
              <a:gd name="T8" fmla="*/ 17694720 60000 65536"/>
              <a:gd name="T9" fmla="*/ 0 60000 65536"/>
              <a:gd name="T10" fmla="*/ 5898240 60000 65536"/>
              <a:gd name="T11" fmla="*/ 11796480 60000 65536"/>
              <a:gd name="T12" fmla="*/ 0 w 9846944"/>
              <a:gd name="T13" fmla="*/ 0 h 708952"/>
              <a:gd name="T14" fmla="*/ 9846944 w 9846944"/>
              <a:gd name="T15" fmla="*/ 708952 h 708952"/>
            </a:gdLst>
            <a:ahLst/>
            <a:cxnLst>
              <a:cxn ang="T8">
                <a:pos x="T0" y="T1"/>
              </a:cxn>
              <a:cxn ang="T9">
                <a:pos x="T2" y="T3"/>
              </a:cxn>
              <a:cxn ang="T10">
                <a:pos x="T4" y="T5"/>
              </a:cxn>
              <a:cxn ang="T11">
                <a:pos x="T6" y="T7"/>
              </a:cxn>
            </a:cxnLst>
            <a:rect l="T12" t="T13" r="T14" b="T15"/>
            <a:pathLst>
              <a:path w="9846944" h="708952">
                <a:moveTo>
                  <a:pt x="0" y="0"/>
                </a:moveTo>
                <a:lnTo>
                  <a:pt x="0" y="708952"/>
                </a:lnTo>
                <a:lnTo>
                  <a:pt x="9846944" y="708952"/>
                </a:lnTo>
                <a:lnTo>
                  <a:pt x="9846944" y="0"/>
                </a:lnTo>
                <a:lnTo>
                  <a:pt x="0" y="0"/>
                </a:lnTo>
                <a:close/>
              </a:path>
            </a:pathLst>
          </a:custGeom>
          <a:solidFill>
            <a:srgbClr val="A4375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6000" rIns="216000"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l-PL" altLang="pl-PL" sz="1600" dirty="0">
                <a:solidFill>
                  <a:schemeClr val="bg1"/>
                </a:solidFill>
                <a:latin typeface="Arial" panose="020B0604020202020204" pitchFamily="34" charset="0"/>
                <a:cs typeface="Arial" panose="020B0604020202020204" pitchFamily="34" charset="0"/>
              </a:rPr>
              <a:t>1. Właściciel gruntu, o ile przepisy ustawy nie stanowią inaczej, nie może:</a:t>
            </a:r>
          </a:p>
        </p:txBody>
      </p:sp>
      <p:sp>
        <p:nvSpPr>
          <p:cNvPr id="10" name="Prostokąt 6">
            <a:extLst>
              <a:ext uri="{FF2B5EF4-FFF2-40B4-BE49-F238E27FC236}">
                <a16:creationId xmlns:a16="http://schemas.microsoft.com/office/drawing/2014/main" xmlns="" id="{ABA306E0-898C-4C0D-BC07-EE4E25FD8D8E}"/>
              </a:ext>
            </a:extLst>
          </p:cNvPr>
          <p:cNvSpPr/>
          <p:nvPr/>
        </p:nvSpPr>
        <p:spPr>
          <a:xfrm>
            <a:off x="4613802" y="3254827"/>
            <a:ext cx="7316941" cy="3054881"/>
          </a:xfrm>
          <a:prstGeom prst="rect">
            <a:avLst/>
          </a:prstGeom>
          <a:solidFill>
            <a:srgbClr val="FFFFFF"/>
          </a:solidFill>
          <a:ln w="19046" cap="flat">
            <a:solidFill>
              <a:srgbClr val="A43757"/>
            </a:solidFill>
            <a:prstDash val="solid"/>
            <a:miter/>
          </a:ln>
        </p:spPr>
        <p:txBody>
          <a:bodyPr lIns="215999" rIns="216000" anchor="ctr"/>
          <a:lstStyle/>
          <a:p>
            <a:pPr algn="just" eaLnBrk="1" fontAlgn="auto" hangingPunct="1">
              <a:spcBef>
                <a:spcPts val="0"/>
              </a:spcBef>
              <a:spcAft>
                <a:spcPts val="0"/>
              </a:spcAft>
              <a:defRPr sz="1800" b="0" i="0" u="none" strike="noStrike" kern="0" cap="none" spc="0" baseline="0">
                <a:solidFill>
                  <a:srgbClr val="000000"/>
                </a:solidFill>
                <a:uFillTx/>
              </a:defRPr>
            </a:pPr>
            <a:r>
              <a:rPr lang="pl-PL" sz="1400" kern="0" dirty="0">
                <a:solidFill>
                  <a:srgbClr val="6D6E71"/>
                </a:solidFill>
                <a:latin typeface="Arial"/>
              </a:rPr>
              <a:t>2. Na właścicielu gruntu ciąży obowiązek usunięcia przeszkód oraz zmian w odpływie wody, powstałych na jego gruncie na skutek przypadku lub działania osób trzecich, ze szkodą dla gruntów sąsiednich.</a:t>
            </a:r>
          </a:p>
          <a:p>
            <a:pPr algn="just" eaLnBrk="1" fontAlgn="auto" hangingPunct="1">
              <a:spcBef>
                <a:spcPts val="0"/>
              </a:spcBef>
              <a:spcAft>
                <a:spcPts val="0"/>
              </a:spcAft>
              <a:defRPr sz="1800" b="0" i="0" u="none" strike="noStrike" kern="0" cap="none" spc="0" baseline="0">
                <a:solidFill>
                  <a:srgbClr val="000000"/>
                </a:solidFill>
                <a:uFillTx/>
              </a:defRPr>
            </a:pPr>
            <a:r>
              <a:rPr lang="pl-PL" sz="1400" kern="0" dirty="0">
                <a:solidFill>
                  <a:srgbClr val="6D6E71"/>
                </a:solidFill>
                <a:latin typeface="Arial"/>
              </a:rPr>
              <a:t>3. Jeżeli spowodowane przez właściciela gruntu zmiany stanu wody na gruncie szkodliwie wpływają na grunty sąsiednie, wójt, burmistrz lub prezydent miasta, z urzędu lub na wniosek, w drodze decyzji, nakazuje właścicielowi gruntu przywrócenie stanu poprzedniego lub wykonanie urządzeń zapobiegających szkodom, ustalając termin wykonania tych czynności.</a:t>
            </a:r>
          </a:p>
          <a:p>
            <a:pPr algn="just" eaLnBrk="1" fontAlgn="auto" hangingPunct="1">
              <a:spcBef>
                <a:spcPts val="0"/>
              </a:spcBef>
              <a:spcAft>
                <a:spcPts val="0"/>
              </a:spcAft>
              <a:defRPr sz="1800" b="0" i="0" u="none" strike="noStrike" kern="0" cap="none" spc="0" baseline="0">
                <a:solidFill>
                  <a:srgbClr val="000000"/>
                </a:solidFill>
                <a:uFillTx/>
              </a:defRPr>
            </a:pPr>
            <a:r>
              <a:rPr lang="pl-PL" sz="1400" kern="0" dirty="0">
                <a:solidFill>
                  <a:srgbClr val="6D6E71"/>
                </a:solidFill>
                <a:latin typeface="Arial"/>
              </a:rPr>
              <a:t>4. Nakaz, o którym mowa w ust. 3, nie zwalnia z obowiązku uzyskania pozwolenia wodnoprawnego albo dokonania zgłoszenia wodnoprawnego, jeżeli są wymagane.</a:t>
            </a:r>
          </a:p>
          <a:p>
            <a:pPr algn="just" eaLnBrk="1" fontAlgn="auto" hangingPunct="1">
              <a:spcBef>
                <a:spcPts val="0"/>
              </a:spcBef>
              <a:spcAft>
                <a:spcPts val="0"/>
              </a:spcAft>
              <a:defRPr sz="1800" b="0" i="0" u="none" strike="noStrike" kern="0" cap="none" spc="0" baseline="0">
                <a:solidFill>
                  <a:srgbClr val="000000"/>
                </a:solidFill>
                <a:uFillTx/>
              </a:defRPr>
            </a:pPr>
            <a:r>
              <a:rPr lang="pl-PL" sz="1400" kern="0" dirty="0">
                <a:solidFill>
                  <a:srgbClr val="6D6E71"/>
                </a:solidFill>
                <a:latin typeface="Arial"/>
              </a:rPr>
              <a:t>5. Postępowania w sprawie decyzji, o której mowa w ust. 3, nie wszczyna się, jeżeli upłynęło 5 lat od dnia, w którym właściciel gruntu sąsiedniego dowiedział się o szkodliwym oddziaływaniu na jego grunt.</a:t>
            </a:r>
            <a:endParaRPr lang="pl-PL" sz="1400" b="1" kern="0" dirty="0">
              <a:solidFill>
                <a:srgbClr val="A43757"/>
              </a:solidFill>
              <a:latin typeface="Arial"/>
            </a:endParaRPr>
          </a:p>
        </p:txBody>
      </p:sp>
      <p:sp>
        <p:nvSpPr>
          <p:cNvPr id="11" name="Prostokąt 21">
            <a:extLst>
              <a:ext uri="{FF2B5EF4-FFF2-40B4-BE49-F238E27FC236}">
                <a16:creationId xmlns:a16="http://schemas.microsoft.com/office/drawing/2014/main" xmlns="" id="{90D74A11-9B0C-43D2-87DF-97B8E279E012}"/>
              </a:ext>
            </a:extLst>
          </p:cNvPr>
          <p:cNvSpPr/>
          <p:nvPr/>
        </p:nvSpPr>
        <p:spPr>
          <a:xfrm>
            <a:off x="0" y="6079693"/>
            <a:ext cx="1944914" cy="460030"/>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1600" b="1" i="0" u="none" strike="noStrike" kern="1200" cap="none" spc="0" baseline="0" dirty="0">
                <a:solidFill>
                  <a:srgbClr val="FFFFFF"/>
                </a:solidFill>
                <a:uFillTx/>
                <a:latin typeface="Arial"/>
              </a:rPr>
              <a:t>Art. 234 nPW</a:t>
            </a:r>
          </a:p>
        </p:txBody>
      </p:sp>
    </p:spTree>
    <p:extLst>
      <p:ext uri="{BB962C8B-B14F-4D97-AF65-F5344CB8AC3E}">
        <p14:creationId xmlns:p14="http://schemas.microsoft.com/office/powerpoint/2010/main" val="343413920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7">
            <a:extLst>
              <a:ext uri="{FF2B5EF4-FFF2-40B4-BE49-F238E27FC236}">
                <a16:creationId xmlns:a16="http://schemas.microsoft.com/office/drawing/2014/main" xmlns="" id="{F158C7C7-626D-4EA4-B31D-E55CEF575397}"/>
              </a:ext>
            </a:extLst>
          </p:cNvPr>
          <p:cNvPicPr>
            <a:picLocks noChangeAspect="1"/>
          </p:cNvPicPr>
          <p:nvPr/>
        </p:nvPicPr>
        <p:blipFill>
          <a:blip r:embed="rId2"/>
          <a:srcRect/>
          <a:stretch>
            <a:fillRect/>
          </a:stretch>
        </p:blipFill>
        <p:spPr>
          <a:xfrm>
            <a:off x="-2162391" y="-4919"/>
            <a:ext cx="7184614" cy="6862919"/>
          </a:xfrm>
          <a:prstGeom prst="rect">
            <a:avLst/>
          </a:prstGeom>
          <a:noFill/>
          <a:ln cap="flat">
            <a:noFill/>
          </a:ln>
        </p:spPr>
      </p:pic>
      <p:sp>
        <p:nvSpPr>
          <p:cNvPr id="3" name="Prostokąt 2">
            <a:extLst>
              <a:ext uri="{FF2B5EF4-FFF2-40B4-BE49-F238E27FC236}">
                <a16:creationId xmlns:a16="http://schemas.microsoft.com/office/drawing/2014/main" xmlns="" id="{723A006B-33CF-4B1E-B520-4499990F8D60}"/>
              </a:ext>
            </a:extLst>
          </p:cNvPr>
          <p:cNvSpPr/>
          <p:nvPr/>
        </p:nvSpPr>
        <p:spPr>
          <a:xfrm>
            <a:off x="5587267" y="203200"/>
            <a:ext cx="6282010" cy="2047110"/>
          </a:xfrm>
          <a:prstGeom prst="rect">
            <a:avLst/>
          </a:prstGeom>
          <a:solidFill>
            <a:srgbClr val="A43757"/>
          </a:solidFill>
          <a:ln w="57150" cap="flat">
            <a:solidFill>
              <a:srgbClr val="FFFFFF"/>
            </a:solidFill>
            <a:prstDash val="solid"/>
            <a:miter/>
          </a:ln>
        </p:spPr>
        <p:txBody>
          <a:bodyPr vert="horz" wrap="square" lIns="359953" tIns="45720" rIns="359953" bIns="45720" anchor="ctr" anchorCtr="1" compatLnSpc="1">
            <a:noAutofit/>
          </a:bodyPr>
          <a:lstStyle/>
          <a:p>
            <a:pPr lvl="0" algn="just" fontAlgn="auto" hangingPunct="1">
              <a:spcBef>
                <a:spcPts val="0"/>
              </a:spcBef>
              <a:spcAft>
                <a:spcPts val="0"/>
              </a:spcAft>
              <a:defRPr sz="1800" b="0" i="0" u="none" strike="noStrike" kern="0" cap="none" spc="0" baseline="0">
                <a:solidFill>
                  <a:srgbClr val="000000"/>
                </a:solidFill>
                <a:uFillTx/>
              </a:defRPr>
            </a:pPr>
            <a:r>
              <a:rPr lang="pl-PL" sz="1600" dirty="0">
                <a:solidFill>
                  <a:srgbClr val="FFFFFF"/>
                </a:solidFill>
                <a:latin typeface="Arial"/>
              </a:rPr>
              <a:t>3. Jeżeli spowodowane przez właściciela gruntu zmiany stanu wody na gruncie szkodliwie wpływają na grunty sąsiednie, </a:t>
            </a:r>
            <a:r>
              <a:rPr lang="pl-PL" sz="1600" b="1" dirty="0">
                <a:solidFill>
                  <a:srgbClr val="FFFFFF"/>
                </a:solidFill>
                <a:latin typeface="Arial"/>
              </a:rPr>
              <a:t>wójt, burmistrz lub prezydent miasta, z urzędu lub na wniosek, w drodze decyzji, nakazuje właścicielowi gruntu przywrócenie stanu poprzedniego </a:t>
            </a:r>
            <a:r>
              <a:rPr lang="pl-PL" sz="1600" dirty="0">
                <a:solidFill>
                  <a:srgbClr val="FFFFFF"/>
                </a:solidFill>
                <a:latin typeface="Arial"/>
              </a:rPr>
              <a:t>lub wykonanie urządzeń zapobiegających szkodom, ustalając termin wykonania tych czynności.</a:t>
            </a:r>
          </a:p>
        </p:txBody>
      </p:sp>
      <p:sp>
        <p:nvSpPr>
          <p:cNvPr id="4" name="Strzałka w dół 5">
            <a:extLst>
              <a:ext uri="{FF2B5EF4-FFF2-40B4-BE49-F238E27FC236}">
                <a16:creationId xmlns:a16="http://schemas.microsoft.com/office/drawing/2014/main" xmlns="" id="{F14A2310-824D-40C1-AB88-98F41FD4F7ED}"/>
              </a:ext>
            </a:extLst>
          </p:cNvPr>
          <p:cNvSpPr/>
          <p:nvPr/>
        </p:nvSpPr>
        <p:spPr>
          <a:xfrm>
            <a:off x="8445745" y="2250310"/>
            <a:ext cx="565053" cy="461223"/>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A437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l-PL" sz="1800" b="0" i="0" u="none" strike="noStrike" kern="1200" cap="none" spc="0" baseline="0" dirty="0">
              <a:solidFill>
                <a:srgbClr val="FFFFFF"/>
              </a:solidFill>
              <a:uFillTx/>
              <a:latin typeface="Arial"/>
            </a:endParaRPr>
          </a:p>
        </p:txBody>
      </p:sp>
      <p:sp>
        <p:nvSpPr>
          <p:cNvPr id="5" name="Prostokąt 14">
            <a:extLst>
              <a:ext uri="{FF2B5EF4-FFF2-40B4-BE49-F238E27FC236}">
                <a16:creationId xmlns:a16="http://schemas.microsoft.com/office/drawing/2014/main" xmlns="" id="{25D99A98-A54C-4DBD-8269-B336877FA4FE}"/>
              </a:ext>
            </a:extLst>
          </p:cNvPr>
          <p:cNvSpPr/>
          <p:nvPr/>
        </p:nvSpPr>
        <p:spPr>
          <a:xfrm>
            <a:off x="5587267" y="2711533"/>
            <a:ext cx="6282010" cy="2889330"/>
          </a:xfrm>
          <a:prstGeom prst="rect">
            <a:avLst/>
          </a:prstGeom>
          <a:solidFill>
            <a:srgbClr val="FFFFFF"/>
          </a:solidFill>
          <a:ln w="28575" cap="flat">
            <a:solidFill>
              <a:srgbClr val="A43757"/>
            </a:solidFill>
            <a:prstDash val="solid"/>
            <a:miter/>
          </a:ln>
        </p:spPr>
        <p:txBody>
          <a:bodyPr vert="horz" wrap="square" lIns="467999" tIns="45720" rIns="467999" bIns="45720" anchor="ctr" anchorCtr="0" compatLnSpc="1">
            <a:noAutofit/>
          </a:bodyPr>
          <a:lstStyle/>
          <a:p>
            <a:pPr lvl="0" algn="just" fontAlgn="auto" hangingPunct="1">
              <a:spcBef>
                <a:spcPts val="0"/>
              </a:spcBef>
              <a:spcAft>
                <a:spcPts val="0"/>
              </a:spcAft>
              <a:defRPr sz="1800" b="0" i="0" u="none" strike="noStrike" kern="0" cap="none" spc="0" baseline="0">
                <a:solidFill>
                  <a:srgbClr val="000000"/>
                </a:solidFill>
                <a:uFillTx/>
              </a:defRPr>
            </a:pPr>
            <a:r>
              <a:rPr lang="pl-PL" dirty="0">
                <a:solidFill>
                  <a:srgbClr val="6D6E71"/>
                </a:solidFill>
                <a:latin typeface="Arial"/>
              </a:rPr>
              <a:t>4. Nakaz, o którym mowa w ust. 3, nie zwalnia z obowiązku uzyskania pozwolenia wodnoprawnego albo dokonania zgłoszenia wodnoprawnego, jeżeli są wymagane.</a:t>
            </a:r>
          </a:p>
          <a:p>
            <a:pPr lvl="0" algn="just" fontAlgn="auto" hangingPunct="1">
              <a:spcBef>
                <a:spcPts val="0"/>
              </a:spcBef>
              <a:spcAft>
                <a:spcPts val="0"/>
              </a:spcAft>
              <a:defRPr sz="1800" b="0" i="0" u="none" strike="noStrike" kern="0" cap="none" spc="0" baseline="0">
                <a:solidFill>
                  <a:srgbClr val="000000"/>
                </a:solidFill>
                <a:uFillTx/>
              </a:defRPr>
            </a:pPr>
            <a:r>
              <a:rPr lang="pl-PL" dirty="0">
                <a:solidFill>
                  <a:srgbClr val="6D6E71"/>
                </a:solidFill>
                <a:latin typeface="Arial"/>
              </a:rPr>
              <a:t>5. Postępowania w sprawie decyzji, o której mowa w ust. 3, nie wszczyna się, jeżeli upłynęło 5 lat od dnia, w którym właściciel gruntu sąsiedniego dowiedział się o szkodliwym oddziaływaniu na jego grunt.</a:t>
            </a:r>
            <a:endParaRPr lang="pl-PL" sz="2000" i="0" u="none" strike="noStrike" kern="1200" cap="none" spc="0" baseline="0" dirty="0">
              <a:solidFill>
                <a:srgbClr val="6D6E71"/>
              </a:solidFill>
              <a:uFillTx/>
              <a:latin typeface="Arial"/>
            </a:endParaRPr>
          </a:p>
        </p:txBody>
      </p:sp>
      <p:sp>
        <p:nvSpPr>
          <p:cNvPr id="6" name="Prostokąt 10">
            <a:extLst>
              <a:ext uri="{FF2B5EF4-FFF2-40B4-BE49-F238E27FC236}">
                <a16:creationId xmlns:a16="http://schemas.microsoft.com/office/drawing/2014/main" xmlns="" id="{8DCBD862-0B5B-4F8C-9468-2F02FEA324C8}"/>
              </a:ext>
            </a:extLst>
          </p:cNvPr>
          <p:cNvSpPr/>
          <p:nvPr/>
        </p:nvSpPr>
        <p:spPr>
          <a:xfrm>
            <a:off x="8816453" y="5949945"/>
            <a:ext cx="3527561" cy="488262"/>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1600" b="1" i="0" u="none" strike="noStrike" kern="1200" cap="none" spc="0" baseline="0" dirty="0">
                <a:solidFill>
                  <a:srgbClr val="FFFFFF"/>
                </a:solidFill>
                <a:uFillTx/>
                <a:latin typeface="Arial"/>
              </a:rPr>
              <a:t>Art. 268 ust. 1 pkt 3 nPW</a:t>
            </a:r>
          </a:p>
        </p:txBody>
      </p:sp>
    </p:spTree>
    <p:extLst>
      <p:ext uri="{BB962C8B-B14F-4D97-AF65-F5344CB8AC3E}">
        <p14:creationId xmlns:p14="http://schemas.microsoft.com/office/powerpoint/2010/main" val="28165413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8"/>
          <p:cNvSpPr txBox="1"/>
          <p:nvPr/>
        </p:nvSpPr>
        <p:spPr>
          <a:xfrm>
            <a:off x="5951538" y="-341263"/>
            <a:ext cx="1473198" cy="754052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48400" b="1" kern="0" dirty="0">
                <a:solidFill>
                  <a:srgbClr val="A43757"/>
                </a:solidFill>
                <a:latin typeface="Arial"/>
              </a:rPr>
              <a:t>!</a:t>
            </a:r>
            <a:endParaRPr lang="pl-PL" sz="48400" b="1" i="0" u="none" strike="noStrike" kern="1200" cap="none" spc="0" baseline="0" dirty="0">
              <a:solidFill>
                <a:srgbClr val="A43757"/>
              </a:solidFill>
              <a:uFillTx/>
              <a:latin typeface="Arial"/>
            </a:endParaRPr>
          </a:p>
        </p:txBody>
      </p:sp>
      <p:sp>
        <p:nvSpPr>
          <p:cNvPr id="3" name="Prostokąt 7"/>
          <p:cNvSpPr/>
          <p:nvPr/>
        </p:nvSpPr>
        <p:spPr>
          <a:xfrm>
            <a:off x="2398629" y="758371"/>
            <a:ext cx="8579015" cy="5341257"/>
          </a:xfrm>
          <a:prstGeom prst="rect">
            <a:avLst/>
          </a:prstGeom>
          <a:solidFill>
            <a:srgbClr val="FFFFFF">
              <a:alpha val="76078"/>
            </a:srgbClr>
          </a:solidFill>
          <a:ln cap="flat">
            <a:noFill/>
            <a:prstDash val="solid"/>
          </a:ln>
        </p:spPr>
        <p:txBody>
          <a:bodyPr vert="horz" wrap="square" lIns="91440" tIns="45720" rIns="91440" bIns="45720" anchor="ctr" anchorCtr="0" compatLnSpc="1">
            <a:noAutofit/>
          </a:bodyPr>
          <a:lstStyle/>
          <a:p>
            <a:pPr lvl="0" algn="ctr" fontAlgn="auto" hangingPunct="1">
              <a:spcBef>
                <a:spcPts val="0"/>
              </a:spcBef>
              <a:spcAft>
                <a:spcPts val="0"/>
              </a:spcAft>
              <a:defRPr sz="1800" b="0" i="0" u="none" strike="noStrike" kern="0" cap="none" spc="0" baseline="0">
                <a:solidFill>
                  <a:srgbClr val="000000"/>
                </a:solidFill>
                <a:uFillTx/>
              </a:defRPr>
            </a:pPr>
            <a:r>
              <a:rPr lang="pl-PL" sz="3200" dirty="0">
                <a:solidFill>
                  <a:srgbClr val="6D6E71"/>
                </a:solidFill>
                <a:latin typeface="Arial"/>
              </a:rPr>
              <a:t>	Właściciele gruntów </a:t>
            </a:r>
            <a:r>
              <a:rPr lang="pl-PL" sz="3200" b="1" dirty="0">
                <a:solidFill>
                  <a:srgbClr val="A43757"/>
                </a:solidFill>
                <a:latin typeface="Arial"/>
              </a:rPr>
              <a:t>mogą, w drodze pisemnej ugody, ustalić zmiany stanu wody na gruntach</a:t>
            </a:r>
            <a:r>
              <a:rPr lang="pl-PL" sz="3200" dirty="0">
                <a:solidFill>
                  <a:srgbClr val="6D6E71"/>
                </a:solidFill>
                <a:latin typeface="Arial"/>
              </a:rPr>
              <a:t>, jeżeli zmiany te nie wpłyną szkodliwie na inne nieruchomości lub na gospodarkę wodną. Ugoda nie może dotyczyć wprowadzania ścieków do wód lub do ziemi.</a:t>
            </a:r>
            <a:endParaRPr lang="pl-PL" sz="3200" b="1" i="0" u="none" strike="noStrike" kern="1200" cap="none" spc="0" baseline="0" dirty="0">
              <a:solidFill>
                <a:srgbClr val="A43757"/>
              </a:solidFill>
              <a:uFillTx/>
              <a:latin typeface="Arial"/>
            </a:endParaRPr>
          </a:p>
        </p:txBody>
      </p:sp>
      <p:sp>
        <p:nvSpPr>
          <p:cNvPr id="5" name="Prostokąt 4">
            <a:extLst>
              <a:ext uri="{FF2B5EF4-FFF2-40B4-BE49-F238E27FC236}">
                <a16:creationId xmlns:a16="http://schemas.microsoft.com/office/drawing/2014/main" xmlns="" id="{D940DC64-3455-4736-9011-FFED28FF17AE}"/>
              </a:ext>
            </a:extLst>
          </p:cNvPr>
          <p:cNvSpPr/>
          <p:nvPr/>
        </p:nvSpPr>
        <p:spPr>
          <a:xfrm>
            <a:off x="9347200" y="6223000"/>
            <a:ext cx="2863478" cy="410703"/>
          </a:xfrm>
          <a:prstGeom prst="rect">
            <a:avLst/>
          </a:prstGeom>
          <a:solidFill>
            <a:schemeClr val="accent1"/>
          </a:solidFill>
          <a:ln w="57150" cap="flat">
            <a:noFill/>
            <a:prstDash val="solid"/>
            <a:miter/>
          </a:ln>
        </p:spPr>
        <p:txBody>
          <a:bodyPr vert="horz" wrap="square" lIns="0" tIns="45720" rIns="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Art.  235 ust. 1 nPW</a:t>
            </a:r>
          </a:p>
        </p:txBody>
      </p:sp>
    </p:spTree>
    <p:extLst>
      <p:ext uri="{BB962C8B-B14F-4D97-AF65-F5344CB8AC3E}">
        <p14:creationId xmlns:p14="http://schemas.microsoft.com/office/powerpoint/2010/main" val="2206264901"/>
      </p:ext>
    </p:extLst>
  </p:cSld>
  <p:clrMapOvr>
    <a:masterClrMapping/>
  </p:clrMapOvr>
  <p:transition spd="slow">
    <p:push dir="u"/>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trzałka w dół 2">
            <a:extLst>
              <a:ext uri="{FF2B5EF4-FFF2-40B4-BE49-F238E27FC236}">
                <a16:creationId xmlns:a16="http://schemas.microsoft.com/office/drawing/2014/main" xmlns="" id="{B9B19477-6732-4E71-A5EF-EBE4B5B8C7F3}"/>
              </a:ext>
            </a:extLst>
          </p:cNvPr>
          <p:cNvSpPr>
            <a:spLocks/>
          </p:cNvSpPr>
          <p:nvPr/>
        </p:nvSpPr>
        <p:spPr bwMode="auto">
          <a:xfrm>
            <a:off x="6111779" y="2328966"/>
            <a:ext cx="311341" cy="373063"/>
          </a:xfrm>
          <a:custGeom>
            <a:avLst/>
            <a:gdLst>
              <a:gd name="T0" fmla="*/ 9013362 w 21600"/>
              <a:gd name="T1" fmla="*/ 0 h 21600"/>
              <a:gd name="T2" fmla="*/ 18026724 w 21600"/>
              <a:gd name="T3" fmla="*/ 8964347 h 21600"/>
              <a:gd name="T4" fmla="*/ 9013362 w 21600"/>
              <a:gd name="T5" fmla="*/ 17928693 h 21600"/>
              <a:gd name="T6" fmla="*/ 0 w 21600"/>
              <a:gd name="T7" fmla="*/ 8964347 h 21600"/>
              <a:gd name="T8" fmla="*/ 0 w 21600"/>
              <a:gd name="T9" fmla="*/ 8964347 h 21600"/>
              <a:gd name="T10" fmla="*/ 18026724 w 21600"/>
              <a:gd name="T11" fmla="*/ 8964347 h 21600"/>
              <a:gd name="T12" fmla="*/ 17694720 60000 65536"/>
              <a:gd name="T13" fmla="*/ 0 60000 65536"/>
              <a:gd name="T14" fmla="*/ 5898240 60000 65536"/>
              <a:gd name="T15" fmla="*/ 11796480 60000 65536"/>
              <a:gd name="T16" fmla="*/ 11796480 60000 65536"/>
              <a:gd name="T17" fmla="*/ 0 60000 65536"/>
              <a:gd name="T18" fmla="*/ 5400 w 21600"/>
              <a:gd name="T19" fmla="*/ 0 h 21600"/>
              <a:gd name="T20" fmla="*/ 16200 w 21600"/>
              <a:gd name="T21" fmla="*/ 162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400" y="0"/>
                </a:moveTo>
                <a:lnTo>
                  <a:pt x="5400" y="10800"/>
                </a:lnTo>
                <a:lnTo>
                  <a:pt x="0" y="10800"/>
                </a:lnTo>
                <a:lnTo>
                  <a:pt x="10800" y="21600"/>
                </a:lnTo>
                <a:lnTo>
                  <a:pt x="21600" y="10800"/>
                </a:lnTo>
                <a:lnTo>
                  <a:pt x="16200" y="10800"/>
                </a:lnTo>
                <a:lnTo>
                  <a:pt x="16200" y="0"/>
                </a:lnTo>
                <a:lnTo>
                  <a:pt x="5400" y="0"/>
                </a:lnTo>
                <a:close/>
              </a:path>
            </a:pathLst>
          </a:custGeom>
          <a:solidFill>
            <a:srgbClr val="A43757"/>
          </a:solidFill>
          <a:ln>
            <a:noFill/>
          </a:ln>
          <a:extLst>
            <a:ext uri="{91240B29-F687-4F45-9708-019B960494DF}">
              <a14:hiddenLine xmlns:a14="http://schemas.microsoft.com/office/drawing/2010/main" w="9525" cap="flat">
                <a:solidFill>
                  <a:srgbClr val="000000"/>
                </a:solidFill>
                <a:prstDash val="solid"/>
                <a:round/>
                <a:headEnd/>
                <a:tailEnd/>
              </a14:hiddenLine>
            </a:ext>
          </a:extLst>
        </p:spPr>
        <p:txBody>
          <a:bodyPr anchor="ctr" anchorCtr="1"/>
          <a:lstStyle/>
          <a:p>
            <a:endParaRPr lang="pl-PL" dirty="0"/>
          </a:p>
        </p:txBody>
      </p:sp>
      <p:sp>
        <p:nvSpPr>
          <p:cNvPr id="133123" name="Prostokąt zaokrąglony 12">
            <a:extLst>
              <a:ext uri="{FF2B5EF4-FFF2-40B4-BE49-F238E27FC236}">
                <a16:creationId xmlns:a16="http://schemas.microsoft.com/office/drawing/2014/main" xmlns="" id="{57CB6C62-EF88-4930-83A3-210403B54C7D}"/>
              </a:ext>
            </a:extLst>
          </p:cNvPr>
          <p:cNvSpPr>
            <a:spLocks/>
          </p:cNvSpPr>
          <p:nvPr/>
        </p:nvSpPr>
        <p:spPr bwMode="auto">
          <a:xfrm>
            <a:off x="1455738" y="1736726"/>
            <a:ext cx="9847262" cy="775120"/>
          </a:xfrm>
          <a:custGeom>
            <a:avLst/>
            <a:gdLst>
              <a:gd name="T0" fmla="*/ 4923631 w 9846944"/>
              <a:gd name="T1" fmla="*/ 0 h 708952"/>
              <a:gd name="T2" fmla="*/ 9847262 w 9846944"/>
              <a:gd name="T3" fmla="*/ 354806 h 708952"/>
              <a:gd name="T4" fmla="*/ 4923631 w 9846944"/>
              <a:gd name="T5" fmla="*/ 709612 h 708952"/>
              <a:gd name="T6" fmla="*/ 0 w 9846944"/>
              <a:gd name="T7" fmla="*/ 354806 h 708952"/>
              <a:gd name="T8" fmla="*/ 17694720 60000 65536"/>
              <a:gd name="T9" fmla="*/ 0 60000 65536"/>
              <a:gd name="T10" fmla="*/ 5898240 60000 65536"/>
              <a:gd name="T11" fmla="*/ 11796480 60000 65536"/>
              <a:gd name="T12" fmla="*/ 0 w 9846944"/>
              <a:gd name="T13" fmla="*/ 0 h 708952"/>
              <a:gd name="T14" fmla="*/ 9846944 w 9846944"/>
              <a:gd name="T15" fmla="*/ 708952 h 708952"/>
            </a:gdLst>
            <a:ahLst/>
            <a:cxnLst>
              <a:cxn ang="T8">
                <a:pos x="T0" y="T1"/>
              </a:cxn>
              <a:cxn ang="T9">
                <a:pos x="T2" y="T3"/>
              </a:cxn>
              <a:cxn ang="T10">
                <a:pos x="T4" y="T5"/>
              </a:cxn>
              <a:cxn ang="T11">
                <a:pos x="T6" y="T7"/>
              </a:cxn>
            </a:cxnLst>
            <a:rect l="T12" t="T13" r="T14" b="T15"/>
            <a:pathLst>
              <a:path w="9846944" h="708952">
                <a:moveTo>
                  <a:pt x="0" y="0"/>
                </a:moveTo>
                <a:lnTo>
                  <a:pt x="0" y="708952"/>
                </a:lnTo>
                <a:lnTo>
                  <a:pt x="9846944" y="708952"/>
                </a:lnTo>
                <a:lnTo>
                  <a:pt x="9846944" y="0"/>
                </a:lnTo>
                <a:lnTo>
                  <a:pt x="0" y="0"/>
                </a:lnTo>
                <a:close/>
              </a:path>
            </a:pathLst>
          </a:custGeom>
          <a:solidFill>
            <a:srgbClr val="A4375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6000" rIns="8424000"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pl-PL" altLang="pl-PL" sz="3200" dirty="0">
                <a:solidFill>
                  <a:schemeClr val="bg1"/>
                </a:solidFill>
                <a:latin typeface="Arial" panose="020B0604020202020204" pitchFamily="34" charset="0"/>
                <a:cs typeface="Arial" panose="020B0604020202020204" pitchFamily="34" charset="0"/>
              </a:rPr>
              <a:t>Kto:</a:t>
            </a:r>
          </a:p>
        </p:txBody>
      </p:sp>
      <p:sp>
        <p:nvSpPr>
          <p:cNvPr id="5" name="Prostokąt 6">
            <a:extLst>
              <a:ext uri="{FF2B5EF4-FFF2-40B4-BE49-F238E27FC236}">
                <a16:creationId xmlns:a16="http://schemas.microsoft.com/office/drawing/2014/main" xmlns="" id="{6FE96BCC-1AB0-490D-9FDF-4DF87275CF69}"/>
              </a:ext>
            </a:extLst>
          </p:cNvPr>
          <p:cNvSpPr/>
          <p:nvPr/>
        </p:nvSpPr>
        <p:spPr>
          <a:xfrm>
            <a:off x="1455738" y="2702029"/>
            <a:ext cx="9847262" cy="3787671"/>
          </a:xfrm>
          <a:prstGeom prst="rect">
            <a:avLst/>
          </a:prstGeom>
          <a:solidFill>
            <a:srgbClr val="FFFFFF"/>
          </a:solidFill>
          <a:ln w="19046" cap="flat">
            <a:solidFill>
              <a:srgbClr val="A43757"/>
            </a:solidFill>
            <a:prstDash val="solid"/>
            <a:miter/>
          </a:ln>
        </p:spPr>
        <p:txBody>
          <a:bodyPr lIns="215999" rIns="216000" anchor="ctr"/>
          <a:lstStyle/>
          <a:p>
            <a:pPr marL="514350" indent="-514350" eaLnBrk="1" fontAlgn="auto" hangingPunct="1">
              <a:spcBef>
                <a:spcPts val="0"/>
              </a:spcBef>
              <a:spcAft>
                <a:spcPts val="0"/>
              </a:spcAft>
              <a:buAutoNum type="arabicParenR"/>
              <a:defRPr sz="1800" b="0" i="0" u="none" strike="noStrike" kern="0" cap="none" spc="0" baseline="0">
                <a:solidFill>
                  <a:srgbClr val="000000"/>
                </a:solidFill>
                <a:uFillTx/>
              </a:defRPr>
            </a:pPr>
            <a:r>
              <a:rPr lang="pl-PL" sz="2800" kern="0" dirty="0">
                <a:solidFill>
                  <a:srgbClr val="6D6E71"/>
                </a:solidFill>
                <a:latin typeface="Arial"/>
              </a:rPr>
              <a:t>wbrew przepisowi art. 234 ust. 1 zmienia kierunek i natężenie odpływu znajdujących się na jego gruncie wód opadowych lub roztopowych lub kierunek odpływu wód ze źródeł, lub odprowadza wody, lub wprowadza ścieki na grunty sąsiednie,</a:t>
            </a:r>
          </a:p>
          <a:p>
            <a:pPr marL="514350" indent="-514350" eaLnBrk="1" fontAlgn="auto" hangingPunct="1">
              <a:spcBef>
                <a:spcPts val="0"/>
              </a:spcBef>
              <a:spcAft>
                <a:spcPts val="0"/>
              </a:spcAft>
              <a:buAutoNum type="arabicParenR"/>
              <a:defRPr sz="1800" b="0" i="0" u="none" strike="noStrike" kern="0" cap="none" spc="0" baseline="0">
                <a:solidFill>
                  <a:srgbClr val="000000"/>
                </a:solidFill>
                <a:uFillTx/>
              </a:defRPr>
            </a:pPr>
            <a:r>
              <a:rPr lang="pl-PL" sz="2800" kern="0" dirty="0">
                <a:solidFill>
                  <a:srgbClr val="6D6E71"/>
                </a:solidFill>
                <a:latin typeface="Arial"/>
              </a:rPr>
              <a:t>(…)</a:t>
            </a:r>
          </a:p>
          <a:p>
            <a:pPr eaLnBrk="1" fontAlgn="auto" hangingPunct="1">
              <a:spcBef>
                <a:spcPts val="0"/>
              </a:spcBef>
              <a:spcAft>
                <a:spcPts val="0"/>
              </a:spcAft>
              <a:defRPr sz="1800" b="0" i="0" u="none" strike="noStrike" kern="0" cap="none" spc="0" baseline="0">
                <a:solidFill>
                  <a:srgbClr val="000000"/>
                </a:solidFill>
                <a:uFillTx/>
              </a:defRPr>
            </a:pPr>
            <a:r>
              <a:rPr lang="pl-PL" sz="2800" kern="0" dirty="0">
                <a:solidFill>
                  <a:srgbClr val="6D6E71"/>
                </a:solidFill>
                <a:latin typeface="Arial"/>
              </a:rPr>
              <a:t>- </a:t>
            </a:r>
            <a:r>
              <a:rPr lang="pl-PL" sz="2800" b="1" kern="0" dirty="0">
                <a:solidFill>
                  <a:srgbClr val="A43757"/>
                </a:solidFill>
                <a:latin typeface="Arial"/>
              </a:rPr>
              <a:t>podlega karze grzywny</a:t>
            </a:r>
            <a:r>
              <a:rPr lang="pl-PL" sz="2800" kern="0" dirty="0">
                <a:solidFill>
                  <a:srgbClr val="6D6E71"/>
                </a:solidFill>
                <a:latin typeface="Arial"/>
              </a:rPr>
              <a:t>.</a:t>
            </a:r>
          </a:p>
        </p:txBody>
      </p:sp>
      <p:sp>
        <p:nvSpPr>
          <p:cNvPr id="133125" name="Symbol zastępczy tekstu 1">
            <a:extLst>
              <a:ext uri="{FF2B5EF4-FFF2-40B4-BE49-F238E27FC236}">
                <a16:creationId xmlns:a16="http://schemas.microsoft.com/office/drawing/2014/main" xmlns="" id="{7D6940B5-8DF8-4B2F-A65B-D7F90E3C5CBC}"/>
              </a:ext>
            </a:extLst>
          </p:cNvPr>
          <p:cNvSpPr txBox="1">
            <a:spLocks noChangeArrowheads="1"/>
          </p:cNvSpPr>
          <p:nvPr/>
        </p:nvSpPr>
        <p:spPr bwMode="auto">
          <a:xfrm>
            <a:off x="1854199" y="746780"/>
            <a:ext cx="88265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0" fontAlgn="auto" hangingPunct="1">
              <a:spcBef>
                <a:spcPts val="0"/>
              </a:spcBef>
              <a:spcAft>
                <a:spcPts val="0"/>
              </a:spcAft>
              <a:defRPr sz="1800" b="0" i="0" u="none" strike="noStrike" kern="0" cap="none" spc="0" baseline="0">
                <a:solidFill>
                  <a:srgbClr val="000000"/>
                </a:solidFill>
                <a:uFillTx/>
              </a:defRPr>
            </a:pPr>
            <a:r>
              <a:rPr lang="pl-PL" sz="2000" dirty="0">
                <a:solidFill>
                  <a:srgbClr val="6D6E71"/>
                </a:solidFill>
                <a:latin typeface="Arial"/>
              </a:rPr>
              <a:t>PRZEPISY KARNE</a:t>
            </a:r>
          </a:p>
        </p:txBody>
      </p:sp>
      <p:sp>
        <p:nvSpPr>
          <p:cNvPr id="7" name="Prostokąt 21">
            <a:extLst>
              <a:ext uri="{FF2B5EF4-FFF2-40B4-BE49-F238E27FC236}">
                <a16:creationId xmlns:a16="http://schemas.microsoft.com/office/drawing/2014/main" xmlns="" id="{C39B0407-BD2D-4E73-8C02-41ECA098537B}"/>
              </a:ext>
            </a:extLst>
          </p:cNvPr>
          <p:cNvSpPr/>
          <p:nvPr/>
        </p:nvSpPr>
        <p:spPr>
          <a:xfrm>
            <a:off x="10435770" y="6273801"/>
            <a:ext cx="1756229" cy="460030"/>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1600" b="1" i="0" u="none" strike="noStrike" kern="1200" cap="none" spc="0" baseline="0" dirty="0">
                <a:solidFill>
                  <a:srgbClr val="FFFFFF"/>
                </a:solidFill>
                <a:uFillTx/>
                <a:latin typeface="Arial"/>
              </a:rPr>
              <a:t>Art. 478 nPW</a:t>
            </a:r>
          </a:p>
        </p:txBody>
      </p:sp>
    </p:spTree>
    <p:extLst>
      <p:ext uri="{BB962C8B-B14F-4D97-AF65-F5344CB8AC3E}">
        <p14:creationId xmlns:p14="http://schemas.microsoft.com/office/powerpoint/2010/main" val="26786966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9DCE7176-BC63-406A-B26C-422EB8BCC051}"/>
              </a:ext>
            </a:extLst>
          </p:cNvPr>
          <p:cNvSpPr txBox="1"/>
          <p:nvPr/>
        </p:nvSpPr>
        <p:spPr>
          <a:xfrm>
            <a:off x="1827583" y="755651"/>
            <a:ext cx="10849740" cy="688972"/>
          </a:xfrm>
          <a:prstGeom prst="rect">
            <a:avLst/>
          </a:prstGeom>
          <a:noFill/>
          <a:ln cap="flat">
            <a:noFill/>
          </a:ln>
        </p:spPr>
        <p:txBody>
          <a:bodyPr vert="horz" wrap="square" lIns="91440" tIns="45720" rIns="91440" bIns="45720" anchor="ctr" anchorCtr="0" compatLnSpc="1">
            <a:noAutofit/>
          </a:bodyPr>
          <a:lstStyle/>
          <a:p>
            <a:pPr fontAlgn="auto" hangingPunct="1">
              <a:spcBef>
                <a:spcPts val="0"/>
              </a:spcBef>
              <a:spcAft>
                <a:spcPts val="0"/>
              </a:spcAft>
              <a:defRPr sz="1800" b="0" i="0" u="none" strike="noStrike" kern="0" cap="none" spc="0" baseline="0">
                <a:solidFill>
                  <a:srgbClr val="000000"/>
                </a:solidFill>
                <a:uFillTx/>
              </a:defRPr>
            </a:pPr>
            <a:r>
              <a:rPr lang="pl-PL" kern="0" dirty="0">
                <a:solidFill>
                  <a:srgbClr val="6D6E71"/>
                </a:solidFill>
                <a:latin typeface="Arial"/>
              </a:rPr>
              <a:t>DZIAŁANIA WYMAGAJĄCE </a:t>
            </a:r>
            <a:r>
              <a:rPr lang="pl-PL" kern="0" dirty="0" smtClean="0">
                <a:solidFill>
                  <a:srgbClr val="6D6E71"/>
                </a:solidFill>
                <a:latin typeface="Arial"/>
              </a:rPr>
              <a:t>ZGŁOSENIA WODNOPRAWNEGO </a:t>
            </a:r>
            <a:endParaRPr lang="pl-PL" b="1" dirty="0">
              <a:solidFill>
                <a:srgbClr val="6D6E71"/>
              </a:solidFill>
              <a:latin typeface="Arial"/>
            </a:endParaRPr>
          </a:p>
        </p:txBody>
      </p:sp>
      <p:sp>
        <p:nvSpPr>
          <p:cNvPr id="3" name="Prostokąt 5">
            <a:extLst>
              <a:ext uri="{FF2B5EF4-FFF2-40B4-BE49-F238E27FC236}">
                <a16:creationId xmlns="" xmlns:a16="http://schemas.microsoft.com/office/drawing/2014/main" id="{339CBFDD-B027-44AA-ABE6-FE0E8EF91E24}"/>
              </a:ext>
            </a:extLst>
          </p:cNvPr>
          <p:cNvSpPr/>
          <p:nvPr/>
        </p:nvSpPr>
        <p:spPr>
          <a:xfrm>
            <a:off x="1617788" y="1940574"/>
            <a:ext cx="9879653" cy="4566415"/>
          </a:xfrm>
          <a:prstGeom prst="rect">
            <a:avLst/>
          </a:prstGeom>
          <a:solidFill>
            <a:srgbClr val="FFFFFF"/>
          </a:solidFill>
          <a:ln w="12701" cap="flat">
            <a:solidFill>
              <a:srgbClr val="A43757"/>
            </a:solidFill>
            <a:prstDash val="solid"/>
            <a:miter/>
          </a:ln>
        </p:spPr>
        <p:txBody>
          <a:bodyPr vert="horz" wrap="square" lIns="251999" tIns="45720" rIns="539998" bIns="45720" anchor="ctr" anchorCtr="0" compatLnSpc="1">
            <a:noAutofit/>
          </a:bodyPr>
          <a:lstStyle/>
          <a:p>
            <a:pPr marL="457200" indent="-457200" algn="just" fontAlgn="auto" hangingPunct="1">
              <a:spcBef>
                <a:spcPts val="0"/>
              </a:spcBef>
              <a:spcAft>
                <a:spcPts val="0"/>
              </a:spcAft>
              <a:buSzPct val="100000"/>
              <a:buFont typeface="+mj-lt"/>
              <a:buAutoNum type="arabicParenR" startAt="10"/>
              <a:defRPr sz="1800" b="0" i="0" u="none" strike="noStrike" kern="0" cap="none" spc="0" baseline="0">
                <a:solidFill>
                  <a:srgbClr val="000000"/>
                </a:solidFill>
                <a:uFillTx/>
              </a:defRPr>
            </a:pPr>
            <a:r>
              <a:rPr lang="pl-PL" sz="2400" b="1" kern="0" dirty="0">
                <a:solidFill>
                  <a:srgbClr val="A43757"/>
                </a:solidFill>
                <a:latin typeface="Arial"/>
              </a:rPr>
              <a:t>przebudowa rowu polegająca na wykonaniu przepustu </a:t>
            </a:r>
            <a:r>
              <a:rPr lang="pl-PL" sz="2400" kern="0" dirty="0">
                <a:solidFill>
                  <a:srgbClr val="6D6E71"/>
                </a:solidFill>
                <a:latin typeface="Arial"/>
              </a:rPr>
              <a:t>lub innego przekroju zamkniętego na długości nie większej </a:t>
            </a:r>
            <a:r>
              <a:rPr lang="pl-PL" sz="2400" kern="0" dirty="0" smtClean="0">
                <a:solidFill>
                  <a:srgbClr val="6D6E71"/>
                </a:solidFill>
                <a:latin typeface="Arial"/>
              </a:rPr>
              <a:t/>
            </a:r>
            <a:br>
              <a:rPr lang="pl-PL" sz="2400" kern="0" dirty="0" smtClean="0">
                <a:solidFill>
                  <a:srgbClr val="6D6E71"/>
                </a:solidFill>
                <a:latin typeface="Arial"/>
              </a:rPr>
            </a:br>
            <a:r>
              <a:rPr lang="pl-PL" sz="2400" kern="0" dirty="0" smtClean="0">
                <a:solidFill>
                  <a:srgbClr val="6D6E71"/>
                </a:solidFill>
                <a:latin typeface="Arial"/>
              </a:rPr>
              <a:t>niż </a:t>
            </a:r>
            <a:r>
              <a:rPr lang="pl-PL" sz="2400" kern="0" dirty="0">
                <a:solidFill>
                  <a:srgbClr val="6D6E71"/>
                </a:solidFill>
                <a:latin typeface="Arial"/>
              </a:rPr>
              <a:t>10 m;</a:t>
            </a:r>
          </a:p>
          <a:p>
            <a:pPr marL="457200" indent="-457200" algn="just" fontAlgn="auto" hangingPunct="1">
              <a:spcBef>
                <a:spcPts val="0"/>
              </a:spcBef>
              <a:spcAft>
                <a:spcPts val="0"/>
              </a:spcAft>
              <a:buSzPct val="100000"/>
              <a:buFont typeface="+mj-lt"/>
              <a:buAutoNum type="arabicParenR" startAt="10"/>
              <a:defRPr sz="1800" b="0" i="0" u="none" strike="noStrike" kern="0" cap="none" spc="0" baseline="0">
                <a:solidFill>
                  <a:srgbClr val="000000"/>
                </a:solidFill>
                <a:uFillTx/>
              </a:defRPr>
            </a:pPr>
            <a:r>
              <a:rPr lang="pl-PL" sz="2400" kern="0" dirty="0">
                <a:solidFill>
                  <a:srgbClr val="6D6E71"/>
                </a:solidFill>
                <a:latin typeface="Arial"/>
              </a:rPr>
              <a:t>przebudowa lub odbudowa urządzeń odwadniających zlokalizowanych w pasie drogowym dróg publicznych, obszarze kolejowym, na lotniskach lub lądowiskach;</a:t>
            </a:r>
          </a:p>
          <a:p>
            <a:pPr marL="457200" indent="-457200" algn="just" fontAlgn="auto" hangingPunct="1">
              <a:spcBef>
                <a:spcPts val="0"/>
              </a:spcBef>
              <a:spcAft>
                <a:spcPts val="0"/>
              </a:spcAft>
              <a:buSzPct val="100000"/>
              <a:buFont typeface="+mj-lt"/>
              <a:buAutoNum type="arabicParenR" startAt="10"/>
              <a:defRPr sz="1800" b="0" i="0" u="none" strike="noStrike" kern="0" cap="none" spc="0" baseline="0">
                <a:solidFill>
                  <a:srgbClr val="000000"/>
                </a:solidFill>
                <a:uFillTx/>
              </a:defRPr>
            </a:pPr>
            <a:r>
              <a:rPr lang="pl-PL" sz="2400" kern="0" dirty="0">
                <a:solidFill>
                  <a:srgbClr val="6D6E71"/>
                </a:solidFill>
                <a:latin typeface="Arial"/>
              </a:rPr>
              <a:t>wydobywanie kamienia, żwiru, piasku, innych materiałów z wód w związku z utrzymywaniem wód, śródlądowych dróg wodnych oraz remontem urządzeń wodnych, wykonywane w ramach obowiązków właściciela wód.</a:t>
            </a:r>
          </a:p>
        </p:txBody>
      </p:sp>
      <p:sp>
        <p:nvSpPr>
          <p:cNvPr id="4" name="Prostokąt 21">
            <a:extLst>
              <a:ext uri="{FF2B5EF4-FFF2-40B4-BE49-F238E27FC236}">
                <a16:creationId xmlns="" xmlns:a16="http://schemas.microsoft.com/office/drawing/2014/main" id="{176375ED-E675-4694-A679-18CB8FF1BACA}"/>
              </a:ext>
            </a:extLst>
          </p:cNvPr>
          <p:cNvSpPr/>
          <p:nvPr/>
        </p:nvSpPr>
        <p:spPr>
          <a:xfrm>
            <a:off x="10494410" y="6389783"/>
            <a:ext cx="1697590" cy="288332"/>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1600" b="1" dirty="0">
                <a:solidFill>
                  <a:srgbClr val="FFFFFF"/>
                </a:solidFill>
                <a:latin typeface="Arial"/>
              </a:rPr>
              <a:t>Art. </a:t>
            </a:r>
            <a:r>
              <a:rPr lang="pl-PL" sz="1600" b="1" kern="0" dirty="0">
                <a:solidFill>
                  <a:srgbClr val="FFFFFF"/>
                </a:solidFill>
                <a:latin typeface="Arial"/>
              </a:rPr>
              <a:t>394 </a:t>
            </a:r>
            <a:r>
              <a:rPr lang="pl-PL" sz="1600" b="1" dirty="0">
                <a:solidFill>
                  <a:srgbClr val="FFFFFF"/>
                </a:solidFill>
                <a:latin typeface="Arial"/>
              </a:rPr>
              <a:t>nPW</a:t>
            </a:r>
          </a:p>
        </p:txBody>
      </p:sp>
      <p:sp>
        <p:nvSpPr>
          <p:cNvPr id="5" name="Prostokąt 5">
            <a:extLst>
              <a:ext uri="{FF2B5EF4-FFF2-40B4-BE49-F238E27FC236}">
                <a16:creationId xmlns="" xmlns:a16="http://schemas.microsoft.com/office/drawing/2014/main" id="{F5B4A208-EC9F-4825-BE8B-03FB3CECC5CF}"/>
              </a:ext>
            </a:extLst>
          </p:cNvPr>
          <p:cNvSpPr/>
          <p:nvPr/>
        </p:nvSpPr>
        <p:spPr>
          <a:xfrm>
            <a:off x="1617787" y="1532874"/>
            <a:ext cx="9879653" cy="407701"/>
          </a:xfrm>
          <a:prstGeom prst="rect">
            <a:avLst/>
          </a:prstGeom>
          <a:solidFill>
            <a:srgbClr val="A43757"/>
          </a:solidFill>
          <a:ln w="12701" cap="flat">
            <a:solidFill>
              <a:srgbClr val="A43757"/>
            </a:solidFill>
            <a:prstDash val="solid"/>
            <a:miter/>
          </a:ln>
        </p:spPr>
        <p:txBody>
          <a:bodyPr vert="horz" wrap="square" lIns="251999" tIns="45720" rIns="539998" bIns="45720" anchor="ctr" anchorCtr="0" compatLnSpc="1">
            <a:noAutofit/>
          </a:bodyPr>
          <a:lstStyle/>
          <a:p>
            <a:pPr algn="just" fontAlgn="auto" hangingPunct="1">
              <a:spcBef>
                <a:spcPts val="0"/>
              </a:spcBef>
              <a:spcAft>
                <a:spcPts val="0"/>
              </a:spcAft>
              <a:buSzPct val="100000"/>
              <a:defRPr sz="1800" b="0" i="0" u="none" strike="noStrike" kern="0" cap="none" spc="0" baseline="0">
                <a:solidFill>
                  <a:srgbClr val="000000"/>
                </a:solidFill>
                <a:uFillTx/>
              </a:defRPr>
            </a:pPr>
            <a:r>
              <a:rPr lang="pl-PL" sz="1400" kern="0" dirty="0">
                <a:solidFill>
                  <a:prstClr val="white"/>
                </a:solidFill>
                <a:latin typeface="Arial"/>
              </a:rPr>
              <a:t>Zgłoszenia wodnoprawnego wymaga:</a:t>
            </a:r>
            <a:endParaRPr lang="pl-PL" sz="1400" dirty="0">
              <a:solidFill>
                <a:prstClr val="white"/>
              </a:solidFill>
              <a:latin typeface="Arial"/>
            </a:endParaRPr>
          </a:p>
        </p:txBody>
      </p:sp>
    </p:spTree>
    <p:extLst>
      <p:ext uri="{BB962C8B-B14F-4D97-AF65-F5344CB8AC3E}">
        <p14:creationId xmlns:p14="http://schemas.microsoft.com/office/powerpoint/2010/main" val="3053326829"/>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xmlns="" id="{989B0852-EEC4-473A-85EB-B70D0255C88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28907"/>
          <a:stretch/>
        </p:blipFill>
        <p:spPr>
          <a:xfrm>
            <a:off x="-144515" y="1"/>
            <a:ext cx="12336515" cy="6858000"/>
          </a:xfrm>
          <a:prstGeom prst="rect">
            <a:avLst/>
          </a:prstGeom>
        </p:spPr>
      </p:pic>
      <p:sp>
        <p:nvSpPr>
          <p:cNvPr id="3" name="Prostokąt 7">
            <a:extLst>
              <a:ext uri="{FF2B5EF4-FFF2-40B4-BE49-F238E27FC236}">
                <a16:creationId xmlns:a16="http://schemas.microsoft.com/office/drawing/2014/main" xmlns="" id="{6393C2FB-7FDE-4B1E-8501-F9ABB8633F67}"/>
              </a:ext>
            </a:extLst>
          </p:cNvPr>
          <p:cNvSpPr/>
          <p:nvPr/>
        </p:nvSpPr>
        <p:spPr>
          <a:xfrm>
            <a:off x="1733550" y="5379647"/>
            <a:ext cx="10458449" cy="641710"/>
          </a:xfrm>
          <a:prstGeom prst="rect">
            <a:avLst/>
          </a:prstGeom>
          <a:solidFill>
            <a:srgbClr val="A43757"/>
          </a:solidFill>
          <a:ln cap="flat">
            <a:noFill/>
            <a:prstDash val="solid"/>
          </a:ln>
        </p:spPr>
        <p:txBody>
          <a:bodyPr lIns="107999" tIns="46798" rIns="107999"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pl-PL" sz="3200" b="1" kern="0" dirty="0">
                <a:solidFill>
                  <a:srgbClr val="FFFFFF"/>
                </a:solidFill>
                <a:latin typeface="Arial"/>
              </a:rPr>
              <a:t>Podsumowanie dotychczasowych doświadczeń </a:t>
            </a:r>
          </a:p>
        </p:txBody>
      </p:sp>
    </p:spTree>
    <p:extLst>
      <p:ext uri="{BB962C8B-B14F-4D97-AF65-F5344CB8AC3E}">
        <p14:creationId xmlns:p14="http://schemas.microsoft.com/office/powerpoint/2010/main" val="1588265662"/>
      </p:ext>
    </p:extLst>
  </p:cSld>
  <p:clrMapOvr>
    <a:masterClrMapping/>
  </p:clrMapOvr>
  <p:transition spd="slow">
    <p:push dir="u"/>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82C79E0C-232D-4E11-9B8D-0944563B9803}"/>
              </a:ext>
            </a:extLst>
          </p:cNvPr>
          <p:cNvSpPr txBox="1"/>
          <p:nvPr/>
        </p:nvSpPr>
        <p:spPr>
          <a:xfrm>
            <a:off x="1641933" y="841824"/>
            <a:ext cx="8826502" cy="634995"/>
          </a:xfrm>
          <a:prstGeom prst="rect">
            <a:avLst/>
          </a:prstGeom>
          <a:noFill/>
          <a:ln cap="flat">
            <a:noFill/>
          </a:ln>
        </p:spPr>
        <p:txBody>
          <a:bodyPr vert="horz" wrap="square" lIns="91440" tIns="45720" rIns="91440" bIns="45720" anchor="t" anchorCtr="0" compatLnSpc="1">
            <a:noAutofit/>
          </a:bodyPr>
          <a:lstStyle/>
          <a:p>
            <a:pPr fontAlgn="auto" hangingPunct="1">
              <a:lnSpc>
                <a:spcPct val="90000"/>
              </a:lnSpc>
              <a:spcBef>
                <a:spcPts val="1000"/>
              </a:spcBef>
              <a:spcAft>
                <a:spcPts val="0"/>
              </a:spcAft>
              <a:defRPr sz="1800" b="0" i="0" u="none" strike="noStrike" kern="0" cap="none" spc="0" baseline="0">
                <a:solidFill>
                  <a:srgbClr val="000000"/>
                </a:solidFill>
                <a:uFillTx/>
              </a:defRPr>
            </a:pPr>
            <a:endParaRPr lang="pl-PL" sz="2400" kern="0" dirty="0">
              <a:solidFill>
                <a:srgbClr val="6D6E71"/>
              </a:solidFill>
              <a:latin typeface="Arial"/>
            </a:endParaRPr>
          </a:p>
        </p:txBody>
      </p:sp>
      <p:sp>
        <p:nvSpPr>
          <p:cNvPr id="3" name="Prostokąt 7">
            <a:extLst>
              <a:ext uri="{FF2B5EF4-FFF2-40B4-BE49-F238E27FC236}">
                <a16:creationId xmlns="" xmlns:a16="http://schemas.microsoft.com/office/drawing/2014/main" id="{AAE4A641-7920-4CD7-BC11-564C63635724}"/>
              </a:ext>
            </a:extLst>
          </p:cNvPr>
          <p:cNvSpPr/>
          <p:nvPr/>
        </p:nvSpPr>
        <p:spPr>
          <a:xfrm>
            <a:off x="888094" y="2128736"/>
            <a:ext cx="9141823" cy="3739850"/>
          </a:xfrm>
          <a:prstGeom prst="rect">
            <a:avLst/>
          </a:prstGeom>
          <a:noFill/>
          <a:ln cap="flat">
            <a:noFill/>
            <a:prstDash val="solid"/>
          </a:ln>
        </p:spPr>
        <p:txBody>
          <a:bodyPr vert="horz" wrap="square" lIns="91440" tIns="45720" rIns="91440" bIns="45720" anchor="ctr" anchorCtr="0" compatLnSpc="1">
            <a:noAutofit/>
          </a:bodyPr>
          <a:lstStyle/>
          <a:p>
            <a:pPr fontAlgn="auto" hangingPunct="1">
              <a:spcBef>
                <a:spcPts val="0"/>
              </a:spcBef>
              <a:spcAft>
                <a:spcPts val="0"/>
              </a:spcAft>
              <a:defRPr sz="1800" b="0" i="0" u="none" strike="noStrike" kern="0" cap="none" spc="0" baseline="0">
                <a:solidFill>
                  <a:srgbClr val="000000"/>
                </a:solidFill>
                <a:uFillTx/>
              </a:defRPr>
            </a:pPr>
            <a:r>
              <a:rPr lang="pl-PL" sz="9600" b="1" dirty="0" smtClean="0">
                <a:solidFill>
                  <a:srgbClr val="6D6E71"/>
                </a:solidFill>
                <a:latin typeface="Arial"/>
              </a:rPr>
              <a:t>Co…</a:t>
            </a:r>
            <a:endParaRPr lang="pl-PL" sz="9600" b="1" dirty="0">
              <a:solidFill>
                <a:srgbClr val="6D6E71"/>
              </a:solidFill>
              <a:latin typeface="Arial"/>
            </a:endParaRPr>
          </a:p>
          <a:p>
            <a:pPr fontAlgn="auto" hangingPunct="1">
              <a:spcBef>
                <a:spcPts val="0"/>
              </a:spcBef>
              <a:spcAft>
                <a:spcPts val="0"/>
              </a:spcAft>
              <a:defRPr sz="1800" b="0" i="0" u="none" strike="noStrike" kern="0" cap="none" spc="0" baseline="0">
                <a:solidFill>
                  <a:srgbClr val="000000"/>
                </a:solidFill>
                <a:uFillTx/>
              </a:defRPr>
            </a:pPr>
            <a:r>
              <a:rPr lang="pl-PL" sz="3800" kern="0" dirty="0" smtClean="0">
                <a:solidFill>
                  <a:srgbClr val="6D6E71"/>
                </a:solidFill>
                <a:latin typeface="Arial"/>
              </a:rPr>
              <a:t>Jeżeli intencją inwestora jest jedynie remont przepustu w celu jego utrzymania</a:t>
            </a:r>
            <a:endParaRPr lang="pl-PL" sz="3800" dirty="0">
              <a:solidFill>
                <a:srgbClr val="A43757"/>
              </a:solidFill>
              <a:latin typeface="Arial"/>
            </a:endParaRPr>
          </a:p>
        </p:txBody>
      </p:sp>
      <p:sp>
        <p:nvSpPr>
          <p:cNvPr id="5" name="Prostokąt 4">
            <a:extLst>
              <a:ext uri="{FF2B5EF4-FFF2-40B4-BE49-F238E27FC236}">
                <a16:creationId xmlns="" xmlns:a16="http://schemas.microsoft.com/office/drawing/2014/main" id="{BE3F4678-7513-4B1B-B657-593EDE29BFD1}"/>
              </a:ext>
            </a:extLst>
          </p:cNvPr>
          <p:cNvSpPr/>
          <p:nvPr/>
        </p:nvSpPr>
        <p:spPr>
          <a:xfrm>
            <a:off x="8637654" y="81888"/>
            <a:ext cx="3419526" cy="6447919"/>
          </a:xfrm>
          <a:prstGeom prst="rect">
            <a:avLst/>
          </a:prstGeom>
        </p:spPr>
        <p:txBody>
          <a:bodyPr wrap="none">
            <a:spAutoFit/>
          </a:bodyPr>
          <a:lstStyle/>
          <a:p>
            <a:pPr>
              <a:defRPr sz="1800" b="0" i="0" u="none" strike="noStrike" kern="0" cap="none" spc="0" baseline="0">
                <a:solidFill>
                  <a:srgbClr val="000000"/>
                </a:solidFill>
                <a:uFillTx/>
              </a:defRPr>
            </a:pPr>
            <a:r>
              <a:rPr lang="pl-PL" sz="41300" b="1" kern="0" dirty="0">
                <a:solidFill>
                  <a:srgbClr val="A43757"/>
                </a:solidFill>
                <a:latin typeface="Arial"/>
              </a:rPr>
              <a:t>?</a:t>
            </a:r>
          </a:p>
        </p:txBody>
      </p:sp>
      <p:pic>
        <p:nvPicPr>
          <p:cNvPr id="6" name="Obraz 8">
            <a:extLst>
              <a:ext uri="{FF2B5EF4-FFF2-40B4-BE49-F238E27FC236}">
                <a16:creationId xmlns="" xmlns:a16="http://schemas.microsoft.com/office/drawing/2014/main" id="{DE16B754-6AEB-4F2A-A359-3F597A943F54}"/>
              </a:ext>
            </a:extLst>
          </p:cNvPr>
          <p:cNvPicPr>
            <a:picLocks noChangeAspect="1"/>
          </p:cNvPicPr>
          <p:nvPr/>
        </p:nvPicPr>
        <p:blipFill>
          <a:blip r:embed="rId2"/>
          <a:srcRect/>
          <a:stretch>
            <a:fillRect/>
          </a:stretch>
        </p:blipFill>
        <p:spPr>
          <a:xfrm>
            <a:off x="-29028" y="691707"/>
            <a:ext cx="2994275" cy="774277"/>
          </a:xfrm>
          <a:prstGeom prst="rect">
            <a:avLst/>
          </a:prstGeom>
          <a:noFill/>
          <a:ln cap="flat">
            <a:noFill/>
          </a:ln>
        </p:spPr>
      </p:pic>
    </p:spTree>
    <p:extLst>
      <p:ext uri="{BB962C8B-B14F-4D97-AF65-F5344CB8AC3E}">
        <p14:creationId xmlns:p14="http://schemas.microsoft.com/office/powerpoint/2010/main" val="150483631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3">
            <a:extLst>
              <a:ext uri="{FF2B5EF4-FFF2-40B4-BE49-F238E27FC236}">
                <a16:creationId xmlns="" xmlns:a16="http://schemas.microsoft.com/office/drawing/2014/main" id="{A6354491-31B0-43FB-8259-DDE15F478206}"/>
              </a:ext>
            </a:extLst>
          </p:cNvPr>
          <p:cNvSpPr txBox="1"/>
          <p:nvPr/>
        </p:nvSpPr>
        <p:spPr>
          <a:xfrm>
            <a:off x="9864437" y="-734482"/>
            <a:ext cx="1251530" cy="6247866"/>
          </a:xfrm>
          <a:prstGeom prst="rect">
            <a:avLst/>
          </a:prstGeom>
          <a:noFill/>
          <a:ln cap="flat">
            <a:noFill/>
          </a:ln>
        </p:spPr>
        <p:txBody>
          <a:bodyPr vert="horz" wrap="square" lIns="91440" tIns="45720" rIns="91440" bIns="45720" anchor="t" anchorCtr="0" compatLnSpc="1">
            <a:spAutoFit/>
          </a:bodyPr>
          <a:lstStyle/>
          <a:p>
            <a:pPr fontAlgn="auto" hangingPunct="1">
              <a:spcBef>
                <a:spcPts val="0"/>
              </a:spcBef>
              <a:spcAft>
                <a:spcPts val="0"/>
              </a:spcAft>
              <a:defRPr sz="1800" b="0" i="0" u="none" strike="noStrike" kern="0" cap="none" spc="0" baseline="0">
                <a:solidFill>
                  <a:srgbClr val="000000"/>
                </a:solidFill>
                <a:uFillTx/>
              </a:defRPr>
            </a:pPr>
            <a:r>
              <a:rPr lang="pl-PL" sz="40000" kern="0" dirty="0">
                <a:solidFill>
                  <a:srgbClr val="A43757"/>
                </a:solidFill>
                <a:latin typeface="Arial"/>
              </a:rPr>
              <a:t>„</a:t>
            </a:r>
          </a:p>
        </p:txBody>
      </p:sp>
      <p:sp>
        <p:nvSpPr>
          <p:cNvPr id="3" name="Prostokąt 12">
            <a:extLst>
              <a:ext uri="{FF2B5EF4-FFF2-40B4-BE49-F238E27FC236}">
                <a16:creationId xmlns="" xmlns:a16="http://schemas.microsoft.com/office/drawing/2014/main" id="{CADF51CA-C817-4F45-9C4F-DA32C6F4842E}"/>
              </a:ext>
            </a:extLst>
          </p:cNvPr>
          <p:cNvSpPr/>
          <p:nvPr/>
        </p:nvSpPr>
        <p:spPr>
          <a:xfrm>
            <a:off x="4025902" y="5513383"/>
            <a:ext cx="8229599" cy="726563"/>
          </a:xfrm>
          <a:prstGeom prst="rect">
            <a:avLst/>
          </a:prstGeom>
          <a:solidFill>
            <a:srgbClr val="A43757"/>
          </a:solidFill>
          <a:ln cap="flat">
            <a:noFill/>
            <a:prstDash val="solid"/>
          </a:ln>
        </p:spPr>
        <p:txBody>
          <a:bodyPr vert="horz" wrap="square" lIns="395999" tIns="45720" rIns="91440" bIns="45720" anchor="ctr" anchorCtr="0" compatLnSpc="1">
            <a:noAutofit/>
          </a:bodyPr>
          <a:lstStyle/>
          <a:p>
            <a:pPr fontAlgn="auto" hangingPunct="1">
              <a:spcBef>
                <a:spcPts val="0"/>
              </a:spcBef>
              <a:spcAft>
                <a:spcPts val="0"/>
              </a:spcAft>
              <a:defRPr sz="1800" b="0" i="0" u="none" strike="noStrike" kern="0" cap="none" spc="0" baseline="0">
                <a:solidFill>
                  <a:srgbClr val="000000"/>
                </a:solidFill>
                <a:uFillTx/>
              </a:defRPr>
            </a:pPr>
            <a:r>
              <a:rPr lang="pl-PL" b="1" kern="0" dirty="0">
                <a:solidFill>
                  <a:srgbClr val="FFFFFF"/>
                </a:solidFill>
                <a:latin typeface="Arial"/>
              </a:rPr>
              <a:t>Wyrok Wojewódzkiego Sąd Administracyjny w Gdańsku z dnia</a:t>
            </a:r>
            <a:br>
              <a:rPr lang="pl-PL" b="1" kern="0" dirty="0">
                <a:solidFill>
                  <a:srgbClr val="FFFFFF"/>
                </a:solidFill>
                <a:latin typeface="Arial"/>
              </a:rPr>
            </a:br>
            <a:r>
              <a:rPr lang="pl-PL" b="1" kern="0" dirty="0" smtClean="0">
                <a:solidFill>
                  <a:srgbClr val="FFFFFF"/>
                </a:solidFill>
                <a:latin typeface="Arial"/>
              </a:rPr>
              <a:t>9 listopada 2017 </a:t>
            </a:r>
            <a:r>
              <a:rPr lang="pl-PL" b="1" kern="0" dirty="0">
                <a:solidFill>
                  <a:srgbClr val="FFFFFF"/>
                </a:solidFill>
                <a:latin typeface="Arial"/>
              </a:rPr>
              <a:t>r. (sygn. akt II </a:t>
            </a:r>
            <a:r>
              <a:rPr lang="pl-PL" b="1" kern="0" dirty="0" smtClean="0">
                <a:solidFill>
                  <a:srgbClr val="FFFFFF"/>
                </a:solidFill>
                <a:latin typeface="Arial"/>
              </a:rPr>
              <a:t>OSK 414/16).</a:t>
            </a:r>
            <a:endParaRPr lang="pl-PL" b="1" kern="0" dirty="0">
              <a:solidFill>
                <a:srgbClr val="FFFFFF"/>
              </a:solidFill>
              <a:latin typeface="Arial"/>
            </a:endParaRPr>
          </a:p>
        </p:txBody>
      </p:sp>
      <p:sp>
        <p:nvSpPr>
          <p:cNvPr id="5" name="Objaśnienie prostokątne 2">
            <a:extLst>
              <a:ext uri="{FF2B5EF4-FFF2-40B4-BE49-F238E27FC236}">
                <a16:creationId xmlns="" xmlns:a16="http://schemas.microsoft.com/office/drawing/2014/main" id="{316B3EBA-11D3-4399-9F86-A4AF1C175A88}"/>
              </a:ext>
            </a:extLst>
          </p:cNvPr>
          <p:cNvSpPr/>
          <p:nvPr/>
        </p:nvSpPr>
        <p:spPr>
          <a:xfrm>
            <a:off x="4025902" y="1542199"/>
            <a:ext cx="7686720" cy="3464780"/>
          </a:xfrm>
          <a:custGeom>
            <a:avLst>
              <a:gd name="f0" fmla="val 285"/>
              <a:gd name="f1" fmla="val 15807"/>
            </a:avLst>
            <a:gdLst>
              <a:gd name="f2" fmla="val 10800000"/>
              <a:gd name="f3" fmla="val 5400000"/>
              <a:gd name="f4" fmla="val 180"/>
              <a:gd name="f5" fmla="val w"/>
              <a:gd name="f6" fmla="val h"/>
              <a:gd name="f7" fmla="val 0"/>
              <a:gd name="f8" fmla="val 21600"/>
              <a:gd name="f9" fmla="+- 0 0 1"/>
              <a:gd name="f10" fmla="val 2147483647"/>
              <a:gd name="f11" fmla="val 3590"/>
              <a:gd name="f12" fmla="val 8970"/>
              <a:gd name="f13" fmla="val 12630"/>
              <a:gd name="f14" fmla="val 18010"/>
              <a:gd name="f15" fmla="val -2147483647"/>
              <a:gd name="f16" fmla="+- 0 0 180"/>
              <a:gd name="f17" fmla="*/ f5 1 21600"/>
              <a:gd name="f18" fmla="*/ f6 1 21600"/>
              <a:gd name="f19" fmla="+- f8 0 f7"/>
              <a:gd name="f20" fmla="pin -2147483647 f0 2147483647"/>
              <a:gd name="f21" fmla="pin -2147483647 f1 2147483647"/>
              <a:gd name="f22" fmla="*/ f16 f2 1"/>
              <a:gd name="f23" fmla="val f20"/>
              <a:gd name="f24" fmla="val f21"/>
              <a:gd name="f25" fmla="*/ f19 1 21600"/>
              <a:gd name="f26" fmla="*/ f20 f17 1"/>
              <a:gd name="f27" fmla="*/ f21 f18 1"/>
              <a:gd name="f28" fmla="*/ f22 1 f4"/>
              <a:gd name="f29" fmla="+- f23 0 10800"/>
              <a:gd name="f30" fmla="+- f24 0 10800"/>
              <a:gd name="f31" fmla="+- f24 0 21600"/>
              <a:gd name="f32" fmla="+- f23 0 21600"/>
              <a:gd name="f33" fmla="*/ 0 f25 1"/>
              <a:gd name="f34" fmla="*/ 21600 f25 1"/>
              <a:gd name="f35" fmla="*/ f23 f17 1"/>
              <a:gd name="f36" fmla="*/ f24 f18 1"/>
              <a:gd name="f37" fmla="+- f28 0 f3"/>
              <a:gd name="f38" fmla="abs f29"/>
              <a:gd name="f39" fmla="abs f30"/>
              <a:gd name="f40" fmla="*/ f33 1 f25"/>
              <a:gd name="f41" fmla="*/ f34 1 f25"/>
              <a:gd name="f42" fmla="+- f38 0 f39"/>
              <a:gd name="f43" fmla="+- f39 0 f38"/>
              <a:gd name="f44" fmla="*/ f40 f17 1"/>
              <a:gd name="f45" fmla="*/ f41 f17 1"/>
              <a:gd name="f46" fmla="*/ f41 f18 1"/>
              <a:gd name="f47" fmla="*/ f40 f18 1"/>
              <a:gd name="f48" fmla="?: f30 f9 f42"/>
              <a:gd name="f49" fmla="?: f30 f42 f9"/>
              <a:gd name="f50" fmla="?: f29 f9 f43"/>
              <a:gd name="f51" fmla="?: f29 f43 f9"/>
              <a:gd name="f52" fmla="?: f23 f9 f48"/>
              <a:gd name="f53" fmla="?: f23 f9 f49"/>
              <a:gd name="f54" fmla="?: f31 f50 f9"/>
              <a:gd name="f55" fmla="?: f31 f51 f9"/>
              <a:gd name="f56" fmla="?: f32 f49 f9"/>
              <a:gd name="f57" fmla="?: f32 f48 f9"/>
              <a:gd name="f58" fmla="?: f24 f9 f51"/>
              <a:gd name="f59" fmla="?: f24 f9 f50"/>
              <a:gd name="f60" fmla="?: f52 f23 0"/>
              <a:gd name="f61" fmla="?: f52 f24 6280"/>
              <a:gd name="f62" fmla="?: f53 f23 0"/>
              <a:gd name="f63" fmla="?: f53 f24 15320"/>
              <a:gd name="f64" fmla="?: f54 f23 6280"/>
              <a:gd name="f65" fmla="?: f54 f24 21600"/>
              <a:gd name="f66" fmla="?: f55 f23 15320"/>
              <a:gd name="f67" fmla="?: f55 f24 21600"/>
              <a:gd name="f68" fmla="?: f56 f23 21600"/>
              <a:gd name="f69" fmla="?: f56 f24 15320"/>
              <a:gd name="f70" fmla="?: f57 f23 21600"/>
              <a:gd name="f71" fmla="?: f57 f24 6280"/>
              <a:gd name="f72" fmla="?: f58 f23 15320"/>
              <a:gd name="f73" fmla="?: f58 f24 0"/>
              <a:gd name="f74" fmla="?: f59 f23 6280"/>
              <a:gd name="f75" fmla="?: f59 f24 0"/>
            </a:gdLst>
            <a:ahLst>
              <a:ahXY gdRefX="f0" minX="f15" maxX="f10" gdRefY="f1" minY="f15" maxY="f10">
                <a:pos x="f26" y="f27"/>
              </a:ahXY>
            </a:ahLst>
            <a:cxnLst>
              <a:cxn ang="3cd4">
                <a:pos x="hc" y="t"/>
              </a:cxn>
              <a:cxn ang="0">
                <a:pos x="r" y="vc"/>
              </a:cxn>
              <a:cxn ang="cd4">
                <a:pos x="hc" y="b"/>
              </a:cxn>
              <a:cxn ang="cd2">
                <a:pos x="l" y="vc"/>
              </a:cxn>
              <a:cxn ang="f37">
                <a:pos x="f35" y="f36"/>
              </a:cxn>
            </a:cxnLst>
            <a:rect l="f44" t="f47" r="f45" b="f46"/>
            <a:pathLst>
              <a:path w="21600" h="21600">
                <a:moveTo>
                  <a:pt x="f7" y="f7"/>
                </a:moveTo>
                <a:lnTo>
                  <a:pt x="f7" y="f11"/>
                </a:lnTo>
                <a:lnTo>
                  <a:pt x="f60" y="f61"/>
                </a:lnTo>
                <a:lnTo>
                  <a:pt x="f7" y="f12"/>
                </a:lnTo>
                <a:lnTo>
                  <a:pt x="f7" y="f13"/>
                </a:lnTo>
                <a:lnTo>
                  <a:pt x="f62" y="f63"/>
                </a:lnTo>
                <a:lnTo>
                  <a:pt x="f7" y="f14"/>
                </a:lnTo>
                <a:lnTo>
                  <a:pt x="f7" y="f8"/>
                </a:lnTo>
                <a:lnTo>
                  <a:pt x="f11" y="f8"/>
                </a:lnTo>
                <a:lnTo>
                  <a:pt x="f64" y="f65"/>
                </a:lnTo>
                <a:lnTo>
                  <a:pt x="f12" y="f8"/>
                </a:lnTo>
                <a:lnTo>
                  <a:pt x="f13" y="f8"/>
                </a:lnTo>
                <a:lnTo>
                  <a:pt x="f66" y="f67"/>
                </a:lnTo>
                <a:lnTo>
                  <a:pt x="f14" y="f8"/>
                </a:lnTo>
                <a:lnTo>
                  <a:pt x="f8" y="f8"/>
                </a:lnTo>
                <a:lnTo>
                  <a:pt x="f8" y="f14"/>
                </a:lnTo>
                <a:lnTo>
                  <a:pt x="f68" y="f69"/>
                </a:lnTo>
                <a:lnTo>
                  <a:pt x="f8" y="f13"/>
                </a:lnTo>
                <a:lnTo>
                  <a:pt x="f8" y="f12"/>
                </a:lnTo>
                <a:lnTo>
                  <a:pt x="f70" y="f71"/>
                </a:lnTo>
                <a:lnTo>
                  <a:pt x="f8" y="f11"/>
                </a:lnTo>
                <a:lnTo>
                  <a:pt x="f8" y="f7"/>
                </a:lnTo>
                <a:lnTo>
                  <a:pt x="f14" y="f7"/>
                </a:lnTo>
                <a:lnTo>
                  <a:pt x="f72" y="f73"/>
                </a:lnTo>
                <a:lnTo>
                  <a:pt x="f13" y="f7"/>
                </a:lnTo>
                <a:lnTo>
                  <a:pt x="f12" y="f7"/>
                </a:lnTo>
                <a:lnTo>
                  <a:pt x="f74" y="f75"/>
                </a:lnTo>
                <a:lnTo>
                  <a:pt x="f11" y="f7"/>
                </a:lnTo>
                <a:lnTo>
                  <a:pt x="f7" y="f7"/>
                </a:lnTo>
                <a:close/>
              </a:path>
            </a:pathLst>
          </a:custGeom>
          <a:solidFill>
            <a:srgbClr val="FFFFFF">
              <a:alpha val="76000"/>
            </a:srgbClr>
          </a:solidFill>
          <a:ln w="12701" cap="flat">
            <a:solidFill>
              <a:srgbClr val="A43757"/>
            </a:solidFill>
            <a:prstDash val="solid"/>
            <a:miter/>
          </a:ln>
        </p:spPr>
        <p:txBody>
          <a:bodyPr vert="horz" wrap="square" lIns="287999" tIns="45720" rIns="287999" bIns="45720" anchor="ctr" anchorCtr="0" compatLnSpc="1">
            <a:noAutofit/>
          </a:bodyPr>
          <a:lstStyle/>
          <a:p>
            <a:pPr algn="just" fontAlgn="auto" hangingPunct="1">
              <a:spcBef>
                <a:spcPts val="0"/>
              </a:spcBef>
              <a:spcAft>
                <a:spcPts val="0"/>
              </a:spcAft>
              <a:defRPr sz="1800" b="0" i="0" u="none" strike="noStrike" kern="0" cap="none" spc="0" baseline="0">
                <a:solidFill>
                  <a:srgbClr val="000000"/>
                </a:solidFill>
                <a:uFillTx/>
              </a:defRPr>
            </a:pPr>
            <a:r>
              <a:rPr lang="pl-PL" sz="2400" i="1" kern="0" dirty="0">
                <a:solidFill>
                  <a:srgbClr val="6D6E71"/>
                </a:solidFill>
                <a:latin typeface="Arial"/>
              </a:rPr>
              <a:t>1. Wszelkie roboty </a:t>
            </a:r>
            <a:r>
              <a:rPr lang="pl-PL" sz="2400" b="1" i="1" kern="0" dirty="0">
                <a:solidFill>
                  <a:srgbClr val="A43757"/>
                </a:solidFill>
                <a:latin typeface="Arial"/>
              </a:rPr>
              <a:t>związane z utrzymaniem urządzenia wodnego</a:t>
            </a:r>
            <a:r>
              <a:rPr lang="pl-PL" sz="2400" i="1" kern="0" dirty="0">
                <a:solidFill>
                  <a:srgbClr val="6D6E71"/>
                </a:solidFill>
                <a:latin typeface="Arial"/>
              </a:rPr>
              <a:t> (np. przepustu funkcjonalnie związanego z rowem melioracyjnym), w tym także remonty przeprowadzane w celu zachowania urządzenia nie wymagają uzyskania pozwolenia wodnoprawnego</a:t>
            </a:r>
            <a:r>
              <a:rPr lang="pl-PL" sz="2400" i="1" kern="0" dirty="0" smtClean="0">
                <a:solidFill>
                  <a:srgbClr val="6D6E71"/>
                </a:solidFill>
                <a:latin typeface="Arial"/>
              </a:rPr>
              <a:t>.</a:t>
            </a:r>
            <a:endParaRPr lang="pl-PL" sz="2400" i="1" kern="0" dirty="0">
              <a:solidFill>
                <a:srgbClr val="6D6E71"/>
              </a:solidFill>
              <a:latin typeface="Arial"/>
            </a:endParaRPr>
          </a:p>
        </p:txBody>
      </p:sp>
      <p:sp>
        <p:nvSpPr>
          <p:cNvPr id="6" name="Symbol zastępczy tekstu 1">
            <a:extLst>
              <a:ext uri="{FF2B5EF4-FFF2-40B4-BE49-F238E27FC236}">
                <a16:creationId xmlns="" xmlns:a16="http://schemas.microsoft.com/office/drawing/2014/main" id="{986C2973-259C-4362-A797-7A3611A37BCB}"/>
              </a:ext>
            </a:extLst>
          </p:cNvPr>
          <p:cNvSpPr txBox="1"/>
          <p:nvPr/>
        </p:nvSpPr>
        <p:spPr>
          <a:xfrm>
            <a:off x="1854202" y="771525"/>
            <a:ext cx="8826502" cy="677863"/>
          </a:xfrm>
          <a:prstGeom prst="rect">
            <a:avLst/>
          </a:prstGeom>
          <a:noFill/>
          <a:ln cap="flat">
            <a:noFill/>
          </a:ln>
        </p:spPr>
        <p:txBody>
          <a:bodyPr vert="horz" wrap="square" lIns="91440" tIns="45720" rIns="91440" bIns="45720" anchor="ctr" anchorCtr="0" compatLnSpc="1">
            <a:noAutofit/>
          </a:bodyPr>
          <a:lstStyle/>
          <a:p>
            <a:pPr fontAlgn="auto" hangingPunct="1">
              <a:lnSpc>
                <a:spcPct val="90000"/>
              </a:lnSpc>
              <a:spcBef>
                <a:spcPts val="1000"/>
              </a:spcBef>
              <a:spcAft>
                <a:spcPts val="0"/>
              </a:spcAft>
              <a:defRPr sz="1800" b="0" i="0" u="none" strike="noStrike" kern="0" cap="none" spc="0" baseline="0">
                <a:solidFill>
                  <a:srgbClr val="000000"/>
                </a:solidFill>
                <a:uFillTx/>
              </a:defRPr>
            </a:pPr>
            <a:r>
              <a:rPr lang="pl-PL" sz="2500" kern="0" dirty="0">
                <a:solidFill>
                  <a:srgbClr val="6D6E71"/>
                </a:solidFill>
                <a:latin typeface="Arial"/>
              </a:rPr>
              <a:t>PRECEDENSOWY WYROK W SPRAWIE OPŁATY STAŁEJ</a:t>
            </a:r>
          </a:p>
        </p:txBody>
      </p:sp>
      <p:pic>
        <p:nvPicPr>
          <p:cNvPr id="8" name="Obraz 7" descr="Obraz zawierający tekst, książka&#10;&#10;Opis wygenerowany przy wysokim poziomie pewności">
            <a:extLst>
              <a:ext uri="{FF2B5EF4-FFF2-40B4-BE49-F238E27FC236}">
                <a16:creationId xmlns="" xmlns:a16="http://schemas.microsoft.com/office/drawing/2014/main" id="{7CAF3308-78B7-4858-8895-836E3BFE32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78" y="2035756"/>
            <a:ext cx="3477627" cy="3477627"/>
          </a:xfrm>
          <a:prstGeom prst="rect">
            <a:avLst/>
          </a:prstGeom>
        </p:spPr>
      </p:pic>
    </p:spTree>
    <p:extLst>
      <p:ext uri="{BB962C8B-B14F-4D97-AF65-F5344CB8AC3E}">
        <p14:creationId xmlns:p14="http://schemas.microsoft.com/office/powerpoint/2010/main" val="1562341982"/>
      </p:ext>
    </p:extLst>
  </p:cSld>
  <p:clrMapOvr>
    <a:masterClrMapping/>
  </p:clrMapOvr>
  <p:transition spd="slow">
    <p:push dir="u"/>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3">
            <a:extLst>
              <a:ext uri="{FF2B5EF4-FFF2-40B4-BE49-F238E27FC236}">
                <a16:creationId xmlns="" xmlns:a16="http://schemas.microsoft.com/office/drawing/2014/main" id="{A6354491-31B0-43FB-8259-DDE15F478206}"/>
              </a:ext>
            </a:extLst>
          </p:cNvPr>
          <p:cNvSpPr txBox="1"/>
          <p:nvPr/>
        </p:nvSpPr>
        <p:spPr>
          <a:xfrm>
            <a:off x="9864437" y="-734482"/>
            <a:ext cx="1251530" cy="6247866"/>
          </a:xfrm>
          <a:prstGeom prst="rect">
            <a:avLst/>
          </a:prstGeom>
          <a:noFill/>
          <a:ln cap="flat">
            <a:noFill/>
          </a:ln>
        </p:spPr>
        <p:txBody>
          <a:bodyPr vert="horz" wrap="square" lIns="91440" tIns="45720" rIns="91440" bIns="45720" anchor="t" anchorCtr="0" compatLnSpc="1">
            <a:spAutoFit/>
          </a:bodyPr>
          <a:lstStyle/>
          <a:p>
            <a:pPr fontAlgn="auto" hangingPunct="1">
              <a:spcBef>
                <a:spcPts val="0"/>
              </a:spcBef>
              <a:spcAft>
                <a:spcPts val="0"/>
              </a:spcAft>
              <a:defRPr sz="1800" b="0" i="0" u="none" strike="noStrike" kern="0" cap="none" spc="0" baseline="0">
                <a:solidFill>
                  <a:srgbClr val="000000"/>
                </a:solidFill>
                <a:uFillTx/>
              </a:defRPr>
            </a:pPr>
            <a:r>
              <a:rPr lang="pl-PL" sz="40000" kern="0" dirty="0">
                <a:solidFill>
                  <a:srgbClr val="A43757"/>
                </a:solidFill>
                <a:latin typeface="Arial"/>
              </a:rPr>
              <a:t>„</a:t>
            </a:r>
          </a:p>
        </p:txBody>
      </p:sp>
      <p:sp>
        <p:nvSpPr>
          <p:cNvPr id="3" name="Prostokąt 12">
            <a:extLst>
              <a:ext uri="{FF2B5EF4-FFF2-40B4-BE49-F238E27FC236}">
                <a16:creationId xmlns="" xmlns:a16="http://schemas.microsoft.com/office/drawing/2014/main" id="{CADF51CA-C817-4F45-9C4F-DA32C6F4842E}"/>
              </a:ext>
            </a:extLst>
          </p:cNvPr>
          <p:cNvSpPr/>
          <p:nvPr/>
        </p:nvSpPr>
        <p:spPr>
          <a:xfrm>
            <a:off x="4025902" y="5513383"/>
            <a:ext cx="8229599" cy="726563"/>
          </a:xfrm>
          <a:prstGeom prst="rect">
            <a:avLst/>
          </a:prstGeom>
          <a:solidFill>
            <a:srgbClr val="A43757"/>
          </a:solidFill>
          <a:ln cap="flat">
            <a:noFill/>
            <a:prstDash val="solid"/>
          </a:ln>
        </p:spPr>
        <p:txBody>
          <a:bodyPr vert="horz" wrap="square" lIns="395999" tIns="45720" rIns="91440" bIns="45720" anchor="ctr" anchorCtr="0" compatLnSpc="1">
            <a:noAutofit/>
          </a:bodyPr>
          <a:lstStyle/>
          <a:p>
            <a:pPr fontAlgn="auto" hangingPunct="1">
              <a:spcBef>
                <a:spcPts val="0"/>
              </a:spcBef>
              <a:spcAft>
                <a:spcPts val="0"/>
              </a:spcAft>
              <a:defRPr sz="1800" b="0" i="0" u="none" strike="noStrike" kern="0" cap="none" spc="0" baseline="0">
                <a:solidFill>
                  <a:srgbClr val="000000"/>
                </a:solidFill>
                <a:uFillTx/>
              </a:defRPr>
            </a:pPr>
            <a:r>
              <a:rPr lang="pl-PL" b="1" kern="0" dirty="0">
                <a:solidFill>
                  <a:srgbClr val="FFFFFF"/>
                </a:solidFill>
                <a:latin typeface="Arial"/>
              </a:rPr>
              <a:t>Wyrok Wojewódzkiego Sąd Administracyjny w Gdańsku z dnia</a:t>
            </a:r>
            <a:br>
              <a:rPr lang="pl-PL" b="1" kern="0" dirty="0">
                <a:solidFill>
                  <a:srgbClr val="FFFFFF"/>
                </a:solidFill>
                <a:latin typeface="Arial"/>
              </a:rPr>
            </a:br>
            <a:r>
              <a:rPr lang="pl-PL" b="1" kern="0" dirty="0" smtClean="0">
                <a:solidFill>
                  <a:srgbClr val="FFFFFF"/>
                </a:solidFill>
                <a:latin typeface="Arial"/>
              </a:rPr>
              <a:t>9 listopada 2017 </a:t>
            </a:r>
            <a:r>
              <a:rPr lang="pl-PL" b="1" kern="0" dirty="0">
                <a:solidFill>
                  <a:srgbClr val="FFFFFF"/>
                </a:solidFill>
                <a:latin typeface="Arial"/>
              </a:rPr>
              <a:t>r. (sygn. akt II </a:t>
            </a:r>
            <a:r>
              <a:rPr lang="pl-PL" b="1" kern="0" dirty="0" smtClean="0">
                <a:solidFill>
                  <a:srgbClr val="FFFFFF"/>
                </a:solidFill>
                <a:latin typeface="Arial"/>
              </a:rPr>
              <a:t>OSK 414/16).</a:t>
            </a:r>
            <a:endParaRPr lang="pl-PL" b="1" kern="0" dirty="0">
              <a:solidFill>
                <a:srgbClr val="FFFFFF"/>
              </a:solidFill>
              <a:latin typeface="Arial"/>
            </a:endParaRPr>
          </a:p>
        </p:txBody>
      </p:sp>
      <p:sp>
        <p:nvSpPr>
          <p:cNvPr id="5" name="Objaśnienie prostokątne 2">
            <a:extLst>
              <a:ext uri="{FF2B5EF4-FFF2-40B4-BE49-F238E27FC236}">
                <a16:creationId xmlns="" xmlns:a16="http://schemas.microsoft.com/office/drawing/2014/main" id="{316B3EBA-11D3-4399-9F86-A4AF1C175A88}"/>
              </a:ext>
            </a:extLst>
          </p:cNvPr>
          <p:cNvSpPr/>
          <p:nvPr/>
        </p:nvSpPr>
        <p:spPr>
          <a:xfrm>
            <a:off x="4025902" y="1542199"/>
            <a:ext cx="7686720" cy="3464780"/>
          </a:xfrm>
          <a:custGeom>
            <a:avLst>
              <a:gd name="f0" fmla="val 285"/>
              <a:gd name="f1" fmla="val 15807"/>
            </a:avLst>
            <a:gdLst>
              <a:gd name="f2" fmla="val 10800000"/>
              <a:gd name="f3" fmla="val 5400000"/>
              <a:gd name="f4" fmla="val 180"/>
              <a:gd name="f5" fmla="val w"/>
              <a:gd name="f6" fmla="val h"/>
              <a:gd name="f7" fmla="val 0"/>
              <a:gd name="f8" fmla="val 21600"/>
              <a:gd name="f9" fmla="+- 0 0 1"/>
              <a:gd name="f10" fmla="val 2147483647"/>
              <a:gd name="f11" fmla="val 3590"/>
              <a:gd name="f12" fmla="val 8970"/>
              <a:gd name="f13" fmla="val 12630"/>
              <a:gd name="f14" fmla="val 18010"/>
              <a:gd name="f15" fmla="val -2147483647"/>
              <a:gd name="f16" fmla="+- 0 0 180"/>
              <a:gd name="f17" fmla="*/ f5 1 21600"/>
              <a:gd name="f18" fmla="*/ f6 1 21600"/>
              <a:gd name="f19" fmla="+- f8 0 f7"/>
              <a:gd name="f20" fmla="pin -2147483647 f0 2147483647"/>
              <a:gd name="f21" fmla="pin -2147483647 f1 2147483647"/>
              <a:gd name="f22" fmla="*/ f16 f2 1"/>
              <a:gd name="f23" fmla="val f20"/>
              <a:gd name="f24" fmla="val f21"/>
              <a:gd name="f25" fmla="*/ f19 1 21600"/>
              <a:gd name="f26" fmla="*/ f20 f17 1"/>
              <a:gd name="f27" fmla="*/ f21 f18 1"/>
              <a:gd name="f28" fmla="*/ f22 1 f4"/>
              <a:gd name="f29" fmla="+- f23 0 10800"/>
              <a:gd name="f30" fmla="+- f24 0 10800"/>
              <a:gd name="f31" fmla="+- f24 0 21600"/>
              <a:gd name="f32" fmla="+- f23 0 21600"/>
              <a:gd name="f33" fmla="*/ 0 f25 1"/>
              <a:gd name="f34" fmla="*/ 21600 f25 1"/>
              <a:gd name="f35" fmla="*/ f23 f17 1"/>
              <a:gd name="f36" fmla="*/ f24 f18 1"/>
              <a:gd name="f37" fmla="+- f28 0 f3"/>
              <a:gd name="f38" fmla="abs f29"/>
              <a:gd name="f39" fmla="abs f30"/>
              <a:gd name="f40" fmla="*/ f33 1 f25"/>
              <a:gd name="f41" fmla="*/ f34 1 f25"/>
              <a:gd name="f42" fmla="+- f38 0 f39"/>
              <a:gd name="f43" fmla="+- f39 0 f38"/>
              <a:gd name="f44" fmla="*/ f40 f17 1"/>
              <a:gd name="f45" fmla="*/ f41 f17 1"/>
              <a:gd name="f46" fmla="*/ f41 f18 1"/>
              <a:gd name="f47" fmla="*/ f40 f18 1"/>
              <a:gd name="f48" fmla="?: f30 f9 f42"/>
              <a:gd name="f49" fmla="?: f30 f42 f9"/>
              <a:gd name="f50" fmla="?: f29 f9 f43"/>
              <a:gd name="f51" fmla="?: f29 f43 f9"/>
              <a:gd name="f52" fmla="?: f23 f9 f48"/>
              <a:gd name="f53" fmla="?: f23 f9 f49"/>
              <a:gd name="f54" fmla="?: f31 f50 f9"/>
              <a:gd name="f55" fmla="?: f31 f51 f9"/>
              <a:gd name="f56" fmla="?: f32 f49 f9"/>
              <a:gd name="f57" fmla="?: f32 f48 f9"/>
              <a:gd name="f58" fmla="?: f24 f9 f51"/>
              <a:gd name="f59" fmla="?: f24 f9 f50"/>
              <a:gd name="f60" fmla="?: f52 f23 0"/>
              <a:gd name="f61" fmla="?: f52 f24 6280"/>
              <a:gd name="f62" fmla="?: f53 f23 0"/>
              <a:gd name="f63" fmla="?: f53 f24 15320"/>
              <a:gd name="f64" fmla="?: f54 f23 6280"/>
              <a:gd name="f65" fmla="?: f54 f24 21600"/>
              <a:gd name="f66" fmla="?: f55 f23 15320"/>
              <a:gd name="f67" fmla="?: f55 f24 21600"/>
              <a:gd name="f68" fmla="?: f56 f23 21600"/>
              <a:gd name="f69" fmla="?: f56 f24 15320"/>
              <a:gd name="f70" fmla="?: f57 f23 21600"/>
              <a:gd name="f71" fmla="?: f57 f24 6280"/>
              <a:gd name="f72" fmla="?: f58 f23 15320"/>
              <a:gd name="f73" fmla="?: f58 f24 0"/>
              <a:gd name="f74" fmla="?: f59 f23 6280"/>
              <a:gd name="f75" fmla="?: f59 f24 0"/>
            </a:gdLst>
            <a:ahLst>
              <a:ahXY gdRefX="f0" minX="f15" maxX="f10" gdRefY="f1" minY="f15" maxY="f10">
                <a:pos x="f26" y="f27"/>
              </a:ahXY>
            </a:ahLst>
            <a:cxnLst>
              <a:cxn ang="3cd4">
                <a:pos x="hc" y="t"/>
              </a:cxn>
              <a:cxn ang="0">
                <a:pos x="r" y="vc"/>
              </a:cxn>
              <a:cxn ang="cd4">
                <a:pos x="hc" y="b"/>
              </a:cxn>
              <a:cxn ang="cd2">
                <a:pos x="l" y="vc"/>
              </a:cxn>
              <a:cxn ang="f37">
                <a:pos x="f35" y="f36"/>
              </a:cxn>
            </a:cxnLst>
            <a:rect l="f44" t="f47" r="f45" b="f46"/>
            <a:pathLst>
              <a:path w="21600" h="21600">
                <a:moveTo>
                  <a:pt x="f7" y="f7"/>
                </a:moveTo>
                <a:lnTo>
                  <a:pt x="f7" y="f11"/>
                </a:lnTo>
                <a:lnTo>
                  <a:pt x="f60" y="f61"/>
                </a:lnTo>
                <a:lnTo>
                  <a:pt x="f7" y="f12"/>
                </a:lnTo>
                <a:lnTo>
                  <a:pt x="f7" y="f13"/>
                </a:lnTo>
                <a:lnTo>
                  <a:pt x="f62" y="f63"/>
                </a:lnTo>
                <a:lnTo>
                  <a:pt x="f7" y="f14"/>
                </a:lnTo>
                <a:lnTo>
                  <a:pt x="f7" y="f8"/>
                </a:lnTo>
                <a:lnTo>
                  <a:pt x="f11" y="f8"/>
                </a:lnTo>
                <a:lnTo>
                  <a:pt x="f64" y="f65"/>
                </a:lnTo>
                <a:lnTo>
                  <a:pt x="f12" y="f8"/>
                </a:lnTo>
                <a:lnTo>
                  <a:pt x="f13" y="f8"/>
                </a:lnTo>
                <a:lnTo>
                  <a:pt x="f66" y="f67"/>
                </a:lnTo>
                <a:lnTo>
                  <a:pt x="f14" y="f8"/>
                </a:lnTo>
                <a:lnTo>
                  <a:pt x="f8" y="f8"/>
                </a:lnTo>
                <a:lnTo>
                  <a:pt x="f8" y="f14"/>
                </a:lnTo>
                <a:lnTo>
                  <a:pt x="f68" y="f69"/>
                </a:lnTo>
                <a:lnTo>
                  <a:pt x="f8" y="f13"/>
                </a:lnTo>
                <a:lnTo>
                  <a:pt x="f8" y="f12"/>
                </a:lnTo>
                <a:lnTo>
                  <a:pt x="f70" y="f71"/>
                </a:lnTo>
                <a:lnTo>
                  <a:pt x="f8" y="f11"/>
                </a:lnTo>
                <a:lnTo>
                  <a:pt x="f8" y="f7"/>
                </a:lnTo>
                <a:lnTo>
                  <a:pt x="f14" y="f7"/>
                </a:lnTo>
                <a:lnTo>
                  <a:pt x="f72" y="f73"/>
                </a:lnTo>
                <a:lnTo>
                  <a:pt x="f13" y="f7"/>
                </a:lnTo>
                <a:lnTo>
                  <a:pt x="f12" y="f7"/>
                </a:lnTo>
                <a:lnTo>
                  <a:pt x="f74" y="f75"/>
                </a:lnTo>
                <a:lnTo>
                  <a:pt x="f11" y="f7"/>
                </a:lnTo>
                <a:lnTo>
                  <a:pt x="f7" y="f7"/>
                </a:lnTo>
                <a:close/>
              </a:path>
            </a:pathLst>
          </a:custGeom>
          <a:solidFill>
            <a:srgbClr val="FFFFFF">
              <a:alpha val="76000"/>
            </a:srgbClr>
          </a:solidFill>
          <a:ln w="12701" cap="flat">
            <a:solidFill>
              <a:srgbClr val="A43757"/>
            </a:solidFill>
            <a:prstDash val="solid"/>
            <a:miter/>
          </a:ln>
        </p:spPr>
        <p:txBody>
          <a:bodyPr vert="horz" wrap="square" lIns="287999" tIns="45720" rIns="287999" bIns="45720" anchor="ctr" anchorCtr="0" compatLnSpc="1">
            <a:noAutofit/>
          </a:bodyPr>
          <a:lstStyle/>
          <a:p>
            <a:pPr algn="just" fontAlgn="auto" hangingPunct="1">
              <a:spcBef>
                <a:spcPts val="0"/>
              </a:spcBef>
              <a:spcAft>
                <a:spcPts val="0"/>
              </a:spcAft>
              <a:defRPr sz="1800" b="0" i="0" u="none" strike="noStrike" kern="0" cap="none" spc="0" baseline="0">
                <a:solidFill>
                  <a:srgbClr val="000000"/>
                </a:solidFill>
                <a:uFillTx/>
              </a:defRPr>
            </a:pPr>
            <a:r>
              <a:rPr lang="pl-PL" i="1" kern="0" dirty="0" smtClean="0">
                <a:solidFill>
                  <a:srgbClr val="6D6E71"/>
                </a:solidFill>
                <a:latin typeface="Arial"/>
              </a:rPr>
              <a:t>2</a:t>
            </a:r>
            <a:r>
              <a:rPr lang="pl-PL" i="1" kern="0" dirty="0">
                <a:solidFill>
                  <a:srgbClr val="6D6E71"/>
                </a:solidFill>
                <a:latin typeface="Arial"/>
              </a:rPr>
              <a:t>. Dokonując wykładni art. 9 ust. 2 pkt 2 w powiązaniu z art. 122 ust. 1 pkt 3 p.w. należy mieć na uwadze, że celem uzyskania pozwolenia wodnoprawnego jest </a:t>
            </a:r>
            <a:r>
              <a:rPr lang="pl-PL" b="1" i="1" kern="0" dirty="0">
                <a:solidFill>
                  <a:srgbClr val="A43757"/>
                </a:solidFill>
                <a:latin typeface="Arial"/>
              </a:rPr>
              <a:t>niewątpliwie zapobieganie sytuacji, gdy przebudowa urządzenia wodnego mogłaby doprowadzić do naruszenia stosunków wodnych </a:t>
            </a:r>
            <a:r>
              <a:rPr lang="pl-PL" i="1" kern="0" dirty="0">
                <a:solidFill>
                  <a:srgbClr val="6D6E71"/>
                </a:solidFill>
                <a:latin typeface="Arial"/>
              </a:rPr>
              <a:t>na gruncie, np. gdyby rów melioracyjny na skutek działań inwestora przestał pełnić rolę urządzenia polepszającego zdolności produkcyjne </a:t>
            </a:r>
            <a:r>
              <a:rPr lang="pl-PL" i="1" kern="0" dirty="0" smtClean="0">
                <a:solidFill>
                  <a:srgbClr val="6D6E71"/>
                </a:solidFill>
                <a:latin typeface="Arial"/>
              </a:rPr>
              <a:t>gleby</a:t>
            </a:r>
            <a:r>
              <a:rPr lang="pl-PL" b="1" i="1" kern="0" dirty="0" smtClean="0">
                <a:solidFill>
                  <a:srgbClr val="6D6E71"/>
                </a:solidFill>
                <a:latin typeface="Arial"/>
              </a:rPr>
              <a:t>. </a:t>
            </a:r>
            <a:r>
              <a:rPr lang="pl-PL" i="1" kern="0" dirty="0">
                <a:solidFill>
                  <a:srgbClr val="6D6E71"/>
                </a:solidFill>
                <a:latin typeface="Arial"/>
              </a:rPr>
              <a:t>Nie ma natomiast żadnych powodów by wymóg uzyskania pozwolenia wodnoprawnego dotyczył prac, które </a:t>
            </a:r>
            <a:r>
              <a:rPr lang="pl-PL" b="1" i="1" kern="0" dirty="0">
                <a:solidFill>
                  <a:srgbClr val="A43757"/>
                </a:solidFill>
                <a:latin typeface="Arial"/>
              </a:rPr>
              <a:t>zmierzają wyłącznie do zachowania dotychczasowych funkcji użytkowych </a:t>
            </a:r>
            <a:r>
              <a:rPr lang="pl-PL" i="1" kern="0" dirty="0">
                <a:solidFill>
                  <a:srgbClr val="6D6E71"/>
                </a:solidFill>
                <a:latin typeface="Arial"/>
              </a:rPr>
              <a:t>urządzenia wodnego i nie prowadzą do jakiejkolwiek zmiany stosunków wodnych na terenach przyległych.</a:t>
            </a:r>
          </a:p>
        </p:txBody>
      </p:sp>
      <p:sp>
        <p:nvSpPr>
          <p:cNvPr id="6" name="Symbol zastępczy tekstu 1">
            <a:extLst>
              <a:ext uri="{FF2B5EF4-FFF2-40B4-BE49-F238E27FC236}">
                <a16:creationId xmlns="" xmlns:a16="http://schemas.microsoft.com/office/drawing/2014/main" id="{986C2973-259C-4362-A797-7A3611A37BCB}"/>
              </a:ext>
            </a:extLst>
          </p:cNvPr>
          <p:cNvSpPr txBox="1"/>
          <p:nvPr/>
        </p:nvSpPr>
        <p:spPr>
          <a:xfrm>
            <a:off x="1854202" y="771525"/>
            <a:ext cx="8826502" cy="677863"/>
          </a:xfrm>
          <a:prstGeom prst="rect">
            <a:avLst/>
          </a:prstGeom>
          <a:noFill/>
          <a:ln cap="flat">
            <a:noFill/>
          </a:ln>
        </p:spPr>
        <p:txBody>
          <a:bodyPr vert="horz" wrap="square" lIns="91440" tIns="45720" rIns="91440" bIns="45720" anchor="ctr" anchorCtr="0" compatLnSpc="1">
            <a:noAutofit/>
          </a:bodyPr>
          <a:lstStyle/>
          <a:p>
            <a:pPr fontAlgn="auto" hangingPunct="1">
              <a:lnSpc>
                <a:spcPct val="90000"/>
              </a:lnSpc>
              <a:spcBef>
                <a:spcPts val="1000"/>
              </a:spcBef>
              <a:spcAft>
                <a:spcPts val="0"/>
              </a:spcAft>
              <a:defRPr sz="1800" b="0" i="0" u="none" strike="noStrike" kern="0" cap="none" spc="0" baseline="0">
                <a:solidFill>
                  <a:srgbClr val="000000"/>
                </a:solidFill>
                <a:uFillTx/>
              </a:defRPr>
            </a:pPr>
            <a:r>
              <a:rPr lang="pl-PL" sz="2500" kern="0" dirty="0">
                <a:solidFill>
                  <a:srgbClr val="6D6E71"/>
                </a:solidFill>
                <a:latin typeface="Arial"/>
              </a:rPr>
              <a:t>PRECEDENSOWY WYROK W SPRAWIE OPŁATY STAŁEJ</a:t>
            </a:r>
          </a:p>
        </p:txBody>
      </p:sp>
      <p:pic>
        <p:nvPicPr>
          <p:cNvPr id="8" name="Obraz 7" descr="Obraz zawierający tekst, książka&#10;&#10;Opis wygenerowany przy wysokim poziomie pewności">
            <a:extLst>
              <a:ext uri="{FF2B5EF4-FFF2-40B4-BE49-F238E27FC236}">
                <a16:creationId xmlns="" xmlns:a16="http://schemas.microsoft.com/office/drawing/2014/main" id="{7CAF3308-78B7-4858-8895-836E3BFE32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78" y="2035756"/>
            <a:ext cx="3477627" cy="3477627"/>
          </a:xfrm>
          <a:prstGeom prst="rect">
            <a:avLst/>
          </a:prstGeom>
        </p:spPr>
      </p:pic>
    </p:spTree>
    <p:extLst>
      <p:ext uri="{BB962C8B-B14F-4D97-AF65-F5344CB8AC3E}">
        <p14:creationId xmlns:p14="http://schemas.microsoft.com/office/powerpoint/2010/main" val="4172127384"/>
      </p:ext>
    </p:extLst>
  </p:cSld>
  <p:clrMapOvr>
    <a:masterClrMapping/>
  </p:clrMapOvr>
  <p:transition spd="slow">
    <p:push dir="u"/>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rostokąt 9">
            <a:extLst>
              <a:ext uri="{FF2B5EF4-FFF2-40B4-BE49-F238E27FC236}">
                <a16:creationId xmlns:a16="http://schemas.microsoft.com/office/drawing/2014/main" xmlns="" id="{E007320B-B44A-447B-9380-5FF500BC1192}"/>
              </a:ext>
            </a:extLst>
          </p:cNvPr>
          <p:cNvSpPr/>
          <p:nvPr/>
        </p:nvSpPr>
        <p:spPr>
          <a:xfrm>
            <a:off x="-169864" y="308770"/>
            <a:ext cx="2779713" cy="1206500"/>
          </a:xfrm>
          <a:prstGeom prst="rect">
            <a:avLst/>
          </a:prstGeom>
          <a:solidFill>
            <a:schemeClr val="bg1"/>
          </a:solidFill>
          <a:ln w="12701" cap="flat">
            <a:noFill/>
            <a:prstDash val="solid"/>
            <a:miter/>
          </a:ln>
        </p:spPr>
        <p:txBody>
          <a:bodyPr lIns="360000" rIns="360000" bIns="72000" anchor="ctr" anchorCtr="1"/>
          <a:lstStyle/>
          <a:p>
            <a:pPr marL="0" marR="0" lvl="0" indent="0" algn="just" defTabSz="914400" rtl="0" eaLnBrk="1" fontAlgn="auto" latinLnBrk="0" hangingPunct="1">
              <a:lnSpc>
                <a:spcPts val="1900"/>
              </a:lnSpc>
              <a:spcBef>
                <a:spcPts val="0"/>
              </a:spcBef>
              <a:spcAft>
                <a:spcPts val="0"/>
              </a:spcAft>
              <a:buClrTx/>
              <a:buSzPct val="100000"/>
              <a:buFontTx/>
              <a:buNone/>
              <a:tabLst/>
              <a:defRPr sz="1800" b="0" i="0" u="none" strike="noStrike" kern="0" cap="none" spc="0" baseline="0">
                <a:solidFill>
                  <a:srgbClr val="000000"/>
                </a:solidFill>
                <a:uFillTx/>
              </a:defRPr>
            </a:pPr>
            <a:endParaRPr kumimoji="0" lang="pl-PL" sz="1500" b="0" i="0" u="none" strike="noStrike" kern="0" cap="none" spc="0" normalizeH="0" baseline="0" noProof="0" dirty="0">
              <a:ln>
                <a:noFill/>
              </a:ln>
              <a:solidFill>
                <a:prstClr val="black">
                  <a:lumMod val="65000"/>
                  <a:lumOff val="35000"/>
                </a:prstClr>
              </a:solidFill>
              <a:effectLst/>
              <a:uLnTx/>
              <a:uFillTx/>
              <a:latin typeface="Arial" pitchFamily="34"/>
              <a:ea typeface="+mn-ea"/>
              <a:cs typeface="Arial" pitchFamily="34"/>
            </a:endParaRPr>
          </a:p>
        </p:txBody>
      </p:sp>
      <p:sp>
        <p:nvSpPr>
          <p:cNvPr id="2" name="Tytuł 1">
            <a:extLst>
              <a:ext uri="{FF2B5EF4-FFF2-40B4-BE49-F238E27FC236}">
                <a16:creationId xmlns:a16="http://schemas.microsoft.com/office/drawing/2014/main" xmlns="" id="{4CE5E830-88C0-4708-B6F7-71ECA60485AE}"/>
              </a:ext>
            </a:extLst>
          </p:cNvPr>
          <p:cNvSpPr>
            <a:spLocks noGrp="1"/>
          </p:cNvSpPr>
          <p:nvPr>
            <p:ph type="title"/>
          </p:nvPr>
        </p:nvSpPr>
        <p:spPr>
          <a:xfrm>
            <a:off x="196627" y="-1742598"/>
            <a:ext cx="4208656" cy="3034857"/>
          </a:xfrm>
        </p:spPr>
        <p:txBody>
          <a:bodyPr vert="horz" wrap="square" lIns="60960" tIns="30480" rIns="60960" bIns="30480" rtlCol="0" anchor="b">
            <a:normAutofit/>
          </a:bodyPr>
          <a:lstStyle/>
          <a:p>
            <a:pPr algn="r" defTabSz="609630"/>
            <a:r>
              <a:rPr lang="pl-PL" sz="4400" dirty="0">
                <a:solidFill>
                  <a:srgbClr val="FFFFFF"/>
                </a:solidFill>
                <a:latin typeface="Arial" panose="020B0604020202020204" pitchFamily="34" charset="0"/>
                <a:ea typeface="+mj-ea"/>
                <a:cs typeface="Arial" panose="020B0604020202020204" pitchFamily="34" charset="0"/>
              </a:rPr>
              <a:t>Art. 57 § 7 KPA</a:t>
            </a:r>
            <a:endParaRPr lang="en-US" sz="4400" dirty="0">
              <a:solidFill>
                <a:srgbClr val="FFFFFF"/>
              </a:solidFill>
              <a:latin typeface="Arial" panose="020B0604020202020204" pitchFamily="34" charset="0"/>
              <a:ea typeface="+mj-ea"/>
              <a:cs typeface="Arial" panose="020B0604020202020204" pitchFamily="34" charset="0"/>
            </a:endParaRPr>
          </a:p>
        </p:txBody>
      </p:sp>
      <p:sp>
        <p:nvSpPr>
          <p:cNvPr id="12" name="pole tekstowe 8">
            <a:extLst>
              <a:ext uri="{FF2B5EF4-FFF2-40B4-BE49-F238E27FC236}">
                <a16:creationId xmlns:a16="http://schemas.microsoft.com/office/drawing/2014/main" xmlns="" id="{6E2A021F-FE4A-48B9-808A-6ABEC79714C7}"/>
              </a:ext>
            </a:extLst>
          </p:cNvPr>
          <p:cNvSpPr txBox="1"/>
          <p:nvPr/>
        </p:nvSpPr>
        <p:spPr>
          <a:xfrm>
            <a:off x="2894992" y="2833610"/>
            <a:ext cx="1473198" cy="440120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28000" b="1" kern="0" dirty="0">
                <a:solidFill>
                  <a:srgbClr val="A43757"/>
                </a:solidFill>
                <a:latin typeface="Arial"/>
              </a:rPr>
              <a:t>!</a:t>
            </a:r>
            <a:endParaRPr lang="pl-PL" sz="28000" b="1" i="0" u="none" strike="noStrike" kern="1200" cap="none" spc="0" baseline="0" dirty="0">
              <a:solidFill>
                <a:srgbClr val="A43757"/>
              </a:solidFill>
              <a:uFillTx/>
              <a:latin typeface="Arial"/>
            </a:endParaRPr>
          </a:p>
        </p:txBody>
      </p:sp>
      <p:sp>
        <p:nvSpPr>
          <p:cNvPr id="16" name="Prostokąt 7">
            <a:extLst>
              <a:ext uri="{FF2B5EF4-FFF2-40B4-BE49-F238E27FC236}">
                <a16:creationId xmlns:a16="http://schemas.microsoft.com/office/drawing/2014/main" xmlns="" id="{71F7710D-363A-4B4B-B385-286EFC14F5FE}"/>
              </a:ext>
            </a:extLst>
          </p:cNvPr>
          <p:cNvSpPr/>
          <p:nvPr/>
        </p:nvSpPr>
        <p:spPr>
          <a:xfrm>
            <a:off x="431480" y="3619499"/>
            <a:ext cx="6400222" cy="2955471"/>
          </a:xfrm>
          <a:prstGeom prst="rect">
            <a:avLst/>
          </a:prstGeom>
          <a:solidFill>
            <a:srgbClr val="FFFFFF">
              <a:alpha val="76078"/>
            </a:srgbClr>
          </a:solidFill>
          <a:ln cap="flat">
            <a:solidFill>
              <a:srgbClr val="A43757"/>
            </a:solidFill>
            <a:prstDash val="solid"/>
          </a:ln>
        </p:spPr>
        <p:txBody>
          <a:bodyPr vert="horz" wrap="square" lIns="91440" tIns="45720" rIns="91440" bIns="45720" anchor="ctr" anchorCtr="0" compatLnSpc="1">
            <a:noAutofit/>
          </a:bodyPr>
          <a:lstStyle/>
          <a:p>
            <a:pPr lvl="0" algn="ctr">
              <a:defRPr sz="1800" b="0" i="0" u="none" strike="noStrike" kern="0" cap="none" spc="0" baseline="0">
                <a:solidFill>
                  <a:srgbClr val="000000"/>
                </a:solidFill>
                <a:uFillTx/>
              </a:defRPr>
            </a:pPr>
            <a:r>
              <a:rPr lang="pl-PL" sz="3200" b="1" dirty="0" smtClean="0">
                <a:solidFill>
                  <a:srgbClr val="6D6E71"/>
                </a:solidFill>
                <a:latin typeface="Arial"/>
              </a:rPr>
              <a:t>W takiej sytuacji dane przedsięwzięcie wpada pod wymóg uzyskania pozwolenia wodnoprawnego. </a:t>
            </a:r>
            <a:endParaRPr lang="pl-PL" sz="3200" b="1" dirty="0">
              <a:solidFill>
                <a:srgbClr val="6D6E71"/>
              </a:solidFill>
              <a:latin typeface="Arial"/>
            </a:endParaRPr>
          </a:p>
        </p:txBody>
      </p:sp>
      <p:pic>
        <p:nvPicPr>
          <p:cNvPr id="4" name="Obraz 3" descr="Obraz zawierający ściana, osoba, kobieta, odzież&#10;&#10;Opis wygenerowany przy bardzo wysokim poziomie pewności">
            <a:extLst>
              <a:ext uri="{FF2B5EF4-FFF2-40B4-BE49-F238E27FC236}">
                <a16:creationId xmlns:a16="http://schemas.microsoft.com/office/drawing/2014/main" xmlns="" id="{8055440B-F404-4148-89E2-AA09EF99B7E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151017" y="0"/>
            <a:ext cx="10327341" cy="6858000"/>
          </a:xfrm>
          <a:prstGeom prst="rect">
            <a:avLst/>
          </a:prstGeom>
        </p:spPr>
      </p:pic>
      <p:sp>
        <p:nvSpPr>
          <p:cNvPr id="7" name="Prostokąt 7">
            <a:extLst>
              <a:ext uri="{FF2B5EF4-FFF2-40B4-BE49-F238E27FC236}">
                <a16:creationId xmlns:a16="http://schemas.microsoft.com/office/drawing/2014/main" xmlns="" id="{16313815-5041-43FE-89A8-4F0530BEBA0F}"/>
              </a:ext>
            </a:extLst>
          </p:cNvPr>
          <p:cNvSpPr/>
          <p:nvPr/>
        </p:nvSpPr>
        <p:spPr>
          <a:xfrm>
            <a:off x="431480" y="599292"/>
            <a:ext cx="6400222" cy="2829708"/>
          </a:xfrm>
          <a:prstGeom prst="rect">
            <a:avLst/>
          </a:prstGeom>
          <a:solidFill>
            <a:srgbClr val="A43757"/>
          </a:solidFill>
          <a:ln cap="flat">
            <a:solidFill>
              <a:srgbClr val="A43757"/>
            </a:solidFill>
            <a:prstDash val="solid"/>
          </a:ln>
        </p:spPr>
        <p:txBody>
          <a:bodyPr vert="horz" wrap="square" lIns="91440" tIns="45720" rIns="91440" bIns="45720" anchor="ctr" anchorCtr="0" compatLnSpc="1">
            <a:noAutofit/>
          </a:bodyPr>
          <a:lstStyle/>
          <a:p>
            <a:pPr lvl="0" fontAlgn="auto" hangingPunct="1">
              <a:spcBef>
                <a:spcPts val="0"/>
              </a:spcBef>
              <a:spcAft>
                <a:spcPts val="0"/>
              </a:spcAft>
              <a:defRPr sz="1800" b="0" i="0" u="none" strike="noStrike" kern="0" cap="none" spc="0" baseline="0">
                <a:solidFill>
                  <a:srgbClr val="000000"/>
                </a:solidFill>
                <a:uFillTx/>
              </a:defRPr>
            </a:pPr>
            <a:r>
              <a:rPr lang="pl-PL" sz="8000" b="1" dirty="0">
                <a:solidFill>
                  <a:srgbClr val="FFFFFF"/>
                </a:solidFill>
                <a:latin typeface="Arial"/>
              </a:rPr>
              <a:t>Co…</a:t>
            </a:r>
          </a:p>
          <a:p>
            <a:pPr lvl="0" algn="just" fontAlgn="auto" hangingPunct="1">
              <a:spcBef>
                <a:spcPts val="0"/>
              </a:spcBef>
              <a:spcAft>
                <a:spcPts val="0"/>
              </a:spcAft>
              <a:defRPr sz="1800" b="0" i="0" u="none" strike="noStrike" kern="0" cap="none" spc="0" baseline="0">
                <a:solidFill>
                  <a:srgbClr val="000000"/>
                </a:solidFill>
                <a:uFillTx/>
              </a:defRPr>
            </a:pPr>
            <a:r>
              <a:rPr lang="pl-PL" sz="2000" b="1" dirty="0">
                <a:solidFill>
                  <a:srgbClr val="FFFFFF"/>
                </a:solidFill>
                <a:latin typeface="Arial"/>
              </a:rPr>
              <a:t>w przypadku gdy parametry danego korzystania z wód przekraczają górne granice wskazane w art. 394 nPW dot. obowiązku uzyskania zgłoszenia wodnoprawnego?</a:t>
            </a:r>
          </a:p>
        </p:txBody>
      </p:sp>
    </p:spTree>
    <p:extLst>
      <p:ext uri="{BB962C8B-B14F-4D97-AF65-F5344CB8AC3E}">
        <p14:creationId xmlns:p14="http://schemas.microsoft.com/office/powerpoint/2010/main" val="2076690271"/>
      </p:ext>
    </p:extLst>
  </p:cSld>
  <p:clrMapOvr>
    <a:masterClrMapping/>
  </p:clrMapOvr>
  <p:transition spd="slow">
    <p:push/>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8"/>
          <p:cNvSpPr txBox="1"/>
          <p:nvPr/>
        </p:nvSpPr>
        <p:spPr>
          <a:xfrm>
            <a:off x="5951538" y="-341263"/>
            <a:ext cx="1473198" cy="7540526"/>
          </a:xfrm>
          <a:prstGeom prst="rect">
            <a:avLst/>
          </a:prstGeom>
          <a:noFill/>
          <a:ln cap="flat">
            <a:noFill/>
          </a:ln>
        </p:spPr>
        <p:txBody>
          <a:bodyPr vert="horz" wrap="square" lIns="91440" tIns="45720" rIns="91440" bIns="45720" anchor="t" anchorCtr="0" compatLnSpc="1">
            <a:spAutoFit/>
          </a:bodyPr>
          <a:lstStyle/>
          <a:p>
            <a:pPr fontAlgn="auto" hangingPunct="1">
              <a:spcBef>
                <a:spcPts val="0"/>
              </a:spcBef>
              <a:spcAft>
                <a:spcPts val="0"/>
              </a:spcAft>
              <a:defRPr sz="1800" b="0" i="0" u="none" strike="noStrike" kern="0" cap="none" spc="0" baseline="0">
                <a:solidFill>
                  <a:srgbClr val="000000"/>
                </a:solidFill>
                <a:uFillTx/>
              </a:defRPr>
            </a:pPr>
            <a:r>
              <a:rPr lang="pl-PL" sz="48400" b="1" kern="0" dirty="0">
                <a:solidFill>
                  <a:srgbClr val="A43757"/>
                </a:solidFill>
                <a:latin typeface="Arial"/>
              </a:rPr>
              <a:t>!</a:t>
            </a:r>
            <a:endParaRPr lang="pl-PL" sz="48400" b="1" dirty="0">
              <a:solidFill>
                <a:srgbClr val="A43757"/>
              </a:solidFill>
              <a:latin typeface="Arial"/>
            </a:endParaRPr>
          </a:p>
        </p:txBody>
      </p:sp>
      <p:sp>
        <p:nvSpPr>
          <p:cNvPr id="3" name="Prostokąt 7"/>
          <p:cNvSpPr/>
          <p:nvPr/>
        </p:nvSpPr>
        <p:spPr>
          <a:xfrm>
            <a:off x="2398629" y="758371"/>
            <a:ext cx="8579015" cy="5341257"/>
          </a:xfrm>
          <a:prstGeom prst="rect">
            <a:avLst/>
          </a:prstGeom>
          <a:solidFill>
            <a:srgbClr val="FFFFFF">
              <a:alpha val="76078"/>
            </a:srgbClr>
          </a:solidFill>
          <a:ln cap="flat">
            <a:noFill/>
            <a:prstDash val="solid"/>
          </a:ln>
        </p:spPr>
        <p:txBody>
          <a:bodyPr vert="horz" wrap="square" lIns="91440" tIns="45720" rIns="91440" bIns="45720" anchor="ctr" anchorCtr="0"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3200" kern="0" dirty="0">
                <a:solidFill>
                  <a:srgbClr val="6D6E71"/>
                </a:solidFill>
                <a:latin typeface="Arial"/>
              </a:rPr>
              <a:t>Jeżeli realizacja dwóch lub więcej przedsięwzięć, o których mowa w art. 394 </a:t>
            </a:r>
            <a:br>
              <a:rPr lang="pl-PL" sz="3200" kern="0" dirty="0">
                <a:solidFill>
                  <a:srgbClr val="6D6E71"/>
                </a:solidFill>
                <a:latin typeface="Arial"/>
              </a:rPr>
            </a:br>
            <a:r>
              <a:rPr lang="pl-PL" sz="3200" kern="0" dirty="0">
                <a:solidFill>
                  <a:srgbClr val="6D6E71"/>
                </a:solidFill>
                <a:latin typeface="Arial"/>
              </a:rPr>
              <a:t>ust. 1 pkt 1, 9 i 10 nPW, skutkuje przekroczeniem parametrów określonych dla tych przedsięwzięć, organ właściwy w sprawach zgłoszeń wodnoprawnych </a:t>
            </a:r>
            <a:r>
              <a:rPr lang="pl-PL" sz="3200" b="1" kern="0" dirty="0">
                <a:solidFill>
                  <a:srgbClr val="A43757"/>
                </a:solidFill>
                <a:latin typeface="Arial"/>
              </a:rPr>
              <a:t>orzeka, </a:t>
            </a:r>
            <a:br>
              <a:rPr lang="pl-PL" sz="3200" b="1" kern="0" dirty="0">
                <a:solidFill>
                  <a:srgbClr val="A43757"/>
                </a:solidFill>
                <a:latin typeface="Arial"/>
              </a:rPr>
            </a:br>
            <a:r>
              <a:rPr lang="pl-PL" sz="3200" b="1" kern="0" dirty="0">
                <a:solidFill>
                  <a:srgbClr val="A43757"/>
                </a:solidFill>
                <a:latin typeface="Arial"/>
              </a:rPr>
              <a:t>w drodze decyzji, o obowiązku uzyskania pozwolenia wodnoprawnego.</a:t>
            </a:r>
            <a:endParaRPr lang="pl-PL" sz="3200" b="1" dirty="0">
              <a:solidFill>
                <a:srgbClr val="A43757"/>
              </a:solidFill>
              <a:latin typeface="Arial"/>
            </a:endParaRPr>
          </a:p>
        </p:txBody>
      </p:sp>
    </p:spTree>
    <p:extLst>
      <p:ext uri="{BB962C8B-B14F-4D97-AF65-F5344CB8AC3E}">
        <p14:creationId xmlns:p14="http://schemas.microsoft.com/office/powerpoint/2010/main" val="3979805020"/>
      </p:ext>
    </p:extLst>
  </p:cSld>
  <p:clrMapOvr>
    <a:masterClrMapping/>
  </p:clrMapOvr>
  <p:transition spd="slow">
    <p:push dir="u"/>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 xmlns:a16="http://schemas.microsoft.com/office/drawing/2014/main" id="{25B486AD-9EE2-4DAF-A60A-4AF2D1D3E45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r="11587"/>
          <a:stretch/>
        </p:blipFill>
        <p:spPr>
          <a:xfrm>
            <a:off x="-2179061" y="0"/>
            <a:ext cx="9094211" cy="6858000"/>
          </a:xfrm>
          <a:prstGeom prst="rect">
            <a:avLst/>
          </a:prstGeom>
        </p:spPr>
      </p:pic>
      <p:pic>
        <p:nvPicPr>
          <p:cNvPr id="7" name="Obraz 8">
            <a:extLst>
              <a:ext uri="{FF2B5EF4-FFF2-40B4-BE49-F238E27FC236}">
                <a16:creationId xmlns="" xmlns:a16="http://schemas.microsoft.com/office/drawing/2014/main" id="{47212446-629C-46AA-990A-68B9A3C87F6C}"/>
              </a:ext>
            </a:extLst>
          </p:cNvPr>
          <p:cNvPicPr>
            <a:picLocks noChangeAspect="1"/>
          </p:cNvPicPr>
          <p:nvPr/>
        </p:nvPicPr>
        <p:blipFill>
          <a:blip r:embed="rId4"/>
          <a:srcRect/>
          <a:stretch>
            <a:fillRect/>
          </a:stretch>
        </p:blipFill>
        <p:spPr>
          <a:xfrm>
            <a:off x="126702" y="5789156"/>
            <a:ext cx="2994275" cy="774277"/>
          </a:xfrm>
          <a:prstGeom prst="rect">
            <a:avLst/>
          </a:prstGeom>
          <a:noFill/>
          <a:ln cap="flat">
            <a:noFill/>
          </a:ln>
        </p:spPr>
      </p:pic>
      <p:sp>
        <p:nvSpPr>
          <p:cNvPr id="14" name="Prostokąt 13">
            <a:extLst>
              <a:ext uri="{FF2B5EF4-FFF2-40B4-BE49-F238E27FC236}">
                <a16:creationId xmlns="" xmlns:a16="http://schemas.microsoft.com/office/drawing/2014/main" id="{136B60A8-D026-4B8F-9475-CB48ED4A9654}"/>
              </a:ext>
            </a:extLst>
          </p:cNvPr>
          <p:cNvSpPr/>
          <p:nvPr/>
        </p:nvSpPr>
        <p:spPr>
          <a:xfrm>
            <a:off x="5506131" y="2378075"/>
            <a:ext cx="6497089" cy="2752725"/>
          </a:xfrm>
          <a:prstGeom prst="rect">
            <a:avLst/>
          </a:prstGeom>
          <a:solidFill>
            <a:sysClr val="window" lastClr="FFFFFF"/>
          </a:solidFill>
          <a:ln w="12701" cap="flat">
            <a:solidFill>
              <a:srgbClr val="A43757"/>
            </a:solidFill>
            <a:prstDash val="solid"/>
            <a:miter/>
          </a:ln>
        </p:spPr>
        <p:txBody>
          <a:bodyPr vert="horz" wrap="square" lIns="288000" tIns="45720" rIns="396000" bIns="45720" anchor="ctr" anchorCtr="0" compatLnSpc="1">
            <a:noAutofit/>
          </a:bodyPr>
          <a:lstStyle/>
          <a:p>
            <a:pPr algn="just" eaLnBrk="1" fontAlgn="auto" hangingPunct="1">
              <a:spcBef>
                <a:spcPts val="0"/>
              </a:spcBef>
              <a:spcAft>
                <a:spcPts val="0"/>
              </a:spcAft>
              <a:buSzPct val="100000"/>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Jeżeli przedsięwzięcie obejmuje działania wymagające uzyskania pozwolenia wodnoprawnego i zgłoszenia wodnoprawnego, wniosek o wydanie pozwolenia wodnoprawnego </a:t>
            </a:r>
            <a:br>
              <a:rPr lang="pl-PL" sz="2000" kern="0" dirty="0">
                <a:solidFill>
                  <a:srgbClr val="6D6E71"/>
                </a:solidFill>
                <a:latin typeface="Arial" panose="020B0604020202020204" pitchFamily="34" charset="0"/>
                <a:cs typeface="Arial" panose="020B0604020202020204" pitchFamily="34" charset="0"/>
              </a:rPr>
            </a:br>
            <a:r>
              <a:rPr lang="pl-PL" sz="2000" kern="0" dirty="0">
                <a:solidFill>
                  <a:srgbClr val="6D6E71"/>
                </a:solidFill>
                <a:latin typeface="Arial" panose="020B0604020202020204" pitchFamily="34" charset="0"/>
                <a:cs typeface="Arial" panose="020B0604020202020204" pitchFamily="34" charset="0"/>
              </a:rPr>
              <a:t>i zgłoszenie wodnoprawne </a:t>
            </a:r>
            <a:r>
              <a:rPr lang="pl-PL" sz="2000" b="1" kern="0" dirty="0">
                <a:solidFill>
                  <a:srgbClr val="A43757"/>
                </a:solidFill>
                <a:latin typeface="Arial" panose="020B0604020202020204" pitchFamily="34" charset="0"/>
                <a:cs typeface="Arial" panose="020B0604020202020204" pitchFamily="34" charset="0"/>
              </a:rPr>
              <a:t>rozpatruje się </a:t>
            </a:r>
            <a:br>
              <a:rPr lang="pl-PL" sz="2000" b="1" kern="0" dirty="0">
                <a:solidFill>
                  <a:srgbClr val="A43757"/>
                </a:solidFill>
                <a:latin typeface="Arial" panose="020B0604020202020204" pitchFamily="34" charset="0"/>
                <a:cs typeface="Arial" panose="020B0604020202020204" pitchFamily="34" charset="0"/>
              </a:rPr>
            </a:br>
            <a:r>
              <a:rPr lang="pl-PL" sz="2000" b="1" kern="0" dirty="0">
                <a:solidFill>
                  <a:srgbClr val="A43757"/>
                </a:solidFill>
                <a:latin typeface="Arial" panose="020B0604020202020204" pitchFamily="34" charset="0"/>
                <a:cs typeface="Arial" panose="020B0604020202020204" pitchFamily="34" charset="0"/>
              </a:rPr>
              <a:t>w ramach jednego postępowania zakończonego wydaniem pozwolenia wodnoprawnego.</a:t>
            </a:r>
          </a:p>
        </p:txBody>
      </p:sp>
      <p:sp>
        <p:nvSpPr>
          <p:cNvPr id="15" name="Prostokąt 14">
            <a:extLst>
              <a:ext uri="{FF2B5EF4-FFF2-40B4-BE49-F238E27FC236}">
                <a16:creationId xmlns="" xmlns:a16="http://schemas.microsoft.com/office/drawing/2014/main" id="{0C91CAFF-0D7F-4E4A-A2DA-40A4B186BD11}"/>
              </a:ext>
            </a:extLst>
          </p:cNvPr>
          <p:cNvSpPr/>
          <p:nvPr/>
        </p:nvSpPr>
        <p:spPr>
          <a:xfrm>
            <a:off x="5506131" y="1736725"/>
            <a:ext cx="6497089" cy="641350"/>
          </a:xfrm>
          <a:prstGeom prst="rect">
            <a:avLst/>
          </a:prstGeom>
          <a:solidFill>
            <a:srgbClr val="A43757"/>
          </a:solidFill>
          <a:ln w="12701" cap="flat">
            <a:solidFill>
              <a:srgbClr val="A43757"/>
            </a:solidFill>
            <a:prstDash val="solid"/>
            <a:miter/>
          </a:ln>
        </p:spPr>
        <p:txBody>
          <a:bodyPr vert="horz" wrap="square" lIns="288000" tIns="45720" rIns="396000" bIns="45720" anchor="ctr" anchorCtr="0" compatLnSpc="1">
            <a:noAutofit/>
          </a:bodyPr>
          <a:lstStyle/>
          <a:p>
            <a:pPr algn="just" eaLnBrk="1" fontAlgn="auto" hangingPunct="1">
              <a:spcBef>
                <a:spcPts val="0"/>
              </a:spcBef>
              <a:spcAft>
                <a:spcPts val="0"/>
              </a:spcAft>
              <a:buSzPct val="100000"/>
              <a:defRPr sz="1800" b="0" i="0" u="none" strike="noStrike" kern="0" cap="none" spc="0" baseline="0">
                <a:solidFill>
                  <a:srgbClr val="000000"/>
                </a:solidFill>
                <a:uFillTx/>
              </a:defRPr>
            </a:pPr>
            <a:r>
              <a:rPr lang="pl-PL" kern="0" dirty="0">
                <a:solidFill>
                  <a:prstClr val="white"/>
                </a:solidFill>
                <a:latin typeface="Arial" panose="020B0604020202020204" pitchFamily="34" charset="0"/>
                <a:cs typeface="Arial" panose="020B0604020202020204" pitchFamily="34" charset="0"/>
              </a:rPr>
              <a:t>Art. 394 ust. 4 nPW [Dodany przez Dużą Nowelę]</a:t>
            </a:r>
          </a:p>
        </p:txBody>
      </p:sp>
    </p:spTree>
    <p:extLst>
      <p:ext uri="{BB962C8B-B14F-4D97-AF65-F5344CB8AC3E}">
        <p14:creationId xmlns:p14="http://schemas.microsoft.com/office/powerpoint/2010/main" val="1634198773"/>
      </p:ext>
    </p:extLst>
  </p:cSld>
  <p:clrMapOvr>
    <a:masterClrMapping/>
  </p:clrMapOvr>
  <p:transition spd="slow">
    <p:push/>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82C79E0C-232D-4E11-9B8D-0944563B9803}"/>
              </a:ext>
            </a:extLst>
          </p:cNvPr>
          <p:cNvSpPr txBox="1"/>
          <p:nvPr/>
        </p:nvSpPr>
        <p:spPr>
          <a:xfrm>
            <a:off x="1641933" y="841824"/>
            <a:ext cx="8826502" cy="634995"/>
          </a:xfrm>
          <a:prstGeom prst="rect">
            <a:avLst/>
          </a:prstGeom>
          <a:noFill/>
          <a:ln cap="flat">
            <a:noFill/>
          </a:ln>
        </p:spPr>
        <p:txBody>
          <a:bodyPr vert="horz" wrap="square" lIns="91440" tIns="45720" rIns="91440" bIns="45720" anchor="t" anchorCtr="0" compatLnSpc="1">
            <a:noAutofit/>
          </a:bodyPr>
          <a:lstStyle/>
          <a:p>
            <a:pPr fontAlgn="auto" hangingPunct="1">
              <a:lnSpc>
                <a:spcPct val="90000"/>
              </a:lnSpc>
              <a:spcBef>
                <a:spcPts val="1000"/>
              </a:spcBef>
              <a:spcAft>
                <a:spcPts val="0"/>
              </a:spcAft>
              <a:defRPr sz="1800" b="0" i="0" u="none" strike="noStrike" kern="0" cap="none" spc="0" baseline="0">
                <a:solidFill>
                  <a:srgbClr val="000000"/>
                </a:solidFill>
                <a:uFillTx/>
              </a:defRPr>
            </a:pPr>
            <a:endParaRPr lang="pl-PL" sz="2400" kern="0" dirty="0">
              <a:solidFill>
                <a:srgbClr val="6D6E71"/>
              </a:solidFill>
              <a:latin typeface="Arial"/>
            </a:endParaRPr>
          </a:p>
        </p:txBody>
      </p:sp>
      <p:sp>
        <p:nvSpPr>
          <p:cNvPr id="3" name="Prostokąt 7">
            <a:extLst>
              <a:ext uri="{FF2B5EF4-FFF2-40B4-BE49-F238E27FC236}">
                <a16:creationId xmlns="" xmlns:a16="http://schemas.microsoft.com/office/drawing/2014/main" id="{AAE4A641-7920-4CD7-BC11-564C63635724}"/>
              </a:ext>
            </a:extLst>
          </p:cNvPr>
          <p:cNvSpPr/>
          <p:nvPr/>
        </p:nvSpPr>
        <p:spPr>
          <a:xfrm>
            <a:off x="735694" y="2133388"/>
            <a:ext cx="9141823" cy="3739850"/>
          </a:xfrm>
          <a:prstGeom prst="rect">
            <a:avLst/>
          </a:prstGeom>
          <a:noFill/>
          <a:ln cap="flat">
            <a:noFill/>
            <a:prstDash val="solid"/>
          </a:ln>
        </p:spPr>
        <p:txBody>
          <a:bodyPr vert="horz" wrap="square" lIns="91440" tIns="45720" rIns="91440" bIns="45720" anchor="ctr" anchorCtr="0" compatLnSpc="1">
            <a:noAutofit/>
          </a:bodyPr>
          <a:lstStyle/>
          <a:p>
            <a:pPr fontAlgn="auto" hangingPunct="1">
              <a:spcBef>
                <a:spcPts val="0"/>
              </a:spcBef>
              <a:spcAft>
                <a:spcPts val="0"/>
              </a:spcAft>
              <a:defRPr sz="1800" b="0" i="0" u="none" strike="noStrike" kern="0" cap="none" spc="0" baseline="0">
                <a:solidFill>
                  <a:srgbClr val="000000"/>
                </a:solidFill>
                <a:uFillTx/>
              </a:defRPr>
            </a:pPr>
            <a:r>
              <a:rPr lang="pl-PL" sz="9600" b="1" dirty="0">
                <a:solidFill>
                  <a:srgbClr val="6D6E71"/>
                </a:solidFill>
                <a:latin typeface="Arial"/>
              </a:rPr>
              <a:t>Jakie…</a:t>
            </a:r>
          </a:p>
          <a:p>
            <a:pPr fontAlgn="auto" hangingPunct="1">
              <a:spcBef>
                <a:spcPts val="0"/>
              </a:spcBef>
              <a:spcAft>
                <a:spcPts val="0"/>
              </a:spcAft>
              <a:defRPr sz="1800" b="0" i="0" u="none" strike="noStrike" kern="0" cap="none" spc="0" baseline="0">
                <a:solidFill>
                  <a:srgbClr val="000000"/>
                </a:solidFill>
                <a:uFillTx/>
              </a:defRPr>
            </a:pPr>
            <a:r>
              <a:rPr lang="pl-PL" sz="3200" kern="0" dirty="0">
                <a:solidFill>
                  <a:srgbClr val="6D6E71"/>
                </a:solidFill>
                <a:latin typeface="Arial"/>
              </a:rPr>
              <a:t>są wyłączenia z obowiązku uzyskania pozwolenia wodnoprawnego lub zgłoszenia wodnoprawnego</a:t>
            </a:r>
            <a:endParaRPr lang="pl-PL" sz="3200" dirty="0">
              <a:solidFill>
                <a:srgbClr val="A43757"/>
              </a:solidFill>
              <a:latin typeface="Arial"/>
            </a:endParaRPr>
          </a:p>
        </p:txBody>
      </p:sp>
      <p:sp>
        <p:nvSpPr>
          <p:cNvPr id="5" name="Prostokąt 4">
            <a:extLst>
              <a:ext uri="{FF2B5EF4-FFF2-40B4-BE49-F238E27FC236}">
                <a16:creationId xmlns="" xmlns:a16="http://schemas.microsoft.com/office/drawing/2014/main" id="{BE3F4678-7513-4B1B-B657-593EDE29BFD1}"/>
              </a:ext>
            </a:extLst>
          </p:cNvPr>
          <p:cNvSpPr/>
          <p:nvPr/>
        </p:nvSpPr>
        <p:spPr>
          <a:xfrm>
            <a:off x="8637654" y="81888"/>
            <a:ext cx="3419526" cy="6447919"/>
          </a:xfrm>
          <a:prstGeom prst="rect">
            <a:avLst/>
          </a:prstGeom>
        </p:spPr>
        <p:txBody>
          <a:bodyPr wrap="none">
            <a:spAutoFit/>
          </a:bodyPr>
          <a:lstStyle/>
          <a:p>
            <a:pPr>
              <a:defRPr sz="1800" b="0" i="0" u="none" strike="noStrike" kern="0" cap="none" spc="0" baseline="0">
                <a:solidFill>
                  <a:srgbClr val="000000"/>
                </a:solidFill>
                <a:uFillTx/>
              </a:defRPr>
            </a:pPr>
            <a:r>
              <a:rPr lang="pl-PL" sz="41300" b="1" kern="0" dirty="0">
                <a:solidFill>
                  <a:srgbClr val="A43757"/>
                </a:solidFill>
                <a:latin typeface="Arial"/>
              </a:rPr>
              <a:t>?</a:t>
            </a:r>
          </a:p>
        </p:txBody>
      </p:sp>
      <p:pic>
        <p:nvPicPr>
          <p:cNvPr id="6" name="Obraz 8">
            <a:extLst>
              <a:ext uri="{FF2B5EF4-FFF2-40B4-BE49-F238E27FC236}">
                <a16:creationId xmlns="" xmlns:a16="http://schemas.microsoft.com/office/drawing/2014/main" id="{DE16B754-6AEB-4F2A-A359-3F597A943F54}"/>
              </a:ext>
            </a:extLst>
          </p:cNvPr>
          <p:cNvPicPr>
            <a:picLocks noChangeAspect="1"/>
          </p:cNvPicPr>
          <p:nvPr/>
        </p:nvPicPr>
        <p:blipFill>
          <a:blip r:embed="rId2"/>
          <a:srcRect/>
          <a:stretch>
            <a:fillRect/>
          </a:stretch>
        </p:blipFill>
        <p:spPr>
          <a:xfrm>
            <a:off x="-29028" y="691707"/>
            <a:ext cx="2994275" cy="774277"/>
          </a:xfrm>
          <a:prstGeom prst="rect">
            <a:avLst/>
          </a:prstGeom>
          <a:noFill/>
          <a:ln cap="flat">
            <a:noFill/>
          </a:ln>
        </p:spPr>
      </p:pic>
    </p:spTree>
    <p:extLst>
      <p:ext uri="{BB962C8B-B14F-4D97-AF65-F5344CB8AC3E}">
        <p14:creationId xmlns:p14="http://schemas.microsoft.com/office/powerpoint/2010/main" val="63156301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9DCE7176-BC63-406A-B26C-422EB8BCC051}"/>
              </a:ext>
            </a:extLst>
          </p:cNvPr>
          <p:cNvSpPr txBox="1"/>
          <p:nvPr/>
        </p:nvSpPr>
        <p:spPr>
          <a:xfrm>
            <a:off x="1827583" y="755651"/>
            <a:ext cx="10849740" cy="688972"/>
          </a:xfrm>
          <a:prstGeom prst="rect">
            <a:avLst/>
          </a:prstGeom>
          <a:noFill/>
          <a:ln cap="flat">
            <a:noFill/>
          </a:ln>
        </p:spPr>
        <p:txBody>
          <a:bodyPr vert="horz" wrap="square" lIns="91440" tIns="45720" rIns="91440" bIns="45720" anchor="ctr" anchorCtr="0" compatLnSpc="1">
            <a:noAutofit/>
          </a:bodyPr>
          <a:lstStyle/>
          <a:p>
            <a:pPr fontAlgn="auto" hangingPunct="1">
              <a:spcBef>
                <a:spcPts val="0"/>
              </a:spcBef>
              <a:spcAft>
                <a:spcPts val="0"/>
              </a:spcAft>
              <a:defRPr sz="1800" b="0" i="0" u="none" strike="noStrike" kern="0" cap="none" spc="0" baseline="0">
                <a:solidFill>
                  <a:srgbClr val="000000"/>
                </a:solidFill>
                <a:uFillTx/>
              </a:defRPr>
            </a:pPr>
            <a:r>
              <a:rPr lang="pl-PL" kern="0" dirty="0">
                <a:solidFill>
                  <a:srgbClr val="6D6E71"/>
                </a:solidFill>
                <a:latin typeface="Arial"/>
              </a:rPr>
              <a:t>DZIAŁANIA NIE WYMAGAJĄCE POZWOLENIA WODNOPRAWNEGO </a:t>
            </a:r>
            <a:endParaRPr lang="pl-PL" b="1" dirty="0">
              <a:solidFill>
                <a:srgbClr val="6D6E71"/>
              </a:solidFill>
              <a:latin typeface="Arial"/>
            </a:endParaRPr>
          </a:p>
        </p:txBody>
      </p:sp>
      <p:sp>
        <p:nvSpPr>
          <p:cNvPr id="3" name="Prostokąt 5">
            <a:extLst>
              <a:ext uri="{FF2B5EF4-FFF2-40B4-BE49-F238E27FC236}">
                <a16:creationId xmlns="" xmlns:a16="http://schemas.microsoft.com/office/drawing/2014/main" id="{339CBFDD-B027-44AA-ABE6-FE0E8EF91E24}"/>
              </a:ext>
            </a:extLst>
          </p:cNvPr>
          <p:cNvSpPr/>
          <p:nvPr/>
        </p:nvSpPr>
        <p:spPr>
          <a:xfrm>
            <a:off x="1463552" y="2291585"/>
            <a:ext cx="9879653" cy="3810764"/>
          </a:xfrm>
          <a:prstGeom prst="rect">
            <a:avLst/>
          </a:prstGeom>
          <a:solidFill>
            <a:srgbClr val="FFFFFF"/>
          </a:solidFill>
          <a:ln w="12701" cap="flat">
            <a:solidFill>
              <a:srgbClr val="A43757"/>
            </a:solidFill>
            <a:prstDash val="solid"/>
            <a:miter/>
          </a:ln>
        </p:spPr>
        <p:txBody>
          <a:bodyPr vert="horz" wrap="square" lIns="251999" tIns="45720" rIns="539998" bIns="45720" anchor="ctr" anchorCtr="0" compatLnSpc="1">
            <a:noAutofit/>
          </a:bodyPr>
          <a:lstStyle/>
          <a:p>
            <a:pPr marL="457200" indent="-457200" algn="just" fontAlgn="auto" hangingPunct="1">
              <a:spcBef>
                <a:spcPts val="0"/>
              </a:spcBef>
              <a:spcAft>
                <a:spcPts val="0"/>
              </a:spcAft>
              <a:buSzPct val="100000"/>
              <a:buFont typeface="+mj-lt"/>
              <a:buAutoNum type="arabicParenR"/>
              <a:defRPr sz="1800" b="0" i="0" u="none" strike="noStrike" kern="0" cap="none" spc="0" baseline="0">
                <a:solidFill>
                  <a:srgbClr val="000000"/>
                </a:solidFill>
                <a:uFillTx/>
              </a:defRPr>
            </a:pPr>
            <a:r>
              <a:rPr lang="pl-PL" kern="0" dirty="0">
                <a:solidFill>
                  <a:srgbClr val="6D6E71"/>
                </a:solidFill>
                <a:latin typeface="Arial"/>
              </a:rPr>
              <a:t>uprawianie żeglugi na śródlądowych drogach wodnych;</a:t>
            </a:r>
          </a:p>
          <a:p>
            <a:pPr marL="457200" indent="-457200" algn="just" fontAlgn="auto" hangingPunct="1">
              <a:spcBef>
                <a:spcPts val="0"/>
              </a:spcBef>
              <a:spcAft>
                <a:spcPts val="0"/>
              </a:spcAft>
              <a:buSzPct val="100000"/>
              <a:buFont typeface="+mj-lt"/>
              <a:buAutoNum type="arabicParenR"/>
              <a:defRPr sz="1800" b="0" i="0" u="none" strike="noStrike" kern="0" cap="none" spc="0" baseline="0">
                <a:solidFill>
                  <a:srgbClr val="000000"/>
                </a:solidFill>
                <a:uFillTx/>
              </a:defRPr>
            </a:pPr>
            <a:r>
              <a:rPr lang="pl-PL" kern="0" dirty="0">
                <a:solidFill>
                  <a:srgbClr val="6D6E71"/>
                </a:solidFill>
                <a:latin typeface="Arial"/>
              </a:rPr>
              <a:t>holowanie oraz spław drewna;</a:t>
            </a:r>
          </a:p>
          <a:p>
            <a:pPr marL="457200" indent="-457200" algn="just" fontAlgn="auto" hangingPunct="1">
              <a:spcBef>
                <a:spcPts val="0"/>
              </a:spcBef>
              <a:spcAft>
                <a:spcPts val="0"/>
              </a:spcAft>
              <a:buSzPct val="100000"/>
              <a:buFont typeface="+mj-lt"/>
              <a:buAutoNum type="arabicParenR"/>
              <a:defRPr sz="1800" b="0" i="0" u="none" strike="noStrike" kern="0" cap="none" spc="0" baseline="0">
                <a:solidFill>
                  <a:srgbClr val="000000"/>
                </a:solidFill>
                <a:uFillTx/>
              </a:defRPr>
            </a:pPr>
            <a:r>
              <a:rPr lang="pl-PL" kern="0" dirty="0">
                <a:solidFill>
                  <a:srgbClr val="6D6E71"/>
                </a:solidFill>
                <a:latin typeface="Arial"/>
              </a:rPr>
              <a:t>wycinanie roślin z wód lub brzegu w związku z utrzymywaniem wód, śródlądowych dróg wodnych oraz remontem urządzeń wodnych;</a:t>
            </a:r>
          </a:p>
          <a:p>
            <a:pPr marL="457200" indent="-457200" algn="just" fontAlgn="auto" hangingPunct="1">
              <a:spcBef>
                <a:spcPts val="0"/>
              </a:spcBef>
              <a:spcAft>
                <a:spcPts val="0"/>
              </a:spcAft>
              <a:buSzPct val="100000"/>
              <a:buFont typeface="+mj-lt"/>
              <a:buAutoNum type="arabicParenR"/>
              <a:defRPr sz="1800" b="0" i="0" u="none" strike="noStrike" kern="0" cap="none" spc="0" baseline="0">
                <a:solidFill>
                  <a:srgbClr val="000000"/>
                </a:solidFill>
                <a:uFillTx/>
              </a:defRPr>
            </a:pPr>
            <a:r>
              <a:rPr lang="pl-PL" kern="0" dirty="0">
                <a:solidFill>
                  <a:srgbClr val="6D6E71"/>
                </a:solidFill>
                <a:latin typeface="Arial"/>
              </a:rPr>
              <a:t>wykonanie pilnych prac zabezpieczających w okresie powodzi;</a:t>
            </a:r>
          </a:p>
          <a:p>
            <a:pPr marL="457200" indent="-457200" algn="just" fontAlgn="auto" hangingPunct="1">
              <a:spcBef>
                <a:spcPts val="0"/>
              </a:spcBef>
              <a:spcAft>
                <a:spcPts val="0"/>
              </a:spcAft>
              <a:buSzPct val="100000"/>
              <a:buFont typeface="+mj-lt"/>
              <a:buAutoNum type="arabicParenR"/>
              <a:defRPr sz="1800" b="0" i="0" u="none" strike="noStrike" kern="0" cap="none" spc="0" baseline="0">
                <a:solidFill>
                  <a:srgbClr val="000000"/>
                </a:solidFill>
                <a:uFillTx/>
              </a:defRPr>
            </a:pPr>
            <a:r>
              <a:rPr lang="pl-PL" kern="0" dirty="0">
                <a:solidFill>
                  <a:srgbClr val="6D6E71"/>
                </a:solidFill>
                <a:latin typeface="Arial"/>
              </a:rPr>
              <a:t>wykonanie </a:t>
            </a:r>
            <a:r>
              <a:rPr lang="pl-PL" b="1" kern="0" dirty="0">
                <a:solidFill>
                  <a:srgbClr val="A43757"/>
                </a:solidFill>
                <a:latin typeface="Arial"/>
              </a:rPr>
              <a:t>urządzeń wodnych do poboru wód podziemnych na potrzeby zwykłego korzystania z wód z ujęć o głębokości do 30 m;</a:t>
            </a:r>
          </a:p>
          <a:p>
            <a:pPr marL="457200" indent="-457200" algn="just" fontAlgn="auto" hangingPunct="1">
              <a:spcBef>
                <a:spcPts val="0"/>
              </a:spcBef>
              <a:spcAft>
                <a:spcPts val="0"/>
              </a:spcAft>
              <a:buSzPct val="100000"/>
              <a:buFont typeface="+mj-lt"/>
              <a:buAutoNum type="arabicParenR"/>
              <a:defRPr sz="1800" b="0" i="0" u="none" strike="noStrike" kern="0" cap="none" spc="0" baseline="0">
                <a:solidFill>
                  <a:srgbClr val="000000"/>
                </a:solidFill>
                <a:uFillTx/>
              </a:defRPr>
            </a:pPr>
            <a:r>
              <a:rPr lang="pl-PL" kern="0" dirty="0">
                <a:solidFill>
                  <a:srgbClr val="6D6E71"/>
                </a:solidFill>
                <a:latin typeface="Arial"/>
              </a:rPr>
              <a:t>rybackie korzystanie ze śródlądowych wód powierzchniowych;</a:t>
            </a:r>
          </a:p>
          <a:p>
            <a:pPr marL="457200" indent="-457200" algn="just" fontAlgn="auto" hangingPunct="1">
              <a:spcBef>
                <a:spcPts val="0"/>
              </a:spcBef>
              <a:spcAft>
                <a:spcPts val="0"/>
              </a:spcAft>
              <a:buSzPct val="100000"/>
              <a:buFont typeface="+mj-lt"/>
              <a:buAutoNum type="arabicParenR"/>
              <a:defRPr sz="1800" b="0" i="0" u="none" strike="noStrike" kern="0" cap="none" spc="0" baseline="0">
                <a:solidFill>
                  <a:srgbClr val="000000"/>
                </a:solidFill>
                <a:uFillTx/>
              </a:defRPr>
            </a:pPr>
            <a:r>
              <a:rPr lang="pl-PL" kern="0" dirty="0">
                <a:solidFill>
                  <a:srgbClr val="6D6E71"/>
                </a:solidFill>
                <a:latin typeface="Arial"/>
              </a:rPr>
              <a:t>pobór wód powierzchniowych lub wód podziemnych w ilości średniorocznie </a:t>
            </a:r>
            <a:r>
              <a:rPr lang="pl-PL" b="1" kern="0" dirty="0">
                <a:solidFill>
                  <a:srgbClr val="A43757"/>
                </a:solidFill>
                <a:latin typeface="Arial"/>
              </a:rPr>
              <a:t>nieprzekraczającej 5 m3 na dobę oraz wprowadzanie ścieków do wód lub do ziemi w ilości nieprzekraczającej łącznie 5 m3 na dobę, na potrzeby zwykłego korzystania z wód;</a:t>
            </a:r>
            <a:endParaRPr lang="pl-PL" sz="1600" b="1" dirty="0">
              <a:solidFill>
                <a:srgbClr val="A43757"/>
              </a:solidFill>
              <a:latin typeface="Arial"/>
            </a:endParaRPr>
          </a:p>
        </p:txBody>
      </p:sp>
      <p:sp>
        <p:nvSpPr>
          <p:cNvPr id="4" name="Prostokąt 21">
            <a:extLst>
              <a:ext uri="{FF2B5EF4-FFF2-40B4-BE49-F238E27FC236}">
                <a16:creationId xmlns="" xmlns:a16="http://schemas.microsoft.com/office/drawing/2014/main" id="{176375ED-E675-4694-A679-18CB8FF1BACA}"/>
              </a:ext>
            </a:extLst>
          </p:cNvPr>
          <p:cNvSpPr/>
          <p:nvPr/>
        </p:nvSpPr>
        <p:spPr>
          <a:xfrm>
            <a:off x="10494410" y="6189853"/>
            <a:ext cx="1697590" cy="488262"/>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1600" b="1" dirty="0">
                <a:solidFill>
                  <a:srgbClr val="FFFFFF"/>
                </a:solidFill>
                <a:latin typeface="Arial"/>
              </a:rPr>
              <a:t>Art. </a:t>
            </a:r>
            <a:r>
              <a:rPr lang="pl-PL" sz="1600" b="1" kern="0" dirty="0">
                <a:solidFill>
                  <a:srgbClr val="FFFFFF"/>
                </a:solidFill>
                <a:latin typeface="Arial"/>
              </a:rPr>
              <a:t>395 </a:t>
            </a:r>
            <a:r>
              <a:rPr lang="pl-PL" sz="1600" b="1" dirty="0">
                <a:solidFill>
                  <a:srgbClr val="FFFFFF"/>
                </a:solidFill>
                <a:latin typeface="Arial"/>
              </a:rPr>
              <a:t>nPW</a:t>
            </a:r>
          </a:p>
        </p:txBody>
      </p:sp>
      <p:sp>
        <p:nvSpPr>
          <p:cNvPr id="5" name="Prostokąt 5">
            <a:extLst>
              <a:ext uri="{FF2B5EF4-FFF2-40B4-BE49-F238E27FC236}">
                <a16:creationId xmlns="" xmlns:a16="http://schemas.microsoft.com/office/drawing/2014/main" id="{F5B4A208-EC9F-4825-BE8B-03FB3CECC5CF}"/>
              </a:ext>
            </a:extLst>
          </p:cNvPr>
          <p:cNvSpPr/>
          <p:nvPr/>
        </p:nvSpPr>
        <p:spPr>
          <a:xfrm>
            <a:off x="1463551" y="1763404"/>
            <a:ext cx="9879653" cy="528181"/>
          </a:xfrm>
          <a:prstGeom prst="rect">
            <a:avLst/>
          </a:prstGeom>
          <a:solidFill>
            <a:srgbClr val="A43757"/>
          </a:solidFill>
          <a:ln w="12701" cap="flat">
            <a:solidFill>
              <a:srgbClr val="A43757"/>
            </a:solidFill>
            <a:prstDash val="solid"/>
            <a:miter/>
          </a:ln>
        </p:spPr>
        <p:txBody>
          <a:bodyPr vert="horz" wrap="square" lIns="251999" tIns="45720" rIns="539998" bIns="45720" anchor="ctr" anchorCtr="0" compatLnSpc="1">
            <a:noAutofit/>
          </a:bodyPr>
          <a:lstStyle/>
          <a:p>
            <a:pPr algn="just" fontAlgn="auto" hangingPunct="1">
              <a:spcBef>
                <a:spcPts val="0"/>
              </a:spcBef>
              <a:spcAft>
                <a:spcPts val="0"/>
              </a:spcAft>
              <a:buSzPct val="100000"/>
              <a:defRPr sz="1800" b="0" i="0" u="none" strike="noStrike" kern="0" cap="none" spc="0" baseline="0">
                <a:solidFill>
                  <a:srgbClr val="000000"/>
                </a:solidFill>
                <a:uFillTx/>
              </a:defRPr>
            </a:pPr>
            <a:r>
              <a:rPr lang="pl-PL" kern="0" dirty="0">
                <a:solidFill>
                  <a:prstClr val="white"/>
                </a:solidFill>
                <a:latin typeface="Arial"/>
              </a:rPr>
              <a:t>Pozwolenia wodnoprawnego albo zgłoszenia wodnoprawnego nie wymaga:</a:t>
            </a:r>
            <a:endParaRPr lang="pl-PL" dirty="0">
              <a:solidFill>
                <a:prstClr val="white"/>
              </a:solidFill>
              <a:latin typeface="Arial"/>
            </a:endParaRPr>
          </a:p>
        </p:txBody>
      </p:sp>
    </p:spTree>
    <p:extLst>
      <p:ext uri="{BB962C8B-B14F-4D97-AF65-F5344CB8AC3E}">
        <p14:creationId xmlns:p14="http://schemas.microsoft.com/office/powerpoint/2010/main" val="3873699667"/>
      </p:ext>
    </p:extLst>
  </p:cSld>
  <p:clrMapOvr>
    <a:masterClrMapping/>
  </p:clrMapOvr>
  <p:transition spd="slow">
    <p:push dir="u"/>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9DCE7176-BC63-406A-B26C-422EB8BCC051}"/>
              </a:ext>
            </a:extLst>
          </p:cNvPr>
          <p:cNvSpPr txBox="1"/>
          <p:nvPr/>
        </p:nvSpPr>
        <p:spPr>
          <a:xfrm>
            <a:off x="1827583" y="755651"/>
            <a:ext cx="10849740" cy="688972"/>
          </a:xfrm>
          <a:prstGeom prst="rect">
            <a:avLst/>
          </a:prstGeom>
          <a:noFill/>
          <a:ln cap="flat">
            <a:noFill/>
          </a:ln>
        </p:spPr>
        <p:txBody>
          <a:bodyPr vert="horz" wrap="square" lIns="91440" tIns="45720" rIns="91440" bIns="45720" anchor="ctr" anchorCtr="0" compatLnSpc="1">
            <a:noAutofit/>
          </a:bodyPr>
          <a:lstStyle/>
          <a:p>
            <a:pPr fontAlgn="auto" hangingPunct="1">
              <a:spcBef>
                <a:spcPts val="0"/>
              </a:spcBef>
              <a:spcAft>
                <a:spcPts val="0"/>
              </a:spcAft>
              <a:defRPr sz="1800" b="0" i="0" u="none" strike="noStrike" kern="0" cap="none" spc="0" baseline="0">
                <a:solidFill>
                  <a:srgbClr val="000000"/>
                </a:solidFill>
                <a:uFillTx/>
              </a:defRPr>
            </a:pPr>
            <a:r>
              <a:rPr lang="pl-PL" kern="0" dirty="0">
                <a:solidFill>
                  <a:srgbClr val="6D6E71"/>
                </a:solidFill>
                <a:latin typeface="Arial"/>
              </a:rPr>
              <a:t>DZIAŁANIA NIE WYMAGAJĄCE POZWOLENIA WODNOPRAWNEGO </a:t>
            </a:r>
            <a:endParaRPr lang="pl-PL" b="1" dirty="0">
              <a:solidFill>
                <a:srgbClr val="6D6E71"/>
              </a:solidFill>
              <a:latin typeface="Arial"/>
            </a:endParaRPr>
          </a:p>
        </p:txBody>
      </p:sp>
      <p:sp>
        <p:nvSpPr>
          <p:cNvPr id="3" name="Prostokąt 5">
            <a:extLst>
              <a:ext uri="{FF2B5EF4-FFF2-40B4-BE49-F238E27FC236}">
                <a16:creationId xmlns="" xmlns:a16="http://schemas.microsoft.com/office/drawing/2014/main" id="{339CBFDD-B027-44AA-ABE6-FE0E8EF91E24}"/>
              </a:ext>
            </a:extLst>
          </p:cNvPr>
          <p:cNvSpPr/>
          <p:nvPr/>
        </p:nvSpPr>
        <p:spPr>
          <a:xfrm>
            <a:off x="1463552" y="2291585"/>
            <a:ext cx="9879653" cy="3810764"/>
          </a:xfrm>
          <a:prstGeom prst="rect">
            <a:avLst/>
          </a:prstGeom>
          <a:solidFill>
            <a:srgbClr val="FFFFFF"/>
          </a:solidFill>
          <a:ln w="12701" cap="flat">
            <a:solidFill>
              <a:srgbClr val="A43757"/>
            </a:solidFill>
            <a:prstDash val="solid"/>
            <a:miter/>
          </a:ln>
        </p:spPr>
        <p:txBody>
          <a:bodyPr vert="horz" wrap="square" lIns="251999" tIns="45720" rIns="539998" bIns="45720" anchor="ctr" anchorCtr="0" compatLnSpc="1">
            <a:noAutofit/>
          </a:bodyPr>
          <a:lstStyle/>
          <a:p>
            <a:pPr marL="457200" indent="-457200" algn="just" fontAlgn="auto" hangingPunct="1">
              <a:spcBef>
                <a:spcPts val="0"/>
              </a:spcBef>
              <a:spcAft>
                <a:spcPts val="0"/>
              </a:spcAft>
              <a:buSzPct val="100000"/>
              <a:buFont typeface="+mj-lt"/>
              <a:buAutoNum type="arabicParenR" startAt="8"/>
              <a:defRPr sz="1800" b="0" i="0" u="none" strike="noStrike" kern="0" cap="none" spc="0" baseline="0">
                <a:solidFill>
                  <a:srgbClr val="000000"/>
                </a:solidFill>
                <a:uFillTx/>
              </a:defRPr>
            </a:pPr>
            <a:r>
              <a:rPr lang="pl-PL" kern="0" dirty="0">
                <a:solidFill>
                  <a:srgbClr val="6D6E71"/>
                </a:solidFill>
                <a:latin typeface="Arial"/>
              </a:rPr>
              <a:t>pobór i odprowadzanie wód w związku z </a:t>
            </a:r>
            <a:r>
              <a:rPr lang="pl-PL" b="1" kern="0" dirty="0">
                <a:solidFill>
                  <a:srgbClr val="A43757"/>
                </a:solidFill>
                <a:latin typeface="Arial"/>
              </a:rPr>
              <a:t>wykonywaniem odwiertów lub otworów strzałowych przy użyciu płuczki wodnej na cele badań sejsmicznych</a:t>
            </a:r>
            <a:r>
              <a:rPr lang="pl-PL" kern="0" dirty="0">
                <a:solidFill>
                  <a:srgbClr val="6D6E71"/>
                </a:solidFill>
                <a:latin typeface="Arial"/>
              </a:rPr>
              <a:t>;</a:t>
            </a:r>
          </a:p>
          <a:p>
            <a:pPr marL="457200" indent="-457200" algn="just" fontAlgn="auto" hangingPunct="1">
              <a:spcBef>
                <a:spcPts val="0"/>
              </a:spcBef>
              <a:spcAft>
                <a:spcPts val="0"/>
              </a:spcAft>
              <a:buSzPct val="100000"/>
              <a:buFont typeface="+mj-lt"/>
              <a:buAutoNum type="arabicParenR" startAt="8"/>
              <a:defRPr sz="1800" b="0" i="0" u="none" strike="noStrike" kern="0" cap="none" spc="0" baseline="0">
                <a:solidFill>
                  <a:srgbClr val="000000"/>
                </a:solidFill>
                <a:uFillTx/>
              </a:defRPr>
            </a:pPr>
            <a:r>
              <a:rPr lang="pl-PL" kern="0" dirty="0">
                <a:solidFill>
                  <a:srgbClr val="6D6E71"/>
                </a:solidFill>
                <a:latin typeface="Arial"/>
              </a:rPr>
              <a:t>odbudowa, rozbudowa, przebudowa lub rozbiórka urządzeń pomiarowych służb państwowych;</a:t>
            </a:r>
          </a:p>
          <a:p>
            <a:pPr marL="457200" indent="-457200" algn="just" fontAlgn="auto" hangingPunct="1">
              <a:spcBef>
                <a:spcPts val="0"/>
              </a:spcBef>
              <a:spcAft>
                <a:spcPts val="0"/>
              </a:spcAft>
              <a:buSzPct val="100000"/>
              <a:buFont typeface="+mj-lt"/>
              <a:buAutoNum type="arabicParenR" startAt="8"/>
              <a:defRPr sz="1800" b="0" i="0" u="none" strike="noStrike" kern="0" cap="none" spc="0" baseline="0">
                <a:solidFill>
                  <a:srgbClr val="000000"/>
                </a:solidFill>
                <a:uFillTx/>
              </a:defRPr>
            </a:pPr>
            <a:r>
              <a:rPr lang="pl-PL" kern="0" dirty="0">
                <a:solidFill>
                  <a:srgbClr val="6D6E71"/>
                </a:solidFill>
                <a:latin typeface="Arial"/>
              </a:rPr>
              <a:t>wyznaczanie szlaku turystycznego pieszego lub rowerowego oraz budowa, przebudowa lub remont drogi rowerowej, z wyjątkiem prowadzenia dróg rowerowych przez wody powierzchniowe;</a:t>
            </a:r>
          </a:p>
          <a:p>
            <a:pPr marL="457200" indent="-457200" algn="just" fontAlgn="auto" hangingPunct="1">
              <a:spcBef>
                <a:spcPts val="0"/>
              </a:spcBef>
              <a:spcAft>
                <a:spcPts val="0"/>
              </a:spcAft>
              <a:buSzPct val="100000"/>
              <a:buFont typeface="+mj-lt"/>
              <a:buAutoNum type="arabicParenR" startAt="8"/>
              <a:defRPr sz="1800" b="0" i="0" u="none" strike="noStrike" kern="0" cap="none" spc="0" baseline="0">
                <a:solidFill>
                  <a:srgbClr val="000000"/>
                </a:solidFill>
                <a:uFillTx/>
              </a:defRPr>
            </a:pPr>
            <a:r>
              <a:rPr lang="pl-PL" b="1" kern="0" dirty="0">
                <a:solidFill>
                  <a:srgbClr val="A43757"/>
                </a:solidFill>
                <a:latin typeface="Arial"/>
              </a:rPr>
              <a:t>zatrzymywanie wody w rowach;</a:t>
            </a:r>
          </a:p>
          <a:p>
            <a:pPr marL="457200" indent="-457200" algn="just" fontAlgn="auto" hangingPunct="1">
              <a:spcBef>
                <a:spcPts val="0"/>
              </a:spcBef>
              <a:spcAft>
                <a:spcPts val="0"/>
              </a:spcAft>
              <a:buSzPct val="100000"/>
              <a:buFont typeface="+mj-lt"/>
              <a:buAutoNum type="arabicParenR" startAt="8"/>
              <a:defRPr sz="1800" b="0" i="0" u="none" strike="noStrike" kern="0" cap="none" spc="0" baseline="0">
                <a:solidFill>
                  <a:srgbClr val="000000"/>
                </a:solidFill>
                <a:uFillTx/>
              </a:defRPr>
            </a:pPr>
            <a:r>
              <a:rPr lang="pl-PL" b="1" kern="0" dirty="0">
                <a:solidFill>
                  <a:srgbClr val="A43757"/>
                </a:solidFill>
                <a:latin typeface="Arial"/>
              </a:rPr>
              <a:t>hamowanie odpływu wody z obiektów drenarskich;</a:t>
            </a:r>
          </a:p>
          <a:p>
            <a:pPr marL="457200" indent="-457200" algn="just" fontAlgn="auto" hangingPunct="1">
              <a:spcBef>
                <a:spcPts val="0"/>
              </a:spcBef>
              <a:spcAft>
                <a:spcPts val="0"/>
              </a:spcAft>
              <a:buSzPct val="100000"/>
              <a:buFont typeface="+mj-lt"/>
              <a:buAutoNum type="arabicParenR" startAt="8"/>
              <a:defRPr sz="1800" b="0" i="0" u="none" strike="noStrike" kern="0" cap="none" spc="0" baseline="0">
                <a:solidFill>
                  <a:srgbClr val="000000"/>
                </a:solidFill>
                <a:uFillTx/>
              </a:defRPr>
            </a:pPr>
            <a:r>
              <a:rPr lang="pl-PL" b="1" kern="0" dirty="0">
                <a:solidFill>
                  <a:srgbClr val="A43757"/>
                </a:solidFill>
                <a:latin typeface="Arial"/>
              </a:rPr>
              <a:t>przechwytywanie wód opadowych lub roztopowych za pomocą urządzeń melioracji wodnych.</a:t>
            </a:r>
            <a:endParaRPr lang="pl-PL" sz="1600" b="1" dirty="0">
              <a:solidFill>
                <a:srgbClr val="A43757"/>
              </a:solidFill>
              <a:latin typeface="Arial"/>
            </a:endParaRPr>
          </a:p>
        </p:txBody>
      </p:sp>
      <p:sp>
        <p:nvSpPr>
          <p:cNvPr id="4" name="Prostokąt 21">
            <a:extLst>
              <a:ext uri="{FF2B5EF4-FFF2-40B4-BE49-F238E27FC236}">
                <a16:creationId xmlns="" xmlns:a16="http://schemas.microsoft.com/office/drawing/2014/main" id="{176375ED-E675-4694-A679-18CB8FF1BACA}"/>
              </a:ext>
            </a:extLst>
          </p:cNvPr>
          <p:cNvSpPr/>
          <p:nvPr/>
        </p:nvSpPr>
        <p:spPr>
          <a:xfrm>
            <a:off x="10494410" y="6189853"/>
            <a:ext cx="1697590" cy="488262"/>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1600" b="1" dirty="0">
                <a:solidFill>
                  <a:srgbClr val="FFFFFF"/>
                </a:solidFill>
                <a:latin typeface="Arial"/>
              </a:rPr>
              <a:t>Art. </a:t>
            </a:r>
            <a:r>
              <a:rPr lang="pl-PL" sz="1600" b="1" kern="0" dirty="0">
                <a:solidFill>
                  <a:srgbClr val="FFFFFF"/>
                </a:solidFill>
                <a:latin typeface="Arial"/>
              </a:rPr>
              <a:t>395 </a:t>
            </a:r>
            <a:r>
              <a:rPr lang="pl-PL" sz="1600" b="1" dirty="0">
                <a:solidFill>
                  <a:srgbClr val="FFFFFF"/>
                </a:solidFill>
                <a:latin typeface="Arial"/>
              </a:rPr>
              <a:t>nPW</a:t>
            </a:r>
          </a:p>
        </p:txBody>
      </p:sp>
      <p:sp>
        <p:nvSpPr>
          <p:cNvPr id="5" name="Prostokąt 5">
            <a:extLst>
              <a:ext uri="{FF2B5EF4-FFF2-40B4-BE49-F238E27FC236}">
                <a16:creationId xmlns="" xmlns:a16="http://schemas.microsoft.com/office/drawing/2014/main" id="{F5B4A208-EC9F-4825-BE8B-03FB3CECC5CF}"/>
              </a:ext>
            </a:extLst>
          </p:cNvPr>
          <p:cNvSpPr/>
          <p:nvPr/>
        </p:nvSpPr>
        <p:spPr>
          <a:xfrm>
            <a:off x="1463551" y="1763404"/>
            <a:ext cx="9879653" cy="528181"/>
          </a:xfrm>
          <a:prstGeom prst="rect">
            <a:avLst/>
          </a:prstGeom>
          <a:solidFill>
            <a:srgbClr val="A43757"/>
          </a:solidFill>
          <a:ln w="12701" cap="flat">
            <a:solidFill>
              <a:srgbClr val="A43757"/>
            </a:solidFill>
            <a:prstDash val="solid"/>
            <a:miter/>
          </a:ln>
        </p:spPr>
        <p:txBody>
          <a:bodyPr vert="horz" wrap="square" lIns="251999" tIns="45720" rIns="539998" bIns="45720" anchor="ctr" anchorCtr="0" compatLnSpc="1">
            <a:noAutofit/>
          </a:bodyPr>
          <a:lstStyle/>
          <a:p>
            <a:pPr algn="just" fontAlgn="auto" hangingPunct="1">
              <a:spcBef>
                <a:spcPts val="0"/>
              </a:spcBef>
              <a:spcAft>
                <a:spcPts val="0"/>
              </a:spcAft>
              <a:buSzPct val="100000"/>
              <a:defRPr sz="1800" b="0" i="0" u="none" strike="noStrike" kern="0" cap="none" spc="0" baseline="0">
                <a:solidFill>
                  <a:srgbClr val="000000"/>
                </a:solidFill>
                <a:uFillTx/>
              </a:defRPr>
            </a:pPr>
            <a:r>
              <a:rPr lang="pl-PL" kern="0" dirty="0">
                <a:solidFill>
                  <a:prstClr val="white"/>
                </a:solidFill>
                <a:latin typeface="Arial"/>
              </a:rPr>
              <a:t>Pozwolenia wodnoprawnego albo zgłoszenia wodnoprawnego nie wymaga:</a:t>
            </a:r>
            <a:endParaRPr lang="pl-PL" dirty="0">
              <a:solidFill>
                <a:prstClr val="white"/>
              </a:solidFill>
              <a:latin typeface="Arial"/>
            </a:endParaRPr>
          </a:p>
        </p:txBody>
      </p:sp>
    </p:spTree>
    <p:extLst>
      <p:ext uri="{BB962C8B-B14F-4D97-AF65-F5344CB8AC3E}">
        <p14:creationId xmlns:p14="http://schemas.microsoft.com/office/powerpoint/2010/main" val="389001686"/>
      </p:ext>
    </p:extLst>
  </p:cSld>
  <p:clrMapOvr>
    <a:masterClrMapping/>
  </p:clrMapOvr>
  <p:transition spd="slow">
    <p:push dir="u"/>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469691" y="6378416"/>
            <a:ext cx="12256957" cy="369332"/>
          </a:xfrm>
          <a:prstGeom prst="rect">
            <a:avLst/>
          </a:prstGeom>
        </p:spPr>
        <p:txBody>
          <a:bodyPr wrap="square">
            <a:spAutoFit/>
          </a:bodyPr>
          <a:lstStyle/>
          <a:p>
            <a:r>
              <a:rPr lang="pl-PL" dirty="0"/>
              <a:t>https://legislacja.rcl.gov.pl/docs//2/12316655/12538809/12538810/dokument365545.pdf</a:t>
            </a: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841" t="51965" r="25623" b="10417"/>
          <a:stretch/>
        </p:blipFill>
        <p:spPr bwMode="auto">
          <a:xfrm>
            <a:off x="1757175" y="2104571"/>
            <a:ext cx="10026838" cy="41147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Grupa 15"/>
          <p:cNvGrpSpPr/>
          <p:nvPr/>
        </p:nvGrpSpPr>
        <p:grpSpPr>
          <a:xfrm>
            <a:off x="3346138" y="2487118"/>
            <a:ext cx="7869836" cy="2783649"/>
            <a:chOff x="3076236" y="828206"/>
            <a:chExt cx="8241338" cy="4175475"/>
          </a:xfrm>
        </p:grpSpPr>
        <p:sp>
          <p:nvSpPr>
            <p:cNvPr id="17" name="Prostokąt 16"/>
            <p:cNvSpPr/>
            <p:nvPr/>
          </p:nvSpPr>
          <p:spPr>
            <a:xfrm>
              <a:off x="3076236" y="1349114"/>
              <a:ext cx="8241338" cy="704537"/>
            </a:xfrm>
            <a:prstGeom prst="rect">
              <a:avLst/>
            </a:prstGeom>
            <a:solidFill>
              <a:srgbClr val="A43757">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Prostokąt 20"/>
            <p:cNvSpPr/>
            <p:nvPr/>
          </p:nvSpPr>
          <p:spPr>
            <a:xfrm>
              <a:off x="7196905" y="828206"/>
              <a:ext cx="4120669" cy="520908"/>
            </a:xfrm>
            <a:prstGeom prst="rect">
              <a:avLst/>
            </a:prstGeom>
            <a:solidFill>
              <a:srgbClr val="A43757">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rostokąt 12"/>
            <p:cNvSpPr/>
            <p:nvPr/>
          </p:nvSpPr>
          <p:spPr>
            <a:xfrm>
              <a:off x="3076236" y="4299144"/>
              <a:ext cx="8241338" cy="704537"/>
            </a:xfrm>
            <a:prstGeom prst="rect">
              <a:avLst/>
            </a:prstGeom>
            <a:solidFill>
              <a:srgbClr val="A43757">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rostokąt 14"/>
            <p:cNvSpPr/>
            <p:nvPr/>
          </p:nvSpPr>
          <p:spPr>
            <a:xfrm>
              <a:off x="4270194" y="3778236"/>
              <a:ext cx="7047380" cy="520908"/>
            </a:xfrm>
            <a:prstGeom prst="rect">
              <a:avLst/>
            </a:prstGeom>
            <a:solidFill>
              <a:srgbClr val="A43757">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0" name="Grupa 9"/>
          <p:cNvGrpSpPr/>
          <p:nvPr/>
        </p:nvGrpSpPr>
        <p:grpSpPr>
          <a:xfrm>
            <a:off x="3346138" y="3304081"/>
            <a:ext cx="8845862" cy="816963"/>
            <a:chOff x="3076236" y="828206"/>
            <a:chExt cx="8241338" cy="1225445"/>
          </a:xfrm>
        </p:grpSpPr>
        <p:sp>
          <p:nvSpPr>
            <p:cNvPr id="11" name="Prostokąt 10"/>
            <p:cNvSpPr/>
            <p:nvPr/>
          </p:nvSpPr>
          <p:spPr>
            <a:xfrm>
              <a:off x="3076236" y="1349114"/>
              <a:ext cx="8241338" cy="704537"/>
            </a:xfrm>
            <a:prstGeom prst="rect">
              <a:avLst/>
            </a:prstGeom>
            <a:solidFill>
              <a:srgbClr val="A43757">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11"/>
            <p:cNvSpPr/>
            <p:nvPr/>
          </p:nvSpPr>
          <p:spPr>
            <a:xfrm>
              <a:off x="7675658" y="828206"/>
              <a:ext cx="3641916" cy="520908"/>
            </a:xfrm>
            <a:prstGeom prst="rect">
              <a:avLst/>
            </a:prstGeom>
            <a:solidFill>
              <a:srgbClr val="A43757">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Tree>
    <p:extLst>
      <p:ext uri="{BB962C8B-B14F-4D97-AF65-F5344CB8AC3E}">
        <p14:creationId xmlns:p14="http://schemas.microsoft.com/office/powerpoint/2010/main" val="916544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31">
            <a:extLst>
              <a:ext uri="{FF2B5EF4-FFF2-40B4-BE49-F238E27FC236}">
                <a16:creationId xmlns:a16="http://schemas.microsoft.com/office/drawing/2014/main" xmlns="" id="{A6EFD963-239A-44AC-AE1D-9D9FDA373BD9}"/>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25755" t="285" r="13514" b="-285"/>
          <a:stretch>
            <a:fillRect/>
          </a:stretch>
        </p:blipFill>
        <p:spPr>
          <a:xfrm>
            <a:off x="-364938" y="0"/>
            <a:ext cx="6269089" cy="6887032"/>
          </a:xfrm>
          <a:prstGeom prst="rect">
            <a:avLst/>
          </a:prstGeom>
          <a:noFill/>
          <a:ln cap="flat">
            <a:noFill/>
          </a:ln>
        </p:spPr>
      </p:pic>
      <p:sp>
        <p:nvSpPr>
          <p:cNvPr id="53" name="pole tekstowe 8">
            <a:extLst>
              <a:ext uri="{FF2B5EF4-FFF2-40B4-BE49-F238E27FC236}">
                <a16:creationId xmlns:a16="http://schemas.microsoft.com/office/drawing/2014/main" xmlns="" id="{280CD69D-A907-4093-96CF-30FF14D083C5}"/>
              </a:ext>
            </a:extLst>
          </p:cNvPr>
          <p:cNvSpPr txBox="1"/>
          <p:nvPr/>
        </p:nvSpPr>
        <p:spPr>
          <a:xfrm>
            <a:off x="1606551" y="1232406"/>
            <a:ext cx="1473198" cy="4401205"/>
          </a:xfrm>
          <a:prstGeom prst="rect">
            <a:avLst/>
          </a:prstGeom>
          <a:noFill/>
          <a:ln cap="flat">
            <a:noFill/>
          </a:ln>
        </p:spPr>
        <p:txBody>
          <a:bodyPr vert="horz" wrap="square" lIns="91440" tIns="45720" rIns="91440" bIns="45720" anchor="t" anchorCtr="0" compatLnSpc="1">
            <a:spAutoFit/>
          </a:bodyPr>
          <a:lstStyle/>
          <a:p>
            <a:pPr fontAlgn="auto" hangingPunct="1">
              <a:spcBef>
                <a:spcPts val="0"/>
              </a:spcBef>
              <a:spcAft>
                <a:spcPts val="0"/>
              </a:spcAft>
              <a:defRPr sz="1800" b="0" i="0" u="none" strike="noStrike" kern="0" cap="none" spc="0" baseline="0">
                <a:solidFill>
                  <a:srgbClr val="000000"/>
                </a:solidFill>
                <a:uFillTx/>
              </a:defRPr>
            </a:pPr>
            <a:r>
              <a:rPr lang="pl-PL" sz="28000" b="1" kern="0" dirty="0">
                <a:solidFill>
                  <a:srgbClr val="A43757"/>
                </a:solidFill>
                <a:latin typeface="Arial"/>
              </a:rPr>
              <a:t>?</a:t>
            </a:r>
          </a:p>
        </p:txBody>
      </p:sp>
      <p:sp>
        <p:nvSpPr>
          <p:cNvPr id="12" name="Prostokąt 14">
            <a:extLst>
              <a:ext uri="{FF2B5EF4-FFF2-40B4-BE49-F238E27FC236}">
                <a16:creationId xmlns:a16="http://schemas.microsoft.com/office/drawing/2014/main" xmlns="" id="{B5E35D0B-108E-4539-9BCA-468E0895D525}"/>
              </a:ext>
            </a:extLst>
          </p:cNvPr>
          <p:cNvSpPr/>
          <p:nvPr/>
        </p:nvSpPr>
        <p:spPr>
          <a:xfrm>
            <a:off x="609600" y="1790701"/>
            <a:ext cx="4343400" cy="3336232"/>
          </a:xfrm>
          <a:prstGeom prst="rect">
            <a:avLst/>
          </a:prstGeom>
          <a:solidFill>
            <a:srgbClr val="FFFFFF">
              <a:alpha val="67843"/>
            </a:srgbClr>
          </a:solidFill>
          <a:ln w="76196" cap="flat">
            <a:solidFill>
              <a:srgbClr val="FFFFFF"/>
            </a:solidFill>
            <a:prstDash val="solid"/>
            <a:miter/>
          </a:ln>
        </p:spPr>
        <p:txBody>
          <a:bodyPr vert="horz" wrap="square" lIns="143999" tIns="45720" rIns="143999"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8800" b="1" kern="0" dirty="0">
                <a:solidFill>
                  <a:srgbClr val="6D6E71"/>
                </a:solidFill>
                <a:effectLst>
                  <a:outerShdw blurRad="38100" dist="38100" dir="2700000" algn="tl">
                    <a:srgbClr val="000000">
                      <a:alpha val="43137"/>
                    </a:srgbClr>
                  </a:outerShdw>
                </a:effectLst>
                <a:latin typeface="Arial"/>
              </a:rPr>
              <a:t>KOLOS</a:t>
            </a:r>
            <a:r>
              <a:rPr lang="pl-PL" sz="8000" kern="0" dirty="0">
                <a:solidFill>
                  <a:srgbClr val="6D6E71"/>
                </a:solidFill>
                <a:latin typeface="Arial"/>
              </a:rPr>
              <a:t> </a:t>
            </a:r>
            <a:br>
              <a:rPr lang="pl-PL" sz="8000" kern="0" dirty="0">
                <a:solidFill>
                  <a:srgbClr val="6D6E71"/>
                </a:solidFill>
                <a:latin typeface="Arial"/>
              </a:rPr>
            </a:br>
            <a:r>
              <a:rPr lang="pl-PL" sz="2400" kern="0" dirty="0">
                <a:solidFill>
                  <a:srgbClr val="6D6E71"/>
                </a:solidFill>
                <a:latin typeface="Arial"/>
              </a:rPr>
              <a:t>NA GLINIANYCH NOGACH </a:t>
            </a:r>
            <a:endParaRPr lang="pl-PL" sz="1400" b="1" kern="0" dirty="0">
              <a:solidFill>
                <a:srgbClr val="6D6E71"/>
              </a:solidFill>
              <a:latin typeface="Arial"/>
            </a:endParaRPr>
          </a:p>
        </p:txBody>
      </p:sp>
      <p:sp>
        <p:nvSpPr>
          <p:cNvPr id="44" name="Owal 11">
            <a:extLst>
              <a:ext uri="{FF2B5EF4-FFF2-40B4-BE49-F238E27FC236}">
                <a16:creationId xmlns:a16="http://schemas.microsoft.com/office/drawing/2014/main" xmlns="" id="{A31E9D1A-5D00-4AC0-94B4-BBAD34823FE7}"/>
              </a:ext>
            </a:extLst>
          </p:cNvPr>
          <p:cNvSpPr>
            <a:spLocks/>
          </p:cNvSpPr>
          <p:nvPr/>
        </p:nvSpPr>
        <p:spPr bwMode="auto">
          <a:xfrm>
            <a:off x="6979877" y="4003715"/>
            <a:ext cx="1863725" cy="1865313"/>
          </a:xfrm>
          <a:custGeom>
            <a:avLst/>
            <a:gdLst>
              <a:gd name="T0" fmla="*/ 931863 w 1865083"/>
              <a:gd name="T1" fmla="*/ 0 h 1865083"/>
              <a:gd name="T2" fmla="*/ 1863725 w 1865083"/>
              <a:gd name="T3" fmla="*/ 932657 h 1865083"/>
              <a:gd name="T4" fmla="*/ 931863 w 1865083"/>
              <a:gd name="T5" fmla="*/ 1865313 h 1865083"/>
              <a:gd name="T6" fmla="*/ 0 w 1865083"/>
              <a:gd name="T7" fmla="*/ 932657 h 1865083"/>
              <a:gd name="T8" fmla="*/ 272936 w 1865083"/>
              <a:gd name="T9" fmla="*/ 273169 h 1865083"/>
              <a:gd name="T10" fmla="*/ 272936 w 1865083"/>
              <a:gd name="T11" fmla="*/ 1592144 h 1865083"/>
              <a:gd name="T12" fmla="*/ 1590789 w 1865083"/>
              <a:gd name="T13" fmla="*/ 1592144 h 1865083"/>
              <a:gd name="T14" fmla="*/ 1590789 w 1865083"/>
              <a:gd name="T15" fmla="*/ 273169 h 1865083"/>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73135 w 1865083"/>
              <a:gd name="T25" fmla="*/ 273135 h 1865083"/>
              <a:gd name="T26" fmla="*/ 1591948 w 1865083"/>
              <a:gd name="T27" fmla="*/ 1591948 h 18650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65083" h="1865083">
                <a:moveTo>
                  <a:pt x="0" y="932542"/>
                </a:moveTo>
                <a:lnTo>
                  <a:pt x="0" y="932542"/>
                </a:lnTo>
                <a:cubicBezTo>
                  <a:pt x="0" y="1447570"/>
                  <a:pt x="417513" y="1865084"/>
                  <a:pt x="932542" y="1865084"/>
                </a:cubicBezTo>
                <a:cubicBezTo>
                  <a:pt x="1447570" y="1865084"/>
                  <a:pt x="1865084" y="1447570"/>
                  <a:pt x="1865084" y="932542"/>
                </a:cubicBezTo>
                <a:cubicBezTo>
                  <a:pt x="1865084" y="417513"/>
                  <a:pt x="1447570" y="0"/>
                  <a:pt x="932542" y="0"/>
                </a:cubicBezTo>
                <a:cubicBezTo>
                  <a:pt x="417513" y="0"/>
                  <a:pt x="0" y="417513"/>
                  <a:pt x="0" y="932542"/>
                </a:cubicBezTo>
                <a:close/>
              </a:path>
            </a:pathLst>
          </a:custGeom>
          <a:solidFill>
            <a:srgbClr val="A43757"/>
          </a:solidFill>
          <a:ln>
            <a:noFill/>
          </a:ln>
          <a:extLst>
            <a:ext uri="{91240B29-F687-4F45-9708-019B960494DF}">
              <a14:hiddenLine xmlns:a14="http://schemas.microsoft.com/office/drawing/2010/main" w="9525" cap="flat">
                <a:solidFill>
                  <a:srgbClr val="000000"/>
                </a:solidFill>
                <a:prstDash val="solid"/>
                <a:round/>
                <a:headEnd/>
                <a:tailEnd/>
              </a14:hiddenLine>
            </a:ext>
          </a:extLst>
        </p:spPr>
        <p:txBody>
          <a:bodyPr anchor="ctr" anchorCtr="1"/>
          <a:lstStyle/>
          <a:p>
            <a:pPr>
              <a:defRPr/>
            </a:pPr>
            <a:endParaRPr lang="pl-PL" dirty="0">
              <a:solidFill>
                <a:prstClr val="black"/>
              </a:solidFill>
            </a:endParaRPr>
          </a:p>
        </p:txBody>
      </p:sp>
      <p:sp>
        <p:nvSpPr>
          <p:cNvPr id="45" name="Owal 12">
            <a:extLst>
              <a:ext uri="{FF2B5EF4-FFF2-40B4-BE49-F238E27FC236}">
                <a16:creationId xmlns:a16="http://schemas.microsoft.com/office/drawing/2014/main" xmlns="" id="{6EAB90F1-24A4-466A-9EBA-E9BEAFB4DE1A}"/>
              </a:ext>
            </a:extLst>
          </p:cNvPr>
          <p:cNvSpPr>
            <a:spLocks/>
          </p:cNvSpPr>
          <p:nvPr/>
        </p:nvSpPr>
        <p:spPr bwMode="auto">
          <a:xfrm>
            <a:off x="8165739" y="2138403"/>
            <a:ext cx="1865313" cy="1865312"/>
          </a:xfrm>
          <a:custGeom>
            <a:avLst/>
            <a:gdLst>
              <a:gd name="T0" fmla="*/ 932657 w 1865083"/>
              <a:gd name="T1" fmla="*/ 0 h 1865083"/>
              <a:gd name="T2" fmla="*/ 1865313 w 1865083"/>
              <a:gd name="T3" fmla="*/ 932657 h 1865083"/>
              <a:gd name="T4" fmla="*/ 932657 w 1865083"/>
              <a:gd name="T5" fmla="*/ 1865312 h 1865083"/>
              <a:gd name="T6" fmla="*/ 0 w 1865083"/>
              <a:gd name="T7" fmla="*/ 932657 h 1865083"/>
              <a:gd name="T8" fmla="*/ 273169 w 1865083"/>
              <a:gd name="T9" fmla="*/ 273169 h 1865083"/>
              <a:gd name="T10" fmla="*/ 273169 w 1865083"/>
              <a:gd name="T11" fmla="*/ 1592143 h 1865083"/>
              <a:gd name="T12" fmla="*/ 1592144 w 1865083"/>
              <a:gd name="T13" fmla="*/ 1592143 h 1865083"/>
              <a:gd name="T14" fmla="*/ 1592144 w 1865083"/>
              <a:gd name="T15" fmla="*/ 273169 h 1865083"/>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73135 w 1865083"/>
              <a:gd name="T25" fmla="*/ 273135 h 1865083"/>
              <a:gd name="T26" fmla="*/ 1591948 w 1865083"/>
              <a:gd name="T27" fmla="*/ 1591948 h 18650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65083" h="1865083">
                <a:moveTo>
                  <a:pt x="0" y="932542"/>
                </a:moveTo>
                <a:lnTo>
                  <a:pt x="0" y="932542"/>
                </a:lnTo>
                <a:cubicBezTo>
                  <a:pt x="0" y="1447570"/>
                  <a:pt x="417513" y="1865084"/>
                  <a:pt x="932542" y="1865084"/>
                </a:cubicBezTo>
                <a:cubicBezTo>
                  <a:pt x="1447570" y="1865084"/>
                  <a:pt x="1865084" y="1447570"/>
                  <a:pt x="1865084" y="932542"/>
                </a:cubicBezTo>
                <a:cubicBezTo>
                  <a:pt x="1865084" y="417513"/>
                  <a:pt x="1447570" y="0"/>
                  <a:pt x="932542" y="0"/>
                </a:cubicBezTo>
                <a:cubicBezTo>
                  <a:pt x="417513" y="0"/>
                  <a:pt x="0" y="417513"/>
                  <a:pt x="0" y="932542"/>
                </a:cubicBezTo>
                <a:close/>
              </a:path>
            </a:pathLst>
          </a:custGeom>
          <a:solidFill>
            <a:srgbClr val="A43757"/>
          </a:solidFill>
          <a:ln>
            <a:noFill/>
          </a:ln>
          <a:extLst>
            <a:ext uri="{91240B29-F687-4F45-9708-019B960494DF}">
              <a14:hiddenLine xmlns:a14="http://schemas.microsoft.com/office/drawing/2010/main" w="9525" cap="flat">
                <a:solidFill>
                  <a:srgbClr val="000000"/>
                </a:solidFill>
                <a:prstDash val="solid"/>
                <a:round/>
                <a:headEnd/>
                <a:tailEnd/>
              </a14:hiddenLine>
            </a:ext>
          </a:extLst>
        </p:spPr>
        <p:txBody>
          <a:bodyPr anchor="ctr" anchorCtr="1"/>
          <a:lstStyle/>
          <a:p>
            <a:pPr>
              <a:defRPr/>
            </a:pPr>
            <a:endParaRPr lang="pl-PL" dirty="0">
              <a:solidFill>
                <a:prstClr val="black"/>
              </a:solidFill>
            </a:endParaRPr>
          </a:p>
        </p:txBody>
      </p:sp>
      <p:sp>
        <p:nvSpPr>
          <p:cNvPr id="46" name="Owal 13">
            <a:extLst>
              <a:ext uri="{FF2B5EF4-FFF2-40B4-BE49-F238E27FC236}">
                <a16:creationId xmlns:a16="http://schemas.microsoft.com/office/drawing/2014/main" xmlns="" id="{95FB9FDC-B6EB-4817-868A-83F65EE81460}"/>
              </a:ext>
            </a:extLst>
          </p:cNvPr>
          <p:cNvSpPr>
            <a:spLocks/>
          </p:cNvSpPr>
          <p:nvPr/>
        </p:nvSpPr>
        <p:spPr bwMode="auto">
          <a:xfrm>
            <a:off x="9351602" y="4003715"/>
            <a:ext cx="1865312" cy="1865313"/>
          </a:xfrm>
          <a:custGeom>
            <a:avLst/>
            <a:gdLst>
              <a:gd name="T0" fmla="*/ 932657 w 1865083"/>
              <a:gd name="T1" fmla="*/ 0 h 1865083"/>
              <a:gd name="T2" fmla="*/ 1865312 w 1865083"/>
              <a:gd name="T3" fmla="*/ 932657 h 1865083"/>
              <a:gd name="T4" fmla="*/ 932657 w 1865083"/>
              <a:gd name="T5" fmla="*/ 1865313 h 1865083"/>
              <a:gd name="T6" fmla="*/ 0 w 1865083"/>
              <a:gd name="T7" fmla="*/ 932657 h 1865083"/>
              <a:gd name="T8" fmla="*/ 273169 w 1865083"/>
              <a:gd name="T9" fmla="*/ 273169 h 1865083"/>
              <a:gd name="T10" fmla="*/ 273169 w 1865083"/>
              <a:gd name="T11" fmla="*/ 1592144 h 1865083"/>
              <a:gd name="T12" fmla="*/ 1592143 w 1865083"/>
              <a:gd name="T13" fmla="*/ 1592144 h 1865083"/>
              <a:gd name="T14" fmla="*/ 1592143 w 1865083"/>
              <a:gd name="T15" fmla="*/ 273169 h 1865083"/>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73135 w 1865083"/>
              <a:gd name="T25" fmla="*/ 273135 h 1865083"/>
              <a:gd name="T26" fmla="*/ 1591948 w 1865083"/>
              <a:gd name="T27" fmla="*/ 1591948 h 18650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65083" h="1865083">
                <a:moveTo>
                  <a:pt x="0" y="932542"/>
                </a:moveTo>
                <a:lnTo>
                  <a:pt x="0" y="932542"/>
                </a:lnTo>
                <a:cubicBezTo>
                  <a:pt x="0" y="1447570"/>
                  <a:pt x="417513" y="1865084"/>
                  <a:pt x="932542" y="1865084"/>
                </a:cubicBezTo>
                <a:cubicBezTo>
                  <a:pt x="1447570" y="1865084"/>
                  <a:pt x="1865084" y="1447570"/>
                  <a:pt x="1865084" y="932542"/>
                </a:cubicBezTo>
                <a:cubicBezTo>
                  <a:pt x="1865084" y="417513"/>
                  <a:pt x="1447570" y="0"/>
                  <a:pt x="932542" y="0"/>
                </a:cubicBezTo>
                <a:cubicBezTo>
                  <a:pt x="417513" y="0"/>
                  <a:pt x="0" y="417513"/>
                  <a:pt x="0" y="932542"/>
                </a:cubicBezTo>
                <a:close/>
              </a:path>
            </a:pathLst>
          </a:custGeom>
          <a:solidFill>
            <a:srgbClr val="A43757"/>
          </a:solidFill>
          <a:ln>
            <a:noFill/>
          </a:ln>
          <a:extLst>
            <a:ext uri="{91240B29-F687-4F45-9708-019B960494DF}">
              <a14:hiddenLine xmlns:a14="http://schemas.microsoft.com/office/drawing/2010/main" w="9525" cap="flat">
                <a:solidFill>
                  <a:srgbClr val="000000"/>
                </a:solidFill>
                <a:prstDash val="solid"/>
                <a:round/>
                <a:headEnd/>
                <a:tailEnd/>
              </a14:hiddenLine>
            </a:ext>
          </a:extLst>
        </p:spPr>
        <p:txBody>
          <a:bodyPr anchor="ctr" anchorCtr="1"/>
          <a:lstStyle/>
          <a:p>
            <a:pPr>
              <a:defRPr/>
            </a:pPr>
            <a:endParaRPr lang="pl-PL" dirty="0">
              <a:solidFill>
                <a:prstClr val="black"/>
              </a:solidFill>
            </a:endParaRPr>
          </a:p>
        </p:txBody>
      </p:sp>
      <p:sp>
        <p:nvSpPr>
          <p:cNvPr id="47" name="Łuk 19">
            <a:extLst>
              <a:ext uri="{FF2B5EF4-FFF2-40B4-BE49-F238E27FC236}">
                <a16:creationId xmlns:a16="http://schemas.microsoft.com/office/drawing/2014/main" xmlns="" id="{EBD96FF8-CFDD-4CC2-8E29-9D3A2113AE51}"/>
              </a:ext>
            </a:extLst>
          </p:cNvPr>
          <p:cNvSpPr>
            <a:spLocks/>
          </p:cNvSpPr>
          <p:nvPr/>
        </p:nvSpPr>
        <p:spPr bwMode="auto">
          <a:xfrm>
            <a:off x="9351602" y="2621003"/>
            <a:ext cx="1698625" cy="1870075"/>
          </a:xfrm>
          <a:custGeom>
            <a:avLst/>
            <a:gdLst>
              <a:gd name="T0" fmla="*/ 849313 w 1698287"/>
              <a:gd name="T1" fmla="*/ 0 h 1868713"/>
              <a:gd name="T2" fmla="*/ 1698625 w 1698287"/>
              <a:gd name="T3" fmla="*/ 935038 h 1868713"/>
              <a:gd name="T4" fmla="*/ 849313 w 1698287"/>
              <a:gd name="T5" fmla="*/ 1870075 h 1868713"/>
              <a:gd name="T6" fmla="*/ 0 w 1698287"/>
              <a:gd name="T7" fmla="*/ 935038 h 1868713"/>
              <a:gd name="T8" fmla="*/ 849312 w 1698287"/>
              <a:gd name="T9" fmla="*/ 0 h 1868713"/>
              <a:gd name="T10" fmla="*/ 849313 w 1698287"/>
              <a:gd name="T11" fmla="*/ 935038 h 1868713"/>
              <a:gd name="T12" fmla="*/ 1580741 w 1698287"/>
              <a:gd name="T13" fmla="*/ 1410284 h 1868713"/>
              <a:gd name="T14" fmla="*/ 17694720 60000 65536"/>
              <a:gd name="T15" fmla="*/ 0 60000 65536"/>
              <a:gd name="T16" fmla="*/ 5898240 60000 65536"/>
              <a:gd name="T17" fmla="*/ 11796480 60000 65536"/>
              <a:gd name="T18" fmla="*/ 11796480 60000 65536"/>
              <a:gd name="T19" fmla="*/ 11796480 60000 65536"/>
              <a:gd name="T20" fmla="*/ 5898240 60000 65536"/>
              <a:gd name="T21" fmla="*/ 849143 w 1698287"/>
              <a:gd name="T22" fmla="*/ 0 h 1868713"/>
              <a:gd name="T23" fmla="*/ 1698287 w 1698287"/>
              <a:gd name="T24" fmla="*/ 1409257 h 18687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98287" h="1868713" stroke="0">
                <a:moveTo>
                  <a:pt x="849143" y="0"/>
                </a:moveTo>
                <a:lnTo>
                  <a:pt x="849142" y="0"/>
                </a:lnTo>
                <a:cubicBezTo>
                  <a:pt x="1318112" y="0"/>
                  <a:pt x="1698287" y="418325"/>
                  <a:pt x="1698287" y="934357"/>
                </a:cubicBezTo>
                <a:cubicBezTo>
                  <a:pt x="1698287" y="1101404"/>
                  <a:pt x="1657587" y="1265396"/>
                  <a:pt x="1580426" y="1409258"/>
                </a:cubicBezTo>
                <a:lnTo>
                  <a:pt x="849144" y="934357"/>
                </a:lnTo>
                <a:lnTo>
                  <a:pt x="849143" y="0"/>
                </a:lnTo>
                <a:close/>
              </a:path>
              <a:path w="1698287" h="1868713" fill="none">
                <a:moveTo>
                  <a:pt x="849143" y="0"/>
                </a:moveTo>
                <a:lnTo>
                  <a:pt x="849142" y="0"/>
                </a:lnTo>
                <a:cubicBezTo>
                  <a:pt x="1318112" y="0"/>
                  <a:pt x="1698287" y="418325"/>
                  <a:pt x="1698287" y="934357"/>
                </a:cubicBezTo>
                <a:cubicBezTo>
                  <a:pt x="1698287" y="1101404"/>
                  <a:pt x="1657587" y="1265396"/>
                  <a:pt x="1580426" y="1409258"/>
                </a:cubicBezTo>
              </a:path>
            </a:pathLst>
          </a:custGeom>
          <a:noFill/>
          <a:ln w="76196" cap="flat">
            <a:solidFill>
              <a:srgbClr val="A43757"/>
            </a:solidFill>
            <a:prstDash val="solid"/>
            <a:miter lim="800000"/>
            <a:headEnd/>
            <a:tailEnd type="arrow" w="med" len="med"/>
          </a:ln>
          <a:extLst>
            <a:ext uri="{909E8E84-426E-40DD-AFC4-6F175D3DCCD1}">
              <a14:hiddenFill xmlns:a14="http://schemas.microsoft.com/office/drawing/2010/main">
                <a:solidFill>
                  <a:srgbClr val="FFFFFF"/>
                </a:solidFill>
              </a14:hiddenFill>
            </a:ext>
          </a:extLst>
        </p:spPr>
        <p:txBody>
          <a:bodyPr anchor="ctr" anchorCtr="1"/>
          <a:lstStyle/>
          <a:p>
            <a:pPr>
              <a:defRPr/>
            </a:pPr>
            <a:endParaRPr lang="pl-PL" dirty="0">
              <a:solidFill>
                <a:prstClr val="black"/>
              </a:solidFill>
            </a:endParaRPr>
          </a:p>
        </p:txBody>
      </p:sp>
      <p:sp>
        <p:nvSpPr>
          <p:cNvPr id="48" name="Łuk 20">
            <a:extLst>
              <a:ext uri="{FF2B5EF4-FFF2-40B4-BE49-F238E27FC236}">
                <a16:creationId xmlns:a16="http://schemas.microsoft.com/office/drawing/2014/main" xmlns="" id="{2BE7B7E3-F6B0-4BDE-BEB8-4D1F98A8281D}"/>
              </a:ext>
            </a:extLst>
          </p:cNvPr>
          <p:cNvSpPr>
            <a:spLocks/>
          </p:cNvSpPr>
          <p:nvPr/>
        </p:nvSpPr>
        <p:spPr bwMode="auto">
          <a:xfrm rot="7040712">
            <a:off x="8131608" y="4717297"/>
            <a:ext cx="1698625" cy="1868487"/>
          </a:xfrm>
          <a:custGeom>
            <a:avLst/>
            <a:gdLst>
              <a:gd name="T0" fmla="*/ 849313 w 1698287"/>
              <a:gd name="T1" fmla="*/ 0 h 1868713"/>
              <a:gd name="T2" fmla="*/ 1698625 w 1698287"/>
              <a:gd name="T3" fmla="*/ 934244 h 1868713"/>
              <a:gd name="T4" fmla="*/ 849313 w 1698287"/>
              <a:gd name="T5" fmla="*/ 1868487 h 1868713"/>
              <a:gd name="T6" fmla="*/ 0 w 1698287"/>
              <a:gd name="T7" fmla="*/ 934244 h 1868713"/>
              <a:gd name="T8" fmla="*/ 849312 w 1698287"/>
              <a:gd name="T9" fmla="*/ 0 h 1868713"/>
              <a:gd name="T10" fmla="*/ 849313 w 1698287"/>
              <a:gd name="T11" fmla="*/ 934244 h 1868713"/>
              <a:gd name="T12" fmla="*/ 1580741 w 1698287"/>
              <a:gd name="T13" fmla="*/ 1409087 h 1868713"/>
              <a:gd name="T14" fmla="*/ 17694720 60000 65536"/>
              <a:gd name="T15" fmla="*/ 0 60000 65536"/>
              <a:gd name="T16" fmla="*/ 5898240 60000 65536"/>
              <a:gd name="T17" fmla="*/ 11796480 60000 65536"/>
              <a:gd name="T18" fmla="*/ 11796480 60000 65536"/>
              <a:gd name="T19" fmla="*/ 11796480 60000 65536"/>
              <a:gd name="T20" fmla="*/ 5898240 60000 65536"/>
              <a:gd name="T21" fmla="*/ 849143 w 1698287"/>
              <a:gd name="T22" fmla="*/ 0 h 1868713"/>
              <a:gd name="T23" fmla="*/ 1698287 w 1698287"/>
              <a:gd name="T24" fmla="*/ 1409257 h 18687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98287" h="1868713" stroke="0">
                <a:moveTo>
                  <a:pt x="849143" y="0"/>
                </a:moveTo>
                <a:lnTo>
                  <a:pt x="849142" y="0"/>
                </a:lnTo>
                <a:cubicBezTo>
                  <a:pt x="1318112" y="0"/>
                  <a:pt x="1698287" y="418325"/>
                  <a:pt x="1698287" y="934357"/>
                </a:cubicBezTo>
                <a:cubicBezTo>
                  <a:pt x="1698287" y="1101404"/>
                  <a:pt x="1657587" y="1265396"/>
                  <a:pt x="1580426" y="1409258"/>
                </a:cubicBezTo>
                <a:lnTo>
                  <a:pt x="849144" y="934357"/>
                </a:lnTo>
                <a:lnTo>
                  <a:pt x="849143" y="0"/>
                </a:lnTo>
                <a:close/>
              </a:path>
              <a:path w="1698287" h="1868713" fill="none">
                <a:moveTo>
                  <a:pt x="849143" y="0"/>
                </a:moveTo>
                <a:lnTo>
                  <a:pt x="849142" y="0"/>
                </a:lnTo>
                <a:cubicBezTo>
                  <a:pt x="1318112" y="0"/>
                  <a:pt x="1698287" y="418325"/>
                  <a:pt x="1698287" y="934357"/>
                </a:cubicBezTo>
                <a:cubicBezTo>
                  <a:pt x="1698287" y="1101404"/>
                  <a:pt x="1657587" y="1265396"/>
                  <a:pt x="1580426" y="1409258"/>
                </a:cubicBezTo>
              </a:path>
            </a:pathLst>
          </a:custGeom>
          <a:noFill/>
          <a:ln w="76196" cap="flat">
            <a:solidFill>
              <a:srgbClr val="A43757"/>
            </a:solidFill>
            <a:prstDash val="solid"/>
            <a:miter lim="800000"/>
            <a:headEnd/>
            <a:tailEnd type="arrow" w="med" len="med"/>
          </a:ln>
          <a:extLst>
            <a:ext uri="{909E8E84-426E-40DD-AFC4-6F175D3DCCD1}">
              <a14:hiddenFill xmlns:a14="http://schemas.microsoft.com/office/drawing/2010/main">
                <a:solidFill>
                  <a:srgbClr val="FFFFFF"/>
                </a:solidFill>
              </a14:hiddenFill>
            </a:ext>
          </a:extLst>
        </p:spPr>
        <p:txBody>
          <a:bodyPr anchor="ctr" anchorCtr="1"/>
          <a:lstStyle/>
          <a:p>
            <a:pPr>
              <a:defRPr/>
            </a:pPr>
            <a:endParaRPr lang="pl-PL" dirty="0">
              <a:solidFill>
                <a:prstClr val="black"/>
              </a:solidFill>
            </a:endParaRPr>
          </a:p>
        </p:txBody>
      </p:sp>
      <p:sp>
        <p:nvSpPr>
          <p:cNvPr id="49" name="Łuk 21">
            <a:extLst>
              <a:ext uri="{FF2B5EF4-FFF2-40B4-BE49-F238E27FC236}">
                <a16:creationId xmlns:a16="http://schemas.microsoft.com/office/drawing/2014/main" xmlns="" id="{EEBFD987-A140-4B30-9F40-D5C98ACF1DDB}"/>
              </a:ext>
            </a:extLst>
          </p:cNvPr>
          <p:cNvSpPr>
            <a:spLocks/>
          </p:cNvSpPr>
          <p:nvPr/>
        </p:nvSpPr>
        <p:spPr bwMode="auto">
          <a:xfrm rot="-7157716">
            <a:off x="7106083" y="2594809"/>
            <a:ext cx="1698625" cy="1868487"/>
          </a:xfrm>
          <a:custGeom>
            <a:avLst/>
            <a:gdLst>
              <a:gd name="T0" fmla="*/ 849313 w 1698287"/>
              <a:gd name="T1" fmla="*/ 0 h 1868713"/>
              <a:gd name="T2" fmla="*/ 1698625 w 1698287"/>
              <a:gd name="T3" fmla="*/ 934244 h 1868713"/>
              <a:gd name="T4" fmla="*/ 849313 w 1698287"/>
              <a:gd name="T5" fmla="*/ 1868487 h 1868713"/>
              <a:gd name="T6" fmla="*/ 0 w 1698287"/>
              <a:gd name="T7" fmla="*/ 934244 h 1868713"/>
              <a:gd name="T8" fmla="*/ 849312 w 1698287"/>
              <a:gd name="T9" fmla="*/ 0 h 1868713"/>
              <a:gd name="T10" fmla="*/ 849313 w 1698287"/>
              <a:gd name="T11" fmla="*/ 934244 h 1868713"/>
              <a:gd name="T12" fmla="*/ 1580741 w 1698287"/>
              <a:gd name="T13" fmla="*/ 1409087 h 1868713"/>
              <a:gd name="T14" fmla="*/ 17694720 60000 65536"/>
              <a:gd name="T15" fmla="*/ 0 60000 65536"/>
              <a:gd name="T16" fmla="*/ 5898240 60000 65536"/>
              <a:gd name="T17" fmla="*/ 11796480 60000 65536"/>
              <a:gd name="T18" fmla="*/ 11796480 60000 65536"/>
              <a:gd name="T19" fmla="*/ 11796480 60000 65536"/>
              <a:gd name="T20" fmla="*/ 5898240 60000 65536"/>
              <a:gd name="T21" fmla="*/ 849143 w 1698287"/>
              <a:gd name="T22" fmla="*/ 0 h 1868713"/>
              <a:gd name="T23" fmla="*/ 1698287 w 1698287"/>
              <a:gd name="T24" fmla="*/ 1409257 h 18687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98287" h="1868713" stroke="0">
                <a:moveTo>
                  <a:pt x="849143" y="0"/>
                </a:moveTo>
                <a:lnTo>
                  <a:pt x="849142" y="0"/>
                </a:lnTo>
                <a:cubicBezTo>
                  <a:pt x="1318112" y="0"/>
                  <a:pt x="1698287" y="418325"/>
                  <a:pt x="1698287" y="934357"/>
                </a:cubicBezTo>
                <a:cubicBezTo>
                  <a:pt x="1698287" y="1101404"/>
                  <a:pt x="1657587" y="1265396"/>
                  <a:pt x="1580426" y="1409258"/>
                </a:cubicBezTo>
                <a:lnTo>
                  <a:pt x="849144" y="934357"/>
                </a:lnTo>
                <a:lnTo>
                  <a:pt x="849143" y="0"/>
                </a:lnTo>
                <a:close/>
              </a:path>
              <a:path w="1698287" h="1868713" fill="none">
                <a:moveTo>
                  <a:pt x="849143" y="0"/>
                </a:moveTo>
                <a:lnTo>
                  <a:pt x="849142" y="0"/>
                </a:lnTo>
                <a:cubicBezTo>
                  <a:pt x="1318112" y="0"/>
                  <a:pt x="1698287" y="418325"/>
                  <a:pt x="1698287" y="934357"/>
                </a:cubicBezTo>
                <a:cubicBezTo>
                  <a:pt x="1698287" y="1101404"/>
                  <a:pt x="1657587" y="1265396"/>
                  <a:pt x="1580426" y="1409258"/>
                </a:cubicBezTo>
              </a:path>
            </a:pathLst>
          </a:custGeom>
          <a:noFill/>
          <a:ln w="76196" cap="flat">
            <a:solidFill>
              <a:srgbClr val="A43757"/>
            </a:solidFill>
            <a:prstDash val="solid"/>
            <a:miter lim="800000"/>
            <a:headEnd/>
            <a:tailEnd type="arrow" w="med" len="med"/>
          </a:ln>
          <a:extLst>
            <a:ext uri="{909E8E84-426E-40DD-AFC4-6F175D3DCCD1}">
              <a14:hiddenFill xmlns:a14="http://schemas.microsoft.com/office/drawing/2010/main">
                <a:solidFill>
                  <a:srgbClr val="FFFFFF"/>
                </a:solidFill>
              </a14:hiddenFill>
            </a:ext>
          </a:extLst>
        </p:spPr>
        <p:txBody>
          <a:bodyPr anchor="ctr" anchorCtr="1"/>
          <a:lstStyle/>
          <a:p>
            <a:pPr>
              <a:defRPr/>
            </a:pPr>
            <a:endParaRPr lang="pl-PL" dirty="0">
              <a:solidFill>
                <a:prstClr val="black"/>
              </a:solidFill>
            </a:endParaRPr>
          </a:p>
        </p:txBody>
      </p:sp>
      <p:pic>
        <p:nvPicPr>
          <p:cNvPr id="50" name="Obraz 23">
            <a:extLst>
              <a:ext uri="{FF2B5EF4-FFF2-40B4-BE49-F238E27FC236}">
                <a16:creationId xmlns:a16="http://schemas.microsoft.com/office/drawing/2014/main" xmlns="" id="{FBA4539D-060D-493A-BB1E-F3949D6CB09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56389" y="4206915"/>
            <a:ext cx="1493838"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Obraz 25">
            <a:extLst>
              <a:ext uri="{FF2B5EF4-FFF2-40B4-BE49-F238E27FC236}">
                <a16:creationId xmlns:a16="http://schemas.microsoft.com/office/drawing/2014/main" xmlns="" id="{661D1584-296D-4DAC-9C61-8BB4191578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5139" y="4205328"/>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Obraz 29">
            <a:extLst>
              <a:ext uri="{FF2B5EF4-FFF2-40B4-BE49-F238E27FC236}">
                <a16:creationId xmlns:a16="http://schemas.microsoft.com/office/drawing/2014/main" xmlns="" id="{977706E5-2F83-49F4-8887-DF44F39377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45139" y="2398753"/>
            <a:ext cx="1304925"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Prostokąt 18">
            <a:extLst>
              <a:ext uri="{FF2B5EF4-FFF2-40B4-BE49-F238E27FC236}">
                <a16:creationId xmlns:a16="http://schemas.microsoft.com/office/drawing/2014/main" xmlns="" id="{1ABDFB6D-4686-40EF-AC77-274C7F4EBCEA}"/>
              </a:ext>
            </a:extLst>
          </p:cNvPr>
          <p:cNvSpPr/>
          <p:nvPr/>
        </p:nvSpPr>
        <p:spPr>
          <a:xfrm>
            <a:off x="6686551" y="533393"/>
            <a:ext cx="5505450" cy="1139825"/>
          </a:xfrm>
          <a:prstGeom prst="rect">
            <a:avLst/>
          </a:prstGeom>
          <a:solidFill>
            <a:srgbClr val="A43757"/>
          </a:solidFill>
          <a:ln w="28575" cap="flat">
            <a:noFill/>
            <a:custDash>
              <a:ds d="100000" sp="100000"/>
            </a:custDash>
            <a:miter/>
          </a:ln>
        </p:spPr>
        <p:txBody>
          <a:bodyPr vert="horz" wrap="square" lIns="179999" tIns="45720" rIns="179999"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2800" kern="0" dirty="0">
                <a:solidFill>
                  <a:prstClr val="white"/>
                </a:solidFill>
                <a:latin typeface="Arial"/>
              </a:rPr>
              <a:t>Chaos prawny i kompetencyjny</a:t>
            </a:r>
            <a:endParaRPr lang="pl-PL" sz="2000" kern="0" dirty="0">
              <a:solidFill>
                <a:prstClr val="white"/>
              </a:solidFill>
              <a:latin typeface="Arial"/>
            </a:endParaRPr>
          </a:p>
        </p:txBody>
      </p:sp>
      <p:sp>
        <p:nvSpPr>
          <p:cNvPr id="16" name="Prostokąt 18">
            <a:extLst>
              <a:ext uri="{FF2B5EF4-FFF2-40B4-BE49-F238E27FC236}">
                <a16:creationId xmlns:a16="http://schemas.microsoft.com/office/drawing/2014/main" xmlns="" id="{1ABDFB6D-4686-40EF-AC77-274C7F4EBCEA}"/>
              </a:ext>
            </a:extLst>
          </p:cNvPr>
          <p:cNvSpPr/>
          <p:nvPr/>
        </p:nvSpPr>
        <p:spPr>
          <a:xfrm>
            <a:off x="5872164" y="533391"/>
            <a:ext cx="719137" cy="1139825"/>
          </a:xfrm>
          <a:prstGeom prst="rect">
            <a:avLst/>
          </a:prstGeom>
          <a:solidFill>
            <a:srgbClr val="A43757"/>
          </a:solidFill>
          <a:ln w="28575" cap="flat">
            <a:noFill/>
            <a:custDash>
              <a:ds d="100000" sp="100000"/>
            </a:custDash>
            <a:miter/>
          </a:ln>
        </p:spPr>
        <p:txBody>
          <a:bodyPr vert="horz" wrap="square" lIns="179999" tIns="45720" rIns="179999"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6000" b="1" kern="0" dirty="0">
                <a:solidFill>
                  <a:prstClr val="white"/>
                </a:solidFill>
                <a:latin typeface="Arial"/>
              </a:rPr>
              <a:t>1</a:t>
            </a:r>
          </a:p>
        </p:txBody>
      </p:sp>
    </p:spTree>
    <p:extLst>
      <p:ext uri="{BB962C8B-B14F-4D97-AF65-F5344CB8AC3E}">
        <p14:creationId xmlns:p14="http://schemas.microsoft.com/office/powerpoint/2010/main" val="30454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par>
                                <p:cTn id="11" presetID="10"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par>
                                <p:cTn id="19" presetID="10"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par>
                                <p:cTn id="22" presetID="10" presetClass="entr" presetSubtype="0" fill="hold"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500"/>
                                        <p:tgtEl>
                                          <p:spTgt spid="5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par>
                                <p:cTn id="30" presetID="10" presetClass="entr" presetSubtype="0" fill="hold"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par>
                                <p:cTn id="33" presetID="10"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fade">
                                      <p:cBhvr>
                                        <p:cTn id="40" dur="500"/>
                                        <p:tgtEl>
                                          <p:spTgt spid="5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12"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8"/>
          <p:cNvSpPr txBox="1"/>
          <p:nvPr/>
        </p:nvSpPr>
        <p:spPr>
          <a:xfrm>
            <a:off x="6064124" y="-335903"/>
            <a:ext cx="1473198" cy="7540526"/>
          </a:xfrm>
          <a:prstGeom prst="rect">
            <a:avLst/>
          </a:prstGeom>
          <a:noFill/>
          <a:ln cap="flat">
            <a:noFill/>
          </a:ln>
        </p:spPr>
        <p:txBody>
          <a:bodyPr vert="horz" wrap="square" lIns="91440" tIns="45720" rIns="91440" bIns="45720" anchor="t" anchorCtr="0" compatLnSpc="1">
            <a:spAutoFit/>
          </a:bodyPr>
          <a:lstStyle/>
          <a:p>
            <a:pPr fontAlgn="auto" hangingPunct="1">
              <a:spcBef>
                <a:spcPts val="0"/>
              </a:spcBef>
              <a:spcAft>
                <a:spcPts val="0"/>
              </a:spcAft>
              <a:defRPr sz="1800" b="0" i="0" u="none" strike="noStrike" kern="0" cap="none" spc="0" baseline="0">
                <a:solidFill>
                  <a:srgbClr val="000000"/>
                </a:solidFill>
                <a:uFillTx/>
              </a:defRPr>
            </a:pPr>
            <a:r>
              <a:rPr lang="pl-PL" sz="48400" b="1" kern="0" dirty="0">
                <a:solidFill>
                  <a:srgbClr val="A43757"/>
                </a:solidFill>
                <a:latin typeface="Arial"/>
              </a:rPr>
              <a:t>!</a:t>
            </a:r>
            <a:endParaRPr lang="pl-PL" sz="48400" b="1" dirty="0">
              <a:solidFill>
                <a:srgbClr val="A43757"/>
              </a:solidFill>
              <a:latin typeface="Arial"/>
            </a:endParaRPr>
          </a:p>
        </p:txBody>
      </p:sp>
      <p:sp>
        <p:nvSpPr>
          <p:cNvPr id="3" name="Prostokąt 7"/>
          <p:cNvSpPr/>
          <p:nvPr/>
        </p:nvSpPr>
        <p:spPr>
          <a:xfrm>
            <a:off x="1787857" y="841829"/>
            <a:ext cx="10140286" cy="5341257"/>
          </a:xfrm>
          <a:prstGeom prst="rect">
            <a:avLst/>
          </a:prstGeom>
          <a:solidFill>
            <a:srgbClr val="FFFFFF">
              <a:alpha val="76078"/>
            </a:srgbClr>
          </a:solidFill>
          <a:ln cap="flat">
            <a:noFill/>
            <a:prstDash val="solid"/>
          </a:ln>
        </p:spPr>
        <p:txBody>
          <a:bodyPr vert="horz" wrap="square" lIns="91440" tIns="45720" rIns="91440" bIns="45720" anchor="ctr" anchorCtr="0"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4000" kern="0" dirty="0">
                <a:solidFill>
                  <a:srgbClr val="6D6E71"/>
                </a:solidFill>
                <a:latin typeface="Arial"/>
              </a:rPr>
              <a:t>Nowość stanowi przepis wskazujący, </a:t>
            </a:r>
            <a:r>
              <a:rPr lang="pl-PL" sz="4000" b="1" kern="0" dirty="0">
                <a:solidFill>
                  <a:srgbClr val="A43757"/>
                </a:solidFill>
                <a:latin typeface="Arial"/>
              </a:rPr>
              <a:t>kiedy w trakcie realizacji przedsięwzięcia </a:t>
            </a:r>
            <a:r>
              <a:rPr lang="pl-PL" sz="4000" kern="0" dirty="0">
                <a:solidFill>
                  <a:srgbClr val="6D6E71"/>
                </a:solidFill>
                <a:latin typeface="Arial"/>
              </a:rPr>
              <a:t>(przed jakimi innymi decyzjami lub zgłoszeniami) ma być wydane pozwolenie wodnoprawne lub dokonane zgłoszenie wodnoprawne. </a:t>
            </a:r>
            <a:endParaRPr lang="pl-PL" sz="4000" b="1" dirty="0">
              <a:solidFill>
                <a:srgbClr val="A43757"/>
              </a:solidFill>
              <a:latin typeface="Arial"/>
            </a:endParaRPr>
          </a:p>
        </p:txBody>
      </p:sp>
    </p:spTree>
    <p:extLst>
      <p:ext uri="{BB962C8B-B14F-4D97-AF65-F5344CB8AC3E}">
        <p14:creationId xmlns:p14="http://schemas.microsoft.com/office/powerpoint/2010/main" val="748973048"/>
      </p:ext>
    </p:extLst>
  </p:cSld>
  <p:clrMapOvr>
    <a:masterClrMapping/>
  </p:clrMapOvr>
  <p:transition spd="slow">
    <p:push dir="u"/>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9DCE7176-BC63-406A-B26C-422EB8BCC051}"/>
              </a:ext>
            </a:extLst>
          </p:cNvPr>
          <p:cNvSpPr txBox="1"/>
          <p:nvPr/>
        </p:nvSpPr>
        <p:spPr>
          <a:xfrm>
            <a:off x="1827583" y="755651"/>
            <a:ext cx="10849740" cy="688972"/>
          </a:xfrm>
          <a:prstGeom prst="rect">
            <a:avLst/>
          </a:prstGeom>
          <a:noFill/>
          <a:ln cap="flat">
            <a:noFill/>
          </a:ln>
        </p:spPr>
        <p:txBody>
          <a:bodyPr vert="horz" wrap="square" lIns="91440" tIns="45720" rIns="91440" bIns="45720" anchor="ctr" anchorCtr="0" compatLnSpc="1">
            <a:noAutofit/>
          </a:bodyPr>
          <a:lstStyle/>
          <a:p>
            <a:pPr fontAlgn="auto" hangingPunct="1">
              <a:spcBef>
                <a:spcPts val="0"/>
              </a:spcBef>
              <a:spcAft>
                <a:spcPts val="0"/>
              </a:spcAft>
              <a:defRPr sz="1800" b="0" i="0" u="none" strike="noStrike" kern="0" cap="none" spc="0" baseline="0">
                <a:solidFill>
                  <a:srgbClr val="000000"/>
                </a:solidFill>
                <a:uFillTx/>
              </a:defRPr>
            </a:pPr>
            <a:r>
              <a:rPr lang="pl-PL" dirty="0">
                <a:solidFill>
                  <a:srgbClr val="6D6E71"/>
                </a:solidFill>
                <a:latin typeface="Arial"/>
              </a:rPr>
              <a:t>ZGODY WODNOPRAWNE W PROCESIE INWESTYCYJNYM</a:t>
            </a:r>
            <a:br>
              <a:rPr lang="pl-PL" dirty="0">
                <a:solidFill>
                  <a:srgbClr val="6D6E71"/>
                </a:solidFill>
                <a:latin typeface="Arial"/>
              </a:rPr>
            </a:br>
            <a:r>
              <a:rPr lang="pl-PL" b="1" dirty="0">
                <a:solidFill>
                  <a:srgbClr val="6D6E71"/>
                </a:solidFill>
                <a:latin typeface="Arial"/>
              </a:rPr>
              <a:t>KIEDY NALEŻY UZYSKAĆ „PW” LUB ZŁOŻYĆ ZGŁOSZNIE WODNOPRAWNE? </a:t>
            </a:r>
          </a:p>
        </p:txBody>
      </p:sp>
      <p:sp>
        <p:nvSpPr>
          <p:cNvPr id="3" name="Prostokąt 5">
            <a:extLst>
              <a:ext uri="{FF2B5EF4-FFF2-40B4-BE49-F238E27FC236}">
                <a16:creationId xmlns="" xmlns:a16="http://schemas.microsoft.com/office/drawing/2014/main" id="{339CBFDD-B027-44AA-ABE6-FE0E8EF91E24}"/>
              </a:ext>
            </a:extLst>
          </p:cNvPr>
          <p:cNvSpPr/>
          <p:nvPr/>
        </p:nvSpPr>
        <p:spPr>
          <a:xfrm>
            <a:off x="1441926" y="3530602"/>
            <a:ext cx="9879653" cy="2120897"/>
          </a:xfrm>
          <a:prstGeom prst="rect">
            <a:avLst/>
          </a:prstGeom>
          <a:solidFill>
            <a:srgbClr val="FFFFFF"/>
          </a:solidFill>
          <a:ln w="12701" cap="flat">
            <a:solidFill>
              <a:srgbClr val="A43757"/>
            </a:solidFill>
            <a:prstDash val="solid"/>
            <a:miter/>
          </a:ln>
        </p:spPr>
        <p:txBody>
          <a:bodyPr vert="horz" wrap="square" lIns="251999" tIns="45720" rIns="539998" bIns="45720" anchor="ctr" anchorCtr="0" compatLnSpc="1">
            <a:noAutofit/>
          </a:bodyPr>
          <a:lstStyle/>
          <a:p>
            <a:pPr marL="457200" indent="-457200" algn="just" fontAlgn="auto" hangingPunct="1">
              <a:spcBef>
                <a:spcPts val="0"/>
              </a:spcBef>
              <a:spcAft>
                <a:spcPts val="0"/>
              </a:spcAft>
              <a:buSzPct val="100000"/>
              <a:buFont typeface="+mj-lt"/>
              <a:buAutoNum type="arabicParenR"/>
              <a:defRPr sz="1800" b="0" i="0" u="none" strike="noStrike" kern="0" cap="none" spc="0" baseline="0">
                <a:solidFill>
                  <a:srgbClr val="000000"/>
                </a:solidFill>
                <a:uFillTx/>
              </a:defRPr>
            </a:pPr>
            <a:r>
              <a:rPr lang="pl-PL" sz="2000" b="1" kern="0" dirty="0">
                <a:solidFill>
                  <a:srgbClr val="A43757"/>
                </a:solidFill>
                <a:latin typeface="Arial"/>
              </a:rPr>
              <a:t>decyzji o pozwoleniu na budowę, decyzji o zatwierdzeniu projektu budowlanego oraz decyzji o pozwoleniu na wznowienie robót budowlanych </a:t>
            </a:r>
            <a:r>
              <a:rPr lang="pl-PL" sz="2000" kern="0" dirty="0">
                <a:solidFill>
                  <a:srgbClr val="6D6E71"/>
                </a:solidFill>
                <a:latin typeface="Arial"/>
              </a:rPr>
              <a:t>– wydawanych na podstawie przepisów ustawy z dnia 7 lipca 1994 r. – Prawo budowlane;</a:t>
            </a:r>
            <a:endParaRPr lang="pl-PL" dirty="0">
              <a:solidFill>
                <a:srgbClr val="6D6E71"/>
              </a:solidFill>
              <a:latin typeface="Arial"/>
            </a:endParaRPr>
          </a:p>
        </p:txBody>
      </p:sp>
      <p:sp>
        <p:nvSpPr>
          <p:cNvPr id="4" name="Prostokąt 21">
            <a:extLst>
              <a:ext uri="{FF2B5EF4-FFF2-40B4-BE49-F238E27FC236}">
                <a16:creationId xmlns="" xmlns:a16="http://schemas.microsoft.com/office/drawing/2014/main" id="{176375ED-E675-4694-A679-18CB8FF1BACA}"/>
              </a:ext>
            </a:extLst>
          </p:cNvPr>
          <p:cNvSpPr/>
          <p:nvPr/>
        </p:nvSpPr>
        <p:spPr>
          <a:xfrm>
            <a:off x="9761517" y="6149934"/>
            <a:ext cx="2468198" cy="488262"/>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1600" b="1" dirty="0">
                <a:solidFill>
                  <a:srgbClr val="FFFFFF"/>
                </a:solidFill>
                <a:latin typeface="Arial"/>
              </a:rPr>
              <a:t>Art. </a:t>
            </a:r>
            <a:r>
              <a:rPr lang="pl-PL" sz="1600" b="1" kern="0" dirty="0">
                <a:solidFill>
                  <a:srgbClr val="FFFFFF"/>
                </a:solidFill>
                <a:latin typeface="Arial"/>
              </a:rPr>
              <a:t>388</a:t>
            </a:r>
            <a:r>
              <a:rPr lang="pl-PL" sz="1600" b="1" dirty="0">
                <a:solidFill>
                  <a:srgbClr val="FFFFFF"/>
                </a:solidFill>
                <a:latin typeface="Arial"/>
              </a:rPr>
              <a:t> ust. 2 nPW</a:t>
            </a:r>
          </a:p>
        </p:txBody>
      </p:sp>
      <p:sp>
        <p:nvSpPr>
          <p:cNvPr id="5" name="Prostokąt 10">
            <a:extLst>
              <a:ext uri="{FF2B5EF4-FFF2-40B4-BE49-F238E27FC236}">
                <a16:creationId xmlns="" xmlns:a16="http://schemas.microsoft.com/office/drawing/2014/main" id="{9554179C-279E-4E2B-9BB6-742DC12C392E}"/>
              </a:ext>
            </a:extLst>
          </p:cNvPr>
          <p:cNvSpPr/>
          <p:nvPr/>
        </p:nvSpPr>
        <p:spPr>
          <a:xfrm>
            <a:off x="1441925" y="2317087"/>
            <a:ext cx="9879653" cy="746787"/>
          </a:xfrm>
          <a:prstGeom prst="rect">
            <a:avLst/>
          </a:prstGeom>
          <a:solidFill>
            <a:srgbClr val="A43757"/>
          </a:solidFill>
          <a:ln cap="flat">
            <a:noFill/>
            <a:prstDash val="solid"/>
          </a:ln>
        </p:spPr>
        <p:txBody>
          <a:bodyPr vert="horz" wrap="square" lIns="251999" tIns="45720" rIns="215999"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2000" b="1" kern="0" dirty="0">
                <a:solidFill>
                  <a:srgbClr val="FFFFFF"/>
                </a:solidFill>
                <a:latin typeface="Arial"/>
              </a:rPr>
              <a:t>Wydanie pozwolenia wodnoprawnego lub przyjęcie zgłoszenia wodnoprawnego następuje przed uzyskaniem:</a:t>
            </a:r>
            <a:endParaRPr lang="pl-PL" sz="2000" b="1" dirty="0">
              <a:solidFill>
                <a:srgbClr val="FFFFFF"/>
              </a:solidFill>
              <a:latin typeface="Arial"/>
            </a:endParaRPr>
          </a:p>
        </p:txBody>
      </p:sp>
      <p:sp>
        <p:nvSpPr>
          <p:cNvPr id="6" name="Strzałka w dół 2">
            <a:extLst>
              <a:ext uri="{FF2B5EF4-FFF2-40B4-BE49-F238E27FC236}">
                <a16:creationId xmlns="" xmlns:a16="http://schemas.microsoft.com/office/drawing/2014/main" id="{F00828F9-7DAB-4B07-9E31-C5DF9A851F4F}"/>
              </a:ext>
            </a:extLst>
          </p:cNvPr>
          <p:cNvSpPr/>
          <p:nvPr/>
        </p:nvSpPr>
        <p:spPr>
          <a:xfrm>
            <a:off x="6072557" y="2975772"/>
            <a:ext cx="951296" cy="557207"/>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A43757"/>
          </a:solidFill>
          <a:ln cap="flat">
            <a:noFill/>
            <a:prstDash val="solid"/>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Tree>
    <p:extLst>
      <p:ext uri="{BB962C8B-B14F-4D97-AF65-F5344CB8AC3E}">
        <p14:creationId xmlns:p14="http://schemas.microsoft.com/office/powerpoint/2010/main" val="260899273"/>
      </p:ext>
    </p:extLst>
  </p:cSld>
  <p:clrMapOvr>
    <a:masterClrMapping/>
  </p:clrMapOvr>
  <p:transition spd="slow">
    <p:push dir="u"/>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9DCE7176-BC63-406A-B26C-422EB8BCC051}"/>
              </a:ext>
            </a:extLst>
          </p:cNvPr>
          <p:cNvSpPr txBox="1"/>
          <p:nvPr/>
        </p:nvSpPr>
        <p:spPr>
          <a:xfrm>
            <a:off x="1827583" y="755651"/>
            <a:ext cx="10849740" cy="688972"/>
          </a:xfrm>
          <a:prstGeom prst="rect">
            <a:avLst/>
          </a:prstGeom>
          <a:noFill/>
          <a:ln cap="flat">
            <a:noFill/>
          </a:ln>
        </p:spPr>
        <p:txBody>
          <a:bodyPr vert="horz" wrap="square" lIns="91440" tIns="45720" rIns="91440" bIns="45720" anchor="ctr" anchorCtr="0" compatLnSpc="1">
            <a:noAutofit/>
          </a:bodyPr>
          <a:lstStyle/>
          <a:p>
            <a:pPr fontAlgn="auto" hangingPunct="1">
              <a:spcBef>
                <a:spcPts val="0"/>
              </a:spcBef>
              <a:spcAft>
                <a:spcPts val="0"/>
              </a:spcAft>
              <a:defRPr sz="1800" b="0" i="0" u="none" strike="noStrike" kern="0" cap="none" spc="0" baseline="0">
                <a:solidFill>
                  <a:srgbClr val="000000"/>
                </a:solidFill>
                <a:uFillTx/>
              </a:defRPr>
            </a:pPr>
            <a:r>
              <a:rPr lang="pl-PL" dirty="0">
                <a:solidFill>
                  <a:srgbClr val="6D6E71"/>
                </a:solidFill>
                <a:latin typeface="Arial"/>
              </a:rPr>
              <a:t>ZGODY WODNOPRAWNE W PROCESIE INWESTYCYJNYM</a:t>
            </a:r>
            <a:br>
              <a:rPr lang="pl-PL" dirty="0">
                <a:solidFill>
                  <a:srgbClr val="6D6E71"/>
                </a:solidFill>
                <a:latin typeface="Arial"/>
              </a:rPr>
            </a:br>
            <a:r>
              <a:rPr lang="pl-PL" b="1" dirty="0">
                <a:solidFill>
                  <a:srgbClr val="6D6E71"/>
                </a:solidFill>
                <a:latin typeface="Arial"/>
              </a:rPr>
              <a:t>KIEDY NALEŻY UZYSKAĆ „PW” LUB ZŁOŻYĆ ZGŁOSZNIE WODNOPRAWNE? </a:t>
            </a:r>
          </a:p>
        </p:txBody>
      </p:sp>
      <p:sp>
        <p:nvSpPr>
          <p:cNvPr id="3" name="Prostokąt 5">
            <a:extLst>
              <a:ext uri="{FF2B5EF4-FFF2-40B4-BE49-F238E27FC236}">
                <a16:creationId xmlns="" xmlns:a16="http://schemas.microsoft.com/office/drawing/2014/main" id="{339CBFDD-B027-44AA-ABE6-FE0E8EF91E24}"/>
              </a:ext>
            </a:extLst>
          </p:cNvPr>
          <p:cNvSpPr/>
          <p:nvPr/>
        </p:nvSpPr>
        <p:spPr>
          <a:xfrm>
            <a:off x="1441926" y="1700214"/>
            <a:ext cx="9879653" cy="4281486"/>
          </a:xfrm>
          <a:prstGeom prst="rect">
            <a:avLst/>
          </a:prstGeom>
          <a:solidFill>
            <a:srgbClr val="FFFFFF"/>
          </a:solidFill>
          <a:ln w="12701" cap="flat">
            <a:solidFill>
              <a:srgbClr val="A43757"/>
            </a:solidFill>
            <a:prstDash val="solid"/>
            <a:miter/>
          </a:ln>
        </p:spPr>
        <p:txBody>
          <a:bodyPr vert="horz" wrap="square" lIns="251999" tIns="45720" rIns="539998" bIns="45720" anchor="ctr" anchorCtr="0" compatLnSpc="1">
            <a:noAutofit/>
          </a:bodyPr>
          <a:lstStyle/>
          <a:p>
            <a:pPr marL="457200" indent="-457200" algn="just" fontAlgn="auto" hangingPunct="1">
              <a:spcBef>
                <a:spcPts val="0"/>
              </a:spcBef>
              <a:spcAft>
                <a:spcPts val="0"/>
              </a:spcAft>
              <a:buSzPct val="100000"/>
              <a:buFont typeface="+mj-lt"/>
              <a:buAutoNum type="arabicParenR" startAt="2"/>
              <a:defRPr sz="1800" b="0" i="0" u="none" strike="noStrike" kern="0" cap="none" spc="0" baseline="0">
                <a:solidFill>
                  <a:srgbClr val="000000"/>
                </a:solidFill>
                <a:uFillTx/>
              </a:defRPr>
            </a:pPr>
            <a:r>
              <a:rPr lang="pl-PL" b="1" kern="0" dirty="0">
                <a:solidFill>
                  <a:srgbClr val="A43757"/>
                </a:solidFill>
                <a:latin typeface="Arial"/>
              </a:rPr>
              <a:t>decyzji o pozwoleniu na rozbiórkę obiektów jądrowych</a:t>
            </a:r>
            <a:r>
              <a:rPr lang="pl-PL" b="1" kern="0" dirty="0">
                <a:solidFill>
                  <a:srgbClr val="6D6E71"/>
                </a:solidFill>
                <a:latin typeface="Arial"/>
              </a:rPr>
              <a:t> </a:t>
            </a:r>
            <a:r>
              <a:rPr lang="pl-PL" kern="0" dirty="0">
                <a:solidFill>
                  <a:srgbClr val="6D6E71"/>
                </a:solidFill>
                <a:latin typeface="Arial"/>
              </a:rPr>
              <a:t>- wydawanej na podstawie przepisów ustawy z dnia 7 lipca 1994 r. - Prawo budowlane;</a:t>
            </a:r>
          </a:p>
          <a:p>
            <a:pPr marL="457200" indent="-457200" algn="just" fontAlgn="auto" hangingPunct="1">
              <a:spcBef>
                <a:spcPts val="0"/>
              </a:spcBef>
              <a:spcAft>
                <a:spcPts val="0"/>
              </a:spcAft>
              <a:buSzPct val="100000"/>
              <a:buFont typeface="+mj-lt"/>
              <a:buAutoNum type="arabicParenR" startAt="2"/>
              <a:defRPr sz="1800" b="0" i="0" u="none" strike="noStrike" kern="0" cap="none" spc="0" baseline="0">
                <a:solidFill>
                  <a:srgbClr val="000000"/>
                </a:solidFill>
                <a:uFillTx/>
              </a:defRPr>
            </a:pPr>
            <a:r>
              <a:rPr lang="pl-PL" b="1" kern="0" dirty="0">
                <a:solidFill>
                  <a:srgbClr val="A43757"/>
                </a:solidFill>
                <a:latin typeface="Arial"/>
              </a:rPr>
              <a:t>decyzji o zezwoleniu na realizację inwestycji drogowej </a:t>
            </a:r>
            <a:r>
              <a:rPr lang="pl-PL" kern="0" dirty="0">
                <a:solidFill>
                  <a:srgbClr val="6D6E71"/>
                </a:solidFill>
                <a:latin typeface="Arial"/>
              </a:rPr>
              <a:t>- wydawanej na podstawie przepisów ustawy z dnia 10 kwietnia 2003 r. o szczególnych zasadach przygotowania i realizacji inwestycji w zakresie dróg publicznych (Dz. U. z 2017 r. poz. 1496 i 1566);</a:t>
            </a:r>
          </a:p>
          <a:p>
            <a:pPr marL="457200" indent="-457200" algn="just" fontAlgn="auto" hangingPunct="1">
              <a:spcBef>
                <a:spcPts val="0"/>
              </a:spcBef>
              <a:spcAft>
                <a:spcPts val="0"/>
              </a:spcAft>
              <a:buSzPct val="100000"/>
              <a:buFont typeface="+mj-lt"/>
              <a:buAutoNum type="arabicParenR" startAt="2"/>
              <a:defRPr sz="1800" b="0" i="0" u="none" strike="noStrike" kern="0" cap="none" spc="0" baseline="0">
                <a:solidFill>
                  <a:srgbClr val="000000"/>
                </a:solidFill>
                <a:uFillTx/>
              </a:defRPr>
            </a:pPr>
            <a:r>
              <a:rPr lang="pl-PL" b="1" kern="0" dirty="0">
                <a:solidFill>
                  <a:srgbClr val="A43757"/>
                </a:solidFill>
                <a:latin typeface="Arial"/>
              </a:rPr>
              <a:t>decyzji o zezwoleniu na realizację inwestycji w zakresie lotniska użytku publicznego </a:t>
            </a:r>
            <a:r>
              <a:rPr lang="pl-PL" kern="0" dirty="0">
                <a:solidFill>
                  <a:srgbClr val="6D6E71"/>
                </a:solidFill>
                <a:latin typeface="Arial"/>
              </a:rPr>
              <a:t>w rozumieniu przepisów ustawy z dnia 12 lutego 2009 r. o szczególnych zasadach przygotowania i realizacji inwestycji w zakresie lotnisk użytku publicznego (Dz. U. z 2017 r. poz. 1122 i 1566);</a:t>
            </a:r>
          </a:p>
          <a:p>
            <a:pPr marL="457200" indent="-457200" algn="just" fontAlgn="auto" hangingPunct="1">
              <a:spcBef>
                <a:spcPts val="0"/>
              </a:spcBef>
              <a:spcAft>
                <a:spcPts val="0"/>
              </a:spcAft>
              <a:buSzPct val="100000"/>
              <a:buFont typeface="+mj-lt"/>
              <a:buAutoNum type="arabicParenR" startAt="2"/>
              <a:defRPr sz="1800" b="0" i="0" u="none" strike="noStrike" kern="0" cap="none" spc="0" baseline="0">
                <a:solidFill>
                  <a:srgbClr val="000000"/>
                </a:solidFill>
                <a:uFillTx/>
              </a:defRPr>
            </a:pPr>
            <a:r>
              <a:rPr lang="pl-PL" b="1" strike="sngStrike" kern="0" dirty="0">
                <a:solidFill>
                  <a:srgbClr val="A43757"/>
                </a:solidFill>
                <a:latin typeface="Arial"/>
              </a:rPr>
              <a:t>decyzji o zezwoleniu na prowadzenie obiektu unieszkodliwiania odpadów wydobywczych</a:t>
            </a:r>
            <a:r>
              <a:rPr lang="pl-PL" strike="sngStrike" kern="0" dirty="0">
                <a:solidFill>
                  <a:srgbClr val="6D6E71"/>
                </a:solidFill>
                <a:latin typeface="Arial"/>
              </a:rPr>
              <a:t> -</a:t>
            </a:r>
            <a:r>
              <a:rPr lang="pl-PL" b="1" strike="sngStrike" kern="0" dirty="0">
                <a:solidFill>
                  <a:srgbClr val="A43757"/>
                </a:solidFill>
                <a:latin typeface="Arial"/>
              </a:rPr>
              <a:t> </a:t>
            </a:r>
            <a:r>
              <a:rPr lang="pl-PL" strike="sngStrike" kern="0" dirty="0">
                <a:solidFill>
                  <a:srgbClr val="6D6E71"/>
                </a:solidFill>
                <a:latin typeface="Arial"/>
              </a:rPr>
              <a:t>wydawanej na podstawie przepisów ustawy z dnia 10 lipca 2008 r. o odpadach wydobywczych (Dz. U. z 2013 r. poz. 1136, z 2014 r. poz. 1101, z 2016 r. poz. 1579 oraz z 2017 r. poz. 1566); </a:t>
            </a:r>
            <a:r>
              <a:rPr lang="pl-PL" sz="1600" strike="sngStrike" kern="0" dirty="0">
                <a:solidFill>
                  <a:srgbClr val="6D6E71"/>
                </a:solidFill>
                <a:latin typeface="Arial"/>
              </a:rPr>
              <a:t>.</a:t>
            </a:r>
            <a:r>
              <a:rPr lang="pl-PL" sz="1600" strike="sngStrike" kern="0" dirty="0">
                <a:solidFill>
                  <a:srgbClr val="6D6E71"/>
                </a:solidFill>
                <a:highlight>
                  <a:srgbClr val="FFFF00"/>
                </a:highlight>
                <a:latin typeface="Arial"/>
              </a:rPr>
              <a:t> </a:t>
            </a:r>
            <a:r>
              <a:rPr lang="pl-PL" sz="1600" kern="0" dirty="0">
                <a:solidFill>
                  <a:srgbClr val="6D6E71"/>
                </a:solidFill>
                <a:highlight>
                  <a:srgbClr val="FFFF00"/>
                </a:highlight>
                <a:latin typeface="Arial"/>
              </a:rPr>
              <a:t>[Wykreślony przez Dużą Nowelę]</a:t>
            </a:r>
            <a:endParaRPr lang="pl-PL" sz="1600" dirty="0">
              <a:solidFill>
                <a:srgbClr val="6D6E71"/>
              </a:solidFill>
              <a:latin typeface="Arial"/>
            </a:endParaRPr>
          </a:p>
        </p:txBody>
      </p:sp>
      <p:sp>
        <p:nvSpPr>
          <p:cNvPr id="4" name="Prostokąt 21">
            <a:extLst>
              <a:ext uri="{FF2B5EF4-FFF2-40B4-BE49-F238E27FC236}">
                <a16:creationId xmlns="" xmlns:a16="http://schemas.microsoft.com/office/drawing/2014/main" id="{176375ED-E675-4694-A679-18CB8FF1BACA}"/>
              </a:ext>
            </a:extLst>
          </p:cNvPr>
          <p:cNvSpPr/>
          <p:nvPr/>
        </p:nvSpPr>
        <p:spPr>
          <a:xfrm>
            <a:off x="9761517" y="6149934"/>
            <a:ext cx="2468198" cy="488262"/>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1600" b="1" dirty="0">
                <a:solidFill>
                  <a:srgbClr val="FFFFFF"/>
                </a:solidFill>
                <a:latin typeface="Arial"/>
              </a:rPr>
              <a:t>Art. </a:t>
            </a:r>
            <a:r>
              <a:rPr lang="pl-PL" sz="1600" b="1" kern="0" dirty="0">
                <a:solidFill>
                  <a:srgbClr val="FFFFFF"/>
                </a:solidFill>
                <a:latin typeface="Arial"/>
              </a:rPr>
              <a:t>388</a:t>
            </a:r>
            <a:r>
              <a:rPr lang="pl-PL" sz="1600" b="1" dirty="0">
                <a:solidFill>
                  <a:srgbClr val="FFFFFF"/>
                </a:solidFill>
                <a:latin typeface="Arial"/>
              </a:rPr>
              <a:t> ust. 2 nPW</a:t>
            </a:r>
          </a:p>
        </p:txBody>
      </p:sp>
    </p:spTree>
    <p:extLst>
      <p:ext uri="{BB962C8B-B14F-4D97-AF65-F5344CB8AC3E}">
        <p14:creationId xmlns:p14="http://schemas.microsoft.com/office/powerpoint/2010/main" val="1340059679"/>
      </p:ext>
    </p:extLst>
  </p:cSld>
  <p:clrMapOvr>
    <a:masterClrMapping/>
  </p:clrMapOvr>
  <p:transition spd="slow">
    <p:push dir="u"/>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9DCE7176-BC63-406A-B26C-422EB8BCC051}"/>
              </a:ext>
            </a:extLst>
          </p:cNvPr>
          <p:cNvSpPr txBox="1"/>
          <p:nvPr/>
        </p:nvSpPr>
        <p:spPr>
          <a:xfrm>
            <a:off x="1827583" y="755651"/>
            <a:ext cx="10849740" cy="688972"/>
          </a:xfrm>
          <a:prstGeom prst="rect">
            <a:avLst/>
          </a:prstGeom>
          <a:noFill/>
          <a:ln cap="flat">
            <a:noFill/>
          </a:ln>
        </p:spPr>
        <p:txBody>
          <a:bodyPr vert="horz" wrap="square" lIns="91440" tIns="45720" rIns="91440" bIns="45720" anchor="ctr" anchorCtr="0" compatLnSpc="1">
            <a:noAutofit/>
          </a:bodyPr>
          <a:lstStyle/>
          <a:p>
            <a:pPr fontAlgn="auto" hangingPunct="1">
              <a:spcBef>
                <a:spcPts val="0"/>
              </a:spcBef>
              <a:spcAft>
                <a:spcPts val="0"/>
              </a:spcAft>
              <a:defRPr sz="1800" b="0" i="0" u="none" strike="noStrike" kern="0" cap="none" spc="0" baseline="0">
                <a:solidFill>
                  <a:srgbClr val="000000"/>
                </a:solidFill>
                <a:uFillTx/>
              </a:defRPr>
            </a:pPr>
            <a:r>
              <a:rPr lang="pl-PL" dirty="0">
                <a:solidFill>
                  <a:srgbClr val="6D6E71"/>
                </a:solidFill>
                <a:latin typeface="Arial"/>
              </a:rPr>
              <a:t>ZGODY WODNOPRAWNE W PROCESIE INWESTYCYJNYM</a:t>
            </a:r>
            <a:br>
              <a:rPr lang="pl-PL" dirty="0">
                <a:solidFill>
                  <a:srgbClr val="6D6E71"/>
                </a:solidFill>
                <a:latin typeface="Arial"/>
              </a:rPr>
            </a:br>
            <a:r>
              <a:rPr lang="pl-PL" b="1" dirty="0">
                <a:solidFill>
                  <a:srgbClr val="6D6E71"/>
                </a:solidFill>
                <a:latin typeface="Arial"/>
              </a:rPr>
              <a:t>KIEDY NALEŻY UZYSKAĆ „PW” LUB ZŁOŻYĆ ZGŁOSZNIE WODNOPRAWNE? </a:t>
            </a:r>
          </a:p>
        </p:txBody>
      </p:sp>
      <p:sp>
        <p:nvSpPr>
          <p:cNvPr id="3" name="Prostokąt 5">
            <a:extLst>
              <a:ext uri="{FF2B5EF4-FFF2-40B4-BE49-F238E27FC236}">
                <a16:creationId xmlns="" xmlns:a16="http://schemas.microsoft.com/office/drawing/2014/main" id="{339CBFDD-B027-44AA-ABE6-FE0E8EF91E24}"/>
              </a:ext>
            </a:extLst>
          </p:cNvPr>
          <p:cNvSpPr/>
          <p:nvPr/>
        </p:nvSpPr>
        <p:spPr>
          <a:xfrm>
            <a:off x="1441926" y="2159000"/>
            <a:ext cx="10000774" cy="3822700"/>
          </a:xfrm>
          <a:prstGeom prst="rect">
            <a:avLst/>
          </a:prstGeom>
          <a:solidFill>
            <a:srgbClr val="FFFFFF"/>
          </a:solidFill>
          <a:ln w="12701" cap="flat">
            <a:solidFill>
              <a:srgbClr val="A43757"/>
            </a:solidFill>
            <a:prstDash val="solid"/>
            <a:miter/>
          </a:ln>
        </p:spPr>
        <p:txBody>
          <a:bodyPr vert="horz" wrap="square" lIns="251999" tIns="45720" rIns="539998" bIns="45720" anchor="ctr" anchorCtr="0" compatLnSpc="1">
            <a:noAutofit/>
          </a:bodyPr>
          <a:lstStyle/>
          <a:p>
            <a:pPr marL="457200" indent="-457200" algn="just" fontAlgn="auto" hangingPunct="1">
              <a:spcBef>
                <a:spcPts val="0"/>
              </a:spcBef>
              <a:spcAft>
                <a:spcPts val="0"/>
              </a:spcAft>
              <a:buSzPct val="100000"/>
              <a:buFont typeface="+mj-lt"/>
              <a:buAutoNum type="arabicParenR" startAt="6"/>
              <a:defRPr sz="1800" b="0" i="0" u="none" strike="noStrike" kern="0" cap="none" spc="0" baseline="0">
                <a:solidFill>
                  <a:srgbClr val="000000"/>
                </a:solidFill>
                <a:uFillTx/>
              </a:defRPr>
            </a:pPr>
            <a:r>
              <a:rPr lang="pl-PL" b="1" kern="0" dirty="0">
                <a:solidFill>
                  <a:srgbClr val="A43757"/>
                </a:solidFill>
                <a:latin typeface="Arial"/>
              </a:rPr>
              <a:t>decyzji o pozwoleniu na realizację inwestycji </a:t>
            </a:r>
            <a:r>
              <a:rPr lang="pl-PL" kern="0" dirty="0">
                <a:solidFill>
                  <a:srgbClr val="6D6E71"/>
                </a:solidFill>
                <a:latin typeface="Arial"/>
              </a:rPr>
              <a:t>w rozumieniu przepisów ustawy </a:t>
            </a:r>
            <a:br>
              <a:rPr lang="pl-PL" kern="0" dirty="0">
                <a:solidFill>
                  <a:srgbClr val="6D6E71"/>
                </a:solidFill>
                <a:latin typeface="Arial"/>
              </a:rPr>
            </a:br>
            <a:r>
              <a:rPr lang="pl-PL" kern="0" dirty="0">
                <a:solidFill>
                  <a:srgbClr val="6D6E71"/>
                </a:solidFill>
                <a:latin typeface="Arial"/>
              </a:rPr>
              <a:t>z dnia 8 lipca 2010 r. o szczególnych zasadach przygotowania do realizacji inwestycji </a:t>
            </a:r>
            <a:r>
              <a:rPr lang="pl-PL" b="1" kern="0" dirty="0">
                <a:solidFill>
                  <a:srgbClr val="A43757"/>
                </a:solidFill>
                <a:latin typeface="Arial"/>
              </a:rPr>
              <a:t>w zakresie budowli przeciwpowodziowych </a:t>
            </a:r>
            <a:r>
              <a:rPr lang="pl-PL" kern="0" dirty="0">
                <a:solidFill>
                  <a:srgbClr val="6D6E71"/>
                </a:solidFill>
                <a:latin typeface="Arial"/>
              </a:rPr>
              <a:t>(Dz. U. z 2017 r. poz. 1377, 1381 </a:t>
            </a:r>
            <a:br>
              <a:rPr lang="pl-PL" kern="0" dirty="0">
                <a:solidFill>
                  <a:srgbClr val="6D6E71"/>
                </a:solidFill>
                <a:latin typeface="Arial"/>
              </a:rPr>
            </a:br>
            <a:r>
              <a:rPr lang="pl-PL" kern="0" dirty="0">
                <a:solidFill>
                  <a:srgbClr val="6D6E71"/>
                </a:solidFill>
                <a:latin typeface="Arial"/>
              </a:rPr>
              <a:t>i 1566);</a:t>
            </a:r>
          </a:p>
          <a:p>
            <a:pPr marL="457200" indent="-457200" algn="just" fontAlgn="auto" hangingPunct="1">
              <a:spcBef>
                <a:spcPts val="0"/>
              </a:spcBef>
              <a:spcAft>
                <a:spcPts val="0"/>
              </a:spcAft>
              <a:buSzPct val="100000"/>
              <a:buFont typeface="+mj-lt"/>
              <a:buAutoNum type="arabicParenR" startAt="6"/>
              <a:defRPr sz="1800" b="0" i="0" u="none" strike="noStrike" kern="0" cap="none" spc="0" baseline="0">
                <a:solidFill>
                  <a:srgbClr val="000000"/>
                </a:solidFill>
                <a:uFillTx/>
              </a:defRPr>
            </a:pPr>
            <a:r>
              <a:rPr lang="pl-PL" b="1" kern="0" dirty="0">
                <a:solidFill>
                  <a:srgbClr val="A43757"/>
                </a:solidFill>
                <a:latin typeface="Arial"/>
              </a:rPr>
              <a:t>zezwolenia na budowę obiektu jądrowego oraz zezwolenia na budowę składowiska odpadów promieniotwórczych </a:t>
            </a:r>
            <a:r>
              <a:rPr lang="pl-PL" kern="0" dirty="0">
                <a:solidFill>
                  <a:srgbClr val="6D6E71"/>
                </a:solidFill>
                <a:latin typeface="Arial"/>
              </a:rPr>
              <a:t>wydawanych na podstawie przepisów ustawy z dnia 29 listopada 2000 r. - Prawo atomowe (Dz. U. z 2017 r. poz. 576 i 935);</a:t>
            </a:r>
          </a:p>
          <a:p>
            <a:pPr marL="457200" indent="-457200" algn="just" fontAlgn="auto" hangingPunct="1">
              <a:spcBef>
                <a:spcPts val="0"/>
              </a:spcBef>
              <a:spcAft>
                <a:spcPts val="0"/>
              </a:spcAft>
              <a:buSzPct val="100000"/>
              <a:buFont typeface="+mj-lt"/>
              <a:buAutoNum type="arabicParenR" startAt="6"/>
              <a:defRPr sz="1800" b="0" i="0" u="none" strike="noStrike" kern="0" cap="none" spc="0" baseline="0">
                <a:solidFill>
                  <a:srgbClr val="000000"/>
                </a:solidFill>
                <a:uFillTx/>
              </a:defRPr>
            </a:pPr>
            <a:r>
              <a:rPr lang="pl-PL" b="1" kern="0" dirty="0">
                <a:solidFill>
                  <a:srgbClr val="A43757"/>
                </a:solidFill>
                <a:latin typeface="Arial"/>
              </a:rPr>
              <a:t>decyzji o zezwoleniu na założenie lotniska </a:t>
            </a:r>
            <a:r>
              <a:rPr lang="pl-PL" kern="0" dirty="0">
                <a:solidFill>
                  <a:srgbClr val="6D6E71"/>
                </a:solidFill>
                <a:latin typeface="Arial"/>
              </a:rPr>
              <a:t>- wydawanej na podstawie przepisów ustawy z dnia 3 lipca 2002 r. - Prawo lotnicze (Dz. U. z 2017 r. poz. 959 i 1089);</a:t>
            </a:r>
          </a:p>
          <a:p>
            <a:pPr marL="457200" indent="-457200" algn="just" fontAlgn="auto" hangingPunct="1">
              <a:spcBef>
                <a:spcPts val="0"/>
              </a:spcBef>
              <a:spcAft>
                <a:spcPts val="0"/>
              </a:spcAft>
              <a:buSzPct val="100000"/>
              <a:buFont typeface="+mj-lt"/>
              <a:buAutoNum type="arabicParenR" startAt="6"/>
              <a:defRPr sz="1800" b="0" i="0" u="none" strike="noStrike" kern="0" cap="none" spc="0" baseline="0">
                <a:solidFill>
                  <a:srgbClr val="000000"/>
                </a:solidFill>
                <a:uFillTx/>
              </a:defRPr>
            </a:pPr>
            <a:r>
              <a:rPr lang="pl-PL" b="1" strike="sngStrike" kern="0" dirty="0">
                <a:solidFill>
                  <a:srgbClr val="A43757"/>
                </a:solidFill>
                <a:latin typeface="Arial"/>
              </a:rPr>
              <a:t>zezwolenia na zbieranie odpadów, zezwolenia na przetwarzanie odpadów </a:t>
            </a:r>
            <a:br>
              <a:rPr lang="pl-PL" b="1" strike="sngStrike" kern="0" dirty="0">
                <a:solidFill>
                  <a:srgbClr val="A43757"/>
                </a:solidFill>
                <a:latin typeface="Arial"/>
              </a:rPr>
            </a:br>
            <a:r>
              <a:rPr lang="pl-PL" b="1" strike="sngStrike" kern="0" dirty="0">
                <a:solidFill>
                  <a:srgbClr val="A43757"/>
                </a:solidFill>
                <a:latin typeface="Arial"/>
              </a:rPr>
              <a:t>i zezwolenia na zbieranie i przetwarzanie odpadów </a:t>
            </a:r>
            <a:r>
              <a:rPr lang="pl-PL" strike="sngStrike" kern="0" dirty="0">
                <a:solidFill>
                  <a:srgbClr val="6D6E71"/>
                </a:solidFill>
                <a:latin typeface="Arial"/>
              </a:rPr>
              <a:t>- wydawanych na podstawie przepisów ustawy z dnia 14 grudnia 2012 r. o odpadach.</a:t>
            </a:r>
            <a:r>
              <a:rPr lang="pl-PL" kern="0" dirty="0">
                <a:solidFill>
                  <a:srgbClr val="6D6E71"/>
                </a:solidFill>
                <a:highlight>
                  <a:srgbClr val="FFFF00"/>
                </a:highlight>
                <a:latin typeface="Arial"/>
              </a:rPr>
              <a:t> [Wykreślony przez Dużą Nowelę]</a:t>
            </a:r>
            <a:endParaRPr lang="pl-PL" sz="1600" strike="sngStrike" dirty="0">
              <a:solidFill>
                <a:srgbClr val="6D6E71"/>
              </a:solidFill>
              <a:highlight>
                <a:srgbClr val="FFFF00"/>
              </a:highlight>
              <a:latin typeface="Arial"/>
            </a:endParaRPr>
          </a:p>
        </p:txBody>
      </p:sp>
      <p:sp>
        <p:nvSpPr>
          <p:cNvPr id="4" name="Prostokąt 21">
            <a:extLst>
              <a:ext uri="{FF2B5EF4-FFF2-40B4-BE49-F238E27FC236}">
                <a16:creationId xmlns="" xmlns:a16="http://schemas.microsoft.com/office/drawing/2014/main" id="{176375ED-E675-4694-A679-18CB8FF1BACA}"/>
              </a:ext>
            </a:extLst>
          </p:cNvPr>
          <p:cNvSpPr/>
          <p:nvPr/>
        </p:nvSpPr>
        <p:spPr>
          <a:xfrm>
            <a:off x="9761517" y="6149934"/>
            <a:ext cx="2468198" cy="488262"/>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1600" b="1" dirty="0">
                <a:solidFill>
                  <a:srgbClr val="FFFFFF"/>
                </a:solidFill>
                <a:latin typeface="Arial"/>
              </a:rPr>
              <a:t>Art. </a:t>
            </a:r>
            <a:r>
              <a:rPr lang="pl-PL" sz="1600" b="1" kern="0" dirty="0">
                <a:solidFill>
                  <a:srgbClr val="FFFFFF"/>
                </a:solidFill>
                <a:latin typeface="Arial"/>
              </a:rPr>
              <a:t>388</a:t>
            </a:r>
            <a:r>
              <a:rPr lang="pl-PL" sz="1600" b="1" dirty="0">
                <a:solidFill>
                  <a:srgbClr val="FFFFFF"/>
                </a:solidFill>
                <a:latin typeface="Arial"/>
              </a:rPr>
              <a:t> ust. 2 nPW</a:t>
            </a:r>
          </a:p>
        </p:txBody>
      </p:sp>
    </p:spTree>
    <p:extLst>
      <p:ext uri="{BB962C8B-B14F-4D97-AF65-F5344CB8AC3E}">
        <p14:creationId xmlns:p14="http://schemas.microsoft.com/office/powerpoint/2010/main" val="2480645683"/>
      </p:ext>
    </p:extLst>
  </p:cSld>
  <p:clrMapOvr>
    <a:masterClrMapping/>
  </p:clrMapOvr>
  <p:transition spd="slow">
    <p:push dir="u"/>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rostokąt 9">
            <a:extLst>
              <a:ext uri="{FF2B5EF4-FFF2-40B4-BE49-F238E27FC236}">
                <a16:creationId xmlns="" xmlns:a16="http://schemas.microsoft.com/office/drawing/2014/main" id="{E007320B-B44A-447B-9380-5FF500BC1192}"/>
              </a:ext>
            </a:extLst>
          </p:cNvPr>
          <p:cNvSpPr/>
          <p:nvPr/>
        </p:nvSpPr>
        <p:spPr>
          <a:xfrm>
            <a:off x="-169864" y="308770"/>
            <a:ext cx="2779713" cy="1206500"/>
          </a:xfrm>
          <a:prstGeom prst="rect">
            <a:avLst/>
          </a:prstGeom>
          <a:solidFill>
            <a:schemeClr val="bg1"/>
          </a:solidFill>
          <a:ln w="12701" cap="flat">
            <a:noFill/>
            <a:prstDash val="solid"/>
            <a:miter/>
          </a:ln>
        </p:spPr>
        <p:txBody>
          <a:bodyPr lIns="360000" rIns="360000" bIns="72000" anchor="ctr" anchorCtr="1"/>
          <a:lstStyle/>
          <a:p>
            <a:pPr algn="just" eaLnBrk="1" fontAlgn="auto" hangingPunct="1">
              <a:lnSpc>
                <a:spcPts val="1900"/>
              </a:lnSpc>
              <a:spcBef>
                <a:spcPts val="0"/>
              </a:spcBef>
              <a:spcAft>
                <a:spcPts val="0"/>
              </a:spcAft>
              <a:buSzPct val="100000"/>
              <a:defRPr sz="1800" b="0" i="0" u="none" strike="noStrike" kern="0" cap="none" spc="0" baseline="0">
                <a:solidFill>
                  <a:srgbClr val="000000"/>
                </a:solidFill>
                <a:uFillTx/>
              </a:defRPr>
            </a:pPr>
            <a:endParaRPr lang="pl-PL" sz="1500" kern="0" dirty="0">
              <a:solidFill>
                <a:prstClr val="black">
                  <a:lumMod val="65000"/>
                  <a:lumOff val="35000"/>
                </a:prstClr>
              </a:solidFill>
              <a:latin typeface="Arial" pitchFamily="34"/>
              <a:cs typeface="Arial" pitchFamily="34"/>
            </a:endParaRPr>
          </a:p>
        </p:txBody>
      </p:sp>
      <p:pic>
        <p:nvPicPr>
          <p:cNvPr id="6" name="Symbol zastępczy obrazu 5" descr="Obraz zawierający książka&#10;&#10;Opis wygenerowany przy wysokim poziomie pewności">
            <a:extLst>
              <a:ext uri="{FF2B5EF4-FFF2-40B4-BE49-F238E27FC236}">
                <a16:creationId xmlns="" xmlns:a16="http://schemas.microsoft.com/office/drawing/2014/main" id="{80980C5C-794D-4ECF-99DF-320D1542B3EB}"/>
              </a:ext>
            </a:extLst>
          </p:cNvPr>
          <p:cNvPicPr>
            <a:picLocks noGrp="1" noChangeAspect="1"/>
          </p:cNvPicPr>
          <p:nvPr>
            <p:ph type="pic" sz="quarter" idx="11"/>
          </p:nvPr>
        </p:nvPicPr>
        <p:blipFill>
          <a:blip r:embed="rId3"/>
          <a:srcRect t="5549" b="5549"/>
          <a:stretch>
            <a:fillRect/>
          </a:stretch>
        </p:blipFill>
        <p:spPr>
          <a:xfrm>
            <a:off x="5468548" y="0"/>
            <a:ext cx="6875852" cy="6878903"/>
          </a:xfrm>
          <a:prstGeom prst="rect">
            <a:avLst/>
          </a:prstGeom>
        </p:spPr>
      </p:pic>
      <p:sp>
        <p:nvSpPr>
          <p:cNvPr id="2" name="Tytuł 1">
            <a:extLst>
              <a:ext uri="{FF2B5EF4-FFF2-40B4-BE49-F238E27FC236}">
                <a16:creationId xmlns="" xmlns:a16="http://schemas.microsoft.com/office/drawing/2014/main" id="{4CE5E830-88C0-4708-B6F7-71ECA60485AE}"/>
              </a:ext>
            </a:extLst>
          </p:cNvPr>
          <p:cNvSpPr>
            <a:spLocks noGrp="1"/>
          </p:cNvSpPr>
          <p:nvPr>
            <p:ph type="title"/>
          </p:nvPr>
        </p:nvSpPr>
        <p:spPr>
          <a:xfrm>
            <a:off x="196627" y="-1742598"/>
            <a:ext cx="4208656" cy="3034857"/>
          </a:xfrm>
        </p:spPr>
        <p:txBody>
          <a:bodyPr vert="horz" wrap="square" lIns="60960" tIns="30480" rIns="60960" bIns="30480" rtlCol="0" anchor="b">
            <a:normAutofit/>
          </a:bodyPr>
          <a:lstStyle/>
          <a:p>
            <a:pPr algn="r" defTabSz="609630"/>
            <a:r>
              <a:rPr lang="pl-PL" sz="4400" dirty="0">
                <a:solidFill>
                  <a:srgbClr val="FFFFFF"/>
                </a:solidFill>
                <a:latin typeface="Arial" panose="020B0604020202020204" pitchFamily="34" charset="0"/>
                <a:ea typeface="+mj-ea"/>
                <a:cs typeface="Arial" panose="020B0604020202020204" pitchFamily="34" charset="0"/>
              </a:rPr>
              <a:t>Art. 57 § 7 KPA</a:t>
            </a:r>
            <a:endParaRPr lang="en-US" sz="4400" dirty="0">
              <a:solidFill>
                <a:srgbClr val="FFFFFF"/>
              </a:solidFill>
              <a:latin typeface="Arial" panose="020B0604020202020204" pitchFamily="34" charset="0"/>
              <a:ea typeface="+mj-ea"/>
              <a:cs typeface="Arial" panose="020B0604020202020204" pitchFamily="34" charset="0"/>
            </a:endParaRPr>
          </a:p>
        </p:txBody>
      </p:sp>
      <p:sp>
        <p:nvSpPr>
          <p:cNvPr id="3" name="Symbol zastępczy numeru slajdu 2">
            <a:extLst>
              <a:ext uri="{FF2B5EF4-FFF2-40B4-BE49-F238E27FC236}">
                <a16:creationId xmlns="" xmlns:a16="http://schemas.microsoft.com/office/drawing/2014/main" id="{CE08EEBE-46E4-4A12-ABF0-C55F3B088BC6}"/>
              </a:ext>
            </a:extLst>
          </p:cNvPr>
          <p:cNvSpPr>
            <a:spLocks noGrp="1"/>
          </p:cNvSpPr>
          <p:nvPr>
            <p:ph type="sldNum" sz="quarter" idx="10"/>
          </p:nvPr>
        </p:nvSpPr>
        <p:spPr>
          <a:xfrm>
            <a:off x="11329737" y="6341668"/>
            <a:ext cx="862263" cy="365125"/>
          </a:xfrm>
        </p:spPr>
        <p:txBody>
          <a:bodyPr vert="horz" wrap="square" lIns="60960" tIns="30480" rIns="60960" bIns="30480" rtlCol="0" anchor="ctr">
            <a:normAutofit/>
          </a:bodyPr>
          <a:lstStyle/>
          <a:p>
            <a:pPr algn="r" defTabSz="609630" eaLnBrk="1" fontAlgn="auto" hangingPunct="1">
              <a:spcBef>
                <a:spcPts val="0"/>
              </a:spcBef>
              <a:spcAft>
                <a:spcPts val="400"/>
              </a:spcAft>
              <a:defRPr/>
            </a:pPr>
            <a:r>
              <a:rPr lang="en-US" sz="800" dirty="0">
                <a:solidFill>
                  <a:prstClr val="black">
                    <a:tint val="75000"/>
                  </a:prstClr>
                </a:solidFill>
                <a:latin typeface="Calibri" panose="020F0502020204030204"/>
              </a:rPr>
              <a:t>strona</a:t>
            </a:r>
          </a:p>
          <a:p>
            <a:pPr algn="r" defTabSz="609630" eaLnBrk="1" fontAlgn="auto" hangingPunct="1">
              <a:spcBef>
                <a:spcPts val="0"/>
              </a:spcBef>
              <a:spcAft>
                <a:spcPts val="400"/>
              </a:spcAft>
              <a:defRPr/>
            </a:pPr>
            <a:r>
              <a:rPr lang="en-US" sz="800" dirty="0">
                <a:solidFill>
                  <a:prstClr val="black">
                    <a:tint val="75000"/>
                  </a:prstClr>
                </a:solidFill>
                <a:latin typeface="Calibri" panose="020F0502020204030204"/>
              </a:rPr>
              <a:t>0</a:t>
            </a:r>
            <a:fld id="{37D409AB-2201-4E18-8A34-C31753AD9B06}" type="slidenum">
              <a:rPr lang="en-US" sz="800">
                <a:solidFill>
                  <a:prstClr val="black">
                    <a:tint val="75000"/>
                  </a:prstClr>
                </a:solidFill>
                <a:latin typeface="Calibri" panose="020F0502020204030204"/>
              </a:rPr>
              <a:pPr algn="r" defTabSz="609630" eaLnBrk="1" fontAlgn="auto" hangingPunct="1">
                <a:spcBef>
                  <a:spcPts val="0"/>
                </a:spcBef>
                <a:spcAft>
                  <a:spcPts val="400"/>
                </a:spcAft>
                <a:defRPr/>
              </a:pPr>
              <a:t>124</a:t>
            </a:fld>
            <a:endParaRPr lang="en-US" sz="800" dirty="0">
              <a:solidFill>
                <a:prstClr val="black">
                  <a:tint val="75000"/>
                </a:prstClr>
              </a:solidFill>
              <a:latin typeface="Calibri" panose="020F0502020204030204"/>
            </a:endParaRPr>
          </a:p>
        </p:txBody>
      </p:sp>
      <p:sp>
        <p:nvSpPr>
          <p:cNvPr id="11" name="Strzałka: w dół 13">
            <a:extLst>
              <a:ext uri="{FF2B5EF4-FFF2-40B4-BE49-F238E27FC236}">
                <a16:creationId xmlns="" xmlns:a16="http://schemas.microsoft.com/office/drawing/2014/main" id="{0950012E-B29E-455D-8DAA-36F90D458E08}"/>
              </a:ext>
            </a:extLst>
          </p:cNvPr>
          <p:cNvSpPr/>
          <p:nvPr/>
        </p:nvSpPr>
        <p:spPr>
          <a:xfrm>
            <a:off x="2429051" y="2018896"/>
            <a:ext cx="851619" cy="832286"/>
          </a:xfrm>
          <a:prstGeom prst="downArrow">
            <a:avLst/>
          </a:prstGeom>
          <a:solidFill>
            <a:srgbClr val="A43757"/>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eaLnBrk="1" fontAlgn="auto" hangingPunct="1">
              <a:spcBef>
                <a:spcPts val="0"/>
              </a:spcBef>
              <a:spcAft>
                <a:spcPts val="0"/>
              </a:spcAft>
              <a:defRPr/>
            </a:pPr>
            <a:endParaRPr lang="pl-PL" sz="1600" dirty="0">
              <a:solidFill>
                <a:prstClr val="black"/>
              </a:solidFill>
              <a:latin typeface="Arial" panose="020B0604020202020204" pitchFamily="34" charset="0"/>
              <a:cs typeface="Arial" panose="020B0604020202020204" pitchFamily="34" charset="0"/>
            </a:endParaRPr>
          </a:p>
        </p:txBody>
      </p:sp>
      <p:sp>
        <p:nvSpPr>
          <p:cNvPr id="13" name="Prostokąt 12">
            <a:extLst>
              <a:ext uri="{FF2B5EF4-FFF2-40B4-BE49-F238E27FC236}">
                <a16:creationId xmlns="" xmlns:a16="http://schemas.microsoft.com/office/drawing/2014/main" id="{9326A3E1-2672-4DF0-A32B-3ECBA34F7479}"/>
              </a:ext>
            </a:extLst>
          </p:cNvPr>
          <p:cNvSpPr/>
          <p:nvPr/>
        </p:nvSpPr>
        <p:spPr>
          <a:xfrm>
            <a:off x="439353" y="1376997"/>
            <a:ext cx="4831016" cy="824795"/>
          </a:xfrm>
          <a:prstGeom prst="rect">
            <a:avLst/>
          </a:prstGeom>
          <a:solidFill>
            <a:srgbClr val="A43757"/>
          </a:solidFill>
          <a:ln w="12701" cap="flat">
            <a:solidFill>
              <a:srgbClr val="A43757"/>
            </a:solidFill>
            <a:prstDash val="solid"/>
            <a:miter/>
          </a:ln>
        </p:spPr>
        <p:txBody>
          <a:bodyPr vert="horz" wrap="square" lIns="288000" tIns="45720" rIns="288000" bIns="45720" anchor="ctr" anchorCtr="0" compatLnSpc="1">
            <a:noAutofit/>
          </a:bodyPr>
          <a:lstStyle/>
          <a:p>
            <a:pPr algn="ctr" eaLnBrk="1" fontAlgn="auto" hangingPunct="1">
              <a:spcBef>
                <a:spcPts val="0"/>
              </a:spcBef>
              <a:spcAft>
                <a:spcPts val="0"/>
              </a:spcAft>
              <a:buSzPct val="100000"/>
              <a:defRPr sz="1800" b="0" i="0" u="none" strike="noStrike" kern="0" cap="none" spc="0" baseline="0">
                <a:solidFill>
                  <a:srgbClr val="000000"/>
                </a:solidFill>
                <a:uFillTx/>
              </a:defRPr>
            </a:pPr>
            <a:r>
              <a:rPr lang="pl-PL" sz="1600" b="1" kern="0" dirty="0">
                <a:solidFill>
                  <a:prstClr val="white"/>
                </a:solidFill>
                <a:latin typeface="Arial" panose="020B0604020202020204" pitchFamily="34" charset="0"/>
                <a:cs typeface="Arial" panose="020B0604020202020204" pitchFamily="34" charset="0"/>
              </a:rPr>
              <a:t>Wydanie pozwolenia wodnoprawnego lub przyjęcie zgłoszenia wodnoprawnego następuje także przed </a:t>
            </a:r>
          </a:p>
        </p:txBody>
      </p:sp>
      <p:sp>
        <p:nvSpPr>
          <p:cNvPr id="15" name="Prostokąt 14">
            <a:extLst>
              <a:ext uri="{FF2B5EF4-FFF2-40B4-BE49-F238E27FC236}">
                <a16:creationId xmlns="" xmlns:a16="http://schemas.microsoft.com/office/drawing/2014/main" id="{A1A9C36A-7D5A-4B28-9570-00F814834FFD}"/>
              </a:ext>
            </a:extLst>
          </p:cNvPr>
          <p:cNvSpPr/>
          <p:nvPr/>
        </p:nvSpPr>
        <p:spPr>
          <a:xfrm>
            <a:off x="439354" y="2969600"/>
            <a:ext cx="4831016" cy="2602388"/>
          </a:xfrm>
          <a:prstGeom prst="rect">
            <a:avLst/>
          </a:prstGeom>
          <a:solidFill>
            <a:schemeClr val="bg1"/>
          </a:solidFill>
          <a:ln w="12701" cap="flat">
            <a:solidFill>
              <a:srgbClr val="A43757"/>
            </a:solidFill>
            <a:prstDash val="solid"/>
            <a:miter/>
          </a:ln>
        </p:spPr>
        <p:txBody>
          <a:bodyPr vert="horz" wrap="square" lIns="288000" tIns="45720" rIns="396000" bIns="45720" anchor="ctr" anchorCtr="0" compatLnSpc="1">
            <a:noAutofit/>
          </a:bodyPr>
          <a:lstStyle/>
          <a:p>
            <a:pPr algn="just" eaLnBrk="1" fontAlgn="auto" hangingPunct="1">
              <a:spcBef>
                <a:spcPts val="0"/>
              </a:spcBef>
              <a:spcAft>
                <a:spcPts val="0"/>
              </a:spcAft>
              <a:buSzPct val="100000"/>
              <a:defRPr sz="1800" b="0" i="0" u="none" strike="noStrike" kern="0" cap="none" spc="0" baseline="0">
                <a:solidFill>
                  <a:srgbClr val="000000"/>
                </a:solidFill>
                <a:uFillTx/>
              </a:defRPr>
            </a:pPr>
            <a:r>
              <a:rPr lang="pl-PL" kern="0" dirty="0">
                <a:solidFill>
                  <a:srgbClr val="6D6E71"/>
                </a:solidFill>
                <a:latin typeface="Arial" panose="020B0604020202020204" pitchFamily="34" charset="0"/>
                <a:cs typeface="Arial" panose="020B0604020202020204" pitchFamily="34" charset="0"/>
              </a:rPr>
              <a:t>dokonaniem </a:t>
            </a:r>
            <a:r>
              <a:rPr lang="pl-PL" b="1" kern="0" dirty="0">
                <a:solidFill>
                  <a:srgbClr val="A43757"/>
                </a:solidFill>
                <a:latin typeface="Arial" panose="020B0604020202020204" pitchFamily="34" charset="0"/>
                <a:cs typeface="Arial" panose="020B0604020202020204" pitchFamily="34" charset="0"/>
              </a:rPr>
              <a:t>zgłoszenia budowy </a:t>
            </a:r>
            <a:r>
              <a:rPr lang="pl-PL" kern="0" dirty="0">
                <a:solidFill>
                  <a:srgbClr val="6D6E71"/>
                </a:solidFill>
                <a:latin typeface="Arial" panose="020B0604020202020204" pitchFamily="34" charset="0"/>
                <a:cs typeface="Arial" panose="020B0604020202020204" pitchFamily="34" charset="0"/>
              </a:rPr>
              <a:t>lub</a:t>
            </a:r>
            <a:r>
              <a:rPr lang="pl-PL" b="1" kern="0" dirty="0">
                <a:solidFill>
                  <a:srgbClr val="A43757"/>
                </a:solidFill>
                <a:latin typeface="Arial" panose="020B0604020202020204" pitchFamily="34" charset="0"/>
                <a:cs typeface="Arial" panose="020B0604020202020204" pitchFamily="34" charset="0"/>
              </a:rPr>
              <a:t> wykonania robót budowlanych </a:t>
            </a:r>
            <a:r>
              <a:rPr lang="pl-PL" kern="0" dirty="0">
                <a:solidFill>
                  <a:srgbClr val="6D6E71"/>
                </a:solidFill>
                <a:latin typeface="Arial" panose="020B0604020202020204" pitchFamily="34" charset="0"/>
                <a:cs typeface="Arial" panose="020B0604020202020204" pitchFamily="34" charset="0"/>
              </a:rPr>
              <a:t>oraz </a:t>
            </a:r>
            <a:r>
              <a:rPr lang="pl-PL" b="1" kern="0" dirty="0">
                <a:solidFill>
                  <a:srgbClr val="A43757"/>
                </a:solidFill>
                <a:latin typeface="Arial" panose="020B0604020202020204" pitchFamily="34" charset="0"/>
                <a:cs typeface="Arial" panose="020B0604020202020204" pitchFamily="34" charset="0"/>
              </a:rPr>
              <a:t>zgłoszenia zmiany sposobu użytkowania </a:t>
            </a:r>
            <a:r>
              <a:rPr lang="pl-PL" kern="0" dirty="0">
                <a:solidFill>
                  <a:srgbClr val="6D6E71"/>
                </a:solidFill>
                <a:latin typeface="Arial" panose="020B0604020202020204" pitchFamily="34" charset="0"/>
                <a:cs typeface="Arial" panose="020B0604020202020204" pitchFamily="34" charset="0"/>
              </a:rPr>
              <a:t>obiektu budowlanego lub jego części na podstawie przepisów ustawy z dnia 7 lipca 1994 r. – Prawo budowlane.</a:t>
            </a:r>
            <a:endParaRPr lang="pl-PL" b="1" kern="0" dirty="0">
              <a:solidFill>
                <a:srgbClr val="A43757"/>
              </a:solidFill>
              <a:latin typeface="Arial" panose="020B0604020202020204" pitchFamily="34" charset="0"/>
              <a:cs typeface="Arial" panose="020B0604020202020204" pitchFamily="34" charset="0"/>
            </a:endParaRPr>
          </a:p>
        </p:txBody>
      </p:sp>
      <p:sp>
        <p:nvSpPr>
          <p:cNvPr id="9" name="Prostokąt 21">
            <a:extLst>
              <a:ext uri="{FF2B5EF4-FFF2-40B4-BE49-F238E27FC236}">
                <a16:creationId xmlns="" xmlns:a16="http://schemas.microsoft.com/office/drawing/2014/main" id="{176375ED-E675-4694-A679-18CB8FF1BACA}"/>
              </a:ext>
            </a:extLst>
          </p:cNvPr>
          <p:cNvSpPr/>
          <p:nvPr/>
        </p:nvSpPr>
        <p:spPr>
          <a:xfrm>
            <a:off x="9944099" y="6149934"/>
            <a:ext cx="2285615" cy="488262"/>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1600" b="1" dirty="0">
                <a:solidFill>
                  <a:srgbClr val="FFFFFF"/>
                </a:solidFill>
                <a:latin typeface="Arial"/>
              </a:rPr>
              <a:t>Art. </a:t>
            </a:r>
            <a:r>
              <a:rPr lang="pl-PL" sz="1600" b="1" kern="0" dirty="0">
                <a:solidFill>
                  <a:srgbClr val="FFFFFF"/>
                </a:solidFill>
                <a:latin typeface="Arial"/>
              </a:rPr>
              <a:t>388</a:t>
            </a:r>
            <a:r>
              <a:rPr lang="pl-PL" sz="1600" b="1" dirty="0">
                <a:solidFill>
                  <a:srgbClr val="FFFFFF"/>
                </a:solidFill>
                <a:latin typeface="Arial"/>
              </a:rPr>
              <a:t> ust. </a:t>
            </a:r>
            <a:r>
              <a:rPr lang="pl-PL" sz="1600" b="1" kern="0" dirty="0">
                <a:solidFill>
                  <a:srgbClr val="FFFFFF"/>
                </a:solidFill>
                <a:latin typeface="Arial"/>
              </a:rPr>
              <a:t>3</a:t>
            </a:r>
            <a:r>
              <a:rPr lang="pl-PL" sz="1600" b="1" dirty="0">
                <a:solidFill>
                  <a:srgbClr val="FFFFFF"/>
                </a:solidFill>
                <a:latin typeface="Arial"/>
              </a:rPr>
              <a:t> nPW</a:t>
            </a:r>
          </a:p>
        </p:txBody>
      </p:sp>
    </p:spTree>
    <p:extLst>
      <p:ext uri="{BB962C8B-B14F-4D97-AF65-F5344CB8AC3E}">
        <p14:creationId xmlns:p14="http://schemas.microsoft.com/office/powerpoint/2010/main" val="4126950563"/>
      </p:ext>
    </p:extLst>
  </p:cSld>
  <p:clrMapOvr>
    <a:masterClrMapping/>
  </p:clrMapOvr>
  <p:transition spd="slow">
    <p:push/>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9DCE7176-BC63-406A-B26C-422EB8BCC051}"/>
              </a:ext>
            </a:extLst>
          </p:cNvPr>
          <p:cNvSpPr txBox="1"/>
          <p:nvPr/>
        </p:nvSpPr>
        <p:spPr>
          <a:xfrm>
            <a:off x="1814883" y="901725"/>
            <a:ext cx="10849740" cy="688972"/>
          </a:xfrm>
          <a:prstGeom prst="rect">
            <a:avLst/>
          </a:prstGeom>
          <a:noFill/>
          <a:ln cap="flat">
            <a:noFill/>
          </a:ln>
        </p:spPr>
        <p:txBody>
          <a:bodyPr vert="horz" wrap="square" lIns="91440" tIns="45720" rIns="91440" bIns="45720" anchor="ctr" anchorCtr="0" compatLnSpc="1">
            <a:noAutofit/>
          </a:bodyPr>
          <a:lstStyle/>
          <a:p>
            <a:pPr fontAlgn="auto" hangingPunct="1">
              <a:spcBef>
                <a:spcPts val="0"/>
              </a:spcBef>
              <a:spcAft>
                <a:spcPts val="0"/>
              </a:spcAft>
              <a:defRPr sz="1800" b="0" i="0" u="none" strike="noStrike" kern="0" cap="none" spc="0" baseline="0">
                <a:solidFill>
                  <a:srgbClr val="000000"/>
                </a:solidFill>
                <a:uFillTx/>
              </a:defRPr>
            </a:pPr>
            <a:r>
              <a:rPr lang="pl-PL" dirty="0">
                <a:solidFill>
                  <a:srgbClr val="6D6E71"/>
                </a:solidFill>
                <a:latin typeface="Arial"/>
              </a:rPr>
              <a:t>ZGODY WODNOPRAWNE W PROCESIE INWESTYCYJNYM</a:t>
            </a:r>
            <a:br>
              <a:rPr lang="pl-PL" dirty="0">
                <a:solidFill>
                  <a:srgbClr val="6D6E71"/>
                </a:solidFill>
                <a:latin typeface="Arial"/>
              </a:rPr>
            </a:br>
            <a:r>
              <a:rPr lang="pl-PL" b="1" dirty="0">
                <a:solidFill>
                  <a:srgbClr val="6D6E71"/>
                </a:solidFill>
                <a:latin typeface="Arial"/>
              </a:rPr>
              <a:t> </a:t>
            </a:r>
          </a:p>
        </p:txBody>
      </p:sp>
      <p:sp>
        <p:nvSpPr>
          <p:cNvPr id="4" name="Prostokąt 21">
            <a:extLst>
              <a:ext uri="{FF2B5EF4-FFF2-40B4-BE49-F238E27FC236}">
                <a16:creationId xmlns="" xmlns:a16="http://schemas.microsoft.com/office/drawing/2014/main" id="{176375ED-E675-4694-A679-18CB8FF1BACA}"/>
              </a:ext>
            </a:extLst>
          </p:cNvPr>
          <p:cNvSpPr/>
          <p:nvPr/>
        </p:nvSpPr>
        <p:spPr>
          <a:xfrm>
            <a:off x="9761517" y="6149934"/>
            <a:ext cx="2468198" cy="488262"/>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1600" b="1" dirty="0">
                <a:solidFill>
                  <a:srgbClr val="FFFFFF"/>
                </a:solidFill>
                <a:latin typeface="Arial"/>
              </a:rPr>
              <a:t>Art. </a:t>
            </a:r>
            <a:r>
              <a:rPr lang="pl-PL" sz="1600" b="1" kern="0" dirty="0">
                <a:solidFill>
                  <a:srgbClr val="FFFFFF"/>
                </a:solidFill>
                <a:latin typeface="Arial"/>
              </a:rPr>
              <a:t>388</a:t>
            </a:r>
            <a:r>
              <a:rPr lang="pl-PL" sz="1600" b="1" dirty="0">
                <a:solidFill>
                  <a:srgbClr val="FFFFFF"/>
                </a:solidFill>
                <a:latin typeface="Arial"/>
              </a:rPr>
              <a:t> ust. 5 nPW</a:t>
            </a:r>
          </a:p>
        </p:txBody>
      </p:sp>
      <p:pic>
        <p:nvPicPr>
          <p:cNvPr id="5" name="Symbol zastępczy obrazu 5">
            <a:extLst>
              <a:ext uri="{FF2B5EF4-FFF2-40B4-BE49-F238E27FC236}">
                <a16:creationId xmlns="" xmlns:a16="http://schemas.microsoft.com/office/drawing/2014/main" id="{338B97E9-4EC3-40C4-8F52-CFEFC05B2792}"/>
              </a:ext>
            </a:extLst>
          </p:cNvPr>
          <p:cNvPicPr>
            <a:picLocks noChangeAspect="1"/>
          </p:cNvPicPr>
          <p:nvPr/>
        </p:nvPicPr>
        <p:blipFill rotWithShape="1">
          <a:blip r:embed="rId2" cstate="email">
            <a:duotone>
              <a:schemeClr val="bg2">
                <a:shade val="45000"/>
                <a:satMod val="135000"/>
              </a:schemeClr>
              <a:prstClr val="white"/>
            </a:duotone>
            <a:extLst>
              <a:ext uri="{28A0092B-C50C-407E-A947-70E740481C1C}">
                <a14:useLocalDpi xmlns:a14="http://schemas.microsoft.com/office/drawing/2010/main" val="0"/>
              </a:ext>
            </a:extLst>
          </a:blip>
          <a:srcRect l="-34667" t="-800" r="-34667" b="-800"/>
          <a:stretch/>
        </p:blipFill>
        <p:spPr>
          <a:xfrm>
            <a:off x="7010400" y="2120900"/>
            <a:ext cx="6096000" cy="3657600"/>
          </a:xfrm>
          <a:prstGeom prst="rect">
            <a:avLst/>
          </a:prstGeom>
        </p:spPr>
      </p:pic>
      <p:sp>
        <p:nvSpPr>
          <p:cNvPr id="7" name="Prostokąt 6">
            <a:extLst>
              <a:ext uri="{FF2B5EF4-FFF2-40B4-BE49-F238E27FC236}">
                <a16:creationId xmlns="" xmlns:a16="http://schemas.microsoft.com/office/drawing/2014/main" id="{BA474982-52B1-4713-82A9-4B105064D8EF}"/>
              </a:ext>
            </a:extLst>
          </p:cNvPr>
          <p:cNvSpPr/>
          <p:nvPr/>
        </p:nvSpPr>
        <p:spPr>
          <a:xfrm>
            <a:off x="1074354" y="2438400"/>
            <a:ext cx="6659946" cy="3022600"/>
          </a:xfrm>
          <a:prstGeom prst="rect">
            <a:avLst/>
          </a:prstGeom>
          <a:solidFill>
            <a:schemeClr val="bg1"/>
          </a:solidFill>
          <a:ln w="12701" cap="flat">
            <a:solidFill>
              <a:srgbClr val="A43757"/>
            </a:solidFill>
            <a:prstDash val="solid"/>
            <a:miter/>
          </a:ln>
        </p:spPr>
        <p:txBody>
          <a:bodyPr vert="horz" wrap="square" lIns="288000" tIns="45720" rIns="396000" bIns="45720" anchor="ctr" anchorCtr="0" compatLnSpc="1">
            <a:noAutofit/>
          </a:bodyPr>
          <a:lstStyle/>
          <a:p>
            <a:pPr algn="ctr" eaLnBrk="1" fontAlgn="auto" hangingPunct="1">
              <a:spcBef>
                <a:spcPts val="0"/>
              </a:spcBef>
              <a:spcAft>
                <a:spcPts val="0"/>
              </a:spcAft>
              <a:buSzPct val="100000"/>
              <a:defRPr sz="1800" b="0" i="0" u="none" strike="noStrike" kern="0" cap="none" spc="0" baseline="0">
                <a:solidFill>
                  <a:srgbClr val="000000"/>
                </a:solidFill>
                <a:uFillTx/>
              </a:defRPr>
            </a:pPr>
            <a:r>
              <a:rPr lang="pl-PL" sz="2800" kern="0" dirty="0">
                <a:solidFill>
                  <a:srgbClr val="6D6E71"/>
                </a:solidFill>
                <a:latin typeface="Arial" panose="020B0604020202020204" pitchFamily="34" charset="0"/>
                <a:cs typeface="Arial" panose="020B0604020202020204" pitchFamily="34" charset="0"/>
              </a:rPr>
              <a:t>Pozwolenie wodnoprawne </a:t>
            </a:r>
            <a:r>
              <a:rPr lang="pl-PL" sz="2800" b="1" kern="0" dirty="0">
                <a:solidFill>
                  <a:srgbClr val="A43757"/>
                </a:solidFill>
                <a:latin typeface="Arial" panose="020B0604020202020204" pitchFamily="34" charset="0"/>
                <a:cs typeface="Arial" panose="020B0604020202020204" pitchFamily="34" charset="0"/>
              </a:rPr>
              <a:t>dołącza się do wniosku </a:t>
            </a:r>
            <a:r>
              <a:rPr lang="pl-PL" sz="2800" kern="0" dirty="0">
                <a:solidFill>
                  <a:srgbClr val="6D6E71"/>
                </a:solidFill>
                <a:latin typeface="Arial" panose="020B0604020202020204" pitchFamily="34" charset="0"/>
                <a:cs typeface="Arial" panose="020B0604020202020204" pitchFamily="34" charset="0"/>
              </a:rPr>
              <a:t>o wydanie decyzji, </a:t>
            </a:r>
            <a:br>
              <a:rPr lang="pl-PL" sz="2800" kern="0" dirty="0">
                <a:solidFill>
                  <a:srgbClr val="6D6E71"/>
                </a:solidFill>
                <a:latin typeface="Arial" panose="020B0604020202020204" pitchFamily="34" charset="0"/>
                <a:cs typeface="Arial" panose="020B0604020202020204" pitchFamily="34" charset="0"/>
              </a:rPr>
            </a:br>
            <a:r>
              <a:rPr lang="pl-PL" sz="2800" kern="0" dirty="0">
                <a:solidFill>
                  <a:srgbClr val="6D6E71"/>
                </a:solidFill>
                <a:latin typeface="Arial" panose="020B0604020202020204" pitchFamily="34" charset="0"/>
                <a:cs typeface="Arial" panose="020B0604020202020204" pitchFamily="34" charset="0"/>
              </a:rPr>
              <a:t>o których mowa w art. 388 ust. 2 nPW, oraz zgłoszenia, o którym mowa w art. 388 ust. 3 nPW.</a:t>
            </a:r>
            <a:endParaRPr lang="pl-PL" sz="2800" b="1" kern="0" dirty="0">
              <a:solidFill>
                <a:srgbClr val="A4375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1342351"/>
      </p:ext>
    </p:extLst>
  </p:cSld>
  <p:clrMapOvr>
    <a:masterClrMapping/>
  </p:clrMapOvr>
  <p:transition spd="slow">
    <p:push dir="u"/>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82C79E0C-232D-4E11-9B8D-0944563B9803}"/>
              </a:ext>
            </a:extLst>
          </p:cNvPr>
          <p:cNvSpPr txBox="1"/>
          <p:nvPr/>
        </p:nvSpPr>
        <p:spPr>
          <a:xfrm>
            <a:off x="1641933" y="841824"/>
            <a:ext cx="8826502" cy="63499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pl-PL" sz="2400" b="0" i="0" u="none" strike="noStrike" kern="0" cap="none" spc="0" baseline="0" dirty="0">
              <a:solidFill>
                <a:srgbClr val="6D6E71"/>
              </a:solidFill>
              <a:uFillTx/>
              <a:latin typeface="Arial"/>
            </a:endParaRPr>
          </a:p>
        </p:txBody>
      </p:sp>
      <p:sp>
        <p:nvSpPr>
          <p:cNvPr id="3" name="Prostokąt 7">
            <a:extLst>
              <a:ext uri="{FF2B5EF4-FFF2-40B4-BE49-F238E27FC236}">
                <a16:creationId xmlns="" xmlns:a16="http://schemas.microsoft.com/office/drawing/2014/main" id="{AAE4A641-7920-4CD7-BC11-564C63635724}"/>
              </a:ext>
            </a:extLst>
          </p:cNvPr>
          <p:cNvSpPr/>
          <p:nvPr/>
        </p:nvSpPr>
        <p:spPr>
          <a:xfrm>
            <a:off x="1380626" y="2426443"/>
            <a:ext cx="9141823" cy="3739850"/>
          </a:xfrm>
          <a:prstGeom prst="rect">
            <a:avLst/>
          </a:prstGeom>
          <a:no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9600" b="1" dirty="0">
                <a:solidFill>
                  <a:srgbClr val="6D6E71"/>
                </a:solidFill>
                <a:latin typeface="Arial"/>
              </a:rPr>
              <a:t>Kiedy</a:t>
            </a:r>
            <a:r>
              <a:rPr lang="pl-PL" sz="9600" b="1" i="0" u="none" strike="noStrike" kern="1200" cap="none" spc="0" baseline="0" dirty="0">
                <a:solidFill>
                  <a:srgbClr val="6D6E71"/>
                </a:solidFill>
                <a:uFillTx/>
                <a:latin typeface="Arial"/>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4000" dirty="0">
                <a:solidFill>
                  <a:srgbClr val="6D6E71"/>
                </a:solidFill>
                <a:latin typeface="Arial"/>
              </a:rPr>
              <a:t>wymagana jest ocena wodnoprawna</a:t>
            </a:r>
            <a:endParaRPr lang="pl-PL" sz="4000" i="0" u="none" strike="noStrike" kern="1200" cap="none" spc="0" baseline="0" dirty="0">
              <a:solidFill>
                <a:srgbClr val="A43757"/>
              </a:solidFill>
              <a:uFillTx/>
              <a:latin typeface="Arial"/>
            </a:endParaRPr>
          </a:p>
        </p:txBody>
      </p:sp>
      <p:sp>
        <p:nvSpPr>
          <p:cNvPr id="5" name="Prostokąt 4">
            <a:extLst>
              <a:ext uri="{FF2B5EF4-FFF2-40B4-BE49-F238E27FC236}">
                <a16:creationId xmlns="" xmlns:a16="http://schemas.microsoft.com/office/drawing/2014/main" id="{BE3F4678-7513-4B1B-B657-593EDE29BFD1}"/>
              </a:ext>
            </a:extLst>
          </p:cNvPr>
          <p:cNvSpPr/>
          <p:nvPr/>
        </p:nvSpPr>
        <p:spPr>
          <a:xfrm>
            <a:off x="8637654" y="81888"/>
            <a:ext cx="3419526" cy="6447919"/>
          </a:xfrm>
          <a:prstGeom prst="rect">
            <a:avLst/>
          </a:prstGeom>
        </p:spPr>
        <p:txBody>
          <a:bodyPr wrap="none">
            <a:spAutoFit/>
          </a:bodyPr>
          <a:lstStyle/>
          <a:p>
            <a:pPr lvl="0">
              <a:defRPr sz="1800" b="0" i="0" u="none" strike="noStrike" kern="0" cap="none" spc="0" baseline="0">
                <a:solidFill>
                  <a:srgbClr val="000000"/>
                </a:solidFill>
                <a:uFillTx/>
              </a:defRPr>
            </a:pPr>
            <a:r>
              <a:rPr lang="pl-PL" sz="41300" b="1" kern="0" dirty="0">
                <a:solidFill>
                  <a:srgbClr val="A43757"/>
                </a:solidFill>
                <a:latin typeface="Arial"/>
              </a:rPr>
              <a:t>?</a:t>
            </a:r>
            <a:endParaRPr lang="pl-PL" sz="41300" b="1" dirty="0">
              <a:solidFill>
                <a:srgbClr val="A43757"/>
              </a:solidFill>
              <a:latin typeface="Arial"/>
            </a:endParaRPr>
          </a:p>
        </p:txBody>
      </p:sp>
      <p:pic>
        <p:nvPicPr>
          <p:cNvPr id="6" name="Obraz 8">
            <a:extLst>
              <a:ext uri="{FF2B5EF4-FFF2-40B4-BE49-F238E27FC236}">
                <a16:creationId xmlns="" xmlns:a16="http://schemas.microsoft.com/office/drawing/2014/main" id="{DE16B754-6AEB-4F2A-A359-3F597A943F54}"/>
              </a:ext>
            </a:extLst>
          </p:cNvPr>
          <p:cNvPicPr>
            <a:picLocks noChangeAspect="1"/>
          </p:cNvPicPr>
          <p:nvPr/>
        </p:nvPicPr>
        <p:blipFill>
          <a:blip r:embed="rId2"/>
          <a:srcRect/>
          <a:stretch>
            <a:fillRect/>
          </a:stretch>
        </p:blipFill>
        <p:spPr>
          <a:xfrm>
            <a:off x="-29028" y="691707"/>
            <a:ext cx="2994275" cy="774277"/>
          </a:xfrm>
          <a:prstGeom prst="rect">
            <a:avLst/>
          </a:prstGeom>
          <a:noFill/>
          <a:ln cap="flat">
            <a:noFill/>
          </a:ln>
        </p:spPr>
      </p:pic>
    </p:spTree>
    <p:extLst>
      <p:ext uri="{BB962C8B-B14F-4D97-AF65-F5344CB8AC3E}">
        <p14:creationId xmlns:p14="http://schemas.microsoft.com/office/powerpoint/2010/main" val="221715383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9DCE7176-BC63-406A-B26C-422EB8BCC051}"/>
              </a:ext>
            </a:extLst>
          </p:cNvPr>
          <p:cNvSpPr txBox="1"/>
          <p:nvPr/>
        </p:nvSpPr>
        <p:spPr>
          <a:xfrm>
            <a:off x="1827583" y="755651"/>
            <a:ext cx="10849740" cy="688972"/>
          </a:xfrm>
          <a:prstGeom prst="rect">
            <a:avLst/>
          </a:prstGeom>
          <a:noFill/>
          <a:ln cap="flat">
            <a:noFill/>
          </a:ln>
        </p:spPr>
        <p:txBody>
          <a:bodyPr vert="horz" wrap="square" lIns="91440" tIns="45720" rIns="91440" bIns="45720" anchor="ctr" anchorCtr="0" compatLnSpc="1">
            <a:noAutofit/>
          </a:bodyPr>
          <a:lstStyle/>
          <a:p>
            <a:pPr lvl="0" fontAlgn="auto" hangingPunct="1">
              <a:spcBef>
                <a:spcPts val="0"/>
              </a:spcBef>
              <a:spcAft>
                <a:spcPts val="0"/>
              </a:spcAft>
              <a:defRPr sz="1800" b="0" i="0" u="none" strike="noStrike" kern="0" cap="none" spc="0" baseline="0">
                <a:solidFill>
                  <a:srgbClr val="000000"/>
                </a:solidFill>
                <a:uFillTx/>
              </a:defRPr>
            </a:pPr>
            <a:r>
              <a:rPr lang="pl-PL" dirty="0">
                <a:solidFill>
                  <a:srgbClr val="6D6E71"/>
                </a:solidFill>
                <a:latin typeface="Arial"/>
              </a:rPr>
              <a:t>DZIAŁANIA WYMAGAJĄCE OCENY WODNOPRAWNEJ </a:t>
            </a:r>
            <a:endParaRPr lang="pl-PL" b="1" i="0" u="none" strike="noStrike" kern="1200" cap="none" spc="0" baseline="0" dirty="0">
              <a:solidFill>
                <a:srgbClr val="6D6E71"/>
              </a:solidFill>
              <a:uFillTx/>
              <a:latin typeface="Arial"/>
            </a:endParaRPr>
          </a:p>
        </p:txBody>
      </p:sp>
      <p:sp>
        <p:nvSpPr>
          <p:cNvPr id="3" name="Prostokąt 5">
            <a:extLst>
              <a:ext uri="{FF2B5EF4-FFF2-40B4-BE49-F238E27FC236}">
                <a16:creationId xmlns="" xmlns:a16="http://schemas.microsoft.com/office/drawing/2014/main" id="{339CBFDD-B027-44AA-ABE6-FE0E8EF91E24}"/>
              </a:ext>
            </a:extLst>
          </p:cNvPr>
          <p:cNvSpPr/>
          <p:nvPr/>
        </p:nvSpPr>
        <p:spPr>
          <a:xfrm>
            <a:off x="1463552" y="2291584"/>
            <a:ext cx="9879653" cy="4198115"/>
          </a:xfrm>
          <a:prstGeom prst="rect">
            <a:avLst/>
          </a:prstGeom>
          <a:solidFill>
            <a:srgbClr val="FFFFFF"/>
          </a:solidFill>
          <a:ln w="12701" cap="flat">
            <a:solidFill>
              <a:srgbClr val="A43757"/>
            </a:solidFill>
            <a:prstDash val="solid"/>
            <a:miter/>
          </a:ln>
        </p:spPr>
        <p:txBody>
          <a:bodyPr vert="horz" wrap="square" lIns="251999" tIns="45720" rIns="539998" bIns="45720" anchor="ctr" anchorCtr="0" compatLnSpc="1">
            <a:noAutofit/>
          </a:bodyPr>
          <a:lstStyle/>
          <a:p>
            <a:pPr marL="457200" lvl="0" indent="-457200" algn="just" fontAlgn="auto" hangingPunct="1">
              <a:spcBef>
                <a:spcPts val="0"/>
              </a:spcBef>
              <a:spcAft>
                <a:spcPts val="0"/>
              </a:spcAft>
              <a:buSzPct val="100000"/>
              <a:buFont typeface="+mj-lt"/>
              <a:buAutoNum type="arabicParenR" startAt="8"/>
              <a:defRPr sz="1800" b="0" i="0" u="none" strike="noStrike" kern="0" cap="none" spc="0" baseline="0">
                <a:solidFill>
                  <a:srgbClr val="000000"/>
                </a:solidFill>
                <a:uFillTx/>
              </a:defRPr>
            </a:pPr>
            <a:endParaRPr lang="pl-PL" dirty="0">
              <a:solidFill>
                <a:srgbClr val="6D6E71"/>
              </a:solidFill>
              <a:latin typeface="Arial"/>
            </a:endParaRPr>
          </a:p>
          <a:p>
            <a:pPr marL="457200" indent="-457200" algn="just" fontAlgn="auto" hangingPunct="1">
              <a:spcBef>
                <a:spcPts val="0"/>
              </a:spcBef>
              <a:spcAft>
                <a:spcPts val="0"/>
              </a:spcAft>
              <a:buSzPct val="100000"/>
              <a:buFont typeface="+mj-lt"/>
              <a:buAutoNum type="arabicParenR"/>
              <a:defRPr sz="1800" b="0" i="0" u="none" strike="noStrike" kern="0" cap="none" spc="0" baseline="0">
                <a:solidFill>
                  <a:srgbClr val="000000"/>
                </a:solidFill>
                <a:uFillTx/>
              </a:defRPr>
            </a:pPr>
            <a:r>
              <a:rPr lang="pl-PL" dirty="0">
                <a:solidFill>
                  <a:srgbClr val="6D6E71"/>
                </a:solidFill>
                <a:latin typeface="Arial"/>
              </a:rPr>
              <a:t>korzystania z usług wodnych;</a:t>
            </a:r>
          </a:p>
          <a:p>
            <a:pPr marL="457200" lvl="0" indent="-457200" algn="just" fontAlgn="auto" hangingPunct="1">
              <a:spcBef>
                <a:spcPts val="0"/>
              </a:spcBef>
              <a:spcAft>
                <a:spcPts val="0"/>
              </a:spcAft>
              <a:buSzPct val="100000"/>
              <a:buFont typeface="+mj-lt"/>
              <a:buAutoNum type="arabicParenR"/>
              <a:defRPr sz="1800" b="0" i="0" u="none" strike="noStrike" kern="0" cap="none" spc="0" baseline="0">
                <a:solidFill>
                  <a:srgbClr val="000000"/>
                </a:solidFill>
                <a:uFillTx/>
              </a:defRPr>
            </a:pPr>
            <a:r>
              <a:rPr lang="pl-PL" dirty="0">
                <a:solidFill>
                  <a:srgbClr val="6D6E71"/>
                </a:solidFill>
                <a:latin typeface="Arial"/>
              </a:rPr>
              <a:t>długotrwałego obniżenia poziomu zwierciadła wody podziemnej;</a:t>
            </a:r>
          </a:p>
          <a:p>
            <a:pPr marL="457200" lvl="0" indent="-457200" algn="just" fontAlgn="auto" hangingPunct="1">
              <a:spcBef>
                <a:spcPts val="0"/>
              </a:spcBef>
              <a:spcAft>
                <a:spcPts val="0"/>
              </a:spcAft>
              <a:buSzPct val="100000"/>
              <a:buFont typeface="+mj-lt"/>
              <a:buAutoNum type="arabicParenR"/>
              <a:defRPr sz="1800" b="0" i="0" u="none" strike="noStrike" kern="0" cap="none" spc="0" baseline="0">
                <a:solidFill>
                  <a:srgbClr val="000000"/>
                </a:solidFill>
                <a:uFillTx/>
              </a:defRPr>
            </a:pPr>
            <a:r>
              <a:rPr lang="pl-PL" dirty="0">
                <a:solidFill>
                  <a:srgbClr val="6D6E71"/>
                </a:solidFill>
                <a:latin typeface="Arial"/>
              </a:rPr>
              <a:t>piętrzenia wody podziemnej;</a:t>
            </a:r>
          </a:p>
          <a:p>
            <a:pPr marL="457200" lvl="0" indent="-457200" algn="just" fontAlgn="auto" hangingPunct="1">
              <a:spcBef>
                <a:spcPts val="0"/>
              </a:spcBef>
              <a:spcAft>
                <a:spcPts val="0"/>
              </a:spcAft>
              <a:buSzPct val="100000"/>
              <a:buFont typeface="+mj-lt"/>
              <a:buAutoNum type="arabicParenR"/>
              <a:defRPr sz="1800" b="0" i="0" u="none" strike="noStrike" kern="0" cap="none" spc="0" baseline="0">
                <a:solidFill>
                  <a:srgbClr val="000000"/>
                </a:solidFill>
                <a:uFillTx/>
              </a:defRPr>
            </a:pPr>
            <a:r>
              <a:rPr lang="pl-PL" dirty="0">
                <a:solidFill>
                  <a:srgbClr val="6D6E71"/>
                </a:solidFill>
                <a:latin typeface="Arial"/>
              </a:rPr>
              <a:t>rekultywacji wód powierzchniowych lub wód podziemnych;</a:t>
            </a:r>
          </a:p>
          <a:p>
            <a:pPr marL="457200" lvl="0" indent="-457200" algn="just" fontAlgn="auto" hangingPunct="1">
              <a:spcBef>
                <a:spcPts val="0"/>
              </a:spcBef>
              <a:spcAft>
                <a:spcPts val="0"/>
              </a:spcAft>
              <a:buSzPct val="100000"/>
              <a:buFont typeface="+mj-lt"/>
              <a:buAutoNum type="arabicParenR"/>
              <a:defRPr sz="1800" b="0" i="0" u="none" strike="noStrike" kern="0" cap="none" spc="0" baseline="0">
                <a:solidFill>
                  <a:srgbClr val="000000"/>
                </a:solidFill>
                <a:uFillTx/>
              </a:defRPr>
            </a:pPr>
            <a:r>
              <a:rPr lang="pl-PL" dirty="0">
                <a:solidFill>
                  <a:srgbClr val="6D6E71"/>
                </a:solidFill>
                <a:latin typeface="Arial"/>
              </a:rPr>
              <a:t>wprowadzania do śródlądowych wód powierzchniowych substancji hamujących rozwój glonów;</a:t>
            </a:r>
          </a:p>
          <a:p>
            <a:pPr marL="457200" lvl="0" indent="-457200" algn="just" fontAlgn="auto" hangingPunct="1">
              <a:spcBef>
                <a:spcPts val="0"/>
              </a:spcBef>
              <a:spcAft>
                <a:spcPts val="0"/>
              </a:spcAft>
              <a:buSzPct val="100000"/>
              <a:buFont typeface="+mj-lt"/>
              <a:buAutoNum type="arabicParenR"/>
              <a:defRPr sz="1800" b="0" i="0" u="none" strike="noStrike" kern="0" cap="none" spc="0" baseline="0">
                <a:solidFill>
                  <a:srgbClr val="000000"/>
                </a:solidFill>
                <a:uFillTx/>
              </a:defRPr>
            </a:pPr>
            <a:r>
              <a:rPr lang="pl-PL" dirty="0">
                <a:solidFill>
                  <a:srgbClr val="6D6E71"/>
                </a:solidFill>
                <a:latin typeface="Arial"/>
              </a:rPr>
              <a:t>wykonania urządzeń wodnych;</a:t>
            </a:r>
          </a:p>
          <a:p>
            <a:pPr marL="457200" lvl="0" indent="-457200" algn="just" fontAlgn="auto" hangingPunct="1">
              <a:spcBef>
                <a:spcPts val="0"/>
              </a:spcBef>
              <a:spcAft>
                <a:spcPts val="0"/>
              </a:spcAft>
              <a:buSzPct val="100000"/>
              <a:buFont typeface="+mj-lt"/>
              <a:buAutoNum type="arabicParenR"/>
              <a:defRPr sz="1800" b="0" i="0" u="none" strike="noStrike" kern="0" cap="none" spc="0" baseline="0">
                <a:solidFill>
                  <a:srgbClr val="000000"/>
                </a:solidFill>
                <a:uFillTx/>
              </a:defRPr>
            </a:pPr>
            <a:r>
              <a:rPr lang="pl-PL" dirty="0">
                <a:solidFill>
                  <a:srgbClr val="6D6E71"/>
                </a:solidFill>
                <a:latin typeface="Arial"/>
              </a:rPr>
              <a:t>regulacji wód, zabudowy potoków górskich oraz kształtowania nowych koryt cieków naturalnych;</a:t>
            </a:r>
          </a:p>
          <a:p>
            <a:pPr marL="457200" lvl="0" indent="-457200" algn="just" fontAlgn="auto" hangingPunct="1">
              <a:spcBef>
                <a:spcPts val="0"/>
              </a:spcBef>
              <a:spcAft>
                <a:spcPts val="0"/>
              </a:spcAft>
              <a:buSzPct val="100000"/>
              <a:buFont typeface="+mj-lt"/>
              <a:buAutoNum type="arabicParenR"/>
              <a:defRPr sz="1800" b="0" i="0" u="none" strike="noStrike" kern="0" cap="none" spc="0" baseline="0">
                <a:solidFill>
                  <a:srgbClr val="000000"/>
                </a:solidFill>
                <a:uFillTx/>
              </a:defRPr>
            </a:pPr>
            <a:r>
              <a:rPr lang="pl-PL" dirty="0">
                <a:solidFill>
                  <a:srgbClr val="6D6E71"/>
                </a:solidFill>
                <a:latin typeface="Arial"/>
              </a:rPr>
              <a:t>zmiany ukształtowania terenu na gruntach przylegających do wód mającej wpływ na warunki przepływu wód;</a:t>
            </a:r>
          </a:p>
          <a:p>
            <a:pPr marL="457200" lvl="0" indent="-457200" algn="just" fontAlgn="auto" hangingPunct="1">
              <a:spcBef>
                <a:spcPts val="0"/>
              </a:spcBef>
              <a:spcAft>
                <a:spcPts val="0"/>
              </a:spcAft>
              <a:buSzPct val="100000"/>
              <a:buFont typeface="+mj-lt"/>
              <a:buAutoNum type="arabicParenR"/>
              <a:defRPr sz="1800" b="0" i="0" u="none" strike="noStrike" kern="0" cap="none" spc="0" baseline="0">
                <a:solidFill>
                  <a:srgbClr val="000000"/>
                </a:solidFill>
                <a:uFillTx/>
              </a:defRPr>
            </a:pPr>
            <a:r>
              <a:rPr lang="pl-PL" dirty="0">
                <a:solidFill>
                  <a:srgbClr val="6D6E71"/>
                </a:solidFill>
                <a:latin typeface="Arial"/>
              </a:rPr>
              <a:t>robót i obiektów budowlanych mających wpływ na zmniejszenie naturalnej retencji terenowej;</a:t>
            </a:r>
          </a:p>
          <a:p>
            <a:pPr marL="457200" lvl="0" indent="-457200" algn="just" fontAlgn="auto" hangingPunct="1">
              <a:spcBef>
                <a:spcPts val="0"/>
              </a:spcBef>
              <a:spcAft>
                <a:spcPts val="0"/>
              </a:spcAft>
              <a:buSzPct val="100000"/>
              <a:buFont typeface="+mj-lt"/>
              <a:buAutoNum type="arabicParenR"/>
              <a:defRPr sz="1800" b="0" i="0" u="none" strike="noStrike" kern="0" cap="none" spc="0" baseline="0">
                <a:solidFill>
                  <a:srgbClr val="000000"/>
                </a:solidFill>
                <a:uFillTx/>
              </a:defRPr>
            </a:pPr>
            <a:r>
              <a:rPr lang="pl-PL" dirty="0">
                <a:solidFill>
                  <a:srgbClr val="6D6E71"/>
                </a:solidFill>
                <a:latin typeface="Arial"/>
              </a:rPr>
              <a:t>działań, o których mowa w art. 227 ust. 3.</a:t>
            </a:r>
            <a:endParaRPr lang="pl-PL" sz="1600" i="0" u="none" strike="noStrike" kern="1200" cap="none" spc="0" baseline="0" dirty="0">
              <a:solidFill>
                <a:srgbClr val="6D6E71"/>
              </a:solidFill>
              <a:uFillTx/>
              <a:latin typeface="Arial"/>
            </a:endParaRPr>
          </a:p>
        </p:txBody>
      </p:sp>
      <p:sp>
        <p:nvSpPr>
          <p:cNvPr id="4" name="Prostokąt 21">
            <a:extLst>
              <a:ext uri="{FF2B5EF4-FFF2-40B4-BE49-F238E27FC236}">
                <a16:creationId xmlns="" xmlns:a16="http://schemas.microsoft.com/office/drawing/2014/main" id="{176375ED-E675-4694-A679-18CB8FF1BACA}"/>
              </a:ext>
            </a:extLst>
          </p:cNvPr>
          <p:cNvSpPr/>
          <p:nvPr/>
        </p:nvSpPr>
        <p:spPr>
          <a:xfrm>
            <a:off x="10494410" y="6367749"/>
            <a:ext cx="1697590" cy="310366"/>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1600" b="1" i="0" u="none" strike="noStrike" kern="1200" cap="none" spc="0" baseline="0" dirty="0">
                <a:solidFill>
                  <a:srgbClr val="FFFFFF"/>
                </a:solidFill>
                <a:uFillTx/>
                <a:latin typeface="Arial"/>
              </a:rPr>
              <a:t>Art. 42</a:t>
            </a:r>
            <a:r>
              <a:rPr lang="pl-PL" sz="1600" b="1" dirty="0">
                <a:solidFill>
                  <a:srgbClr val="FFFFFF"/>
                </a:solidFill>
                <a:latin typeface="Arial"/>
              </a:rPr>
              <a:t>5 </a:t>
            </a:r>
            <a:r>
              <a:rPr lang="pl-PL" sz="1600" b="1" i="0" u="none" strike="noStrike" kern="1200" cap="none" spc="0" baseline="0" dirty="0">
                <a:solidFill>
                  <a:srgbClr val="FFFFFF"/>
                </a:solidFill>
                <a:uFillTx/>
                <a:latin typeface="Arial"/>
              </a:rPr>
              <a:t>nPW</a:t>
            </a:r>
          </a:p>
        </p:txBody>
      </p:sp>
      <p:sp>
        <p:nvSpPr>
          <p:cNvPr id="5" name="Prostokąt 5">
            <a:extLst>
              <a:ext uri="{FF2B5EF4-FFF2-40B4-BE49-F238E27FC236}">
                <a16:creationId xmlns="" xmlns:a16="http://schemas.microsoft.com/office/drawing/2014/main" id="{F5B4A208-EC9F-4825-BE8B-03FB3CECC5CF}"/>
              </a:ext>
            </a:extLst>
          </p:cNvPr>
          <p:cNvSpPr/>
          <p:nvPr/>
        </p:nvSpPr>
        <p:spPr>
          <a:xfrm>
            <a:off x="1463551" y="1688717"/>
            <a:ext cx="9879653" cy="781492"/>
          </a:xfrm>
          <a:prstGeom prst="rect">
            <a:avLst/>
          </a:prstGeom>
          <a:solidFill>
            <a:srgbClr val="A43757"/>
          </a:solidFill>
          <a:ln w="12701" cap="flat">
            <a:solidFill>
              <a:srgbClr val="A43757"/>
            </a:solidFill>
            <a:prstDash val="solid"/>
            <a:miter/>
          </a:ln>
        </p:spPr>
        <p:txBody>
          <a:bodyPr vert="horz" wrap="square" lIns="251999" tIns="45720" rIns="539998" bIns="45720" anchor="ctr" anchorCtr="0" compatLnSpc="1">
            <a:noAutofit/>
          </a:bodyPr>
          <a:lstStyle/>
          <a:p>
            <a:pPr lvl="0" algn="just" fontAlgn="auto" hangingPunct="1">
              <a:spcBef>
                <a:spcPts val="0"/>
              </a:spcBef>
              <a:spcAft>
                <a:spcPts val="0"/>
              </a:spcAft>
              <a:buSzPct val="100000"/>
              <a:defRPr sz="1800" b="0" i="0" u="none" strike="noStrike" kern="0" cap="none" spc="0" baseline="0">
                <a:solidFill>
                  <a:srgbClr val="000000"/>
                </a:solidFill>
                <a:uFillTx/>
              </a:defRPr>
            </a:pPr>
            <a:r>
              <a:rPr lang="pl-PL" sz="1600" dirty="0">
                <a:solidFill>
                  <a:schemeClr val="bg1"/>
                </a:solidFill>
                <a:latin typeface="Arial"/>
              </a:rPr>
              <a:t>Uzyskanie oceny wodnoprawnej jest wymagane dla inwestycji lub działań mogących wpłynąć na możliwość osiągnięcia celów środowiskowych, o których mowa w art. 56, art. 57, art. 59 oraz w art. 61, w zakresie:</a:t>
            </a:r>
            <a:endParaRPr lang="pl-PL" sz="1600" i="0" u="none" strike="noStrike" kern="1200" cap="none" spc="0" baseline="0" dirty="0">
              <a:solidFill>
                <a:schemeClr val="bg1"/>
              </a:solidFill>
              <a:uFillTx/>
              <a:latin typeface="Arial"/>
            </a:endParaRPr>
          </a:p>
        </p:txBody>
      </p:sp>
    </p:spTree>
    <p:extLst>
      <p:ext uri="{BB962C8B-B14F-4D97-AF65-F5344CB8AC3E}">
        <p14:creationId xmlns:p14="http://schemas.microsoft.com/office/powerpoint/2010/main" val="157138958"/>
      </p:ext>
    </p:extLst>
  </p:cSld>
  <p:clrMapOvr>
    <a:masterClrMapping/>
  </p:clrMapOvr>
  <p:transition spd="slow">
    <p:push dir="u"/>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a:extLst>
              <a:ext uri="{FF2B5EF4-FFF2-40B4-BE49-F238E27FC236}">
                <a16:creationId xmlns="" xmlns:a16="http://schemas.microsoft.com/office/drawing/2014/main" id="{5CE9C3B5-31C4-458B-8F4C-02BD7987182D}"/>
              </a:ext>
            </a:extLst>
          </p:cNvPr>
          <p:cNvSpPr/>
          <p:nvPr/>
        </p:nvSpPr>
        <p:spPr>
          <a:xfrm>
            <a:off x="-604806" y="508002"/>
            <a:ext cx="2336800" cy="1252994"/>
          </a:xfrm>
          <a:prstGeom prst="rect">
            <a:avLst/>
          </a:prstGeom>
          <a:solidFill>
            <a:schemeClr val="bg1"/>
          </a:solidFill>
          <a:ln w="57150" cap="flat">
            <a:noFill/>
            <a:prstDash val="solid"/>
            <a:miter/>
          </a:ln>
        </p:spPr>
        <p:txBody>
          <a:bodyPr vert="horz" wrap="square" lIns="359953" tIns="45720" rIns="359953"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pl-PL" sz="2000" b="0" i="0" u="none" strike="noStrike" kern="0" cap="none" spc="0" normalizeH="0" baseline="0" noProof="0" dirty="0">
              <a:ln>
                <a:noFill/>
              </a:ln>
              <a:solidFill>
                <a:srgbClr val="FFFFFF"/>
              </a:solidFill>
              <a:effectLst/>
              <a:uLnTx/>
              <a:uFillTx/>
              <a:latin typeface="Arial"/>
              <a:ea typeface="+mn-ea"/>
              <a:cs typeface="+mn-cs"/>
            </a:endParaRPr>
          </a:p>
        </p:txBody>
      </p:sp>
      <p:pic>
        <p:nvPicPr>
          <p:cNvPr id="10" name="Obraz 7">
            <a:extLst>
              <a:ext uri="{FF2B5EF4-FFF2-40B4-BE49-F238E27FC236}">
                <a16:creationId xmlns="" xmlns:a16="http://schemas.microsoft.com/office/drawing/2014/main" id="{1BC948FF-ECC5-49DC-B7B4-9CAB8ED8519D}"/>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9814"/>
          <a:stretch/>
        </p:blipFill>
        <p:spPr>
          <a:xfrm>
            <a:off x="7173905" y="69025"/>
            <a:ext cx="9174067" cy="6788975"/>
          </a:xfrm>
          <a:prstGeom prst="rect">
            <a:avLst/>
          </a:prstGeom>
          <a:noFill/>
          <a:ln cap="flat">
            <a:noFill/>
          </a:ln>
        </p:spPr>
      </p:pic>
      <p:sp>
        <p:nvSpPr>
          <p:cNvPr id="15" name="Prostokąt 14">
            <a:extLst>
              <a:ext uri="{FF2B5EF4-FFF2-40B4-BE49-F238E27FC236}">
                <a16:creationId xmlns="" xmlns:a16="http://schemas.microsoft.com/office/drawing/2014/main" id="{B0A7F656-245D-4A1B-8A56-985FB795613A}"/>
              </a:ext>
            </a:extLst>
          </p:cNvPr>
          <p:cNvSpPr/>
          <p:nvPr/>
        </p:nvSpPr>
        <p:spPr>
          <a:xfrm>
            <a:off x="629450" y="3592315"/>
            <a:ext cx="7820487" cy="2147474"/>
          </a:xfrm>
          <a:prstGeom prst="rect">
            <a:avLst/>
          </a:prstGeom>
          <a:solidFill>
            <a:srgbClr val="FFFFFF"/>
          </a:solidFill>
          <a:ln w="28575" cap="flat">
            <a:solidFill>
              <a:srgbClr val="A43757"/>
            </a:solidFill>
            <a:prstDash val="solid"/>
            <a:miter/>
          </a:ln>
        </p:spPr>
        <p:txBody>
          <a:bodyPr vert="horz" wrap="square" lIns="180000" tIns="45720" rIns="216000" bIns="45720" anchor="ctr" anchorCtr="0" compatLnSpc="1">
            <a:noAutofit/>
          </a:bodyPr>
          <a:lstStyle/>
          <a:p>
            <a:pPr lvl="0" algn="ctr">
              <a:defRPr sz="1800" b="0" i="0" u="none" strike="noStrike" kern="0" cap="none" spc="0" baseline="0">
                <a:solidFill>
                  <a:srgbClr val="000000"/>
                </a:solidFill>
                <a:uFillTx/>
              </a:defRPr>
            </a:pPr>
            <a:r>
              <a:rPr lang="pl-PL" sz="3200" dirty="0">
                <a:solidFill>
                  <a:srgbClr val="6D6E71"/>
                </a:solidFill>
                <a:latin typeface="Arial" panose="020B0604020202020204" pitchFamily="34" charset="0"/>
                <a:cs typeface="Arial" panose="020B0604020202020204" pitchFamily="34" charset="0"/>
              </a:rPr>
              <a:t>Na dzień dzisiejszy wciąż brak rozporządzenia określającego ww. rodzaje inwestycji i działań.</a:t>
            </a:r>
          </a:p>
        </p:txBody>
      </p:sp>
      <p:sp>
        <p:nvSpPr>
          <p:cNvPr id="16" name="Prostokąt 15">
            <a:extLst>
              <a:ext uri="{FF2B5EF4-FFF2-40B4-BE49-F238E27FC236}">
                <a16:creationId xmlns="" xmlns:a16="http://schemas.microsoft.com/office/drawing/2014/main" id="{FB674827-A0F9-47A0-B36F-7D76699458F3}"/>
              </a:ext>
            </a:extLst>
          </p:cNvPr>
          <p:cNvSpPr/>
          <p:nvPr/>
        </p:nvSpPr>
        <p:spPr>
          <a:xfrm>
            <a:off x="629450" y="1407433"/>
            <a:ext cx="7820487" cy="1501021"/>
          </a:xfrm>
          <a:prstGeom prst="rect">
            <a:avLst/>
          </a:prstGeom>
          <a:solidFill>
            <a:srgbClr val="A43757"/>
          </a:solidFill>
          <a:ln w="28575" cap="flat">
            <a:solidFill>
              <a:srgbClr val="A43757"/>
            </a:solidFill>
            <a:prstDash val="solid"/>
            <a:miter/>
          </a:ln>
        </p:spPr>
        <p:txBody>
          <a:bodyPr vert="horz" wrap="square" lIns="180000" tIns="45720" rIns="216000" bIns="45720" anchor="ctr" anchorCtr="0" compatLnSpc="1">
            <a:noAutofit/>
          </a:bodyPr>
          <a:lstStyle/>
          <a:p>
            <a:pPr lvl="0" algn="just">
              <a:defRPr sz="1800" b="0" i="0" u="none" strike="noStrike" kern="0" cap="none" spc="0" baseline="0">
                <a:solidFill>
                  <a:srgbClr val="000000"/>
                </a:solidFill>
                <a:uFillTx/>
              </a:defRPr>
            </a:pPr>
            <a:r>
              <a:rPr lang="pl-PL" sz="1600" dirty="0">
                <a:solidFill>
                  <a:srgbClr val="FFFFFF"/>
                </a:solidFill>
                <a:latin typeface="Arial" panose="020B0604020202020204" pitchFamily="34" charset="0"/>
                <a:cs typeface="Arial" panose="020B0604020202020204" pitchFamily="34" charset="0"/>
              </a:rPr>
              <a:t>Minister właściwy do spraw gospodarki wodnej określi, w drodze rozporządzenia, rodzaje inwestycji i działań, o których mowa w ust. 1, kierując się wpływem tych inwestycji i działań na możliwość osiągnięcia celów środowiskowych, o których mowa w art. 56, art. 57, art. 59 oraz w art. 61.</a:t>
            </a:r>
          </a:p>
        </p:txBody>
      </p:sp>
      <p:sp>
        <p:nvSpPr>
          <p:cNvPr id="17" name="Strzałka w dół 5">
            <a:extLst>
              <a:ext uri="{FF2B5EF4-FFF2-40B4-BE49-F238E27FC236}">
                <a16:creationId xmlns="" xmlns:a16="http://schemas.microsoft.com/office/drawing/2014/main" id="{E86C27EB-5486-4412-AE33-7BA315F18AF6}"/>
              </a:ext>
            </a:extLst>
          </p:cNvPr>
          <p:cNvSpPr/>
          <p:nvPr/>
        </p:nvSpPr>
        <p:spPr>
          <a:xfrm>
            <a:off x="4164485" y="2733108"/>
            <a:ext cx="750415" cy="612068"/>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A437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l-PL" sz="1800" b="0" i="0" u="none" strike="noStrike" kern="1200" cap="none" spc="0" baseline="0" dirty="0">
              <a:solidFill>
                <a:srgbClr val="FFFFFF"/>
              </a:solidFill>
              <a:uFillTx/>
              <a:latin typeface="Arial"/>
            </a:endParaRPr>
          </a:p>
        </p:txBody>
      </p:sp>
      <p:sp>
        <p:nvSpPr>
          <p:cNvPr id="11" name="Prostokąt 21">
            <a:extLst>
              <a:ext uri="{FF2B5EF4-FFF2-40B4-BE49-F238E27FC236}">
                <a16:creationId xmlns="" xmlns:a16="http://schemas.microsoft.com/office/drawing/2014/main" id="{860E7A8C-F1E7-461A-94BD-0BA8B860A1B4}"/>
              </a:ext>
            </a:extLst>
          </p:cNvPr>
          <p:cNvSpPr/>
          <p:nvPr/>
        </p:nvSpPr>
        <p:spPr>
          <a:xfrm>
            <a:off x="9937214" y="6367749"/>
            <a:ext cx="2254786" cy="310366"/>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1600" b="1" i="0" u="none" strike="noStrike" kern="1200" cap="none" spc="0" baseline="0" dirty="0">
                <a:solidFill>
                  <a:srgbClr val="FFFFFF"/>
                </a:solidFill>
                <a:uFillTx/>
                <a:latin typeface="Arial"/>
              </a:rPr>
              <a:t>Art. 42</a:t>
            </a:r>
            <a:r>
              <a:rPr lang="pl-PL" sz="1600" b="1" dirty="0">
                <a:solidFill>
                  <a:srgbClr val="FFFFFF"/>
                </a:solidFill>
                <a:latin typeface="Arial"/>
              </a:rPr>
              <a:t>5 ust. 2 </a:t>
            </a:r>
            <a:r>
              <a:rPr lang="pl-PL" sz="1600" b="1" i="0" u="none" strike="noStrike" kern="1200" cap="none" spc="0" baseline="0" dirty="0">
                <a:solidFill>
                  <a:srgbClr val="FFFFFF"/>
                </a:solidFill>
                <a:uFillTx/>
                <a:latin typeface="Arial"/>
              </a:rPr>
              <a:t>nPW</a:t>
            </a:r>
          </a:p>
        </p:txBody>
      </p:sp>
    </p:spTree>
    <p:extLst>
      <p:ext uri="{BB962C8B-B14F-4D97-AF65-F5344CB8AC3E}">
        <p14:creationId xmlns:p14="http://schemas.microsoft.com/office/powerpoint/2010/main" val="4273600376"/>
      </p:ext>
    </p:extLst>
  </p:cSld>
  <p:clrMapOvr>
    <a:masterClrMapping/>
  </p:clrMapOvr>
  <p:transition spd="slow">
    <p:push dir="u"/>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rostokąt 14">
            <a:extLst>
              <a:ext uri="{FF2B5EF4-FFF2-40B4-BE49-F238E27FC236}">
                <a16:creationId xmlns="" xmlns:a16="http://schemas.microsoft.com/office/drawing/2014/main" id="{F1A6FF67-2408-4BB4-8D47-8549F156F485}"/>
              </a:ext>
            </a:extLst>
          </p:cNvPr>
          <p:cNvSpPr/>
          <p:nvPr/>
        </p:nvSpPr>
        <p:spPr>
          <a:xfrm>
            <a:off x="6981118" y="1755932"/>
            <a:ext cx="4310737" cy="3899678"/>
          </a:xfrm>
          <a:prstGeom prst="rect">
            <a:avLst/>
          </a:prstGeom>
          <a:solidFill>
            <a:srgbClr val="FFFFFF">
              <a:alpha val="81961"/>
            </a:srgbClr>
          </a:solidFill>
          <a:ln w="76196" cap="flat">
            <a:solidFill>
              <a:srgbClr val="FFFFFF"/>
            </a:solidFill>
            <a:prstDash val="solid"/>
            <a:miter/>
          </a:ln>
        </p:spPr>
        <p:txBody>
          <a:bodyPr vert="horz" wrap="square" lIns="143999" tIns="45720" rIns="143999"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6000" b="0" i="0" u="none" strike="noStrike" kern="0" cap="none" spc="0" normalizeH="0" baseline="0" noProof="0" dirty="0">
                <a:ln>
                  <a:noFill/>
                </a:ln>
                <a:solidFill>
                  <a:srgbClr val="6D6E71"/>
                </a:solidFill>
                <a:effectLst/>
                <a:uLnTx/>
                <a:uFillTx/>
                <a:latin typeface="Arial"/>
                <a:ea typeface="+mn-ea"/>
                <a:cs typeface="+mn-cs"/>
              </a:rPr>
              <a:t>JAK JEST </a:t>
            </a:r>
            <a:r>
              <a:rPr kumimoji="0" lang="pl-PL" sz="5400" b="1" i="0" u="none" strike="noStrike" kern="0" cap="none" spc="0" normalizeH="0" baseline="0" noProof="0" dirty="0">
                <a:ln>
                  <a:noFill/>
                </a:ln>
                <a:solidFill>
                  <a:srgbClr val="6D6E71"/>
                </a:solidFill>
                <a:effectLst/>
                <a:uLnTx/>
                <a:uFillTx/>
                <a:latin typeface="Arial"/>
                <a:ea typeface="+mn-ea"/>
                <a:cs typeface="+mn-cs"/>
              </a:rPr>
              <a:t>OBECNIE?</a:t>
            </a:r>
            <a:endParaRPr kumimoji="0" lang="pl-PL" sz="6000" b="0" i="0" u="none" strike="noStrike" kern="0" cap="none" spc="0" normalizeH="0" baseline="0" noProof="0" dirty="0">
              <a:ln>
                <a:noFill/>
              </a:ln>
              <a:solidFill>
                <a:srgbClr val="6D6E71"/>
              </a:solidFill>
              <a:effectLst/>
              <a:uLnTx/>
              <a:uFillTx/>
              <a:latin typeface="Arial"/>
              <a:ea typeface="+mn-ea"/>
              <a:cs typeface="+mn-cs"/>
            </a:endParaRPr>
          </a:p>
        </p:txBody>
      </p:sp>
      <p:cxnSp>
        <p:nvCxnSpPr>
          <p:cNvPr id="26" name="Łącznik prosty 2">
            <a:extLst>
              <a:ext uri="{FF2B5EF4-FFF2-40B4-BE49-F238E27FC236}">
                <a16:creationId xmlns="" xmlns:a16="http://schemas.microsoft.com/office/drawing/2014/main" id="{60F6DB1F-E8F5-444B-B293-D6D5C9F72273}"/>
              </a:ext>
            </a:extLst>
          </p:cNvPr>
          <p:cNvCxnSpPr>
            <a:cxnSpLocks/>
          </p:cNvCxnSpPr>
          <p:nvPr/>
        </p:nvCxnSpPr>
        <p:spPr>
          <a:xfrm>
            <a:off x="7275851" y="3720677"/>
            <a:ext cx="3670470" cy="0"/>
          </a:xfrm>
          <a:prstGeom prst="straightConnector1">
            <a:avLst/>
          </a:prstGeom>
          <a:noFill/>
          <a:ln w="38103" cap="flat">
            <a:solidFill>
              <a:srgbClr val="6D6E71"/>
            </a:solidFill>
            <a:prstDash val="solid"/>
            <a:miter/>
          </a:ln>
        </p:spPr>
      </p:cxnSp>
      <p:sp>
        <p:nvSpPr>
          <p:cNvPr id="24" name="Prostokąt 9">
            <a:extLst>
              <a:ext uri="{FF2B5EF4-FFF2-40B4-BE49-F238E27FC236}">
                <a16:creationId xmlns="" xmlns:a16="http://schemas.microsoft.com/office/drawing/2014/main" id="{19EEF530-EABC-4D50-8AAF-699039CEC4EE}"/>
              </a:ext>
            </a:extLst>
          </p:cNvPr>
          <p:cNvSpPr/>
          <p:nvPr/>
        </p:nvSpPr>
        <p:spPr>
          <a:xfrm>
            <a:off x="143219" y="3376291"/>
            <a:ext cx="5503515" cy="2790001"/>
          </a:xfrm>
          <a:prstGeom prst="rect">
            <a:avLst/>
          </a:prstGeom>
          <a:solidFill>
            <a:srgbClr val="FFFFFF">
              <a:alpha val="47000"/>
            </a:srgbClr>
          </a:solidFill>
          <a:ln w="12701" cap="flat">
            <a:solidFill>
              <a:srgbClr val="A43757"/>
            </a:solidFill>
            <a:prstDash val="solid"/>
            <a:miter/>
          </a:ln>
        </p:spPr>
        <p:txBody>
          <a:bodyPr vert="horz" wrap="square" lIns="216000" tIns="45720" rIns="216000" bIns="45720" anchor="ctr" anchorCtr="1" compatLnSpc="1">
            <a:noAutofit/>
          </a:bodyPr>
          <a:lstStyle/>
          <a:p>
            <a:pPr lvl="0" algn="just" eaLnBrk="1" fontAlgn="auto" hangingPunct="1">
              <a:spcBef>
                <a:spcPts val="0"/>
              </a:spcBef>
              <a:spcAft>
                <a:spcPts val="0"/>
              </a:spcAft>
              <a:defRPr/>
            </a:pPr>
            <a:r>
              <a:rPr lang="pl-PL" sz="1400" dirty="0">
                <a:solidFill>
                  <a:srgbClr val="6D6E71"/>
                </a:solidFill>
                <a:latin typeface="Arial" panose="020B0604020202020204" pitchFamily="34" charset="0"/>
                <a:cs typeface="Arial" panose="020B0604020202020204" pitchFamily="34" charset="0"/>
              </a:rPr>
              <a:t>W przypadku przedsięwzięć mogących znacząco oddziaływać na środowisko w rozumieniu przepisów ustawy z dnia 3 października 2008 r. o udostępnianiu informacji o środowisku i jego ochronie, udziale społeczeństwa w ochronie środowiska oraz o ocenach oddziaływania na środowisko ocenę wodnoprawną zastępuje się decyzją o środowiskowych uwarunkowaniach oraz decyzją, przed wydaniem której jest przeprowadzana ponowna ocena oddziaływania na środowisko - o ile taka ocena jest w przypadku danego przedsięwzięcia przeprowadzana. W postępowaniach o wydanie tych decyzji przepisy niniejszego rozdziału stosuje się odpowiednio.</a:t>
            </a:r>
            <a:endParaRPr kumimoji="0" lang="pl-PL" sz="1400" b="1" i="0" u="none" strike="noStrike" kern="1200" cap="none" spc="0" normalizeH="0" baseline="0" noProof="0" dirty="0">
              <a:ln>
                <a:noFill/>
              </a:ln>
              <a:solidFill>
                <a:srgbClr val="A43757"/>
              </a:solidFill>
              <a:effectLst/>
              <a:uLnTx/>
              <a:uFillTx/>
              <a:latin typeface="Arial" panose="020B0604020202020204" pitchFamily="34" charset="0"/>
              <a:ea typeface="+mn-ea"/>
              <a:cs typeface="Arial" panose="020B0604020202020204" pitchFamily="34" charset="0"/>
            </a:endParaRPr>
          </a:p>
        </p:txBody>
      </p:sp>
      <p:pic>
        <p:nvPicPr>
          <p:cNvPr id="27" name="Obraz 8">
            <a:extLst>
              <a:ext uri="{FF2B5EF4-FFF2-40B4-BE49-F238E27FC236}">
                <a16:creationId xmlns="" xmlns:a16="http://schemas.microsoft.com/office/drawing/2014/main" id="{47212446-629C-46AA-990A-68B9A3C87F6C}"/>
              </a:ext>
            </a:extLst>
          </p:cNvPr>
          <p:cNvPicPr>
            <a:picLocks noChangeAspect="1"/>
          </p:cNvPicPr>
          <p:nvPr/>
        </p:nvPicPr>
        <p:blipFill>
          <a:blip r:embed="rId2"/>
          <a:srcRect/>
          <a:stretch>
            <a:fillRect/>
          </a:stretch>
        </p:blipFill>
        <p:spPr>
          <a:xfrm>
            <a:off x="0" y="691707"/>
            <a:ext cx="2994275" cy="774277"/>
          </a:xfrm>
          <a:prstGeom prst="rect">
            <a:avLst/>
          </a:prstGeom>
          <a:noFill/>
          <a:ln cap="flat">
            <a:noFill/>
          </a:ln>
        </p:spPr>
      </p:pic>
      <p:pic>
        <p:nvPicPr>
          <p:cNvPr id="2" name="Obraz 1"/>
          <p:cNvPicPr>
            <a:picLocks noChangeAspect="1"/>
          </p:cNvPicPr>
          <p:nvPr/>
        </p:nvPicPr>
        <p:blipFill rotWithShape="1">
          <a:blip r:embed="rId3" cstate="email">
            <a:extLst>
              <a:ext uri="{28A0092B-C50C-407E-A947-70E740481C1C}">
                <a14:useLocalDpi xmlns:a14="http://schemas.microsoft.com/office/drawing/2010/main" val="0"/>
              </a:ext>
            </a:extLst>
          </a:blip>
          <a:srcRect l="20133" t="3246" r="20133" b="-405"/>
          <a:stretch/>
        </p:blipFill>
        <p:spPr>
          <a:xfrm>
            <a:off x="5827923" y="0"/>
            <a:ext cx="6378481" cy="6916426"/>
          </a:xfrm>
          <a:prstGeom prst="rect">
            <a:avLst/>
          </a:prstGeom>
        </p:spPr>
      </p:pic>
      <p:sp>
        <p:nvSpPr>
          <p:cNvPr id="8" name="Prostokąt 7">
            <a:extLst>
              <a:ext uri="{FF2B5EF4-FFF2-40B4-BE49-F238E27FC236}">
                <a16:creationId xmlns="" xmlns:a16="http://schemas.microsoft.com/office/drawing/2014/main" id="{64EA04BB-8AAB-4FFA-9098-596C4C4EDD30}"/>
              </a:ext>
            </a:extLst>
          </p:cNvPr>
          <p:cNvSpPr/>
          <p:nvPr/>
        </p:nvSpPr>
        <p:spPr>
          <a:xfrm>
            <a:off x="143219" y="1949802"/>
            <a:ext cx="5503515" cy="942671"/>
          </a:xfrm>
          <a:prstGeom prst="rect">
            <a:avLst/>
          </a:prstGeom>
          <a:solidFill>
            <a:srgbClr val="A43757"/>
          </a:solidFill>
          <a:ln w="28575" cap="flat">
            <a:solidFill>
              <a:srgbClr val="A43757"/>
            </a:solidFill>
            <a:prstDash val="solid"/>
            <a:miter/>
          </a:ln>
        </p:spPr>
        <p:txBody>
          <a:bodyPr vert="horz" wrap="square" lIns="180000" tIns="45720" rIns="216000" bIns="45720" anchor="ctr" anchorCtr="0" compatLnSpc="1">
            <a:noAutofit/>
          </a:bodyPr>
          <a:lstStyle/>
          <a:p>
            <a:pPr lvl="0" algn="just">
              <a:defRPr sz="1800" b="0" i="0" u="none" strike="noStrike" kern="0" cap="none" spc="0" baseline="0">
                <a:solidFill>
                  <a:srgbClr val="000000"/>
                </a:solidFill>
                <a:uFillTx/>
              </a:defRPr>
            </a:pPr>
            <a:r>
              <a:rPr lang="pl-PL" sz="1400" dirty="0">
                <a:solidFill>
                  <a:srgbClr val="FFFFFF"/>
                </a:solidFill>
                <a:latin typeface="Arial" panose="020B0604020202020204" pitchFamily="34" charset="0"/>
                <a:cs typeface="Arial" panose="020B0604020202020204" pitchFamily="34" charset="0"/>
              </a:rPr>
              <a:t>Zastąpienie oceny wodnoprawnej decyzją o środowiskowych uwarunkowaniach oraz decyzją, przed wydaniem której jest przeprowadzana ponowna ocena oddziaływania na środowisko.</a:t>
            </a:r>
          </a:p>
        </p:txBody>
      </p:sp>
      <p:sp>
        <p:nvSpPr>
          <p:cNvPr id="9" name="Strzałka w dół 5">
            <a:extLst>
              <a:ext uri="{FF2B5EF4-FFF2-40B4-BE49-F238E27FC236}">
                <a16:creationId xmlns="" xmlns:a16="http://schemas.microsoft.com/office/drawing/2014/main" id="{02D6AEFC-E2B7-49FC-B4A1-39902ECA2C50}"/>
              </a:ext>
            </a:extLst>
          </p:cNvPr>
          <p:cNvSpPr/>
          <p:nvPr/>
        </p:nvSpPr>
        <p:spPr>
          <a:xfrm>
            <a:off x="2642053" y="2892473"/>
            <a:ext cx="505845" cy="412587"/>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A437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l-PL" sz="1800" b="0" i="0" u="none" strike="noStrike" kern="1200" cap="none" spc="0" baseline="0" dirty="0">
              <a:solidFill>
                <a:srgbClr val="FFFFFF"/>
              </a:solidFill>
              <a:uFillTx/>
              <a:latin typeface="Arial"/>
            </a:endParaRPr>
          </a:p>
        </p:txBody>
      </p:sp>
      <p:sp>
        <p:nvSpPr>
          <p:cNvPr id="10" name="Prostokąt 21">
            <a:extLst>
              <a:ext uri="{FF2B5EF4-FFF2-40B4-BE49-F238E27FC236}">
                <a16:creationId xmlns="" xmlns:a16="http://schemas.microsoft.com/office/drawing/2014/main" id="{F96C1325-7BDC-423E-977D-E4C34AE195C9}"/>
              </a:ext>
            </a:extLst>
          </p:cNvPr>
          <p:cNvSpPr/>
          <p:nvPr/>
        </p:nvSpPr>
        <p:spPr>
          <a:xfrm>
            <a:off x="10494410" y="6191116"/>
            <a:ext cx="1697590" cy="310366"/>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lvl="0" algn="ctr" fontAlgn="auto" hangingPunct="1">
              <a:spcBef>
                <a:spcPts val="0"/>
              </a:spcBef>
              <a:spcAft>
                <a:spcPts val="0"/>
              </a:spcAft>
              <a:defRPr sz="1800" b="0" i="0" u="none" strike="noStrike" kern="0" cap="none" spc="0" baseline="0">
                <a:solidFill>
                  <a:srgbClr val="000000"/>
                </a:solidFill>
                <a:uFillTx/>
              </a:defRPr>
            </a:pPr>
            <a:r>
              <a:rPr lang="pl-PL" sz="1600" b="1" dirty="0">
                <a:solidFill>
                  <a:srgbClr val="FFFFFF"/>
                </a:solidFill>
                <a:latin typeface="Arial"/>
              </a:rPr>
              <a:t>Art.  428. nPW</a:t>
            </a:r>
            <a:endParaRPr lang="pl-PL" sz="1600" b="1" i="0" u="none" strike="noStrike" kern="1200" cap="none" spc="0" baseline="0" dirty="0">
              <a:solidFill>
                <a:srgbClr val="FFFFFF"/>
              </a:solidFill>
              <a:uFillTx/>
              <a:latin typeface="Arial"/>
            </a:endParaRPr>
          </a:p>
        </p:txBody>
      </p:sp>
    </p:spTree>
    <p:extLst>
      <p:ext uri="{BB962C8B-B14F-4D97-AF65-F5344CB8AC3E}">
        <p14:creationId xmlns:p14="http://schemas.microsoft.com/office/powerpoint/2010/main" val="787099652"/>
      </p:ext>
    </p:extLst>
  </p:cSld>
  <p:clrMapOvr>
    <a:masterClrMapping/>
  </p:clrMapOvr>
  <p:transition spd="slow">
    <p:pu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31">
            <a:extLst>
              <a:ext uri="{FF2B5EF4-FFF2-40B4-BE49-F238E27FC236}">
                <a16:creationId xmlns="" xmlns:a16="http://schemas.microsoft.com/office/drawing/2014/main" id="{A6EFD963-239A-44AC-AE1D-9D9FDA373BD9}"/>
              </a:ext>
            </a:extLst>
          </p:cNvPr>
          <p:cNvPicPr>
            <a:picLocks noChangeAspect="1"/>
          </p:cNvPicPr>
          <p:nvPr/>
        </p:nvPicPr>
        <p:blipFill>
          <a:blip r:embed="rId2"/>
          <a:srcRect l="25755" t="285" r="13514" b="-285"/>
          <a:stretch>
            <a:fillRect/>
          </a:stretch>
        </p:blipFill>
        <p:spPr>
          <a:xfrm>
            <a:off x="-321396" y="0"/>
            <a:ext cx="6269089" cy="6887032"/>
          </a:xfrm>
          <a:prstGeom prst="rect">
            <a:avLst/>
          </a:prstGeom>
          <a:noFill/>
          <a:ln cap="flat">
            <a:noFill/>
          </a:ln>
        </p:spPr>
      </p:pic>
      <p:sp>
        <p:nvSpPr>
          <p:cNvPr id="12" name="Prostokąt 14">
            <a:extLst>
              <a:ext uri="{FF2B5EF4-FFF2-40B4-BE49-F238E27FC236}">
                <a16:creationId xmlns="" xmlns:a16="http://schemas.microsoft.com/office/drawing/2014/main" id="{B5E35D0B-108E-4539-9BCA-468E0895D525}"/>
              </a:ext>
            </a:extLst>
          </p:cNvPr>
          <p:cNvSpPr/>
          <p:nvPr/>
        </p:nvSpPr>
        <p:spPr>
          <a:xfrm>
            <a:off x="1119033" y="1474259"/>
            <a:ext cx="4310737" cy="3899678"/>
          </a:xfrm>
          <a:prstGeom prst="rect">
            <a:avLst/>
          </a:prstGeom>
          <a:solidFill>
            <a:srgbClr val="FFFFFF">
              <a:alpha val="81961"/>
            </a:srgbClr>
          </a:solidFill>
          <a:ln w="76196" cap="flat">
            <a:solidFill>
              <a:srgbClr val="FFFFFF"/>
            </a:solidFill>
            <a:prstDash val="solid"/>
            <a:miter/>
          </a:ln>
        </p:spPr>
        <p:txBody>
          <a:bodyPr vert="horz" wrap="square" lIns="143999" tIns="45720" rIns="143999"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2400" dirty="0">
                <a:solidFill>
                  <a:srgbClr val="6D6E71"/>
                </a:solidFill>
                <a:latin typeface="Arial"/>
              </a:rPr>
              <a:t>ORGANY WŁAŚCIWE </a:t>
            </a:r>
            <a:br>
              <a:rPr lang="pl-PL" sz="2400" dirty="0">
                <a:solidFill>
                  <a:srgbClr val="6D6E71"/>
                </a:solidFill>
                <a:latin typeface="Arial"/>
              </a:rPr>
            </a:br>
            <a:r>
              <a:rPr lang="pl-PL" sz="2400" dirty="0">
                <a:solidFill>
                  <a:srgbClr val="6D6E71"/>
                </a:solidFill>
                <a:latin typeface="Arial"/>
              </a:rPr>
              <a:t>W SPRAWACH</a:t>
            </a:r>
          </a:p>
          <a:p>
            <a:pPr algn="ctr" fontAlgn="auto" hangingPunct="1">
              <a:spcBef>
                <a:spcPts val="0"/>
              </a:spcBef>
              <a:spcAft>
                <a:spcPts val="0"/>
              </a:spcAft>
              <a:defRPr sz="1800" b="0" i="0" u="none" strike="noStrike" kern="0" cap="none" spc="0" baseline="0">
                <a:solidFill>
                  <a:srgbClr val="000000"/>
                </a:solidFill>
                <a:uFillTx/>
              </a:defRPr>
            </a:pPr>
            <a:endParaRPr lang="pl-PL" sz="2400" b="1" kern="0" dirty="0">
              <a:solidFill>
                <a:srgbClr val="6D6E71"/>
              </a:solidFill>
              <a:latin typeface="Arial"/>
            </a:endParaRPr>
          </a:p>
          <a:p>
            <a:pPr algn="ctr" fontAlgn="auto" hangingPunct="1">
              <a:spcBef>
                <a:spcPts val="0"/>
              </a:spcBef>
              <a:spcAft>
                <a:spcPts val="0"/>
              </a:spcAft>
              <a:defRPr sz="1800" b="0" i="0" u="none" strike="noStrike" kern="0" cap="none" spc="0" baseline="0">
                <a:solidFill>
                  <a:srgbClr val="000000"/>
                </a:solidFill>
                <a:uFillTx/>
              </a:defRPr>
            </a:pPr>
            <a:r>
              <a:rPr lang="pl-PL" sz="2800" b="1" kern="0" dirty="0">
                <a:solidFill>
                  <a:srgbClr val="6D6E71"/>
                </a:solidFill>
                <a:latin typeface="Arial"/>
              </a:rPr>
              <a:t>„GOSPODAROWANIA WODAMI”</a:t>
            </a:r>
            <a:endParaRPr lang="pl-PL" sz="1400" b="1" dirty="0">
              <a:solidFill>
                <a:srgbClr val="6D6E71"/>
              </a:solidFill>
              <a:latin typeface="Arial"/>
            </a:endParaRPr>
          </a:p>
        </p:txBody>
      </p:sp>
      <p:cxnSp>
        <p:nvCxnSpPr>
          <p:cNvPr id="13" name="Łącznik prosty 2">
            <a:extLst>
              <a:ext uri="{FF2B5EF4-FFF2-40B4-BE49-F238E27FC236}">
                <a16:creationId xmlns="" xmlns:a16="http://schemas.microsoft.com/office/drawing/2014/main" id="{36C747A6-E112-4763-A86D-C75EFDB05DA7}"/>
              </a:ext>
            </a:extLst>
          </p:cNvPr>
          <p:cNvCxnSpPr/>
          <p:nvPr/>
        </p:nvCxnSpPr>
        <p:spPr>
          <a:xfrm>
            <a:off x="1338368" y="3347773"/>
            <a:ext cx="3904342" cy="0"/>
          </a:xfrm>
          <a:prstGeom prst="straightConnector1">
            <a:avLst/>
          </a:prstGeom>
          <a:noFill/>
          <a:ln w="38103" cap="flat">
            <a:solidFill>
              <a:srgbClr val="6D6E71"/>
            </a:solidFill>
            <a:prstDash val="solid"/>
            <a:miter/>
          </a:ln>
        </p:spPr>
      </p:cxnSp>
      <p:grpSp>
        <p:nvGrpSpPr>
          <p:cNvPr id="14" name="Grupa 13">
            <a:extLst>
              <a:ext uri="{FF2B5EF4-FFF2-40B4-BE49-F238E27FC236}">
                <a16:creationId xmlns="" xmlns:a16="http://schemas.microsoft.com/office/drawing/2014/main" id="{A1919E91-E278-4A77-9CF3-8EB388F3F06D}"/>
              </a:ext>
            </a:extLst>
          </p:cNvPr>
          <p:cNvGrpSpPr/>
          <p:nvPr/>
        </p:nvGrpSpPr>
        <p:grpSpPr>
          <a:xfrm>
            <a:off x="6137531" y="208611"/>
            <a:ext cx="7428759" cy="468000"/>
            <a:chOff x="5080927" y="1754596"/>
            <a:chExt cx="7428759" cy="577580"/>
          </a:xfrm>
        </p:grpSpPr>
        <p:sp>
          <p:nvSpPr>
            <p:cNvPr id="15" name="Prostokąt 14">
              <a:extLst>
                <a:ext uri="{FF2B5EF4-FFF2-40B4-BE49-F238E27FC236}">
                  <a16:creationId xmlns="" xmlns:a16="http://schemas.microsoft.com/office/drawing/2014/main" id="{FC973E6E-429B-449B-AA39-9BB58999E5A9}"/>
                </a:ext>
              </a:extLst>
            </p:cNvPr>
            <p:cNvSpPr/>
            <p:nvPr/>
          </p:nvSpPr>
          <p:spPr>
            <a:xfrm>
              <a:off x="5794443" y="1754596"/>
              <a:ext cx="6715243" cy="577580"/>
            </a:xfrm>
            <a:prstGeom prst="rect">
              <a:avLst/>
            </a:prstGeom>
            <a:solidFill>
              <a:srgbClr val="FFFFFF"/>
            </a:solidFill>
            <a:ln w="12701" cap="flat">
              <a:solidFill>
                <a:srgbClr val="A43757"/>
              </a:solidFill>
              <a:prstDash val="solid"/>
              <a:miter/>
            </a:ln>
          </p:spPr>
          <p:txBody>
            <a:bodyPr vert="horz" wrap="square" lIns="179981" tIns="45720" rIns="179981" bIns="45720" anchor="ctr" anchorCtr="0" compatLnSpc="1">
              <a:noAutofit/>
            </a:bodyPr>
            <a:lstStyle/>
            <a:p>
              <a:pPr>
                <a:defRPr sz="1800" b="0" i="0" u="none" strike="noStrike" kern="0" cap="none" spc="0" baseline="0">
                  <a:solidFill>
                    <a:srgbClr val="000000"/>
                  </a:solidFill>
                  <a:uFillTx/>
                </a:defRPr>
              </a:pPr>
              <a:r>
                <a:rPr lang="pl-PL" kern="0" dirty="0">
                  <a:solidFill>
                    <a:srgbClr val="6D6E71"/>
                  </a:solidFill>
                  <a:latin typeface="Arial"/>
                </a:rPr>
                <a:t>minister właściwy do spraw gospodarki wodnej</a:t>
              </a:r>
              <a:endParaRPr lang="pl-PL" dirty="0">
                <a:solidFill>
                  <a:srgbClr val="6D6E71"/>
                </a:solidFill>
                <a:latin typeface="Arial"/>
              </a:endParaRPr>
            </a:p>
          </p:txBody>
        </p:sp>
        <p:sp>
          <p:nvSpPr>
            <p:cNvPr id="16" name="Prostokąt 15">
              <a:extLst>
                <a:ext uri="{FF2B5EF4-FFF2-40B4-BE49-F238E27FC236}">
                  <a16:creationId xmlns="" xmlns:a16="http://schemas.microsoft.com/office/drawing/2014/main" id="{FA4A31A1-ADDA-4539-B79B-CE29C9E5B570}"/>
                </a:ext>
              </a:extLst>
            </p:cNvPr>
            <p:cNvSpPr/>
            <p:nvPr/>
          </p:nvSpPr>
          <p:spPr>
            <a:xfrm>
              <a:off x="5080927" y="1754596"/>
              <a:ext cx="713515" cy="577580"/>
            </a:xfrm>
            <a:prstGeom prst="rect">
              <a:avLst/>
            </a:prstGeom>
            <a:solidFill>
              <a:srgbClr val="A43757"/>
            </a:solidFill>
            <a:ln w="12701" cap="flat">
              <a:solidFill>
                <a:srgbClr val="A43757"/>
              </a:solidFill>
              <a:prstDash val="solid"/>
              <a:miter/>
            </a:ln>
          </p:spPr>
          <p:txBody>
            <a:bodyPr vert="horz" wrap="square" lIns="71990" tIns="45720" rIns="7199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3200" b="1" dirty="0">
                  <a:solidFill>
                    <a:srgbClr val="FFFFFF"/>
                  </a:solidFill>
                  <a:latin typeface="Arial"/>
                </a:rPr>
                <a:t>1</a:t>
              </a:r>
            </a:p>
          </p:txBody>
        </p:sp>
      </p:grpSp>
      <p:grpSp>
        <p:nvGrpSpPr>
          <p:cNvPr id="17" name="Grupa 51">
            <a:extLst>
              <a:ext uri="{FF2B5EF4-FFF2-40B4-BE49-F238E27FC236}">
                <a16:creationId xmlns="" xmlns:a16="http://schemas.microsoft.com/office/drawing/2014/main" id="{0D80A119-9B77-49C2-A0A3-26A9C2834A1F}"/>
              </a:ext>
            </a:extLst>
          </p:cNvPr>
          <p:cNvGrpSpPr/>
          <p:nvPr/>
        </p:nvGrpSpPr>
        <p:grpSpPr>
          <a:xfrm>
            <a:off x="6137531" y="876496"/>
            <a:ext cx="7428759" cy="468000"/>
            <a:chOff x="5080927" y="2522655"/>
            <a:chExt cx="7428759" cy="577580"/>
          </a:xfrm>
        </p:grpSpPr>
        <p:sp>
          <p:nvSpPr>
            <p:cNvPr id="18" name="Prostokąt 52">
              <a:extLst>
                <a:ext uri="{FF2B5EF4-FFF2-40B4-BE49-F238E27FC236}">
                  <a16:creationId xmlns="" xmlns:a16="http://schemas.microsoft.com/office/drawing/2014/main" id="{13625EBC-E0EB-43EA-8164-78693263FB0D}"/>
                </a:ext>
              </a:extLst>
            </p:cNvPr>
            <p:cNvSpPr/>
            <p:nvPr/>
          </p:nvSpPr>
          <p:spPr>
            <a:xfrm>
              <a:off x="5794443" y="2522655"/>
              <a:ext cx="6715243" cy="577580"/>
            </a:xfrm>
            <a:prstGeom prst="rect">
              <a:avLst/>
            </a:prstGeom>
            <a:solidFill>
              <a:srgbClr val="FFFFFF"/>
            </a:solidFill>
            <a:ln w="12701" cap="flat">
              <a:solidFill>
                <a:srgbClr val="A43757"/>
              </a:solidFill>
              <a:prstDash val="solid"/>
              <a:miter/>
            </a:ln>
          </p:spPr>
          <p:txBody>
            <a:bodyPr vert="horz" wrap="square" lIns="179981" tIns="45720" rIns="179981" bIns="45720" anchor="ctr" anchorCtr="0" compatLnSpc="1">
              <a:noAutofit/>
            </a:bodyPr>
            <a:lstStyle/>
            <a:p>
              <a:pPr>
                <a:defRPr sz="1800" b="0" i="0" u="none" strike="noStrike" kern="0" cap="none" spc="0" baseline="0">
                  <a:solidFill>
                    <a:srgbClr val="000000"/>
                  </a:solidFill>
                  <a:uFillTx/>
                </a:defRPr>
              </a:pPr>
              <a:r>
                <a:rPr lang="pl-PL" kern="0" dirty="0">
                  <a:solidFill>
                    <a:srgbClr val="6D6E71"/>
                  </a:solidFill>
                  <a:latin typeface="Arial"/>
                </a:rPr>
                <a:t>minister właściwy do spraw żeglugi śródlądowej</a:t>
              </a:r>
              <a:endParaRPr lang="pl-PL" dirty="0">
                <a:solidFill>
                  <a:srgbClr val="6D6E71"/>
                </a:solidFill>
                <a:latin typeface="Arial"/>
              </a:endParaRPr>
            </a:p>
          </p:txBody>
        </p:sp>
        <p:sp>
          <p:nvSpPr>
            <p:cNvPr id="19" name="Prostokąt 53">
              <a:extLst>
                <a:ext uri="{FF2B5EF4-FFF2-40B4-BE49-F238E27FC236}">
                  <a16:creationId xmlns="" xmlns:a16="http://schemas.microsoft.com/office/drawing/2014/main" id="{38BD7DA3-040D-4CE7-B9FD-8F1E1A4889DC}"/>
                </a:ext>
              </a:extLst>
            </p:cNvPr>
            <p:cNvSpPr/>
            <p:nvPr/>
          </p:nvSpPr>
          <p:spPr>
            <a:xfrm>
              <a:off x="5080927" y="2522655"/>
              <a:ext cx="713515" cy="577580"/>
            </a:xfrm>
            <a:prstGeom prst="rect">
              <a:avLst/>
            </a:prstGeom>
            <a:solidFill>
              <a:srgbClr val="A43757"/>
            </a:solidFill>
            <a:ln w="12701" cap="flat">
              <a:solidFill>
                <a:srgbClr val="A43757"/>
              </a:solidFill>
              <a:prstDash val="solid"/>
              <a:miter/>
            </a:ln>
          </p:spPr>
          <p:txBody>
            <a:bodyPr vert="horz" wrap="square" lIns="71990" tIns="45720" rIns="7199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3200" b="1" dirty="0">
                  <a:solidFill>
                    <a:srgbClr val="FFFFFF"/>
                  </a:solidFill>
                  <a:latin typeface="Arial"/>
                </a:rPr>
                <a:t>2</a:t>
              </a:r>
            </a:p>
          </p:txBody>
        </p:sp>
      </p:grpSp>
      <p:grpSp>
        <p:nvGrpSpPr>
          <p:cNvPr id="20" name="Grupa 54">
            <a:extLst>
              <a:ext uri="{FF2B5EF4-FFF2-40B4-BE49-F238E27FC236}">
                <a16:creationId xmlns="" xmlns:a16="http://schemas.microsoft.com/office/drawing/2014/main" id="{85F57E54-638A-4A71-80BE-E0840C80648A}"/>
              </a:ext>
            </a:extLst>
          </p:cNvPr>
          <p:cNvGrpSpPr/>
          <p:nvPr/>
        </p:nvGrpSpPr>
        <p:grpSpPr>
          <a:xfrm>
            <a:off x="6137531" y="1544381"/>
            <a:ext cx="7428759" cy="468008"/>
            <a:chOff x="5080927" y="3290707"/>
            <a:chExt cx="7428759" cy="577588"/>
          </a:xfrm>
          <a:solidFill>
            <a:schemeClr val="bg1">
              <a:lumMod val="75000"/>
            </a:schemeClr>
          </a:solidFill>
        </p:grpSpPr>
        <p:sp>
          <p:nvSpPr>
            <p:cNvPr id="21" name="Prostokąt 55">
              <a:extLst>
                <a:ext uri="{FF2B5EF4-FFF2-40B4-BE49-F238E27FC236}">
                  <a16:creationId xmlns="" xmlns:a16="http://schemas.microsoft.com/office/drawing/2014/main" id="{956D78C3-7BEF-4D77-9563-B9CEAF354D82}"/>
                </a:ext>
              </a:extLst>
            </p:cNvPr>
            <p:cNvSpPr/>
            <p:nvPr/>
          </p:nvSpPr>
          <p:spPr>
            <a:xfrm>
              <a:off x="5794443" y="3290707"/>
              <a:ext cx="6715243" cy="577579"/>
            </a:xfrm>
            <a:prstGeom prst="rect">
              <a:avLst/>
            </a:prstGeom>
            <a:grpFill/>
            <a:ln w="12701" cap="flat">
              <a:solidFill>
                <a:srgbClr val="A43757"/>
              </a:solidFill>
              <a:prstDash val="solid"/>
              <a:miter/>
            </a:ln>
          </p:spPr>
          <p:txBody>
            <a:bodyPr vert="horz" wrap="square" lIns="179981" tIns="45720" rIns="179981" bIns="45720" anchor="ctr" anchorCtr="0" compatLnSpc="1">
              <a:noAutofit/>
            </a:bodyPr>
            <a:lstStyle/>
            <a:p>
              <a:pPr>
                <a:defRPr sz="1800" b="0" i="0" u="none" strike="noStrike" kern="0" cap="none" spc="0" baseline="0">
                  <a:solidFill>
                    <a:srgbClr val="000000"/>
                  </a:solidFill>
                  <a:uFillTx/>
                </a:defRPr>
              </a:pPr>
              <a:r>
                <a:rPr lang="pl-PL" kern="0" dirty="0">
                  <a:solidFill>
                    <a:srgbClr val="6D6E71"/>
                  </a:solidFill>
                  <a:latin typeface="Arial"/>
                </a:rPr>
                <a:t>Prezes PGW Wody Polskie</a:t>
              </a:r>
              <a:endParaRPr lang="pl-PL" dirty="0">
                <a:solidFill>
                  <a:srgbClr val="6D6E71"/>
                </a:solidFill>
                <a:latin typeface="Arial"/>
              </a:endParaRPr>
            </a:p>
          </p:txBody>
        </p:sp>
        <p:sp>
          <p:nvSpPr>
            <p:cNvPr id="22" name="Prostokąt 56">
              <a:extLst>
                <a:ext uri="{FF2B5EF4-FFF2-40B4-BE49-F238E27FC236}">
                  <a16:creationId xmlns="" xmlns:a16="http://schemas.microsoft.com/office/drawing/2014/main" id="{89824B4E-53EF-422D-A2F3-442D603A9DD5}"/>
                </a:ext>
              </a:extLst>
            </p:cNvPr>
            <p:cNvSpPr/>
            <p:nvPr/>
          </p:nvSpPr>
          <p:spPr>
            <a:xfrm>
              <a:off x="5080927" y="3290715"/>
              <a:ext cx="713515" cy="577580"/>
            </a:xfrm>
            <a:prstGeom prst="rect">
              <a:avLst/>
            </a:prstGeom>
            <a:grpFill/>
            <a:ln w="12701" cap="flat">
              <a:solidFill>
                <a:srgbClr val="A43757"/>
              </a:solidFill>
              <a:prstDash val="solid"/>
              <a:miter/>
            </a:ln>
          </p:spPr>
          <p:txBody>
            <a:bodyPr vert="horz" wrap="square" lIns="71990" tIns="45720" rIns="7199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3200" b="1" dirty="0">
                  <a:solidFill>
                    <a:srgbClr val="FFFFFF"/>
                  </a:solidFill>
                  <a:latin typeface="Arial"/>
                </a:rPr>
                <a:t>3</a:t>
              </a:r>
            </a:p>
          </p:txBody>
        </p:sp>
      </p:grpSp>
      <p:grpSp>
        <p:nvGrpSpPr>
          <p:cNvPr id="23" name="Grupa 60">
            <a:extLst>
              <a:ext uri="{FF2B5EF4-FFF2-40B4-BE49-F238E27FC236}">
                <a16:creationId xmlns="" xmlns:a16="http://schemas.microsoft.com/office/drawing/2014/main" id="{1E809BA6-8FF7-429F-86D3-E3D3311D73F5}"/>
              </a:ext>
            </a:extLst>
          </p:cNvPr>
          <p:cNvGrpSpPr/>
          <p:nvPr/>
        </p:nvGrpSpPr>
        <p:grpSpPr>
          <a:xfrm>
            <a:off x="6137531" y="2212274"/>
            <a:ext cx="7428759" cy="468000"/>
            <a:chOff x="5080927" y="4081332"/>
            <a:chExt cx="7428759" cy="577580"/>
          </a:xfrm>
          <a:solidFill>
            <a:schemeClr val="bg1">
              <a:lumMod val="75000"/>
            </a:schemeClr>
          </a:solidFill>
        </p:grpSpPr>
        <p:sp>
          <p:nvSpPr>
            <p:cNvPr id="24" name="Prostokąt 61">
              <a:extLst>
                <a:ext uri="{FF2B5EF4-FFF2-40B4-BE49-F238E27FC236}">
                  <a16:creationId xmlns="" xmlns:a16="http://schemas.microsoft.com/office/drawing/2014/main" id="{5745391B-7022-4939-B70F-87D3DDF4BB42}"/>
                </a:ext>
              </a:extLst>
            </p:cNvPr>
            <p:cNvSpPr/>
            <p:nvPr/>
          </p:nvSpPr>
          <p:spPr>
            <a:xfrm>
              <a:off x="5794443" y="4081332"/>
              <a:ext cx="6715243" cy="577580"/>
            </a:xfrm>
            <a:prstGeom prst="rect">
              <a:avLst/>
            </a:prstGeom>
            <a:grpFill/>
            <a:ln w="12701" cap="flat">
              <a:solidFill>
                <a:srgbClr val="A43757"/>
              </a:solidFill>
              <a:prstDash val="solid"/>
              <a:miter/>
            </a:ln>
          </p:spPr>
          <p:txBody>
            <a:bodyPr vert="horz" wrap="square" lIns="179981" tIns="45720" rIns="179981" bIns="45720" anchor="ctr" anchorCtr="0" compatLnSpc="1">
              <a:noAutofit/>
            </a:bodyPr>
            <a:lstStyle/>
            <a:p>
              <a:pPr>
                <a:defRPr sz="1800" b="0" i="0" u="none" strike="noStrike" kern="0" cap="none" spc="0" baseline="0">
                  <a:solidFill>
                    <a:srgbClr val="000000"/>
                  </a:solidFill>
                  <a:uFillTx/>
                </a:defRPr>
              </a:pPr>
              <a:r>
                <a:rPr lang="pl-PL" kern="0" dirty="0">
                  <a:solidFill>
                    <a:srgbClr val="6D6E71"/>
                  </a:solidFill>
                  <a:latin typeface="Arial"/>
                </a:rPr>
                <a:t>dyrektor regionalnego zarządu gospodarki </a:t>
              </a:r>
              <a:br>
                <a:rPr lang="pl-PL" kern="0" dirty="0">
                  <a:solidFill>
                    <a:srgbClr val="6D6E71"/>
                  </a:solidFill>
                  <a:latin typeface="Arial"/>
                </a:rPr>
              </a:br>
              <a:r>
                <a:rPr lang="pl-PL" kern="0" dirty="0">
                  <a:solidFill>
                    <a:srgbClr val="6D6E71"/>
                  </a:solidFill>
                  <a:latin typeface="Arial"/>
                </a:rPr>
                <a:t>wodnej PGW Wody Polskie</a:t>
              </a:r>
              <a:endParaRPr lang="pl-PL" dirty="0">
                <a:solidFill>
                  <a:srgbClr val="6D6E71"/>
                </a:solidFill>
                <a:latin typeface="Arial"/>
              </a:endParaRPr>
            </a:p>
          </p:txBody>
        </p:sp>
        <p:sp>
          <p:nvSpPr>
            <p:cNvPr id="25" name="Prostokąt 62">
              <a:extLst>
                <a:ext uri="{FF2B5EF4-FFF2-40B4-BE49-F238E27FC236}">
                  <a16:creationId xmlns="" xmlns:a16="http://schemas.microsoft.com/office/drawing/2014/main" id="{B4D9689F-34C4-408E-8686-E1AA77447B75}"/>
                </a:ext>
              </a:extLst>
            </p:cNvPr>
            <p:cNvSpPr/>
            <p:nvPr/>
          </p:nvSpPr>
          <p:spPr>
            <a:xfrm>
              <a:off x="5080927" y="4081332"/>
              <a:ext cx="713515" cy="577580"/>
            </a:xfrm>
            <a:prstGeom prst="rect">
              <a:avLst/>
            </a:prstGeom>
            <a:grpFill/>
            <a:ln w="12701" cap="flat">
              <a:solidFill>
                <a:srgbClr val="A43757"/>
              </a:solidFill>
              <a:prstDash val="solid"/>
              <a:miter/>
            </a:ln>
          </p:spPr>
          <p:txBody>
            <a:bodyPr vert="horz" wrap="square" lIns="71990" tIns="45720" rIns="7199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3200" b="1" dirty="0">
                  <a:solidFill>
                    <a:srgbClr val="FFFFFF"/>
                  </a:solidFill>
                  <a:latin typeface="Arial"/>
                </a:rPr>
                <a:t>4</a:t>
              </a:r>
            </a:p>
          </p:txBody>
        </p:sp>
      </p:grpSp>
      <p:grpSp>
        <p:nvGrpSpPr>
          <p:cNvPr id="26" name="Grupa 63">
            <a:extLst>
              <a:ext uri="{FF2B5EF4-FFF2-40B4-BE49-F238E27FC236}">
                <a16:creationId xmlns="" xmlns:a16="http://schemas.microsoft.com/office/drawing/2014/main" id="{D2738DF1-1210-4E77-8966-78264A2F8399}"/>
              </a:ext>
            </a:extLst>
          </p:cNvPr>
          <p:cNvGrpSpPr/>
          <p:nvPr/>
        </p:nvGrpSpPr>
        <p:grpSpPr>
          <a:xfrm>
            <a:off x="6137531" y="2880159"/>
            <a:ext cx="7428759" cy="468000"/>
            <a:chOff x="5080927" y="4849392"/>
            <a:chExt cx="7428759" cy="577580"/>
          </a:xfrm>
          <a:solidFill>
            <a:schemeClr val="bg1">
              <a:lumMod val="75000"/>
            </a:schemeClr>
          </a:solidFill>
        </p:grpSpPr>
        <p:sp>
          <p:nvSpPr>
            <p:cNvPr id="27" name="Prostokąt 64">
              <a:extLst>
                <a:ext uri="{FF2B5EF4-FFF2-40B4-BE49-F238E27FC236}">
                  <a16:creationId xmlns="" xmlns:a16="http://schemas.microsoft.com/office/drawing/2014/main" id="{9185C064-55C5-4445-892F-AFB4D44332AD}"/>
                </a:ext>
              </a:extLst>
            </p:cNvPr>
            <p:cNvSpPr/>
            <p:nvPr/>
          </p:nvSpPr>
          <p:spPr>
            <a:xfrm>
              <a:off x="5794443" y="4849392"/>
              <a:ext cx="6715243" cy="577580"/>
            </a:xfrm>
            <a:prstGeom prst="rect">
              <a:avLst/>
            </a:prstGeom>
            <a:grpFill/>
            <a:ln w="12701" cap="flat">
              <a:solidFill>
                <a:srgbClr val="A43757"/>
              </a:solidFill>
              <a:prstDash val="solid"/>
              <a:miter/>
            </a:ln>
          </p:spPr>
          <p:txBody>
            <a:bodyPr vert="horz" wrap="square" lIns="179981" tIns="45720" rIns="179981" bIns="45720" anchor="ctr" anchorCtr="0" compatLnSpc="1">
              <a:noAutofit/>
            </a:bodyPr>
            <a:lstStyle/>
            <a:p>
              <a:pPr>
                <a:defRPr sz="1800" b="0" i="0" u="none" strike="noStrike" kern="0" cap="none" spc="0" baseline="0">
                  <a:solidFill>
                    <a:srgbClr val="000000"/>
                  </a:solidFill>
                  <a:uFillTx/>
                </a:defRPr>
              </a:pPr>
              <a:r>
                <a:rPr lang="pl-PL" kern="0" dirty="0">
                  <a:solidFill>
                    <a:srgbClr val="6D6E71"/>
                  </a:solidFill>
                  <a:latin typeface="Arial"/>
                </a:rPr>
                <a:t>dyrektor zarządu zlewni PGW Wody Polskie;</a:t>
              </a:r>
              <a:endParaRPr lang="pl-PL" dirty="0">
                <a:solidFill>
                  <a:srgbClr val="6D6E71"/>
                </a:solidFill>
                <a:latin typeface="Arial"/>
              </a:endParaRPr>
            </a:p>
          </p:txBody>
        </p:sp>
        <p:sp>
          <p:nvSpPr>
            <p:cNvPr id="28" name="Prostokąt 65">
              <a:extLst>
                <a:ext uri="{FF2B5EF4-FFF2-40B4-BE49-F238E27FC236}">
                  <a16:creationId xmlns="" xmlns:a16="http://schemas.microsoft.com/office/drawing/2014/main" id="{15821D3D-2802-4E3B-84C9-5B35FD979ECC}"/>
                </a:ext>
              </a:extLst>
            </p:cNvPr>
            <p:cNvSpPr/>
            <p:nvPr/>
          </p:nvSpPr>
          <p:spPr>
            <a:xfrm>
              <a:off x="5080927" y="4849392"/>
              <a:ext cx="713515" cy="577580"/>
            </a:xfrm>
            <a:prstGeom prst="rect">
              <a:avLst/>
            </a:prstGeom>
            <a:grpFill/>
            <a:ln w="12701" cap="flat">
              <a:solidFill>
                <a:srgbClr val="A43757"/>
              </a:solidFill>
              <a:prstDash val="solid"/>
              <a:miter/>
            </a:ln>
          </p:spPr>
          <p:txBody>
            <a:bodyPr vert="horz" wrap="square" lIns="71990" tIns="45720" rIns="7199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3200" b="1" dirty="0">
                  <a:solidFill>
                    <a:srgbClr val="FFFFFF"/>
                  </a:solidFill>
                  <a:latin typeface="Arial"/>
                </a:rPr>
                <a:t>5</a:t>
              </a:r>
            </a:p>
          </p:txBody>
        </p:sp>
      </p:grpSp>
      <p:grpSp>
        <p:nvGrpSpPr>
          <p:cNvPr id="29" name="Grupa 20">
            <a:extLst>
              <a:ext uri="{FF2B5EF4-FFF2-40B4-BE49-F238E27FC236}">
                <a16:creationId xmlns="" xmlns:a16="http://schemas.microsoft.com/office/drawing/2014/main" id="{C2A7EBA6-E1CA-4587-AA9E-D9DF08843063}"/>
              </a:ext>
            </a:extLst>
          </p:cNvPr>
          <p:cNvGrpSpPr/>
          <p:nvPr/>
        </p:nvGrpSpPr>
        <p:grpSpPr>
          <a:xfrm>
            <a:off x="6137531" y="3548044"/>
            <a:ext cx="7428759" cy="468000"/>
            <a:chOff x="5080927" y="5661160"/>
            <a:chExt cx="7428759" cy="577580"/>
          </a:xfrm>
          <a:solidFill>
            <a:schemeClr val="bg1">
              <a:lumMod val="75000"/>
            </a:schemeClr>
          </a:solidFill>
        </p:grpSpPr>
        <p:sp>
          <p:nvSpPr>
            <p:cNvPr id="30" name="Prostokąt 21">
              <a:extLst>
                <a:ext uri="{FF2B5EF4-FFF2-40B4-BE49-F238E27FC236}">
                  <a16:creationId xmlns="" xmlns:a16="http://schemas.microsoft.com/office/drawing/2014/main" id="{9153A216-7903-45E9-B9D0-A86CDAE70CE4}"/>
                </a:ext>
              </a:extLst>
            </p:cNvPr>
            <p:cNvSpPr/>
            <p:nvPr/>
          </p:nvSpPr>
          <p:spPr>
            <a:xfrm>
              <a:off x="5794443" y="5661160"/>
              <a:ext cx="6715243" cy="577580"/>
            </a:xfrm>
            <a:prstGeom prst="rect">
              <a:avLst/>
            </a:prstGeom>
            <a:grpFill/>
            <a:ln w="12701" cap="flat">
              <a:solidFill>
                <a:srgbClr val="A43757"/>
              </a:solidFill>
              <a:prstDash val="solid"/>
              <a:miter/>
            </a:ln>
          </p:spPr>
          <p:txBody>
            <a:bodyPr vert="horz" wrap="square" lIns="179981" tIns="45720" rIns="179981" bIns="45720" anchor="ctr" anchorCtr="0" compatLnSpc="1">
              <a:noAutofit/>
            </a:bodyPr>
            <a:lstStyle/>
            <a:p>
              <a:pPr>
                <a:defRPr sz="1800" b="0" i="0" u="none" strike="noStrike" kern="0" cap="none" spc="0" baseline="0">
                  <a:solidFill>
                    <a:srgbClr val="000000"/>
                  </a:solidFill>
                  <a:uFillTx/>
                </a:defRPr>
              </a:pPr>
              <a:r>
                <a:rPr lang="pl-PL" kern="0" dirty="0">
                  <a:solidFill>
                    <a:srgbClr val="6D6E71"/>
                  </a:solidFill>
                  <a:latin typeface="Arial"/>
                </a:rPr>
                <a:t>kierownik nadzoru wodnego PGW Wody Polskie</a:t>
              </a:r>
              <a:endParaRPr lang="pl-PL" dirty="0">
                <a:solidFill>
                  <a:srgbClr val="6D6E71"/>
                </a:solidFill>
                <a:latin typeface="Arial"/>
              </a:endParaRPr>
            </a:p>
          </p:txBody>
        </p:sp>
        <p:sp>
          <p:nvSpPr>
            <p:cNvPr id="31" name="Prostokąt 22">
              <a:extLst>
                <a:ext uri="{FF2B5EF4-FFF2-40B4-BE49-F238E27FC236}">
                  <a16:creationId xmlns="" xmlns:a16="http://schemas.microsoft.com/office/drawing/2014/main" id="{0264BFE5-79DB-463E-8610-AA7ACD038486}"/>
                </a:ext>
              </a:extLst>
            </p:cNvPr>
            <p:cNvSpPr/>
            <p:nvPr/>
          </p:nvSpPr>
          <p:spPr>
            <a:xfrm>
              <a:off x="5080927" y="5661160"/>
              <a:ext cx="713515" cy="577580"/>
            </a:xfrm>
            <a:prstGeom prst="rect">
              <a:avLst/>
            </a:prstGeom>
            <a:grpFill/>
            <a:ln w="12701" cap="flat">
              <a:solidFill>
                <a:srgbClr val="A43757"/>
              </a:solidFill>
              <a:prstDash val="solid"/>
              <a:miter/>
            </a:ln>
          </p:spPr>
          <p:txBody>
            <a:bodyPr vert="horz" wrap="square" lIns="71990" tIns="45720" rIns="7199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3200" b="1" dirty="0">
                  <a:solidFill>
                    <a:srgbClr val="FFFFFF"/>
                  </a:solidFill>
                  <a:latin typeface="Arial"/>
                </a:rPr>
                <a:t>6</a:t>
              </a:r>
            </a:p>
          </p:txBody>
        </p:sp>
      </p:grpSp>
      <p:grpSp>
        <p:nvGrpSpPr>
          <p:cNvPr id="32" name="Grupa 20">
            <a:extLst>
              <a:ext uri="{FF2B5EF4-FFF2-40B4-BE49-F238E27FC236}">
                <a16:creationId xmlns="" xmlns:a16="http://schemas.microsoft.com/office/drawing/2014/main" id="{07B35173-B51D-43EC-BD58-FBB68F2DCFC2}"/>
              </a:ext>
            </a:extLst>
          </p:cNvPr>
          <p:cNvGrpSpPr/>
          <p:nvPr/>
        </p:nvGrpSpPr>
        <p:grpSpPr>
          <a:xfrm>
            <a:off x="6137531" y="4215929"/>
            <a:ext cx="7428759" cy="468000"/>
            <a:chOff x="5080927" y="5661160"/>
            <a:chExt cx="7428759" cy="577580"/>
          </a:xfrm>
        </p:grpSpPr>
        <p:sp>
          <p:nvSpPr>
            <p:cNvPr id="33" name="Prostokąt 21">
              <a:extLst>
                <a:ext uri="{FF2B5EF4-FFF2-40B4-BE49-F238E27FC236}">
                  <a16:creationId xmlns="" xmlns:a16="http://schemas.microsoft.com/office/drawing/2014/main" id="{CDC48D6E-3B67-4045-B667-551125331899}"/>
                </a:ext>
              </a:extLst>
            </p:cNvPr>
            <p:cNvSpPr/>
            <p:nvPr/>
          </p:nvSpPr>
          <p:spPr>
            <a:xfrm>
              <a:off x="5794443" y="5661160"/>
              <a:ext cx="6715243" cy="577580"/>
            </a:xfrm>
            <a:prstGeom prst="rect">
              <a:avLst/>
            </a:prstGeom>
            <a:solidFill>
              <a:srgbClr val="FFFFFF"/>
            </a:solidFill>
            <a:ln w="12701" cap="flat">
              <a:solidFill>
                <a:srgbClr val="A43757"/>
              </a:solidFill>
              <a:prstDash val="solid"/>
              <a:miter/>
            </a:ln>
          </p:spPr>
          <p:txBody>
            <a:bodyPr vert="horz" wrap="square" lIns="179981" tIns="45720" rIns="179981" bIns="45720" anchor="ctr" anchorCtr="0" compatLnSpc="1">
              <a:noAutofit/>
            </a:bodyPr>
            <a:lstStyle/>
            <a:p>
              <a:pPr>
                <a:defRPr sz="1800" b="0" i="0" u="none" strike="noStrike" kern="0" cap="none" spc="0" baseline="0">
                  <a:solidFill>
                    <a:srgbClr val="000000"/>
                  </a:solidFill>
                  <a:uFillTx/>
                </a:defRPr>
              </a:pPr>
              <a:r>
                <a:rPr lang="pl-PL" kern="0" dirty="0">
                  <a:solidFill>
                    <a:srgbClr val="6D6E71"/>
                  </a:solidFill>
                  <a:latin typeface="Arial"/>
                </a:rPr>
                <a:t>dyrektor urzędu morskiego;</a:t>
              </a:r>
              <a:endParaRPr lang="pl-PL" dirty="0">
                <a:solidFill>
                  <a:srgbClr val="6D6E71"/>
                </a:solidFill>
                <a:latin typeface="Arial"/>
              </a:endParaRPr>
            </a:p>
          </p:txBody>
        </p:sp>
        <p:sp>
          <p:nvSpPr>
            <p:cNvPr id="34" name="Prostokąt 22">
              <a:extLst>
                <a:ext uri="{FF2B5EF4-FFF2-40B4-BE49-F238E27FC236}">
                  <a16:creationId xmlns="" xmlns:a16="http://schemas.microsoft.com/office/drawing/2014/main" id="{A69D117C-6B25-4A17-AAB6-2A38CE23AEE5}"/>
                </a:ext>
              </a:extLst>
            </p:cNvPr>
            <p:cNvSpPr/>
            <p:nvPr/>
          </p:nvSpPr>
          <p:spPr>
            <a:xfrm>
              <a:off x="5080927" y="5661160"/>
              <a:ext cx="713515" cy="577580"/>
            </a:xfrm>
            <a:prstGeom prst="rect">
              <a:avLst/>
            </a:prstGeom>
            <a:solidFill>
              <a:srgbClr val="A43757"/>
            </a:solidFill>
            <a:ln w="12701" cap="flat">
              <a:solidFill>
                <a:srgbClr val="A43757"/>
              </a:solidFill>
              <a:prstDash val="solid"/>
              <a:miter/>
            </a:ln>
          </p:spPr>
          <p:txBody>
            <a:bodyPr vert="horz" wrap="square" lIns="71990" tIns="45720" rIns="7199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3200" b="1" kern="0" dirty="0">
                  <a:solidFill>
                    <a:srgbClr val="FFFFFF"/>
                  </a:solidFill>
                  <a:latin typeface="Arial"/>
                </a:rPr>
                <a:t>7</a:t>
              </a:r>
              <a:endParaRPr lang="pl-PL" sz="3200" b="1" dirty="0">
                <a:solidFill>
                  <a:srgbClr val="FFFFFF"/>
                </a:solidFill>
                <a:latin typeface="Arial"/>
              </a:endParaRPr>
            </a:p>
          </p:txBody>
        </p:sp>
      </p:grpSp>
      <p:grpSp>
        <p:nvGrpSpPr>
          <p:cNvPr id="35" name="Grupa 20">
            <a:extLst>
              <a:ext uri="{FF2B5EF4-FFF2-40B4-BE49-F238E27FC236}">
                <a16:creationId xmlns="" xmlns:a16="http://schemas.microsoft.com/office/drawing/2014/main" id="{74F7EC30-794C-49E0-90AA-3F9E1F629676}"/>
              </a:ext>
            </a:extLst>
          </p:cNvPr>
          <p:cNvGrpSpPr/>
          <p:nvPr/>
        </p:nvGrpSpPr>
        <p:grpSpPr>
          <a:xfrm>
            <a:off x="6137531" y="4883814"/>
            <a:ext cx="7428759" cy="468000"/>
            <a:chOff x="5080927" y="5661160"/>
            <a:chExt cx="7428759" cy="577580"/>
          </a:xfrm>
        </p:grpSpPr>
        <p:sp>
          <p:nvSpPr>
            <p:cNvPr id="36" name="Prostokąt 21">
              <a:extLst>
                <a:ext uri="{FF2B5EF4-FFF2-40B4-BE49-F238E27FC236}">
                  <a16:creationId xmlns="" xmlns:a16="http://schemas.microsoft.com/office/drawing/2014/main" id="{8F1A3DFB-0BEB-4F76-B825-D8C6A2EB59A9}"/>
                </a:ext>
              </a:extLst>
            </p:cNvPr>
            <p:cNvSpPr/>
            <p:nvPr/>
          </p:nvSpPr>
          <p:spPr>
            <a:xfrm>
              <a:off x="5794443" y="5661160"/>
              <a:ext cx="6715243" cy="577580"/>
            </a:xfrm>
            <a:prstGeom prst="rect">
              <a:avLst/>
            </a:prstGeom>
            <a:solidFill>
              <a:srgbClr val="FFFFFF"/>
            </a:solidFill>
            <a:ln w="12701" cap="flat">
              <a:solidFill>
                <a:srgbClr val="A43757"/>
              </a:solidFill>
              <a:prstDash val="solid"/>
              <a:miter/>
            </a:ln>
          </p:spPr>
          <p:txBody>
            <a:bodyPr vert="horz" wrap="square" lIns="179981" tIns="45720" rIns="179981" bIns="45720" anchor="ctr" anchorCtr="0" compatLnSpc="1">
              <a:noAutofit/>
            </a:bodyPr>
            <a:lstStyle/>
            <a:p>
              <a:pPr>
                <a:defRPr sz="1800" b="0" i="0" u="none" strike="noStrike" kern="0" cap="none" spc="0" baseline="0">
                  <a:solidFill>
                    <a:srgbClr val="000000"/>
                  </a:solidFill>
                  <a:uFillTx/>
                </a:defRPr>
              </a:pPr>
              <a:r>
                <a:rPr lang="pl-PL" kern="0" dirty="0">
                  <a:solidFill>
                    <a:srgbClr val="6D6E71"/>
                  </a:solidFill>
                  <a:latin typeface="Arial"/>
                </a:rPr>
                <a:t>wojewoda;</a:t>
              </a:r>
              <a:endParaRPr lang="pl-PL" dirty="0">
                <a:solidFill>
                  <a:srgbClr val="6D6E71"/>
                </a:solidFill>
                <a:latin typeface="Arial"/>
              </a:endParaRPr>
            </a:p>
          </p:txBody>
        </p:sp>
        <p:sp>
          <p:nvSpPr>
            <p:cNvPr id="37" name="Prostokąt 22">
              <a:extLst>
                <a:ext uri="{FF2B5EF4-FFF2-40B4-BE49-F238E27FC236}">
                  <a16:creationId xmlns="" xmlns:a16="http://schemas.microsoft.com/office/drawing/2014/main" id="{D4059866-BAC3-4F22-9D9F-1E32AACC7FDA}"/>
                </a:ext>
              </a:extLst>
            </p:cNvPr>
            <p:cNvSpPr/>
            <p:nvPr/>
          </p:nvSpPr>
          <p:spPr>
            <a:xfrm>
              <a:off x="5080927" y="5661160"/>
              <a:ext cx="713515" cy="577580"/>
            </a:xfrm>
            <a:prstGeom prst="rect">
              <a:avLst/>
            </a:prstGeom>
            <a:solidFill>
              <a:srgbClr val="A43757"/>
            </a:solidFill>
            <a:ln w="12701" cap="flat">
              <a:solidFill>
                <a:srgbClr val="A43757"/>
              </a:solidFill>
              <a:prstDash val="solid"/>
              <a:miter/>
            </a:ln>
          </p:spPr>
          <p:txBody>
            <a:bodyPr vert="horz" wrap="square" lIns="71990" tIns="45720" rIns="7199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3200" b="1" kern="0" dirty="0">
                  <a:solidFill>
                    <a:srgbClr val="FFFFFF"/>
                  </a:solidFill>
                  <a:latin typeface="Arial"/>
                </a:rPr>
                <a:t>8</a:t>
              </a:r>
              <a:endParaRPr lang="pl-PL" sz="3200" b="1" dirty="0">
                <a:solidFill>
                  <a:srgbClr val="FFFFFF"/>
                </a:solidFill>
                <a:latin typeface="Arial"/>
              </a:endParaRPr>
            </a:p>
          </p:txBody>
        </p:sp>
      </p:grpSp>
      <p:grpSp>
        <p:nvGrpSpPr>
          <p:cNvPr id="38" name="Grupa 20">
            <a:extLst>
              <a:ext uri="{FF2B5EF4-FFF2-40B4-BE49-F238E27FC236}">
                <a16:creationId xmlns="" xmlns:a16="http://schemas.microsoft.com/office/drawing/2014/main" id="{27CD229C-CA89-4429-BECC-C6FC7E8EE80F}"/>
              </a:ext>
            </a:extLst>
          </p:cNvPr>
          <p:cNvGrpSpPr/>
          <p:nvPr/>
        </p:nvGrpSpPr>
        <p:grpSpPr>
          <a:xfrm>
            <a:off x="6137531" y="5551699"/>
            <a:ext cx="7428759" cy="468000"/>
            <a:chOff x="5080927" y="5661160"/>
            <a:chExt cx="7428759" cy="577580"/>
          </a:xfrm>
        </p:grpSpPr>
        <p:sp>
          <p:nvSpPr>
            <p:cNvPr id="39" name="Prostokąt 21">
              <a:extLst>
                <a:ext uri="{FF2B5EF4-FFF2-40B4-BE49-F238E27FC236}">
                  <a16:creationId xmlns="" xmlns:a16="http://schemas.microsoft.com/office/drawing/2014/main" id="{900D21CB-BD38-4F39-AE6A-8E6B0D389ED3}"/>
                </a:ext>
              </a:extLst>
            </p:cNvPr>
            <p:cNvSpPr/>
            <p:nvPr/>
          </p:nvSpPr>
          <p:spPr>
            <a:xfrm>
              <a:off x="5794443" y="5661160"/>
              <a:ext cx="6715243" cy="577580"/>
            </a:xfrm>
            <a:prstGeom prst="rect">
              <a:avLst/>
            </a:prstGeom>
            <a:solidFill>
              <a:srgbClr val="FFFFFF"/>
            </a:solidFill>
            <a:ln w="12701" cap="flat">
              <a:solidFill>
                <a:srgbClr val="A43757"/>
              </a:solidFill>
              <a:prstDash val="solid"/>
              <a:miter/>
            </a:ln>
          </p:spPr>
          <p:txBody>
            <a:bodyPr vert="horz" wrap="square" lIns="179981" tIns="45720" rIns="179981" bIns="45720" anchor="ctr" anchorCtr="0" compatLnSpc="1">
              <a:noAutofit/>
            </a:bodyPr>
            <a:lstStyle/>
            <a:p>
              <a:pPr>
                <a:defRPr sz="1800" b="0" i="0" u="none" strike="noStrike" kern="0" cap="none" spc="0" baseline="0">
                  <a:solidFill>
                    <a:srgbClr val="000000"/>
                  </a:solidFill>
                  <a:uFillTx/>
                </a:defRPr>
              </a:pPr>
              <a:r>
                <a:rPr lang="pl-PL" kern="0" dirty="0">
                  <a:solidFill>
                    <a:srgbClr val="6D6E71"/>
                  </a:solidFill>
                  <a:latin typeface="Arial"/>
                </a:rPr>
                <a:t>starosta;</a:t>
              </a:r>
              <a:endParaRPr lang="pl-PL" dirty="0">
                <a:solidFill>
                  <a:srgbClr val="6D6E71"/>
                </a:solidFill>
                <a:latin typeface="Arial"/>
              </a:endParaRPr>
            </a:p>
          </p:txBody>
        </p:sp>
        <p:sp>
          <p:nvSpPr>
            <p:cNvPr id="40" name="Prostokąt 22">
              <a:extLst>
                <a:ext uri="{FF2B5EF4-FFF2-40B4-BE49-F238E27FC236}">
                  <a16:creationId xmlns="" xmlns:a16="http://schemas.microsoft.com/office/drawing/2014/main" id="{E6051F2F-B4CD-49D5-94BC-6473F642DF68}"/>
                </a:ext>
              </a:extLst>
            </p:cNvPr>
            <p:cNvSpPr/>
            <p:nvPr/>
          </p:nvSpPr>
          <p:spPr>
            <a:xfrm>
              <a:off x="5080927" y="5661160"/>
              <a:ext cx="713515" cy="577580"/>
            </a:xfrm>
            <a:prstGeom prst="rect">
              <a:avLst/>
            </a:prstGeom>
            <a:solidFill>
              <a:srgbClr val="A43757"/>
            </a:solidFill>
            <a:ln w="12701" cap="flat">
              <a:solidFill>
                <a:srgbClr val="A43757"/>
              </a:solidFill>
              <a:prstDash val="solid"/>
              <a:miter/>
            </a:ln>
          </p:spPr>
          <p:txBody>
            <a:bodyPr vert="horz" wrap="square" lIns="71990" tIns="45720" rIns="7199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3200" b="1" dirty="0">
                  <a:solidFill>
                    <a:srgbClr val="FFFFFF"/>
                  </a:solidFill>
                  <a:latin typeface="Arial"/>
                </a:rPr>
                <a:t>9</a:t>
              </a:r>
            </a:p>
          </p:txBody>
        </p:sp>
      </p:grpSp>
      <p:grpSp>
        <p:nvGrpSpPr>
          <p:cNvPr id="41" name="Grupa 20">
            <a:extLst>
              <a:ext uri="{FF2B5EF4-FFF2-40B4-BE49-F238E27FC236}">
                <a16:creationId xmlns="" xmlns:a16="http://schemas.microsoft.com/office/drawing/2014/main" id="{0DA7C19B-6FFC-4225-B3DA-CB0D8C27B409}"/>
              </a:ext>
            </a:extLst>
          </p:cNvPr>
          <p:cNvGrpSpPr/>
          <p:nvPr/>
        </p:nvGrpSpPr>
        <p:grpSpPr>
          <a:xfrm>
            <a:off x="6137531" y="6219580"/>
            <a:ext cx="7428759" cy="468000"/>
            <a:chOff x="5080927" y="5661160"/>
            <a:chExt cx="7428759" cy="577580"/>
          </a:xfrm>
        </p:grpSpPr>
        <p:sp>
          <p:nvSpPr>
            <p:cNvPr id="42" name="Prostokąt 21">
              <a:extLst>
                <a:ext uri="{FF2B5EF4-FFF2-40B4-BE49-F238E27FC236}">
                  <a16:creationId xmlns="" xmlns:a16="http://schemas.microsoft.com/office/drawing/2014/main" id="{36672BF9-EF3A-40B2-9214-EB3AFD376D3C}"/>
                </a:ext>
              </a:extLst>
            </p:cNvPr>
            <p:cNvSpPr/>
            <p:nvPr/>
          </p:nvSpPr>
          <p:spPr>
            <a:xfrm>
              <a:off x="5794443" y="5661160"/>
              <a:ext cx="6715243" cy="577580"/>
            </a:xfrm>
            <a:prstGeom prst="rect">
              <a:avLst/>
            </a:prstGeom>
            <a:solidFill>
              <a:srgbClr val="FFFFFF"/>
            </a:solidFill>
            <a:ln w="12701" cap="flat">
              <a:solidFill>
                <a:srgbClr val="A43757"/>
              </a:solidFill>
              <a:prstDash val="solid"/>
              <a:miter/>
            </a:ln>
          </p:spPr>
          <p:txBody>
            <a:bodyPr vert="horz" wrap="square" lIns="179981" tIns="45720" rIns="179981" bIns="45720" anchor="ctr" anchorCtr="0" compatLnSpc="1">
              <a:noAutofit/>
            </a:bodyPr>
            <a:lstStyle/>
            <a:p>
              <a:pPr>
                <a:defRPr sz="1800" b="0" i="0" u="none" strike="noStrike" kern="0" cap="none" spc="0" baseline="0">
                  <a:solidFill>
                    <a:srgbClr val="000000"/>
                  </a:solidFill>
                  <a:uFillTx/>
                </a:defRPr>
              </a:pPr>
              <a:r>
                <a:rPr lang="pl-PL" kern="0" dirty="0">
                  <a:solidFill>
                    <a:srgbClr val="6D6E71"/>
                  </a:solidFill>
                  <a:latin typeface="Arial"/>
                </a:rPr>
                <a:t>wójt, burmistrz lub prezydent miasta.</a:t>
              </a:r>
              <a:endParaRPr lang="pl-PL" dirty="0">
                <a:solidFill>
                  <a:srgbClr val="6D6E71"/>
                </a:solidFill>
                <a:latin typeface="Arial"/>
              </a:endParaRPr>
            </a:p>
          </p:txBody>
        </p:sp>
        <p:sp>
          <p:nvSpPr>
            <p:cNvPr id="43" name="Prostokąt 22">
              <a:extLst>
                <a:ext uri="{FF2B5EF4-FFF2-40B4-BE49-F238E27FC236}">
                  <a16:creationId xmlns="" xmlns:a16="http://schemas.microsoft.com/office/drawing/2014/main" id="{20118AAD-CF91-418F-BC86-D51F4A746AA1}"/>
                </a:ext>
              </a:extLst>
            </p:cNvPr>
            <p:cNvSpPr/>
            <p:nvPr/>
          </p:nvSpPr>
          <p:spPr>
            <a:xfrm>
              <a:off x="5080927" y="5661160"/>
              <a:ext cx="713515" cy="577580"/>
            </a:xfrm>
            <a:prstGeom prst="rect">
              <a:avLst/>
            </a:prstGeom>
            <a:solidFill>
              <a:srgbClr val="A43757"/>
            </a:solidFill>
            <a:ln w="12701" cap="flat">
              <a:solidFill>
                <a:srgbClr val="A43757"/>
              </a:solidFill>
              <a:prstDash val="solid"/>
              <a:miter/>
            </a:ln>
          </p:spPr>
          <p:txBody>
            <a:bodyPr vert="horz" wrap="square" lIns="71990" tIns="45720" rIns="7199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3200" b="1" kern="0" dirty="0">
                  <a:solidFill>
                    <a:srgbClr val="FFFFFF"/>
                  </a:solidFill>
                  <a:latin typeface="Arial"/>
                </a:rPr>
                <a:t>10</a:t>
              </a:r>
              <a:endParaRPr lang="pl-PL" sz="3200" b="1" dirty="0">
                <a:solidFill>
                  <a:srgbClr val="FFFFFF"/>
                </a:solidFill>
                <a:latin typeface="Arial"/>
              </a:endParaRPr>
            </a:p>
          </p:txBody>
        </p:sp>
      </p:grpSp>
    </p:spTree>
    <p:extLst>
      <p:ext uri="{BB962C8B-B14F-4D97-AF65-F5344CB8AC3E}">
        <p14:creationId xmlns:p14="http://schemas.microsoft.com/office/powerpoint/2010/main" val="154482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8"/>
          <p:cNvSpPr txBox="1"/>
          <p:nvPr/>
        </p:nvSpPr>
        <p:spPr>
          <a:xfrm>
            <a:off x="5951538" y="-341263"/>
            <a:ext cx="1473198" cy="7540526"/>
          </a:xfrm>
          <a:prstGeom prst="rect">
            <a:avLst/>
          </a:prstGeom>
          <a:noFill/>
          <a:ln cap="flat">
            <a:noFill/>
          </a:ln>
        </p:spPr>
        <p:txBody>
          <a:bodyPr vert="horz" wrap="square" lIns="91440" tIns="45720" rIns="91440" bIns="45720" anchor="t" anchorCtr="0" compatLnSpc="1">
            <a:spAutoFit/>
          </a:bodyPr>
          <a:lstStyle/>
          <a:p>
            <a:pPr fontAlgn="auto" hangingPunct="1">
              <a:spcBef>
                <a:spcPts val="0"/>
              </a:spcBef>
              <a:spcAft>
                <a:spcPts val="0"/>
              </a:spcAft>
              <a:defRPr sz="1800" b="0" i="0" u="none" strike="noStrike" kern="0" cap="none" spc="0" baseline="0">
                <a:solidFill>
                  <a:srgbClr val="000000"/>
                </a:solidFill>
                <a:uFillTx/>
              </a:defRPr>
            </a:pPr>
            <a:r>
              <a:rPr lang="pl-PL" sz="48400" b="1" kern="0" dirty="0">
                <a:solidFill>
                  <a:srgbClr val="A43757"/>
                </a:solidFill>
                <a:latin typeface="Arial"/>
              </a:rPr>
              <a:t>!</a:t>
            </a:r>
            <a:endParaRPr lang="pl-PL" sz="48400" b="1" dirty="0">
              <a:solidFill>
                <a:srgbClr val="A43757"/>
              </a:solidFill>
              <a:latin typeface="Arial"/>
            </a:endParaRPr>
          </a:p>
        </p:txBody>
      </p:sp>
      <p:sp>
        <p:nvSpPr>
          <p:cNvPr id="3" name="Prostokąt 7"/>
          <p:cNvSpPr/>
          <p:nvPr/>
        </p:nvSpPr>
        <p:spPr>
          <a:xfrm>
            <a:off x="2398629" y="758371"/>
            <a:ext cx="8579015" cy="5341257"/>
          </a:xfrm>
          <a:prstGeom prst="rect">
            <a:avLst/>
          </a:prstGeom>
          <a:solidFill>
            <a:srgbClr val="FFFFFF">
              <a:alpha val="76078"/>
            </a:srgbClr>
          </a:solidFill>
          <a:ln cap="flat">
            <a:noFill/>
            <a:prstDash val="solid"/>
          </a:ln>
        </p:spPr>
        <p:txBody>
          <a:bodyPr vert="horz" wrap="square" lIns="91440" tIns="45720" rIns="91440" bIns="45720" anchor="ctr" anchorCtr="0"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3200" kern="0" dirty="0">
                <a:solidFill>
                  <a:srgbClr val="6D6E71"/>
                </a:solidFill>
                <a:latin typeface="Arial"/>
              </a:rPr>
              <a:t>Jeżeli realizacja dwóch lub więcej przedsięwzięć, o których mowa w art. 394 </a:t>
            </a:r>
            <a:br>
              <a:rPr lang="pl-PL" sz="3200" kern="0" dirty="0">
                <a:solidFill>
                  <a:srgbClr val="6D6E71"/>
                </a:solidFill>
                <a:latin typeface="Arial"/>
              </a:rPr>
            </a:br>
            <a:r>
              <a:rPr lang="pl-PL" sz="3200" kern="0" dirty="0">
                <a:solidFill>
                  <a:srgbClr val="6D6E71"/>
                </a:solidFill>
                <a:latin typeface="Arial"/>
              </a:rPr>
              <a:t>ust. 1 pkt 1, 9 i 10 nPW, skutkuje przekroczeniem parametrów określonych dla tych przedsięwzięć, organ właściwy w sprawach zgłoszeń wodnoprawnych </a:t>
            </a:r>
            <a:r>
              <a:rPr lang="pl-PL" sz="3200" b="1" kern="0" dirty="0">
                <a:solidFill>
                  <a:srgbClr val="A43757"/>
                </a:solidFill>
                <a:latin typeface="Arial"/>
              </a:rPr>
              <a:t>orzeka, </a:t>
            </a:r>
            <a:br>
              <a:rPr lang="pl-PL" sz="3200" b="1" kern="0" dirty="0">
                <a:solidFill>
                  <a:srgbClr val="A43757"/>
                </a:solidFill>
                <a:latin typeface="Arial"/>
              </a:rPr>
            </a:br>
            <a:r>
              <a:rPr lang="pl-PL" sz="3200" b="1" kern="0" dirty="0">
                <a:solidFill>
                  <a:srgbClr val="A43757"/>
                </a:solidFill>
                <a:latin typeface="Arial"/>
              </a:rPr>
              <a:t>w drodze decyzji, o obowiązku uzyskania pozwolenia wodnoprawnego.</a:t>
            </a:r>
            <a:endParaRPr lang="pl-PL" sz="3200" b="1" dirty="0">
              <a:solidFill>
                <a:srgbClr val="A43757"/>
              </a:solidFill>
              <a:latin typeface="Arial"/>
            </a:endParaRPr>
          </a:p>
        </p:txBody>
      </p:sp>
    </p:spTree>
    <p:extLst>
      <p:ext uri="{BB962C8B-B14F-4D97-AF65-F5344CB8AC3E}">
        <p14:creationId xmlns:p14="http://schemas.microsoft.com/office/powerpoint/2010/main" val="639073501"/>
      </p:ext>
    </p:extLst>
  </p:cSld>
  <p:clrMapOvr>
    <a:masterClrMapping/>
  </p:clrMapOvr>
  <p:transition spd="slow">
    <p:push dir="u"/>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82C79E0C-232D-4E11-9B8D-0944563B9803}"/>
              </a:ext>
            </a:extLst>
          </p:cNvPr>
          <p:cNvSpPr txBox="1"/>
          <p:nvPr/>
        </p:nvSpPr>
        <p:spPr>
          <a:xfrm>
            <a:off x="1641933" y="841824"/>
            <a:ext cx="8826502" cy="63499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pl-PL" sz="2400" b="0" i="0" u="none" strike="noStrike" kern="0" cap="none" spc="0" baseline="0" dirty="0">
              <a:solidFill>
                <a:srgbClr val="6D6E71"/>
              </a:solidFill>
              <a:uFillTx/>
              <a:latin typeface="Arial"/>
            </a:endParaRPr>
          </a:p>
        </p:txBody>
      </p:sp>
      <p:sp>
        <p:nvSpPr>
          <p:cNvPr id="3" name="Prostokąt 7">
            <a:extLst>
              <a:ext uri="{FF2B5EF4-FFF2-40B4-BE49-F238E27FC236}">
                <a16:creationId xmlns="" xmlns:a16="http://schemas.microsoft.com/office/drawing/2014/main" id="{AAE4A641-7920-4CD7-BC11-564C63635724}"/>
              </a:ext>
            </a:extLst>
          </p:cNvPr>
          <p:cNvSpPr/>
          <p:nvPr/>
        </p:nvSpPr>
        <p:spPr>
          <a:xfrm>
            <a:off x="978065" y="2426443"/>
            <a:ext cx="9141823" cy="3739850"/>
          </a:xfrm>
          <a:prstGeom prst="rect">
            <a:avLst/>
          </a:prstGeom>
          <a:no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9600" b="1" i="0" u="none" strike="noStrike" kern="1200" cap="none" spc="0" baseline="0" dirty="0">
                <a:solidFill>
                  <a:srgbClr val="6D6E71"/>
                </a:solidFill>
                <a:uFillTx/>
                <a:latin typeface="Arial"/>
              </a:rPr>
              <a:t>Jakie…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2800" i="0" u="none" strike="noStrike" kern="1200" cap="none" spc="0" baseline="0" dirty="0">
                <a:solidFill>
                  <a:srgbClr val="6D6E71"/>
                </a:solidFill>
                <a:uFillTx/>
                <a:latin typeface="Arial"/>
              </a:rPr>
              <a:t>organy są właściwe w sprawach zgód wodnoprawnych </a:t>
            </a:r>
            <a:endParaRPr lang="pl-PL" sz="2800" i="0" u="none" strike="noStrike" kern="1200" cap="none" spc="0" baseline="0" dirty="0">
              <a:solidFill>
                <a:srgbClr val="A43757"/>
              </a:solidFill>
              <a:uFillTx/>
              <a:latin typeface="Arial"/>
            </a:endParaRPr>
          </a:p>
        </p:txBody>
      </p:sp>
      <p:sp>
        <p:nvSpPr>
          <p:cNvPr id="5" name="Prostokąt 4">
            <a:extLst>
              <a:ext uri="{FF2B5EF4-FFF2-40B4-BE49-F238E27FC236}">
                <a16:creationId xmlns="" xmlns:a16="http://schemas.microsoft.com/office/drawing/2014/main" id="{BE3F4678-7513-4B1B-B657-593EDE29BFD1}"/>
              </a:ext>
            </a:extLst>
          </p:cNvPr>
          <p:cNvSpPr/>
          <p:nvPr/>
        </p:nvSpPr>
        <p:spPr>
          <a:xfrm>
            <a:off x="8637654" y="81888"/>
            <a:ext cx="3419526" cy="6447919"/>
          </a:xfrm>
          <a:prstGeom prst="rect">
            <a:avLst/>
          </a:prstGeom>
        </p:spPr>
        <p:txBody>
          <a:bodyPr wrap="none">
            <a:spAutoFit/>
          </a:bodyPr>
          <a:lstStyle/>
          <a:p>
            <a:pPr lvl="0">
              <a:defRPr sz="1800" b="0" i="0" u="none" strike="noStrike" kern="0" cap="none" spc="0" baseline="0">
                <a:solidFill>
                  <a:srgbClr val="000000"/>
                </a:solidFill>
                <a:uFillTx/>
              </a:defRPr>
            </a:pPr>
            <a:r>
              <a:rPr lang="pl-PL" sz="41300" b="1" kern="0" dirty="0">
                <a:solidFill>
                  <a:srgbClr val="A43757"/>
                </a:solidFill>
                <a:latin typeface="Arial"/>
              </a:rPr>
              <a:t>?</a:t>
            </a:r>
            <a:endParaRPr lang="pl-PL" sz="41300" b="1" dirty="0">
              <a:solidFill>
                <a:srgbClr val="A43757"/>
              </a:solidFill>
              <a:latin typeface="Arial"/>
            </a:endParaRPr>
          </a:p>
        </p:txBody>
      </p:sp>
      <p:pic>
        <p:nvPicPr>
          <p:cNvPr id="6" name="Obraz 8">
            <a:extLst>
              <a:ext uri="{FF2B5EF4-FFF2-40B4-BE49-F238E27FC236}">
                <a16:creationId xmlns="" xmlns:a16="http://schemas.microsoft.com/office/drawing/2014/main" id="{DE16B754-6AEB-4F2A-A359-3F597A943F54}"/>
              </a:ext>
            </a:extLst>
          </p:cNvPr>
          <p:cNvPicPr>
            <a:picLocks noChangeAspect="1"/>
          </p:cNvPicPr>
          <p:nvPr/>
        </p:nvPicPr>
        <p:blipFill>
          <a:blip r:embed="rId2"/>
          <a:srcRect/>
          <a:stretch>
            <a:fillRect/>
          </a:stretch>
        </p:blipFill>
        <p:spPr>
          <a:xfrm>
            <a:off x="-29028" y="691707"/>
            <a:ext cx="2994275" cy="774277"/>
          </a:xfrm>
          <a:prstGeom prst="rect">
            <a:avLst/>
          </a:prstGeom>
          <a:noFill/>
          <a:ln cap="flat">
            <a:noFill/>
          </a:ln>
        </p:spPr>
      </p:pic>
    </p:spTree>
    <p:extLst>
      <p:ext uri="{BB962C8B-B14F-4D97-AF65-F5344CB8AC3E}">
        <p14:creationId xmlns:p14="http://schemas.microsoft.com/office/powerpoint/2010/main" val="426355464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82C79E0C-232D-4E11-9B8D-0944563B9803}"/>
              </a:ext>
            </a:extLst>
          </p:cNvPr>
          <p:cNvSpPr txBox="1"/>
          <p:nvPr/>
        </p:nvSpPr>
        <p:spPr>
          <a:xfrm>
            <a:off x="1641933" y="841824"/>
            <a:ext cx="8826502" cy="63499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pl-PL" sz="2400" b="0" i="0" u="none" strike="noStrike" kern="0" cap="none" spc="0" baseline="0" dirty="0">
              <a:solidFill>
                <a:srgbClr val="6D6E71"/>
              </a:solidFill>
              <a:uFillTx/>
              <a:latin typeface="Arial"/>
            </a:endParaRPr>
          </a:p>
        </p:txBody>
      </p:sp>
      <p:sp>
        <p:nvSpPr>
          <p:cNvPr id="7" name="Prostokąt zaokrąglony 43">
            <a:extLst>
              <a:ext uri="{FF2B5EF4-FFF2-40B4-BE49-F238E27FC236}">
                <a16:creationId xmlns="" xmlns:a16="http://schemas.microsoft.com/office/drawing/2014/main" id="{6042C256-4CF9-466B-B063-354137D8B2BD}"/>
              </a:ext>
            </a:extLst>
          </p:cNvPr>
          <p:cNvSpPr/>
          <p:nvPr/>
        </p:nvSpPr>
        <p:spPr>
          <a:xfrm>
            <a:off x="1641933" y="2541128"/>
            <a:ext cx="5783436" cy="1054100"/>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A43757"/>
          </a:solidFill>
          <a:ln w="6345" cap="flat">
            <a:solidFill>
              <a:srgbClr val="A43757"/>
            </a:solidFill>
            <a:prstDash val="solid"/>
            <a:miter/>
          </a:ln>
        </p:spPr>
        <p:txBody>
          <a:bodyPr lIns="180000" tIns="0" rIns="180000" anchor="ctr" anchorCtr="1"/>
          <a:lstStyle/>
          <a:p>
            <a:pPr algn="just" eaLnBrk="1" fontAlgn="auto" hangingPunct="1">
              <a:spcBef>
                <a:spcPts val="0"/>
              </a:spcBef>
              <a:spcAft>
                <a:spcPts val="0"/>
              </a:spcAft>
              <a:defRPr sz="1800" b="0" i="0" u="none" strike="noStrike" kern="0" cap="none" spc="0" baseline="0">
                <a:solidFill>
                  <a:srgbClr val="000000"/>
                </a:solidFill>
                <a:uFillTx/>
              </a:defRPr>
            </a:pPr>
            <a:r>
              <a:rPr lang="pl-PL" kern="0" dirty="0">
                <a:solidFill>
                  <a:prstClr val="white"/>
                </a:solidFill>
                <a:latin typeface="Arial"/>
              </a:rPr>
              <a:t>1. Organem właściwym w sprawie zgód wodnoprawnych są właściwe organy Wód Polskich.</a:t>
            </a:r>
            <a:endParaRPr lang="pl-PL" sz="1200" kern="0" dirty="0">
              <a:solidFill>
                <a:prstClr val="white"/>
              </a:solidFill>
              <a:latin typeface="Arial"/>
            </a:endParaRPr>
          </a:p>
        </p:txBody>
      </p:sp>
      <p:sp>
        <p:nvSpPr>
          <p:cNvPr id="8" name="Prostokąt zaokrąglony 43">
            <a:extLst>
              <a:ext uri="{FF2B5EF4-FFF2-40B4-BE49-F238E27FC236}">
                <a16:creationId xmlns="" xmlns:a16="http://schemas.microsoft.com/office/drawing/2014/main" id="{D4C5DB7C-69D9-4B49-A21E-A538B703917E}"/>
              </a:ext>
            </a:extLst>
          </p:cNvPr>
          <p:cNvSpPr/>
          <p:nvPr/>
        </p:nvSpPr>
        <p:spPr>
          <a:xfrm>
            <a:off x="1641933" y="3918306"/>
            <a:ext cx="9848661" cy="1270639"/>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chemeClr val="bg1"/>
          </a:solidFill>
          <a:ln w="6345" cap="flat">
            <a:solidFill>
              <a:srgbClr val="A43757"/>
            </a:solidFill>
            <a:prstDash val="solid"/>
            <a:miter/>
          </a:ln>
        </p:spPr>
        <p:txBody>
          <a:bodyPr tIns="324000" anchorCtr="1"/>
          <a:lstStyle/>
          <a:p>
            <a:pPr algn="just" eaLnBrk="1" fontAlgn="auto" hangingPunct="1">
              <a:spcBef>
                <a:spcPts val="0"/>
              </a:spcBef>
              <a:spcAft>
                <a:spcPts val="0"/>
              </a:spcAft>
              <a:defRPr sz="1800" b="0" i="0" u="none" strike="noStrike" kern="0" cap="none" spc="0" baseline="0">
                <a:solidFill>
                  <a:srgbClr val="000000"/>
                </a:solidFill>
                <a:uFillTx/>
              </a:defRPr>
            </a:pPr>
            <a:r>
              <a:rPr lang="pl-PL" sz="2000" kern="0" dirty="0">
                <a:solidFill>
                  <a:srgbClr val="6D6E71"/>
                </a:solidFill>
                <a:latin typeface="Arial"/>
              </a:rPr>
              <a:t>2. Organem właściwym w sprawie zgód wodnoprawnych jest </a:t>
            </a:r>
            <a:r>
              <a:rPr lang="pl-PL" sz="2000" b="1" kern="0" dirty="0">
                <a:solidFill>
                  <a:srgbClr val="A43757"/>
                </a:solidFill>
                <a:latin typeface="Arial"/>
              </a:rPr>
              <a:t>minister właściwy do spraw gospodarki wodnej</a:t>
            </a:r>
            <a:r>
              <a:rPr lang="pl-PL" sz="2000" kern="0" dirty="0">
                <a:solidFill>
                  <a:srgbClr val="6D6E71"/>
                </a:solidFill>
                <a:latin typeface="Arial"/>
              </a:rPr>
              <a:t>, jeżeli wnioskodawcą są Wody Polskie.</a:t>
            </a:r>
            <a:endParaRPr lang="pl-PL" sz="2000" b="1" kern="0" dirty="0">
              <a:solidFill>
                <a:prstClr val="white"/>
              </a:solidFill>
              <a:latin typeface="Arial"/>
            </a:endParaRPr>
          </a:p>
        </p:txBody>
      </p:sp>
      <p:pic>
        <p:nvPicPr>
          <p:cNvPr id="9" name="Obraz 24">
            <a:extLst>
              <a:ext uri="{FF2B5EF4-FFF2-40B4-BE49-F238E27FC236}">
                <a16:creationId xmlns="" xmlns:a16="http://schemas.microsoft.com/office/drawing/2014/main" id="{7012EB01-AF37-4210-82C3-E7D65466FE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3075" y="2342653"/>
            <a:ext cx="3336332" cy="145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ymbol zastępczy tekstu 1">
            <a:extLst>
              <a:ext uri="{FF2B5EF4-FFF2-40B4-BE49-F238E27FC236}">
                <a16:creationId xmlns="" xmlns:a16="http://schemas.microsoft.com/office/drawing/2014/main" id="{FC5620DF-7BC9-449A-8AD1-FF5CE753931C}"/>
              </a:ext>
            </a:extLst>
          </p:cNvPr>
          <p:cNvSpPr txBox="1"/>
          <p:nvPr/>
        </p:nvSpPr>
        <p:spPr>
          <a:xfrm>
            <a:off x="1827583" y="755651"/>
            <a:ext cx="10849740" cy="688972"/>
          </a:xfrm>
          <a:prstGeom prst="rect">
            <a:avLst/>
          </a:prstGeom>
          <a:noFill/>
          <a:ln cap="flat">
            <a:noFill/>
          </a:ln>
        </p:spPr>
        <p:txBody>
          <a:bodyPr vert="horz" wrap="square" lIns="91440" tIns="45720" rIns="91440" bIns="45720" anchor="ctr" anchorCtr="0" compatLnSpc="1">
            <a:noAutofit/>
          </a:bodyPr>
          <a:lstStyle/>
          <a:p>
            <a:pPr lvl="0" fontAlgn="auto" hangingPunct="1">
              <a:spcBef>
                <a:spcPts val="0"/>
              </a:spcBef>
              <a:spcAft>
                <a:spcPts val="0"/>
              </a:spcAft>
              <a:defRPr sz="1800" b="0" i="0" u="none" strike="noStrike" kern="0" cap="none" spc="0" baseline="0">
                <a:solidFill>
                  <a:srgbClr val="000000"/>
                </a:solidFill>
                <a:uFillTx/>
              </a:defRPr>
            </a:pPr>
            <a:r>
              <a:rPr lang="pl-PL" i="0" u="none" strike="noStrike" kern="1200" cap="none" spc="0" baseline="0" dirty="0">
                <a:solidFill>
                  <a:srgbClr val="6D6E71"/>
                </a:solidFill>
                <a:uFillTx/>
                <a:latin typeface="Arial"/>
              </a:rPr>
              <a:t>ORGANY WŁAŚCIWE W SPRAWACH ZGÓD WODNOPRAWNYCH </a:t>
            </a:r>
          </a:p>
        </p:txBody>
      </p:sp>
      <p:sp>
        <p:nvSpPr>
          <p:cNvPr id="11" name="Prostokąt 21">
            <a:extLst>
              <a:ext uri="{FF2B5EF4-FFF2-40B4-BE49-F238E27FC236}">
                <a16:creationId xmlns="" xmlns:a16="http://schemas.microsoft.com/office/drawing/2014/main" id="{B666FB6B-1A36-4FA4-AEE2-D3151353161D}"/>
              </a:ext>
            </a:extLst>
          </p:cNvPr>
          <p:cNvSpPr/>
          <p:nvPr/>
        </p:nvSpPr>
        <p:spPr>
          <a:xfrm>
            <a:off x="10494410" y="6189853"/>
            <a:ext cx="1697590" cy="488262"/>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1600" b="1" i="0" u="none" strike="noStrike" kern="1200" cap="none" spc="0" baseline="0" dirty="0">
                <a:solidFill>
                  <a:srgbClr val="FFFFFF"/>
                </a:solidFill>
                <a:uFillTx/>
                <a:latin typeface="Arial"/>
              </a:rPr>
              <a:t>Art. </a:t>
            </a:r>
            <a:r>
              <a:rPr lang="pl-PL" sz="1600" b="1" dirty="0">
                <a:solidFill>
                  <a:srgbClr val="FFFFFF"/>
                </a:solidFill>
                <a:latin typeface="Arial"/>
              </a:rPr>
              <a:t>397 </a:t>
            </a:r>
            <a:r>
              <a:rPr lang="pl-PL" sz="1600" b="1" i="0" u="none" strike="noStrike" kern="1200" cap="none" spc="0" baseline="0" dirty="0">
                <a:solidFill>
                  <a:srgbClr val="FFFFFF"/>
                </a:solidFill>
                <a:uFillTx/>
                <a:latin typeface="Arial"/>
              </a:rPr>
              <a:t>nPW</a:t>
            </a:r>
          </a:p>
        </p:txBody>
      </p:sp>
    </p:spTree>
    <p:extLst>
      <p:ext uri="{BB962C8B-B14F-4D97-AF65-F5344CB8AC3E}">
        <p14:creationId xmlns:p14="http://schemas.microsoft.com/office/powerpoint/2010/main" val="330310976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trzałka w dół 2">
            <a:extLst>
              <a:ext uri="{FF2B5EF4-FFF2-40B4-BE49-F238E27FC236}">
                <a16:creationId xmlns="" xmlns:a16="http://schemas.microsoft.com/office/drawing/2014/main" id="{B9B19477-6732-4E71-A5EF-EBE4B5B8C7F3}"/>
              </a:ext>
            </a:extLst>
          </p:cNvPr>
          <p:cNvSpPr>
            <a:spLocks/>
          </p:cNvSpPr>
          <p:nvPr/>
        </p:nvSpPr>
        <p:spPr bwMode="auto">
          <a:xfrm>
            <a:off x="6111779" y="2328966"/>
            <a:ext cx="311341" cy="373063"/>
          </a:xfrm>
          <a:custGeom>
            <a:avLst/>
            <a:gdLst>
              <a:gd name="T0" fmla="*/ 9013362 w 21600"/>
              <a:gd name="T1" fmla="*/ 0 h 21600"/>
              <a:gd name="T2" fmla="*/ 18026724 w 21600"/>
              <a:gd name="T3" fmla="*/ 8964347 h 21600"/>
              <a:gd name="T4" fmla="*/ 9013362 w 21600"/>
              <a:gd name="T5" fmla="*/ 17928693 h 21600"/>
              <a:gd name="T6" fmla="*/ 0 w 21600"/>
              <a:gd name="T7" fmla="*/ 8964347 h 21600"/>
              <a:gd name="T8" fmla="*/ 0 w 21600"/>
              <a:gd name="T9" fmla="*/ 8964347 h 21600"/>
              <a:gd name="T10" fmla="*/ 18026724 w 21600"/>
              <a:gd name="T11" fmla="*/ 8964347 h 21600"/>
              <a:gd name="T12" fmla="*/ 17694720 60000 65536"/>
              <a:gd name="T13" fmla="*/ 0 60000 65536"/>
              <a:gd name="T14" fmla="*/ 5898240 60000 65536"/>
              <a:gd name="T15" fmla="*/ 11796480 60000 65536"/>
              <a:gd name="T16" fmla="*/ 11796480 60000 65536"/>
              <a:gd name="T17" fmla="*/ 0 60000 65536"/>
              <a:gd name="T18" fmla="*/ 5400 w 21600"/>
              <a:gd name="T19" fmla="*/ 0 h 21600"/>
              <a:gd name="T20" fmla="*/ 16200 w 21600"/>
              <a:gd name="T21" fmla="*/ 162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400" y="0"/>
                </a:moveTo>
                <a:lnTo>
                  <a:pt x="5400" y="10800"/>
                </a:lnTo>
                <a:lnTo>
                  <a:pt x="0" y="10800"/>
                </a:lnTo>
                <a:lnTo>
                  <a:pt x="10800" y="21600"/>
                </a:lnTo>
                <a:lnTo>
                  <a:pt x="21600" y="10800"/>
                </a:lnTo>
                <a:lnTo>
                  <a:pt x="16200" y="10800"/>
                </a:lnTo>
                <a:lnTo>
                  <a:pt x="16200" y="0"/>
                </a:lnTo>
                <a:lnTo>
                  <a:pt x="5400" y="0"/>
                </a:lnTo>
                <a:close/>
              </a:path>
            </a:pathLst>
          </a:custGeom>
          <a:solidFill>
            <a:srgbClr val="A43757"/>
          </a:solidFill>
          <a:ln>
            <a:noFill/>
          </a:ln>
          <a:extLst>
            <a:ext uri="{91240B29-F687-4F45-9708-019B960494DF}">
              <a14:hiddenLine xmlns:a14="http://schemas.microsoft.com/office/drawing/2010/main" w="9525" cap="flat">
                <a:solidFill>
                  <a:srgbClr val="000000"/>
                </a:solidFill>
                <a:prstDash val="solid"/>
                <a:round/>
                <a:headEnd/>
                <a:tailEnd/>
              </a14:hiddenLine>
            </a:ext>
          </a:extLst>
        </p:spPr>
        <p:txBody>
          <a:bodyPr anchor="ctr" anchorCtr="1"/>
          <a:lstStyle/>
          <a:p>
            <a:endParaRPr lang="pl-PL" dirty="0"/>
          </a:p>
        </p:txBody>
      </p:sp>
      <p:sp>
        <p:nvSpPr>
          <p:cNvPr id="133123" name="Prostokąt zaokrąglony 12">
            <a:extLst>
              <a:ext uri="{FF2B5EF4-FFF2-40B4-BE49-F238E27FC236}">
                <a16:creationId xmlns="" xmlns:a16="http://schemas.microsoft.com/office/drawing/2014/main" id="{57CB6C62-EF88-4930-83A3-210403B54C7D}"/>
              </a:ext>
            </a:extLst>
          </p:cNvPr>
          <p:cNvSpPr>
            <a:spLocks/>
          </p:cNvSpPr>
          <p:nvPr/>
        </p:nvSpPr>
        <p:spPr bwMode="auto">
          <a:xfrm>
            <a:off x="1455738" y="1619480"/>
            <a:ext cx="9847262" cy="892365"/>
          </a:xfrm>
          <a:custGeom>
            <a:avLst/>
            <a:gdLst>
              <a:gd name="T0" fmla="*/ 4923631 w 9846944"/>
              <a:gd name="T1" fmla="*/ 0 h 708952"/>
              <a:gd name="T2" fmla="*/ 9847262 w 9846944"/>
              <a:gd name="T3" fmla="*/ 354806 h 708952"/>
              <a:gd name="T4" fmla="*/ 4923631 w 9846944"/>
              <a:gd name="T5" fmla="*/ 709612 h 708952"/>
              <a:gd name="T6" fmla="*/ 0 w 9846944"/>
              <a:gd name="T7" fmla="*/ 354806 h 708952"/>
              <a:gd name="T8" fmla="*/ 17694720 60000 65536"/>
              <a:gd name="T9" fmla="*/ 0 60000 65536"/>
              <a:gd name="T10" fmla="*/ 5898240 60000 65536"/>
              <a:gd name="T11" fmla="*/ 11796480 60000 65536"/>
              <a:gd name="T12" fmla="*/ 0 w 9846944"/>
              <a:gd name="T13" fmla="*/ 0 h 708952"/>
              <a:gd name="T14" fmla="*/ 9846944 w 9846944"/>
              <a:gd name="T15" fmla="*/ 708952 h 708952"/>
            </a:gdLst>
            <a:ahLst/>
            <a:cxnLst>
              <a:cxn ang="T8">
                <a:pos x="T0" y="T1"/>
              </a:cxn>
              <a:cxn ang="T9">
                <a:pos x="T2" y="T3"/>
              </a:cxn>
              <a:cxn ang="T10">
                <a:pos x="T4" y="T5"/>
              </a:cxn>
              <a:cxn ang="T11">
                <a:pos x="T6" y="T7"/>
              </a:cxn>
            </a:cxnLst>
            <a:rect l="T12" t="T13" r="T14" b="T15"/>
            <a:pathLst>
              <a:path w="9846944" h="708952">
                <a:moveTo>
                  <a:pt x="0" y="0"/>
                </a:moveTo>
                <a:lnTo>
                  <a:pt x="0" y="708952"/>
                </a:lnTo>
                <a:lnTo>
                  <a:pt x="9846944" y="708952"/>
                </a:lnTo>
                <a:lnTo>
                  <a:pt x="9846944" y="0"/>
                </a:lnTo>
                <a:lnTo>
                  <a:pt x="0" y="0"/>
                </a:lnTo>
                <a:close/>
              </a:path>
            </a:pathLst>
          </a:custGeom>
          <a:solidFill>
            <a:srgbClr val="A4375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6000" rIns="216000"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l-PL" altLang="pl-PL" sz="1500" dirty="0">
                <a:solidFill>
                  <a:schemeClr val="bg1"/>
                </a:solidFill>
                <a:latin typeface="Arial" panose="020B0604020202020204" pitchFamily="34" charset="0"/>
                <a:cs typeface="Arial" panose="020B0604020202020204" pitchFamily="34" charset="0"/>
              </a:rPr>
              <a:t>Organem właściwym w rozumieniu przepisów ustawy z dnia 14 czerwca 1960 r. - Kodeks postępowania administracyjnego w sprawie zgód wodnoprawnych jest:</a:t>
            </a:r>
          </a:p>
          <a:p>
            <a:pPr algn="just" eaLnBrk="1" hangingPunct="1"/>
            <a:r>
              <a:rPr lang="pl-PL" altLang="pl-PL" sz="1500" b="1" dirty="0">
                <a:solidFill>
                  <a:schemeClr val="bg1"/>
                </a:solidFill>
                <a:latin typeface="Arial" panose="020B0604020202020204" pitchFamily="34" charset="0"/>
                <a:cs typeface="Arial" panose="020B0604020202020204" pitchFamily="34" charset="0"/>
              </a:rPr>
              <a:t>1) dyrektor regionalnego zarządu gospodarki wodnej Wód Polskich w sprawach:</a:t>
            </a:r>
          </a:p>
        </p:txBody>
      </p:sp>
      <p:sp>
        <p:nvSpPr>
          <p:cNvPr id="5" name="Prostokąt 6">
            <a:extLst>
              <a:ext uri="{FF2B5EF4-FFF2-40B4-BE49-F238E27FC236}">
                <a16:creationId xmlns="" xmlns:a16="http://schemas.microsoft.com/office/drawing/2014/main" id="{6FE96BCC-1AB0-490D-9FDF-4DF87275CF69}"/>
              </a:ext>
            </a:extLst>
          </p:cNvPr>
          <p:cNvSpPr/>
          <p:nvPr/>
        </p:nvSpPr>
        <p:spPr>
          <a:xfrm>
            <a:off x="1455738" y="2702029"/>
            <a:ext cx="9847262" cy="3946735"/>
          </a:xfrm>
          <a:prstGeom prst="rect">
            <a:avLst/>
          </a:prstGeom>
          <a:solidFill>
            <a:srgbClr val="FFFFFF"/>
          </a:solidFill>
          <a:ln w="19046" cap="flat">
            <a:solidFill>
              <a:srgbClr val="A43757"/>
            </a:solidFill>
            <a:prstDash val="solid"/>
            <a:miter/>
          </a:ln>
        </p:spPr>
        <p:txBody>
          <a:bodyPr lIns="215999" rIns="216000" anchor="ctr"/>
          <a:lstStyle/>
          <a:p>
            <a:pPr marL="457200" indent="-457200" eaLnBrk="1" fontAlgn="auto" hangingPunct="1">
              <a:spcBef>
                <a:spcPts val="0"/>
              </a:spcBef>
              <a:spcAft>
                <a:spcPts val="0"/>
              </a:spcAft>
              <a:buAutoNum type="alphaLcParenR"/>
              <a:defRPr sz="1800" b="0" i="0" u="none" strike="noStrike" kern="0" cap="none" spc="0" baseline="0">
                <a:solidFill>
                  <a:srgbClr val="000000"/>
                </a:solidFill>
                <a:uFillTx/>
              </a:defRPr>
            </a:pPr>
            <a:r>
              <a:rPr lang="pl-PL" b="1" kern="0" dirty="0">
                <a:solidFill>
                  <a:srgbClr val="6D6E71"/>
                </a:solidFill>
                <a:latin typeface="Arial"/>
              </a:rPr>
              <a:t>pozwoleń wodnoprawnych, o których mowa w art. </a:t>
            </a:r>
            <a:r>
              <a:rPr lang="pl-PL" b="1" kern="0" dirty="0">
                <a:solidFill>
                  <a:srgbClr val="A43757"/>
                </a:solidFill>
                <a:latin typeface="Arial"/>
              </a:rPr>
              <a:t>388 ust. 1 pkt 1 nPW</a:t>
            </a:r>
            <a:r>
              <a:rPr lang="pl-PL" b="1" kern="0" dirty="0">
                <a:solidFill>
                  <a:srgbClr val="6D6E71"/>
                </a:solidFill>
                <a:latin typeface="Arial"/>
              </a:rPr>
              <a:t>:</a:t>
            </a:r>
          </a:p>
          <a:p>
            <a:pPr eaLnBrk="1" fontAlgn="auto" hangingPunct="1">
              <a:spcBef>
                <a:spcPts val="0"/>
              </a:spcBef>
              <a:spcAft>
                <a:spcPts val="0"/>
              </a:spcAft>
              <a:defRPr sz="1800" b="0" i="0" u="none" strike="noStrike" kern="0" cap="none" spc="0" baseline="0">
                <a:solidFill>
                  <a:srgbClr val="000000"/>
                </a:solidFill>
                <a:uFillTx/>
              </a:defRPr>
            </a:pPr>
            <a:r>
              <a:rPr lang="pl-PL" kern="0" dirty="0">
                <a:solidFill>
                  <a:srgbClr val="6D6E71"/>
                </a:solidFill>
                <a:latin typeface="Arial"/>
              </a:rPr>
              <a:t>– </a:t>
            </a:r>
            <a:r>
              <a:rPr lang="pl-PL" sz="1400" kern="0" dirty="0">
                <a:solidFill>
                  <a:srgbClr val="6D6E71"/>
                </a:solidFill>
                <a:latin typeface="Arial"/>
              </a:rPr>
              <a:t>jeżeli korzystanie z usług wodnych, wykonywanie urządzeń wodnych lub eksploatacja instalacji lub urządzeń wodnych są związane z przedsięwzięciami lub instalacjami, o których mowa </a:t>
            </a:r>
            <a:r>
              <a:rPr lang="pl-PL" sz="1400" b="1" kern="0" dirty="0">
                <a:solidFill>
                  <a:srgbClr val="6D6E71"/>
                </a:solidFill>
                <a:latin typeface="Arial"/>
              </a:rPr>
              <a:t>w art. 378 ust. 2a ustawy z dnia 27 kwietnia 2001 r. - Prawo ochrony środowiska,</a:t>
            </a:r>
          </a:p>
          <a:p>
            <a:pPr eaLnBrk="1" fontAlgn="auto" hangingPunct="1">
              <a:spcBef>
                <a:spcPts val="0"/>
              </a:spcBef>
              <a:spcAft>
                <a:spcPts val="0"/>
              </a:spcAft>
              <a:defRPr sz="1800" b="0" i="0" u="none" strike="noStrike" kern="0" cap="none" spc="0" baseline="0">
                <a:solidFill>
                  <a:srgbClr val="000000"/>
                </a:solidFill>
                <a:uFillTx/>
              </a:defRPr>
            </a:pPr>
            <a:r>
              <a:rPr lang="pl-PL" sz="1400" kern="0" dirty="0">
                <a:solidFill>
                  <a:srgbClr val="6D6E71"/>
                </a:solidFill>
                <a:latin typeface="Arial"/>
              </a:rPr>
              <a:t>– na wykonanie budowli przeciwpowodziowych,</a:t>
            </a:r>
          </a:p>
          <a:p>
            <a:pPr eaLnBrk="1" fontAlgn="auto" hangingPunct="1">
              <a:spcBef>
                <a:spcPts val="0"/>
              </a:spcBef>
              <a:spcAft>
                <a:spcPts val="0"/>
              </a:spcAft>
              <a:defRPr sz="1800" b="0" i="0" u="none" strike="noStrike" kern="0" cap="none" spc="0" baseline="0">
                <a:solidFill>
                  <a:srgbClr val="000000"/>
                </a:solidFill>
                <a:uFillTx/>
              </a:defRPr>
            </a:pPr>
            <a:r>
              <a:rPr lang="pl-PL" sz="1400" kern="0" dirty="0">
                <a:solidFill>
                  <a:srgbClr val="6D6E71"/>
                </a:solidFill>
                <a:latin typeface="Arial"/>
              </a:rPr>
              <a:t>– na przerzuty wody i wykonanie niezbędnych do tego urządzeń wodnych,</a:t>
            </a:r>
          </a:p>
          <a:p>
            <a:pPr eaLnBrk="1" fontAlgn="auto" hangingPunct="1">
              <a:spcBef>
                <a:spcPts val="0"/>
              </a:spcBef>
              <a:spcAft>
                <a:spcPts val="0"/>
              </a:spcAft>
              <a:defRPr sz="1800" b="0" i="0" u="none" strike="noStrike" kern="0" cap="none" spc="0" baseline="0">
                <a:solidFill>
                  <a:srgbClr val="000000"/>
                </a:solidFill>
                <a:uFillTx/>
              </a:defRPr>
            </a:pPr>
            <a:r>
              <a:rPr lang="pl-PL" sz="1400" kern="0" dirty="0">
                <a:solidFill>
                  <a:srgbClr val="6D6E71"/>
                </a:solidFill>
                <a:latin typeface="Arial"/>
              </a:rPr>
              <a:t>– na wprowadzanie do wód powierzchniowych substancji hamujących rozwój glonów,</a:t>
            </a:r>
          </a:p>
          <a:p>
            <a:pPr eaLnBrk="1" fontAlgn="auto" hangingPunct="1">
              <a:spcBef>
                <a:spcPts val="0"/>
              </a:spcBef>
              <a:spcAft>
                <a:spcPts val="0"/>
              </a:spcAft>
              <a:defRPr sz="1800" b="0" i="0" u="none" strike="noStrike" kern="0" cap="none" spc="0" baseline="0">
                <a:solidFill>
                  <a:srgbClr val="000000"/>
                </a:solidFill>
                <a:uFillTx/>
              </a:defRPr>
            </a:pPr>
            <a:r>
              <a:rPr lang="pl-PL" sz="1400" kern="0" dirty="0">
                <a:solidFill>
                  <a:srgbClr val="6D6E71"/>
                </a:solidFill>
                <a:latin typeface="Arial"/>
              </a:rPr>
              <a:t>– na działania związane z rekultywacją wód powierzchniowych lub wód podziemnych,</a:t>
            </a:r>
          </a:p>
          <a:p>
            <a:pPr eaLnBrk="1" fontAlgn="auto" hangingPunct="1">
              <a:spcBef>
                <a:spcPts val="0"/>
              </a:spcBef>
              <a:spcAft>
                <a:spcPts val="0"/>
              </a:spcAft>
              <a:defRPr sz="1800" b="0" i="0" u="none" strike="noStrike" kern="0" cap="none" spc="0" baseline="0">
                <a:solidFill>
                  <a:srgbClr val="000000"/>
                </a:solidFill>
                <a:uFillTx/>
              </a:defRPr>
            </a:pPr>
            <a:r>
              <a:rPr lang="pl-PL" sz="1400" kern="0" dirty="0">
                <a:solidFill>
                  <a:srgbClr val="6D6E71"/>
                </a:solidFill>
                <a:latin typeface="Arial"/>
              </a:rPr>
              <a:t>– na wydobywanie z wód powierzchniowych, w tym z morskich wód wewnętrznych wraz z wodami wewnętrznymi Zatoki Gdańskiej oraz wód morza terytorialnego, kamienia, żwiru, piasku oraz innych materiałów, a także na wycinanie roślin z wód lub brzegu,</a:t>
            </a:r>
          </a:p>
          <a:p>
            <a:pPr eaLnBrk="1" fontAlgn="auto" hangingPunct="1">
              <a:spcBef>
                <a:spcPts val="0"/>
              </a:spcBef>
              <a:spcAft>
                <a:spcPts val="0"/>
              </a:spcAft>
              <a:defRPr sz="1800" b="0" i="0" u="none" strike="noStrike" kern="0" cap="none" spc="0" baseline="0">
                <a:solidFill>
                  <a:srgbClr val="000000"/>
                </a:solidFill>
                <a:uFillTx/>
              </a:defRPr>
            </a:pPr>
            <a:r>
              <a:rPr lang="pl-PL" sz="1400" kern="0" dirty="0">
                <a:solidFill>
                  <a:srgbClr val="6D6E71"/>
                </a:solidFill>
                <a:latin typeface="Arial"/>
              </a:rPr>
              <a:t>– na wprowadzanie do urządzeń kanalizacyjnych ścieków przemysłowych zawierających substancje szczególnie szkodliwe dla środowiska, określone w przepisach wydanych na podstawie art. 100 ust. 1, pochodzących z eksploatacji instalacji związanej z przedsięwzięciami, o których mowa </a:t>
            </a:r>
            <a:r>
              <a:rPr lang="pl-PL" sz="1400" b="1" kern="0" dirty="0">
                <a:solidFill>
                  <a:srgbClr val="6D6E71"/>
                </a:solidFill>
                <a:latin typeface="Arial"/>
              </a:rPr>
              <a:t>w art. 378 ust. 2a ustawy z dnia 27 kwietnia 2001 r. - Prawo ochrony środowiska,</a:t>
            </a:r>
          </a:p>
          <a:p>
            <a:pPr eaLnBrk="1" fontAlgn="auto" hangingPunct="1">
              <a:spcBef>
                <a:spcPts val="0"/>
              </a:spcBef>
              <a:spcAft>
                <a:spcPts val="0"/>
              </a:spcAft>
              <a:defRPr sz="1800" b="0" i="0" u="none" strike="noStrike" kern="0" cap="none" spc="0" baseline="0">
                <a:solidFill>
                  <a:srgbClr val="000000"/>
                </a:solidFill>
                <a:uFillTx/>
              </a:defRPr>
            </a:pPr>
            <a:r>
              <a:rPr lang="pl-PL" sz="1400" kern="0" dirty="0">
                <a:solidFill>
                  <a:srgbClr val="6D6E71"/>
                </a:solidFill>
                <a:latin typeface="Arial"/>
              </a:rPr>
              <a:t>– jeżeli korzystanie z usług wodnych lub wykonywanie urządzeń wodnych odbywa się w całości lub w części na terenach zamkniętych w rozumieniu art. 3 pkt 40 ustawy z dnia 27 kwietnia 2001 r. - Prawo ochrony środowiska,</a:t>
            </a:r>
          </a:p>
        </p:txBody>
      </p:sp>
      <p:sp>
        <p:nvSpPr>
          <p:cNvPr id="133125" name="Symbol zastępczy tekstu 1">
            <a:extLst>
              <a:ext uri="{FF2B5EF4-FFF2-40B4-BE49-F238E27FC236}">
                <a16:creationId xmlns="" xmlns:a16="http://schemas.microsoft.com/office/drawing/2014/main" id="{7D6940B5-8DF8-4B2F-A65B-D7F90E3C5CBC}"/>
              </a:ext>
            </a:extLst>
          </p:cNvPr>
          <p:cNvSpPr txBox="1">
            <a:spLocks noChangeArrowheads="1"/>
          </p:cNvSpPr>
          <p:nvPr/>
        </p:nvSpPr>
        <p:spPr bwMode="auto">
          <a:xfrm>
            <a:off x="1854199" y="746780"/>
            <a:ext cx="88265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0" fontAlgn="auto" hangingPunct="1">
              <a:spcBef>
                <a:spcPts val="0"/>
              </a:spcBef>
              <a:spcAft>
                <a:spcPts val="0"/>
              </a:spcAft>
              <a:defRPr sz="1800" b="0" i="0" u="none" strike="noStrike" kern="0" cap="none" spc="0" baseline="0">
                <a:solidFill>
                  <a:srgbClr val="000000"/>
                </a:solidFill>
                <a:uFillTx/>
              </a:defRPr>
            </a:pPr>
            <a:r>
              <a:rPr lang="pl-PL" sz="1600" dirty="0">
                <a:solidFill>
                  <a:srgbClr val="6D6E71"/>
                </a:solidFill>
                <a:latin typeface="Arial"/>
              </a:rPr>
              <a:t>ORGANY WŁAŚCIWE W SPRAWACH POZWOLEŃ WODNOPRAWNYCH</a:t>
            </a:r>
            <a:br>
              <a:rPr lang="pl-PL" sz="1600" dirty="0">
                <a:solidFill>
                  <a:srgbClr val="6D6E71"/>
                </a:solidFill>
                <a:latin typeface="Arial"/>
              </a:rPr>
            </a:br>
            <a:r>
              <a:rPr lang="pl-PL" sz="1600" b="1" dirty="0">
                <a:solidFill>
                  <a:srgbClr val="6D6E71"/>
                </a:solidFill>
                <a:latin typeface="Arial"/>
              </a:rPr>
              <a:t>KOMPETENCJE DYREKTORA RZGW</a:t>
            </a:r>
            <a:r>
              <a:rPr lang="pl-PL" sz="1600" dirty="0">
                <a:solidFill>
                  <a:srgbClr val="6D6E71"/>
                </a:solidFill>
                <a:latin typeface="Arial"/>
              </a:rPr>
              <a:t> </a:t>
            </a:r>
          </a:p>
        </p:txBody>
      </p:sp>
      <p:sp>
        <p:nvSpPr>
          <p:cNvPr id="7" name="Prostokąt 21">
            <a:extLst>
              <a:ext uri="{FF2B5EF4-FFF2-40B4-BE49-F238E27FC236}">
                <a16:creationId xmlns="" xmlns:a16="http://schemas.microsoft.com/office/drawing/2014/main" id="{C39B0407-BD2D-4E73-8C02-41ECA098537B}"/>
              </a:ext>
            </a:extLst>
          </p:cNvPr>
          <p:cNvSpPr/>
          <p:nvPr/>
        </p:nvSpPr>
        <p:spPr>
          <a:xfrm>
            <a:off x="10565176" y="6489699"/>
            <a:ext cx="1626824" cy="244131"/>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1200" b="1" i="0" u="none" strike="noStrike" kern="1200" cap="none" spc="0" baseline="0" dirty="0">
                <a:solidFill>
                  <a:srgbClr val="FFFFFF"/>
                </a:solidFill>
                <a:uFillTx/>
                <a:latin typeface="Arial"/>
              </a:rPr>
              <a:t>Art. </a:t>
            </a:r>
            <a:r>
              <a:rPr lang="pl-PL" sz="1200" b="1" dirty="0">
                <a:solidFill>
                  <a:srgbClr val="FFFFFF"/>
                </a:solidFill>
                <a:latin typeface="Arial"/>
              </a:rPr>
              <a:t>397 ust. 3 </a:t>
            </a:r>
            <a:r>
              <a:rPr lang="pl-PL" sz="1200" b="1" i="0" u="none" strike="noStrike" kern="1200" cap="none" spc="0" baseline="0" dirty="0">
                <a:solidFill>
                  <a:srgbClr val="FFFFFF"/>
                </a:solidFill>
                <a:uFillTx/>
                <a:latin typeface="Arial"/>
              </a:rPr>
              <a:t>nPW</a:t>
            </a:r>
          </a:p>
        </p:txBody>
      </p:sp>
    </p:spTree>
    <p:extLst>
      <p:ext uri="{BB962C8B-B14F-4D97-AF65-F5344CB8AC3E}">
        <p14:creationId xmlns:p14="http://schemas.microsoft.com/office/powerpoint/2010/main" val="36692711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trzałka w dół 2">
            <a:extLst>
              <a:ext uri="{FF2B5EF4-FFF2-40B4-BE49-F238E27FC236}">
                <a16:creationId xmlns="" xmlns:a16="http://schemas.microsoft.com/office/drawing/2014/main" id="{B9B19477-6732-4E71-A5EF-EBE4B5B8C7F3}"/>
              </a:ext>
            </a:extLst>
          </p:cNvPr>
          <p:cNvSpPr>
            <a:spLocks/>
          </p:cNvSpPr>
          <p:nvPr/>
        </p:nvSpPr>
        <p:spPr bwMode="auto">
          <a:xfrm>
            <a:off x="6111779" y="2328966"/>
            <a:ext cx="311341" cy="373063"/>
          </a:xfrm>
          <a:custGeom>
            <a:avLst/>
            <a:gdLst>
              <a:gd name="T0" fmla="*/ 9013362 w 21600"/>
              <a:gd name="T1" fmla="*/ 0 h 21600"/>
              <a:gd name="T2" fmla="*/ 18026724 w 21600"/>
              <a:gd name="T3" fmla="*/ 8964347 h 21600"/>
              <a:gd name="T4" fmla="*/ 9013362 w 21600"/>
              <a:gd name="T5" fmla="*/ 17928693 h 21600"/>
              <a:gd name="T6" fmla="*/ 0 w 21600"/>
              <a:gd name="T7" fmla="*/ 8964347 h 21600"/>
              <a:gd name="T8" fmla="*/ 0 w 21600"/>
              <a:gd name="T9" fmla="*/ 8964347 h 21600"/>
              <a:gd name="T10" fmla="*/ 18026724 w 21600"/>
              <a:gd name="T11" fmla="*/ 8964347 h 21600"/>
              <a:gd name="T12" fmla="*/ 17694720 60000 65536"/>
              <a:gd name="T13" fmla="*/ 0 60000 65536"/>
              <a:gd name="T14" fmla="*/ 5898240 60000 65536"/>
              <a:gd name="T15" fmla="*/ 11796480 60000 65536"/>
              <a:gd name="T16" fmla="*/ 11796480 60000 65536"/>
              <a:gd name="T17" fmla="*/ 0 60000 65536"/>
              <a:gd name="T18" fmla="*/ 5400 w 21600"/>
              <a:gd name="T19" fmla="*/ 0 h 21600"/>
              <a:gd name="T20" fmla="*/ 16200 w 21600"/>
              <a:gd name="T21" fmla="*/ 162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400" y="0"/>
                </a:moveTo>
                <a:lnTo>
                  <a:pt x="5400" y="10800"/>
                </a:lnTo>
                <a:lnTo>
                  <a:pt x="0" y="10800"/>
                </a:lnTo>
                <a:lnTo>
                  <a:pt x="10800" y="21600"/>
                </a:lnTo>
                <a:lnTo>
                  <a:pt x="21600" y="10800"/>
                </a:lnTo>
                <a:lnTo>
                  <a:pt x="16200" y="10800"/>
                </a:lnTo>
                <a:lnTo>
                  <a:pt x="16200" y="0"/>
                </a:lnTo>
                <a:lnTo>
                  <a:pt x="5400" y="0"/>
                </a:lnTo>
                <a:close/>
              </a:path>
            </a:pathLst>
          </a:custGeom>
          <a:solidFill>
            <a:srgbClr val="A43757"/>
          </a:solidFill>
          <a:ln>
            <a:noFill/>
          </a:ln>
          <a:extLst>
            <a:ext uri="{91240B29-F687-4F45-9708-019B960494DF}">
              <a14:hiddenLine xmlns:a14="http://schemas.microsoft.com/office/drawing/2010/main" w="9525" cap="flat">
                <a:solidFill>
                  <a:srgbClr val="000000"/>
                </a:solidFill>
                <a:prstDash val="solid"/>
                <a:round/>
                <a:headEnd/>
                <a:tailEnd/>
              </a14:hiddenLine>
            </a:ext>
          </a:extLst>
        </p:spPr>
        <p:txBody>
          <a:bodyPr anchor="ctr" anchorCtr="1"/>
          <a:lstStyle/>
          <a:p>
            <a:endParaRPr lang="pl-PL" dirty="0"/>
          </a:p>
        </p:txBody>
      </p:sp>
      <p:sp>
        <p:nvSpPr>
          <p:cNvPr id="133123" name="Prostokąt zaokrąglony 12">
            <a:extLst>
              <a:ext uri="{FF2B5EF4-FFF2-40B4-BE49-F238E27FC236}">
                <a16:creationId xmlns="" xmlns:a16="http://schemas.microsoft.com/office/drawing/2014/main" id="{57CB6C62-EF88-4930-83A3-210403B54C7D}"/>
              </a:ext>
            </a:extLst>
          </p:cNvPr>
          <p:cNvSpPr>
            <a:spLocks/>
          </p:cNvSpPr>
          <p:nvPr/>
        </p:nvSpPr>
        <p:spPr bwMode="auto">
          <a:xfrm>
            <a:off x="1455738" y="2044700"/>
            <a:ext cx="9847262" cy="467145"/>
          </a:xfrm>
          <a:custGeom>
            <a:avLst/>
            <a:gdLst>
              <a:gd name="T0" fmla="*/ 4923631 w 9846944"/>
              <a:gd name="T1" fmla="*/ 0 h 708952"/>
              <a:gd name="T2" fmla="*/ 9847262 w 9846944"/>
              <a:gd name="T3" fmla="*/ 354806 h 708952"/>
              <a:gd name="T4" fmla="*/ 4923631 w 9846944"/>
              <a:gd name="T5" fmla="*/ 709612 h 708952"/>
              <a:gd name="T6" fmla="*/ 0 w 9846944"/>
              <a:gd name="T7" fmla="*/ 354806 h 708952"/>
              <a:gd name="T8" fmla="*/ 17694720 60000 65536"/>
              <a:gd name="T9" fmla="*/ 0 60000 65536"/>
              <a:gd name="T10" fmla="*/ 5898240 60000 65536"/>
              <a:gd name="T11" fmla="*/ 11796480 60000 65536"/>
              <a:gd name="T12" fmla="*/ 0 w 9846944"/>
              <a:gd name="T13" fmla="*/ 0 h 708952"/>
              <a:gd name="T14" fmla="*/ 9846944 w 9846944"/>
              <a:gd name="T15" fmla="*/ 708952 h 708952"/>
            </a:gdLst>
            <a:ahLst/>
            <a:cxnLst>
              <a:cxn ang="T8">
                <a:pos x="T0" y="T1"/>
              </a:cxn>
              <a:cxn ang="T9">
                <a:pos x="T2" y="T3"/>
              </a:cxn>
              <a:cxn ang="T10">
                <a:pos x="T4" y="T5"/>
              </a:cxn>
              <a:cxn ang="T11">
                <a:pos x="T6" y="T7"/>
              </a:cxn>
            </a:cxnLst>
            <a:rect l="T12" t="T13" r="T14" b="T15"/>
            <a:pathLst>
              <a:path w="9846944" h="708952">
                <a:moveTo>
                  <a:pt x="0" y="0"/>
                </a:moveTo>
                <a:lnTo>
                  <a:pt x="0" y="708952"/>
                </a:lnTo>
                <a:lnTo>
                  <a:pt x="9846944" y="708952"/>
                </a:lnTo>
                <a:lnTo>
                  <a:pt x="9846944" y="0"/>
                </a:lnTo>
                <a:lnTo>
                  <a:pt x="0" y="0"/>
                </a:lnTo>
                <a:close/>
              </a:path>
            </a:pathLst>
          </a:custGeom>
          <a:solidFill>
            <a:srgbClr val="A4375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6000" rIns="216000"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l-PL" altLang="pl-PL" sz="2000" dirty="0">
                <a:solidFill>
                  <a:schemeClr val="bg1"/>
                </a:solidFill>
                <a:latin typeface="Arial" panose="020B0604020202020204" pitchFamily="34" charset="0"/>
                <a:cs typeface="Arial" panose="020B0604020202020204" pitchFamily="34" charset="0"/>
              </a:rPr>
              <a:t>Art. 378 ust. 2a ustawy z dnia 27 kwietnia 2001 r. - Prawo ochrony środowiska</a:t>
            </a:r>
            <a:endParaRPr lang="pl-PL" altLang="pl-PL" sz="2000" b="1" dirty="0">
              <a:solidFill>
                <a:schemeClr val="bg1"/>
              </a:solidFill>
              <a:latin typeface="Arial" panose="020B0604020202020204" pitchFamily="34" charset="0"/>
              <a:cs typeface="Arial" panose="020B0604020202020204" pitchFamily="34" charset="0"/>
            </a:endParaRPr>
          </a:p>
        </p:txBody>
      </p:sp>
      <p:sp>
        <p:nvSpPr>
          <p:cNvPr id="5" name="Prostokąt 6">
            <a:extLst>
              <a:ext uri="{FF2B5EF4-FFF2-40B4-BE49-F238E27FC236}">
                <a16:creationId xmlns="" xmlns:a16="http://schemas.microsoft.com/office/drawing/2014/main" id="{6FE96BCC-1AB0-490D-9FDF-4DF87275CF69}"/>
              </a:ext>
            </a:extLst>
          </p:cNvPr>
          <p:cNvSpPr/>
          <p:nvPr/>
        </p:nvSpPr>
        <p:spPr>
          <a:xfrm>
            <a:off x="1455738" y="2702029"/>
            <a:ext cx="9847262" cy="3622571"/>
          </a:xfrm>
          <a:prstGeom prst="rect">
            <a:avLst/>
          </a:prstGeom>
          <a:solidFill>
            <a:srgbClr val="FFFFFF"/>
          </a:solidFill>
          <a:ln w="19046" cap="flat">
            <a:solidFill>
              <a:srgbClr val="A43757"/>
            </a:solidFill>
            <a:prstDash val="solid"/>
            <a:miter/>
          </a:ln>
        </p:spPr>
        <p:txBody>
          <a:bodyPr lIns="215999" rIns="216000" anchor="ctr"/>
          <a:lstStyle/>
          <a:p>
            <a:pPr eaLnBrk="1" fontAlgn="auto" hangingPunct="1">
              <a:spcBef>
                <a:spcPts val="0"/>
              </a:spcBef>
              <a:spcAft>
                <a:spcPts val="0"/>
              </a:spcAft>
              <a:defRPr sz="1800" b="0" i="0" u="none" strike="noStrike" kern="0" cap="none" spc="0" baseline="0">
                <a:solidFill>
                  <a:srgbClr val="000000"/>
                </a:solidFill>
                <a:uFillTx/>
              </a:defRPr>
            </a:pPr>
            <a:r>
              <a:rPr lang="pl-PL" sz="1600" kern="0" dirty="0">
                <a:solidFill>
                  <a:srgbClr val="6D6E71"/>
                </a:solidFill>
                <a:latin typeface="Arial"/>
              </a:rPr>
              <a:t>Marszałek województwa jest właściwy w sprawach:</a:t>
            </a:r>
          </a:p>
          <a:p>
            <a:pPr marL="342900" indent="-342900" algn="just" eaLnBrk="1" fontAlgn="auto" hangingPunct="1">
              <a:spcBef>
                <a:spcPts val="0"/>
              </a:spcBef>
              <a:spcAft>
                <a:spcPts val="0"/>
              </a:spcAft>
              <a:buAutoNum type="arabicParenR"/>
              <a:defRPr sz="1800" b="0" i="0" u="none" strike="noStrike" kern="0" cap="none" spc="0" baseline="0">
                <a:solidFill>
                  <a:srgbClr val="000000"/>
                </a:solidFill>
                <a:uFillTx/>
              </a:defRPr>
            </a:pPr>
            <a:r>
              <a:rPr lang="pl-PL" sz="1600" kern="0" dirty="0">
                <a:solidFill>
                  <a:srgbClr val="6D6E71"/>
                </a:solidFill>
                <a:latin typeface="Arial"/>
              </a:rPr>
              <a:t>przedsięwzięć i zdarzeń na terenach zakładów, gdzie jest eksploatowana instalacja, która jest kwalifikowana jako </a:t>
            </a:r>
            <a:r>
              <a:rPr lang="pl-PL" sz="1600" b="1" kern="0" dirty="0">
                <a:solidFill>
                  <a:srgbClr val="A43757"/>
                </a:solidFill>
                <a:latin typeface="Arial"/>
              </a:rPr>
              <a:t>przedsięwzięcie mogące zawsze znacząco oddziaływać na środowisko w rozumieniu </a:t>
            </a:r>
            <a:r>
              <a:rPr lang="pl-PL" sz="1600" kern="0" dirty="0">
                <a:solidFill>
                  <a:srgbClr val="6D6E71"/>
                </a:solidFill>
                <a:latin typeface="Arial"/>
              </a:rPr>
              <a:t>ustawy z dnia 3 października 2008 r. o udostępnianiu informacji o środowisku i jego ochronie, udziale społeczeństwa w ochronie środowiska oraz o ocenach oddziaływania na środowisko;</a:t>
            </a:r>
          </a:p>
          <a:p>
            <a:pPr marL="342900" indent="-342900" algn="just" eaLnBrk="1" fontAlgn="auto" hangingPunct="1">
              <a:spcBef>
                <a:spcPts val="0"/>
              </a:spcBef>
              <a:spcAft>
                <a:spcPts val="0"/>
              </a:spcAft>
              <a:buAutoNum type="arabicParenR"/>
              <a:defRPr sz="1800" b="0" i="0" u="none" strike="noStrike" kern="0" cap="none" spc="0" baseline="0">
                <a:solidFill>
                  <a:srgbClr val="000000"/>
                </a:solidFill>
                <a:uFillTx/>
              </a:defRPr>
            </a:pPr>
            <a:r>
              <a:rPr lang="pl-PL" sz="1600" b="1" kern="0" dirty="0">
                <a:solidFill>
                  <a:srgbClr val="A43757"/>
                </a:solidFill>
                <a:latin typeface="Arial"/>
              </a:rPr>
              <a:t>przedsięwzięcia mogącego zawsze znacząco oddziaływać </a:t>
            </a:r>
            <a:r>
              <a:rPr lang="pl-PL" sz="1600" kern="0" dirty="0">
                <a:solidFill>
                  <a:srgbClr val="6D6E71"/>
                </a:solidFill>
                <a:latin typeface="Arial"/>
              </a:rPr>
              <a:t>na środowisko w rozumieniu ustawy z dnia 3 października 2008 r. o udostępnianiu informacji o środowisku i jego ochronie, udziale społeczeństwa w ochronie środowiska oraz o ocenach oddziaływania na środowisko, realizowanego na terenach innych niż wymienione w pkt 1;</a:t>
            </a:r>
          </a:p>
          <a:p>
            <a:pPr marL="342900" indent="-342900" algn="just" eaLnBrk="1" fontAlgn="auto" hangingPunct="1">
              <a:spcBef>
                <a:spcPts val="0"/>
              </a:spcBef>
              <a:spcAft>
                <a:spcPts val="0"/>
              </a:spcAft>
              <a:buAutoNum type="arabicParenR"/>
              <a:defRPr sz="1800" b="0" i="0" u="none" strike="noStrike" kern="0" cap="none" spc="0" baseline="0">
                <a:solidFill>
                  <a:srgbClr val="000000"/>
                </a:solidFill>
                <a:uFillTx/>
              </a:defRPr>
            </a:pPr>
            <a:r>
              <a:rPr lang="pl-PL" sz="1600" kern="0" dirty="0">
                <a:solidFill>
                  <a:srgbClr val="6D6E71"/>
                </a:solidFill>
                <a:latin typeface="Arial"/>
              </a:rPr>
              <a:t>pozwolenia na wytwarzanie odpadów i pozwolenia zintegrowanego dla </a:t>
            </a:r>
            <a:r>
              <a:rPr lang="pl-PL" sz="1600" b="1" kern="0" dirty="0">
                <a:solidFill>
                  <a:srgbClr val="A43757"/>
                </a:solidFill>
                <a:latin typeface="Arial"/>
              </a:rPr>
              <a:t>regionalnych instalacji do przetwarzania odpadów komunalnych </a:t>
            </a:r>
            <a:r>
              <a:rPr lang="pl-PL" sz="1600" kern="0" dirty="0">
                <a:solidFill>
                  <a:srgbClr val="6D6E71"/>
                </a:solidFill>
                <a:latin typeface="Arial"/>
              </a:rPr>
              <a:t>i dla instalacji określonych w wojewódzkim planie gospodarki odpadami jako </a:t>
            </a:r>
            <a:r>
              <a:rPr lang="pl-PL" sz="1600" b="1" kern="0" dirty="0">
                <a:solidFill>
                  <a:srgbClr val="A43757"/>
                </a:solidFill>
                <a:latin typeface="Arial"/>
              </a:rPr>
              <a:t>regionalne instalacje do przetwarzania odpadów komunalnych</a:t>
            </a:r>
            <a:r>
              <a:rPr lang="pl-PL" sz="1600" kern="0" dirty="0">
                <a:solidFill>
                  <a:srgbClr val="6D6E71"/>
                </a:solidFill>
                <a:latin typeface="Arial"/>
              </a:rPr>
              <a:t>.</a:t>
            </a:r>
            <a:endParaRPr lang="pl-PL" sz="1200" kern="0" dirty="0">
              <a:solidFill>
                <a:srgbClr val="6D6E71"/>
              </a:solidFill>
              <a:latin typeface="Arial"/>
            </a:endParaRPr>
          </a:p>
        </p:txBody>
      </p:sp>
      <p:sp>
        <p:nvSpPr>
          <p:cNvPr id="133125" name="Symbol zastępczy tekstu 1">
            <a:extLst>
              <a:ext uri="{FF2B5EF4-FFF2-40B4-BE49-F238E27FC236}">
                <a16:creationId xmlns="" xmlns:a16="http://schemas.microsoft.com/office/drawing/2014/main" id="{7D6940B5-8DF8-4B2F-A65B-D7F90E3C5CBC}"/>
              </a:ext>
            </a:extLst>
          </p:cNvPr>
          <p:cNvSpPr txBox="1">
            <a:spLocks noChangeArrowheads="1"/>
          </p:cNvSpPr>
          <p:nvPr/>
        </p:nvSpPr>
        <p:spPr bwMode="auto">
          <a:xfrm>
            <a:off x="1854198" y="746780"/>
            <a:ext cx="10502901"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0" fontAlgn="auto" hangingPunct="1">
              <a:spcBef>
                <a:spcPts val="0"/>
              </a:spcBef>
              <a:spcAft>
                <a:spcPts val="0"/>
              </a:spcAft>
              <a:defRPr sz="1800" b="0" i="0" u="none" strike="noStrike" kern="0" cap="none" spc="0" baseline="0">
                <a:solidFill>
                  <a:srgbClr val="000000"/>
                </a:solidFill>
                <a:uFillTx/>
              </a:defRPr>
            </a:pPr>
            <a:r>
              <a:rPr lang="pl-PL" sz="1600" dirty="0">
                <a:solidFill>
                  <a:srgbClr val="6D6E71"/>
                </a:solidFill>
                <a:latin typeface="Arial"/>
              </a:rPr>
              <a:t>PRZEDSIĘWZIĘCIA LUB INSTALACJE O KTÓRYCH MOWA W ART. 378 UST. 2A</a:t>
            </a:r>
          </a:p>
        </p:txBody>
      </p:sp>
    </p:spTree>
    <p:extLst>
      <p:ext uri="{BB962C8B-B14F-4D97-AF65-F5344CB8AC3E}">
        <p14:creationId xmlns:p14="http://schemas.microsoft.com/office/powerpoint/2010/main" val="22310602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5" name="Symbol zastępczy tekstu 1">
            <a:extLst>
              <a:ext uri="{FF2B5EF4-FFF2-40B4-BE49-F238E27FC236}">
                <a16:creationId xmlns="" xmlns:a16="http://schemas.microsoft.com/office/drawing/2014/main" id="{7D6940B5-8DF8-4B2F-A65B-D7F90E3C5CBC}"/>
              </a:ext>
            </a:extLst>
          </p:cNvPr>
          <p:cNvSpPr txBox="1">
            <a:spLocks noChangeArrowheads="1"/>
          </p:cNvSpPr>
          <p:nvPr/>
        </p:nvSpPr>
        <p:spPr bwMode="auto">
          <a:xfrm>
            <a:off x="1854198" y="746780"/>
            <a:ext cx="10502901"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0" fontAlgn="auto" hangingPunct="1">
              <a:spcBef>
                <a:spcPts val="0"/>
              </a:spcBef>
              <a:spcAft>
                <a:spcPts val="0"/>
              </a:spcAft>
              <a:defRPr sz="1800" b="0" i="0" u="none" strike="noStrike" kern="0" cap="none" spc="0" baseline="0">
                <a:solidFill>
                  <a:srgbClr val="000000"/>
                </a:solidFill>
                <a:uFillTx/>
              </a:defRPr>
            </a:pPr>
            <a:r>
              <a:rPr lang="pl-PL" sz="1600" dirty="0">
                <a:solidFill>
                  <a:srgbClr val="6D6E71"/>
                </a:solidFill>
                <a:latin typeface="Arial"/>
              </a:rPr>
              <a:t>PRZEDSIĘWZIĘCIA LUB INSTALACJE O KTÓRYCH MOWA W ART. 378 UST. 2A</a:t>
            </a:r>
          </a:p>
        </p:txBody>
      </p:sp>
      <p:pic>
        <p:nvPicPr>
          <p:cNvPr id="2" name="Obraz 1">
            <a:extLst>
              <a:ext uri="{FF2B5EF4-FFF2-40B4-BE49-F238E27FC236}">
                <a16:creationId xmlns="" xmlns:a16="http://schemas.microsoft.com/office/drawing/2014/main" id="{9178BABA-4BF6-4516-9546-F658275449D5}"/>
              </a:ext>
            </a:extLst>
          </p:cNvPr>
          <p:cNvPicPr>
            <a:picLocks noChangeAspect="1"/>
          </p:cNvPicPr>
          <p:nvPr/>
        </p:nvPicPr>
        <p:blipFill rotWithShape="1">
          <a:blip r:embed="rId3"/>
          <a:srcRect l="1875" t="14572" r="1877" b="8576"/>
          <a:stretch/>
        </p:blipFill>
        <p:spPr>
          <a:xfrm>
            <a:off x="-1282700" y="0"/>
            <a:ext cx="15269378" cy="6858000"/>
          </a:xfrm>
          <a:prstGeom prst="rect">
            <a:avLst/>
          </a:prstGeom>
        </p:spPr>
      </p:pic>
    </p:spTree>
    <p:extLst>
      <p:ext uri="{BB962C8B-B14F-4D97-AF65-F5344CB8AC3E}">
        <p14:creationId xmlns:p14="http://schemas.microsoft.com/office/powerpoint/2010/main" val="1646384390"/>
      </p:ext>
    </p:extLst>
  </p:cSld>
  <p:clrMapOvr>
    <a:masterClrMapping/>
  </p:clrMapOvr>
  <p:transition spd="med">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trzałka w dół 2">
            <a:extLst>
              <a:ext uri="{FF2B5EF4-FFF2-40B4-BE49-F238E27FC236}">
                <a16:creationId xmlns="" xmlns:a16="http://schemas.microsoft.com/office/drawing/2014/main" id="{B9B19477-6732-4E71-A5EF-EBE4B5B8C7F3}"/>
              </a:ext>
            </a:extLst>
          </p:cNvPr>
          <p:cNvSpPr>
            <a:spLocks/>
          </p:cNvSpPr>
          <p:nvPr/>
        </p:nvSpPr>
        <p:spPr bwMode="auto">
          <a:xfrm>
            <a:off x="6100762" y="2802975"/>
            <a:ext cx="311341" cy="373063"/>
          </a:xfrm>
          <a:custGeom>
            <a:avLst/>
            <a:gdLst>
              <a:gd name="T0" fmla="*/ 9013362 w 21600"/>
              <a:gd name="T1" fmla="*/ 0 h 21600"/>
              <a:gd name="T2" fmla="*/ 18026724 w 21600"/>
              <a:gd name="T3" fmla="*/ 8964347 h 21600"/>
              <a:gd name="T4" fmla="*/ 9013362 w 21600"/>
              <a:gd name="T5" fmla="*/ 17928693 h 21600"/>
              <a:gd name="T6" fmla="*/ 0 w 21600"/>
              <a:gd name="T7" fmla="*/ 8964347 h 21600"/>
              <a:gd name="T8" fmla="*/ 0 w 21600"/>
              <a:gd name="T9" fmla="*/ 8964347 h 21600"/>
              <a:gd name="T10" fmla="*/ 18026724 w 21600"/>
              <a:gd name="T11" fmla="*/ 8964347 h 21600"/>
              <a:gd name="T12" fmla="*/ 17694720 60000 65536"/>
              <a:gd name="T13" fmla="*/ 0 60000 65536"/>
              <a:gd name="T14" fmla="*/ 5898240 60000 65536"/>
              <a:gd name="T15" fmla="*/ 11796480 60000 65536"/>
              <a:gd name="T16" fmla="*/ 11796480 60000 65536"/>
              <a:gd name="T17" fmla="*/ 0 60000 65536"/>
              <a:gd name="T18" fmla="*/ 5400 w 21600"/>
              <a:gd name="T19" fmla="*/ 0 h 21600"/>
              <a:gd name="T20" fmla="*/ 16200 w 21600"/>
              <a:gd name="T21" fmla="*/ 162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400" y="0"/>
                </a:moveTo>
                <a:lnTo>
                  <a:pt x="5400" y="10800"/>
                </a:lnTo>
                <a:lnTo>
                  <a:pt x="0" y="10800"/>
                </a:lnTo>
                <a:lnTo>
                  <a:pt x="10800" y="21600"/>
                </a:lnTo>
                <a:lnTo>
                  <a:pt x="21600" y="10800"/>
                </a:lnTo>
                <a:lnTo>
                  <a:pt x="16200" y="10800"/>
                </a:lnTo>
                <a:lnTo>
                  <a:pt x="16200" y="0"/>
                </a:lnTo>
                <a:lnTo>
                  <a:pt x="5400" y="0"/>
                </a:lnTo>
                <a:close/>
              </a:path>
            </a:pathLst>
          </a:custGeom>
          <a:solidFill>
            <a:srgbClr val="A43757"/>
          </a:solidFill>
          <a:ln>
            <a:noFill/>
          </a:ln>
          <a:extLst>
            <a:ext uri="{91240B29-F687-4F45-9708-019B960494DF}">
              <a14:hiddenLine xmlns:a14="http://schemas.microsoft.com/office/drawing/2010/main" w="9525" cap="flat">
                <a:solidFill>
                  <a:srgbClr val="000000"/>
                </a:solidFill>
                <a:prstDash val="solid"/>
                <a:round/>
                <a:headEnd/>
                <a:tailEnd/>
              </a14:hiddenLine>
            </a:ext>
          </a:extLst>
        </p:spPr>
        <p:txBody>
          <a:bodyPr anchor="ctr" anchorCtr="1"/>
          <a:lstStyle/>
          <a:p>
            <a:endParaRPr lang="pl-PL" dirty="0"/>
          </a:p>
        </p:txBody>
      </p:sp>
      <p:sp>
        <p:nvSpPr>
          <p:cNvPr id="5" name="Prostokąt 6">
            <a:extLst>
              <a:ext uri="{FF2B5EF4-FFF2-40B4-BE49-F238E27FC236}">
                <a16:creationId xmlns="" xmlns:a16="http://schemas.microsoft.com/office/drawing/2014/main" id="{6FE96BCC-1AB0-490D-9FDF-4DF87275CF69}"/>
              </a:ext>
            </a:extLst>
          </p:cNvPr>
          <p:cNvSpPr/>
          <p:nvPr/>
        </p:nvSpPr>
        <p:spPr>
          <a:xfrm>
            <a:off x="1444721" y="3176039"/>
            <a:ext cx="9847262" cy="2674202"/>
          </a:xfrm>
          <a:prstGeom prst="rect">
            <a:avLst/>
          </a:prstGeom>
          <a:solidFill>
            <a:srgbClr val="FFFFFF"/>
          </a:solidFill>
          <a:ln w="19046" cap="flat">
            <a:solidFill>
              <a:srgbClr val="A43757"/>
            </a:solidFill>
            <a:prstDash val="solid"/>
            <a:miter/>
          </a:ln>
        </p:spPr>
        <p:txBody>
          <a:bodyPr lIns="215999" rIns="216000" anchor="ctr"/>
          <a:lstStyle/>
          <a:p>
            <a:pPr eaLnBrk="1" fontAlgn="auto" hangingPunct="1">
              <a:spcBef>
                <a:spcPts val="0"/>
              </a:spcBef>
              <a:spcAft>
                <a:spcPts val="0"/>
              </a:spcAft>
              <a:defRPr sz="1800" b="0" i="0" u="none" strike="noStrike" kern="0" cap="none" spc="0" baseline="0">
                <a:solidFill>
                  <a:srgbClr val="000000"/>
                </a:solidFill>
                <a:uFillTx/>
              </a:defRPr>
            </a:pPr>
            <a:r>
              <a:rPr lang="pl-PL" b="1" kern="0" dirty="0">
                <a:solidFill>
                  <a:srgbClr val="6D6E71"/>
                </a:solidFill>
                <a:latin typeface="Arial"/>
              </a:rPr>
              <a:t>(…)</a:t>
            </a:r>
          </a:p>
          <a:p>
            <a:pPr marL="457200" indent="-457200" algn="just" eaLnBrk="1" fontAlgn="auto" hangingPunct="1">
              <a:spcBef>
                <a:spcPts val="0"/>
              </a:spcBef>
              <a:spcAft>
                <a:spcPts val="0"/>
              </a:spcAft>
              <a:buFont typeface="+mj-lt"/>
              <a:buAutoNum type="alphaLcParenR" startAt="3"/>
              <a:defRPr sz="1800" b="0" i="0" u="none" strike="noStrike" kern="0" cap="none" spc="0" baseline="0">
                <a:solidFill>
                  <a:srgbClr val="000000"/>
                </a:solidFill>
                <a:uFillTx/>
              </a:defRPr>
            </a:pPr>
            <a:r>
              <a:rPr lang="pl-PL" kern="0" dirty="0">
                <a:solidFill>
                  <a:srgbClr val="6D6E71"/>
                </a:solidFill>
                <a:latin typeface="Arial"/>
              </a:rPr>
              <a:t>pozwoleń wodnoprawnych, o których mowa w art. 389, wymaganych dla przedsięwzięcia, </a:t>
            </a:r>
            <a:r>
              <a:rPr lang="pl-PL" b="1" kern="0" dirty="0">
                <a:solidFill>
                  <a:srgbClr val="A43757"/>
                </a:solidFill>
                <a:latin typeface="Arial"/>
              </a:rPr>
              <a:t>jeżeli jest organem właściwym w sprawie jednego z pozwoleń</a:t>
            </a:r>
            <a:r>
              <a:rPr lang="pl-PL" kern="0" dirty="0">
                <a:solidFill>
                  <a:srgbClr val="6D6E71"/>
                </a:solidFill>
                <a:latin typeface="Arial"/>
              </a:rPr>
              <a:t>,</a:t>
            </a:r>
          </a:p>
          <a:p>
            <a:pPr marL="457200" indent="-457200" algn="just" eaLnBrk="1" fontAlgn="auto" hangingPunct="1">
              <a:spcBef>
                <a:spcPts val="0"/>
              </a:spcBef>
              <a:spcAft>
                <a:spcPts val="0"/>
              </a:spcAft>
              <a:buAutoNum type="alphaLcParenR" startAt="3"/>
              <a:defRPr sz="1800" b="0" i="0" u="none" strike="noStrike" kern="0" cap="none" spc="0" baseline="0">
                <a:solidFill>
                  <a:srgbClr val="000000"/>
                </a:solidFill>
                <a:uFillTx/>
              </a:defRPr>
            </a:pPr>
            <a:r>
              <a:rPr lang="pl-PL" kern="0" dirty="0">
                <a:solidFill>
                  <a:srgbClr val="6D6E71"/>
                </a:solidFill>
                <a:latin typeface="Arial"/>
              </a:rPr>
              <a:t>pozwoleń wodnoprawnych, o których mowa w art. 389, jeżeli dotyczą korzystania z wód i wykonywania urządzeń wodnych </a:t>
            </a:r>
            <a:r>
              <a:rPr lang="pl-PL" b="1" kern="0" dirty="0">
                <a:solidFill>
                  <a:srgbClr val="A43757"/>
                </a:solidFill>
                <a:latin typeface="Arial"/>
              </a:rPr>
              <a:t>w sztucznych zbiornikach wodnych </a:t>
            </a:r>
            <a:r>
              <a:rPr lang="pl-PL" kern="0" dirty="0">
                <a:solidFill>
                  <a:srgbClr val="6D6E71"/>
                </a:solidFill>
                <a:latin typeface="Arial"/>
              </a:rPr>
              <a:t>usytuowanych na śródlądowych wodach płynących, będących przedsięwzięciem mogącym zawsze znacząco oddziaływać na środowisko,</a:t>
            </a:r>
          </a:p>
        </p:txBody>
      </p:sp>
      <p:sp>
        <p:nvSpPr>
          <p:cNvPr id="6" name="Prostokąt 21">
            <a:extLst>
              <a:ext uri="{FF2B5EF4-FFF2-40B4-BE49-F238E27FC236}">
                <a16:creationId xmlns="" xmlns:a16="http://schemas.microsoft.com/office/drawing/2014/main" id="{8B7151A2-C64A-4046-B61D-ED10650200DB}"/>
              </a:ext>
            </a:extLst>
          </p:cNvPr>
          <p:cNvSpPr/>
          <p:nvPr/>
        </p:nvSpPr>
        <p:spPr>
          <a:xfrm>
            <a:off x="9705859" y="6189853"/>
            <a:ext cx="2486141" cy="488262"/>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1600" b="1" i="0" u="none" strike="noStrike" kern="1200" cap="none" spc="0" baseline="0" dirty="0">
                <a:solidFill>
                  <a:srgbClr val="FFFFFF"/>
                </a:solidFill>
                <a:uFillTx/>
                <a:latin typeface="Arial"/>
              </a:rPr>
              <a:t>Art. </a:t>
            </a:r>
            <a:r>
              <a:rPr lang="pl-PL" sz="1600" b="1" dirty="0">
                <a:solidFill>
                  <a:srgbClr val="FFFFFF"/>
                </a:solidFill>
                <a:latin typeface="Arial"/>
              </a:rPr>
              <a:t>397 ust. 3 </a:t>
            </a:r>
            <a:r>
              <a:rPr lang="pl-PL" sz="1600" b="1" i="0" u="none" strike="noStrike" kern="1200" cap="none" spc="0" baseline="0" dirty="0">
                <a:solidFill>
                  <a:srgbClr val="FFFFFF"/>
                </a:solidFill>
                <a:uFillTx/>
                <a:latin typeface="Arial"/>
              </a:rPr>
              <a:t>nPW</a:t>
            </a:r>
          </a:p>
        </p:txBody>
      </p:sp>
      <p:sp>
        <p:nvSpPr>
          <p:cNvPr id="7" name="Symbol zastępczy tekstu 1">
            <a:extLst>
              <a:ext uri="{FF2B5EF4-FFF2-40B4-BE49-F238E27FC236}">
                <a16:creationId xmlns="" xmlns:a16="http://schemas.microsoft.com/office/drawing/2014/main" id="{E32F1E79-4CDD-4B2C-B476-FA2B55D09A73}"/>
              </a:ext>
            </a:extLst>
          </p:cNvPr>
          <p:cNvSpPr txBox="1">
            <a:spLocks noChangeArrowheads="1"/>
          </p:cNvSpPr>
          <p:nvPr/>
        </p:nvSpPr>
        <p:spPr bwMode="auto">
          <a:xfrm>
            <a:off x="1854199" y="746780"/>
            <a:ext cx="88265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0" fontAlgn="auto" hangingPunct="1">
              <a:spcBef>
                <a:spcPts val="0"/>
              </a:spcBef>
              <a:spcAft>
                <a:spcPts val="0"/>
              </a:spcAft>
              <a:defRPr sz="1800" b="0" i="0" u="none" strike="noStrike" kern="0" cap="none" spc="0" baseline="0">
                <a:solidFill>
                  <a:srgbClr val="000000"/>
                </a:solidFill>
                <a:uFillTx/>
              </a:defRPr>
            </a:pPr>
            <a:r>
              <a:rPr lang="pl-PL" sz="1600" dirty="0">
                <a:solidFill>
                  <a:srgbClr val="6D6E71"/>
                </a:solidFill>
                <a:latin typeface="Arial"/>
              </a:rPr>
              <a:t>ORGANY WŁAŚCIWE W SPRAWACH POZWOLEŃ WODNOPRAWNYCH</a:t>
            </a:r>
            <a:br>
              <a:rPr lang="pl-PL" sz="1600" dirty="0">
                <a:solidFill>
                  <a:srgbClr val="6D6E71"/>
                </a:solidFill>
                <a:latin typeface="Arial"/>
              </a:rPr>
            </a:br>
            <a:r>
              <a:rPr lang="pl-PL" sz="1600" b="1" dirty="0">
                <a:solidFill>
                  <a:srgbClr val="6D6E71"/>
                </a:solidFill>
                <a:latin typeface="Arial"/>
              </a:rPr>
              <a:t>KOMPETENCJE DYREKTORA RZGW</a:t>
            </a:r>
            <a:r>
              <a:rPr lang="pl-PL" sz="1600" dirty="0">
                <a:solidFill>
                  <a:srgbClr val="6D6E71"/>
                </a:solidFill>
                <a:latin typeface="Arial"/>
              </a:rPr>
              <a:t> </a:t>
            </a:r>
          </a:p>
        </p:txBody>
      </p:sp>
      <p:sp>
        <p:nvSpPr>
          <p:cNvPr id="8" name="Prostokąt zaokrąglony 12">
            <a:extLst>
              <a:ext uri="{FF2B5EF4-FFF2-40B4-BE49-F238E27FC236}">
                <a16:creationId xmlns="" xmlns:a16="http://schemas.microsoft.com/office/drawing/2014/main" id="{36A50AFF-B300-45F2-9DA3-1C860F874047}"/>
              </a:ext>
            </a:extLst>
          </p:cNvPr>
          <p:cNvSpPr>
            <a:spLocks/>
          </p:cNvSpPr>
          <p:nvPr/>
        </p:nvSpPr>
        <p:spPr bwMode="auto">
          <a:xfrm>
            <a:off x="1444721" y="1910610"/>
            <a:ext cx="9847262" cy="892365"/>
          </a:xfrm>
          <a:custGeom>
            <a:avLst/>
            <a:gdLst>
              <a:gd name="T0" fmla="*/ 4923631 w 9846944"/>
              <a:gd name="T1" fmla="*/ 0 h 708952"/>
              <a:gd name="T2" fmla="*/ 9847262 w 9846944"/>
              <a:gd name="T3" fmla="*/ 354806 h 708952"/>
              <a:gd name="T4" fmla="*/ 4923631 w 9846944"/>
              <a:gd name="T5" fmla="*/ 709612 h 708952"/>
              <a:gd name="T6" fmla="*/ 0 w 9846944"/>
              <a:gd name="T7" fmla="*/ 354806 h 708952"/>
              <a:gd name="T8" fmla="*/ 17694720 60000 65536"/>
              <a:gd name="T9" fmla="*/ 0 60000 65536"/>
              <a:gd name="T10" fmla="*/ 5898240 60000 65536"/>
              <a:gd name="T11" fmla="*/ 11796480 60000 65536"/>
              <a:gd name="T12" fmla="*/ 0 w 9846944"/>
              <a:gd name="T13" fmla="*/ 0 h 708952"/>
              <a:gd name="T14" fmla="*/ 9846944 w 9846944"/>
              <a:gd name="T15" fmla="*/ 708952 h 708952"/>
            </a:gdLst>
            <a:ahLst/>
            <a:cxnLst>
              <a:cxn ang="T8">
                <a:pos x="T0" y="T1"/>
              </a:cxn>
              <a:cxn ang="T9">
                <a:pos x="T2" y="T3"/>
              </a:cxn>
              <a:cxn ang="T10">
                <a:pos x="T4" y="T5"/>
              </a:cxn>
              <a:cxn ang="T11">
                <a:pos x="T6" y="T7"/>
              </a:cxn>
            </a:cxnLst>
            <a:rect l="T12" t="T13" r="T14" b="T15"/>
            <a:pathLst>
              <a:path w="9846944" h="708952">
                <a:moveTo>
                  <a:pt x="0" y="0"/>
                </a:moveTo>
                <a:lnTo>
                  <a:pt x="0" y="708952"/>
                </a:lnTo>
                <a:lnTo>
                  <a:pt x="9846944" y="708952"/>
                </a:lnTo>
                <a:lnTo>
                  <a:pt x="9846944" y="0"/>
                </a:lnTo>
                <a:lnTo>
                  <a:pt x="0" y="0"/>
                </a:lnTo>
                <a:close/>
              </a:path>
            </a:pathLst>
          </a:custGeom>
          <a:solidFill>
            <a:srgbClr val="A4375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6000" rIns="216000"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l-PL" altLang="pl-PL" sz="1500" dirty="0">
                <a:solidFill>
                  <a:schemeClr val="bg1"/>
                </a:solidFill>
                <a:latin typeface="Arial" panose="020B0604020202020204" pitchFamily="34" charset="0"/>
                <a:cs typeface="Arial" panose="020B0604020202020204" pitchFamily="34" charset="0"/>
              </a:rPr>
              <a:t>Organem właściwym w rozumieniu przepisów ustawy z dnia 14 czerwca 1960 r. - Kodeks postępowania administracyjnego w sprawie zgód wodnoprawnych jest:</a:t>
            </a:r>
          </a:p>
          <a:p>
            <a:pPr algn="just" eaLnBrk="1" hangingPunct="1"/>
            <a:r>
              <a:rPr lang="pl-PL" altLang="pl-PL" sz="1500" b="1" dirty="0">
                <a:solidFill>
                  <a:schemeClr val="bg1"/>
                </a:solidFill>
                <a:latin typeface="Arial" panose="020B0604020202020204" pitchFamily="34" charset="0"/>
                <a:cs typeface="Arial" panose="020B0604020202020204" pitchFamily="34" charset="0"/>
              </a:rPr>
              <a:t>1) dyrektor regionalnego zarządu gospodarki wodnej Wód Polskich w sprawach:</a:t>
            </a:r>
          </a:p>
        </p:txBody>
      </p:sp>
    </p:spTree>
    <p:extLst>
      <p:ext uri="{BB962C8B-B14F-4D97-AF65-F5344CB8AC3E}">
        <p14:creationId xmlns:p14="http://schemas.microsoft.com/office/powerpoint/2010/main" val="30673160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trzałka w dół 2">
            <a:extLst>
              <a:ext uri="{FF2B5EF4-FFF2-40B4-BE49-F238E27FC236}">
                <a16:creationId xmlns="" xmlns:a16="http://schemas.microsoft.com/office/drawing/2014/main" id="{B9B19477-6732-4E71-A5EF-EBE4B5B8C7F3}"/>
              </a:ext>
            </a:extLst>
          </p:cNvPr>
          <p:cNvSpPr>
            <a:spLocks/>
          </p:cNvSpPr>
          <p:nvPr/>
        </p:nvSpPr>
        <p:spPr bwMode="auto">
          <a:xfrm>
            <a:off x="6111779" y="3166247"/>
            <a:ext cx="311341" cy="373063"/>
          </a:xfrm>
          <a:custGeom>
            <a:avLst/>
            <a:gdLst>
              <a:gd name="T0" fmla="*/ 9013362 w 21600"/>
              <a:gd name="T1" fmla="*/ 0 h 21600"/>
              <a:gd name="T2" fmla="*/ 18026724 w 21600"/>
              <a:gd name="T3" fmla="*/ 8964347 h 21600"/>
              <a:gd name="T4" fmla="*/ 9013362 w 21600"/>
              <a:gd name="T5" fmla="*/ 17928693 h 21600"/>
              <a:gd name="T6" fmla="*/ 0 w 21600"/>
              <a:gd name="T7" fmla="*/ 8964347 h 21600"/>
              <a:gd name="T8" fmla="*/ 0 w 21600"/>
              <a:gd name="T9" fmla="*/ 8964347 h 21600"/>
              <a:gd name="T10" fmla="*/ 18026724 w 21600"/>
              <a:gd name="T11" fmla="*/ 8964347 h 21600"/>
              <a:gd name="T12" fmla="*/ 17694720 60000 65536"/>
              <a:gd name="T13" fmla="*/ 0 60000 65536"/>
              <a:gd name="T14" fmla="*/ 5898240 60000 65536"/>
              <a:gd name="T15" fmla="*/ 11796480 60000 65536"/>
              <a:gd name="T16" fmla="*/ 11796480 60000 65536"/>
              <a:gd name="T17" fmla="*/ 0 60000 65536"/>
              <a:gd name="T18" fmla="*/ 5400 w 21600"/>
              <a:gd name="T19" fmla="*/ 0 h 21600"/>
              <a:gd name="T20" fmla="*/ 16200 w 21600"/>
              <a:gd name="T21" fmla="*/ 162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400" y="0"/>
                </a:moveTo>
                <a:lnTo>
                  <a:pt x="5400" y="10800"/>
                </a:lnTo>
                <a:lnTo>
                  <a:pt x="0" y="10800"/>
                </a:lnTo>
                <a:lnTo>
                  <a:pt x="10800" y="21600"/>
                </a:lnTo>
                <a:lnTo>
                  <a:pt x="21600" y="10800"/>
                </a:lnTo>
                <a:lnTo>
                  <a:pt x="16200" y="10800"/>
                </a:lnTo>
                <a:lnTo>
                  <a:pt x="16200" y="0"/>
                </a:lnTo>
                <a:lnTo>
                  <a:pt x="5400" y="0"/>
                </a:lnTo>
                <a:close/>
              </a:path>
            </a:pathLst>
          </a:custGeom>
          <a:solidFill>
            <a:srgbClr val="A43757"/>
          </a:solidFill>
          <a:ln>
            <a:noFill/>
          </a:ln>
          <a:extLst>
            <a:ext uri="{91240B29-F687-4F45-9708-019B960494DF}">
              <a14:hiddenLine xmlns:a14="http://schemas.microsoft.com/office/drawing/2010/main" w="9525" cap="flat">
                <a:solidFill>
                  <a:srgbClr val="000000"/>
                </a:solidFill>
                <a:prstDash val="solid"/>
                <a:round/>
                <a:headEnd/>
                <a:tailEnd/>
              </a14:hiddenLine>
            </a:ext>
          </a:extLst>
        </p:spPr>
        <p:txBody>
          <a:bodyPr anchor="ctr" anchorCtr="1"/>
          <a:lstStyle/>
          <a:p>
            <a:endParaRPr lang="pl-PL" dirty="0"/>
          </a:p>
        </p:txBody>
      </p:sp>
      <p:sp>
        <p:nvSpPr>
          <p:cNvPr id="5" name="Prostokąt 6">
            <a:extLst>
              <a:ext uri="{FF2B5EF4-FFF2-40B4-BE49-F238E27FC236}">
                <a16:creationId xmlns="" xmlns:a16="http://schemas.microsoft.com/office/drawing/2014/main" id="{6FE96BCC-1AB0-490D-9FDF-4DF87275CF69}"/>
              </a:ext>
            </a:extLst>
          </p:cNvPr>
          <p:cNvSpPr/>
          <p:nvPr/>
        </p:nvSpPr>
        <p:spPr>
          <a:xfrm>
            <a:off x="1455738" y="3539310"/>
            <a:ext cx="9847262" cy="1385229"/>
          </a:xfrm>
          <a:prstGeom prst="rect">
            <a:avLst/>
          </a:prstGeom>
          <a:solidFill>
            <a:srgbClr val="FFFFFF"/>
          </a:solidFill>
          <a:ln w="19046" cap="flat">
            <a:solidFill>
              <a:srgbClr val="A43757"/>
            </a:solidFill>
            <a:prstDash val="solid"/>
            <a:miter/>
          </a:ln>
        </p:spPr>
        <p:txBody>
          <a:bodyPr lIns="215999" rIns="216000" anchor="ctr"/>
          <a:lstStyle/>
          <a:p>
            <a:pPr algn="just" eaLnBrk="1" fontAlgn="auto" hangingPunct="1">
              <a:spcBef>
                <a:spcPts val="0"/>
              </a:spcBef>
              <a:spcAft>
                <a:spcPts val="0"/>
              </a:spcAft>
              <a:defRPr sz="1800" b="0" i="0" u="none" strike="noStrike" kern="0" cap="none" spc="0" baseline="0">
                <a:solidFill>
                  <a:srgbClr val="000000"/>
                </a:solidFill>
                <a:uFillTx/>
              </a:defRPr>
            </a:pPr>
            <a:r>
              <a:rPr lang="pl-PL" sz="2000" b="1" kern="0" dirty="0">
                <a:solidFill>
                  <a:srgbClr val="6D6E71"/>
                </a:solidFill>
                <a:latin typeface="Arial"/>
              </a:rPr>
              <a:t>2) dyrektor zarządu zlewni Wód Polskich </a:t>
            </a:r>
            <a:r>
              <a:rPr lang="pl-PL" sz="2000" kern="0" dirty="0">
                <a:solidFill>
                  <a:srgbClr val="6D6E71"/>
                </a:solidFill>
                <a:latin typeface="Arial"/>
              </a:rPr>
              <a:t>w sprawach pozwoleń wodnoprawnych, o których mowa w art. 388 ust. 1 pkt 1, niewymienionych w art. 397 ust. 3 pkt 1 lit. a, c i d nPW;</a:t>
            </a:r>
            <a:endParaRPr lang="pl-PL" sz="1600" kern="0" dirty="0">
              <a:solidFill>
                <a:srgbClr val="6D6E71"/>
              </a:solidFill>
              <a:latin typeface="Arial"/>
            </a:endParaRPr>
          </a:p>
        </p:txBody>
      </p:sp>
      <p:sp>
        <p:nvSpPr>
          <p:cNvPr id="133125" name="Symbol zastępczy tekstu 1">
            <a:extLst>
              <a:ext uri="{FF2B5EF4-FFF2-40B4-BE49-F238E27FC236}">
                <a16:creationId xmlns="" xmlns:a16="http://schemas.microsoft.com/office/drawing/2014/main" id="{7D6940B5-8DF8-4B2F-A65B-D7F90E3C5CBC}"/>
              </a:ext>
            </a:extLst>
          </p:cNvPr>
          <p:cNvSpPr txBox="1">
            <a:spLocks noChangeArrowheads="1"/>
          </p:cNvSpPr>
          <p:nvPr/>
        </p:nvSpPr>
        <p:spPr bwMode="auto">
          <a:xfrm>
            <a:off x="1854199" y="746780"/>
            <a:ext cx="88265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0" fontAlgn="auto" hangingPunct="1">
              <a:spcBef>
                <a:spcPts val="0"/>
              </a:spcBef>
              <a:spcAft>
                <a:spcPts val="0"/>
              </a:spcAft>
              <a:defRPr sz="1800" b="0" i="0" u="none" strike="noStrike" kern="0" cap="none" spc="0" baseline="0">
                <a:solidFill>
                  <a:srgbClr val="000000"/>
                </a:solidFill>
                <a:uFillTx/>
              </a:defRPr>
            </a:pPr>
            <a:r>
              <a:rPr lang="pl-PL" sz="1600" dirty="0">
                <a:solidFill>
                  <a:srgbClr val="6D6E71"/>
                </a:solidFill>
                <a:latin typeface="Arial"/>
              </a:rPr>
              <a:t>ORGANY WŁAŚCIWE W SPRAWACH POZWOLEŃ WODNOPRAWNYCH</a:t>
            </a:r>
            <a:br>
              <a:rPr lang="pl-PL" sz="1600" dirty="0">
                <a:solidFill>
                  <a:srgbClr val="6D6E71"/>
                </a:solidFill>
                <a:latin typeface="Arial"/>
              </a:rPr>
            </a:br>
            <a:r>
              <a:rPr lang="pl-PL" sz="1600" b="1" dirty="0">
                <a:solidFill>
                  <a:srgbClr val="6D6E71"/>
                </a:solidFill>
                <a:latin typeface="Arial"/>
              </a:rPr>
              <a:t>KOMPETENCJE DYREKTORA ZARZĄDU ZLEWNI</a:t>
            </a:r>
            <a:endParaRPr lang="pl-PL" sz="1600" dirty="0">
              <a:solidFill>
                <a:srgbClr val="6D6E71"/>
              </a:solidFill>
              <a:latin typeface="Arial"/>
            </a:endParaRPr>
          </a:p>
        </p:txBody>
      </p:sp>
      <p:sp>
        <p:nvSpPr>
          <p:cNvPr id="8" name="Prostokąt zaokrąglony 12">
            <a:extLst>
              <a:ext uri="{FF2B5EF4-FFF2-40B4-BE49-F238E27FC236}">
                <a16:creationId xmlns="" xmlns:a16="http://schemas.microsoft.com/office/drawing/2014/main" id="{A738F001-B946-4FE3-9719-2DA6307AA490}"/>
              </a:ext>
            </a:extLst>
          </p:cNvPr>
          <p:cNvSpPr>
            <a:spLocks/>
          </p:cNvSpPr>
          <p:nvPr/>
        </p:nvSpPr>
        <p:spPr bwMode="auto">
          <a:xfrm>
            <a:off x="1455738" y="2428402"/>
            <a:ext cx="9847262" cy="892365"/>
          </a:xfrm>
          <a:custGeom>
            <a:avLst/>
            <a:gdLst>
              <a:gd name="T0" fmla="*/ 4923631 w 9846944"/>
              <a:gd name="T1" fmla="*/ 0 h 708952"/>
              <a:gd name="T2" fmla="*/ 9847262 w 9846944"/>
              <a:gd name="T3" fmla="*/ 354806 h 708952"/>
              <a:gd name="T4" fmla="*/ 4923631 w 9846944"/>
              <a:gd name="T5" fmla="*/ 709612 h 708952"/>
              <a:gd name="T6" fmla="*/ 0 w 9846944"/>
              <a:gd name="T7" fmla="*/ 354806 h 708952"/>
              <a:gd name="T8" fmla="*/ 17694720 60000 65536"/>
              <a:gd name="T9" fmla="*/ 0 60000 65536"/>
              <a:gd name="T10" fmla="*/ 5898240 60000 65536"/>
              <a:gd name="T11" fmla="*/ 11796480 60000 65536"/>
              <a:gd name="T12" fmla="*/ 0 w 9846944"/>
              <a:gd name="T13" fmla="*/ 0 h 708952"/>
              <a:gd name="T14" fmla="*/ 9846944 w 9846944"/>
              <a:gd name="T15" fmla="*/ 708952 h 708952"/>
            </a:gdLst>
            <a:ahLst/>
            <a:cxnLst>
              <a:cxn ang="T8">
                <a:pos x="T0" y="T1"/>
              </a:cxn>
              <a:cxn ang="T9">
                <a:pos x="T2" y="T3"/>
              </a:cxn>
              <a:cxn ang="T10">
                <a:pos x="T4" y="T5"/>
              </a:cxn>
              <a:cxn ang="T11">
                <a:pos x="T6" y="T7"/>
              </a:cxn>
            </a:cxnLst>
            <a:rect l="T12" t="T13" r="T14" b="T15"/>
            <a:pathLst>
              <a:path w="9846944" h="708952">
                <a:moveTo>
                  <a:pt x="0" y="0"/>
                </a:moveTo>
                <a:lnTo>
                  <a:pt x="0" y="708952"/>
                </a:lnTo>
                <a:lnTo>
                  <a:pt x="9846944" y="708952"/>
                </a:lnTo>
                <a:lnTo>
                  <a:pt x="9846944" y="0"/>
                </a:lnTo>
                <a:lnTo>
                  <a:pt x="0" y="0"/>
                </a:lnTo>
                <a:close/>
              </a:path>
            </a:pathLst>
          </a:custGeom>
          <a:solidFill>
            <a:srgbClr val="A4375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6000" rIns="216000"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l-PL" altLang="pl-PL" sz="1500" dirty="0">
                <a:solidFill>
                  <a:schemeClr val="bg1"/>
                </a:solidFill>
                <a:latin typeface="Arial" panose="020B0604020202020204" pitchFamily="34" charset="0"/>
                <a:cs typeface="Arial" panose="020B0604020202020204" pitchFamily="34" charset="0"/>
              </a:rPr>
              <a:t>Organem właściwym w rozumieniu przepisów ustawy z dnia 14 czerwca 1960 r. - Kodeks postępowania administracyjnego w sprawie zgód wodnoprawnych jest:</a:t>
            </a:r>
            <a:endParaRPr lang="pl-PL" altLang="pl-PL" sz="1500" b="1" dirty="0">
              <a:solidFill>
                <a:schemeClr val="bg1"/>
              </a:solidFill>
              <a:latin typeface="Arial" panose="020B0604020202020204" pitchFamily="34" charset="0"/>
              <a:cs typeface="Arial" panose="020B0604020202020204" pitchFamily="34" charset="0"/>
            </a:endParaRPr>
          </a:p>
        </p:txBody>
      </p:sp>
      <p:sp>
        <p:nvSpPr>
          <p:cNvPr id="10" name="Prostokąt 21">
            <a:extLst>
              <a:ext uri="{FF2B5EF4-FFF2-40B4-BE49-F238E27FC236}">
                <a16:creationId xmlns="" xmlns:a16="http://schemas.microsoft.com/office/drawing/2014/main" id="{1231AADB-C095-402F-B0AF-95FAF815DB25}"/>
              </a:ext>
            </a:extLst>
          </p:cNvPr>
          <p:cNvSpPr/>
          <p:nvPr/>
        </p:nvSpPr>
        <p:spPr>
          <a:xfrm>
            <a:off x="9705859" y="6189853"/>
            <a:ext cx="2486141" cy="488262"/>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1600" b="1" i="0" u="none" strike="noStrike" kern="1200" cap="none" spc="0" baseline="0" dirty="0">
                <a:solidFill>
                  <a:srgbClr val="FFFFFF"/>
                </a:solidFill>
                <a:uFillTx/>
                <a:latin typeface="Arial"/>
              </a:rPr>
              <a:t>Art. </a:t>
            </a:r>
            <a:r>
              <a:rPr lang="pl-PL" sz="1600" b="1" dirty="0">
                <a:solidFill>
                  <a:srgbClr val="FFFFFF"/>
                </a:solidFill>
                <a:latin typeface="Arial"/>
              </a:rPr>
              <a:t>397 ust. 3 </a:t>
            </a:r>
            <a:r>
              <a:rPr lang="pl-PL" sz="1600" b="1" i="0" u="none" strike="noStrike" kern="1200" cap="none" spc="0" baseline="0" dirty="0">
                <a:solidFill>
                  <a:srgbClr val="FFFFFF"/>
                </a:solidFill>
                <a:uFillTx/>
                <a:latin typeface="Arial"/>
              </a:rPr>
              <a:t>nPW</a:t>
            </a:r>
          </a:p>
        </p:txBody>
      </p:sp>
    </p:spTree>
    <p:extLst>
      <p:ext uri="{BB962C8B-B14F-4D97-AF65-F5344CB8AC3E}">
        <p14:creationId xmlns:p14="http://schemas.microsoft.com/office/powerpoint/2010/main" val="4701460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8"/>
          <p:cNvSpPr txBox="1"/>
          <p:nvPr/>
        </p:nvSpPr>
        <p:spPr>
          <a:xfrm>
            <a:off x="8683720" y="-341263"/>
            <a:ext cx="1473198" cy="754052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48400" b="1" kern="0" dirty="0">
                <a:solidFill>
                  <a:srgbClr val="A43757"/>
                </a:solidFill>
                <a:latin typeface="Arial"/>
              </a:rPr>
              <a:t>!</a:t>
            </a:r>
            <a:endParaRPr lang="pl-PL" sz="48400" b="1" i="0" u="none" strike="noStrike" kern="1200" cap="none" spc="0" baseline="0" dirty="0">
              <a:solidFill>
                <a:srgbClr val="A43757"/>
              </a:solidFill>
              <a:uFillTx/>
              <a:latin typeface="Arial"/>
            </a:endParaRPr>
          </a:p>
        </p:txBody>
      </p:sp>
      <p:sp>
        <p:nvSpPr>
          <p:cNvPr id="3" name="Prostokąt 7"/>
          <p:cNvSpPr/>
          <p:nvPr/>
        </p:nvSpPr>
        <p:spPr>
          <a:xfrm>
            <a:off x="7678757" y="604135"/>
            <a:ext cx="4035486" cy="5341257"/>
          </a:xfrm>
          <a:prstGeom prst="rect">
            <a:avLst/>
          </a:prstGeom>
          <a:solidFill>
            <a:srgbClr val="FFFFFF">
              <a:alpha val="76078"/>
            </a:srgbClr>
          </a:solidFill>
          <a:ln cap="flat">
            <a:noFill/>
            <a:prstDash val="solid"/>
          </a:ln>
        </p:spPr>
        <p:txBody>
          <a:bodyPr vert="horz" wrap="square" lIns="91440" tIns="45720" rIns="91440" bIns="45720" anchor="ctr" anchorCtr="0" compatLnSpc="1">
            <a:noAutofit/>
          </a:bodyPr>
          <a:lstStyle/>
          <a:p>
            <a:pPr lvl="0" algn="ctr" fontAlgn="auto" hangingPunct="1">
              <a:spcBef>
                <a:spcPts val="0"/>
              </a:spcBef>
              <a:spcAft>
                <a:spcPts val="0"/>
              </a:spcAft>
              <a:defRPr sz="1800" b="0" i="0" u="none" strike="noStrike" kern="0" cap="none" spc="0" baseline="0">
                <a:solidFill>
                  <a:srgbClr val="000000"/>
                </a:solidFill>
                <a:uFillTx/>
              </a:defRPr>
            </a:pPr>
            <a:r>
              <a:rPr lang="pl-PL" sz="2800" dirty="0">
                <a:solidFill>
                  <a:srgbClr val="6D6E71"/>
                </a:solidFill>
                <a:latin typeface="Arial"/>
              </a:rPr>
              <a:t>Dyrektor zarządu zlewni Wód Polskich jest zatem właściwy w sprawach pozwoleń wodnoprawnych, które nie zostały zastrzeżone do kompetencji </a:t>
            </a:r>
            <a:r>
              <a:rPr lang="pl-PL" sz="2800" b="1" dirty="0">
                <a:solidFill>
                  <a:srgbClr val="A43757"/>
                </a:solidFill>
                <a:latin typeface="Arial"/>
              </a:rPr>
              <a:t>dyrektora RZGW</a:t>
            </a:r>
            <a:r>
              <a:rPr lang="pl-PL" sz="2800" dirty="0">
                <a:solidFill>
                  <a:srgbClr val="6D6E71"/>
                </a:solidFill>
                <a:latin typeface="Arial"/>
              </a:rPr>
              <a:t>. </a:t>
            </a:r>
            <a:endParaRPr lang="pl-PL" sz="2800" b="1" i="0" u="none" strike="noStrike" kern="1200" cap="none" spc="0" baseline="0" dirty="0">
              <a:solidFill>
                <a:srgbClr val="A43757"/>
              </a:solidFill>
              <a:uFillTx/>
              <a:latin typeface="Arial"/>
            </a:endParaRPr>
          </a:p>
        </p:txBody>
      </p:sp>
      <p:pic>
        <p:nvPicPr>
          <p:cNvPr id="5" name="Picture 2" descr="http://www.wodypolskie.gov.pl/images/RZGW-obszary-mapa.jpg">
            <a:extLst>
              <a:ext uri="{FF2B5EF4-FFF2-40B4-BE49-F238E27FC236}">
                <a16:creationId xmlns="" xmlns:a16="http://schemas.microsoft.com/office/drawing/2014/main" id="{FA2D96B4-4038-4014-A191-59DC60F70F9D}"/>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8424" t="4791" r="11439"/>
          <a:stretch/>
        </p:blipFill>
        <p:spPr bwMode="auto">
          <a:xfrm>
            <a:off x="0" y="328613"/>
            <a:ext cx="7475530" cy="6529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492078"/>
      </p:ext>
    </p:extLst>
  </p:cSld>
  <p:clrMapOvr>
    <a:masterClrMapping/>
  </p:clrMapOvr>
  <p:transition spd="slow">
    <p:push dir="u"/>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a:extLst>
              <a:ext uri="{FF2B5EF4-FFF2-40B4-BE49-F238E27FC236}">
                <a16:creationId xmlns="" xmlns:a16="http://schemas.microsoft.com/office/drawing/2014/main" id="{5CE9C3B5-31C4-458B-8F4C-02BD7987182D}"/>
              </a:ext>
            </a:extLst>
          </p:cNvPr>
          <p:cNvSpPr/>
          <p:nvPr/>
        </p:nvSpPr>
        <p:spPr>
          <a:xfrm>
            <a:off x="-604806" y="508002"/>
            <a:ext cx="2336800" cy="1252994"/>
          </a:xfrm>
          <a:prstGeom prst="rect">
            <a:avLst/>
          </a:prstGeom>
          <a:solidFill>
            <a:schemeClr val="bg1"/>
          </a:solidFill>
          <a:ln w="57150" cap="flat">
            <a:noFill/>
            <a:prstDash val="solid"/>
            <a:miter/>
          </a:ln>
        </p:spPr>
        <p:txBody>
          <a:bodyPr vert="horz" wrap="square" lIns="359953" tIns="45720" rIns="359953"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pl-PL" sz="2000" b="0" i="0" u="none" strike="noStrike" kern="0" cap="none" spc="0" normalizeH="0" baseline="0" noProof="0" dirty="0">
              <a:ln>
                <a:noFill/>
              </a:ln>
              <a:solidFill>
                <a:srgbClr val="FFFFFF"/>
              </a:solidFill>
              <a:effectLst/>
              <a:uLnTx/>
              <a:uFillTx/>
              <a:latin typeface="Arial"/>
              <a:ea typeface="+mn-ea"/>
              <a:cs typeface="+mn-cs"/>
            </a:endParaRPr>
          </a:p>
        </p:txBody>
      </p:sp>
      <p:pic>
        <p:nvPicPr>
          <p:cNvPr id="10" name="Obraz 7">
            <a:extLst>
              <a:ext uri="{FF2B5EF4-FFF2-40B4-BE49-F238E27FC236}">
                <a16:creationId xmlns="" xmlns:a16="http://schemas.microsoft.com/office/drawing/2014/main" id="{1BC948FF-ECC5-49DC-B7B4-9CAB8ED8519D}"/>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9814"/>
          <a:stretch/>
        </p:blipFill>
        <p:spPr>
          <a:xfrm>
            <a:off x="6720288" y="0"/>
            <a:ext cx="9704801" cy="7181728"/>
          </a:xfrm>
          <a:prstGeom prst="rect">
            <a:avLst/>
          </a:prstGeom>
          <a:noFill/>
          <a:ln cap="flat">
            <a:noFill/>
          </a:ln>
        </p:spPr>
      </p:pic>
      <p:sp>
        <p:nvSpPr>
          <p:cNvPr id="15" name="Strzałka w dół 2">
            <a:extLst>
              <a:ext uri="{FF2B5EF4-FFF2-40B4-BE49-F238E27FC236}">
                <a16:creationId xmlns="" xmlns:a16="http://schemas.microsoft.com/office/drawing/2014/main" id="{B283B3A8-F3A8-4DA7-85DA-2D341EC6433A}"/>
              </a:ext>
            </a:extLst>
          </p:cNvPr>
          <p:cNvSpPr>
            <a:spLocks/>
          </p:cNvSpPr>
          <p:nvPr/>
        </p:nvSpPr>
        <p:spPr bwMode="auto">
          <a:xfrm>
            <a:off x="3201299" y="1592147"/>
            <a:ext cx="459973" cy="496707"/>
          </a:xfrm>
          <a:custGeom>
            <a:avLst/>
            <a:gdLst>
              <a:gd name="T0" fmla="*/ 9013362 w 21600"/>
              <a:gd name="T1" fmla="*/ 0 h 21600"/>
              <a:gd name="T2" fmla="*/ 18026724 w 21600"/>
              <a:gd name="T3" fmla="*/ 8964347 h 21600"/>
              <a:gd name="T4" fmla="*/ 9013362 w 21600"/>
              <a:gd name="T5" fmla="*/ 17928693 h 21600"/>
              <a:gd name="T6" fmla="*/ 0 w 21600"/>
              <a:gd name="T7" fmla="*/ 8964347 h 21600"/>
              <a:gd name="T8" fmla="*/ 0 w 21600"/>
              <a:gd name="T9" fmla="*/ 8964347 h 21600"/>
              <a:gd name="T10" fmla="*/ 18026724 w 21600"/>
              <a:gd name="T11" fmla="*/ 8964347 h 21600"/>
              <a:gd name="T12" fmla="*/ 17694720 60000 65536"/>
              <a:gd name="T13" fmla="*/ 0 60000 65536"/>
              <a:gd name="T14" fmla="*/ 5898240 60000 65536"/>
              <a:gd name="T15" fmla="*/ 11796480 60000 65536"/>
              <a:gd name="T16" fmla="*/ 11796480 60000 65536"/>
              <a:gd name="T17" fmla="*/ 0 60000 65536"/>
              <a:gd name="T18" fmla="*/ 5400 w 21600"/>
              <a:gd name="T19" fmla="*/ 0 h 21600"/>
              <a:gd name="T20" fmla="*/ 16200 w 21600"/>
              <a:gd name="T21" fmla="*/ 162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400" y="0"/>
                </a:moveTo>
                <a:lnTo>
                  <a:pt x="5400" y="10800"/>
                </a:lnTo>
                <a:lnTo>
                  <a:pt x="0" y="10800"/>
                </a:lnTo>
                <a:lnTo>
                  <a:pt x="10800" y="21600"/>
                </a:lnTo>
                <a:lnTo>
                  <a:pt x="21600" y="10800"/>
                </a:lnTo>
                <a:lnTo>
                  <a:pt x="16200" y="10800"/>
                </a:lnTo>
                <a:lnTo>
                  <a:pt x="16200" y="0"/>
                </a:lnTo>
                <a:lnTo>
                  <a:pt x="5400" y="0"/>
                </a:lnTo>
                <a:close/>
              </a:path>
            </a:pathLst>
          </a:custGeom>
          <a:solidFill>
            <a:srgbClr val="A43757"/>
          </a:solidFill>
          <a:ln>
            <a:noFill/>
          </a:ln>
          <a:extLst>
            <a:ext uri="{91240B29-F687-4F45-9708-019B960494DF}">
              <a14:hiddenLine xmlns:a14="http://schemas.microsoft.com/office/drawing/2010/main" w="9525" cap="flat">
                <a:solidFill>
                  <a:srgbClr val="000000"/>
                </a:solidFill>
                <a:prstDash val="solid"/>
                <a:round/>
                <a:headEnd/>
                <a:tailEnd/>
              </a14:hiddenLine>
            </a:ext>
          </a:extLst>
        </p:spPr>
        <p:txBody>
          <a:bodyPr anchor="ctr" anchorCtr="1"/>
          <a:lstStyle/>
          <a:p>
            <a:endParaRPr lang="pl-PL" dirty="0"/>
          </a:p>
        </p:txBody>
      </p:sp>
      <p:sp>
        <p:nvSpPr>
          <p:cNvPr id="16" name="Prostokąt 6">
            <a:extLst>
              <a:ext uri="{FF2B5EF4-FFF2-40B4-BE49-F238E27FC236}">
                <a16:creationId xmlns="" xmlns:a16="http://schemas.microsoft.com/office/drawing/2014/main" id="{36CAB521-44B5-438F-915E-CAFD82F1C7B7}"/>
              </a:ext>
            </a:extLst>
          </p:cNvPr>
          <p:cNvSpPr/>
          <p:nvPr/>
        </p:nvSpPr>
        <p:spPr>
          <a:xfrm>
            <a:off x="754331" y="2252582"/>
            <a:ext cx="5341669" cy="3654846"/>
          </a:xfrm>
          <a:prstGeom prst="rect">
            <a:avLst/>
          </a:prstGeom>
          <a:solidFill>
            <a:srgbClr val="FFFFFF"/>
          </a:solidFill>
          <a:ln w="19046" cap="flat">
            <a:solidFill>
              <a:srgbClr val="A43757"/>
            </a:solidFill>
            <a:prstDash val="solid"/>
            <a:miter/>
          </a:ln>
        </p:spPr>
        <p:txBody>
          <a:bodyPr lIns="215999" rIns="216000" anchor="ctr"/>
          <a:lstStyle/>
          <a:p>
            <a:pPr algn="ctr" eaLnBrk="1" fontAlgn="auto" hangingPunct="1">
              <a:spcBef>
                <a:spcPts val="0"/>
              </a:spcBef>
              <a:spcAft>
                <a:spcPts val="0"/>
              </a:spcAft>
              <a:defRPr sz="1800" b="0" i="0" u="none" strike="noStrike" kern="0" cap="none" spc="0" baseline="0">
                <a:solidFill>
                  <a:srgbClr val="000000"/>
                </a:solidFill>
                <a:uFillTx/>
              </a:defRPr>
            </a:pPr>
            <a:r>
              <a:rPr lang="pl-PL" sz="3600" kern="0" dirty="0">
                <a:solidFill>
                  <a:srgbClr val="6D6E71"/>
                </a:solidFill>
                <a:latin typeface="Arial"/>
              </a:rPr>
              <a:t>3) kierownik nadzoru wodnego Wód Polskich w sprawach </a:t>
            </a:r>
            <a:r>
              <a:rPr lang="pl-PL" sz="3600" b="1" kern="0" dirty="0">
                <a:solidFill>
                  <a:srgbClr val="A43757"/>
                </a:solidFill>
                <a:latin typeface="Arial"/>
              </a:rPr>
              <a:t>zgłoszeń wodnoprawnych.</a:t>
            </a:r>
            <a:endParaRPr lang="pl-PL" sz="2800" b="1" kern="0" dirty="0">
              <a:solidFill>
                <a:srgbClr val="A43757"/>
              </a:solidFill>
              <a:latin typeface="Arial"/>
            </a:endParaRPr>
          </a:p>
        </p:txBody>
      </p:sp>
      <p:sp>
        <p:nvSpPr>
          <p:cNvPr id="17" name="Prostokąt zaokrąglony 12">
            <a:extLst>
              <a:ext uri="{FF2B5EF4-FFF2-40B4-BE49-F238E27FC236}">
                <a16:creationId xmlns="" xmlns:a16="http://schemas.microsoft.com/office/drawing/2014/main" id="{EBA3B331-22F9-434C-88F9-6B95A15292CA}"/>
              </a:ext>
            </a:extLst>
          </p:cNvPr>
          <p:cNvSpPr>
            <a:spLocks/>
          </p:cNvSpPr>
          <p:nvPr/>
        </p:nvSpPr>
        <p:spPr bwMode="auto">
          <a:xfrm>
            <a:off x="754331" y="844360"/>
            <a:ext cx="5341669" cy="892365"/>
          </a:xfrm>
          <a:custGeom>
            <a:avLst/>
            <a:gdLst>
              <a:gd name="T0" fmla="*/ 4923631 w 9846944"/>
              <a:gd name="T1" fmla="*/ 0 h 708952"/>
              <a:gd name="T2" fmla="*/ 9847262 w 9846944"/>
              <a:gd name="T3" fmla="*/ 354806 h 708952"/>
              <a:gd name="T4" fmla="*/ 4923631 w 9846944"/>
              <a:gd name="T5" fmla="*/ 709612 h 708952"/>
              <a:gd name="T6" fmla="*/ 0 w 9846944"/>
              <a:gd name="T7" fmla="*/ 354806 h 708952"/>
              <a:gd name="T8" fmla="*/ 17694720 60000 65536"/>
              <a:gd name="T9" fmla="*/ 0 60000 65536"/>
              <a:gd name="T10" fmla="*/ 5898240 60000 65536"/>
              <a:gd name="T11" fmla="*/ 11796480 60000 65536"/>
              <a:gd name="T12" fmla="*/ 0 w 9846944"/>
              <a:gd name="T13" fmla="*/ 0 h 708952"/>
              <a:gd name="T14" fmla="*/ 9846944 w 9846944"/>
              <a:gd name="T15" fmla="*/ 708952 h 708952"/>
            </a:gdLst>
            <a:ahLst/>
            <a:cxnLst>
              <a:cxn ang="T8">
                <a:pos x="T0" y="T1"/>
              </a:cxn>
              <a:cxn ang="T9">
                <a:pos x="T2" y="T3"/>
              </a:cxn>
              <a:cxn ang="T10">
                <a:pos x="T4" y="T5"/>
              </a:cxn>
              <a:cxn ang="T11">
                <a:pos x="T6" y="T7"/>
              </a:cxn>
            </a:cxnLst>
            <a:rect l="T12" t="T13" r="T14" b="T15"/>
            <a:pathLst>
              <a:path w="9846944" h="708952">
                <a:moveTo>
                  <a:pt x="0" y="0"/>
                </a:moveTo>
                <a:lnTo>
                  <a:pt x="0" y="708952"/>
                </a:lnTo>
                <a:lnTo>
                  <a:pt x="9846944" y="708952"/>
                </a:lnTo>
                <a:lnTo>
                  <a:pt x="9846944" y="0"/>
                </a:lnTo>
                <a:lnTo>
                  <a:pt x="0" y="0"/>
                </a:lnTo>
                <a:close/>
              </a:path>
            </a:pathLst>
          </a:custGeom>
          <a:solidFill>
            <a:srgbClr val="A4375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6000" rIns="216000"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l-PL" altLang="pl-PL" sz="1500" dirty="0">
                <a:solidFill>
                  <a:schemeClr val="bg1"/>
                </a:solidFill>
                <a:latin typeface="Arial" panose="020B0604020202020204" pitchFamily="34" charset="0"/>
                <a:cs typeface="Arial" panose="020B0604020202020204" pitchFamily="34" charset="0"/>
              </a:rPr>
              <a:t>Organem właściwym w rozumieniu przepisów ustawy </a:t>
            </a:r>
            <a:br>
              <a:rPr lang="pl-PL" altLang="pl-PL" sz="1500" dirty="0">
                <a:solidFill>
                  <a:schemeClr val="bg1"/>
                </a:solidFill>
                <a:latin typeface="Arial" panose="020B0604020202020204" pitchFamily="34" charset="0"/>
                <a:cs typeface="Arial" panose="020B0604020202020204" pitchFamily="34" charset="0"/>
              </a:rPr>
            </a:br>
            <a:r>
              <a:rPr lang="pl-PL" altLang="pl-PL" sz="1500" dirty="0">
                <a:solidFill>
                  <a:schemeClr val="bg1"/>
                </a:solidFill>
                <a:latin typeface="Arial" panose="020B0604020202020204" pitchFamily="34" charset="0"/>
                <a:cs typeface="Arial" panose="020B0604020202020204" pitchFamily="34" charset="0"/>
              </a:rPr>
              <a:t>z dnia 14 czerwca 1960 r. - Kodeks postępowania administracyjnego w sprawie zgód wodnoprawnych jest:</a:t>
            </a:r>
            <a:endParaRPr lang="pl-PL" altLang="pl-PL" sz="1500" b="1" dirty="0">
              <a:solidFill>
                <a:schemeClr val="bg1"/>
              </a:solidFill>
              <a:latin typeface="Arial" panose="020B0604020202020204" pitchFamily="34" charset="0"/>
              <a:cs typeface="Arial" panose="020B0604020202020204" pitchFamily="34" charset="0"/>
            </a:endParaRPr>
          </a:p>
        </p:txBody>
      </p:sp>
      <p:sp>
        <p:nvSpPr>
          <p:cNvPr id="18" name="Prostokąt 21">
            <a:extLst>
              <a:ext uri="{FF2B5EF4-FFF2-40B4-BE49-F238E27FC236}">
                <a16:creationId xmlns="" xmlns:a16="http://schemas.microsoft.com/office/drawing/2014/main" id="{FE662797-01A8-43F9-A66F-11B8AD3F4BA4}"/>
              </a:ext>
            </a:extLst>
          </p:cNvPr>
          <p:cNvSpPr/>
          <p:nvPr/>
        </p:nvSpPr>
        <p:spPr>
          <a:xfrm>
            <a:off x="9705859" y="6189853"/>
            <a:ext cx="2486141" cy="488262"/>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1600" b="1" i="0" u="none" strike="noStrike" kern="1200" cap="none" spc="0" baseline="0" dirty="0">
                <a:solidFill>
                  <a:srgbClr val="FFFFFF"/>
                </a:solidFill>
                <a:uFillTx/>
                <a:latin typeface="Arial"/>
              </a:rPr>
              <a:t>Art. </a:t>
            </a:r>
            <a:r>
              <a:rPr lang="pl-PL" sz="1600" b="1" dirty="0">
                <a:solidFill>
                  <a:srgbClr val="FFFFFF"/>
                </a:solidFill>
                <a:latin typeface="Arial"/>
              </a:rPr>
              <a:t>397 ust. 3 </a:t>
            </a:r>
            <a:r>
              <a:rPr lang="pl-PL" sz="1600" b="1" i="0" u="none" strike="noStrike" kern="1200" cap="none" spc="0" baseline="0" dirty="0">
                <a:solidFill>
                  <a:srgbClr val="FFFFFF"/>
                </a:solidFill>
                <a:uFillTx/>
                <a:latin typeface="Arial"/>
              </a:rPr>
              <a:t>nPW</a:t>
            </a:r>
          </a:p>
        </p:txBody>
      </p:sp>
    </p:spTree>
    <p:extLst>
      <p:ext uri="{BB962C8B-B14F-4D97-AF65-F5344CB8AC3E}">
        <p14:creationId xmlns:p14="http://schemas.microsoft.com/office/powerpoint/2010/main" val="216117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9">
            <a:extLst>
              <a:ext uri="{FF2B5EF4-FFF2-40B4-BE49-F238E27FC236}">
                <a16:creationId xmlns:a16="http://schemas.microsoft.com/office/drawing/2014/main" xmlns="" id="{E007320B-B44A-447B-9380-5FF500BC1192}"/>
              </a:ext>
            </a:extLst>
          </p:cNvPr>
          <p:cNvSpPr/>
          <p:nvPr/>
        </p:nvSpPr>
        <p:spPr>
          <a:xfrm>
            <a:off x="-169863" y="609600"/>
            <a:ext cx="2779713" cy="1206500"/>
          </a:xfrm>
          <a:prstGeom prst="rect">
            <a:avLst/>
          </a:prstGeom>
          <a:solidFill>
            <a:schemeClr val="bg1"/>
          </a:solidFill>
          <a:ln w="12701" cap="flat">
            <a:noFill/>
            <a:prstDash val="solid"/>
            <a:miter/>
          </a:ln>
        </p:spPr>
        <p:txBody>
          <a:bodyPr lIns="360000" rIns="360000" bIns="72000" anchor="ctr" anchorCtr="1"/>
          <a:lstStyle/>
          <a:p>
            <a:pPr algn="just" eaLnBrk="1" fontAlgn="auto" hangingPunct="1">
              <a:lnSpc>
                <a:spcPts val="1900"/>
              </a:lnSpc>
              <a:spcBef>
                <a:spcPts val="0"/>
              </a:spcBef>
              <a:spcAft>
                <a:spcPts val="0"/>
              </a:spcAft>
              <a:buSzPct val="100000"/>
              <a:defRPr sz="1800" b="0" i="0" u="none" strike="noStrike" kern="0" cap="none" spc="0" baseline="0">
                <a:solidFill>
                  <a:srgbClr val="000000"/>
                </a:solidFill>
                <a:uFillTx/>
              </a:defRPr>
            </a:pPr>
            <a:endParaRPr lang="pl-PL" sz="1500" kern="0" dirty="0">
              <a:solidFill>
                <a:prstClr val="black">
                  <a:lumMod val="65000"/>
                  <a:lumOff val="35000"/>
                </a:prstClr>
              </a:solidFill>
              <a:latin typeface="Arial" pitchFamily="34"/>
              <a:cs typeface="Arial" pitchFamily="34"/>
            </a:endParaRPr>
          </a:p>
        </p:txBody>
      </p:sp>
      <p:pic>
        <p:nvPicPr>
          <p:cNvPr id="119811" name="Obraz 3">
            <a:extLst>
              <a:ext uri="{FF2B5EF4-FFF2-40B4-BE49-F238E27FC236}">
                <a16:creationId xmlns:a16="http://schemas.microsoft.com/office/drawing/2014/main" xmlns="" id="{BADC7C12-C4F2-4965-9833-0606731C93F2}"/>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4767266" y="44448"/>
            <a:ext cx="6183312" cy="625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Prostokąt 4">
            <a:extLst>
              <a:ext uri="{FF2B5EF4-FFF2-40B4-BE49-F238E27FC236}">
                <a16:creationId xmlns:a16="http://schemas.microsoft.com/office/drawing/2014/main" xmlns="" id="{49B17D44-98B3-4266-9F64-E533797A2608}"/>
              </a:ext>
            </a:extLst>
          </p:cNvPr>
          <p:cNvSpPr>
            <a:spLocks noChangeArrowheads="1"/>
          </p:cNvSpPr>
          <p:nvPr/>
        </p:nvSpPr>
        <p:spPr bwMode="auto">
          <a:xfrm>
            <a:off x="192088" y="6240463"/>
            <a:ext cx="8920162"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pl-PL" altLang="pl-PL" sz="1600" i="1" dirty="0">
                <a:solidFill>
                  <a:srgbClr val="6D6E71"/>
                </a:solidFill>
              </a:rPr>
              <a:t>Mapa: właściwość RZGW na tle podziału administracyjnego Polski wg województw do 31.12.2017 r.  </a:t>
            </a:r>
          </a:p>
          <a:p>
            <a:pPr eaLnBrk="1" hangingPunct="1"/>
            <a:r>
              <a:rPr lang="pl-PL" altLang="pl-PL" sz="1600" i="1" dirty="0">
                <a:solidFill>
                  <a:srgbClr val="6D6E71"/>
                </a:solidFill>
              </a:rPr>
              <a:t>Źródło: http://www.rzgw.gda.pl/cms/site.files/image/RZGW7_woj6.png</a:t>
            </a:r>
          </a:p>
          <a:p>
            <a:pPr eaLnBrk="1" hangingPunct="1"/>
            <a:endParaRPr lang="pl-PL" altLang="pl-PL" sz="1600" i="1" dirty="0">
              <a:solidFill>
                <a:srgbClr val="6D6E71"/>
              </a:solidFill>
            </a:endParaRPr>
          </a:p>
        </p:txBody>
      </p:sp>
      <p:sp>
        <p:nvSpPr>
          <p:cNvPr id="6" name="Prostokąt 9">
            <a:extLst>
              <a:ext uri="{FF2B5EF4-FFF2-40B4-BE49-F238E27FC236}">
                <a16:creationId xmlns:a16="http://schemas.microsoft.com/office/drawing/2014/main" xmlns="" id="{A66D7E0C-5D7D-44F3-9143-CF07AAC87475}"/>
              </a:ext>
            </a:extLst>
          </p:cNvPr>
          <p:cNvSpPr/>
          <p:nvPr/>
        </p:nvSpPr>
        <p:spPr>
          <a:xfrm>
            <a:off x="0" y="709613"/>
            <a:ext cx="3327406" cy="503237"/>
          </a:xfrm>
          <a:prstGeom prst="rect">
            <a:avLst/>
          </a:prstGeom>
          <a:solidFill>
            <a:srgbClr val="A43757"/>
          </a:solidFill>
          <a:ln w="12701" cap="flat">
            <a:solidFill>
              <a:srgbClr val="A43757"/>
            </a:solidFill>
            <a:prstDash val="solid"/>
            <a:miter/>
          </a:ln>
        </p:spPr>
        <p:txBody>
          <a:bodyPr lIns="360000" rIns="360000" bIns="72000" anchor="ctr" anchorCtr="1"/>
          <a:lstStyle/>
          <a:p>
            <a:pPr algn="just" eaLnBrk="1" fontAlgn="auto" hangingPunct="1">
              <a:lnSpc>
                <a:spcPct val="150000"/>
              </a:lnSpc>
              <a:spcBef>
                <a:spcPts val="0"/>
              </a:spcBef>
              <a:spcAft>
                <a:spcPts val="0"/>
              </a:spcAft>
              <a:buSzPct val="100000"/>
              <a:defRPr sz="1800" b="0" i="0" u="none" strike="noStrike" kern="0" cap="none" spc="0" baseline="0">
                <a:solidFill>
                  <a:srgbClr val="000000"/>
                </a:solidFill>
                <a:uFillTx/>
              </a:defRPr>
            </a:pPr>
            <a:r>
              <a:rPr lang="pl-PL" sz="1600" b="1" kern="0" dirty="0">
                <a:solidFill>
                  <a:prstClr val="white"/>
                </a:solidFill>
                <a:latin typeface="Arial" pitchFamily="34"/>
                <a:cs typeface="Arial" pitchFamily="34"/>
              </a:rPr>
              <a:t>RZGW DO KOŃCA 2017 R. </a:t>
            </a:r>
          </a:p>
        </p:txBody>
      </p:sp>
      <p:sp>
        <p:nvSpPr>
          <p:cNvPr id="7" name="Prostokąt 9">
            <a:extLst>
              <a:ext uri="{FF2B5EF4-FFF2-40B4-BE49-F238E27FC236}">
                <a16:creationId xmlns:a16="http://schemas.microsoft.com/office/drawing/2014/main" xmlns="" id="{C60C22B9-C17E-4946-83F4-BC920400F7DF}"/>
              </a:ext>
            </a:extLst>
          </p:cNvPr>
          <p:cNvSpPr/>
          <p:nvPr/>
        </p:nvSpPr>
        <p:spPr>
          <a:xfrm>
            <a:off x="914405" y="1300163"/>
            <a:ext cx="2413000" cy="2370137"/>
          </a:xfrm>
          <a:prstGeom prst="rect">
            <a:avLst/>
          </a:prstGeom>
          <a:solidFill>
            <a:srgbClr val="FFFFFF"/>
          </a:solidFill>
          <a:ln w="12701" cap="flat">
            <a:solidFill>
              <a:srgbClr val="A43757"/>
            </a:solidFill>
            <a:prstDash val="solid"/>
            <a:miter/>
          </a:ln>
        </p:spPr>
        <p:txBody>
          <a:bodyPr lIns="72000" rIns="576000" bIns="72000" anchor="ctr" anchorCtr="1"/>
          <a:lstStyle/>
          <a:p>
            <a:pPr marL="342900" indent="-342900" algn="just" eaLnBrk="1" fontAlgn="auto" hangingPunct="1">
              <a:lnSpc>
                <a:spcPts val="2300"/>
              </a:lnSpc>
              <a:spcBef>
                <a:spcPts val="0"/>
              </a:spcBef>
              <a:spcAft>
                <a:spcPts val="0"/>
              </a:spcAft>
              <a:buSzPct val="100000"/>
              <a:buFont typeface="+mj-lt"/>
              <a:buAutoNum type="arabicPeriod"/>
              <a:defRPr sz="1800" b="0" i="0" u="none" strike="noStrike" kern="0" cap="none" spc="0" baseline="0">
                <a:solidFill>
                  <a:srgbClr val="000000"/>
                </a:solidFill>
                <a:uFillTx/>
              </a:defRPr>
            </a:pPr>
            <a:r>
              <a:rPr lang="pl-PL" kern="0" dirty="0">
                <a:solidFill>
                  <a:prstClr val="black">
                    <a:lumMod val="65000"/>
                    <a:lumOff val="35000"/>
                  </a:prstClr>
                </a:solidFill>
                <a:latin typeface="Arial" pitchFamily="34"/>
                <a:cs typeface="Arial" pitchFamily="34"/>
              </a:rPr>
              <a:t>Gdańsk</a:t>
            </a:r>
          </a:p>
          <a:p>
            <a:pPr marL="342900" indent="-342900" algn="just" eaLnBrk="1" fontAlgn="auto" hangingPunct="1">
              <a:lnSpc>
                <a:spcPts val="2300"/>
              </a:lnSpc>
              <a:spcBef>
                <a:spcPts val="0"/>
              </a:spcBef>
              <a:spcAft>
                <a:spcPts val="0"/>
              </a:spcAft>
              <a:buSzPct val="100000"/>
              <a:buFont typeface="+mj-lt"/>
              <a:buAutoNum type="arabicPeriod"/>
              <a:defRPr sz="1800" b="0" i="0" u="none" strike="noStrike" kern="0" cap="none" spc="0" baseline="0">
                <a:solidFill>
                  <a:srgbClr val="000000"/>
                </a:solidFill>
                <a:uFillTx/>
              </a:defRPr>
            </a:pPr>
            <a:r>
              <a:rPr lang="pl-PL" kern="0" dirty="0">
                <a:solidFill>
                  <a:prstClr val="black">
                    <a:lumMod val="65000"/>
                    <a:lumOff val="35000"/>
                  </a:prstClr>
                </a:solidFill>
                <a:latin typeface="Arial" pitchFamily="34"/>
                <a:cs typeface="Arial" pitchFamily="34"/>
              </a:rPr>
              <a:t>Gliwice</a:t>
            </a:r>
          </a:p>
          <a:p>
            <a:pPr marL="342900" indent="-342900" algn="just" eaLnBrk="1" fontAlgn="auto" hangingPunct="1">
              <a:lnSpc>
                <a:spcPts val="2300"/>
              </a:lnSpc>
              <a:spcBef>
                <a:spcPts val="0"/>
              </a:spcBef>
              <a:spcAft>
                <a:spcPts val="0"/>
              </a:spcAft>
              <a:buSzPct val="100000"/>
              <a:buFont typeface="+mj-lt"/>
              <a:buAutoNum type="arabicPeriod"/>
              <a:defRPr sz="1800" b="0" i="0" u="none" strike="noStrike" kern="0" cap="none" spc="0" baseline="0">
                <a:solidFill>
                  <a:srgbClr val="000000"/>
                </a:solidFill>
                <a:uFillTx/>
              </a:defRPr>
            </a:pPr>
            <a:r>
              <a:rPr lang="pl-PL" kern="0" dirty="0">
                <a:solidFill>
                  <a:prstClr val="black">
                    <a:lumMod val="65000"/>
                    <a:lumOff val="35000"/>
                  </a:prstClr>
                </a:solidFill>
                <a:latin typeface="Arial" pitchFamily="34"/>
                <a:cs typeface="Arial" pitchFamily="34"/>
              </a:rPr>
              <a:t>Kraków</a:t>
            </a:r>
          </a:p>
          <a:p>
            <a:pPr marL="342900" indent="-342900" algn="just" eaLnBrk="1" fontAlgn="auto" hangingPunct="1">
              <a:lnSpc>
                <a:spcPts val="2300"/>
              </a:lnSpc>
              <a:spcBef>
                <a:spcPts val="0"/>
              </a:spcBef>
              <a:spcAft>
                <a:spcPts val="0"/>
              </a:spcAft>
              <a:buSzPct val="100000"/>
              <a:buFont typeface="+mj-lt"/>
              <a:buAutoNum type="arabicPeriod"/>
              <a:defRPr sz="1800" b="0" i="0" u="none" strike="noStrike" kern="0" cap="none" spc="0" baseline="0">
                <a:solidFill>
                  <a:srgbClr val="000000"/>
                </a:solidFill>
                <a:uFillTx/>
              </a:defRPr>
            </a:pPr>
            <a:r>
              <a:rPr lang="pl-PL" kern="0" dirty="0">
                <a:solidFill>
                  <a:prstClr val="black">
                    <a:lumMod val="65000"/>
                    <a:lumOff val="35000"/>
                  </a:prstClr>
                </a:solidFill>
                <a:latin typeface="Arial" pitchFamily="34"/>
                <a:cs typeface="Arial" pitchFamily="34"/>
              </a:rPr>
              <a:t>Poznań</a:t>
            </a:r>
          </a:p>
          <a:p>
            <a:pPr marL="342900" indent="-342900" algn="just" eaLnBrk="1" fontAlgn="auto" hangingPunct="1">
              <a:lnSpc>
                <a:spcPts val="2300"/>
              </a:lnSpc>
              <a:spcBef>
                <a:spcPts val="0"/>
              </a:spcBef>
              <a:spcAft>
                <a:spcPts val="0"/>
              </a:spcAft>
              <a:buSzPct val="100000"/>
              <a:buFont typeface="+mj-lt"/>
              <a:buAutoNum type="arabicPeriod"/>
              <a:defRPr sz="1800" b="0" i="0" u="none" strike="noStrike" kern="0" cap="none" spc="0" baseline="0">
                <a:solidFill>
                  <a:srgbClr val="000000"/>
                </a:solidFill>
                <a:uFillTx/>
              </a:defRPr>
            </a:pPr>
            <a:r>
              <a:rPr lang="pl-PL" kern="0" dirty="0">
                <a:solidFill>
                  <a:prstClr val="black">
                    <a:lumMod val="65000"/>
                    <a:lumOff val="35000"/>
                  </a:prstClr>
                </a:solidFill>
                <a:latin typeface="Arial" pitchFamily="34"/>
                <a:cs typeface="Arial" pitchFamily="34"/>
              </a:rPr>
              <a:t>Szczecin</a:t>
            </a:r>
          </a:p>
          <a:p>
            <a:pPr marL="342900" indent="-342900" algn="just" eaLnBrk="1" fontAlgn="auto" hangingPunct="1">
              <a:lnSpc>
                <a:spcPts val="2300"/>
              </a:lnSpc>
              <a:spcBef>
                <a:spcPts val="0"/>
              </a:spcBef>
              <a:spcAft>
                <a:spcPts val="0"/>
              </a:spcAft>
              <a:buSzPct val="100000"/>
              <a:buFont typeface="+mj-lt"/>
              <a:buAutoNum type="arabicPeriod"/>
              <a:defRPr sz="1800" b="0" i="0" u="none" strike="noStrike" kern="0" cap="none" spc="0" baseline="0">
                <a:solidFill>
                  <a:srgbClr val="000000"/>
                </a:solidFill>
                <a:uFillTx/>
              </a:defRPr>
            </a:pPr>
            <a:r>
              <a:rPr lang="pl-PL" kern="0" dirty="0">
                <a:solidFill>
                  <a:prstClr val="black">
                    <a:lumMod val="65000"/>
                    <a:lumOff val="35000"/>
                  </a:prstClr>
                </a:solidFill>
                <a:latin typeface="Arial" pitchFamily="34"/>
                <a:cs typeface="Arial" pitchFamily="34"/>
              </a:rPr>
              <a:t>Warszawa</a:t>
            </a:r>
          </a:p>
          <a:p>
            <a:pPr marL="342900" indent="-342900" algn="just" eaLnBrk="1" fontAlgn="auto" hangingPunct="1">
              <a:lnSpc>
                <a:spcPts val="2300"/>
              </a:lnSpc>
              <a:spcBef>
                <a:spcPts val="0"/>
              </a:spcBef>
              <a:spcAft>
                <a:spcPts val="0"/>
              </a:spcAft>
              <a:buSzPct val="100000"/>
              <a:buFont typeface="+mj-lt"/>
              <a:buAutoNum type="arabicPeriod"/>
              <a:defRPr sz="1800" b="0" i="0" u="none" strike="noStrike" kern="0" cap="none" spc="0" baseline="0">
                <a:solidFill>
                  <a:srgbClr val="000000"/>
                </a:solidFill>
                <a:uFillTx/>
              </a:defRPr>
            </a:pPr>
            <a:r>
              <a:rPr lang="pl-PL" kern="0" dirty="0">
                <a:solidFill>
                  <a:prstClr val="black">
                    <a:lumMod val="65000"/>
                    <a:lumOff val="35000"/>
                  </a:prstClr>
                </a:solidFill>
                <a:latin typeface="Arial" pitchFamily="34"/>
                <a:cs typeface="Arial" pitchFamily="34"/>
              </a:rPr>
              <a:t>Wrocław</a:t>
            </a:r>
          </a:p>
        </p:txBody>
      </p:sp>
      <p:sp>
        <p:nvSpPr>
          <p:cNvPr id="9" name="Prostokąt 9">
            <a:extLst>
              <a:ext uri="{FF2B5EF4-FFF2-40B4-BE49-F238E27FC236}">
                <a16:creationId xmlns:a16="http://schemas.microsoft.com/office/drawing/2014/main" xmlns="" id="{D83BB13F-0893-4C17-A4D5-A1CE1990739D}"/>
              </a:ext>
            </a:extLst>
          </p:cNvPr>
          <p:cNvSpPr/>
          <p:nvPr/>
        </p:nvSpPr>
        <p:spPr>
          <a:xfrm>
            <a:off x="0" y="3862388"/>
            <a:ext cx="3327406" cy="504825"/>
          </a:xfrm>
          <a:prstGeom prst="rect">
            <a:avLst/>
          </a:prstGeom>
          <a:solidFill>
            <a:srgbClr val="A43757"/>
          </a:solidFill>
          <a:ln w="12701" cap="flat">
            <a:solidFill>
              <a:srgbClr val="A43757"/>
            </a:solidFill>
            <a:prstDash val="solid"/>
            <a:miter/>
          </a:ln>
        </p:spPr>
        <p:txBody>
          <a:bodyPr lIns="360000" rIns="360000" bIns="72000" anchor="ctr" anchorCtr="1"/>
          <a:lstStyle/>
          <a:p>
            <a:pPr eaLnBrk="1" fontAlgn="auto" hangingPunct="1">
              <a:lnSpc>
                <a:spcPct val="150000"/>
              </a:lnSpc>
              <a:spcBef>
                <a:spcPts val="0"/>
              </a:spcBef>
              <a:spcAft>
                <a:spcPts val="0"/>
              </a:spcAft>
              <a:buSzPct val="100000"/>
              <a:defRPr sz="1800" b="0" i="0" u="none" strike="noStrike" kern="0" cap="none" spc="0" baseline="0">
                <a:solidFill>
                  <a:srgbClr val="000000"/>
                </a:solidFill>
                <a:uFillTx/>
              </a:defRPr>
            </a:pPr>
            <a:r>
              <a:rPr lang="pl-PL" sz="1600" b="1" kern="0" dirty="0">
                <a:solidFill>
                  <a:prstClr val="white"/>
                </a:solidFill>
                <a:latin typeface="Arial" pitchFamily="34"/>
                <a:cs typeface="Arial" pitchFamily="34"/>
              </a:rPr>
              <a:t>NOWE RZGW OD 2018 R.</a:t>
            </a:r>
          </a:p>
        </p:txBody>
      </p:sp>
      <p:sp>
        <p:nvSpPr>
          <p:cNvPr id="11" name="Prostokąt 9">
            <a:extLst>
              <a:ext uri="{FF2B5EF4-FFF2-40B4-BE49-F238E27FC236}">
                <a16:creationId xmlns:a16="http://schemas.microsoft.com/office/drawing/2014/main" xmlns="" id="{6786E9FF-BC6C-41D0-9033-D93B14AFEDD3}"/>
              </a:ext>
            </a:extLst>
          </p:cNvPr>
          <p:cNvSpPr/>
          <p:nvPr/>
        </p:nvSpPr>
        <p:spPr>
          <a:xfrm>
            <a:off x="914405" y="4471988"/>
            <a:ext cx="2413000" cy="1649412"/>
          </a:xfrm>
          <a:prstGeom prst="rect">
            <a:avLst/>
          </a:prstGeom>
          <a:solidFill>
            <a:srgbClr val="FFFFFF"/>
          </a:solidFill>
          <a:ln w="12701" cap="flat">
            <a:solidFill>
              <a:srgbClr val="A43757"/>
            </a:solidFill>
            <a:prstDash val="solid"/>
            <a:miter/>
          </a:ln>
        </p:spPr>
        <p:txBody>
          <a:bodyPr lIns="72000" rIns="576000" bIns="72000" anchor="ctr" anchorCtr="1"/>
          <a:lstStyle/>
          <a:p>
            <a:pPr marL="342900" indent="-342900" algn="just" eaLnBrk="1" fontAlgn="auto" hangingPunct="1">
              <a:lnSpc>
                <a:spcPts val="2300"/>
              </a:lnSpc>
              <a:spcBef>
                <a:spcPts val="0"/>
              </a:spcBef>
              <a:spcAft>
                <a:spcPts val="0"/>
              </a:spcAft>
              <a:buSzPct val="100000"/>
              <a:buFont typeface="+mj-lt"/>
              <a:buAutoNum type="arabicPeriod" startAt="8"/>
              <a:defRPr sz="1800" b="0" i="0" u="none" strike="noStrike" kern="0" cap="none" spc="0" baseline="0">
                <a:solidFill>
                  <a:srgbClr val="000000"/>
                </a:solidFill>
                <a:uFillTx/>
              </a:defRPr>
            </a:pPr>
            <a:r>
              <a:rPr lang="pl-PL" kern="0" dirty="0">
                <a:solidFill>
                  <a:prstClr val="black">
                    <a:lumMod val="65000"/>
                    <a:lumOff val="35000"/>
                  </a:prstClr>
                </a:solidFill>
                <a:latin typeface="Arial" pitchFamily="34"/>
                <a:cs typeface="Arial" pitchFamily="34"/>
              </a:rPr>
              <a:t>Białystok</a:t>
            </a:r>
          </a:p>
          <a:p>
            <a:pPr marL="342900" indent="-342900" algn="just" eaLnBrk="1" fontAlgn="auto" hangingPunct="1">
              <a:lnSpc>
                <a:spcPts val="2300"/>
              </a:lnSpc>
              <a:spcBef>
                <a:spcPts val="0"/>
              </a:spcBef>
              <a:spcAft>
                <a:spcPts val="0"/>
              </a:spcAft>
              <a:buSzPct val="100000"/>
              <a:buFont typeface="+mj-lt"/>
              <a:buAutoNum type="arabicPeriod" startAt="8"/>
              <a:defRPr sz="1800" b="0" i="0" u="none" strike="noStrike" kern="0" cap="none" spc="0" baseline="0">
                <a:solidFill>
                  <a:srgbClr val="000000"/>
                </a:solidFill>
                <a:uFillTx/>
              </a:defRPr>
            </a:pPr>
            <a:r>
              <a:rPr lang="pl-PL" kern="0" dirty="0">
                <a:solidFill>
                  <a:prstClr val="black">
                    <a:lumMod val="65000"/>
                    <a:lumOff val="35000"/>
                  </a:prstClr>
                </a:solidFill>
                <a:latin typeface="Arial" pitchFamily="34"/>
                <a:cs typeface="Arial" pitchFamily="34"/>
              </a:rPr>
              <a:t>Bydgoszcz</a:t>
            </a:r>
          </a:p>
          <a:p>
            <a:pPr marL="342900" indent="-342900" algn="just" eaLnBrk="1" fontAlgn="auto" hangingPunct="1">
              <a:lnSpc>
                <a:spcPts val="2300"/>
              </a:lnSpc>
              <a:spcBef>
                <a:spcPts val="0"/>
              </a:spcBef>
              <a:spcAft>
                <a:spcPts val="0"/>
              </a:spcAft>
              <a:buSzPct val="100000"/>
              <a:buFont typeface="+mj-lt"/>
              <a:buAutoNum type="arabicPeriod" startAt="8"/>
              <a:defRPr sz="1800" b="0" i="0" u="none" strike="noStrike" kern="0" cap="none" spc="0" baseline="0">
                <a:solidFill>
                  <a:srgbClr val="000000"/>
                </a:solidFill>
                <a:uFillTx/>
              </a:defRPr>
            </a:pPr>
            <a:r>
              <a:rPr lang="pl-PL" kern="0" dirty="0">
                <a:solidFill>
                  <a:prstClr val="black">
                    <a:lumMod val="65000"/>
                    <a:lumOff val="35000"/>
                  </a:prstClr>
                </a:solidFill>
                <a:latin typeface="Arial" pitchFamily="34"/>
                <a:cs typeface="Arial" pitchFamily="34"/>
              </a:rPr>
              <a:t>Lublin</a:t>
            </a:r>
          </a:p>
          <a:p>
            <a:pPr marL="342900" indent="-342900" algn="just" eaLnBrk="1" fontAlgn="auto" hangingPunct="1">
              <a:lnSpc>
                <a:spcPts val="2300"/>
              </a:lnSpc>
              <a:spcBef>
                <a:spcPts val="0"/>
              </a:spcBef>
              <a:spcAft>
                <a:spcPts val="0"/>
              </a:spcAft>
              <a:buSzPct val="100000"/>
              <a:buFont typeface="+mj-lt"/>
              <a:buAutoNum type="arabicPeriod" startAt="8"/>
              <a:defRPr sz="1800" b="0" i="0" u="none" strike="noStrike" kern="0" cap="none" spc="0" baseline="0">
                <a:solidFill>
                  <a:srgbClr val="000000"/>
                </a:solidFill>
                <a:uFillTx/>
              </a:defRPr>
            </a:pPr>
            <a:r>
              <a:rPr lang="pl-PL" kern="0" dirty="0">
                <a:solidFill>
                  <a:prstClr val="black">
                    <a:lumMod val="65000"/>
                    <a:lumOff val="35000"/>
                  </a:prstClr>
                </a:solidFill>
                <a:latin typeface="Arial" pitchFamily="34"/>
                <a:cs typeface="Arial" pitchFamily="34"/>
              </a:rPr>
              <a:t>Rzeszów </a:t>
            </a:r>
          </a:p>
        </p:txBody>
      </p:sp>
    </p:spTree>
    <p:extLst>
      <p:ext uri="{BB962C8B-B14F-4D97-AF65-F5344CB8AC3E}">
        <p14:creationId xmlns:p14="http://schemas.microsoft.com/office/powerpoint/2010/main" val="1910773429"/>
      </p:ext>
    </p:extLst>
  </p:cSld>
  <p:clrMapOvr>
    <a:masterClrMapping/>
  </p:clrMapOvr>
  <p:transition spd="med">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B0E124A7-E87D-4706-93DB-F8A26AA0DD08}"/>
              </a:ext>
            </a:extLst>
          </p:cNvPr>
          <p:cNvSpPr txBox="1"/>
          <p:nvPr/>
        </p:nvSpPr>
        <p:spPr>
          <a:xfrm>
            <a:off x="1854202" y="771525"/>
            <a:ext cx="8826502" cy="677863"/>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pl-PL" sz="2500" dirty="0">
                <a:solidFill>
                  <a:srgbClr val="6D6E71"/>
                </a:solidFill>
                <a:latin typeface="Arial" pitchFamily="34"/>
                <a:cs typeface="Arial" pitchFamily="34"/>
              </a:rPr>
              <a:t>ORGANY WŁAŚCIWE </a:t>
            </a:r>
            <a:endParaRPr lang="pl-PL" sz="2500" b="0" i="0" u="none" strike="noStrike" kern="1200" cap="none" spc="0" baseline="0" dirty="0">
              <a:solidFill>
                <a:srgbClr val="6D6E71"/>
              </a:solidFill>
              <a:uFillTx/>
              <a:latin typeface="Arial" pitchFamily="34"/>
              <a:cs typeface="Arial" pitchFamily="34"/>
            </a:endParaRPr>
          </a:p>
        </p:txBody>
      </p:sp>
      <p:sp>
        <p:nvSpPr>
          <p:cNvPr id="3" name="Prostokąt 8">
            <a:extLst>
              <a:ext uri="{FF2B5EF4-FFF2-40B4-BE49-F238E27FC236}">
                <a16:creationId xmlns="" xmlns:a16="http://schemas.microsoft.com/office/drawing/2014/main" id="{5BCBFD32-4794-4579-8B3E-5B45E2C19191}"/>
              </a:ext>
            </a:extLst>
          </p:cNvPr>
          <p:cNvSpPr/>
          <p:nvPr/>
        </p:nvSpPr>
        <p:spPr>
          <a:xfrm>
            <a:off x="9794211" y="1603748"/>
            <a:ext cx="1823642" cy="1621551"/>
          </a:xfrm>
          <a:prstGeom prst="rect">
            <a:avLst/>
          </a:prstGeom>
          <a:solidFill>
            <a:srgbClr val="A43757"/>
          </a:solidFill>
          <a:ln cap="flat">
            <a:noFill/>
            <a:prstDash val="solid"/>
          </a:ln>
        </p:spPr>
        <p:txBody>
          <a:bodyPr vert="horz" wrap="square" lIns="0" tIns="45720" rIns="0" bIns="45720" anchor="ctr" anchorCtr="0" compatLnSpc="1">
            <a:noAutofit/>
          </a:bodyPr>
          <a:lstStyle/>
          <a:p>
            <a:pPr algn="ctr">
              <a:defRPr sz="1800" b="0" i="0" u="none" strike="noStrike" kern="0" cap="none" spc="0" baseline="0">
                <a:solidFill>
                  <a:srgbClr val="000000"/>
                </a:solidFill>
                <a:uFillTx/>
              </a:defRPr>
            </a:pPr>
            <a:endParaRPr lang="pl-PL" sz="7200" b="1" i="0" u="none" strike="noStrike" kern="1200" cap="none" spc="0" baseline="0" dirty="0">
              <a:solidFill>
                <a:srgbClr val="FFFFFF"/>
              </a:solidFill>
              <a:uFillTx/>
              <a:latin typeface="Arial" panose="020B0604020202020204" pitchFamily="34" charset="0"/>
              <a:cs typeface="Arial" panose="020B0604020202020204" pitchFamily="34" charset="0"/>
            </a:endParaRPr>
          </a:p>
        </p:txBody>
      </p:sp>
      <p:sp>
        <p:nvSpPr>
          <p:cNvPr id="4" name="Prostokąt 9">
            <a:extLst>
              <a:ext uri="{FF2B5EF4-FFF2-40B4-BE49-F238E27FC236}">
                <a16:creationId xmlns="" xmlns:a16="http://schemas.microsoft.com/office/drawing/2014/main" id="{46F9B163-BDC5-4267-B663-9E8FDAA54E4A}"/>
              </a:ext>
            </a:extLst>
          </p:cNvPr>
          <p:cNvSpPr/>
          <p:nvPr/>
        </p:nvSpPr>
        <p:spPr>
          <a:xfrm>
            <a:off x="1578437" y="1603748"/>
            <a:ext cx="7931323" cy="1621551"/>
          </a:xfrm>
          <a:prstGeom prst="rect">
            <a:avLst/>
          </a:prstGeom>
          <a:solidFill>
            <a:srgbClr val="FFFFFF"/>
          </a:solidFill>
          <a:ln w="12701" cap="flat">
            <a:solidFill>
              <a:srgbClr val="A43757"/>
            </a:solidFill>
            <a:prstDash val="solid"/>
            <a:miter/>
          </a:ln>
        </p:spPr>
        <p:txBody>
          <a:bodyPr vert="horz" wrap="square" lIns="215999" tIns="45720" rIns="215999" bIns="45720" anchor="ctr" anchorCtr="1" compatLnSpc="1">
            <a:noAutofit/>
          </a:bodyPr>
          <a:lstStyle/>
          <a:p>
            <a:pPr lvl="0" algn="just">
              <a:defRPr sz="1800" b="0" i="0" u="none" strike="noStrike" kern="0" cap="none" spc="0" baseline="0">
                <a:solidFill>
                  <a:srgbClr val="000000"/>
                </a:solidFill>
                <a:uFillTx/>
              </a:defRPr>
            </a:pPr>
            <a:r>
              <a:rPr lang="pl-PL" sz="2400" kern="0" dirty="0">
                <a:solidFill>
                  <a:srgbClr val="6D6E71"/>
                </a:solidFill>
                <a:latin typeface="Arial" pitchFamily="34"/>
                <a:cs typeface="Arial" pitchFamily="34"/>
              </a:rPr>
              <a:t>Organ właściwy w sprawach pozwoleń wodnoprawnych jest właściwy w sprawach </a:t>
            </a:r>
            <a:r>
              <a:rPr lang="pl-PL" sz="2400" b="1" kern="0" dirty="0">
                <a:solidFill>
                  <a:srgbClr val="A43757"/>
                </a:solidFill>
                <a:latin typeface="Arial" pitchFamily="34"/>
                <a:cs typeface="Arial" pitchFamily="34"/>
              </a:rPr>
              <a:t>stwierdzenia wygaśnięcia, cofnięcia lub ograniczenia tych pozwoleń</a:t>
            </a:r>
            <a:r>
              <a:rPr lang="pl-PL" sz="2400" kern="0" dirty="0">
                <a:solidFill>
                  <a:srgbClr val="6D6E71"/>
                </a:solidFill>
                <a:latin typeface="Arial" pitchFamily="34"/>
                <a:cs typeface="Arial" pitchFamily="34"/>
              </a:rPr>
              <a:t>.</a:t>
            </a:r>
            <a:endParaRPr lang="pl-PL" sz="2400" b="1" u="none" strike="noStrike" kern="1200" cap="none" spc="0" baseline="0" dirty="0">
              <a:solidFill>
                <a:srgbClr val="A43757"/>
              </a:solidFill>
              <a:uFillTx/>
              <a:latin typeface="Arial" pitchFamily="34"/>
              <a:cs typeface="Arial" pitchFamily="34"/>
            </a:endParaRPr>
          </a:p>
        </p:txBody>
      </p:sp>
      <p:sp>
        <p:nvSpPr>
          <p:cNvPr id="7" name="Prostokąt 8">
            <a:extLst>
              <a:ext uri="{FF2B5EF4-FFF2-40B4-BE49-F238E27FC236}">
                <a16:creationId xmlns="" xmlns:a16="http://schemas.microsoft.com/office/drawing/2014/main" id="{9BC8036F-CEAD-43AA-8AE7-970A9AE1C874}"/>
              </a:ext>
            </a:extLst>
          </p:cNvPr>
          <p:cNvSpPr/>
          <p:nvPr/>
        </p:nvSpPr>
        <p:spPr>
          <a:xfrm>
            <a:off x="9791285" y="3374172"/>
            <a:ext cx="1823642" cy="1739033"/>
          </a:xfrm>
          <a:prstGeom prst="rect">
            <a:avLst/>
          </a:prstGeom>
          <a:solidFill>
            <a:srgbClr val="A43757"/>
          </a:solidFill>
          <a:ln cap="flat">
            <a:noFill/>
            <a:prstDash val="solid"/>
          </a:ln>
        </p:spPr>
        <p:txBody>
          <a:bodyPr vert="horz" wrap="square" lIns="0" tIns="45720" rIns="647998" bIns="45720" anchor="ctr" anchorCtr="0" compatLnSpc="1">
            <a:noAutofit/>
          </a:bodyPr>
          <a:lstStyle/>
          <a:p>
            <a:pPr marL="457200" marR="0" lvl="1"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l-PL" sz="16600" b="1" i="0" u="none" strike="noStrike" kern="1200" cap="none" spc="0" baseline="0" dirty="0">
              <a:solidFill>
                <a:srgbClr val="FFFFFF"/>
              </a:solidFill>
              <a:uFillTx/>
              <a:latin typeface="Calibri"/>
            </a:endParaRPr>
          </a:p>
        </p:txBody>
      </p:sp>
      <p:pic>
        <p:nvPicPr>
          <p:cNvPr id="8" name="Obraz 17">
            <a:extLst>
              <a:ext uri="{FF2B5EF4-FFF2-40B4-BE49-F238E27FC236}">
                <a16:creationId xmlns="" xmlns:a16="http://schemas.microsoft.com/office/drawing/2014/main" id="{BA8E5BEA-4C0C-4480-94ED-683191243B4E}"/>
              </a:ext>
            </a:extLst>
          </p:cNvPr>
          <p:cNvPicPr>
            <a:picLocks noChangeAspect="1"/>
          </p:cNvPicPr>
          <p:nvPr/>
        </p:nvPicPr>
        <p:blipFill>
          <a:blip r:embed="rId3"/>
          <a:stretch>
            <a:fillRect/>
          </a:stretch>
        </p:blipFill>
        <p:spPr>
          <a:xfrm>
            <a:off x="10124611" y="3575651"/>
            <a:ext cx="1336084" cy="1336084"/>
          </a:xfrm>
          <a:prstGeom prst="rect">
            <a:avLst/>
          </a:prstGeom>
          <a:noFill/>
          <a:ln cap="flat">
            <a:noFill/>
          </a:ln>
        </p:spPr>
      </p:pic>
      <p:pic>
        <p:nvPicPr>
          <p:cNvPr id="9" name="Obraz 18">
            <a:extLst>
              <a:ext uri="{FF2B5EF4-FFF2-40B4-BE49-F238E27FC236}">
                <a16:creationId xmlns="" xmlns:a16="http://schemas.microsoft.com/office/drawing/2014/main" id="{5731A917-1EEB-4CB4-A593-2C5B80CFF9F5}"/>
              </a:ext>
            </a:extLst>
          </p:cNvPr>
          <p:cNvPicPr>
            <a:picLocks noChangeAspect="1"/>
          </p:cNvPicPr>
          <p:nvPr/>
        </p:nvPicPr>
        <p:blipFill>
          <a:blip r:embed="rId4"/>
          <a:stretch>
            <a:fillRect/>
          </a:stretch>
        </p:blipFill>
        <p:spPr>
          <a:xfrm>
            <a:off x="10372578" y="3763725"/>
            <a:ext cx="884535" cy="884535"/>
          </a:xfrm>
          <a:prstGeom prst="rect">
            <a:avLst/>
          </a:prstGeom>
          <a:noFill/>
          <a:ln cap="flat">
            <a:noFill/>
          </a:ln>
        </p:spPr>
      </p:pic>
      <p:sp>
        <p:nvSpPr>
          <p:cNvPr id="11" name="Prostokąt 9">
            <a:extLst>
              <a:ext uri="{FF2B5EF4-FFF2-40B4-BE49-F238E27FC236}">
                <a16:creationId xmlns="" xmlns:a16="http://schemas.microsoft.com/office/drawing/2014/main" id="{E4F53B46-3DDF-49CB-8FCE-BBEDDD4EDBEB}"/>
              </a:ext>
            </a:extLst>
          </p:cNvPr>
          <p:cNvSpPr/>
          <p:nvPr/>
        </p:nvSpPr>
        <p:spPr>
          <a:xfrm>
            <a:off x="1578436" y="3374172"/>
            <a:ext cx="7931323" cy="1739033"/>
          </a:xfrm>
          <a:prstGeom prst="rect">
            <a:avLst/>
          </a:prstGeom>
          <a:solidFill>
            <a:srgbClr val="FFFFFF"/>
          </a:solidFill>
          <a:ln w="12701" cap="flat">
            <a:solidFill>
              <a:srgbClr val="A43757"/>
            </a:solidFill>
            <a:prstDash val="solid"/>
            <a:miter/>
          </a:ln>
        </p:spPr>
        <p:txBody>
          <a:bodyPr vert="horz" wrap="square" lIns="215999" tIns="45720" rIns="215999" bIns="45720" anchor="ctr" anchorCtr="1" compatLnSpc="1">
            <a:noAutofit/>
          </a:bodyPr>
          <a:lstStyle/>
          <a:p>
            <a:pPr lvl="0" algn="just">
              <a:defRPr sz="1800" b="0" i="0" u="none" strike="noStrike" kern="0" cap="none" spc="0" baseline="0">
                <a:solidFill>
                  <a:srgbClr val="000000"/>
                </a:solidFill>
                <a:uFillTx/>
              </a:defRPr>
            </a:pPr>
            <a:r>
              <a:rPr lang="pl-PL" sz="2400" strike="sngStrike" kern="0" dirty="0">
                <a:solidFill>
                  <a:srgbClr val="6D6E71"/>
                </a:solidFill>
                <a:latin typeface="Arial" pitchFamily="34"/>
                <a:cs typeface="Arial" pitchFamily="34"/>
              </a:rPr>
              <a:t>Organem właściwym w sprawach </a:t>
            </a:r>
            <a:r>
              <a:rPr lang="pl-PL" sz="2400" b="1" strike="sngStrike" kern="0" dirty="0">
                <a:solidFill>
                  <a:srgbClr val="A43757"/>
                </a:solidFill>
                <a:latin typeface="Arial" pitchFamily="34"/>
                <a:cs typeface="Arial" pitchFamily="34"/>
              </a:rPr>
              <a:t>ocen wodnoprawnych</a:t>
            </a:r>
            <a:r>
              <a:rPr lang="pl-PL" sz="2400" strike="sngStrike" kern="0" dirty="0">
                <a:solidFill>
                  <a:srgbClr val="6D6E71"/>
                </a:solidFill>
                <a:latin typeface="Arial" pitchFamily="34"/>
                <a:cs typeface="Arial" pitchFamily="34"/>
              </a:rPr>
              <a:t> jest </a:t>
            </a:r>
            <a:r>
              <a:rPr lang="pl-PL" sz="2400" b="1" strike="sngStrike" kern="0" dirty="0">
                <a:solidFill>
                  <a:srgbClr val="A43757"/>
                </a:solidFill>
                <a:latin typeface="Arial" pitchFamily="34"/>
                <a:cs typeface="Arial" pitchFamily="34"/>
              </a:rPr>
              <a:t>organ właściwy w sprawach pozwoleń wodnoprawnych. </a:t>
            </a:r>
            <a:r>
              <a:rPr lang="pl-PL" sz="2400" b="1" strike="sngStrike" kern="0" dirty="0">
                <a:solidFill>
                  <a:srgbClr val="A43757"/>
                </a:solidFill>
                <a:highlight>
                  <a:srgbClr val="FFFF00"/>
                </a:highlight>
                <a:latin typeface="Arial" pitchFamily="34"/>
                <a:cs typeface="Arial" pitchFamily="34"/>
              </a:rPr>
              <a:t>[</a:t>
            </a:r>
            <a:r>
              <a:rPr lang="pl-PL" sz="2400" b="1" kern="0" dirty="0">
                <a:solidFill>
                  <a:srgbClr val="A43757"/>
                </a:solidFill>
                <a:highlight>
                  <a:srgbClr val="FFFF00"/>
                </a:highlight>
                <a:latin typeface="Arial" pitchFamily="34"/>
                <a:cs typeface="Arial" pitchFamily="34"/>
              </a:rPr>
              <a:t>Przepis uchylony na mocy Dużej Noweli]</a:t>
            </a:r>
            <a:endParaRPr lang="pl-PL" sz="2400" b="1" u="none" strike="sngStrike" kern="1200" cap="none" spc="0" baseline="0" dirty="0">
              <a:solidFill>
                <a:srgbClr val="A43757"/>
              </a:solidFill>
              <a:highlight>
                <a:srgbClr val="FFFF00"/>
              </a:highlight>
              <a:uFillTx/>
              <a:latin typeface="Arial" pitchFamily="34"/>
              <a:cs typeface="Arial" pitchFamily="34"/>
            </a:endParaRPr>
          </a:p>
        </p:txBody>
      </p:sp>
      <p:sp>
        <p:nvSpPr>
          <p:cNvPr id="5" name="Znak mnożenia 4">
            <a:extLst>
              <a:ext uri="{FF2B5EF4-FFF2-40B4-BE49-F238E27FC236}">
                <a16:creationId xmlns="" xmlns:a16="http://schemas.microsoft.com/office/drawing/2014/main" id="{0604338D-3CB2-4F3C-9239-2E4C7B419B55}"/>
              </a:ext>
            </a:extLst>
          </p:cNvPr>
          <p:cNvSpPr/>
          <p:nvPr/>
        </p:nvSpPr>
        <p:spPr>
          <a:xfrm>
            <a:off x="10037280" y="1755936"/>
            <a:ext cx="1286848" cy="1311687"/>
          </a:xfrm>
          <a:prstGeom prst="mathMultiply">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Prostokąt 21">
            <a:extLst>
              <a:ext uri="{FF2B5EF4-FFF2-40B4-BE49-F238E27FC236}">
                <a16:creationId xmlns="" xmlns:a16="http://schemas.microsoft.com/office/drawing/2014/main" id="{7A49F55B-883B-4391-A773-218AF392940B}"/>
              </a:ext>
            </a:extLst>
          </p:cNvPr>
          <p:cNvSpPr/>
          <p:nvPr/>
        </p:nvSpPr>
        <p:spPr>
          <a:xfrm>
            <a:off x="9791285" y="5775302"/>
            <a:ext cx="2486141" cy="488262"/>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1600" b="1" i="0" u="none" strike="noStrike" kern="1200" cap="none" spc="0" baseline="0" dirty="0">
                <a:solidFill>
                  <a:srgbClr val="FFFFFF"/>
                </a:solidFill>
                <a:uFillTx/>
                <a:latin typeface="Arial"/>
              </a:rPr>
              <a:t>Art. </a:t>
            </a:r>
            <a:r>
              <a:rPr lang="pl-PL" sz="1600" b="1" dirty="0">
                <a:solidFill>
                  <a:srgbClr val="FFFFFF"/>
                </a:solidFill>
                <a:latin typeface="Arial"/>
              </a:rPr>
              <a:t>397 ust. 4 i 5 </a:t>
            </a:r>
            <a:r>
              <a:rPr lang="pl-PL" sz="1600" b="1" i="0" u="none" strike="noStrike" kern="1200" cap="none" spc="0" baseline="0" dirty="0">
                <a:solidFill>
                  <a:srgbClr val="FFFFFF"/>
                </a:solidFill>
                <a:uFillTx/>
                <a:latin typeface="Arial"/>
              </a:rPr>
              <a:t>nPW</a:t>
            </a:r>
          </a:p>
        </p:txBody>
      </p:sp>
      <p:sp>
        <p:nvSpPr>
          <p:cNvPr id="12" name="Prostokąt 9">
            <a:extLst>
              <a:ext uri="{FF2B5EF4-FFF2-40B4-BE49-F238E27FC236}">
                <a16:creationId xmlns="" xmlns:a16="http://schemas.microsoft.com/office/drawing/2014/main" id="{D3196D92-C574-4BB4-842A-DFF7657F6FAE}"/>
              </a:ext>
            </a:extLst>
          </p:cNvPr>
          <p:cNvSpPr/>
          <p:nvPr/>
        </p:nvSpPr>
        <p:spPr>
          <a:xfrm>
            <a:off x="1578435" y="5262078"/>
            <a:ext cx="7931323" cy="986972"/>
          </a:xfrm>
          <a:prstGeom prst="rect">
            <a:avLst/>
          </a:prstGeom>
          <a:solidFill>
            <a:srgbClr val="FFFFFF"/>
          </a:solidFill>
          <a:ln w="12701" cap="flat">
            <a:solidFill>
              <a:srgbClr val="A43757"/>
            </a:solidFill>
            <a:prstDash val="solid"/>
            <a:miter/>
          </a:ln>
        </p:spPr>
        <p:txBody>
          <a:bodyPr vert="horz" wrap="square" lIns="215999" tIns="45720" rIns="215999" bIns="45720" anchor="ctr" anchorCtr="1" compatLnSpc="1">
            <a:noAutofit/>
          </a:bodyPr>
          <a:lstStyle/>
          <a:p>
            <a:pPr lvl="0" algn="just">
              <a:defRPr sz="1800" b="0" i="0" u="none" strike="noStrike" kern="0" cap="none" spc="0" baseline="0">
                <a:solidFill>
                  <a:srgbClr val="000000"/>
                </a:solidFill>
                <a:uFillTx/>
              </a:defRPr>
            </a:pPr>
            <a:r>
              <a:rPr lang="pl-PL" kern="0" dirty="0">
                <a:solidFill>
                  <a:srgbClr val="6D6E71"/>
                </a:solidFill>
                <a:latin typeface="Arial" pitchFamily="34"/>
                <a:cs typeface="Arial" pitchFamily="34"/>
              </a:rPr>
              <a:t>Po wejściu w życie Dużej Noweli, organ właściwym w sprawach ocen wodnoprawnych będzie właściwy Dyrektor RZGW na podstawie art. 240 ust. 3 pkt 1 lit. b </a:t>
            </a:r>
            <a:endParaRPr lang="pl-PL" b="1" u="none" kern="1200" cap="none" spc="0" baseline="0" dirty="0">
              <a:solidFill>
                <a:srgbClr val="A43757"/>
              </a:solidFill>
              <a:highlight>
                <a:srgbClr val="FFFF00"/>
              </a:highlight>
              <a:uFillTx/>
              <a:latin typeface="Arial" pitchFamily="34"/>
              <a:cs typeface="Arial" pitchFamily="34"/>
            </a:endParaRPr>
          </a:p>
        </p:txBody>
      </p:sp>
    </p:spTree>
    <p:extLst>
      <p:ext uri="{BB962C8B-B14F-4D97-AF65-F5344CB8AC3E}">
        <p14:creationId xmlns:p14="http://schemas.microsoft.com/office/powerpoint/2010/main" val="770156097"/>
      </p:ext>
    </p:extLst>
  </p:cSld>
  <p:clrMapOvr>
    <a:masterClrMapping/>
  </p:clrMapOvr>
  <p:transition spd="slow">
    <p:push dir="u"/>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rostokąt 16">
            <a:extLst>
              <a:ext uri="{FF2B5EF4-FFF2-40B4-BE49-F238E27FC236}">
                <a16:creationId xmlns="" xmlns:a16="http://schemas.microsoft.com/office/drawing/2014/main" id="{F3D319B5-C9ED-4FF5-BEE7-20589EFF0FE5}"/>
              </a:ext>
            </a:extLst>
          </p:cNvPr>
          <p:cNvSpPr/>
          <p:nvPr/>
        </p:nvSpPr>
        <p:spPr>
          <a:xfrm>
            <a:off x="1969672" y="3981369"/>
            <a:ext cx="9333328" cy="646331"/>
          </a:xfrm>
          <a:prstGeom prst="rect">
            <a:avLst/>
          </a:prstGeom>
          <a:ln>
            <a:solidFill>
              <a:srgbClr val="A43757"/>
            </a:solidFill>
            <a:prstDash val="sysDot"/>
          </a:ln>
        </p:spPr>
        <p:txBody>
          <a:bodyPr wrap="square">
            <a:spAutoFit/>
          </a:bodyPr>
          <a:lstStyle/>
          <a:p>
            <a:pPr algn="just"/>
            <a:r>
              <a:rPr lang="pl-PL" sz="1200" b="1" dirty="0">
                <a:solidFill>
                  <a:srgbClr val="A43757"/>
                </a:solidFill>
                <a:latin typeface="Arial" panose="020B0604020202020204" pitchFamily="34" charset="0"/>
                <a:cs typeface="Arial" panose="020B0604020202020204" pitchFamily="34" charset="0"/>
              </a:rPr>
              <a:t>decyzja zwalniająca z zakazu gromadzenia ścieków, </a:t>
            </a:r>
            <a:r>
              <a:rPr lang="pl-PL" sz="1200" dirty="0">
                <a:solidFill>
                  <a:srgbClr val="6D6E71"/>
                </a:solidFill>
                <a:latin typeface="Arial" panose="020B0604020202020204" pitchFamily="34" charset="0"/>
                <a:cs typeface="Arial" panose="020B0604020202020204" pitchFamily="34" charset="0"/>
              </a:rPr>
              <a:t>odchodów zwierzęcych, środków chemicznych, innych substancji lub materiałów, które mogą zanieczyścić wody, prowadzenia odzysku lub unieszkodliwiania odpadów, w szczególności ich składowania oraz </a:t>
            </a:r>
            <a:r>
              <a:rPr lang="pl-PL" sz="1200" b="1" dirty="0">
                <a:solidFill>
                  <a:srgbClr val="A43757"/>
                </a:solidFill>
                <a:latin typeface="Arial" panose="020B0604020202020204" pitchFamily="34" charset="0"/>
                <a:cs typeface="Arial" panose="020B0604020202020204" pitchFamily="34" charset="0"/>
              </a:rPr>
              <a:t>lokalizowania nowych cmentarzy </a:t>
            </a:r>
            <a:r>
              <a:rPr lang="pl-PL" sz="1200" dirty="0">
                <a:solidFill>
                  <a:srgbClr val="6D6E71"/>
                </a:solidFill>
                <a:latin typeface="Arial" panose="020B0604020202020204" pitchFamily="34" charset="0"/>
                <a:cs typeface="Arial" panose="020B0604020202020204" pitchFamily="34" charset="0"/>
              </a:rPr>
              <a:t>na obszarach szczególnego zagrożenia powodzią (art. 77 ust. 3 nPW)</a:t>
            </a:r>
          </a:p>
        </p:txBody>
      </p:sp>
      <p:sp>
        <p:nvSpPr>
          <p:cNvPr id="18" name="Prostokąt 17">
            <a:extLst>
              <a:ext uri="{FF2B5EF4-FFF2-40B4-BE49-F238E27FC236}">
                <a16:creationId xmlns="" xmlns:a16="http://schemas.microsoft.com/office/drawing/2014/main" id="{E98AD2AC-3585-4822-BFEA-A6F2FB10EA2C}"/>
              </a:ext>
            </a:extLst>
          </p:cNvPr>
          <p:cNvSpPr/>
          <p:nvPr/>
        </p:nvSpPr>
        <p:spPr>
          <a:xfrm>
            <a:off x="1969672" y="4779465"/>
            <a:ext cx="9333328" cy="461665"/>
          </a:xfrm>
          <a:prstGeom prst="rect">
            <a:avLst/>
          </a:prstGeom>
          <a:ln>
            <a:solidFill>
              <a:srgbClr val="A43757"/>
            </a:solidFill>
            <a:prstDash val="sysDot"/>
          </a:ln>
        </p:spPr>
        <p:txBody>
          <a:bodyPr wrap="square">
            <a:spAutoFit/>
          </a:bodyPr>
          <a:lstStyle/>
          <a:p>
            <a:pPr algn="just"/>
            <a:r>
              <a:rPr lang="pl-PL" sz="1200" b="1" dirty="0">
                <a:solidFill>
                  <a:srgbClr val="A43757"/>
                </a:solidFill>
                <a:latin typeface="Arial" panose="020B0604020202020204" pitchFamily="34" charset="0"/>
                <a:cs typeface="Arial" panose="020B0604020202020204" pitchFamily="34" charset="0"/>
              </a:rPr>
              <a:t>decyzja</a:t>
            </a:r>
            <a:r>
              <a:rPr lang="pl-PL" sz="1200" dirty="0">
                <a:solidFill>
                  <a:srgbClr val="6D6E71"/>
                </a:solidFill>
                <a:latin typeface="Arial" panose="020B0604020202020204" pitchFamily="34" charset="0"/>
                <a:cs typeface="Arial" panose="020B0604020202020204" pitchFamily="34" charset="0"/>
              </a:rPr>
              <a:t> </a:t>
            </a:r>
            <a:r>
              <a:rPr lang="pl-PL" sz="1200" b="1" dirty="0">
                <a:solidFill>
                  <a:srgbClr val="A43757"/>
                </a:solidFill>
                <a:latin typeface="Arial" panose="020B0604020202020204" pitchFamily="34" charset="0"/>
                <a:cs typeface="Arial" panose="020B0604020202020204" pitchFamily="34" charset="0"/>
              </a:rPr>
              <a:t>zwalniająca z zakazu poruszania się pojazdami w wodach powierzchniowych </a:t>
            </a:r>
            <a:r>
              <a:rPr lang="pl-PL" sz="1200" dirty="0">
                <a:solidFill>
                  <a:srgbClr val="6D6E71"/>
                </a:solidFill>
                <a:latin typeface="Arial" panose="020B0604020202020204" pitchFamily="34" charset="0"/>
                <a:cs typeface="Arial" panose="020B0604020202020204" pitchFamily="34" charset="0"/>
              </a:rPr>
              <a:t>oraz po gruntach pokrytych wodami (art. 77 ust. 8 nPW)</a:t>
            </a:r>
          </a:p>
        </p:txBody>
      </p:sp>
      <p:sp>
        <p:nvSpPr>
          <p:cNvPr id="19" name="Prostokąt 18">
            <a:extLst>
              <a:ext uri="{FF2B5EF4-FFF2-40B4-BE49-F238E27FC236}">
                <a16:creationId xmlns="" xmlns:a16="http://schemas.microsoft.com/office/drawing/2014/main" id="{08C96F75-259C-4118-AB5B-06813F2188C3}"/>
              </a:ext>
            </a:extLst>
          </p:cNvPr>
          <p:cNvSpPr/>
          <p:nvPr/>
        </p:nvSpPr>
        <p:spPr>
          <a:xfrm>
            <a:off x="1969672" y="5363637"/>
            <a:ext cx="9333328" cy="646331"/>
          </a:xfrm>
          <a:prstGeom prst="rect">
            <a:avLst/>
          </a:prstGeom>
          <a:ln>
            <a:solidFill>
              <a:srgbClr val="A43757"/>
            </a:solidFill>
            <a:prstDash val="sysDot"/>
          </a:ln>
        </p:spPr>
        <p:txBody>
          <a:bodyPr wrap="square">
            <a:spAutoFit/>
          </a:bodyPr>
          <a:lstStyle/>
          <a:p>
            <a:pPr algn="just"/>
            <a:r>
              <a:rPr lang="pl-PL" sz="1200" b="1" dirty="0">
                <a:solidFill>
                  <a:srgbClr val="A43757"/>
                </a:solidFill>
                <a:latin typeface="Arial" panose="020B0604020202020204" pitchFamily="34" charset="0"/>
                <a:cs typeface="Arial" panose="020B0604020202020204" pitchFamily="34" charset="0"/>
              </a:rPr>
              <a:t>decyzja zwalniająca z zakazu wykonywania robót na wale przeciwpowodziowym</a:t>
            </a:r>
            <a:r>
              <a:rPr lang="pl-PL" sz="1200" dirty="0">
                <a:solidFill>
                  <a:srgbClr val="6D6E71"/>
                </a:solidFill>
                <a:latin typeface="Arial" panose="020B0604020202020204" pitchFamily="34" charset="0"/>
                <a:cs typeface="Arial" panose="020B0604020202020204" pitchFamily="34" charset="0"/>
              </a:rPr>
              <a:t>, uprawy gruntu, sadzenia drzew lub krzewów w odległości mniejszej niż 3 m od stopy wału oraz wykonywania obiektów budowlanych, kopania studni, sadzawek, dołów oraz rowów w odległości mniejszej niż 50 m od stopy wału (art. 176 ust. 4 nPW)</a:t>
            </a:r>
          </a:p>
        </p:txBody>
      </p:sp>
      <p:cxnSp>
        <p:nvCxnSpPr>
          <p:cNvPr id="20" name="Łącznik prosty 19">
            <a:extLst>
              <a:ext uri="{FF2B5EF4-FFF2-40B4-BE49-F238E27FC236}">
                <a16:creationId xmlns="" xmlns:a16="http://schemas.microsoft.com/office/drawing/2014/main" id="{A3238A54-8CFC-4005-8029-2ECAD01E2562}"/>
              </a:ext>
            </a:extLst>
          </p:cNvPr>
          <p:cNvCxnSpPr/>
          <p:nvPr/>
        </p:nvCxnSpPr>
        <p:spPr>
          <a:xfrm>
            <a:off x="1690272" y="3852131"/>
            <a:ext cx="0" cy="1880838"/>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1" name="Łącznik prosty 20">
            <a:extLst>
              <a:ext uri="{FF2B5EF4-FFF2-40B4-BE49-F238E27FC236}">
                <a16:creationId xmlns="" xmlns:a16="http://schemas.microsoft.com/office/drawing/2014/main" id="{36F79766-1122-41C5-ACBC-2F01EC03CA69}"/>
              </a:ext>
            </a:extLst>
          </p:cNvPr>
          <p:cNvCxnSpPr>
            <a:cxnSpLocks/>
          </p:cNvCxnSpPr>
          <p:nvPr/>
        </p:nvCxnSpPr>
        <p:spPr>
          <a:xfrm flipH="1">
            <a:off x="1690272" y="5041075"/>
            <a:ext cx="2794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2" name="Łącznik prosty 21">
            <a:extLst>
              <a:ext uri="{FF2B5EF4-FFF2-40B4-BE49-F238E27FC236}">
                <a16:creationId xmlns="" xmlns:a16="http://schemas.microsoft.com/office/drawing/2014/main" id="{F35E117E-29EB-4A20-88D1-D0195FC41AFC}"/>
              </a:ext>
            </a:extLst>
          </p:cNvPr>
          <p:cNvCxnSpPr>
            <a:cxnSpLocks/>
          </p:cNvCxnSpPr>
          <p:nvPr/>
        </p:nvCxnSpPr>
        <p:spPr>
          <a:xfrm flipH="1">
            <a:off x="1690272" y="5731449"/>
            <a:ext cx="2794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3" name="Łącznik prosty 22">
            <a:extLst>
              <a:ext uri="{FF2B5EF4-FFF2-40B4-BE49-F238E27FC236}">
                <a16:creationId xmlns="" xmlns:a16="http://schemas.microsoft.com/office/drawing/2014/main" id="{F933F7CF-3198-4B43-AB1D-46FE3F4368BE}"/>
              </a:ext>
            </a:extLst>
          </p:cNvPr>
          <p:cNvCxnSpPr>
            <a:cxnSpLocks/>
          </p:cNvCxnSpPr>
          <p:nvPr/>
        </p:nvCxnSpPr>
        <p:spPr>
          <a:xfrm flipH="1">
            <a:off x="1690272" y="4327617"/>
            <a:ext cx="2794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sp>
        <p:nvSpPr>
          <p:cNvPr id="133122" name="Strzałka w dół 2">
            <a:extLst>
              <a:ext uri="{FF2B5EF4-FFF2-40B4-BE49-F238E27FC236}">
                <a16:creationId xmlns="" xmlns:a16="http://schemas.microsoft.com/office/drawing/2014/main" id="{B9B19477-6732-4E71-A5EF-EBE4B5B8C7F3}"/>
              </a:ext>
            </a:extLst>
          </p:cNvPr>
          <p:cNvSpPr>
            <a:spLocks/>
          </p:cNvSpPr>
          <p:nvPr/>
        </p:nvSpPr>
        <p:spPr bwMode="auto">
          <a:xfrm>
            <a:off x="6096000" y="2702727"/>
            <a:ext cx="311341" cy="373063"/>
          </a:xfrm>
          <a:custGeom>
            <a:avLst/>
            <a:gdLst>
              <a:gd name="T0" fmla="*/ 9013362 w 21600"/>
              <a:gd name="T1" fmla="*/ 0 h 21600"/>
              <a:gd name="T2" fmla="*/ 18026724 w 21600"/>
              <a:gd name="T3" fmla="*/ 8964347 h 21600"/>
              <a:gd name="T4" fmla="*/ 9013362 w 21600"/>
              <a:gd name="T5" fmla="*/ 17928693 h 21600"/>
              <a:gd name="T6" fmla="*/ 0 w 21600"/>
              <a:gd name="T7" fmla="*/ 8964347 h 21600"/>
              <a:gd name="T8" fmla="*/ 0 w 21600"/>
              <a:gd name="T9" fmla="*/ 8964347 h 21600"/>
              <a:gd name="T10" fmla="*/ 18026724 w 21600"/>
              <a:gd name="T11" fmla="*/ 8964347 h 21600"/>
              <a:gd name="T12" fmla="*/ 17694720 60000 65536"/>
              <a:gd name="T13" fmla="*/ 0 60000 65536"/>
              <a:gd name="T14" fmla="*/ 5898240 60000 65536"/>
              <a:gd name="T15" fmla="*/ 11796480 60000 65536"/>
              <a:gd name="T16" fmla="*/ 11796480 60000 65536"/>
              <a:gd name="T17" fmla="*/ 0 60000 65536"/>
              <a:gd name="T18" fmla="*/ 5400 w 21600"/>
              <a:gd name="T19" fmla="*/ 0 h 21600"/>
              <a:gd name="T20" fmla="*/ 16200 w 21600"/>
              <a:gd name="T21" fmla="*/ 162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400" y="0"/>
                </a:moveTo>
                <a:lnTo>
                  <a:pt x="5400" y="10800"/>
                </a:lnTo>
                <a:lnTo>
                  <a:pt x="0" y="10800"/>
                </a:lnTo>
                <a:lnTo>
                  <a:pt x="10800" y="21600"/>
                </a:lnTo>
                <a:lnTo>
                  <a:pt x="21600" y="10800"/>
                </a:lnTo>
                <a:lnTo>
                  <a:pt x="16200" y="10800"/>
                </a:lnTo>
                <a:lnTo>
                  <a:pt x="16200" y="0"/>
                </a:lnTo>
                <a:lnTo>
                  <a:pt x="5400" y="0"/>
                </a:lnTo>
                <a:close/>
              </a:path>
            </a:pathLst>
          </a:custGeom>
          <a:solidFill>
            <a:srgbClr val="A43757"/>
          </a:solidFill>
          <a:ln>
            <a:noFill/>
          </a:ln>
          <a:extLst>
            <a:ext uri="{91240B29-F687-4F45-9708-019B960494DF}">
              <a14:hiddenLine xmlns:a14="http://schemas.microsoft.com/office/drawing/2010/main" w="9525" cap="flat">
                <a:solidFill>
                  <a:srgbClr val="000000"/>
                </a:solidFill>
                <a:prstDash val="solid"/>
                <a:round/>
                <a:headEnd/>
                <a:tailEnd/>
              </a14:hiddenLine>
            </a:ext>
          </a:extLst>
        </p:spPr>
        <p:txBody>
          <a:bodyPr anchor="ctr" anchorCtr="1"/>
          <a:lstStyle/>
          <a:p>
            <a:endParaRPr lang="pl-PL" dirty="0"/>
          </a:p>
        </p:txBody>
      </p:sp>
      <p:sp>
        <p:nvSpPr>
          <p:cNvPr id="133123" name="Prostokąt zaokrąglony 12">
            <a:extLst>
              <a:ext uri="{FF2B5EF4-FFF2-40B4-BE49-F238E27FC236}">
                <a16:creationId xmlns="" xmlns:a16="http://schemas.microsoft.com/office/drawing/2014/main" id="{57CB6C62-EF88-4930-83A3-210403B54C7D}"/>
              </a:ext>
            </a:extLst>
          </p:cNvPr>
          <p:cNvSpPr>
            <a:spLocks/>
          </p:cNvSpPr>
          <p:nvPr/>
        </p:nvSpPr>
        <p:spPr bwMode="auto">
          <a:xfrm>
            <a:off x="1455738" y="1828802"/>
            <a:ext cx="9847262" cy="892365"/>
          </a:xfrm>
          <a:custGeom>
            <a:avLst/>
            <a:gdLst>
              <a:gd name="T0" fmla="*/ 4923631 w 9846944"/>
              <a:gd name="T1" fmla="*/ 0 h 708952"/>
              <a:gd name="T2" fmla="*/ 9847262 w 9846944"/>
              <a:gd name="T3" fmla="*/ 354806 h 708952"/>
              <a:gd name="T4" fmla="*/ 4923631 w 9846944"/>
              <a:gd name="T5" fmla="*/ 709612 h 708952"/>
              <a:gd name="T6" fmla="*/ 0 w 9846944"/>
              <a:gd name="T7" fmla="*/ 354806 h 708952"/>
              <a:gd name="T8" fmla="*/ 17694720 60000 65536"/>
              <a:gd name="T9" fmla="*/ 0 60000 65536"/>
              <a:gd name="T10" fmla="*/ 5898240 60000 65536"/>
              <a:gd name="T11" fmla="*/ 11796480 60000 65536"/>
              <a:gd name="T12" fmla="*/ 0 w 9846944"/>
              <a:gd name="T13" fmla="*/ 0 h 708952"/>
              <a:gd name="T14" fmla="*/ 9846944 w 9846944"/>
              <a:gd name="T15" fmla="*/ 708952 h 708952"/>
            </a:gdLst>
            <a:ahLst/>
            <a:cxnLst>
              <a:cxn ang="T8">
                <a:pos x="T0" y="T1"/>
              </a:cxn>
              <a:cxn ang="T9">
                <a:pos x="T2" y="T3"/>
              </a:cxn>
              <a:cxn ang="T10">
                <a:pos x="T4" y="T5"/>
              </a:cxn>
              <a:cxn ang="T11">
                <a:pos x="T6" y="T7"/>
              </a:cxn>
            </a:cxnLst>
            <a:rect l="T12" t="T13" r="T14" b="T15"/>
            <a:pathLst>
              <a:path w="9846944" h="708952">
                <a:moveTo>
                  <a:pt x="0" y="0"/>
                </a:moveTo>
                <a:lnTo>
                  <a:pt x="0" y="708952"/>
                </a:lnTo>
                <a:lnTo>
                  <a:pt x="9846944" y="708952"/>
                </a:lnTo>
                <a:lnTo>
                  <a:pt x="9846944" y="0"/>
                </a:lnTo>
                <a:lnTo>
                  <a:pt x="0" y="0"/>
                </a:lnTo>
                <a:close/>
              </a:path>
            </a:pathLst>
          </a:custGeom>
          <a:solidFill>
            <a:srgbClr val="A4375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6000" rIns="216000"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l-PL" altLang="pl-PL" sz="1500" dirty="0">
                <a:solidFill>
                  <a:schemeClr val="bg1"/>
                </a:solidFill>
                <a:latin typeface="Arial" panose="020B0604020202020204" pitchFamily="34" charset="0"/>
                <a:cs typeface="Arial" panose="020B0604020202020204" pitchFamily="34" charset="0"/>
              </a:rPr>
              <a:t>Organem właściwym w rozumieniu przepisów ustawy z dnia 14 czerwca 1960 r. - Kodeks postępowania administracyjnego w sprawie zgód wodnoprawnych jest:</a:t>
            </a:r>
          </a:p>
          <a:p>
            <a:pPr algn="just" eaLnBrk="1" hangingPunct="1"/>
            <a:r>
              <a:rPr lang="pl-PL" altLang="pl-PL" sz="1500" b="1" dirty="0">
                <a:solidFill>
                  <a:schemeClr val="bg1"/>
                </a:solidFill>
                <a:latin typeface="Arial" panose="020B0604020202020204" pitchFamily="34" charset="0"/>
                <a:cs typeface="Arial" panose="020B0604020202020204" pitchFamily="34" charset="0"/>
              </a:rPr>
              <a:t>1) dyrektor regionalnego zarządu gospodarki wodnej Wód Polskich w sprawach:</a:t>
            </a:r>
          </a:p>
        </p:txBody>
      </p:sp>
      <p:sp>
        <p:nvSpPr>
          <p:cNvPr id="5" name="Prostokąt 6">
            <a:extLst>
              <a:ext uri="{FF2B5EF4-FFF2-40B4-BE49-F238E27FC236}">
                <a16:creationId xmlns="" xmlns:a16="http://schemas.microsoft.com/office/drawing/2014/main" id="{6FE96BCC-1AB0-490D-9FDF-4DF87275CF69}"/>
              </a:ext>
            </a:extLst>
          </p:cNvPr>
          <p:cNvSpPr/>
          <p:nvPr/>
        </p:nvSpPr>
        <p:spPr>
          <a:xfrm>
            <a:off x="1455738" y="3158575"/>
            <a:ext cx="9847262" cy="727132"/>
          </a:xfrm>
          <a:prstGeom prst="rect">
            <a:avLst/>
          </a:prstGeom>
          <a:solidFill>
            <a:srgbClr val="FFFFFF"/>
          </a:solidFill>
          <a:ln w="19046" cap="flat">
            <a:solidFill>
              <a:srgbClr val="A43757"/>
            </a:solidFill>
            <a:prstDash val="solid"/>
            <a:miter/>
          </a:ln>
        </p:spPr>
        <p:txBody>
          <a:bodyPr lIns="215999" rIns="216000" anchor="ctr"/>
          <a:lstStyle/>
          <a:p>
            <a:pPr eaLnBrk="1" fontAlgn="auto" hangingPunct="1">
              <a:spcBef>
                <a:spcPts val="0"/>
              </a:spcBef>
              <a:spcAft>
                <a:spcPts val="0"/>
              </a:spcAft>
              <a:defRPr sz="1800" b="0" i="0" u="none" strike="noStrike" kern="0" cap="none" spc="0" baseline="0">
                <a:solidFill>
                  <a:srgbClr val="000000"/>
                </a:solidFill>
                <a:uFillTx/>
              </a:defRPr>
            </a:pPr>
            <a:r>
              <a:rPr lang="pl-PL" kern="0" dirty="0">
                <a:solidFill>
                  <a:srgbClr val="6D6E71"/>
                </a:solidFill>
                <a:latin typeface="Arial"/>
              </a:rPr>
              <a:t>e) decyzji, o których mowa w art. 77 ust. 3 i 8 oraz w art. 176 ust. 4;</a:t>
            </a:r>
          </a:p>
        </p:txBody>
      </p:sp>
      <p:sp>
        <p:nvSpPr>
          <p:cNvPr id="133125" name="Symbol zastępczy tekstu 1">
            <a:extLst>
              <a:ext uri="{FF2B5EF4-FFF2-40B4-BE49-F238E27FC236}">
                <a16:creationId xmlns="" xmlns:a16="http://schemas.microsoft.com/office/drawing/2014/main" id="{7D6940B5-8DF8-4B2F-A65B-D7F90E3C5CBC}"/>
              </a:ext>
            </a:extLst>
          </p:cNvPr>
          <p:cNvSpPr txBox="1">
            <a:spLocks noChangeArrowheads="1"/>
          </p:cNvSpPr>
          <p:nvPr/>
        </p:nvSpPr>
        <p:spPr bwMode="auto">
          <a:xfrm>
            <a:off x="1854199" y="746780"/>
            <a:ext cx="88265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0" fontAlgn="auto" hangingPunct="1">
              <a:spcBef>
                <a:spcPts val="0"/>
              </a:spcBef>
              <a:spcAft>
                <a:spcPts val="0"/>
              </a:spcAft>
              <a:defRPr sz="1800" b="0" i="0" u="none" strike="noStrike" kern="0" cap="none" spc="0" baseline="0">
                <a:solidFill>
                  <a:srgbClr val="000000"/>
                </a:solidFill>
                <a:uFillTx/>
              </a:defRPr>
            </a:pPr>
            <a:r>
              <a:rPr lang="pl-PL" sz="1600" dirty="0">
                <a:solidFill>
                  <a:srgbClr val="6D6E71"/>
                </a:solidFill>
                <a:latin typeface="Arial"/>
              </a:rPr>
              <a:t>ORGANY WŁAŚCIWE W SPRAWACH INNYCH DECYZJI </a:t>
            </a:r>
            <a:br>
              <a:rPr lang="pl-PL" sz="1600" dirty="0">
                <a:solidFill>
                  <a:srgbClr val="6D6E71"/>
                </a:solidFill>
                <a:latin typeface="Arial"/>
              </a:rPr>
            </a:br>
            <a:r>
              <a:rPr lang="pl-PL" sz="1600" b="1" dirty="0">
                <a:solidFill>
                  <a:srgbClr val="6D6E71"/>
                </a:solidFill>
                <a:latin typeface="Arial"/>
              </a:rPr>
              <a:t>KOMPETENCJE DYREKTORA RZGW</a:t>
            </a:r>
            <a:r>
              <a:rPr lang="pl-PL" sz="1600" dirty="0">
                <a:solidFill>
                  <a:srgbClr val="6D6E71"/>
                </a:solidFill>
                <a:latin typeface="Arial"/>
              </a:rPr>
              <a:t> </a:t>
            </a:r>
          </a:p>
        </p:txBody>
      </p:sp>
      <p:sp>
        <p:nvSpPr>
          <p:cNvPr id="24" name="Prostokąt 21">
            <a:extLst>
              <a:ext uri="{FF2B5EF4-FFF2-40B4-BE49-F238E27FC236}">
                <a16:creationId xmlns="" xmlns:a16="http://schemas.microsoft.com/office/drawing/2014/main" id="{3E502BEE-D6EF-408F-9931-DCD1ED10953B}"/>
              </a:ext>
            </a:extLst>
          </p:cNvPr>
          <p:cNvSpPr/>
          <p:nvPr/>
        </p:nvSpPr>
        <p:spPr>
          <a:xfrm>
            <a:off x="9705859" y="6189853"/>
            <a:ext cx="2486141" cy="488262"/>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1600" b="1" i="0" u="none" strike="noStrike" kern="1200" cap="none" spc="0" baseline="0" dirty="0">
                <a:solidFill>
                  <a:srgbClr val="FFFFFF"/>
                </a:solidFill>
                <a:uFillTx/>
                <a:latin typeface="Arial"/>
              </a:rPr>
              <a:t>Art. </a:t>
            </a:r>
            <a:r>
              <a:rPr lang="pl-PL" sz="1600" b="1" dirty="0">
                <a:solidFill>
                  <a:srgbClr val="FFFFFF"/>
                </a:solidFill>
                <a:latin typeface="Arial"/>
              </a:rPr>
              <a:t>397 ust. 3 </a:t>
            </a:r>
            <a:r>
              <a:rPr lang="pl-PL" sz="1600" b="1" i="0" u="none" strike="noStrike" kern="1200" cap="none" spc="0" baseline="0" dirty="0">
                <a:solidFill>
                  <a:srgbClr val="FFFFFF"/>
                </a:solidFill>
                <a:uFillTx/>
                <a:latin typeface="Arial"/>
              </a:rPr>
              <a:t>nPW</a:t>
            </a:r>
          </a:p>
        </p:txBody>
      </p:sp>
    </p:spTree>
    <p:extLst>
      <p:ext uri="{BB962C8B-B14F-4D97-AF65-F5344CB8AC3E}">
        <p14:creationId xmlns:p14="http://schemas.microsoft.com/office/powerpoint/2010/main" val="14609512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10"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5"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 xmlns:a16="http://schemas.microsoft.com/office/drawing/2014/main" id="{0EF4B30E-4B0F-4D45-9AA2-8EEF081100A3}"/>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1" r="-1018" b="12407"/>
          <a:stretch/>
        </p:blipFill>
        <p:spPr>
          <a:xfrm>
            <a:off x="0" y="0"/>
            <a:ext cx="12344400" cy="7135838"/>
          </a:xfrm>
          <a:prstGeom prst="rect">
            <a:avLst/>
          </a:prstGeom>
        </p:spPr>
      </p:pic>
      <p:sp>
        <p:nvSpPr>
          <p:cNvPr id="17" name="Prostokąt 7">
            <a:extLst>
              <a:ext uri="{FF2B5EF4-FFF2-40B4-BE49-F238E27FC236}">
                <a16:creationId xmlns="" xmlns:a16="http://schemas.microsoft.com/office/drawing/2014/main" id="{88E8118C-862F-4C6B-9C5C-D98974B2DD5A}"/>
              </a:ext>
            </a:extLst>
          </p:cNvPr>
          <p:cNvSpPr/>
          <p:nvPr/>
        </p:nvSpPr>
        <p:spPr>
          <a:xfrm>
            <a:off x="0" y="4622800"/>
            <a:ext cx="9982200" cy="944563"/>
          </a:xfrm>
          <a:prstGeom prst="rect">
            <a:avLst/>
          </a:prstGeom>
          <a:solidFill>
            <a:srgbClr val="A43757"/>
          </a:solidFill>
          <a:ln cap="flat">
            <a:noFill/>
            <a:prstDash val="solid"/>
          </a:ln>
        </p:spPr>
        <p:txBody>
          <a:bodyPr lIns="107999" tIns="46798" rIns="107999" anchor="ctr" anchorCtr="1"/>
          <a:lstStyle/>
          <a:p>
            <a:pPr lvl="0" algn="ctr">
              <a:defRPr sz="1800" b="0" i="0" u="none" strike="noStrike" kern="0" cap="none" spc="0" baseline="0">
                <a:solidFill>
                  <a:srgbClr val="000000"/>
                </a:solidFill>
                <a:uFillTx/>
              </a:defRPr>
            </a:pPr>
            <a:r>
              <a:rPr lang="pl-PL" sz="4800" b="1" kern="0" dirty="0">
                <a:solidFill>
                  <a:srgbClr val="FFFFFF"/>
                </a:solidFill>
                <a:latin typeface="Arial"/>
              </a:rPr>
              <a:t>POZWOLENIA WODNOPRAWNE </a:t>
            </a:r>
            <a:endParaRPr kumimoji="0" lang="pl-PL" sz="4400" b="1" i="0" u="none" strike="noStrike" kern="0" cap="none" spc="0" normalizeH="0" baseline="0" noProof="0" dirty="0">
              <a:ln>
                <a:noFill/>
              </a:ln>
              <a:solidFill>
                <a:srgbClr val="FFFFFF"/>
              </a:solidFill>
              <a:effectLst/>
              <a:uLnTx/>
              <a:uFillTx/>
              <a:latin typeface="Arial"/>
              <a:ea typeface="+mn-ea"/>
              <a:cs typeface="+mn-cs"/>
            </a:endParaRPr>
          </a:p>
        </p:txBody>
      </p:sp>
      <p:sp>
        <p:nvSpPr>
          <p:cNvPr id="18" name="Prostokąt 7">
            <a:extLst>
              <a:ext uri="{FF2B5EF4-FFF2-40B4-BE49-F238E27FC236}">
                <a16:creationId xmlns="" xmlns:a16="http://schemas.microsoft.com/office/drawing/2014/main" id="{6B37940D-8647-4454-A293-35300AA705B2}"/>
              </a:ext>
            </a:extLst>
          </p:cNvPr>
          <p:cNvSpPr/>
          <p:nvPr/>
        </p:nvSpPr>
        <p:spPr>
          <a:xfrm>
            <a:off x="8673482" y="5703094"/>
            <a:ext cx="3518513" cy="761206"/>
          </a:xfrm>
          <a:prstGeom prst="rect">
            <a:avLst/>
          </a:prstGeom>
          <a:solidFill>
            <a:srgbClr val="A43757"/>
          </a:solidFill>
          <a:ln cap="flat">
            <a:noFill/>
            <a:prstDash val="solid"/>
          </a:ln>
        </p:spPr>
        <p:txBody>
          <a:bodyPr lIns="107999" tIns="46798" rIns="107999" anchor="ctr" anchorCtr="1"/>
          <a:lstStyle/>
          <a:p>
            <a:pPr lvl="0" algn="ctr" eaLnBrk="1" fontAlgn="auto" hangingPunct="1">
              <a:spcBef>
                <a:spcPts val="0"/>
              </a:spcBef>
              <a:spcAft>
                <a:spcPts val="0"/>
              </a:spcAft>
              <a:defRPr sz="1800" b="0" i="0" u="none" strike="noStrike" kern="0" cap="none" spc="0" baseline="0">
                <a:solidFill>
                  <a:srgbClr val="000000"/>
                </a:solidFill>
                <a:uFillTx/>
              </a:defRPr>
            </a:pPr>
            <a:r>
              <a:rPr lang="pl-PL" sz="3200" i="1" kern="0" dirty="0">
                <a:solidFill>
                  <a:srgbClr val="FFFFFF"/>
                </a:solidFill>
                <a:latin typeface="Arial"/>
              </a:rPr>
              <a:t>IN CONCRETO</a:t>
            </a:r>
            <a:endParaRPr kumimoji="0" lang="pl-PL" sz="3200" b="0" i="1" u="none" strike="noStrike" kern="0" cap="none" spc="0" normalizeH="0" baseline="0" noProof="0" dirty="0">
              <a:ln>
                <a:noFill/>
              </a:ln>
              <a:solidFill>
                <a:srgbClr val="FFFFFF"/>
              </a:solidFill>
              <a:effectLst/>
              <a:uLnTx/>
              <a:uFillTx/>
              <a:latin typeface="Arial"/>
              <a:ea typeface="+mn-ea"/>
              <a:cs typeface="+mn-cs"/>
            </a:endParaRPr>
          </a:p>
        </p:txBody>
      </p:sp>
      <p:pic>
        <p:nvPicPr>
          <p:cNvPr id="7" name="Obraz 8">
            <a:extLst>
              <a:ext uri="{FF2B5EF4-FFF2-40B4-BE49-F238E27FC236}">
                <a16:creationId xmlns="" xmlns:a16="http://schemas.microsoft.com/office/drawing/2014/main" id="{A8CF724E-9C18-425A-9C44-290AAB92F14F}"/>
              </a:ext>
            </a:extLst>
          </p:cNvPr>
          <p:cNvPicPr>
            <a:picLocks noChangeAspect="1"/>
          </p:cNvPicPr>
          <p:nvPr/>
        </p:nvPicPr>
        <p:blipFill>
          <a:blip r:embed="rId4"/>
          <a:srcRect/>
          <a:stretch>
            <a:fillRect/>
          </a:stretch>
        </p:blipFill>
        <p:spPr>
          <a:xfrm>
            <a:off x="-29028" y="691707"/>
            <a:ext cx="2994275" cy="774277"/>
          </a:xfrm>
          <a:prstGeom prst="rect">
            <a:avLst/>
          </a:prstGeom>
          <a:noFill/>
          <a:ln cap="flat">
            <a:noFill/>
          </a:ln>
        </p:spPr>
      </p:pic>
    </p:spTree>
    <p:extLst>
      <p:ext uri="{BB962C8B-B14F-4D97-AF65-F5344CB8AC3E}">
        <p14:creationId xmlns:p14="http://schemas.microsoft.com/office/powerpoint/2010/main" val="201567043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82C79E0C-232D-4E11-9B8D-0944563B9803}"/>
              </a:ext>
            </a:extLst>
          </p:cNvPr>
          <p:cNvSpPr txBox="1"/>
          <p:nvPr/>
        </p:nvSpPr>
        <p:spPr>
          <a:xfrm>
            <a:off x="1641933" y="841824"/>
            <a:ext cx="8826502" cy="63499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pl-PL" sz="2400" b="0" i="0" u="none" strike="noStrike" kern="0" cap="none" spc="0" baseline="0" dirty="0">
              <a:solidFill>
                <a:srgbClr val="6D6E71"/>
              </a:solidFill>
              <a:uFillTx/>
              <a:latin typeface="Arial"/>
            </a:endParaRPr>
          </a:p>
        </p:txBody>
      </p:sp>
      <p:sp>
        <p:nvSpPr>
          <p:cNvPr id="3" name="Prostokąt 7">
            <a:extLst>
              <a:ext uri="{FF2B5EF4-FFF2-40B4-BE49-F238E27FC236}">
                <a16:creationId xmlns="" xmlns:a16="http://schemas.microsoft.com/office/drawing/2014/main" id="{AAE4A641-7920-4CD7-BC11-564C63635724}"/>
              </a:ext>
            </a:extLst>
          </p:cNvPr>
          <p:cNvSpPr/>
          <p:nvPr/>
        </p:nvSpPr>
        <p:spPr>
          <a:xfrm>
            <a:off x="2079882" y="2084453"/>
            <a:ext cx="9715335" cy="3739850"/>
          </a:xfrm>
          <a:prstGeom prst="rect">
            <a:avLst/>
          </a:prstGeom>
          <a:no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9600" b="1" dirty="0">
                <a:solidFill>
                  <a:srgbClr val="6D6E71"/>
                </a:solidFill>
                <a:latin typeface="Arial"/>
              </a:rPr>
              <a:t>Co</a:t>
            </a:r>
            <a:r>
              <a:rPr lang="pl-PL" sz="9600" b="1" i="0" u="none" strike="noStrike" kern="1200" cap="none" spc="0" baseline="0" dirty="0">
                <a:solidFill>
                  <a:srgbClr val="6D6E71"/>
                </a:solidFill>
                <a:uFillTx/>
                <a:latin typeface="Arial"/>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4400" i="0" u="none" strike="noStrike" kern="1200" cap="none" spc="0" baseline="0" dirty="0">
                <a:solidFill>
                  <a:srgbClr val="6D6E71"/>
                </a:solidFill>
                <a:uFillTx/>
                <a:latin typeface="Arial"/>
              </a:rPr>
              <a:t>z dotychczasowymi </a:t>
            </a:r>
            <a:r>
              <a:rPr lang="pl-PL" sz="4400" dirty="0">
                <a:solidFill>
                  <a:srgbClr val="6D6E71"/>
                </a:solidFill>
                <a:latin typeface="Arial"/>
              </a:rPr>
              <a:t/>
            </a:r>
            <a:br>
              <a:rPr lang="pl-PL" sz="4400" dirty="0">
                <a:solidFill>
                  <a:srgbClr val="6D6E71"/>
                </a:solidFill>
                <a:latin typeface="Arial"/>
              </a:rPr>
            </a:br>
            <a:r>
              <a:rPr lang="pl-PL" sz="4400" i="0" u="none" strike="noStrike" kern="1200" cap="none" spc="0" baseline="0" dirty="0">
                <a:solidFill>
                  <a:srgbClr val="6D6E71"/>
                </a:solidFill>
                <a:uFillTx/>
                <a:latin typeface="Arial"/>
              </a:rPr>
              <a:t>pozwolenia</a:t>
            </a:r>
            <a:r>
              <a:rPr lang="pl-PL" sz="4400" dirty="0">
                <a:solidFill>
                  <a:srgbClr val="6D6E71"/>
                </a:solidFill>
                <a:latin typeface="Arial"/>
              </a:rPr>
              <a:t>mi wodnoprawnymi</a:t>
            </a:r>
            <a:endParaRPr lang="pl-PL" sz="4400" i="0" u="none" strike="noStrike" kern="1200" cap="none" spc="0" baseline="0" dirty="0">
              <a:solidFill>
                <a:srgbClr val="A43757"/>
              </a:solidFill>
              <a:uFillTx/>
              <a:latin typeface="Arial"/>
            </a:endParaRPr>
          </a:p>
        </p:txBody>
      </p:sp>
      <p:sp>
        <p:nvSpPr>
          <p:cNvPr id="5" name="Prostokąt 4">
            <a:extLst>
              <a:ext uri="{FF2B5EF4-FFF2-40B4-BE49-F238E27FC236}">
                <a16:creationId xmlns="" xmlns:a16="http://schemas.microsoft.com/office/drawing/2014/main" id="{BE3F4678-7513-4B1B-B657-593EDE29BFD1}"/>
              </a:ext>
            </a:extLst>
          </p:cNvPr>
          <p:cNvSpPr/>
          <p:nvPr/>
        </p:nvSpPr>
        <p:spPr>
          <a:xfrm>
            <a:off x="8637654" y="81888"/>
            <a:ext cx="3419526" cy="6447919"/>
          </a:xfrm>
          <a:prstGeom prst="rect">
            <a:avLst/>
          </a:prstGeom>
        </p:spPr>
        <p:txBody>
          <a:bodyPr wrap="none">
            <a:spAutoFit/>
          </a:bodyPr>
          <a:lstStyle/>
          <a:p>
            <a:pPr lvl="0">
              <a:defRPr sz="1800" b="0" i="0" u="none" strike="noStrike" kern="0" cap="none" spc="0" baseline="0">
                <a:solidFill>
                  <a:srgbClr val="000000"/>
                </a:solidFill>
                <a:uFillTx/>
              </a:defRPr>
            </a:pPr>
            <a:r>
              <a:rPr lang="pl-PL" sz="41300" b="1" kern="0" dirty="0">
                <a:solidFill>
                  <a:srgbClr val="A43757"/>
                </a:solidFill>
                <a:latin typeface="Arial"/>
              </a:rPr>
              <a:t>?</a:t>
            </a:r>
            <a:endParaRPr lang="pl-PL" sz="41300" b="1" dirty="0">
              <a:solidFill>
                <a:srgbClr val="A43757"/>
              </a:solidFill>
              <a:latin typeface="Arial"/>
            </a:endParaRPr>
          </a:p>
        </p:txBody>
      </p:sp>
      <p:pic>
        <p:nvPicPr>
          <p:cNvPr id="6" name="Obraz 8">
            <a:extLst>
              <a:ext uri="{FF2B5EF4-FFF2-40B4-BE49-F238E27FC236}">
                <a16:creationId xmlns="" xmlns:a16="http://schemas.microsoft.com/office/drawing/2014/main" id="{DE16B754-6AEB-4F2A-A359-3F597A943F54}"/>
              </a:ext>
            </a:extLst>
          </p:cNvPr>
          <p:cNvPicPr>
            <a:picLocks noChangeAspect="1"/>
          </p:cNvPicPr>
          <p:nvPr/>
        </p:nvPicPr>
        <p:blipFill>
          <a:blip r:embed="rId2"/>
          <a:srcRect/>
          <a:stretch>
            <a:fillRect/>
          </a:stretch>
        </p:blipFill>
        <p:spPr>
          <a:xfrm>
            <a:off x="-29028" y="691707"/>
            <a:ext cx="2994275" cy="774277"/>
          </a:xfrm>
          <a:prstGeom prst="rect">
            <a:avLst/>
          </a:prstGeom>
          <a:noFill/>
          <a:ln cap="flat">
            <a:noFill/>
          </a:ln>
        </p:spPr>
      </p:pic>
    </p:spTree>
    <p:extLst>
      <p:ext uri="{BB962C8B-B14F-4D97-AF65-F5344CB8AC3E}">
        <p14:creationId xmlns:p14="http://schemas.microsoft.com/office/powerpoint/2010/main" val="309077277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8"/>
          <p:cNvSpPr txBox="1"/>
          <p:nvPr/>
        </p:nvSpPr>
        <p:spPr>
          <a:xfrm>
            <a:off x="5951538" y="-341263"/>
            <a:ext cx="1473198" cy="754052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48400" b="1" kern="0" dirty="0">
                <a:solidFill>
                  <a:srgbClr val="A43757"/>
                </a:solidFill>
                <a:latin typeface="Arial"/>
              </a:rPr>
              <a:t>!</a:t>
            </a:r>
            <a:endParaRPr lang="pl-PL" sz="48400" b="1" i="0" u="none" strike="noStrike" kern="1200" cap="none" spc="0" baseline="0" dirty="0">
              <a:solidFill>
                <a:srgbClr val="A43757"/>
              </a:solidFill>
              <a:uFillTx/>
              <a:latin typeface="Arial"/>
            </a:endParaRPr>
          </a:p>
        </p:txBody>
      </p:sp>
      <p:sp>
        <p:nvSpPr>
          <p:cNvPr id="3" name="Prostokąt 7"/>
          <p:cNvSpPr/>
          <p:nvPr/>
        </p:nvSpPr>
        <p:spPr>
          <a:xfrm>
            <a:off x="2398629" y="758371"/>
            <a:ext cx="8579015" cy="5341257"/>
          </a:xfrm>
          <a:prstGeom prst="rect">
            <a:avLst/>
          </a:prstGeom>
          <a:solidFill>
            <a:srgbClr val="FFFFFF">
              <a:alpha val="76078"/>
            </a:srgbClr>
          </a:solidFill>
          <a:ln cap="flat">
            <a:noFill/>
            <a:prstDash val="solid"/>
          </a:ln>
        </p:spPr>
        <p:txBody>
          <a:bodyPr vert="horz" wrap="square" lIns="91440" tIns="45720" rIns="91440" bIns="45720" anchor="ctr" anchorCtr="0" compatLnSpc="1">
            <a:noAutofit/>
          </a:bodyPr>
          <a:lstStyle/>
          <a:p>
            <a:pPr lvl="0" algn="ctr" fontAlgn="auto" hangingPunct="1">
              <a:spcBef>
                <a:spcPts val="0"/>
              </a:spcBef>
              <a:spcAft>
                <a:spcPts val="0"/>
              </a:spcAft>
              <a:defRPr sz="1800" b="0" i="0" u="none" strike="noStrike" kern="0" cap="none" spc="0" baseline="0">
                <a:solidFill>
                  <a:srgbClr val="000000"/>
                </a:solidFill>
                <a:uFillTx/>
              </a:defRPr>
            </a:pPr>
            <a:r>
              <a:rPr lang="pl-PL" sz="4400" dirty="0">
                <a:solidFill>
                  <a:srgbClr val="6D6E71"/>
                </a:solidFill>
                <a:latin typeface="Arial"/>
              </a:rPr>
              <a:t>	Pozwolenia wodnoprawne wydane na podstawie przepisów ustawy uchylanej w art. 573, czyli „starego” Prawa wodnego zachowują moc.</a:t>
            </a:r>
            <a:endParaRPr lang="pl-PL" sz="4400" b="1" i="0" u="none" strike="noStrike" kern="1200" cap="none" spc="0" baseline="0" dirty="0">
              <a:solidFill>
                <a:srgbClr val="A43757"/>
              </a:solidFill>
              <a:uFillTx/>
              <a:latin typeface="Arial"/>
            </a:endParaRPr>
          </a:p>
        </p:txBody>
      </p:sp>
      <p:sp>
        <p:nvSpPr>
          <p:cNvPr id="5" name="Prostokąt 21">
            <a:extLst>
              <a:ext uri="{FF2B5EF4-FFF2-40B4-BE49-F238E27FC236}">
                <a16:creationId xmlns="" xmlns:a16="http://schemas.microsoft.com/office/drawing/2014/main" id="{4202523C-5348-429C-9EB5-888D4F007457}"/>
              </a:ext>
            </a:extLst>
          </p:cNvPr>
          <p:cNvSpPr/>
          <p:nvPr/>
        </p:nvSpPr>
        <p:spPr>
          <a:xfrm>
            <a:off x="9715499" y="6252291"/>
            <a:ext cx="2476501" cy="409230"/>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lvl="0" algn="ctr" fontAlgn="auto" hangingPunct="1">
              <a:spcBef>
                <a:spcPts val="0"/>
              </a:spcBef>
              <a:spcAft>
                <a:spcPts val="0"/>
              </a:spcAft>
              <a:defRPr sz="1800" b="0" i="0" u="none" strike="noStrike" kern="0" cap="none" spc="0" baseline="0">
                <a:solidFill>
                  <a:srgbClr val="000000"/>
                </a:solidFill>
                <a:uFillTx/>
              </a:defRPr>
            </a:pPr>
            <a:r>
              <a:rPr lang="pl-PL" sz="1600" b="1" i="0" u="none" strike="noStrike" kern="1200" cap="none" spc="0" baseline="0" dirty="0">
                <a:solidFill>
                  <a:srgbClr val="FFFFFF"/>
                </a:solidFill>
                <a:uFillTx/>
                <a:latin typeface="Arial"/>
              </a:rPr>
              <a:t>Art.</a:t>
            </a:r>
            <a:r>
              <a:rPr lang="pl-PL" sz="1600" b="1" dirty="0">
                <a:solidFill>
                  <a:srgbClr val="FFFFFF"/>
                </a:solidFill>
                <a:latin typeface="Arial"/>
              </a:rPr>
              <a:t>  545 ust 7 </a:t>
            </a:r>
            <a:r>
              <a:rPr lang="pl-PL" sz="1600" b="1" i="0" u="none" strike="noStrike" kern="1200" cap="none" spc="0" baseline="0" dirty="0">
                <a:solidFill>
                  <a:srgbClr val="FFFFFF"/>
                </a:solidFill>
                <a:uFillTx/>
                <a:latin typeface="Arial"/>
              </a:rPr>
              <a:t>nPW</a:t>
            </a:r>
          </a:p>
        </p:txBody>
      </p:sp>
    </p:spTree>
    <p:extLst>
      <p:ext uri="{BB962C8B-B14F-4D97-AF65-F5344CB8AC3E}">
        <p14:creationId xmlns:p14="http://schemas.microsoft.com/office/powerpoint/2010/main" val="3425063189"/>
      </p:ext>
    </p:extLst>
  </p:cSld>
  <p:clrMapOvr>
    <a:masterClrMapping/>
  </p:clrMapOvr>
  <p:transition spd="slow">
    <p:push dir="u"/>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Obraz 29">
            <a:extLst>
              <a:ext uri="{FF2B5EF4-FFF2-40B4-BE49-F238E27FC236}">
                <a16:creationId xmlns="" xmlns:a16="http://schemas.microsoft.com/office/drawing/2014/main" id="{2AA7E4FA-C17C-4DB8-83B0-F0513AB6916A}"/>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r="39337"/>
          <a:stretch/>
        </p:blipFill>
        <p:spPr>
          <a:xfrm>
            <a:off x="0" y="-449288"/>
            <a:ext cx="6720114" cy="7385117"/>
          </a:xfrm>
          <a:prstGeom prst="rect">
            <a:avLst/>
          </a:prstGeom>
        </p:spPr>
      </p:pic>
      <p:pic>
        <p:nvPicPr>
          <p:cNvPr id="31" name="Obraz 8">
            <a:extLst>
              <a:ext uri="{FF2B5EF4-FFF2-40B4-BE49-F238E27FC236}">
                <a16:creationId xmlns="" xmlns:a16="http://schemas.microsoft.com/office/drawing/2014/main" id="{A8CF724E-9C18-425A-9C44-290AAB92F14F}"/>
              </a:ext>
            </a:extLst>
          </p:cNvPr>
          <p:cNvPicPr>
            <a:picLocks noChangeAspect="1"/>
          </p:cNvPicPr>
          <p:nvPr/>
        </p:nvPicPr>
        <p:blipFill>
          <a:blip r:embed="rId4"/>
          <a:srcRect/>
          <a:stretch>
            <a:fillRect/>
          </a:stretch>
        </p:blipFill>
        <p:spPr>
          <a:xfrm>
            <a:off x="-29028" y="691707"/>
            <a:ext cx="2994275" cy="774277"/>
          </a:xfrm>
          <a:prstGeom prst="rect">
            <a:avLst/>
          </a:prstGeom>
          <a:noFill/>
          <a:ln cap="flat">
            <a:noFill/>
          </a:ln>
        </p:spPr>
      </p:pic>
      <p:grpSp>
        <p:nvGrpSpPr>
          <p:cNvPr id="49" name="Grupa 60">
            <a:extLst>
              <a:ext uri="{FF2B5EF4-FFF2-40B4-BE49-F238E27FC236}">
                <a16:creationId xmlns="" xmlns:a16="http://schemas.microsoft.com/office/drawing/2014/main" id="{5A44DDC2-0CD3-4D5F-BDAB-DDC998028FA1}"/>
              </a:ext>
            </a:extLst>
          </p:cNvPr>
          <p:cNvGrpSpPr/>
          <p:nvPr/>
        </p:nvGrpSpPr>
        <p:grpSpPr>
          <a:xfrm>
            <a:off x="4350041" y="2045298"/>
            <a:ext cx="7743569" cy="468003"/>
            <a:chOff x="5080927" y="4081329"/>
            <a:chExt cx="7428759" cy="577583"/>
          </a:xfrm>
        </p:grpSpPr>
        <p:sp>
          <p:nvSpPr>
            <p:cNvPr id="50" name="Prostokąt 61">
              <a:extLst>
                <a:ext uri="{FF2B5EF4-FFF2-40B4-BE49-F238E27FC236}">
                  <a16:creationId xmlns="" xmlns:a16="http://schemas.microsoft.com/office/drawing/2014/main" id="{ABFBA630-423F-4398-950A-0AE27ACE97FD}"/>
                </a:ext>
              </a:extLst>
            </p:cNvPr>
            <p:cNvSpPr/>
            <p:nvPr/>
          </p:nvSpPr>
          <p:spPr>
            <a:xfrm>
              <a:off x="5794443" y="4081332"/>
              <a:ext cx="6715243" cy="577580"/>
            </a:xfrm>
            <a:prstGeom prst="rect">
              <a:avLst/>
            </a:prstGeom>
            <a:solidFill>
              <a:srgbClr val="FFFFFF"/>
            </a:solidFill>
            <a:ln w="12701" cap="flat">
              <a:solidFill>
                <a:srgbClr val="A43757"/>
              </a:solidFill>
              <a:prstDash val="solid"/>
              <a:miter/>
            </a:ln>
          </p:spPr>
          <p:txBody>
            <a:bodyPr vert="horz" wrap="square" lIns="179981" tIns="45720" rIns="0" bIns="45720" anchor="ctr" anchorCtr="0" compatLnSpc="1">
              <a:noAutofit/>
            </a:bodyPr>
            <a:lstStyle/>
            <a:p>
              <a:pPr lvl="0">
                <a:defRPr sz="1800" b="0" i="0" u="none" strike="noStrike" kern="0" cap="none" spc="0" baseline="0">
                  <a:solidFill>
                    <a:srgbClr val="000000"/>
                  </a:solidFill>
                  <a:uFillTx/>
                </a:defRPr>
              </a:pPr>
              <a:r>
                <a:rPr lang="pl-PL" sz="1400" spc="-20" dirty="0">
                  <a:solidFill>
                    <a:srgbClr val="6D6E71"/>
                  </a:solidFill>
                  <a:latin typeface="Arial"/>
                </a:rPr>
                <a:t>DOKUMENTACJA WNIOSKOWA O WYDANIE POZWOLENIA WODNOPRAWNEGO</a:t>
              </a:r>
            </a:p>
          </p:txBody>
        </p:sp>
        <p:sp>
          <p:nvSpPr>
            <p:cNvPr id="51" name="Prostokąt 62">
              <a:extLst>
                <a:ext uri="{FF2B5EF4-FFF2-40B4-BE49-F238E27FC236}">
                  <a16:creationId xmlns="" xmlns:a16="http://schemas.microsoft.com/office/drawing/2014/main" id="{F5B7BD2C-8F68-4835-A6E7-BD00C408AA1F}"/>
                </a:ext>
              </a:extLst>
            </p:cNvPr>
            <p:cNvSpPr/>
            <p:nvPr/>
          </p:nvSpPr>
          <p:spPr>
            <a:xfrm>
              <a:off x="5080927" y="4081329"/>
              <a:ext cx="713515" cy="577580"/>
            </a:xfrm>
            <a:prstGeom prst="rect">
              <a:avLst/>
            </a:prstGeom>
            <a:solidFill>
              <a:srgbClr val="A43757"/>
            </a:solidFill>
            <a:ln w="12701" cap="flat">
              <a:solidFill>
                <a:srgbClr val="A43757"/>
              </a:solidFill>
              <a:prstDash val="solid"/>
              <a:miter/>
            </a:ln>
          </p:spPr>
          <p:txBody>
            <a:bodyPr vert="horz" wrap="square" lIns="71990" tIns="45720" rIns="7199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2800" b="1" i="0" u="none" strike="noStrike" kern="1200" cap="none" spc="0" baseline="0" dirty="0">
                  <a:solidFill>
                    <a:srgbClr val="FFFFFF"/>
                  </a:solidFill>
                  <a:uFillTx/>
                  <a:latin typeface="Arial"/>
                </a:rPr>
                <a:t>1</a:t>
              </a:r>
            </a:p>
          </p:txBody>
        </p:sp>
      </p:grpSp>
      <p:grpSp>
        <p:nvGrpSpPr>
          <p:cNvPr id="52" name="Grupa 63">
            <a:extLst>
              <a:ext uri="{FF2B5EF4-FFF2-40B4-BE49-F238E27FC236}">
                <a16:creationId xmlns="" xmlns:a16="http://schemas.microsoft.com/office/drawing/2014/main" id="{EC33CDE8-71D3-427C-8589-4ABC3F73C9D6}"/>
              </a:ext>
            </a:extLst>
          </p:cNvPr>
          <p:cNvGrpSpPr/>
          <p:nvPr/>
        </p:nvGrpSpPr>
        <p:grpSpPr>
          <a:xfrm>
            <a:off x="4350041" y="2721838"/>
            <a:ext cx="7743569" cy="468000"/>
            <a:chOff x="5080927" y="4849392"/>
            <a:chExt cx="7428759" cy="577580"/>
          </a:xfrm>
        </p:grpSpPr>
        <p:sp>
          <p:nvSpPr>
            <p:cNvPr id="53" name="Prostokąt 64">
              <a:extLst>
                <a:ext uri="{FF2B5EF4-FFF2-40B4-BE49-F238E27FC236}">
                  <a16:creationId xmlns="" xmlns:a16="http://schemas.microsoft.com/office/drawing/2014/main" id="{0F4344F3-2E30-42C6-9666-BF3293D762E0}"/>
                </a:ext>
              </a:extLst>
            </p:cNvPr>
            <p:cNvSpPr/>
            <p:nvPr/>
          </p:nvSpPr>
          <p:spPr>
            <a:xfrm>
              <a:off x="5794443" y="4849392"/>
              <a:ext cx="6715243" cy="577580"/>
            </a:xfrm>
            <a:prstGeom prst="rect">
              <a:avLst/>
            </a:prstGeom>
            <a:solidFill>
              <a:srgbClr val="FFFFFF"/>
            </a:solidFill>
            <a:ln w="12701" cap="flat">
              <a:solidFill>
                <a:srgbClr val="A43757"/>
              </a:solidFill>
              <a:prstDash val="solid"/>
              <a:miter/>
            </a:ln>
          </p:spPr>
          <p:txBody>
            <a:bodyPr vert="horz" wrap="square" lIns="179981" tIns="45720" rIns="179981" bIns="45720" anchor="ctr" anchorCtr="0" compatLnSpc="1">
              <a:noAutofit/>
            </a:bodyPr>
            <a:lstStyle/>
            <a:p>
              <a:pPr lvl="0">
                <a:defRPr sz="1800" b="0" i="0" u="none" strike="noStrike" kern="0" cap="none" spc="0" baseline="0">
                  <a:solidFill>
                    <a:srgbClr val="000000"/>
                  </a:solidFill>
                  <a:uFillTx/>
                </a:defRPr>
              </a:pPr>
              <a:r>
                <a:rPr lang="pl-PL" sz="1300" kern="0" dirty="0">
                  <a:solidFill>
                    <a:srgbClr val="6D6E71"/>
                  </a:solidFill>
                  <a:latin typeface="Arial"/>
                </a:rPr>
                <a:t>POSTĘPOWANIE W SPRAWIE WYDANIA, ZMIANY, COFNIĘCIA, GRANICZENIA PW</a:t>
              </a:r>
            </a:p>
          </p:txBody>
        </p:sp>
        <p:sp>
          <p:nvSpPr>
            <p:cNvPr id="54" name="Prostokąt 65">
              <a:extLst>
                <a:ext uri="{FF2B5EF4-FFF2-40B4-BE49-F238E27FC236}">
                  <a16:creationId xmlns="" xmlns:a16="http://schemas.microsoft.com/office/drawing/2014/main" id="{45E5D3F2-7034-4CC1-AD57-C0A8B2E137E4}"/>
                </a:ext>
              </a:extLst>
            </p:cNvPr>
            <p:cNvSpPr/>
            <p:nvPr/>
          </p:nvSpPr>
          <p:spPr>
            <a:xfrm>
              <a:off x="5080927" y="4849392"/>
              <a:ext cx="713515" cy="577580"/>
            </a:xfrm>
            <a:prstGeom prst="rect">
              <a:avLst/>
            </a:prstGeom>
            <a:solidFill>
              <a:srgbClr val="A43757"/>
            </a:solidFill>
            <a:ln w="12701" cap="flat">
              <a:solidFill>
                <a:srgbClr val="A43757"/>
              </a:solidFill>
              <a:prstDash val="solid"/>
              <a:miter/>
            </a:ln>
          </p:spPr>
          <p:txBody>
            <a:bodyPr vert="horz" wrap="square" lIns="71990" tIns="45720" rIns="7199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2800" b="1" i="0" u="none" strike="noStrike" kern="1200" cap="none" spc="0" baseline="0" dirty="0">
                  <a:solidFill>
                    <a:srgbClr val="FFFFFF"/>
                  </a:solidFill>
                  <a:uFillTx/>
                  <a:latin typeface="Arial"/>
                </a:rPr>
                <a:t>2</a:t>
              </a:r>
            </a:p>
          </p:txBody>
        </p:sp>
      </p:grpSp>
      <p:grpSp>
        <p:nvGrpSpPr>
          <p:cNvPr id="61" name="Grupa 51">
            <a:extLst>
              <a:ext uri="{FF2B5EF4-FFF2-40B4-BE49-F238E27FC236}">
                <a16:creationId xmlns="" xmlns:a16="http://schemas.microsoft.com/office/drawing/2014/main" id="{FAF97707-6B45-4032-AC88-179C981F1450}"/>
              </a:ext>
            </a:extLst>
          </p:cNvPr>
          <p:cNvGrpSpPr/>
          <p:nvPr/>
        </p:nvGrpSpPr>
        <p:grpSpPr>
          <a:xfrm>
            <a:off x="4350041" y="3375282"/>
            <a:ext cx="7743569" cy="468000"/>
            <a:chOff x="5080927" y="2522655"/>
            <a:chExt cx="7428759" cy="577580"/>
          </a:xfrm>
        </p:grpSpPr>
        <p:sp>
          <p:nvSpPr>
            <p:cNvPr id="62" name="Prostokąt 52">
              <a:extLst>
                <a:ext uri="{FF2B5EF4-FFF2-40B4-BE49-F238E27FC236}">
                  <a16:creationId xmlns="" xmlns:a16="http://schemas.microsoft.com/office/drawing/2014/main" id="{D4BE83A4-4C35-456C-AC47-CB6E43D68C0A}"/>
                </a:ext>
              </a:extLst>
            </p:cNvPr>
            <p:cNvSpPr/>
            <p:nvPr/>
          </p:nvSpPr>
          <p:spPr>
            <a:xfrm>
              <a:off x="5794443" y="2522655"/>
              <a:ext cx="6715243" cy="577580"/>
            </a:xfrm>
            <a:prstGeom prst="rect">
              <a:avLst/>
            </a:prstGeom>
            <a:solidFill>
              <a:srgbClr val="FFFFFF"/>
            </a:solidFill>
            <a:ln w="12701" cap="flat">
              <a:solidFill>
                <a:srgbClr val="A43757"/>
              </a:solidFill>
              <a:prstDash val="solid"/>
              <a:miter/>
            </a:ln>
          </p:spPr>
          <p:txBody>
            <a:bodyPr vert="horz" wrap="square" lIns="179981" tIns="45720" rIns="179981" bIns="45720" anchor="ctr" anchorCtr="0" compatLnSpc="1">
              <a:noAutofit/>
            </a:bodyPr>
            <a:lstStyle/>
            <a:p>
              <a:pPr lvl="0">
                <a:defRPr sz="1800" b="0" i="0" u="none" strike="noStrike" kern="0" cap="none" spc="0" baseline="0">
                  <a:solidFill>
                    <a:srgbClr val="000000"/>
                  </a:solidFill>
                  <a:uFillTx/>
                </a:defRPr>
              </a:pPr>
              <a:r>
                <a:rPr lang="pl-PL" sz="1400" dirty="0">
                  <a:solidFill>
                    <a:srgbClr val="6D6E71"/>
                  </a:solidFill>
                  <a:latin typeface="Arial"/>
                </a:rPr>
                <a:t>STRONY POSTĘPOWANIA O WYDANIE POZWOLENIA WODNOPRAWNEGO </a:t>
              </a:r>
            </a:p>
          </p:txBody>
        </p:sp>
        <p:sp>
          <p:nvSpPr>
            <p:cNvPr id="63" name="Prostokąt 53">
              <a:extLst>
                <a:ext uri="{FF2B5EF4-FFF2-40B4-BE49-F238E27FC236}">
                  <a16:creationId xmlns="" xmlns:a16="http://schemas.microsoft.com/office/drawing/2014/main" id="{1A214048-0BAE-479A-89BE-ED55FDC1CEB9}"/>
                </a:ext>
              </a:extLst>
            </p:cNvPr>
            <p:cNvSpPr/>
            <p:nvPr/>
          </p:nvSpPr>
          <p:spPr>
            <a:xfrm>
              <a:off x="5080927" y="2522655"/>
              <a:ext cx="713515" cy="577580"/>
            </a:xfrm>
            <a:prstGeom prst="rect">
              <a:avLst/>
            </a:prstGeom>
            <a:solidFill>
              <a:srgbClr val="A43757"/>
            </a:solidFill>
            <a:ln w="12701" cap="flat">
              <a:solidFill>
                <a:srgbClr val="A43757"/>
              </a:solidFill>
              <a:prstDash val="solid"/>
              <a:miter/>
            </a:ln>
          </p:spPr>
          <p:txBody>
            <a:bodyPr vert="horz" wrap="square" lIns="71990" tIns="45720" rIns="7199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2800" b="1" i="0" u="none" strike="noStrike" kern="1200" cap="none" spc="0" baseline="0" dirty="0">
                  <a:solidFill>
                    <a:srgbClr val="FFFFFF"/>
                  </a:solidFill>
                  <a:uFillTx/>
                  <a:latin typeface="Arial"/>
                </a:rPr>
                <a:t>3</a:t>
              </a:r>
            </a:p>
          </p:txBody>
        </p:sp>
      </p:grpSp>
      <p:grpSp>
        <p:nvGrpSpPr>
          <p:cNvPr id="67" name="Grupa 66">
            <a:extLst>
              <a:ext uri="{FF2B5EF4-FFF2-40B4-BE49-F238E27FC236}">
                <a16:creationId xmlns="" xmlns:a16="http://schemas.microsoft.com/office/drawing/2014/main" id="{2011BA71-40C0-4AD6-B627-4C6009423E04}"/>
              </a:ext>
            </a:extLst>
          </p:cNvPr>
          <p:cNvGrpSpPr/>
          <p:nvPr/>
        </p:nvGrpSpPr>
        <p:grpSpPr>
          <a:xfrm>
            <a:off x="4350041" y="5348452"/>
            <a:ext cx="7743569" cy="468000"/>
            <a:chOff x="5080927" y="1754596"/>
            <a:chExt cx="7428759" cy="577580"/>
          </a:xfrm>
        </p:grpSpPr>
        <p:sp>
          <p:nvSpPr>
            <p:cNvPr id="68" name="Prostokąt 67">
              <a:extLst>
                <a:ext uri="{FF2B5EF4-FFF2-40B4-BE49-F238E27FC236}">
                  <a16:creationId xmlns="" xmlns:a16="http://schemas.microsoft.com/office/drawing/2014/main" id="{EB528161-068C-4DF3-B848-0D822E7457BC}"/>
                </a:ext>
              </a:extLst>
            </p:cNvPr>
            <p:cNvSpPr/>
            <p:nvPr/>
          </p:nvSpPr>
          <p:spPr>
            <a:xfrm>
              <a:off x="5794443" y="1754596"/>
              <a:ext cx="6715243" cy="577580"/>
            </a:xfrm>
            <a:prstGeom prst="rect">
              <a:avLst/>
            </a:prstGeom>
            <a:solidFill>
              <a:srgbClr val="FFFFFF"/>
            </a:solidFill>
            <a:ln w="12701" cap="flat">
              <a:solidFill>
                <a:srgbClr val="A43757"/>
              </a:solidFill>
              <a:prstDash val="solid"/>
              <a:miter/>
            </a:ln>
          </p:spPr>
          <p:txBody>
            <a:bodyPr vert="horz" wrap="square" lIns="179981" tIns="45720" rIns="179981" bIns="45720" anchor="ctr" anchorCtr="0" compatLnSpc="1">
              <a:noAutofit/>
            </a:bodyPr>
            <a:lstStyle/>
            <a:p>
              <a:pPr lvl="0">
                <a:defRPr sz="1800" b="0" i="0" u="none" strike="noStrike" kern="0" cap="none" spc="0" baseline="0">
                  <a:solidFill>
                    <a:srgbClr val="000000"/>
                  </a:solidFill>
                  <a:uFillTx/>
                </a:defRPr>
              </a:pPr>
              <a:r>
                <a:rPr lang="pl-PL" sz="1400" dirty="0">
                  <a:solidFill>
                    <a:srgbClr val="6D6E71"/>
                  </a:solidFill>
                  <a:latin typeface="Arial"/>
                </a:rPr>
                <a:t>POZWOLENIE WODNOPRAWNE NA WYKONANIE URZĄDZEŃ WODNYCH </a:t>
              </a:r>
            </a:p>
          </p:txBody>
        </p:sp>
        <p:sp>
          <p:nvSpPr>
            <p:cNvPr id="69" name="Prostokąt 68">
              <a:extLst>
                <a:ext uri="{FF2B5EF4-FFF2-40B4-BE49-F238E27FC236}">
                  <a16:creationId xmlns="" xmlns:a16="http://schemas.microsoft.com/office/drawing/2014/main" id="{915D5463-30B3-4B3E-86DE-12BEF91C8EFA}"/>
                </a:ext>
              </a:extLst>
            </p:cNvPr>
            <p:cNvSpPr/>
            <p:nvPr/>
          </p:nvSpPr>
          <p:spPr>
            <a:xfrm>
              <a:off x="5080927" y="1754596"/>
              <a:ext cx="713515" cy="577580"/>
            </a:xfrm>
            <a:prstGeom prst="rect">
              <a:avLst/>
            </a:prstGeom>
            <a:solidFill>
              <a:srgbClr val="A43757"/>
            </a:solidFill>
            <a:ln w="12701" cap="flat">
              <a:solidFill>
                <a:srgbClr val="A43757"/>
              </a:solidFill>
              <a:prstDash val="solid"/>
              <a:miter/>
            </a:ln>
          </p:spPr>
          <p:txBody>
            <a:bodyPr vert="horz" wrap="square" lIns="71990" tIns="45720" rIns="7199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2800" b="1" dirty="0">
                  <a:solidFill>
                    <a:srgbClr val="FFFFFF"/>
                  </a:solidFill>
                  <a:latin typeface="Arial"/>
                </a:rPr>
                <a:t>6</a:t>
              </a:r>
              <a:endParaRPr lang="pl-PL" sz="2800" b="1" i="0" u="none" strike="noStrike" kern="1200" cap="none" spc="0" baseline="0" dirty="0">
                <a:solidFill>
                  <a:srgbClr val="FFFFFF"/>
                </a:solidFill>
                <a:uFillTx/>
                <a:latin typeface="Arial"/>
              </a:endParaRPr>
            </a:p>
          </p:txBody>
        </p:sp>
      </p:grpSp>
      <p:grpSp>
        <p:nvGrpSpPr>
          <p:cNvPr id="70" name="Grupa 63">
            <a:extLst>
              <a:ext uri="{FF2B5EF4-FFF2-40B4-BE49-F238E27FC236}">
                <a16:creationId xmlns="" xmlns:a16="http://schemas.microsoft.com/office/drawing/2014/main" id="{7D31FED6-8508-42EC-8467-A9E85FED1410}"/>
              </a:ext>
            </a:extLst>
          </p:cNvPr>
          <p:cNvGrpSpPr/>
          <p:nvPr/>
        </p:nvGrpSpPr>
        <p:grpSpPr>
          <a:xfrm>
            <a:off x="4350041" y="4051823"/>
            <a:ext cx="7743569" cy="1088088"/>
            <a:chOff x="5080927" y="4849392"/>
            <a:chExt cx="7428759" cy="1342859"/>
          </a:xfrm>
        </p:grpSpPr>
        <p:sp>
          <p:nvSpPr>
            <p:cNvPr id="71" name="Prostokąt 64">
              <a:extLst>
                <a:ext uri="{FF2B5EF4-FFF2-40B4-BE49-F238E27FC236}">
                  <a16:creationId xmlns="" xmlns:a16="http://schemas.microsoft.com/office/drawing/2014/main" id="{F778341D-36B1-4641-8B8C-AB0A9BB07164}"/>
                </a:ext>
              </a:extLst>
            </p:cNvPr>
            <p:cNvSpPr/>
            <p:nvPr/>
          </p:nvSpPr>
          <p:spPr>
            <a:xfrm>
              <a:off x="5794443" y="4849392"/>
              <a:ext cx="6715243" cy="577580"/>
            </a:xfrm>
            <a:prstGeom prst="rect">
              <a:avLst/>
            </a:prstGeom>
            <a:solidFill>
              <a:srgbClr val="FFFFFF"/>
            </a:solidFill>
            <a:ln w="12701" cap="flat">
              <a:solidFill>
                <a:srgbClr val="A43757"/>
              </a:solidFill>
              <a:prstDash val="solid"/>
              <a:miter/>
            </a:ln>
          </p:spPr>
          <p:txBody>
            <a:bodyPr vert="horz" wrap="square" lIns="179981" tIns="45720" rIns="179981" bIns="45720" anchor="ctr" anchorCtr="0" compatLnSpc="1">
              <a:noAutofit/>
            </a:bodyPr>
            <a:lstStyle/>
            <a:p>
              <a:pPr lvl="0">
                <a:defRPr sz="1800" b="0" i="0" u="none" strike="noStrike" kern="0" cap="none" spc="0" baseline="0">
                  <a:solidFill>
                    <a:srgbClr val="000000"/>
                  </a:solidFill>
                  <a:uFillTx/>
                </a:defRPr>
              </a:pPr>
              <a:r>
                <a:rPr lang="pl-PL" sz="1400" kern="0" dirty="0">
                  <a:solidFill>
                    <a:srgbClr val="6D6E71"/>
                  </a:solidFill>
                  <a:latin typeface="Arial"/>
                </a:rPr>
                <a:t>POZWOENIE W. NA POBÓR WÓD PODZIEMNYCH I POWIERZCHNIOWYCH  </a:t>
              </a:r>
            </a:p>
          </p:txBody>
        </p:sp>
        <p:sp>
          <p:nvSpPr>
            <p:cNvPr id="72" name="Prostokąt 65">
              <a:extLst>
                <a:ext uri="{FF2B5EF4-FFF2-40B4-BE49-F238E27FC236}">
                  <a16:creationId xmlns="" xmlns:a16="http://schemas.microsoft.com/office/drawing/2014/main" id="{1AEB2E26-56BF-4C87-ABD8-710BD3E2CA39}"/>
                </a:ext>
              </a:extLst>
            </p:cNvPr>
            <p:cNvSpPr/>
            <p:nvPr/>
          </p:nvSpPr>
          <p:spPr>
            <a:xfrm>
              <a:off x="5080927" y="4849392"/>
              <a:ext cx="713515" cy="577580"/>
            </a:xfrm>
            <a:prstGeom prst="rect">
              <a:avLst/>
            </a:prstGeom>
            <a:solidFill>
              <a:srgbClr val="A43757"/>
            </a:solidFill>
            <a:ln w="12701" cap="flat">
              <a:solidFill>
                <a:srgbClr val="A43757"/>
              </a:solidFill>
              <a:prstDash val="solid"/>
              <a:miter/>
            </a:ln>
          </p:spPr>
          <p:txBody>
            <a:bodyPr vert="horz" wrap="square" lIns="71990" tIns="45720" rIns="7199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2800" b="1" i="0" u="none" strike="noStrike" kern="1200" cap="none" spc="0" baseline="0" dirty="0">
                  <a:solidFill>
                    <a:srgbClr val="FFFFFF"/>
                  </a:solidFill>
                  <a:uFillTx/>
                  <a:latin typeface="Arial"/>
                </a:rPr>
                <a:t>4</a:t>
              </a:r>
            </a:p>
          </p:txBody>
        </p:sp>
        <p:sp>
          <p:nvSpPr>
            <p:cNvPr id="73" name="Prostokąt 64">
              <a:extLst>
                <a:ext uri="{FF2B5EF4-FFF2-40B4-BE49-F238E27FC236}">
                  <a16:creationId xmlns="" xmlns:a16="http://schemas.microsoft.com/office/drawing/2014/main" id="{AD64B4C2-A1E9-4CC3-95A7-08E5BF5CD529}"/>
                </a:ext>
              </a:extLst>
            </p:cNvPr>
            <p:cNvSpPr/>
            <p:nvPr/>
          </p:nvSpPr>
          <p:spPr>
            <a:xfrm>
              <a:off x="5794443" y="5614671"/>
              <a:ext cx="6715243" cy="577580"/>
            </a:xfrm>
            <a:prstGeom prst="rect">
              <a:avLst/>
            </a:prstGeom>
            <a:solidFill>
              <a:srgbClr val="FFFFFF"/>
            </a:solidFill>
            <a:ln w="12701" cap="flat">
              <a:solidFill>
                <a:srgbClr val="A43757"/>
              </a:solidFill>
              <a:prstDash val="solid"/>
              <a:miter/>
            </a:ln>
          </p:spPr>
          <p:txBody>
            <a:bodyPr vert="horz" wrap="square" lIns="179981" tIns="45720" rIns="179981" bIns="45720" anchor="ctr" anchorCtr="0" compatLnSpc="1">
              <a:noAutofit/>
            </a:bodyPr>
            <a:lstStyle/>
            <a:p>
              <a:pPr lvl="0">
                <a:defRPr sz="1800" b="0" i="0" u="none" strike="noStrike" kern="0" cap="none" spc="0" baseline="0">
                  <a:solidFill>
                    <a:srgbClr val="000000"/>
                  </a:solidFill>
                  <a:uFillTx/>
                </a:defRPr>
              </a:pPr>
              <a:r>
                <a:rPr lang="pl-PL" sz="1400" kern="0" dirty="0">
                  <a:solidFill>
                    <a:srgbClr val="6D6E71"/>
                  </a:solidFill>
                  <a:latin typeface="Arial"/>
                </a:rPr>
                <a:t>POZWOLENIE WODNOPRAWNE NA ZRZUT ŚCIEKÓW</a:t>
              </a:r>
            </a:p>
          </p:txBody>
        </p:sp>
        <p:sp>
          <p:nvSpPr>
            <p:cNvPr id="74" name="Prostokąt 65">
              <a:extLst>
                <a:ext uri="{FF2B5EF4-FFF2-40B4-BE49-F238E27FC236}">
                  <a16:creationId xmlns="" xmlns:a16="http://schemas.microsoft.com/office/drawing/2014/main" id="{4E163B23-02C5-4348-A24F-74F87CF57D72}"/>
                </a:ext>
              </a:extLst>
            </p:cNvPr>
            <p:cNvSpPr/>
            <p:nvPr/>
          </p:nvSpPr>
          <p:spPr>
            <a:xfrm>
              <a:off x="5080927" y="5614671"/>
              <a:ext cx="713515" cy="577580"/>
            </a:xfrm>
            <a:prstGeom prst="rect">
              <a:avLst/>
            </a:prstGeom>
            <a:solidFill>
              <a:srgbClr val="A43757"/>
            </a:solidFill>
            <a:ln w="12701" cap="flat">
              <a:solidFill>
                <a:srgbClr val="A43757"/>
              </a:solidFill>
              <a:prstDash val="solid"/>
              <a:miter/>
            </a:ln>
          </p:spPr>
          <p:txBody>
            <a:bodyPr vert="horz" wrap="square" lIns="71990" tIns="45720" rIns="7199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2800" b="1" dirty="0">
                  <a:solidFill>
                    <a:srgbClr val="FFFFFF"/>
                  </a:solidFill>
                  <a:latin typeface="Arial"/>
                </a:rPr>
                <a:t>5</a:t>
              </a:r>
              <a:endParaRPr lang="pl-PL" sz="2800" b="1" i="0" u="none" strike="noStrike" kern="1200" cap="none" spc="0" baseline="0" dirty="0">
                <a:solidFill>
                  <a:srgbClr val="FFFFFF"/>
                </a:solidFill>
                <a:uFillTx/>
                <a:latin typeface="Arial"/>
              </a:endParaRPr>
            </a:p>
          </p:txBody>
        </p:sp>
      </p:grpSp>
    </p:spTree>
    <p:extLst>
      <p:ext uri="{BB962C8B-B14F-4D97-AF65-F5344CB8AC3E}">
        <p14:creationId xmlns:p14="http://schemas.microsoft.com/office/powerpoint/2010/main" val="170974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fade">
                                      <p:cBhvr>
                                        <p:cTn id="2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a:extLst>
              <a:ext uri="{FF2B5EF4-FFF2-40B4-BE49-F238E27FC236}">
                <a16:creationId xmlns="" xmlns:a16="http://schemas.microsoft.com/office/drawing/2014/main" id="{5CE9C3B5-31C4-458B-8F4C-02BD7987182D}"/>
              </a:ext>
            </a:extLst>
          </p:cNvPr>
          <p:cNvSpPr/>
          <p:nvPr/>
        </p:nvSpPr>
        <p:spPr>
          <a:xfrm>
            <a:off x="-604806" y="508002"/>
            <a:ext cx="2336800" cy="1252994"/>
          </a:xfrm>
          <a:prstGeom prst="rect">
            <a:avLst/>
          </a:prstGeom>
          <a:solidFill>
            <a:schemeClr val="bg1"/>
          </a:solidFill>
          <a:ln w="57150" cap="flat">
            <a:noFill/>
            <a:prstDash val="solid"/>
            <a:miter/>
          </a:ln>
        </p:spPr>
        <p:txBody>
          <a:bodyPr vert="horz" wrap="square" lIns="359953" tIns="45720" rIns="359953"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pl-PL" sz="2000" b="0" i="0" u="none" strike="noStrike" kern="0" cap="none" spc="0" normalizeH="0" baseline="0" noProof="0" dirty="0">
              <a:ln>
                <a:noFill/>
              </a:ln>
              <a:solidFill>
                <a:srgbClr val="FFFFFF"/>
              </a:solidFill>
              <a:effectLst/>
              <a:uLnTx/>
              <a:uFillTx/>
              <a:latin typeface="Arial"/>
              <a:ea typeface="+mn-ea"/>
              <a:cs typeface="+mn-cs"/>
            </a:endParaRPr>
          </a:p>
        </p:txBody>
      </p:sp>
      <p:sp>
        <p:nvSpPr>
          <p:cNvPr id="15" name="Strzałka w dół 2">
            <a:extLst>
              <a:ext uri="{FF2B5EF4-FFF2-40B4-BE49-F238E27FC236}">
                <a16:creationId xmlns="" xmlns:a16="http://schemas.microsoft.com/office/drawing/2014/main" id="{B283B3A8-F3A8-4DA7-85DA-2D341EC6433A}"/>
              </a:ext>
            </a:extLst>
          </p:cNvPr>
          <p:cNvSpPr>
            <a:spLocks/>
          </p:cNvSpPr>
          <p:nvPr/>
        </p:nvSpPr>
        <p:spPr bwMode="auto">
          <a:xfrm>
            <a:off x="3843337" y="1661432"/>
            <a:ext cx="459973" cy="496707"/>
          </a:xfrm>
          <a:custGeom>
            <a:avLst/>
            <a:gdLst>
              <a:gd name="T0" fmla="*/ 9013362 w 21600"/>
              <a:gd name="T1" fmla="*/ 0 h 21600"/>
              <a:gd name="T2" fmla="*/ 18026724 w 21600"/>
              <a:gd name="T3" fmla="*/ 8964347 h 21600"/>
              <a:gd name="T4" fmla="*/ 9013362 w 21600"/>
              <a:gd name="T5" fmla="*/ 17928693 h 21600"/>
              <a:gd name="T6" fmla="*/ 0 w 21600"/>
              <a:gd name="T7" fmla="*/ 8964347 h 21600"/>
              <a:gd name="T8" fmla="*/ 0 w 21600"/>
              <a:gd name="T9" fmla="*/ 8964347 h 21600"/>
              <a:gd name="T10" fmla="*/ 18026724 w 21600"/>
              <a:gd name="T11" fmla="*/ 8964347 h 21600"/>
              <a:gd name="T12" fmla="*/ 17694720 60000 65536"/>
              <a:gd name="T13" fmla="*/ 0 60000 65536"/>
              <a:gd name="T14" fmla="*/ 5898240 60000 65536"/>
              <a:gd name="T15" fmla="*/ 11796480 60000 65536"/>
              <a:gd name="T16" fmla="*/ 11796480 60000 65536"/>
              <a:gd name="T17" fmla="*/ 0 60000 65536"/>
              <a:gd name="T18" fmla="*/ 5400 w 21600"/>
              <a:gd name="T19" fmla="*/ 0 h 21600"/>
              <a:gd name="T20" fmla="*/ 16200 w 21600"/>
              <a:gd name="T21" fmla="*/ 162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400" y="0"/>
                </a:moveTo>
                <a:lnTo>
                  <a:pt x="5400" y="10800"/>
                </a:lnTo>
                <a:lnTo>
                  <a:pt x="0" y="10800"/>
                </a:lnTo>
                <a:lnTo>
                  <a:pt x="10800" y="21600"/>
                </a:lnTo>
                <a:lnTo>
                  <a:pt x="21600" y="10800"/>
                </a:lnTo>
                <a:lnTo>
                  <a:pt x="16200" y="10800"/>
                </a:lnTo>
                <a:lnTo>
                  <a:pt x="16200" y="0"/>
                </a:lnTo>
                <a:lnTo>
                  <a:pt x="5400" y="0"/>
                </a:lnTo>
                <a:close/>
              </a:path>
            </a:pathLst>
          </a:custGeom>
          <a:solidFill>
            <a:srgbClr val="A43757"/>
          </a:solidFill>
          <a:ln>
            <a:noFill/>
          </a:ln>
          <a:extLst>
            <a:ext uri="{91240B29-F687-4F45-9708-019B960494DF}">
              <a14:hiddenLine xmlns:a14="http://schemas.microsoft.com/office/drawing/2010/main" w="9525" cap="flat">
                <a:solidFill>
                  <a:srgbClr val="000000"/>
                </a:solidFill>
                <a:prstDash val="solid"/>
                <a:round/>
                <a:headEnd/>
                <a:tailEnd/>
              </a14:hiddenLine>
            </a:ext>
          </a:extLst>
        </p:spPr>
        <p:txBody>
          <a:bodyPr anchor="ctr" anchorCtr="1"/>
          <a:lstStyle/>
          <a:p>
            <a:endParaRPr lang="pl-PL" dirty="0"/>
          </a:p>
        </p:txBody>
      </p:sp>
      <p:sp>
        <p:nvSpPr>
          <p:cNvPr id="16" name="Prostokąt 6">
            <a:extLst>
              <a:ext uri="{FF2B5EF4-FFF2-40B4-BE49-F238E27FC236}">
                <a16:creationId xmlns="" xmlns:a16="http://schemas.microsoft.com/office/drawing/2014/main" id="{36CAB521-44B5-438F-915E-CAFD82F1C7B7}"/>
              </a:ext>
            </a:extLst>
          </p:cNvPr>
          <p:cNvSpPr/>
          <p:nvPr/>
        </p:nvSpPr>
        <p:spPr>
          <a:xfrm>
            <a:off x="754331" y="2252582"/>
            <a:ext cx="6637987" cy="3654846"/>
          </a:xfrm>
          <a:prstGeom prst="rect">
            <a:avLst/>
          </a:prstGeom>
          <a:solidFill>
            <a:srgbClr val="FFFFFF"/>
          </a:solidFill>
          <a:ln w="19046" cap="flat">
            <a:solidFill>
              <a:srgbClr val="A43757"/>
            </a:solidFill>
            <a:prstDash val="solid"/>
            <a:miter/>
          </a:ln>
        </p:spPr>
        <p:txBody>
          <a:bodyPr lIns="215999" rIns="216000" anchor="ctr"/>
          <a:lstStyle/>
          <a:p>
            <a:pPr algn="just" eaLnBrk="1" fontAlgn="auto" hangingPunct="1">
              <a:spcBef>
                <a:spcPts val="0"/>
              </a:spcBef>
              <a:spcAft>
                <a:spcPts val="0"/>
              </a:spcAft>
              <a:defRPr sz="1800" b="0" i="0" u="none" strike="noStrike" kern="0" cap="none" spc="0" baseline="0">
                <a:solidFill>
                  <a:srgbClr val="000000"/>
                </a:solidFill>
                <a:uFillTx/>
              </a:defRPr>
            </a:pPr>
            <a:r>
              <a:rPr lang="pl-PL" sz="1600" kern="0" dirty="0">
                <a:solidFill>
                  <a:srgbClr val="6D6E71"/>
                </a:solidFill>
                <a:latin typeface="Arial"/>
              </a:rPr>
              <a:t>2. Do wniosku dołącza się:</a:t>
            </a:r>
          </a:p>
          <a:p>
            <a:pPr marL="800100" lvl="1" indent="-342900" algn="just" eaLnBrk="1"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sz="1600" b="1" kern="0" dirty="0">
                <a:solidFill>
                  <a:srgbClr val="A43757"/>
                </a:solidFill>
                <a:latin typeface="Arial"/>
              </a:rPr>
              <a:t>operat wodnoprawny </a:t>
            </a:r>
            <a:r>
              <a:rPr lang="pl-PL" sz="1600" kern="0" dirty="0">
                <a:solidFill>
                  <a:srgbClr val="6D6E71"/>
                </a:solidFill>
                <a:latin typeface="Arial"/>
              </a:rPr>
              <a:t>z oznaczeniem daty jego wykonania, zwany dalej "operatem", wraz z opisem prowadzenia zamierzonej działalności niezawierającym określeń specjalistycznych;</a:t>
            </a:r>
          </a:p>
          <a:p>
            <a:pPr marL="800100" lvl="1" indent="-342900" algn="just" eaLnBrk="1"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sz="1600" kern="0" dirty="0">
                <a:solidFill>
                  <a:srgbClr val="6D6E71"/>
                </a:solidFill>
                <a:latin typeface="Arial"/>
              </a:rPr>
              <a:t>decyzję o środowiskowych uwarunkowaniach, jeżeli jest wymagana;</a:t>
            </a:r>
          </a:p>
          <a:p>
            <a:pPr marL="800100" lvl="1" indent="-342900" algn="just" eaLnBrk="1"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sz="1600" kern="0" dirty="0">
                <a:solidFill>
                  <a:srgbClr val="6D6E71"/>
                </a:solidFill>
                <a:latin typeface="Arial"/>
              </a:rPr>
              <a:t>wypis i wyrys z miejscowego planu zagospodarowania przestrzennego, a w przypadku jego braku - decyzję o ustaleniu lokalizacji inwestycji celu publicznego albo decyzję o warunkach zabudowy, jeżeli są wymagane;</a:t>
            </a:r>
          </a:p>
          <a:p>
            <a:pPr marL="800100" lvl="1" indent="-342900" algn="just" eaLnBrk="1"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sz="1600" kern="0" dirty="0">
                <a:solidFill>
                  <a:srgbClr val="6D6E71"/>
                </a:solidFill>
                <a:latin typeface="Arial"/>
              </a:rPr>
              <a:t>ocenę wodnoprawną, jeżeli jest wymagana.</a:t>
            </a:r>
          </a:p>
        </p:txBody>
      </p:sp>
      <p:sp>
        <p:nvSpPr>
          <p:cNvPr id="17" name="Prostokąt zaokrąglony 12">
            <a:extLst>
              <a:ext uri="{FF2B5EF4-FFF2-40B4-BE49-F238E27FC236}">
                <a16:creationId xmlns="" xmlns:a16="http://schemas.microsoft.com/office/drawing/2014/main" id="{EBA3B331-22F9-434C-88F9-6B95A15292CA}"/>
              </a:ext>
            </a:extLst>
          </p:cNvPr>
          <p:cNvSpPr>
            <a:spLocks/>
          </p:cNvSpPr>
          <p:nvPr/>
        </p:nvSpPr>
        <p:spPr bwMode="auto">
          <a:xfrm>
            <a:off x="754331" y="844360"/>
            <a:ext cx="6637987" cy="892365"/>
          </a:xfrm>
          <a:custGeom>
            <a:avLst/>
            <a:gdLst>
              <a:gd name="T0" fmla="*/ 4923631 w 9846944"/>
              <a:gd name="T1" fmla="*/ 0 h 708952"/>
              <a:gd name="T2" fmla="*/ 9847262 w 9846944"/>
              <a:gd name="T3" fmla="*/ 354806 h 708952"/>
              <a:gd name="T4" fmla="*/ 4923631 w 9846944"/>
              <a:gd name="T5" fmla="*/ 709612 h 708952"/>
              <a:gd name="T6" fmla="*/ 0 w 9846944"/>
              <a:gd name="T7" fmla="*/ 354806 h 708952"/>
              <a:gd name="T8" fmla="*/ 17694720 60000 65536"/>
              <a:gd name="T9" fmla="*/ 0 60000 65536"/>
              <a:gd name="T10" fmla="*/ 5898240 60000 65536"/>
              <a:gd name="T11" fmla="*/ 11796480 60000 65536"/>
              <a:gd name="T12" fmla="*/ 0 w 9846944"/>
              <a:gd name="T13" fmla="*/ 0 h 708952"/>
              <a:gd name="T14" fmla="*/ 9846944 w 9846944"/>
              <a:gd name="T15" fmla="*/ 708952 h 708952"/>
            </a:gdLst>
            <a:ahLst/>
            <a:cxnLst>
              <a:cxn ang="T8">
                <a:pos x="T0" y="T1"/>
              </a:cxn>
              <a:cxn ang="T9">
                <a:pos x="T2" y="T3"/>
              </a:cxn>
              <a:cxn ang="T10">
                <a:pos x="T4" y="T5"/>
              </a:cxn>
              <a:cxn ang="T11">
                <a:pos x="T6" y="T7"/>
              </a:cxn>
            </a:cxnLst>
            <a:rect l="T12" t="T13" r="T14" b="T15"/>
            <a:pathLst>
              <a:path w="9846944" h="708952">
                <a:moveTo>
                  <a:pt x="0" y="0"/>
                </a:moveTo>
                <a:lnTo>
                  <a:pt x="0" y="708952"/>
                </a:lnTo>
                <a:lnTo>
                  <a:pt x="9846944" y="708952"/>
                </a:lnTo>
                <a:lnTo>
                  <a:pt x="9846944" y="0"/>
                </a:lnTo>
                <a:lnTo>
                  <a:pt x="0" y="0"/>
                </a:lnTo>
                <a:close/>
              </a:path>
            </a:pathLst>
          </a:custGeom>
          <a:solidFill>
            <a:srgbClr val="A4375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6000" rIns="216000"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l-PL" altLang="pl-PL" dirty="0">
                <a:solidFill>
                  <a:schemeClr val="bg1"/>
                </a:solidFill>
                <a:latin typeface="Arial" panose="020B0604020202020204" pitchFamily="34" charset="0"/>
                <a:cs typeface="Arial" panose="020B0604020202020204" pitchFamily="34" charset="0"/>
              </a:rPr>
              <a:t>1. Pozwolenie wodnoprawne wydaje się na wniosek.</a:t>
            </a:r>
          </a:p>
        </p:txBody>
      </p:sp>
      <p:sp>
        <p:nvSpPr>
          <p:cNvPr id="18" name="Prostokąt 21">
            <a:extLst>
              <a:ext uri="{FF2B5EF4-FFF2-40B4-BE49-F238E27FC236}">
                <a16:creationId xmlns="" xmlns:a16="http://schemas.microsoft.com/office/drawing/2014/main" id="{FE662797-01A8-43F9-A66F-11B8AD3F4BA4}"/>
              </a:ext>
            </a:extLst>
          </p:cNvPr>
          <p:cNvSpPr/>
          <p:nvPr/>
        </p:nvSpPr>
        <p:spPr>
          <a:xfrm>
            <a:off x="10455007" y="6189853"/>
            <a:ext cx="1736993" cy="488262"/>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1600" b="1" i="0" u="none" strike="noStrike" kern="1200" cap="none" spc="0" baseline="0" dirty="0">
                <a:solidFill>
                  <a:srgbClr val="FFFFFF"/>
                </a:solidFill>
                <a:uFillTx/>
                <a:latin typeface="Arial"/>
              </a:rPr>
              <a:t>Art. </a:t>
            </a:r>
            <a:r>
              <a:rPr lang="pl-PL" sz="1600" b="1" dirty="0">
                <a:solidFill>
                  <a:srgbClr val="FFFFFF"/>
                </a:solidFill>
                <a:latin typeface="Arial"/>
              </a:rPr>
              <a:t>407 </a:t>
            </a:r>
            <a:r>
              <a:rPr lang="pl-PL" sz="1600" b="1" i="0" u="none" strike="noStrike" kern="1200" cap="none" spc="0" baseline="0" dirty="0">
                <a:solidFill>
                  <a:srgbClr val="FFFFFF"/>
                </a:solidFill>
                <a:uFillTx/>
                <a:latin typeface="Arial"/>
              </a:rPr>
              <a:t>nPW</a:t>
            </a:r>
          </a:p>
        </p:txBody>
      </p:sp>
      <p:pic>
        <p:nvPicPr>
          <p:cNvPr id="8" name="Symbol zastępczy obrazu 5">
            <a:extLst>
              <a:ext uri="{FF2B5EF4-FFF2-40B4-BE49-F238E27FC236}">
                <a16:creationId xmlns="" xmlns:a16="http://schemas.microsoft.com/office/drawing/2014/main" id="{3E7E828A-A44A-46E4-BFD8-4E8FEE09BBE3}"/>
              </a:ext>
            </a:extLst>
          </p:cNvPr>
          <p:cNvPicPr>
            <a:picLocks noChangeAspect="1"/>
          </p:cNvPicPr>
          <p:nvPr/>
        </p:nvPicPr>
        <p:blipFill rotWithShape="1">
          <a:blip r:embed="rId2" cstate="email">
            <a:duotone>
              <a:schemeClr val="bg2">
                <a:shade val="45000"/>
                <a:satMod val="135000"/>
              </a:schemeClr>
              <a:prstClr val="white"/>
            </a:duotone>
            <a:extLst>
              <a:ext uri="{28A0092B-C50C-407E-A947-70E740481C1C}">
                <a14:useLocalDpi xmlns:a14="http://schemas.microsoft.com/office/drawing/2010/main" val="0"/>
              </a:ext>
            </a:extLst>
          </a:blip>
          <a:srcRect l="-34667" t="-800" r="-34667" b="-800"/>
          <a:stretch/>
        </p:blipFill>
        <p:spPr>
          <a:xfrm>
            <a:off x="6438847" y="1272631"/>
            <a:ext cx="7187895" cy="4312737"/>
          </a:xfrm>
          <a:prstGeom prst="rect">
            <a:avLst/>
          </a:prstGeom>
        </p:spPr>
      </p:pic>
      <p:sp>
        <p:nvSpPr>
          <p:cNvPr id="9" name="Prostokąt 6">
            <a:extLst>
              <a:ext uri="{FF2B5EF4-FFF2-40B4-BE49-F238E27FC236}">
                <a16:creationId xmlns="" xmlns:a16="http://schemas.microsoft.com/office/drawing/2014/main" id="{36CAB521-44B5-438F-915E-CAFD82F1C7B7}"/>
              </a:ext>
            </a:extLst>
          </p:cNvPr>
          <p:cNvSpPr/>
          <p:nvPr/>
        </p:nvSpPr>
        <p:spPr>
          <a:xfrm>
            <a:off x="754329" y="5907428"/>
            <a:ext cx="6637987" cy="526556"/>
          </a:xfrm>
          <a:prstGeom prst="rect">
            <a:avLst/>
          </a:prstGeom>
          <a:solidFill>
            <a:srgbClr val="FFFF00"/>
          </a:solidFill>
          <a:ln w="19046" cap="flat">
            <a:solidFill>
              <a:srgbClr val="A43757"/>
            </a:solidFill>
            <a:prstDash val="solid"/>
            <a:miter/>
          </a:ln>
        </p:spPr>
        <p:txBody>
          <a:bodyPr lIns="215999" rIns="216000" anchor="ctr"/>
          <a:lstStyle/>
          <a:p>
            <a:pPr algn="just" eaLnBrk="1" fontAlgn="auto" hangingPunct="1">
              <a:spcBef>
                <a:spcPts val="0"/>
              </a:spcBef>
              <a:spcAft>
                <a:spcPts val="0"/>
              </a:spcAft>
              <a:defRPr sz="1800" b="0" i="0" u="none" strike="noStrike" kern="0" cap="none" spc="0" baseline="0">
                <a:solidFill>
                  <a:srgbClr val="000000"/>
                </a:solidFill>
                <a:uFillTx/>
              </a:defRPr>
            </a:pPr>
            <a:r>
              <a:rPr lang="pl-PL" sz="1600" kern="0" dirty="0" smtClean="0">
                <a:solidFill>
                  <a:srgbClr val="6D6E71"/>
                </a:solidFill>
                <a:latin typeface="Arial"/>
              </a:rPr>
              <a:t>Należ przy tym pamiętać o obowiązku uiszczeniu opłaty i </a:t>
            </a:r>
            <a:r>
              <a:rPr lang="pl-PL" sz="1600" kern="0" dirty="0" err="1" smtClean="0">
                <a:solidFill>
                  <a:srgbClr val="6D6E71"/>
                </a:solidFill>
                <a:latin typeface="Arial"/>
              </a:rPr>
              <a:t>wnieisieniu</a:t>
            </a:r>
            <a:r>
              <a:rPr lang="pl-PL" sz="1600" kern="0" dirty="0" smtClean="0">
                <a:solidFill>
                  <a:srgbClr val="6D6E71"/>
                </a:solidFill>
                <a:latin typeface="Arial"/>
              </a:rPr>
              <a:t> dowodu jej uiszczania!</a:t>
            </a:r>
            <a:endParaRPr lang="pl-PL" sz="1600" kern="0" dirty="0">
              <a:solidFill>
                <a:srgbClr val="6D6E71"/>
              </a:solidFill>
              <a:latin typeface="Arial"/>
            </a:endParaRPr>
          </a:p>
        </p:txBody>
      </p:sp>
    </p:spTree>
    <p:extLst>
      <p:ext uri="{BB962C8B-B14F-4D97-AF65-F5344CB8AC3E}">
        <p14:creationId xmlns:p14="http://schemas.microsoft.com/office/powerpoint/2010/main" val="40154380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82C79E0C-232D-4E11-9B8D-0944563B9803}"/>
              </a:ext>
            </a:extLst>
          </p:cNvPr>
          <p:cNvSpPr txBox="1"/>
          <p:nvPr/>
        </p:nvSpPr>
        <p:spPr>
          <a:xfrm>
            <a:off x="1641933" y="841824"/>
            <a:ext cx="8826502" cy="63499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pl-PL" sz="2400" b="0" i="0" u="none" strike="noStrike" kern="0" cap="none" spc="0" baseline="0" dirty="0">
              <a:solidFill>
                <a:srgbClr val="6D6E71"/>
              </a:solidFill>
              <a:uFillTx/>
              <a:latin typeface="Arial"/>
            </a:endParaRPr>
          </a:p>
        </p:txBody>
      </p:sp>
      <p:sp>
        <p:nvSpPr>
          <p:cNvPr id="3" name="Prostokąt 7">
            <a:extLst>
              <a:ext uri="{FF2B5EF4-FFF2-40B4-BE49-F238E27FC236}">
                <a16:creationId xmlns="" xmlns:a16="http://schemas.microsoft.com/office/drawing/2014/main" id="{AAE4A641-7920-4CD7-BC11-564C63635724}"/>
              </a:ext>
            </a:extLst>
          </p:cNvPr>
          <p:cNvSpPr/>
          <p:nvPr/>
        </p:nvSpPr>
        <p:spPr>
          <a:xfrm>
            <a:off x="978065" y="2057737"/>
            <a:ext cx="9141823" cy="3739850"/>
          </a:xfrm>
          <a:prstGeom prst="rect">
            <a:avLst/>
          </a:prstGeom>
          <a:no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9600" b="1" i="0" u="none" strike="noStrike" kern="1200" cap="none" spc="0" baseline="0" dirty="0" smtClean="0">
                <a:solidFill>
                  <a:srgbClr val="6D6E71"/>
                </a:solidFill>
                <a:uFillTx/>
                <a:latin typeface="Arial"/>
              </a:rPr>
              <a:t>Ile…</a:t>
            </a:r>
            <a:endParaRPr lang="pl-PL" sz="9600" b="1" i="0" u="none" strike="noStrike" kern="1200" cap="none" spc="0" baseline="0" dirty="0">
              <a:solidFill>
                <a:srgbClr val="6D6E71"/>
              </a:solidFill>
              <a:uFillTx/>
              <a:latin typeface="Aria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4400" dirty="0">
                <a:solidFill>
                  <a:srgbClr val="6D6E71"/>
                </a:solidFill>
                <a:latin typeface="Arial"/>
              </a:rPr>
              <a:t>b</a:t>
            </a:r>
            <a:r>
              <a:rPr lang="pl-PL" sz="4400" i="0" u="none" strike="noStrike" kern="1200" cap="none" spc="0" baseline="0" dirty="0" smtClean="0">
                <a:solidFill>
                  <a:srgbClr val="6D6E71"/>
                </a:solidFill>
                <a:uFillTx/>
                <a:latin typeface="Arial"/>
              </a:rPr>
              <a:t>ędzie wynosiła opłata za wydanie zgód</a:t>
            </a:r>
            <a:r>
              <a:rPr lang="pl-PL" sz="4400" i="0" u="none" strike="noStrike" kern="1200" cap="none" spc="0" dirty="0" smtClean="0">
                <a:solidFill>
                  <a:srgbClr val="6D6E71"/>
                </a:solidFill>
                <a:uFillTx/>
                <a:latin typeface="Arial"/>
              </a:rPr>
              <a:t> wodnoprawnych w 2019 r. </a:t>
            </a:r>
            <a:endParaRPr lang="pl-PL" sz="4400" i="0" u="none" strike="noStrike" kern="1200" cap="none" spc="0" baseline="0" dirty="0">
              <a:solidFill>
                <a:srgbClr val="A43757"/>
              </a:solidFill>
              <a:uFillTx/>
              <a:latin typeface="Arial"/>
            </a:endParaRPr>
          </a:p>
        </p:txBody>
      </p:sp>
      <p:sp>
        <p:nvSpPr>
          <p:cNvPr id="5" name="Prostokąt 4">
            <a:extLst>
              <a:ext uri="{FF2B5EF4-FFF2-40B4-BE49-F238E27FC236}">
                <a16:creationId xmlns="" xmlns:a16="http://schemas.microsoft.com/office/drawing/2014/main" id="{BE3F4678-7513-4B1B-B657-593EDE29BFD1}"/>
              </a:ext>
            </a:extLst>
          </p:cNvPr>
          <p:cNvSpPr/>
          <p:nvPr/>
        </p:nvSpPr>
        <p:spPr>
          <a:xfrm>
            <a:off x="8637654" y="81888"/>
            <a:ext cx="3419526" cy="6447919"/>
          </a:xfrm>
          <a:prstGeom prst="rect">
            <a:avLst/>
          </a:prstGeom>
        </p:spPr>
        <p:txBody>
          <a:bodyPr wrap="none">
            <a:spAutoFit/>
          </a:bodyPr>
          <a:lstStyle/>
          <a:p>
            <a:pPr lvl="0">
              <a:defRPr sz="1800" b="0" i="0" u="none" strike="noStrike" kern="0" cap="none" spc="0" baseline="0">
                <a:solidFill>
                  <a:srgbClr val="000000"/>
                </a:solidFill>
                <a:uFillTx/>
              </a:defRPr>
            </a:pPr>
            <a:r>
              <a:rPr lang="pl-PL" sz="41300" b="1" kern="0" dirty="0">
                <a:solidFill>
                  <a:srgbClr val="A43757"/>
                </a:solidFill>
                <a:latin typeface="Arial"/>
              </a:rPr>
              <a:t>?</a:t>
            </a:r>
            <a:endParaRPr lang="pl-PL" sz="41300" b="1" dirty="0">
              <a:solidFill>
                <a:srgbClr val="A43757"/>
              </a:solidFill>
              <a:latin typeface="Arial"/>
            </a:endParaRPr>
          </a:p>
        </p:txBody>
      </p:sp>
      <p:pic>
        <p:nvPicPr>
          <p:cNvPr id="6" name="Obraz 8">
            <a:extLst>
              <a:ext uri="{FF2B5EF4-FFF2-40B4-BE49-F238E27FC236}">
                <a16:creationId xmlns="" xmlns:a16="http://schemas.microsoft.com/office/drawing/2014/main" id="{DE16B754-6AEB-4F2A-A359-3F597A943F54}"/>
              </a:ext>
            </a:extLst>
          </p:cNvPr>
          <p:cNvPicPr>
            <a:picLocks noChangeAspect="1"/>
          </p:cNvPicPr>
          <p:nvPr/>
        </p:nvPicPr>
        <p:blipFill>
          <a:blip r:embed="rId2"/>
          <a:srcRect/>
          <a:stretch>
            <a:fillRect/>
          </a:stretch>
        </p:blipFill>
        <p:spPr>
          <a:xfrm>
            <a:off x="-29028" y="691707"/>
            <a:ext cx="2994275" cy="774277"/>
          </a:xfrm>
          <a:prstGeom prst="rect">
            <a:avLst/>
          </a:prstGeom>
          <a:noFill/>
          <a:ln cap="flat">
            <a:noFill/>
          </a:ln>
        </p:spPr>
      </p:pic>
    </p:spTree>
    <p:extLst>
      <p:ext uri="{BB962C8B-B14F-4D97-AF65-F5344CB8AC3E}">
        <p14:creationId xmlns:p14="http://schemas.microsoft.com/office/powerpoint/2010/main" val="1543256814"/>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8417" r="29429" b="6380"/>
          <a:stretch/>
        </p:blipFill>
        <p:spPr bwMode="auto">
          <a:xfrm>
            <a:off x="781047" y="138588"/>
            <a:ext cx="10602913" cy="55077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Prostokąt 6">
            <a:extLst>
              <a:ext uri="{FF2B5EF4-FFF2-40B4-BE49-F238E27FC236}">
                <a16:creationId xmlns="" xmlns:a16="http://schemas.microsoft.com/office/drawing/2014/main" id="{64EA04BB-8AAB-4FFA-9098-596C4C4EDD30}"/>
              </a:ext>
            </a:extLst>
          </p:cNvPr>
          <p:cNvSpPr/>
          <p:nvPr/>
        </p:nvSpPr>
        <p:spPr>
          <a:xfrm>
            <a:off x="0" y="5883099"/>
            <a:ext cx="11383960" cy="616302"/>
          </a:xfrm>
          <a:prstGeom prst="rect">
            <a:avLst/>
          </a:prstGeom>
          <a:solidFill>
            <a:srgbClr val="A43757"/>
          </a:solidFill>
          <a:ln w="28575" cap="flat">
            <a:solidFill>
              <a:srgbClr val="A43757"/>
            </a:solidFill>
            <a:prstDash val="solid"/>
            <a:miter/>
          </a:ln>
        </p:spPr>
        <p:txBody>
          <a:bodyPr vert="horz" wrap="square" lIns="180000" tIns="45720" rIns="216000" bIns="45720" anchor="ctr" anchorCtr="0" compatLnSpc="1">
            <a:noAutofit/>
          </a:bodyPr>
          <a:lstStyle/>
          <a:p>
            <a:pPr lvl="0" algn="just">
              <a:defRPr sz="1800" b="0" i="0" u="none" strike="noStrike" kern="0" cap="none" spc="0" baseline="0">
                <a:solidFill>
                  <a:srgbClr val="000000"/>
                </a:solidFill>
                <a:uFillTx/>
              </a:defRPr>
            </a:pPr>
            <a:r>
              <a:rPr lang="pl-PL" sz="1600" b="1" dirty="0" smtClean="0">
                <a:solidFill>
                  <a:srgbClr val="FFFFFF"/>
                </a:solidFill>
                <a:latin typeface="Arial" panose="020B0604020202020204" pitchFamily="34" charset="0"/>
                <a:cs typeface="Arial" panose="020B0604020202020204" pitchFamily="34" charset="0"/>
              </a:rPr>
              <a:t>Stawki w 2018 r.: </a:t>
            </a:r>
            <a:r>
              <a:rPr lang="pl-PL" sz="1600" dirty="0" smtClean="0">
                <a:solidFill>
                  <a:srgbClr val="FFFFFF"/>
                </a:solidFill>
                <a:latin typeface="Arial" panose="020B0604020202020204" pitchFamily="34" charset="0"/>
                <a:cs typeface="Arial" panose="020B0604020202020204" pitchFamily="34" charset="0"/>
              </a:rPr>
              <a:t>1) 87 zł, 2) 217 zł, 3) 4340 zł, 4) 868 zł. </a:t>
            </a:r>
            <a:r>
              <a:rPr lang="pl-PL" sz="1600" b="1" dirty="0" smtClean="0">
                <a:solidFill>
                  <a:srgbClr val="FFFFFF"/>
                </a:solidFill>
                <a:latin typeface="Arial" panose="020B0604020202020204" pitchFamily="34" charset="0"/>
                <a:cs typeface="Arial" panose="020B0604020202020204" pitchFamily="34" charset="0"/>
              </a:rPr>
              <a:t>Podstawa prawna</a:t>
            </a:r>
            <a:r>
              <a:rPr lang="pl-PL" sz="1600" dirty="0" smtClean="0">
                <a:solidFill>
                  <a:srgbClr val="FFFFFF"/>
                </a:solidFill>
                <a:latin typeface="Arial" panose="020B0604020202020204" pitchFamily="34" charset="0"/>
                <a:cs typeface="Arial" panose="020B0604020202020204" pitchFamily="34" charset="0"/>
              </a:rPr>
              <a:t>: art. 398 ust. 1 Prawa wodnego </a:t>
            </a:r>
            <a:endParaRPr lang="pl-PL" sz="16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251117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8"/>
          <p:cNvSpPr txBox="1"/>
          <p:nvPr/>
        </p:nvSpPr>
        <p:spPr>
          <a:xfrm>
            <a:off x="5951538" y="-341263"/>
            <a:ext cx="1473198" cy="754052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48400" b="1" kern="0" dirty="0">
                <a:solidFill>
                  <a:srgbClr val="A43757"/>
                </a:solidFill>
                <a:latin typeface="Arial"/>
              </a:rPr>
              <a:t>!</a:t>
            </a:r>
            <a:endParaRPr lang="pl-PL" sz="48400" b="1" i="0" u="none" strike="noStrike" kern="1200" cap="none" spc="0" baseline="0" dirty="0">
              <a:solidFill>
                <a:srgbClr val="A43757"/>
              </a:solidFill>
              <a:uFillTx/>
              <a:latin typeface="Arial"/>
            </a:endParaRPr>
          </a:p>
        </p:txBody>
      </p:sp>
      <p:sp>
        <p:nvSpPr>
          <p:cNvPr id="3" name="Prostokąt 7"/>
          <p:cNvSpPr/>
          <p:nvPr/>
        </p:nvSpPr>
        <p:spPr>
          <a:xfrm>
            <a:off x="2398629" y="758371"/>
            <a:ext cx="8579015" cy="5341257"/>
          </a:xfrm>
          <a:prstGeom prst="rect">
            <a:avLst/>
          </a:prstGeom>
          <a:solidFill>
            <a:srgbClr val="FFFFFF">
              <a:alpha val="76078"/>
            </a:srgbClr>
          </a:solidFill>
          <a:ln cap="flat">
            <a:noFill/>
            <a:prstDash val="solid"/>
          </a:ln>
        </p:spPr>
        <p:txBody>
          <a:bodyPr vert="horz" wrap="square" lIns="91440" tIns="45720" rIns="91440" bIns="45720" anchor="ctr" anchorCtr="0" compatLnSpc="1">
            <a:noAutofit/>
          </a:bodyPr>
          <a:lstStyle/>
          <a:p>
            <a:pPr lvl="0" algn="ctr" fontAlgn="auto" hangingPunct="1">
              <a:spcBef>
                <a:spcPts val="0"/>
              </a:spcBef>
              <a:spcAft>
                <a:spcPts val="0"/>
              </a:spcAft>
              <a:defRPr sz="1800" b="0" i="0" u="none" strike="noStrike" kern="0" cap="none" spc="0" baseline="0">
                <a:solidFill>
                  <a:srgbClr val="000000"/>
                </a:solidFill>
                <a:uFillTx/>
              </a:defRPr>
            </a:pPr>
            <a:r>
              <a:rPr lang="pl-PL" sz="3200" dirty="0">
                <a:solidFill>
                  <a:srgbClr val="6D6E71"/>
                </a:solidFill>
                <a:latin typeface="Arial"/>
              </a:rPr>
              <a:t>	Jeżeli opłata za zgodę wodnoprawną nie pokrywa rzeczywistych kosztów postępowania, przepisy art. 264 oraz art. 265 ustawy z dnia 14 czerwca 1960 r. - Kodeks postępowania administracyjnego stosuje się odpowiednio.</a:t>
            </a:r>
            <a:endParaRPr lang="pl-PL" sz="3200" b="1" i="0" u="none" strike="noStrike" kern="1200" cap="none" spc="0" baseline="0" dirty="0">
              <a:solidFill>
                <a:srgbClr val="A43757"/>
              </a:solidFill>
              <a:uFillTx/>
              <a:latin typeface="Arial"/>
            </a:endParaRPr>
          </a:p>
        </p:txBody>
      </p:sp>
    </p:spTree>
    <p:extLst>
      <p:ext uri="{BB962C8B-B14F-4D97-AF65-F5344CB8AC3E}">
        <p14:creationId xmlns:p14="http://schemas.microsoft.com/office/powerpoint/2010/main" val="1353857907"/>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wodypolskie.gov.pl/images/RZGW-obszary-mapa.jpg">
            <a:extLst>
              <a:ext uri="{FF2B5EF4-FFF2-40B4-BE49-F238E27FC236}">
                <a16:creationId xmlns:a16="http://schemas.microsoft.com/office/drawing/2014/main" xmlns="" id="{97C94B30-2A5F-43FC-AF01-1E8EA21BEC66}"/>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8424" t="4791" r="11439"/>
          <a:stretch/>
        </p:blipFill>
        <p:spPr bwMode="auto">
          <a:xfrm>
            <a:off x="4524382" y="44451"/>
            <a:ext cx="7475530" cy="6529387"/>
          </a:xfrm>
          <a:prstGeom prst="rect">
            <a:avLst/>
          </a:prstGeom>
          <a:noFill/>
          <a:extLst>
            <a:ext uri="{909E8E84-426E-40DD-AFC4-6F175D3DCCD1}">
              <a14:hiddenFill xmlns:a14="http://schemas.microsoft.com/office/drawing/2010/main">
                <a:solidFill>
                  <a:srgbClr val="FFFFFF"/>
                </a:solidFill>
              </a14:hiddenFill>
            </a:ext>
          </a:extLst>
        </p:spPr>
      </p:pic>
      <p:sp>
        <p:nvSpPr>
          <p:cNvPr id="8" name="Prostokąt 9">
            <a:extLst>
              <a:ext uri="{FF2B5EF4-FFF2-40B4-BE49-F238E27FC236}">
                <a16:creationId xmlns:a16="http://schemas.microsoft.com/office/drawing/2014/main" xmlns="" id="{E007320B-B44A-447B-9380-5FF500BC1192}"/>
              </a:ext>
            </a:extLst>
          </p:cNvPr>
          <p:cNvSpPr/>
          <p:nvPr/>
        </p:nvSpPr>
        <p:spPr>
          <a:xfrm>
            <a:off x="-169863" y="609600"/>
            <a:ext cx="2779713" cy="1206500"/>
          </a:xfrm>
          <a:prstGeom prst="rect">
            <a:avLst/>
          </a:prstGeom>
          <a:solidFill>
            <a:schemeClr val="bg1"/>
          </a:solidFill>
          <a:ln w="12701" cap="flat">
            <a:noFill/>
            <a:prstDash val="solid"/>
            <a:miter/>
          </a:ln>
        </p:spPr>
        <p:txBody>
          <a:bodyPr lIns="360000" rIns="360000" bIns="72000" anchor="ctr" anchorCtr="1"/>
          <a:lstStyle/>
          <a:p>
            <a:pPr algn="just" eaLnBrk="1" fontAlgn="auto" hangingPunct="1">
              <a:lnSpc>
                <a:spcPts val="1900"/>
              </a:lnSpc>
              <a:spcBef>
                <a:spcPts val="0"/>
              </a:spcBef>
              <a:spcAft>
                <a:spcPts val="0"/>
              </a:spcAft>
              <a:buSzPct val="100000"/>
              <a:defRPr sz="1800" b="0" i="0" u="none" strike="noStrike" kern="0" cap="none" spc="0" baseline="0">
                <a:solidFill>
                  <a:srgbClr val="000000"/>
                </a:solidFill>
                <a:uFillTx/>
              </a:defRPr>
            </a:pPr>
            <a:endParaRPr lang="pl-PL" sz="1500" kern="0" dirty="0">
              <a:solidFill>
                <a:prstClr val="black">
                  <a:lumMod val="65000"/>
                  <a:lumOff val="35000"/>
                </a:prstClr>
              </a:solidFill>
              <a:latin typeface="Arial" pitchFamily="34"/>
              <a:cs typeface="Arial" pitchFamily="34"/>
            </a:endParaRPr>
          </a:p>
        </p:txBody>
      </p:sp>
      <p:sp>
        <p:nvSpPr>
          <p:cNvPr id="119812" name="Prostokąt 4">
            <a:extLst>
              <a:ext uri="{FF2B5EF4-FFF2-40B4-BE49-F238E27FC236}">
                <a16:creationId xmlns:a16="http://schemas.microsoft.com/office/drawing/2014/main" xmlns="" id="{49B17D44-98B3-4266-9F64-E533797A2608}"/>
              </a:ext>
            </a:extLst>
          </p:cNvPr>
          <p:cNvSpPr>
            <a:spLocks noChangeArrowheads="1"/>
          </p:cNvSpPr>
          <p:nvPr/>
        </p:nvSpPr>
        <p:spPr bwMode="auto">
          <a:xfrm>
            <a:off x="192088" y="6240463"/>
            <a:ext cx="104521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pl-PL" altLang="pl-PL" sz="1600" i="1" dirty="0">
                <a:solidFill>
                  <a:srgbClr val="6D6E71"/>
                </a:solidFill>
              </a:rPr>
              <a:t>Mapa: Zasięg terytorialny poszczególnych RZGW PGW Wody Polskie od 1.01.2018 r.  </a:t>
            </a:r>
          </a:p>
          <a:p>
            <a:pPr eaLnBrk="1" hangingPunct="1"/>
            <a:r>
              <a:rPr lang="pl-PL" altLang="pl-PL" sz="1600" i="1" dirty="0">
                <a:solidFill>
                  <a:srgbClr val="6D6E71"/>
                </a:solidFill>
              </a:rPr>
              <a:t>Źródło: http://www.wodypolskie.gov.pl/index.php/pl/jednostki-organizacyjne/regionalne-zarzady-gospodarki-wodnej</a:t>
            </a:r>
          </a:p>
        </p:txBody>
      </p:sp>
      <p:sp>
        <p:nvSpPr>
          <p:cNvPr id="6" name="Prostokąt 9">
            <a:extLst>
              <a:ext uri="{FF2B5EF4-FFF2-40B4-BE49-F238E27FC236}">
                <a16:creationId xmlns:a16="http://schemas.microsoft.com/office/drawing/2014/main" xmlns="" id="{A66D7E0C-5D7D-44F3-9143-CF07AAC87475}"/>
              </a:ext>
            </a:extLst>
          </p:cNvPr>
          <p:cNvSpPr/>
          <p:nvPr/>
        </p:nvSpPr>
        <p:spPr>
          <a:xfrm>
            <a:off x="0" y="709613"/>
            <a:ext cx="3327406" cy="503237"/>
          </a:xfrm>
          <a:prstGeom prst="rect">
            <a:avLst/>
          </a:prstGeom>
          <a:solidFill>
            <a:srgbClr val="A43757"/>
          </a:solidFill>
          <a:ln w="12701" cap="flat">
            <a:solidFill>
              <a:srgbClr val="A43757"/>
            </a:solidFill>
            <a:prstDash val="solid"/>
            <a:miter/>
          </a:ln>
        </p:spPr>
        <p:txBody>
          <a:bodyPr lIns="360000" rIns="360000" bIns="72000" anchor="ctr" anchorCtr="1"/>
          <a:lstStyle/>
          <a:p>
            <a:pPr algn="just" eaLnBrk="1" fontAlgn="auto" hangingPunct="1">
              <a:lnSpc>
                <a:spcPct val="150000"/>
              </a:lnSpc>
              <a:spcBef>
                <a:spcPts val="0"/>
              </a:spcBef>
              <a:spcAft>
                <a:spcPts val="0"/>
              </a:spcAft>
              <a:buSzPct val="100000"/>
              <a:defRPr sz="1800" b="0" i="0" u="none" strike="noStrike" kern="0" cap="none" spc="0" baseline="0">
                <a:solidFill>
                  <a:srgbClr val="000000"/>
                </a:solidFill>
                <a:uFillTx/>
              </a:defRPr>
            </a:pPr>
            <a:r>
              <a:rPr lang="pl-PL" sz="1600" b="1" kern="0" dirty="0">
                <a:solidFill>
                  <a:prstClr val="white"/>
                </a:solidFill>
                <a:latin typeface="Arial" pitchFamily="34"/>
                <a:cs typeface="Arial" pitchFamily="34"/>
              </a:rPr>
              <a:t>RZGW DO KOŃCA 2017 R. </a:t>
            </a:r>
          </a:p>
        </p:txBody>
      </p:sp>
      <p:sp>
        <p:nvSpPr>
          <p:cNvPr id="7" name="Prostokąt 9">
            <a:extLst>
              <a:ext uri="{FF2B5EF4-FFF2-40B4-BE49-F238E27FC236}">
                <a16:creationId xmlns:a16="http://schemas.microsoft.com/office/drawing/2014/main" xmlns="" id="{C60C22B9-C17E-4946-83F4-BC920400F7DF}"/>
              </a:ext>
            </a:extLst>
          </p:cNvPr>
          <p:cNvSpPr/>
          <p:nvPr/>
        </p:nvSpPr>
        <p:spPr>
          <a:xfrm>
            <a:off x="914405" y="1300163"/>
            <a:ext cx="2413000" cy="2370137"/>
          </a:xfrm>
          <a:prstGeom prst="rect">
            <a:avLst/>
          </a:prstGeom>
          <a:solidFill>
            <a:srgbClr val="FFFFFF"/>
          </a:solidFill>
          <a:ln w="12701" cap="flat">
            <a:solidFill>
              <a:srgbClr val="A43757"/>
            </a:solidFill>
            <a:prstDash val="solid"/>
            <a:miter/>
          </a:ln>
        </p:spPr>
        <p:txBody>
          <a:bodyPr lIns="72000" rIns="576000" bIns="72000" anchor="ctr" anchorCtr="1"/>
          <a:lstStyle/>
          <a:p>
            <a:pPr marL="342900" indent="-342900" algn="just" eaLnBrk="1" fontAlgn="auto" hangingPunct="1">
              <a:lnSpc>
                <a:spcPts val="2300"/>
              </a:lnSpc>
              <a:spcBef>
                <a:spcPts val="0"/>
              </a:spcBef>
              <a:spcAft>
                <a:spcPts val="0"/>
              </a:spcAft>
              <a:buSzPct val="100000"/>
              <a:buFont typeface="+mj-lt"/>
              <a:buAutoNum type="arabicPeriod"/>
              <a:defRPr sz="1800" b="0" i="0" u="none" strike="noStrike" kern="0" cap="none" spc="0" baseline="0">
                <a:solidFill>
                  <a:srgbClr val="000000"/>
                </a:solidFill>
                <a:uFillTx/>
              </a:defRPr>
            </a:pPr>
            <a:r>
              <a:rPr lang="pl-PL" kern="0" dirty="0">
                <a:solidFill>
                  <a:prstClr val="black">
                    <a:lumMod val="65000"/>
                    <a:lumOff val="35000"/>
                  </a:prstClr>
                </a:solidFill>
                <a:latin typeface="Arial" pitchFamily="34"/>
                <a:cs typeface="Arial" pitchFamily="34"/>
              </a:rPr>
              <a:t>Gdańsk</a:t>
            </a:r>
          </a:p>
          <a:p>
            <a:pPr marL="342900" indent="-342900" algn="just" eaLnBrk="1" fontAlgn="auto" hangingPunct="1">
              <a:lnSpc>
                <a:spcPts val="2300"/>
              </a:lnSpc>
              <a:spcBef>
                <a:spcPts val="0"/>
              </a:spcBef>
              <a:spcAft>
                <a:spcPts val="0"/>
              </a:spcAft>
              <a:buSzPct val="100000"/>
              <a:buFont typeface="+mj-lt"/>
              <a:buAutoNum type="arabicPeriod"/>
              <a:defRPr sz="1800" b="0" i="0" u="none" strike="noStrike" kern="0" cap="none" spc="0" baseline="0">
                <a:solidFill>
                  <a:srgbClr val="000000"/>
                </a:solidFill>
                <a:uFillTx/>
              </a:defRPr>
            </a:pPr>
            <a:r>
              <a:rPr lang="pl-PL" kern="0" dirty="0">
                <a:solidFill>
                  <a:prstClr val="black">
                    <a:lumMod val="65000"/>
                    <a:lumOff val="35000"/>
                  </a:prstClr>
                </a:solidFill>
                <a:latin typeface="Arial" pitchFamily="34"/>
                <a:cs typeface="Arial" pitchFamily="34"/>
              </a:rPr>
              <a:t>Gliwice</a:t>
            </a:r>
          </a:p>
          <a:p>
            <a:pPr marL="342900" indent="-342900" algn="just" eaLnBrk="1" fontAlgn="auto" hangingPunct="1">
              <a:lnSpc>
                <a:spcPts val="2300"/>
              </a:lnSpc>
              <a:spcBef>
                <a:spcPts val="0"/>
              </a:spcBef>
              <a:spcAft>
                <a:spcPts val="0"/>
              </a:spcAft>
              <a:buSzPct val="100000"/>
              <a:buFont typeface="+mj-lt"/>
              <a:buAutoNum type="arabicPeriod"/>
              <a:defRPr sz="1800" b="0" i="0" u="none" strike="noStrike" kern="0" cap="none" spc="0" baseline="0">
                <a:solidFill>
                  <a:srgbClr val="000000"/>
                </a:solidFill>
                <a:uFillTx/>
              </a:defRPr>
            </a:pPr>
            <a:r>
              <a:rPr lang="pl-PL" kern="0" dirty="0">
                <a:solidFill>
                  <a:prstClr val="black">
                    <a:lumMod val="65000"/>
                    <a:lumOff val="35000"/>
                  </a:prstClr>
                </a:solidFill>
                <a:latin typeface="Arial" pitchFamily="34"/>
                <a:cs typeface="Arial" pitchFamily="34"/>
              </a:rPr>
              <a:t>Kraków</a:t>
            </a:r>
          </a:p>
          <a:p>
            <a:pPr marL="342900" indent="-342900" algn="just" eaLnBrk="1" fontAlgn="auto" hangingPunct="1">
              <a:lnSpc>
                <a:spcPts val="2300"/>
              </a:lnSpc>
              <a:spcBef>
                <a:spcPts val="0"/>
              </a:spcBef>
              <a:spcAft>
                <a:spcPts val="0"/>
              </a:spcAft>
              <a:buSzPct val="100000"/>
              <a:buFont typeface="+mj-lt"/>
              <a:buAutoNum type="arabicPeriod"/>
              <a:defRPr sz="1800" b="0" i="0" u="none" strike="noStrike" kern="0" cap="none" spc="0" baseline="0">
                <a:solidFill>
                  <a:srgbClr val="000000"/>
                </a:solidFill>
                <a:uFillTx/>
              </a:defRPr>
            </a:pPr>
            <a:r>
              <a:rPr lang="pl-PL" kern="0" dirty="0">
                <a:solidFill>
                  <a:prstClr val="black">
                    <a:lumMod val="65000"/>
                    <a:lumOff val="35000"/>
                  </a:prstClr>
                </a:solidFill>
                <a:latin typeface="Arial" pitchFamily="34"/>
                <a:cs typeface="Arial" pitchFamily="34"/>
              </a:rPr>
              <a:t>Poznań</a:t>
            </a:r>
          </a:p>
          <a:p>
            <a:pPr marL="342900" indent="-342900" algn="just" eaLnBrk="1" fontAlgn="auto" hangingPunct="1">
              <a:lnSpc>
                <a:spcPts val="2300"/>
              </a:lnSpc>
              <a:spcBef>
                <a:spcPts val="0"/>
              </a:spcBef>
              <a:spcAft>
                <a:spcPts val="0"/>
              </a:spcAft>
              <a:buSzPct val="100000"/>
              <a:buFont typeface="+mj-lt"/>
              <a:buAutoNum type="arabicPeriod"/>
              <a:defRPr sz="1800" b="0" i="0" u="none" strike="noStrike" kern="0" cap="none" spc="0" baseline="0">
                <a:solidFill>
                  <a:srgbClr val="000000"/>
                </a:solidFill>
                <a:uFillTx/>
              </a:defRPr>
            </a:pPr>
            <a:r>
              <a:rPr lang="pl-PL" kern="0" dirty="0">
                <a:solidFill>
                  <a:prstClr val="black">
                    <a:lumMod val="65000"/>
                    <a:lumOff val="35000"/>
                  </a:prstClr>
                </a:solidFill>
                <a:latin typeface="Arial" pitchFamily="34"/>
                <a:cs typeface="Arial" pitchFamily="34"/>
              </a:rPr>
              <a:t>Szczecin</a:t>
            </a:r>
          </a:p>
          <a:p>
            <a:pPr marL="342900" indent="-342900" algn="just" eaLnBrk="1" fontAlgn="auto" hangingPunct="1">
              <a:lnSpc>
                <a:spcPts val="2300"/>
              </a:lnSpc>
              <a:spcBef>
                <a:spcPts val="0"/>
              </a:spcBef>
              <a:spcAft>
                <a:spcPts val="0"/>
              </a:spcAft>
              <a:buSzPct val="100000"/>
              <a:buFont typeface="+mj-lt"/>
              <a:buAutoNum type="arabicPeriod"/>
              <a:defRPr sz="1800" b="0" i="0" u="none" strike="noStrike" kern="0" cap="none" spc="0" baseline="0">
                <a:solidFill>
                  <a:srgbClr val="000000"/>
                </a:solidFill>
                <a:uFillTx/>
              </a:defRPr>
            </a:pPr>
            <a:r>
              <a:rPr lang="pl-PL" kern="0" dirty="0">
                <a:solidFill>
                  <a:prstClr val="black">
                    <a:lumMod val="65000"/>
                    <a:lumOff val="35000"/>
                  </a:prstClr>
                </a:solidFill>
                <a:latin typeface="Arial" pitchFamily="34"/>
                <a:cs typeface="Arial" pitchFamily="34"/>
              </a:rPr>
              <a:t>Warszawa</a:t>
            </a:r>
          </a:p>
          <a:p>
            <a:pPr marL="342900" indent="-342900" algn="just" eaLnBrk="1" fontAlgn="auto" hangingPunct="1">
              <a:lnSpc>
                <a:spcPts val="2300"/>
              </a:lnSpc>
              <a:spcBef>
                <a:spcPts val="0"/>
              </a:spcBef>
              <a:spcAft>
                <a:spcPts val="0"/>
              </a:spcAft>
              <a:buSzPct val="100000"/>
              <a:buFont typeface="+mj-lt"/>
              <a:buAutoNum type="arabicPeriod"/>
              <a:defRPr sz="1800" b="0" i="0" u="none" strike="noStrike" kern="0" cap="none" spc="0" baseline="0">
                <a:solidFill>
                  <a:srgbClr val="000000"/>
                </a:solidFill>
                <a:uFillTx/>
              </a:defRPr>
            </a:pPr>
            <a:r>
              <a:rPr lang="pl-PL" kern="0" dirty="0">
                <a:solidFill>
                  <a:prstClr val="black">
                    <a:lumMod val="65000"/>
                    <a:lumOff val="35000"/>
                  </a:prstClr>
                </a:solidFill>
                <a:latin typeface="Arial" pitchFamily="34"/>
                <a:cs typeface="Arial" pitchFamily="34"/>
              </a:rPr>
              <a:t>Wrocław</a:t>
            </a:r>
          </a:p>
        </p:txBody>
      </p:sp>
      <p:sp>
        <p:nvSpPr>
          <p:cNvPr id="9" name="Prostokąt 9">
            <a:extLst>
              <a:ext uri="{FF2B5EF4-FFF2-40B4-BE49-F238E27FC236}">
                <a16:creationId xmlns:a16="http://schemas.microsoft.com/office/drawing/2014/main" xmlns="" id="{D83BB13F-0893-4C17-A4D5-A1CE1990739D}"/>
              </a:ext>
            </a:extLst>
          </p:cNvPr>
          <p:cNvSpPr/>
          <p:nvPr/>
        </p:nvSpPr>
        <p:spPr>
          <a:xfrm>
            <a:off x="0" y="3862388"/>
            <a:ext cx="3327406" cy="504825"/>
          </a:xfrm>
          <a:prstGeom prst="rect">
            <a:avLst/>
          </a:prstGeom>
          <a:solidFill>
            <a:srgbClr val="A43757"/>
          </a:solidFill>
          <a:ln w="12701" cap="flat">
            <a:solidFill>
              <a:srgbClr val="A43757"/>
            </a:solidFill>
            <a:prstDash val="solid"/>
            <a:miter/>
          </a:ln>
        </p:spPr>
        <p:txBody>
          <a:bodyPr lIns="360000" rIns="360000" bIns="72000" anchor="ctr" anchorCtr="1"/>
          <a:lstStyle/>
          <a:p>
            <a:pPr eaLnBrk="1" fontAlgn="auto" hangingPunct="1">
              <a:lnSpc>
                <a:spcPct val="150000"/>
              </a:lnSpc>
              <a:spcBef>
                <a:spcPts val="0"/>
              </a:spcBef>
              <a:spcAft>
                <a:spcPts val="0"/>
              </a:spcAft>
              <a:buSzPct val="100000"/>
              <a:defRPr sz="1800" b="0" i="0" u="none" strike="noStrike" kern="0" cap="none" spc="0" baseline="0">
                <a:solidFill>
                  <a:srgbClr val="000000"/>
                </a:solidFill>
                <a:uFillTx/>
              </a:defRPr>
            </a:pPr>
            <a:r>
              <a:rPr lang="pl-PL" sz="1600" b="1" kern="0" dirty="0">
                <a:solidFill>
                  <a:prstClr val="white"/>
                </a:solidFill>
                <a:latin typeface="Arial" pitchFamily="34"/>
                <a:cs typeface="Arial" pitchFamily="34"/>
              </a:rPr>
              <a:t>NOWE RZGW OD 2018 R.</a:t>
            </a:r>
          </a:p>
        </p:txBody>
      </p:sp>
      <p:sp>
        <p:nvSpPr>
          <p:cNvPr id="11" name="Prostokąt 9">
            <a:extLst>
              <a:ext uri="{FF2B5EF4-FFF2-40B4-BE49-F238E27FC236}">
                <a16:creationId xmlns:a16="http://schemas.microsoft.com/office/drawing/2014/main" xmlns="" id="{6786E9FF-BC6C-41D0-9033-D93B14AFEDD3}"/>
              </a:ext>
            </a:extLst>
          </p:cNvPr>
          <p:cNvSpPr/>
          <p:nvPr/>
        </p:nvSpPr>
        <p:spPr>
          <a:xfrm>
            <a:off x="914405" y="4471988"/>
            <a:ext cx="2413000" cy="1649412"/>
          </a:xfrm>
          <a:prstGeom prst="rect">
            <a:avLst/>
          </a:prstGeom>
          <a:solidFill>
            <a:srgbClr val="FFFFFF"/>
          </a:solidFill>
          <a:ln w="12701" cap="flat">
            <a:solidFill>
              <a:srgbClr val="A43757"/>
            </a:solidFill>
            <a:prstDash val="solid"/>
            <a:miter/>
          </a:ln>
        </p:spPr>
        <p:txBody>
          <a:bodyPr lIns="72000" rIns="576000" bIns="72000" anchor="ctr" anchorCtr="1"/>
          <a:lstStyle/>
          <a:p>
            <a:pPr marL="342900" indent="-342900" algn="just" eaLnBrk="1" fontAlgn="auto" hangingPunct="1">
              <a:lnSpc>
                <a:spcPts val="2300"/>
              </a:lnSpc>
              <a:spcBef>
                <a:spcPts val="0"/>
              </a:spcBef>
              <a:spcAft>
                <a:spcPts val="0"/>
              </a:spcAft>
              <a:buSzPct val="100000"/>
              <a:buFont typeface="+mj-lt"/>
              <a:buAutoNum type="arabicPeriod" startAt="8"/>
              <a:defRPr sz="1800" b="0" i="0" u="none" strike="noStrike" kern="0" cap="none" spc="0" baseline="0">
                <a:solidFill>
                  <a:srgbClr val="000000"/>
                </a:solidFill>
                <a:uFillTx/>
              </a:defRPr>
            </a:pPr>
            <a:r>
              <a:rPr lang="pl-PL" kern="0" dirty="0">
                <a:solidFill>
                  <a:prstClr val="black">
                    <a:lumMod val="65000"/>
                    <a:lumOff val="35000"/>
                  </a:prstClr>
                </a:solidFill>
                <a:latin typeface="Arial" pitchFamily="34"/>
                <a:cs typeface="Arial" pitchFamily="34"/>
              </a:rPr>
              <a:t>Białystok</a:t>
            </a:r>
          </a:p>
          <a:p>
            <a:pPr marL="342900" indent="-342900" algn="just" eaLnBrk="1" fontAlgn="auto" hangingPunct="1">
              <a:lnSpc>
                <a:spcPts val="2300"/>
              </a:lnSpc>
              <a:spcBef>
                <a:spcPts val="0"/>
              </a:spcBef>
              <a:spcAft>
                <a:spcPts val="0"/>
              </a:spcAft>
              <a:buSzPct val="100000"/>
              <a:buFont typeface="+mj-lt"/>
              <a:buAutoNum type="arabicPeriod" startAt="8"/>
              <a:defRPr sz="1800" b="0" i="0" u="none" strike="noStrike" kern="0" cap="none" spc="0" baseline="0">
                <a:solidFill>
                  <a:srgbClr val="000000"/>
                </a:solidFill>
                <a:uFillTx/>
              </a:defRPr>
            </a:pPr>
            <a:r>
              <a:rPr lang="pl-PL" kern="0" dirty="0">
                <a:solidFill>
                  <a:prstClr val="black">
                    <a:lumMod val="65000"/>
                    <a:lumOff val="35000"/>
                  </a:prstClr>
                </a:solidFill>
                <a:latin typeface="Arial" pitchFamily="34"/>
                <a:cs typeface="Arial" pitchFamily="34"/>
              </a:rPr>
              <a:t>Bydgoszcz</a:t>
            </a:r>
          </a:p>
          <a:p>
            <a:pPr marL="342900" indent="-342900" algn="just" eaLnBrk="1" fontAlgn="auto" hangingPunct="1">
              <a:lnSpc>
                <a:spcPts val="2300"/>
              </a:lnSpc>
              <a:spcBef>
                <a:spcPts val="0"/>
              </a:spcBef>
              <a:spcAft>
                <a:spcPts val="0"/>
              </a:spcAft>
              <a:buSzPct val="100000"/>
              <a:buFont typeface="+mj-lt"/>
              <a:buAutoNum type="arabicPeriod" startAt="8"/>
              <a:defRPr sz="1800" b="0" i="0" u="none" strike="noStrike" kern="0" cap="none" spc="0" baseline="0">
                <a:solidFill>
                  <a:srgbClr val="000000"/>
                </a:solidFill>
                <a:uFillTx/>
              </a:defRPr>
            </a:pPr>
            <a:r>
              <a:rPr lang="pl-PL" kern="0" dirty="0">
                <a:solidFill>
                  <a:prstClr val="black">
                    <a:lumMod val="65000"/>
                    <a:lumOff val="35000"/>
                  </a:prstClr>
                </a:solidFill>
                <a:latin typeface="Arial" pitchFamily="34"/>
                <a:cs typeface="Arial" pitchFamily="34"/>
              </a:rPr>
              <a:t>Lublin</a:t>
            </a:r>
          </a:p>
          <a:p>
            <a:pPr marL="342900" indent="-342900" algn="just" eaLnBrk="1" fontAlgn="auto" hangingPunct="1">
              <a:lnSpc>
                <a:spcPts val="2300"/>
              </a:lnSpc>
              <a:spcBef>
                <a:spcPts val="0"/>
              </a:spcBef>
              <a:spcAft>
                <a:spcPts val="0"/>
              </a:spcAft>
              <a:buSzPct val="100000"/>
              <a:buFont typeface="+mj-lt"/>
              <a:buAutoNum type="arabicPeriod" startAt="8"/>
              <a:defRPr sz="1800" b="0" i="0" u="none" strike="noStrike" kern="0" cap="none" spc="0" baseline="0">
                <a:solidFill>
                  <a:srgbClr val="000000"/>
                </a:solidFill>
                <a:uFillTx/>
              </a:defRPr>
            </a:pPr>
            <a:r>
              <a:rPr lang="pl-PL" kern="0" dirty="0">
                <a:solidFill>
                  <a:prstClr val="black">
                    <a:lumMod val="65000"/>
                    <a:lumOff val="35000"/>
                  </a:prstClr>
                </a:solidFill>
                <a:latin typeface="Arial" pitchFamily="34"/>
                <a:cs typeface="Arial" pitchFamily="34"/>
              </a:rPr>
              <a:t>Rzeszów </a:t>
            </a:r>
          </a:p>
        </p:txBody>
      </p:sp>
    </p:spTree>
    <p:extLst>
      <p:ext uri="{BB962C8B-B14F-4D97-AF65-F5344CB8AC3E}">
        <p14:creationId xmlns:p14="http://schemas.microsoft.com/office/powerpoint/2010/main" val="3718064021"/>
      </p:ext>
    </p:extLst>
  </p:cSld>
  <p:clrMapOvr>
    <a:masterClrMapping/>
  </p:clrMapOvr>
  <p:transition spd="med">
    <p:fad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14">
            <a:extLst>
              <a:ext uri="{FF2B5EF4-FFF2-40B4-BE49-F238E27FC236}">
                <a16:creationId xmlns="" xmlns:a16="http://schemas.microsoft.com/office/drawing/2014/main" id="{DC2FBD08-5F90-42A1-9C91-D78136371E8F}"/>
              </a:ext>
            </a:extLst>
          </p:cNvPr>
          <p:cNvSpPr/>
          <p:nvPr/>
        </p:nvSpPr>
        <p:spPr>
          <a:xfrm>
            <a:off x="4676775" y="791378"/>
            <a:ext cx="7243301" cy="828101"/>
          </a:xfrm>
          <a:prstGeom prst="rect">
            <a:avLst/>
          </a:prstGeom>
          <a:solidFill>
            <a:srgbClr val="A43757"/>
          </a:solidFill>
          <a:ln w="28575" cap="flat">
            <a:solidFill>
              <a:srgbClr val="A43757"/>
            </a:solidFill>
            <a:prstDash val="solid"/>
            <a:miter/>
          </a:ln>
        </p:spPr>
        <p:txBody>
          <a:bodyPr vert="horz" wrap="square" lIns="180000" tIns="45720" rIns="180000" bIns="45720" anchor="ctr" anchorCtr="0" compatLnSpc="1">
            <a:noAutofit/>
          </a:bodyPr>
          <a:lstStyle/>
          <a:p>
            <a:pPr lvl="0" algn="ctr">
              <a:defRPr sz="1800" b="0" i="0" u="none" strike="noStrike" kern="0" cap="none" spc="0" baseline="0">
                <a:solidFill>
                  <a:srgbClr val="000000"/>
                </a:solidFill>
                <a:uFillTx/>
              </a:defRPr>
            </a:pPr>
            <a:r>
              <a:rPr lang="pl-PL" sz="2000" b="1" dirty="0">
                <a:solidFill>
                  <a:schemeClr val="bg1"/>
                </a:solidFill>
                <a:latin typeface="Arial"/>
              </a:rPr>
              <a:t>POSTANOWIENIE</a:t>
            </a:r>
            <a:br>
              <a:rPr lang="pl-PL" sz="2000" b="1" dirty="0">
                <a:solidFill>
                  <a:schemeClr val="bg1"/>
                </a:solidFill>
                <a:latin typeface="Arial"/>
              </a:rPr>
            </a:br>
            <a:r>
              <a:rPr lang="pl-PL" sz="1600" dirty="0">
                <a:solidFill>
                  <a:schemeClr val="bg1"/>
                </a:solidFill>
                <a:latin typeface="Arial"/>
              </a:rPr>
              <a:t>W SPRAWIE KOSZTÓW POSTĘPOWANIA</a:t>
            </a:r>
            <a:endParaRPr lang="pl-PL" sz="1000" dirty="0">
              <a:solidFill>
                <a:schemeClr val="bg1"/>
              </a:solidFill>
              <a:latin typeface="Arial"/>
            </a:endParaRPr>
          </a:p>
        </p:txBody>
      </p:sp>
      <p:sp>
        <p:nvSpPr>
          <p:cNvPr id="7" name="Prostokąt 21">
            <a:extLst>
              <a:ext uri="{FF2B5EF4-FFF2-40B4-BE49-F238E27FC236}">
                <a16:creationId xmlns="" xmlns:a16="http://schemas.microsoft.com/office/drawing/2014/main" id="{D32B19B0-E2ED-42B3-BF51-B76FADDC6BB5}"/>
              </a:ext>
            </a:extLst>
          </p:cNvPr>
          <p:cNvSpPr/>
          <p:nvPr/>
        </p:nvSpPr>
        <p:spPr>
          <a:xfrm>
            <a:off x="9842500" y="6343075"/>
            <a:ext cx="2349499" cy="390755"/>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1600" b="1" i="0" u="none" strike="noStrike" kern="1200" cap="none" spc="0" baseline="0" dirty="0">
                <a:solidFill>
                  <a:srgbClr val="FFFFFF"/>
                </a:solidFill>
                <a:uFillTx/>
                <a:latin typeface="Arial"/>
              </a:rPr>
              <a:t>Art. 26</a:t>
            </a:r>
            <a:r>
              <a:rPr lang="pl-PL" sz="1600" b="1" dirty="0">
                <a:solidFill>
                  <a:srgbClr val="FFFFFF"/>
                </a:solidFill>
                <a:latin typeface="Arial"/>
              </a:rPr>
              <a:t>4 i 265 KPA</a:t>
            </a:r>
            <a:endParaRPr lang="pl-PL" sz="1600" b="1" i="0" u="none" strike="noStrike" kern="1200" cap="none" spc="0" baseline="0" dirty="0">
              <a:solidFill>
                <a:srgbClr val="FFFFFF"/>
              </a:solidFill>
              <a:uFillTx/>
              <a:latin typeface="Arial"/>
            </a:endParaRPr>
          </a:p>
        </p:txBody>
      </p:sp>
      <p:sp>
        <p:nvSpPr>
          <p:cNvPr id="8" name="Prostokąt 7">
            <a:extLst>
              <a:ext uri="{FF2B5EF4-FFF2-40B4-BE49-F238E27FC236}">
                <a16:creationId xmlns="" xmlns:a16="http://schemas.microsoft.com/office/drawing/2014/main" id="{2DC9990D-A768-4DCC-8703-70E242FAEE93}"/>
              </a:ext>
            </a:extLst>
          </p:cNvPr>
          <p:cNvSpPr/>
          <p:nvPr/>
        </p:nvSpPr>
        <p:spPr>
          <a:xfrm>
            <a:off x="4676775" y="1905001"/>
            <a:ext cx="7243301" cy="2616199"/>
          </a:xfrm>
          <a:prstGeom prst="rect">
            <a:avLst/>
          </a:prstGeom>
          <a:solidFill>
            <a:srgbClr val="FFFFFF"/>
          </a:solidFill>
          <a:ln w="28575" cap="flat">
            <a:solidFill>
              <a:srgbClr val="A43757"/>
            </a:solidFill>
            <a:prstDash val="solid"/>
            <a:miter/>
          </a:ln>
        </p:spPr>
        <p:txBody>
          <a:bodyPr vert="horz" wrap="square" lIns="180000" tIns="45720" rIns="216000" bIns="45720" anchor="ctr" anchorCtr="0" compatLnSpc="1">
            <a:noAutofit/>
          </a:bodyPr>
          <a:lstStyle/>
          <a:p>
            <a:pPr lvl="0" algn="just">
              <a:defRPr sz="1800" b="0" i="0" u="none" strike="noStrike" kern="0" cap="none" spc="0" baseline="0">
                <a:solidFill>
                  <a:srgbClr val="000000"/>
                </a:solidFill>
                <a:uFillTx/>
              </a:defRPr>
            </a:pPr>
            <a:r>
              <a:rPr lang="pl-PL" sz="1600" dirty="0">
                <a:solidFill>
                  <a:srgbClr val="6D6E71"/>
                </a:solidFill>
                <a:latin typeface="Arial" panose="020B0604020202020204" pitchFamily="34" charset="0"/>
                <a:cs typeface="Arial" panose="020B0604020202020204" pitchFamily="34" charset="0"/>
              </a:rPr>
              <a:t>§  1.  Jednocześnie z wydaniem decyzji organ administracji publicznej ustali w drodze postanowienia wysokość kosztów postępowania, osoby zobowiązane do ich poniesienia oraz termin i sposób ich uiszczenia.</a:t>
            </a:r>
          </a:p>
          <a:p>
            <a:pPr lvl="0" algn="just">
              <a:defRPr sz="1800" b="0" i="0" u="none" strike="noStrike" kern="0" cap="none" spc="0" baseline="0">
                <a:solidFill>
                  <a:srgbClr val="000000"/>
                </a:solidFill>
                <a:uFillTx/>
              </a:defRPr>
            </a:pPr>
            <a:r>
              <a:rPr lang="pl-PL" sz="1600" dirty="0">
                <a:solidFill>
                  <a:srgbClr val="6D6E71"/>
                </a:solidFill>
                <a:latin typeface="Arial" panose="020B0604020202020204" pitchFamily="34" charset="0"/>
                <a:cs typeface="Arial" panose="020B0604020202020204" pitchFamily="34" charset="0"/>
              </a:rPr>
              <a:t>§ 1a. Jeżeli w sprawie została przeprowadzona mediacja, organ administracji publicznej, niezwłocznie po doręczeniu protokołu z przebiegu mediacji, wydaje postanowienie w sprawie ustalenia wysokości kosztów mediacji.</a:t>
            </a:r>
          </a:p>
          <a:p>
            <a:pPr lvl="0" algn="just">
              <a:defRPr sz="1800" b="0" i="0" u="none" strike="noStrike" kern="0" cap="none" spc="0" baseline="0">
                <a:solidFill>
                  <a:srgbClr val="000000"/>
                </a:solidFill>
                <a:uFillTx/>
              </a:defRPr>
            </a:pPr>
            <a:r>
              <a:rPr lang="pl-PL" sz="1600" dirty="0">
                <a:solidFill>
                  <a:srgbClr val="6D6E71"/>
                </a:solidFill>
                <a:latin typeface="Arial" panose="020B0604020202020204" pitchFamily="34" charset="0"/>
                <a:cs typeface="Arial" panose="020B0604020202020204" pitchFamily="34" charset="0"/>
              </a:rPr>
              <a:t>§  2. Na postanowienie w sprawie kosztów postępowania osobie zobowiązanej do ich poniesienia służy zażalenie.</a:t>
            </a:r>
            <a:endParaRPr lang="pl-PL" sz="1600" b="1" dirty="0">
              <a:solidFill>
                <a:srgbClr val="A43757"/>
              </a:solidFill>
              <a:latin typeface="Arial" panose="020B0604020202020204" pitchFamily="34" charset="0"/>
              <a:cs typeface="Arial" panose="020B0604020202020204" pitchFamily="34" charset="0"/>
            </a:endParaRPr>
          </a:p>
        </p:txBody>
      </p:sp>
      <p:pic>
        <p:nvPicPr>
          <p:cNvPr id="11" name="Obraz 10">
            <a:extLst>
              <a:ext uri="{FF2B5EF4-FFF2-40B4-BE49-F238E27FC236}">
                <a16:creationId xmlns="" xmlns:a16="http://schemas.microsoft.com/office/drawing/2014/main" id="{9C9A7B78-4148-4F0C-BB61-E93B0789D210}"/>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r="35350"/>
          <a:stretch/>
        </p:blipFill>
        <p:spPr>
          <a:xfrm>
            <a:off x="-1949837" y="-59662"/>
            <a:ext cx="5963037" cy="6917662"/>
          </a:xfrm>
          <a:prstGeom prst="rect">
            <a:avLst/>
          </a:prstGeom>
        </p:spPr>
      </p:pic>
      <p:sp>
        <p:nvSpPr>
          <p:cNvPr id="12" name="Prostokąt 11">
            <a:extLst>
              <a:ext uri="{FF2B5EF4-FFF2-40B4-BE49-F238E27FC236}">
                <a16:creationId xmlns="" xmlns:a16="http://schemas.microsoft.com/office/drawing/2014/main" id="{16F7BCCC-D0C6-47ED-8E7E-1041E9BD0714}"/>
              </a:ext>
            </a:extLst>
          </p:cNvPr>
          <p:cNvSpPr/>
          <p:nvPr/>
        </p:nvSpPr>
        <p:spPr>
          <a:xfrm>
            <a:off x="4676775" y="4914900"/>
            <a:ext cx="7243301" cy="1142653"/>
          </a:xfrm>
          <a:prstGeom prst="rect">
            <a:avLst/>
          </a:prstGeom>
          <a:solidFill>
            <a:srgbClr val="FFFFFF"/>
          </a:solidFill>
          <a:ln w="28575" cap="flat">
            <a:solidFill>
              <a:srgbClr val="A43757"/>
            </a:solidFill>
            <a:prstDash val="solid"/>
            <a:miter/>
          </a:ln>
        </p:spPr>
        <p:txBody>
          <a:bodyPr vert="horz" wrap="square" lIns="180000" tIns="45720" rIns="216000" bIns="45720" anchor="ctr" anchorCtr="0" compatLnSpc="1">
            <a:noAutofit/>
          </a:bodyPr>
          <a:lstStyle/>
          <a:p>
            <a:pPr lvl="0" algn="just">
              <a:defRPr sz="1800" b="0" i="0" u="none" strike="noStrike" kern="0" cap="none" spc="0" baseline="0">
                <a:solidFill>
                  <a:srgbClr val="000000"/>
                </a:solidFill>
                <a:uFillTx/>
              </a:defRPr>
            </a:pPr>
            <a:r>
              <a:rPr lang="pl-PL" sz="1600" dirty="0">
                <a:solidFill>
                  <a:srgbClr val="6D6E71"/>
                </a:solidFill>
                <a:latin typeface="Arial" panose="020B0604020202020204" pitchFamily="34" charset="0"/>
                <a:cs typeface="Arial" panose="020B0604020202020204" pitchFamily="34" charset="0"/>
              </a:rPr>
              <a:t>Wszelkie nieuiszczone w terminie opłaty i koszty postępowania oraz inne należności wynikłe z tego postępowania podlegają ściągnięciu w trybie przepisów o egzekucji administracyjnej świadczeń pieniężnych.</a:t>
            </a:r>
            <a:endParaRPr lang="pl-PL" sz="1600" b="1" dirty="0">
              <a:solidFill>
                <a:srgbClr val="A4375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5595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312324D6-1E6F-4F82-9827-9E55355E4BAF}"/>
              </a:ext>
            </a:extLst>
          </p:cNvPr>
          <p:cNvSpPr txBox="1"/>
          <p:nvPr/>
        </p:nvSpPr>
        <p:spPr>
          <a:xfrm>
            <a:off x="1827583" y="768351"/>
            <a:ext cx="10849740" cy="688972"/>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2000" b="0" i="0" u="none" strike="noStrike" kern="1200" cap="none" spc="0" baseline="0" dirty="0">
                <a:solidFill>
                  <a:srgbClr val="6D6E71"/>
                </a:solidFill>
                <a:uFillTx/>
                <a:latin typeface="Arial"/>
              </a:rPr>
              <a:t>OPŁATA </a:t>
            </a:r>
          </a:p>
        </p:txBody>
      </p:sp>
      <p:sp>
        <p:nvSpPr>
          <p:cNvPr id="3" name="Prostokąt 5">
            <a:extLst>
              <a:ext uri="{FF2B5EF4-FFF2-40B4-BE49-F238E27FC236}">
                <a16:creationId xmlns="" xmlns:a16="http://schemas.microsoft.com/office/drawing/2014/main" id="{32CBA6A9-D9FB-4A69-8E51-004C1C30FECB}"/>
              </a:ext>
            </a:extLst>
          </p:cNvPr>
          <p:cNvSpPr/>
          <p:nvPr/>
        </p:nvSpPr>
        <p:spPr>
          <a:xfrm>
            <a:off x="1622895" y="3075785"/>
            <a:ext cx="9879653" cy="1546973"/>
          </a:xfrm>
          <a:prstGeom prst="rect">
            <a:avLst/>
          </a:prstGeom>
          <a:solidFill>
            <a:srgbClr val="FFFFFF"/>
          </a:solidFill>
          <a:ln w="12701" cap="flat">
            <a:solidFill>
              <a:srgbClr val="A43757"/>
            </a:solidFill>
            <a:prstDash val="solid"/>
            <a:miter/>
          </a:ln>
        </p:spPr>
        <p:txBody>
          <a:bodyPr vert="horz" wrap="square" lIns="215999" tIns="45720" rIns="215999" bIns="45720" anchor="ctr" anchorCtr="0" compatLnSpc="1">
            <a:noAutofit/>
          </a:bodyPr>
          <a:lstStyle/>
          <a:p>
            <a:pPr lvl="1" algn="just" fontAlgn="auto" hangingPunct="1">
              <a:spcBef>
                <a:spcPts val="0"/>
              </a:spcBef>
              <a:spcAft>
                <a:spcPts val="0"/>
              </a:spcAft>
              <a:defRPr sz="1800" b="0" i="0" u="none" strike="noStrike" kern="0" cap="none" spc="0" baseline="0">
                <a:solidFill>
                  <a:srgbClr val="000000"/>
                </a:solidFill>
                <a:uFillTx/>
              </a:defRPr>
            </a:pPr>
            <a:r>
              <a:rPr lang="pl-PL" sz="2400" dirty="0">
                <a:solidFill>
                  <a:srgbClr val="6D6E71"/>
                </a:solidFill>
                <a:latin typeface="Arial"/>
              </a:rPr>
              <a:t>1) zgłoszenia wodnoprawnego;</a:t>
            </a:r>
          </a:p>
          <a:p>
            <a:pPr lvl="1" algn="just" fontAlgn="auto" hangingPunct="1">
              <a:spcBef>
                <a:spcPts val="0"/>
              </a:spcBef>
              <a:spcAft>
                <a:spcPts val="0"/>
              </a:spcAft>
              <a:defRPr sz="1800" b="0" i="0" u="none" strike="noStrike" kern="0" cap="none" spc="0" baseline="0">
                <a:solidFill>
                  <a:srgbClr val="000000"/>
                </a:solidFill>
                <a:uFillTx/>
              </a:defRPr>
            </a:pPr>
            <a:r>
              <a:rPr lang="pl-PL" sz="2400" dirty="0">
                <a:solidFill>
                  <a:srgbClr val="6D6E71"/>
                </a:solidFill>
                <a:latin typeface="Arial"/>
              </a:rPr>
              <a:t>2) wniosku o wydanie pozwolenia wodnoprawnego;</a:t>
            </a:r>
          </a:p>
          <a:p>
            <a:pPr lvl="1" algn="just" fontAlgn="auto" hangingPunct="1">
              <a:spcBef>
                <a:spcPts val="0"/>
              </a:spcBef>
              <a:spcAft>
                <a:spcPts val="0"/>
              </a:spcAft>
              <a:defRPr sz="1800" b="0" i="0" u="none" strike="noStrike" kern="0" cap="none" spc="0" baseline="0">
                <a:solidFill>
                  <a:srgbClr val="000000"/>
                </a:solidFill>
                <a:uFillTx/>
              </a:defRPr>
            </a:pPr>
            <a:r>
              <a:rPr lang="pl-PL" sz="2400" dirty="0">
                <a:solidFill>
                  <a:srgbClr val="6D6E71"/>
                </a:solidFill>
                <a:latin typeface="Arial"/>
              </a:rPr>
              <a:t>3) wniosku o wydanie oceny wodnoprawnej.</a:t>
            </a:r>
            <a:endParaRPr lang="pl-PL" sz="2400" i="0" u="none" strike="noStrike" kern="1200" cap="none" spc="0" baseline="0" dirty="0">
              <a:solidFill>
                <a:srgbClr val="6D6E71"/>
              </a:solidFill>
              <a:uFillTx/>
              <a:latin typeface="Arial"/>
            </a:endParaRPr>
          </a:p>
        </p:txBody>
      </p:sp>
      <p:sp>
        <p:nvSpPr>
          <p:cNvPr id="4" name="Prostokąt 21">
            <a:extLst>
              <a:ext uri="{FF2B5EF4-FFF2-40B4-BE49-F238E27FC236}">
                <a16:creationId xmlns="" xmlns:a16="http://schemas.microsoft.com/office/drawing/2014/main" id="{22E8BC31-F948-4690-83E9-15DAB1148478}"/>
              </a:ext>
            </a:extLst>
          </p:cNvPr>
          <p:cNvSpPr/>
          <p:nvPr/>
        </p:nvSpPr>
        <p:spPr>
          <a:xfrm>
            <a:off x="9372600" y="6149934"/>
            <a:ext cx="2857115" cy="488262"/>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lvl="0" algn="ctr" fontAlgn="auto" hangingPunct="1">
              <a:spcBef>
                <a:spcPts val="0"/>
              </a:spcBef>
              <a:spcAft>
                <a:spcPts val="0"/>
              </a:spcAft>
              <a:defRPr sz="1800" b="0" i="0" u="none" strike="noStrike" kern="0" cap="none" spc="0" baseline="0">
                <a:solidFill>
                  <a:srgbClr val="000000"/>
                </a:solidFill>
                <a:uFillTx/>
              </a:defRPr>
            </a:pPr>
            <a:r>
              <a:rPr lang="pl-PL" sz="1600" b="1" dirty="0">
                <a:solidFill>
                  <a:srgbClr val="FFFFFF"/>
                </a:solidFill>
                <a:latin typeface="Arial"/>
              </a:rPr>
              <a:t>Art.  398 ust. 8 – 9 nPW</a:t>
            </a:r>
            <a:endParaRPr lang="pl-PL" sz="1600" b="1" i="0" u="none" strike="noStrike" kern="1200" cap="none" spc="0" baseline="0" dirty="0">
              <a:solidFill>
                <a:srgbClr val="FFFFFF"/>
              </a:solidFill>
              <a:uFillTx/>
              <a:latin typeface="Arial"/>
            </a:endParaRPr>
          </a:p>
        </p:txBody>
      </p:sp>
      <p:sp>
        <p:nvSpPr>
          <p:cNvPr id="5" name="Prostokąt 10">
            <a:extLst>
              <a:ext uri="{FF2B5EF4-FFF2-40B4-BE49-F238E27FC236}">
                <a16:creationId xmlns="" xmlns:a16="http://schemas.microsoft.com/office/drawing/2014/main" id="{0915395A-776D-4EBE-881F-E10BF4211A6F}"/>
              </a:ext>
            </a:extLst>
          </p:cNvPr>
          <p:cNvSpPr/>
          <p:nvPr/>
        </p:nvSpPr>
        <p:spPr>
          <a:xfrm>
            <a:off x="1632423" y="1854202"/>
            <a:ext cx="9879653" cy="1117597"/>
          </a:xfrm>
          <a:prstGeom prst="rect">
            <a:avLst/>
          </a:prstGeom>
          <a:solidFill>
            <a:srgbClr val="A43757"/>
          </a:solidFill>
          <a:ln cap="flat">
            <a:noFill/>
            <a:prstDash val="solid"/>
          </a:ln>
        </p:spPr>
        <p:txBody>
          <a:bodyPr vert="horz" wrap="square" lIns="215999" tIns="45720" rIns="215999" bIns="45720" anchor="ctr" anchorCtr="0" compatLnSpc="1">
            <a:noAutofit/>
          </a:bodyPr>
          <a:lstStyle/>
          <a:p>
            <a:pPr lvl="3" algn="just" fontAlgn="auto" hangingPunct="1">
              <a:spcBef>
                <a:spcPts val="0"/>
              </a:spcBef>
              <a:spcAft>
                <a:spcPts val="0"/>
              </a:spcAft>
              <a:defRPr sz="1800" b="0" i="0" u="none" strike="noStrike" kern="0" cap="none" spc="0" baseline="0">
                <a:solidFill>
                  <a:srgbClr val="000000"/>
                </a:solidFill>
                <a:uFillTx/>
              </a:defRPr>
            </a:pPr>
            <a:r>
              <a:rPr lang="pl-PL" sz="2400" dirty="0">
                <a:solidFill>
                  <a:srgbClr val="FFFFFF"/>
                </a:solidFill>
                <a:latin typeface="Arial"/>
              </a:rPr>
              <a:t>Poświadczenie wniesienia opłaty za zgodę wodnoprawną dołącza się do:</a:t>
            </a:r>
            <a:endParaRPr lang="pl-PL" sz="2400" b="0" i="0" u="none" strike="noStrike" kern="1200" cap="none" spc="0" baseline="0" dirty="0">
              <a:solidFill>
                <a:srgbClr val="FFFFFF"/>
              </a:solidFill>
              <a:uFillTx/>
              <a:latin typeface="Arial"/>
            </a:endParaRPr>
          </a:p>
        </p:txBody>
      </p:sp>
      <p:pic>
        <p:nvPicPr>
          <p:cNvPr id="6" name="Obraz 7">
            <a:extLst>
              <a:ext uri="{FF2B5EF4-FFF2-40B4-BE49-F238E27FC236}">
                <a16:creationId xmlns="" xmlns:a16="http://schemas.microsoft.com/office/drawing/2014/main" id="{DA8545DB-4033-4B80-910A-BF36C777D3A2}"/>
              </a:ext>
            </a:extLst>
          </p:cNvPr>
          <p:cNvPicPr>
            <a:picLocks noChangeAspect="1"/>
          </p:cNvPicPr>
          <p:nvPr/>
        </p:nvPicPr>
        <p:blipFill>
          <a:blip r:embed="rId2"/>
          <a:stretch>
            <a:fillRect/>
          </a:stretch>
        </p:blipFill>
        <p:spPr>
          <a:xfrm>
            <a:off x="1952628" y="1959028"/>
            <a:ext cx="895801" cy="895801"/>
          </a:xfrm>
          <a:prstGeom prst="rect">
            <a:avLst/>
          </a:prstGeom>
          <a:noFill/>
          <a:ln cap="flat">
            <a:noFill/>
          </a:ln>
        </p:spPr>
      </p:pic>
      <p:sp>
        <p:nvSpPr>
          <p:cNvPr id="7" name="Prostokąt 5">
            <a:extLst>
              <a:ext uri="{FF2B5EF4-FFF2-40B4-BE49-F238E27FC236}">
                <a16:creationId xmlns="" xmlns:a16="http://schemas.microsoft.com/office/drawing/2014/main" id="{BCE9DD56-A120-421C-A45C-5C984076140E}"/>
              </a:ext>
            </a:extLst>
          </p:cNvPr>
          <p:cNvSpPr/>
          <p:nvPr/>
        </p:nvSpPr>
        <p:spPr>
          <a:xfrm>
            <a:off x="1622894" y="4726744"/>
            <a:ext cx="9879653" cy="1051757"/>
          </a:xfrm>
          <a:prstGeom prst="rect">
            <a:avLst/>
          </a:prstGeom>
          <a:solidFill>
            <a:srgbClr val="FFFFFF"/>
          </a:solidFill>
          <a:ln w="12701" cap="flat">
            <a:solidFill>
              <a:srgbClr val="A43757"/>
            </a:solidFill>
            <a:prstDash val="solid"/>
            <a:miter/>
          </a:ln>
        </p:spPr>
        <p:txBody>
          <a:bodyPr vert="horz" wrap="square" lIns="215999" tIns="45720" rIns="215999" bIns="45720" anchor="ctr" anchorCtr="0" compatLnSpc="1">
            <a:noAutofit/>
          </a:bodyPr>
          <a:lstStyle/>
          <a:p>
            <a:pPr algn="just" fontAlgn="auto" hangingPunct="1">
              <a:spcBef>
                <a:spcPts val="0"/>
              </a:spcBef>
              <a:spcAft>
                <a:spcPts val="0"/>
              </a:spcAft>
              <a:defRPr sz="1800" b="0" i="0" u="none" strike="noStrike" kern="0" cap="none" spc="0" baseline="0">
                <a:solidFill>
                  <a:srgbClr val="000000"/>
                </a:solidFill>
                <a:uFillTx/>
              </a:defRPr>
            </a:pPr>
            <a:r>
              <a:rPr lang="pl-PL" sz="2400" dirty="0">
                <a:solidFill>
                  <a:srgbClr val="6D6E71"/>
                </a:solidFill>
                <a:latin typeface="Arial"/>
              </a:rPr>
              <a:t>Opłaty, o których mowa w ust. 2-5, wnosi się na </a:t>
            </a:r>
            <a:r>
              <a:rPr lang="pl-PL" sz="2400" b="1" dirty="0">
                <a:solidFill>
                  <a:srgbClr val="A43757"/>
                </a:solidFill>
                <a:latin typeface="Arial"/>
              </a:rPr>
              <a:t>rachunek bankowy Wód Polskich.</a:t>
            </a:r>
            <a:endParaRPr lang="pl-PL" sz="2400" b="1" i="0" u="none" strike="noStrike" kern="1200" cap="none" spc="0" baseline="0" dirty="0">
              <a:solidFill>
                <a:srgbClr val="A43757"/>
              </a:solidFill>
              <a:uFillTx/>
              <a:latin typeface="Arial"/>
            </a:endParaRPr>
          </a:p>
        </p:txBody>
      </p:sp>
    </p:spTree>
    <p:extLst>
      <p:ext uri="{BB962C8B-B14F-4D97-AF65-F5344CB8AC3E}">
        <p14:creationId xmlns:p14="http://schemas.microsoft.com/office/powerpoint/2010/main" val="1702546757"/>
      </p:ext>
    </p:extLst>
  </p:cSld>
  <p:clrMapOvr>
    <a:masterClrMapping/>
  </p:clrMapOvr>
  <p:transition spd="slow">
    <p:push dir="u"/>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rostokąt 9">
            <a:extLst>
              <a:ext uri="{FF2B5EF4-FFF2-40B4-BE49-F238E27FC236}">
                <a16:creationId xmlns="" xmlns:a16="http://schemas.microsoft.com/office/drawing/2014/main" id="{E007320B-B44A-447B-9380-5FF500BC1192}"/>
              </a:ext>
            </a:extLst>
          </p:cNvPr>
          <p:cNvSpPr/>
          <p:nvPr/>
        </p:nvSpPr>
        <p:spPr>
          <a:xfrm>
            <a:off x="-169864" y="308770"/>
            <a:ext cx="2779713" cy="1206500"/>
          </a:xfrm>
          <a:prstGeom prst="rect">
            <a:avLst/>
          </a:prstGeom>
          <a:solidFill>
            <a:schemeClr val="bg1"/>
          </a:solidFill>
          <a:ln w="12701" cap="flat">
            <a:noFill/>
            <a:prstDash val="solid"/>
            <a:miter/>
          </a:ln>
        </p:spPr>
        <p:txBody>
          <a:bodyPr lIns="360000" rIns="360000" bIns="72000" anchor="ctr" anchorCtr="1"/>
          <a:lstStyle/>
          <a:p>
            <a:pPr marL="0" marR="0" lvl="0" indent="0" algn="just" defTabSz="914400" rtl="0" eaLnBrk="1" fontAlgn="auto" latinLnBrk="0" hangingPunct="1">
              <a:lnSpc>
                <a:spcPts val="1900"/>
              </a:lnSpc>
              <a:spcBef>
                <a:spcPts val="0"/>
              </a:spcBef>
              <a:spcAft>
                <a:spcPts val="0"/>
              </a:spcAft>
              <a:buClrTx/>
              <a:buSzPct val="100000"/>
              <a:buFontTx/>
              <a:buNone/>
              <a:tabLst/>
              <a:defRPr sz="1800" b="0" i="0" u="none" strike="noStrike" kern="0" cap="none" spc="0" baseline="0">
                <a:solidFill>
                  <a:srgbClr val="000000"/>
                </a:solidFill>
                <a:uFillTx/>
              </a:defRPr>
            </a:pPr>
            <a:endParaRPr kumimoji="0" lang="pl-PL" sz="1500" b="0" i="0" u="none" strike="noStrike" kern="0" cap="none" spc="0" normalizeH="0" baseline="0" noProof="0" dirty="0">
              <a:ln>
                <a:noFill/>
              </a:ln>
              <a:solidFill>
                <a:prstClr val="black">
                  <a:lumMod val="65000"/>
                  <a:lumOff val="35000"/>
                </a:prstClr>
              </a:solidFill>
              <a:effectLst/>
              <a:uLnTx/>
              <a:uFillTx/>
              <a:latin typeface="Arial" pitchFamily="34"/>
              <a:ea typeface="+mn-ea"/>
              <a:cs typeface="Arial" pitchFamily="34"/>
            </a:endParaRPr>
          </a:p>
        </p:txBody>
      </p:sp>
      <p:sp>
        <p:nvSpPr>
          <p:cNvPr id="2" name="Tytuł 1">
            <a:extLst>
              <a:ext uri="{FF2B5EF4-FFF2-40B4-BE49-F238E27FC236}">
                <a16:creationId xmlns="" xmlns:a16="http://schemas.microsoft.com/office/drawing/2014/main" id="{4CE5E830-88C0-4708-B6F7-71ECA60485AE}"/>
              </a:ext>
            </a:extLst>
          </p:cNvPr>
          <p:cNvSpPr>
            <a:spLocks noGrp="1"/>
          </p:cNvSpPr>
          <p:nvPr>
            <p:ph type="title"/>
          </p:nvPr>
        </p:nvSpPr>
        <p:spPr>
          <a:xfrm>
            <a:off x="196627" y="-1742598"/>
            <a:ext cx="4208656" cy="3034857"/>
          </a:xfrm>
        </p:spPr>
        <p:txBody>
          <a:bodyPr vert="horz" wrap="square" lIns="60960" tIns="30480" rIns="60960" bIns="30480" rtlCol="0" anchor="b">
            <a:normAutofit/>
          </a:bodyPr>
          <a:lstStyle/>
          <a:p>
            <a:pPr algn="r" defTabSz="609630"/>
            <a:r>
              <a:rPr lang="pl-PL" sz="4400" dirty="0">
                <a:solidFill>
                  <a:srgbClr val="FFFFFF"/>
                </a:solidFill>
                <a:latin typeface="Arial" panose="020B0604020202020204" pitchFamily="34" charset="0"/>
                <a:ea typeface="+mj-ea"/>
                <a:cs typeface="Arial" panose="020B0604020202020204" pitchFamily="34" charset="0"/>
              </a:rPr>
              <a:t>Art. 57 § 7 KPA</a:t>
            </a:r>
            <a:endParaRPr lang="en-US" sz="4400" dirty="0">
              <a:solidFill>
                <a:srgbClr val="FFFFFF"/>
              </a:solidFill>
              <a:latin typeface="Arial" panose="020B0604020202020204" pitchFamily="34" charset="0"/>
              <a:ea typeface="+mj-ea"/>
              <a:cs typeface="Arial" panose="020B0604020202020204" pitchFamily="34" charset="0"/>
            </a:endParaRPr>
          </a:p>
        </p:txBody>
      </p:sp>
      <p:sp>
        <p:nvSpPr>
          <p:cNvPr id="3" name="Symbol zastępczy numeru slajdu 2">
            <a:extLst>
              <a:ext uri="{FF2B5EF4-FFF2-40B4-BE49-F238E27FC236}">
                <a16:creationId xmlns="" xmlns:a16="http://schemas.microsoft.com/office/drawing/2014/main" id="{CE08EEBE-46E4-4A12-ABF0-C55F3B088BC6}"/>
              </a:ext>
            </a:extLst>
          </p:cNvPr>
          <p:cNvSpPr>
            <a:spLocks noGrp="1"/>
          </p:cNvSpPr>
          <p:nvPr>
            <p:ph type="sldNum" sz="quarter" idx="10"/>
          </p:nvPr>
        </p:nvSpPr>
        <p:spPr>
          <a:xfrm>
            <a:off x="11329737" y="6341668"/>
            <a:ext cx="862263" cy="365125"/>
          </a:xfrm>
        </p:spPr>
        <p:txBody>
          <a:bodyPr vert="horz" wrap="square" lIns="60960" tIns="30480" rIns="60960" bIns="30480" rtlCol="0" anchor="ctr">
            <a:normAutofit/>
          </a:bodyPr>
          <a:lstStyle/>
          <a:p>
            <a:pPr marL="0" marR="0" lvl="0" indent="0" algn="r" defTabSz="609630" rtl="0" eaLnBrk="1" fontAlgn="auto" latinLnBrk="0" hangingPunct="1">
              <a:lnSpc>
                <a:spcPct val="100000"/>
              </a:lnSpc>
              <a:spcBef>
                <a:spcPts val="0"/>
              </a:spcBef>
              <a:spcAft>
                <a:spcPts val="400"/>
              </a:spcAft>
              <a:buClrTx/>
              <a:buSzTx/>
              <a:buFontTx/>
              <a:buNone/>
              <a:tabLst/>
              <a:defRPr/>
            </a:pPr>
            <a:r>
              <a:rPr kumimoji="0" lang="en-US" sz="8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strona</a:t>
            </a:r>
          </a:p>
          <a:p>
            <a:pPr marL="0" marR="0" lvl="0" indent="0" algn="r" defTabSz="609630" rtl="0" eaLnBrk="1" fontAlgn="auto" latinLnBrk="0" hangingPunct="1">
              <a:lnSpc>
                <a:spcPct val="100000"/>
              </a:lnSpc>
              <a:spcBef>
                <a:spcPts val="0"/>
              </a:spcBef>
              <a:spcAft>
                <a:spcPts val="400"/>
              </a:spcAft>
              <a:buClrTx/>
              <a:buSzTx/>
              <a:buFontTx/>
              <a:buNone/>
              <a:tabLst/>
              <a:defRPr/>
            </a:pPr>
            <a:r>
              <a:rPr kumimoji="0" lang="en-US" sz="8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0</a:t>
            </a:r>
            <a:fld id="{37D409AB-2201-4E18-8A34-C31753AD9B06}" type="slidenum">
              <a:rPr kumimoji="0" lang="en-US" sz="800" b="1"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609630" rtl="0" eaLnBrk="1" fontAlgn="auto" latinLnBrk="0" hangingPunct="1">
                <a:lnSpc>
                  <a:spcPct val="100000"/>
                </a:lnSpc>
                <a:spcBef>
                  <a:spcPts val="0"/>
                </a:spcBef>
                <a:spcAft>
                  <a:spcPts val="400"/>
                </a:spcAft>
                <a:buClrTx/>
                <a:buSzTx/>
                <a:buFontTx/>
                <a:buNone/>
                <a:tabLst/>
                <a:defRPr/>
              </a:pPr>
              <a:t>152</a:t>
            </a:fld>
            <a:endParaRPr kumimoji="0" lang="en-US" sz="8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Obraz 6">
            <a:extLst>
              <a:ext uri="{FF2B5EF4-FFF2-40B4-BE49-F238E27FC236}">
                <a16:creationId xmlns="" xmlns:a16="http://schemas.microsoft.com/office/drawing/2014/main" id="{B1776E31-7074-4DD7-A3FF-785D60739B1E}"/>
              </a:ext>
            </a:extLst>
          </p:cNvPr>
          <p:cNvPicPr>
            <a:picLocks noChangeAspect="1"/>
          </p:cNvPicPr>
          <p:nvPr/>
        </p:nvPicPr>
        <p:blipFill rotWithShape="1">
          <a:blip r:embed="rId3"/>
          <a:srcRect l="58735" t="21899" r="4488" b="4196"/>
          <a:stretch/>
        </p:blipFill>
        <p:spPr>
          <a:xfrm>
            <a:off x="5975633" y="229988"/>
            <a:ext cx="5660122" cy="6398023"/>
          </a:xfrm>
          <a:prstGeom prst="rect">
            <a:avLst/>
          </a:prstGeom>
          <a:ln>
            <a:noFill/>
          </a:ln>
          <a:effectLst>
            <a:outerShdw blurRad="292100" dist="139700" dir="2700000" algn="tl" rotWithShape="0">
              <a:srgbClr val="333333">
                <a:alpha val="65000"/>
              </a:srgbClr>
            </a:outerShdw>
          </a:effectLst>
        </p:spPr>
      </p:pic>
      <p:sp>
        <p:nvSpPr>
          <p:cNvPr id="12" name="pole tekstowe 8">
            <a:extLst>
              <a:ext uri="{FF2B5EF4-FFF2-40B4-BE49-F238E27FC236}">
                <a16:creationId xmlns="" xmlns:a16="http://schemas.microsoft.com/office/drawing/2014/main" id="{6E2A021F-FE4A-48B9-808A-6ABEC79714C7}"/>
              </a:ext>
            </a:extLst>
          </p:cNvPr>
          <p:cNvSpPr txBox="1"/>
          <p:nvPr/>
        </p:nvSpPr>
        <p:spPr>
          <a:xfrm>
            <a:off x="2034368" y="-341264"/>
            <a:ext cx="1473198" cy="754052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48400" b="1" kern="0" dirty="0">
                <a:solidFill>
                  <a:srgbClr val="A43757"/>
                </a:solidFill>
                <a:latin typeface="Arial"/>
              </a:rPr>
              <a:t>!</a:t>
            </a:r>
            <a:endParaRPr lang="pl-PL" sz="48400" b="1" i="0" u="none" strike="noStrike" kern="1200" cap="none" spc="0" baseline="0" dirty="0">
              <a:solidFill>
                <a:srgbClr val="A43757"/>
              </a:solidFill>
              <a:uFillTx/>
              <a:latin typeface="Arial"/>
            </a:endParaRPr>
          </a:p>
        </p:txBody>
      </p:sp>
      <p:sp>
        <p:nvSpPr>
          <p:cNvPr id="16" name="Prostokąt 7">
            <a:extLst>
              <a:ext uri="{FF2B5EF4-FFF2-40B4-BE49-F238E27FC236}">
                <a16:creationId xmlns="" xmlns:a16="http://schemas.microsoft.com/office/drawing/2014/main" id="{71F7710D-363A-4B4B-B385-286EFC14F5FE}"/>
              </a:ext>
            </a:extLst>
          </p:cNvPr>
          <p:cNvSpPr/>
          <p:nvPr/>
        </p:nvSpPr>
        <p:spPr>
          <a:xfrm>
            <a:off x="528028" y="896009"/>
            <a:ext cx="4891360" cy="5341257"/>
          </a:xfrm>
          <a:prstGeom prst="rect">
            <a:avLst/>
          </a:prstGeom>
          <a:solidFill>
            <a:srgbClr val="FFFFFF">
              <a:alpha val="76078"/>
            </a:srgbClr>
          </a:solidFill>
          <a:ln cap="flat">
            <a:noFill/>
            <a:prstDash val="solid"/>
          </a:ln>
        </p:spPr>
        <p:txBody>
          <a:bodyPr vert="horz" wrap="square" lIns="91440" tIns="45720" rIns="91440" bIns="45720" anchor="ctr" anchorCtr="0" compatLnSpc="1">
            <a:noAutofit/>
          </a:bodyPr>
          <a:lstStyle/>
          <a:p>
            <a:pPr lvl="0" algn="ctr" fontAlgn="auto" hangingPunct="1">
              <a:spcBef>
                <a:spcPts val="0"/>
              </a:spcBef>
              <a:spcAft>
                <a:spcPts val="0"/>
              </a:spcAft>
              <a:defRPr sz="1800" b="0" i="0" u="none" strike="noStrike" kern="0" cap="none" spc="0" baseline="0">
                <a:solidFill>
                  <a:srgbClr val="000000"/>
                </a:solidFill>
                <a:uFillTx/>
              </a:defRPr>
            </a:pPr>
            <a:r>
              <a:rPr lang="pl-PL" sz="2800" dirty="0">
                <a:solidFill>
                  <a:srgbClr val="6D6E71"/>
                </a:solidFill>
                <a:latin typeface="Arial"/>
              </a:rPr>
              <a:t>Operat sporządza się pisemnie w formie </a:t>
            </a:r>
            <a:r>
              <a:rPr lang="pl-PL" sz="2800" b="1" dirty="0">
                <a:solidFill>
                  <a:srgbClr val="A43757"/>
                </a:solidFill>
                <a:latin typeface="Arial"/>
              </a:rPr>
              <a:t>opisowej i graficznej</a:t>
            </a:r>
            <a:r>
              <a:rPr lang="pl-PL" sz="2800" dirty="0">
                <a:solidFill>
                  <a:srgbClr val="6D6E71"/>
                </a:solidFill>
                <a:latin typeface="Arial"/>
              </a:rPr>
              <a:t>, a także na elektronicznych nośnikach danych jako dokument tekstowy, zaś część graficzną operatu w postaci plików typu rastrowego (PDF).</a:t>
            </a:r>
          </a:p>
          <a:p>
            <a:pPr lvl="0" algn="ctr" fontAlgn="auto" hangingPunct="1">
              <a:spcBef>
                <a:spcPts val="0"/>
              </a:spcBef>
              <a:spcAft>
                <a:spcPts val="0"/>
              </a:spcAft>
              <a:defRPr sz="1800" b="0" i="0" u="none" strike="noStrike" kern="0" cap="none" spc="0" baseline="0">
                <a:solidFill>
                  <a:srgbClr val="000000"/>
                </a:solidFill>
                <a:uFillTx/>
              </a:defRPr>
            </a:pPr>
            <a:endParaRPr lang="pl-PL" sz="2800" dirty="0">
              <a:solidFill>
                <a:srgbClr val="6D6E71"/>
              </a:solidFill>
              <a:latin typeface="Arial"/>
            </a:endParaRPr>
          </a:p>
        </p:txBody>
      </p:sp>
      <p:sp>
        <p:nvSpPr>
          <p:cNvPr id="17" name="Prostokąt 21">
            <a:extLst>
              <a:ext uri="{FF2B5EF4-FFF2-40B4-BE49-F238E27FC236}">
                <a16:creationId xmlns="" xmlns:a16="http://schemas.microsoft.com/office/drawing/2014/main" id="{14F56C11-B053-4690-BFE9-4D3BA48939F9}"/>
              </a:ext>
            </a:extLst>
          </p:cNvPr>
          <p:cNvSpPr/>
          <p:nvPr/>
        </p:nvSpPr>
        <p:spPr>
          <a:xfrm>
            <a:off x="10455007" y="6189853"/>
            <a:ext cx="1736993" cy="488262"/>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1600" b="1" i="0" u="none" strike="noStrike" kern="1200" cap="none" spc="0" baseline="0" dirty="0">
                <a:solidFill>
                  <a:srgbClr val="FFFFFF"/>
                </a:solidFill>
                <a:uFillTx/>
                <a:latin typeface="Arial"/>
              </a:rPr>
              <a:t>Art. </a:t>
            </a:r>
            <a:r>
              <a:rPr lang="pl-PL" sz="1600" b="1" dirty="0">
                <a:solidFill>
                  <a:srgbClr val="FFFFFF"/>
                </a:solidFill>
                <a:latin typeface="Arial"/>
              </a:rPr>
              <a:t>408 </a:t>
            </a:r>
            <a:r>
              <a:rPr lang="pl-PL" sz="1600" b="1" i="0" u="none" strike="noStrike" kern="1200" cap="none" spc="0" baseline="0" dirty="0">
                <a:solidFill>
                  <a:srgbClr val="FFFFFF"/>
                </a:solidFill>
                <a:uFillTx/>
                <a:latin typeface="Arial"/>
              </a:rPr>
              <a:t>nPW</a:t>
            </a:r>
          </a:p>
        </p:txBody>
      </p:sp>
    </p:spTree>
    <p:extLst>
      <p:ext uri="{BB962C8B-B14F-4D97-AF65-F5344CB8AC3E}">
        <p14:creationId xmlns:p14="http://schemas.microsoft.com/office/powerpoint/2010/main" val="2964848693"/>
      </p:ext>
    </p:extLst>
  </p:cSld>
  <p:clrMapOvr>
    <a:masterClrMapping/>
  </p:clrMapOvr>
  <p:transition spd="slow">
    <p:push/>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trzałka w dół 2">
            <a:extLst>
              <a:ext uri="{FF2B5EF4-FFF2-40B4-BE49-F238E27FC236}">
                <a16:creationId xmlns="" xmlns:a16="http://schemas.microsoft.com/office/drawing/2014/main" id="{B9B19477-6732-4E71-A5EF-EBE4B5B8C7F3}"/>
              </a:ext>
            </a:extLst>
          </p:cNvPr>
          <p:cNvSpPr>
            <a:spLocks/>
          </p:cNvSpPr>
          <p:nvPr/>
        </p:nvSpPr>
        <p:spPr bwMode="auto">
          <a:xfrm>
            <a:off x="6096000" y="2099903"/>
            <a:ext cx="311341" cy="373063"/>
          </a:xfrm>
          <a:custGeom>
            <a:avLst/>
            <a:gdLst>
              <a:gd name="T0" fmla="*/ 9013362 w 21600"/>
              <a:gd name="T1" fmla="*/ 0 h 21600"/>
              <a:gd name="T2" fmla="*/ 18026724 w 21600"/>
              <a:gd name="T3" fmla="*/ 8964347 h 21600"/>
              <a:gd name="T4" fmla="*/ 9013362 w 21600"/>
              <a:gd name="T5" fmla="*/ 17928693 h 21600"/>
              <a:gd name="T6" fmla="*/ 0 w 21600"/>
              <a:gd name="T7" fmla="*/ 8964347 h 21600"/>
              <a:gd name="T8" fmla="*/ 0 w 21600"/>
              <a:gd name="T9" fmla="*/ 8964347 h 21600"/>
              <a:gd name="T10" fmla="*/ 18026724 w 21600"/>
              <a:gd name="T11" fmla="*/ 8964347 h 21600"/>
              <a:gd name="T12" fmla="*/ 17694720 60000 65536"/>
              <a:gd name="T13" fmla="*/ 0 60000 65536"/>
              <a:gd name="T14" fmla="*/ 5898240 60000 65536"/>
              <a:gd name="T15" fmla="*/ 11796480 60000 65536"/>
              <a:gd name="T16" fmla="*/ 11796480 60000 65536"/>
              <a:gd name="T17" fmla="*/ 0 60000 65536"/>
              <a:gd name="T18" fmla="*/ 5400 w 21600"/>
              <a:gd name="T19" fmla="*/ 0 h 21600"/>
              <a:gd name="T20" fmla="*/ 16200 w 21600"/>
              <a:gd name="T21" fmla="*/ 162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400" y="0"/>
                </a:moveTo>
                <a:lnTo>
                  <a:pt x="5400" y="10800"/>
                </a:lnTo>
                <a:lnTo>
                  <a:pt x="0" y="10800"/>
                </a:lnTo>
                <a:lnTo>
                  <a:pt x="10800" y="21600"/>
                </a:lnTo>
                <a:lnTo>
                  <a:pt x="21600" y="10800"/>
                </a:lnTo>
                <a:lnTo>
                  <a:pt x="16200" y="10800"/>
                </a:lnTo>
                <a:lnTo>
                  <a:pt x="16200" y="0"/>
                </a:lnTo>
                <a:lnTo>
                  <a:pt x="5400" y="0"/>
                </a:lnTo>
                <a:close/>
              </a:path>
            </a:pathLst>
          </a:custGeom>
          <a:solidFill>
            <a:srgbClr val="A43757"/>
          </a:solidFill>
          <a:ln>
            <a:noFill/>
          </a:ln>
          <a:extLst>
            <a:ext uri="{91240B29-F687-4F45-9708-019B960494DF}">
              <a14:hiddenLine xmlns:a14="http://schemas.microsoft.com/office/drawing/2010/main" w="9525" cap="flat">
                <a:solidFill>
                  <a:srgbClr val="000000"/>
                </a:solidFill>
                <a:prstDash val="solid"/>
                <a:round/>
                <a:headEnd/>
                <a:tailEnd/>
              </a14:hiddenLine>
            </a:ext>
          </a:extLst>
        </p:spPr>
        <p:txBody>
          <a:bodyPr anchor="ctr" anchorCtr="1"/>
          <a:lstStyle/>
          <a:p>
            <a:endParaRPr lang="pl-PL" dirty="0"/>
          </a:p>
        </p:txBody>
      </p:sp>
      <p:sp>
        <p:nvSpPr>
          <p:cNvPr id="133123" name="Prostokąt zaokrąglony 12">
            <a:extLst>
              <a:ext uri="{FF2B5EF4-FFF2-40B4-BE49-F238E27FC236}">
                <a16:creationId xmlns="" xmlns:a16="http://schemas.microsoft.com/office/drawing/2014/main" id="{57CB6C62-EF88-4930-83A3-210403B54C7D}"/>
              </a:ext>
            </a:extLst>
          </p:cNvPr>
          <p:cNvSpPr>
            <a:spLocks/>
          </p:cNvSpPr>
          <p:nvPr/>
        </p:nvSpPr>
        <p:spPr bwMode="auto">
          <a:xfrm>
            <a:off x="1455738" y="1619481"/>
            <a:ext cx="9847262" cy="624420"/>
          </a:xfrm>
          <a:custGeom>
            <a:avLst/>
            <a:gdLst>
              <a:gd name="T0" fmla="*/ 4923631 w 9846944"/>
              <a:gd name="T1" fmla="*/ 0 h 708952"/>
              <a:gd name="T2" fmla="*/ 9847262 w 9846944"/>
              <a:gd name="T3" fmla="*/ 354806 h 708952"/>
              <a:gd name="T4" fmla="*/ 4923631 w 9846944"/>
              <a:gd name="T5" fmla="*/ 709612 h 708952"/>
              <a:gd name="T6" fmla="*/ 0 w 9846944"/>
              <a:gd name="T7" fmla="*/ 354806 h 708952"/>
              <a:gd name="T8" fmla="*/ 17694720 60000 65536"/>
              <a:gd name="T9" fmla="*/ 0 60000 65536"/>
              <a:gd name="T10" fmla="*/ 5898240 60000 65536"/>
              <a:gd name="T11" fmla="*/ 11796480 60000 65536"/>
              <a:gd name="T12" fmla="*/ 0 w 9846944"/>
              <a:gd name="T13" fmla="*/ 0 h 708952"/>
              <a:gd name="T14" fmla="*/ 9846944 w 9846944"/>
              <a:gd name="T15" fmla="*/ 708952 h 708952"/>
            </a:gdLst>
            <a:ahLst/>
            <a:cxnLst>
              <a:cxn ang="T8">
                <a:pos x="T0" y="T1"/>
              </a:cxn>
              <a:cxn ang="T9">
                <a:pos x="T2" y="T3"/>
              </a:cxn>
              <a:cxn ang="T10">
                <a:pos x="T4" y="T5"/>
              </a:cxn>
              <a:cxn ang="T11">
                <a:pos x="T6" y="T7"/>
              </a:cxn>
            </a:cxnLst>
            <a:rect l="T12" t="T13" r="T14" b="T15"/>
            <a:pathLst>
              <a:path w="9846944" h="708952">
                <a:moveTo>
                  <a:pt x="0" y="0"/>
                </a:moveTo>
                <a:lnTo>
                  <a:pt x="0" y="708952"/>
                </a:lnTo>
                <a:lnTo>
                  <a:pt x="9846944" y="708952"/>
                </a:lnTo>
                <a:lnTo>
                  <a:pt x="9846944" y="0"/>
                </a:lnTo>
                <a:lnTo>
                  <a:pt x="0" y="0"/>
                </a:lnTo>
                <a:close/>
              </a:path>
            </a:pathLst>
          </a:custGeom>
          <a:solidFill>
            <a:srgbClr val="A4375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6000" rIns="216000"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l-PL" altLang="pl-PL" sz="1500" dirty="0">
                <a:solidFill>
                  <a:schemeClr val="bg1"/>
                </a:solidFill>
                <a:latin typeface="Arial" panose="020B0604020202020204" pitchFamily="34" charset="0"/>
                <a:cs typeface="Arial" panose="020B0604020202020204" pitchFamily="34" charset="0"/>
              </a:rPr>
              <a:t>1. Część opisowa operatu, w dostosowaniu do rodzaju działalności, której dotyczy pozwolenie wodnoprawne, zawiera:</a:t>
            </a:r>
            <a:endParaRPr lang="pl-PL" altLang="pl-PL" sz="1500" b="1" dirty="0">
              <a:solidFill>
                <a:schemeClr val="bg1"/>
              </a:solidFill>
              <a:latin typeface="Arial" panose="020B0604020202020204" pitchFamily="34" charset="0"/>
              <a:cs typeface="Arial" panose="020B0604020202020204" pitchFamily="34" charset="0"/>
            </a:endParaRPr>
          </a:p>
        </p:txBody>
      </p:sp>
      <p:sp>
        <p:nvSpPr>
          <p:cNvPr id="5" name="Prostokąt 6">
            <a:extLst>
              <a:ext uri="{FF2B5EF4-FFF2-40B4-BE49-F238E27FC236}">
                <a16:creationId xmlns="" xmlns:a16="http://schemas.microsoft.com/office/drawing/2014/main" id="{6FE96BCC-1AB0-490D-9FDF-4DF87275CF69}"/>
              </a:ext>
            </a:extLst>
          </p:cNvPr>
          <p:cNvSpPr/>
          <p:nvPr/>
        </p:nvSpPr>
        <p:spPr>
          <a:xfrm>
            <a:off x="1455738" y="2472967"/>
            <a:ext cx="9847262" cy="3638253"/>
          </a:xfrm>
          <a:prstGeom prst="rect">
            <a:avLst/>
          </a:prstGeom>
          <a:solidFill>
            <a:srgbClr val="FFFFFF"/>
          </a:solidFill>
          <a:ln w="19046" cap="flat">
            <a:solidFill>
              <a:srgbClr val="A43757"/>
            </a:solidFill>
            <a:prstDash val="solid"/>
            <a:miter/>
          </a:ln>
        </p:spPr>
        <p:txBody>
          <a:bodyPr lIns="215999" rIns="216000" anchor="ctr"/>
          <a:lstStyle/>
          <a:p>
            <a:pPr eaLnBrk="1" fontAlgn="auto" hangingPunct="1">
              <a:spcBef>
                <a:spcPts val="0"/>
              </a:spcBef>
              <a:spcAft>
                <a:spcPts val="0"/>
              </a:spcAft>
              <a:defRPr sz="1800" b="0" i="0" u="none" strike="noStrike" kern="0" cap="none" spc="0" baseline="0">
                <a:solidFill>
                  <a:srgbClr val="000000"/>
                </a:solidFill>
                <a:uFillTx/>
              </a:defRPr>
            </a:pPr>
            <a:r>
              <a:rPr lang="pl-PL" sz="1400" kern="0" dirty="0">
                <a:solidFill>
                  <a:srgbClr val="6D6E71"/>
                </a:solidFill>
                <a:latin typeface="Arial"/>
              </a:rPr>
              <a:t>1) oznaczenie zakładu ubiegającego się o wydanie pozwolenia, jego siedziby i adresu;</a:t>
            </a:r>
          </a:p>
          <a:p>
            <a:pPr eaLnBrk="1" fontAlgn="auto" hangingPunct="1">
              <a:spcBef>
                <a:spcPts val="0"/>
              </a:spcBef>
              <a:spcAft>
                <a:spcPts val="0"/>
              </a:spcAft>
              <a:defRPr sz="1800" b="0" i="0" u="none" strike="noStrike" kern="0" cap="none" spc="0" baseline="0">
                <a:solidFill>
                  <a:srgbClr val="000000"/>
                </a:solidFill>
                <a:uFillTx/>
              </a:defRPr>
            </a:pPr>
            <a:r>
              <a:rPr lang="pl-PL" sz="1400" kern="0" dirty="0">
                <a:solidFill>
                  <a:srgbClr val="6D6E71"/>
                </a:solidFill>
                <a:latin typeface="Arial"/>
              </a:rPr>
              <a:t>2) wyszczególnienie:</a:t>
            </a:r>
          </a:p>
          <a:p>
            <a:pPr marL="800100" lvl="1" indent="-342900" eaLnBrk="1" fontAlgn="auto" hangingPunct="1">
              <a:spcBef>
                <a:spcPts val="0"/>
              </a:spcBef>
              <a:spcAft>
                <a:spcPts val="0"/>
              </a:spcAft>
              <a:buFont typeface="+mj-lt"/>
              <a:buAutoNum type="alphaLcParenR"/>
              <a:defRPr sz="1800" b="0" i="0" u="none" strike="noStrike" kern="0" cap="none" spc="0" baseline="0">
                <a:solidFill>
                  <a:srgbClr val="000000"/>
                </a:solidFill>
                <a:uFillTx/>
              </a:defRPr>
            </a:pPr>
            <a:r>
              <a:rPr lang="pl-PL" sz="1400" kern="0" dirty="0">
                <a:solidFill>
                  <a:srgbClr val="6D6E71"/>
                </a:solidFill>
                <a:latin typeface="Arial"/>
              </a:rPr>
              <a:t>celu i zakresu zamierzonego korzystania z wód,</a:t>
            </a:r>
          </a:p>
          <a:p>
            <a:pPr marL="800100" lvl="1" indent="-342900" eaLnBrk="1" fontAlgn="auto" hangingPunct="1">
              <a:spcBef>
                <a:spcPts val="0"/>
              </a:spcBef>
              <a:spcAft>
                <a:spcPts val="0"/>
              </a:spcAft>
              <a:buFont typeface="+mj-lt"/>
              <a:buAutoNum type="alphaLcParenR"/>
              <a:defRPr sz="1800" b="0" i="0" u="none" strike="noStrike" kern="0" cap="none" spc="0" baseline="0">
                <a:solidFill>
                  <a:srgbClr val="000000"/>
                </a:solidFill>
                <a:uFillTx/>
              </a:defRPr>
            </a:pPr>
            <a:r>
              <a:rPr lang="pl-PL" sz="1400" kern="0" dirty="0">
                <a:solidFill>
                  <a:srgbClr val="6D6E71"/>
                </a:solidFill>
                <a:latin typeface="Arial"/>
              </a:rPr>
              <a:t>celu i rodzaju planowanych do wykonania urządzeń wodnych lub robót,</a:t>
            </a:r>
          </a:p>
          <a:p>
            <a:pPr marL="800100" lvl="1" indent="-342900" eaLnBrk="1" fontAlgn="auto" hangingPunct="1">
              <a:spcBef>
                <a:spcPts val="0"/>
              </a:spcBef>
              <a:spcAft>
                <a:spcPts val="0"/>
              </a:spcAft>
              <a:buFont typeface="+mj-lt"/>
              <a:buAutoNum type="alphaLcParenR"/>
              <a:defRPr sz="1800" b="0" i="0" u="none" strike="noStrike" kern="0" cap="none" spc="0" baseline="0">
                <a:solidFill>
                  <a:srgbClr val="000000"/>
                </a:solidFill>
                <a:uFillTx/>
              </a:defRPr>
            </a:pPr>
            <a:r>
              <a:rPr lang="pl-PL" sz="1400" kern="0" dirty="0">
                <a:solidFill>
                  <a:srgbClr val="6D6E71"/>
                </a:solidFill>
                <a:latin typeface="Arial"/>
              </a:rPr>
              <a:t>rodzaju urządzeń pomiarowych oraz znaków żeglugowych,</a:t>
            </a:r>
          </a:p>
          <a:p>
            <a:pPr marL="800100" lvl="1" indent="-342900" eaLnBrk="1" fontAlgn="auto" hangingPunct="1">
              <a:spcBef>
                <a:spcPts val="0"/>
              </a:spcBef>
              <a:spcAft>
                <a:spcPts val="0"/>
              </a:spcAft>
              <a:buFont typeface="+mj-lt"/>
              <a:buAutoNum type="alphaLcParenR"/>
              <a:defRPr sz="1800" b="0" i="0" u="none" strike="noStrike" kern="0" cap="none" spc="0" baseline="0">
                <a:solidFill>
                  <a:srgbClr val="000000"/>
                </a:solidFill>
                <a:uFillTx/>
              </a:defRPr>
            </a:pPr>
            <a:r>
              <a:rPr lang="pl-PL" sz="1400" kern="0" dirty="0">
                <a:solidFill>
                  <a:srgbClr val="6D6E71"/>
                </a:solidFill>
                <a:latin typeface="Arial"/>
              </a:rPr>
              <a:t>rodzaju i zasięgu oddziaływania zamierzonego korzystania z wód lub planowanych do wykonania urządzeń wodnych,</a:t>
            </a:r>
          </a:p>
          <a:p>
            <a:pPr marL="800100" lvl="1" indent="-342900" eaLnBrk="1" fontAlgn="auto" hangingPunct="1">
              <a:spcBef>
                <a:spcPts val="0"/>
              </a:spcBef>
              <a:spcAft>
                <a:spcPts val="0"/>
              </a:spcAft>
              <a:buFont typeface="+mj-lt"/>
              <a:buAutoNum type="alphaLcParenR"/>
              <a:defRPr sz="1800" b="0" i="0" u="none" strike="noStrike" kern="0" cap="none" spc="0" baseline="0">
                <a:solidFill>
                  <a:srgbClr val="000000"/>
                </a:solidFill>
                <a:uFillTx/>
              </a:defRPr>
            </a:pPr>
            <a:r>
              <a:rPr lang="pl-PL" sz="1400" kern="0" dirty="0">
                <a:solidFill>
                  <a:srgbClr val="6D6E71"/>
                </a:solidFill>
                <a:latin typeface="Arial"/>
              </a:rPr>
              <a:t>stanu prawnego nieruchomości usytuowanych w zasięgu oddziaływania zamierzonego korzystania z wód lub planowanych do wykonania urządzeń wodnych, z podaniem siedzib i adresów ich właścicieli, zgodnie z ewidencją gruntów i budynków,</a:t>
            </a:r>
          </a:p>
          <a:p>
            <a:pPr marL="800100" lvl="1" indent="-342900" eaLnBrk="1" fontAlgn="auto" hangingPunct="1">
              <a:spcBef>
                <a:spcPts val="0"/>
              </a:spcBef>
              <a:spcAft>
                <a:spcPts val="0"/>
              </a:spcAft>
              <a:buFont typeface="+mj-lt"/>
              <a:buAutoNum type="alphaLcParenR"/>
              <a:defRPr sz="1800" b="0" i="0" u="none" strike="noStrike" kern="0" cap="none" spc="0" baseline="0">
                <a:solidFill>
                  <a:srgbClr val="000000"/>
                </a:solidFill>
                <a:uFillTx/>
              </a:defRPr>
            </a:pPr>
            <a:r>
              <a:rPr lang="pl-PL" sz="1400" kern="0" dirty="0">
                <a:solidFill>
                  <a:srgbClr val="6D6E71"/>
                </a:solidFill>
                <a:latin typeface="Arial"/>
              </a:rPr>
              <a:t>obowiązków ubiegającego się o wydanie pozwolenia wodnoprawnego w stosunku do osób trzecich;</a:t>
            </a:r>
          </a:p>
          <a:p>
            <a:pPr eaLnBrk="1" fontAlgn="auto" hangingPunct="1">
              <a:spcBef>
                <a:spcPts val="0"/>
              </a:spcBef>
              <a:spcAft>
                <a:spcPts val="0"/>
              </a:spcAft>
              <a:defRPr sz="1800" b="0" i="0" u="none" strike="noStrike" kern="0" cap="none" spc="0" baseline="0">
                <a:solidFill>
                  <a:srgbClr val="000000"/>
                </a:solidFill>
                <a:uFillTx/>
              </a:defRPr>
            </a:pPr>
            <a:r>
              <a:rPr lang="pl-PL" sz="1400" kern="0" dirty="0">
                <a:solidFill>
                  <a:srgbClr val="6D6E71"/>
                </a:solidFill>
                <a:latin typeface="Arial"/>
              </a:rPr>
              <a:t>3) opis i lokalizację urządzenia wodnego, w tym nazwę lub numer obrębu ewidencyjnego z numerem lub numerami działek ewidencyjnych oraz współrzędne;</a:t>
            </a:r>
          </a:p>
          <a:p>
            <a:pPr eaLnBrk="1" fontAlgn="auto" hangingPunct="1">
              <a:spcBef>
                <a:spcPts val="0"/>
              </a:spcBef>
              <a:spcAft>
                <a:spcPts val="0"/>
              </a:spcAft>
              <a:defRPr sz="1800" b="0" i="0" u="none" strike="noStrike" kern="0" cap="none" spc="0" baseline="0">
                <a:solidFill>
                  <a:srgbClr val="000000"/>
                </a:solidFill>
                <a:uFillTx/>
              </a:defRPr>
            </a:pPr>
            <a:r>
              <a:rPr lang="pl-PL" sz="1400" kern="0" dirty="0">
                <a:solidFill>
                  <a:srgbClr val="6D6E71"/>
                </a:solidFill>
                <a:latin typeface="Arial"/>
              </a:rPr>
              <a:t>4) charakterystykę wód objętych pozwoleniem wodnoprawnym;</a:t>
            </a:r>
          </a:p>
          <a:p>
            <a:pPr eaLnBrk="1" fontAlgn="auto" hangingPunct="1">
              <a:spcBef>
                <a:spcPts val="0"/>
              </a:spcBef>
              <a:spcAft>
                <a:spcPts val="0"/>
              </a:spcAft>
              <a:defRPr sz="1800" b="0" i="0" u="none" strike="noStrike" kern="0" cap="none" spc="0" baseline="0">
                <a:solidFill>
                  <a:srgbClr val="000000"/>
                </a:solidFill>
                <a:uFillTx/>
              </a:defRPr>
            </a:pPr>
            <a:r>
              <a:rPr lang="pl-PL" sz="1400" kern="0" dirty="0">
                <a:solidFill>
                  <a:srgbClr val="6D6E71"/>
                </a:solidFill>
                <a:latin typeface="Arial"/>
              </a:rPr>
              <a:t>5) charakterystykę odbiornika ścieków objętego pozwoleniem wodnoprawnym;</a:t>
            </a:r>
            <a:endParaRPr lang="pl-PL" sz="1100" kern="0" dirty="0">
              <a:solidFill>
                <a:srgbClr val="6D6E71"/>
              </a:solidFill>
              <a:latin typeface="Arial"/>
            </a:endParaRPr>
          </a:p>
        </p:txBody>
      </p:sp>
      <p:sp>
        <p:nvSpPr>
          <p:cNvPr id="133125" name="Symbol zastępczy tekstu 1">
            <a:extLst>
              <a:ext uri="{FF2B5EF4-FFF2-40B4-BE49-F238E27FC236}">
                <a16:creationId xmlns="" xmlns:a16="http://schemas.microsoft.com/office/drawing/2014/main" id="{7D6940B5-8DF8-4B2F-A65B-D7F90E3C5CBC}"/>
              </a:ext>
            </a:extLst>
          </p:cNvPr>
          <p:cNvSpPr txBox="1">
            <a:spLocks noChangeArrowheads="1"/>
          </p:cNvSpPr>
          <p:nvPr/>
        </p:nvSpPr>
        <p:spPr bwMode="auto">
          <a:xfrm>
            <a:off x="1854199" y="746780"/>
            <a:ext cx="88265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0" fontAlgn="auto" hangingPunct="1">
              <a:spcBef>
                <a:spcPts val="0"/>
              </a:spcBef>
              <a:spcAft>
                <a:spcPts val="0"/>
              </a:spcAft>
              <a:defRPr sz="1800" b="0" i="0" u="none" strike="noStrike" kern="0" cap="none" spc="0" baseline="0">
                <a:solidFill>
                  <a:srgbClr val="000000"/>
                </a:solidFill>
                <a:uFillTx/>
              </a:defRPr>
            </a:pPr>
            <a:r>
              <a:rPr lang="pl-PL" sz="1600" dirty="0">
                <a:solidFill>
                  <a:srgbClr val="6D6E71"/>
                </a:solidFill>
                <a:latin typeface="Arial"/>
              </a:rPr>
              <a:t>OPERAT WODNOPRAWNY </a:t>
            </a:r>
            <a:br>
              <a:rPr lang="pl-PL" sz="1600" dirty="0">
                <a:solidFill>
                  <a:srgbClr val="6D6E71"/>
                </a:solidFill>
                <a:latin typeface="Arial"/>
              </a:rPr>
            </a:br>
            <a:r>
              <a:rPr lang="pl-PL" sz="1600" b="1" dirty="0">
                <a:solidFill>
                  <a:srgbClr val="6D6E71"/>
                </a:solidFill>
                <a:latin typeface="Arial"/>
              </a:rPr>
              <a:t>CZĘŚĆ OPISOWA</a:t>
            </a:r>
            <a:endParaRPr lang="pl-PL" sz="1600" dirty="0">
              <a:solidFill>
                <a:srgbClr val="6D6E71"/>
              </a:solidFill>
              <a:latin typeface="Arial"/>
            </a:endParaRPr>
          </a:p>
        </p:txBody>
      </p:sp>
      <p:sp>
        <p:nvSpPr>
          <p:cNvPr id="7" name="Prostokąt 21">
            <a:extLst>
              <a:ext uri="{FF2B5EF4-FFF2-40B4-BE49-F238E27FC236}">
                <a16:creationId xmlns="" xmlns:a16="http://schemas.microsoft.com/office/drawing/2014/main" id="{C39B0407-BD2D-4E73-8C02-41ECA098537B}"/>
              </a:ext>
            </a:extLst>
          </p:cNvPr>
          <p:cNvSpPr/>
          <p:nvPr/>
        </p:nvSpPr>
        <p:spPr>
          <a:xfrm>
            <a:off x="10944224" y="6489699"/>
            <a:ext cx="1247775" cy="244131"/>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1200" b="1" i="0" u="none" strike="noStrike" kern="1200" cap="none" spc="0" baseline="0" dirty="0">
                <a:solidFill>
                  <a:srgbClr val="FFFFFF"/>
                </a:solidFill>
                <a:uFillTx/>
                <a:latin typeface="Arial"/>
              </a:rPr>
              <a:t>Art. </a:t>
            </a:r>
            <a:r>
              <a:rPr lang="pl-PL" sz="1200" b="1" dirty="0">
                <a:solidFill>
                  <a:srgbClr val="FFFFFF"/>
                </a:solidFill>
                <a:latin typeface="Arial"/>
              </a:rPr>
              <a:t>409 </a:t>
            </a:r>
            <a:r>
              <a:rPr lang="pl-PL" sz="1200" b="1" i="0" u="none" strike="noStrike" kern="1200" cap="none" spc="0" baseline="0" dirty="0">
                <a:solidFill>
                  <a:srgbClr val="FFFFFF"/>
                </a:solidFill>
                <a:uFillTx/>
                <a:latin typeface="Arial"/>
              </a:rPr>
              <a:t>nPW</a:t>
            </a:r>
          </a:p>
        </p:txBody>
      </p:sp>
    </p:spTree>
    <p:extLst>
      <p:ext uri="{BB962C8B-B14F-4D97-AF65-F5344CB8AC3E}">
        <p14:creationId xmlns:p14="http://schemas.microsoft.com/office/powerpoint/2010/main" val="12425847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trzałka w dół 2">
            <a:extLst>
              <a:ext uri="{FF2B5EF4-FFF2-40B4-BE49-F238E27FC236}">
                <a16:creationId xmlns="" xmlns:a16="http://schemas.microsoft.com/office/drawing/2014/main" id="{B9B19477-6732-4E71-A5EF-EBE4B5B8C7F3}"/>
              </a:ext>
            </a:extLst>
          </p:cNvPr>
          <p:cNvSpPr>
            <a:spLocks/>
          </p:cNvSpPr>
          <p:nvPr/>
        </p:nvSpPr>
        <p:spPr bwMode="auto">
          <a:xfrm>
            <a:off x="6096000" y="2099903"/>
            <a:ext cx="311341" cy="373063"/>
          </a:xfrm>
          <a:custGeom>
            <a:avLst/>
            <a:gdLst>
              <a:gd name="T0" fmla="*/ 9013362 w 21600"/>
              <a:gd name="T1" fmla="*/ 0 h 21600"/>
              <a:gd name="T2" fmla="*/ 18026724 w 21600"/>
              <a:gd name="T3" fmla="*/ 8964347 h 21600"/>
              <a:gd name="T4" fmla="*/ 9013362 w 21600"/>
              <a:gd name="T5" fmla="*/ 17928693 h 21600"/>
              <a:gd name="T6" fmla="*/ 0 w 21600"/>
              <a:gd name="T7" fmla="*/ 8964347 h 21600"/>
              <a:gd name="T8" fmla="*/ 0 w 21600"/>
              <a:gd name="T9" fmla="*/ 8964347 h 21600"/>
              <a:gd name="T10" fmla="*/ 18026724 w 21600"/>
              <a:gd name="T11" fmla="*/ 8964347 h 21600"/>
              <a:gd name="T12" fmla="*/ 17694720 60000 65536"/>
              <a:gd name="T13" fmla="*/ 0 60000 65536"/>
              <a:gd name="T14" fmla="*/ 5898240 60000 65536"/>
              <a:gd name="T15" fmla="*/ 11796480 60000 65536"/>
              <a:gd name="T16" fmla="*/ 11796480 60000 65536"/>
              <a:gd name="T17" fmla="*/ 0 60000 65536"/>
              <a:gd name="T18" fmla="*/ 5400 w 21600"/>
              <a:gd name="T19" fmla="*/ 0 h 21600"/>
              <a:gd name="T20" fmla="*/ 16200 w 21600"/>
              <a:gd name="T21" fmla="*/ 162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400" y="0"/>
                </a:moveTo>
                <a:lnTo>
                  <a:pt x="5400" y="10800"/>
                </a:lnTo>
                <a:lnTo>
                  <a:pt x="0" y="10800"/>
                </a:lnTo>
                <a:lnTo>
                  <a:pt x="10800" y="21600"/>
                </a:lnTo>
                <a:lnTo>
                  <a:pt x="21600" y="10800"/>
                </a:lnTo>
                <a:lnTo>
                  <a:pt x="16200" y="10800"/>
                </a:lnTo>
                <a:lnTo>
                  <a:pt x="16200" y="0"/>
                </a:lnTo>
                <a:lnTo>
                  <a:pt x="5400" y="0"/>
                </a:lnTo>
                <a:close/>
              </a:path>
            </a:pathLst>
          </a:custGeom>
          <a:solidFill>
            <a:srgbClr val="A43757"/>
          </a:solidFill>
          <a:ln>
            <a:noFill/>
          </a:ln>
          <a:extLst>
            <a:ext uri="{91240B29-F687-4F45-9708-019B960494DF}">
              <a14:hiddenLine xmlns:a14="http://schemas.microsoft.com/office/drawing/2010/main" w="9525" cap="flat">
                <a:solidFill>
                  <a:srgbClr val="000000"/>
                </a:solidFill>
                <a:prstDash val="solid"/>
                <a:round/>
                <a:headEnd/>
                <a:tailEnd/>
              </a14:hiddenLine>
            </a:ext>
          </a:extLst>
        </p:spPr>
        <p:txBody>
          <a:bodyPr anchor="ctr" anchorCtr="1"/>
          <a:lstStyle/>
          <a:p>
            <a:endParaRPr lang="pl-PL" dirty="0"/>
          </a:p>
        </p:txBody>
      </p:sp>
      <p:sp>
        <p:nvSpPr>
          <p:cNvPr id="133123" name="Prostokąt zaokrąglony 12">
            <a:extLst>
              <a:ext uri="{FF2B5EF4-FFF2-40B4-BE49-F238E27FC236}">
                <a16:creationId xmlns="" xmlns:a16="http://schemas.microsoft.com/office/drawing/2014/main" id="{57CB6C62-EF88-4930-83A3-210403B54C7D}"/>
              </a:ext>
            </a:extLst>
          </p:cNvPr>
          <p:cNvSpPr>
            <a:spLocks/>
          </p:cNvSpPr>
          <p:nvPr/>
        </p:nvSpPr>
        <p:spPr bwMode="auto">
          <a:xfrm>
            <a:off x="1455738" y="1619481"/>
            <a:ext cx="9847262" cy="624420"/>
          </a:xfrm>
          <a:custGeom>
            <a:avLst/>
            <a:gdLst>
              <a:gd name="T0" fmla="*/ 4923631 w 9846944"/>
              <a:gd name="T1" fmla="*/ 0 h 708952"/>
              <a:gd name="T2" fmla="*/ 9847262 w 9846944"/>
              <a:gd name="T3" fmla="*/ 354806 h 708952"/>
              <a:gd name="T4" fmla="*/ 4923631 w 9846944"/>
              <a:gd name="T5" fmla="*/ 709612 h 708952"/>
              <a:gd name="T6" fmla="*/ 0 w 9846944"/>
              <a:gd name="T7" fmla="*/ 354806 h 708952"/>
              <a:gd name="T8" fmla="*/ 17694720 60000 65536"/>
              <a:gd name="T9" fmla="*/ 0 60000 65536"/>
              <a:gd name="T10" fmla="*/ 5898240 60000 65536"/>
              <a:gd name="T11" fmla="*/ 11796480 60000 65536"/>
              <a:gd name="T12" fmla="*/ 0 w 9846944"/>
              <a:gd name="T13" fmla="*/ 0 h 708952"/>
              <a:gd name="T14" fmla="*/ 9846944 w 9846944"/>
              <a:gd name="T15" fmla="*/ 708952 h 708952"/>
            </a:gdLst>
            <a:ahLst/>
            <a:cxnLst>
              <a:cxn ang="T8">
                <a:pos x="T0" y="T1"/>
              </a:cxn>
              <a:cxn ang="T9">
                <a:pos x="T2" y="T3"/>
              </a:cxn>
              <a:cxn ang="T10">
                <a:pos x="T4" y="T5"/>
              </a:cxn>
              <a:cxn ang="T11">
                <a:pos x="T6" y="T7"/>
              </a:cxn>
            </a:cxnLst>
            <a:rect l="T12" t="T13" r="T14" b="T15"/>
            <a:pathLst>
              <a:path w="9846944" h="708952">
                <a:moveTo>
                  <a:pt x="0" y="0"/>
                </a:moveTo>
                <a:lnTo>
                  <a:pt x="0" y="708952"/>
                </a:lnTo>
                <a:lnTo>
                  <a:pt x="9846944" y="708952"/>
                </a:lnTo>
                <a:lnTo>
                  <a:pt x="9846944" y="0"/>
                </a:lnTo>
                <a:lnTo>
                  <a:pt x="0" y="0"/>
                </a:lnTo>
                <a:close/>
              </a:path>
            </a:pathLst>
          </a:custGeom>
          <a:solidFill>
            <a:srgbClr val="A4375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6000" rIns="216000"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l-PL" altLang="pl-PL" sz="1500" dirty="0">
                <a:solidFill>
                  <a:schemeClr val="bg1"/>
                </a:solidFill>
                <a:latin typeface="Arial" panose="020B0604020202020204" pitchFamily="34" charset="0"/>
                <a:cs typeface="Arial" panose="020B0604020202020204" pitchFamily="34" charset="0"/>
              </a:rPr>
              <a:t>1. Część opisowa operatu, w dostosowaniu do rodzaju działalności, której dotyczy pozwolenie wodnoprawne, zawiera:</a:t>
            </a:r>
            <a:endParaRPr lang="pl-PL" altLang="pl-PL" sz="1500" b="1" dirty="0">
              <a:solidFill>
                <a:schemeClr val="bg1"/>
              </a:solidFill>
              <a:latin typeface="Arial" panose="020B0604020202020204" pitchFamily="34" charset="0"/>
              <a:cs typeface="Arial" panose="020B0604020202020204" pitchFamily="34" charset="0"/>
            </a:endParaRPr>
          </a:p>
        </p:txBody>
      </p:sp>
      <p:sp>
        <p:nvSpPr>
          <p:cNvPr id="5" name="Prostokąt 6">
            <a:extLst>
              <a:ext uri="{FF2B5EF4-FFF2-40B4-BE49-F238E27FC236}">
                <a16:creationId xmlns="" xmlns:a16="http://schemas.microsoft.com/office/drawing/2014/main" id="{6FE96BCC-1AB0-490D-9FDF-4DF87275CF69}"/>
              </a:ext>
            </a:extLst>
          </p:cNvPr>
          <p:cNvSpPr/>
          <p:nvPr/>
        </p:nvSpPr>
        <p:spPr>
          <a:xfrm>
            <a:off x="1455738" y="2472967"/>
            <a:ext cx="9847262" cy="4175798"/>
          </a:xfrm>
          <a:prstGeom prst="rect">
            <a:avLst/>
          </a:prstGeom>
          <a:solidFill>
            <a:srgbClr val="FFFFFF"/>
          </a:solidFill>
          <a:ln w="19046" cap="flat">
            <a:solidFill>
              <a:srgbClr val="A43757"/>
            </a:solidFill>
            <a:prstDash val="solid"/>
            <a:miter/>
          </a:ln>
        </p:spPr>
        <p:txBody>
          <a:bodyPr lIns="215999" rIns="216000" anchor="ctr"/>
          <a:lstStyle/>
          <a:p>
            <a:pPr eaLnBrk="1" fontAlgn="auto" hangingPunct="1">
              <a:spcBef>
                <a:spcPts val="0"/>
              </a:spcBef>
              <a:spcAft>
                <a:spcPts val="0"/>
              </a:spcAft>
              <a:defRPr sz="1800" b="0" i="0" u="none" strike="noStrike" kern="0" cap="none" spc="0" baseline="0">
                <a:solidFill>
                  <a:srgbClr val="000000"/>
                </a:solidFill>
                <a:uFillTx/>
              </a:defRPr>
            </a:pPr>
            <a:r>
              <a:rPr lang="pl-PL" sz="1400" kern="0" dirty="0">
                <a:solidFill>
                  <a:srgbClr val="6D6E71"/>
                </a:solidFill>
                <a:latin typeface="Arial"/>
              </a:rPr>
              <a:t>6) ustalenia wynikające z:</a:t>
            </a:r>
          </a:p>
          <a:p>
            <a:pPr marL="800100" lvl="1" indent="-342900" eaLnBrk="1" fontAlgn="auto" hangingPunct="1">
              <a:spcBef>
                <a:spcPts val="0"/>
              </a:spcBef>
              <a:spcAft>
                <a:spcPts val="0"/>
              </a:spcAft>
              <a:buFont typeface="+mj-lt"/>
              <a:buAutoNum type="alphaLcParenR"/>
              <a:defRPr sz="1800" b="0" i="0" u="none" strike="noStrike" kern="0" cap="none" spc="0" baseline="0">
                <a:solidFill>
                  <a:srgbClr val="000000"/>
                </a:solidFill>
                <a:uFillTx/>
              </a:defRPr>
            </a:pPr>
            <a:r>
              <a:rPr lang="pl-PL" sz="1400" kern="0" dirty="0">
                <a:solidFill>
                  <a:srgbClr val="6D6E71"/>
                </a:solidFill>
                <a:latin typeface="Arial"/>
              </a:rPr>
              <a:t>planu gospodarowania wodami na obszarze dorzecza,</a:t>
            </a:r>
          </a:p>
          <a:p>
            <a:pPr marL="800100" lvl="1" indent="-342900" eaLnBrk="1" fontAlgn="auto" hangingPunct="1">
              <a:spcBef>
                <a:spcPts val="0"/>
              </a:spcBef>
              <a:spcAft>
                <a:spcPts val="0"/>
              </a:spcAft>
              <a:buFont typeface="+mj-lt"/>
              <a:buAutoNum type="alphaLcParenR"/>
              <a:defRPr sz="1800" b="0" i="0" u="none" strike="noStrike" kern="0" cap="none" spc="0" baseline="0">
                <a:solidFill>
                  <a:srgbClr val="000000"/>
                </a:solidFill>
                <a:uFillTx/>
              </a:defRPr>
            </a:pPr>
            <a:r>
              <a:rPr lang="pl-PL" sz="1400" kern="0" dirty="0">
                <a:solidFill>
                  <a:srgbClr val="6D6E71"/>
                </a:solidFill>
                <a:latin typeface="Arial"/>
              </a:rPr>
              <a:t>planu zarządzania ryzykiem powodziowym,</a:t>
            </a:r>
          </a:p>
          <a:p>
            <a:pPr marL="800100" lvl="1" indent="-342900" eaLnBrk="1" fontAlgn="auto" hangingPunct="1">
              <a:spcBef>
                <a:spcPts val="0"/>
              </a:spcBef>
              <a:spcAft>
                <a:spcPts val="0"/>
              </a:spcAft>
              <a:buFont typeface="+mj-lt"/>
              <a:buAutoNum type="alphaLcParenR"/>
              <a:defRPr sz="1800" b="0" i="0" u="none" strike="noStrike" kern="0" cap="none" spc="0" baseline="0">
                <a:solidFill>
                  <a:srgbClr val="000000"/>
                </a:solidFill>
                <a:uFillTx/>
              </a:defRPr>
            </a:pPr>
            <a:r>
              <a:rPr lang="pl-PL" sz="1400" kern="0" dirty="0">
                <a:solidFill>
                  <a:srgbClr val="6D6E71"/>
                </a:solidFill>
                <a:latin typeface="Arial"/>
              </a:rPr>
              <a:t>planu przeciwdziałania skutkom suszy,</a:t>
            </a:r>
          </a:p>
          <a:p>
            <a:pPr marL="800100" lvl="1" indent="-342900" eaLnBrk="1" fontAlgn="auto" hangingPunct="1">
              <a:spcBef>
                <a:spcPts val="0"/>
              </a:spcBef>
              <a:spcAft>
                <a:spcPts val="0"/>
              </a:spcAft>
              <a:buFont typeface="+mj-lt"/>
              <a:buAutoNum type="alphaLcParenR"/>
              <a:defRPr sz="1800" b="0" i="0" u="none" strike="noStrike" kern="0" cap="none" spc="0" baseline="0">
                <a:solidFill>
                  <a:srgbClr val="000000"/>
                </a:solidFill>
                <a:uFillTx/>
              </a:defRPr>
            </a:pPr>
            <a:r>
              <a:rPr lang="pl-PL" sz="1400" kern="0" dirty="0">
                <a:solidFill>
                  <a:srgbClr val="6D6E71"/>
                </a:solidFill>
                <a:latin typeface="Arial"/>
              </a:rPr>
              <a:t>programu ochrony wód morskich,</a:t>
            </a:r>
          </a:p>
          <a:p>
            <a:pPr marL="800100" lvl="1" indent="-342900" eaLnBrk="1" fontAlgn="auto" hangingPunct="1">
              <a:spcBef>
                <a:spcPts val="0"/>
              </a:spcBef>
              <a:spcAft>
                <a:spcPts val="0"/>
              </a:spcAft>
              <a:buFont typeface="+mj-lt"/>
              <a:buAutoNum type="alphaLcParenR"/>
              <a:defRPr sz="1800" b="0" i="0" u="none" strike="noStrike" kern="0" cap="none" spc="0" baseline="0">
                <a:solidFill>
                  <a:srgbClr val="000000"/>
                </a:solidFill>
                <a:uFillTx/>
              </a:defRPr>
            </a:pPr>
            <a:r>
              <a:rPr lang="pl-PL" sz="1400" kern="0" dirty="0">
                <a:solidFill>
                  <a:srgbClr val="6D6E71"/>
                </a:solidFill>
                <a:latin typeface="Arial"/>
              </a:rPr>
              <a:t>krajowego programu oczyszczania ścieków komunalnych,</a:t>
            </a:r>
          </a:p>
          <a:p>
            <a:pPr marL="800100" lvl="1" indent="-342900" eaLnBrk="1" fontAlgn="auto" hangingPunct="1">
              <a:spcBef>
                <a:spcPts val="0"/>
              </a:spcBef>
              <a:spcAft>
                <a:spcPts val="0"/>
              </a:spcAft>
              <a:buFont typeface="+mj-lt"/>
              <a:buAutoNum type="alphaLcParenR"/>
              <a:defRPr sz="1800" b="0" i="0" u="none" strike="noStrike" kern="0" cap="none" spc="0" baseline="0">
                <a:solidFill>
                  <a:srgbClr val="000000"/>
                </a:solidFill>
                <a:uFillTx/>
              </a:defRPr>
            </a:pPr>
            <a:r>
              <a:rPr lang="pl-PL" sz="1400" kern="0" dirty="0">
                <a:solidFill>
                  <a:srgbClr val="6D6E71"/>
                </a:solidFill>
                <a:latin typeface="Arial"/>
              </a:rPr>
              <a:t>planu lub programu rozwoju śródlądowych dróg wodnych o szczególnym znaczeniu transportowym;</a:t>
            </a:r>
          </a:p>
          <a:p>
            <a:pPr eaLnBrk="1" fontAlgn="auto" hangingPunct="1">
              <a:spcBef>
                <a:spcPts val="0"/>
              </a:spcBef>
              <a:spcAft>
                <a:spcPts val="0"/>
              </a:spcAft>
              <a:defRPr sz="1800" b="0" i="0" u="none" strike="noStrike" kern="0" cap="none" spc="0" baseline="0">
                <a:solidFill>
                  <a:srgbClr val="000000"/>
                </a:solidFill>
                <a:uFillTx/>
              </a:defRPr>
            </a:pPr>
            <a:r>
              <a:rPr lang="pl-PL" sz="1400" kern="0" dirty="0">
                <a:solidFill>
                  <a:srgbClr val="6D6E71"/>
                </a:solidFill>
                <a:latin typeface="Arial"/>
              </a:rPr>
              <a:t>7) określenie wpływu planowanych do wykonania urządzeń wodnych lub korzystania z wód na wody powierzchniowe oraz wody podziemne, w szczególności na stan tych wód i realizację celów środowiskowych dla nich określonych;</a:t>
            </a:r>
          </a:p>
          <a:p>
            <a:pPr eaLnBrk="1" fontAlgn="auto" hangingPunct="1">
              <a:spcBef>
                <a:spcPts val="0"/>
              </a:spcBef>
              <a:spcAft>
                <a:spcPts val="0"/>
              </a:spcAft>
              <a:defRPr sz="1800" b="0" i="0" u="none" strike="noStrike" kern="0" cap="none" spc="0" baseline="0">
                <a:solidFill>
                  <a:srgbClr val="000000"/>
                </a:solidFill>
                <a:uFillTx/>
              </a:defRPr>
            </a:pPr>
            <a:r>
              <a:rPr lang="pl-PL" sz="1400" kern="0" dirty="0">
                <a:solidFill>
                  <a:srgbClr val="6D6E71"/>
                </a:solidFill>
                <a:latin typeface="Arial"/>
              </a:rPr>
              <a:t>8) wielkość przepływu nienaruszalnego, sposób jego obliczania oraz odczytywania jego wartości w miejscu korzystania z wód;</a:t>
            </a:r>
          </a:p>
          <a:p>
            <a:pPr eaLnBrk="1" fontAlgn="auto" hangingPunct="1">
              <a:spcBef>
                <a:spcPts val="0"/>
              </a:spcBef>
              <a:spcAft>
                <a:spcPts val="0"/>
              </a:spcAft>
              <a:defRPr sz="1800" b="0" i="0" u="none" strike="noStrike" kern="0" cap="none" spc="0" baseline="0">
                <a:solidFill>
                  <a:srgbClr val="000000"/>
                </a:solidFill>
                <a:uFillTx/>
              </a:defRPr>
            </a:pPr>
            <a:r>
              <a:rPr lang="pl-PL" sz="1400" kern="0" dirty="0">
                <a:solidFill>
                  <a:srgbClr val="6D6E71"/>
                </a:solidFill>
                <a:latin typeface="Arial"/>
              </a:rPr>
              <a:t>9) wielkość średniego niskiego przepływu z wielolecia (SNQ) lub zasobu wód podziemnych;</a:t>
            </a:r>
          </a:p>
          <a:p>
            <a:pPr eaLnBrk="1" fontAlgn="auto" hangingPunct="1">
              <a:spcBef>
                <a:spcPts val="0"/>
              </a:spcBef>
              <a:spcAft>
                <a:spcPts val="0"/>
              </a:spcAft>
              <a:defRPr sz="1800" b="0" i="0" u="none" strike="noStrike" kern="0" cap="none" spc="0" baseline="0">
                <a:solidFill>
                  <a:srgbClr val="000000"/>
                </a:solidFill>
                <a:uFillTx/>
              </a:defRPr>
            </a:pPr>
            <a:r>
              <a:rPr lang="pl-PL" sz="1400" kern="0" dirty="0">
                <a:solidFill>
                  <a:srgbClr val="6D6E71"/>
                </a:solidFill>
                <a:latin typeface="Arial"/>
              </a:rPr>
              <a:t>10) planowany okres rozruchu, sposób postępowania w przypadku rozruchu, zatrzymania działalności lub awarii urządzeń istotnych dla realizacji pozwolenia wodnoprawnego, a także rozmiar i warunki korzystania z wód oraz urządzeń wodnych w tych sytuacjach wraz z maksymalnym, dopuszczalnym czasem ich trwania;</a:t>
            </a:r>
          </a:p>
          <a:p>
            <a:pPr eaLnBrk="1" fontAlgn="auto" hangingPunct="1">
              <a:spcBef>
                <a:spcPts val="0"/>
              </a:spcBef>
              <a:spcAft>
                <a:spcPts val="0"/>
              </a:spcAft>
              <a:defRPr sz="1800" b="0" i="0" u="none" strike="noStrike" kern="0" cap="none" spc="0" baseline="0">
                <a:solidFill>
                  <a:srgbClr val="000000"/>
                </a:solidFill>
                <a:uFillTx/>
              </a:defRPr>
            </a:pPr>
            <a:r>
              <a:rPr lang="pl-PL" sz="1400" kern="0" dirty="0">
                <a:solidFill>
                  <a:srgbClr val="6D6E71"/>
                </a:solidFill>
                <a:latin typeface="Arial"/>
              </a:rPr>
              <a:t>11) informację o formach ochrony przyrody utworzonych lub ustanowionych na podstawie przepisów ustawy z dnia 16 kwietnia 2004 r. o ochronie przyrody, występujących w zasięgu oddziaływania zamierzonego korzystania z wód lub planowanych do wykonania urządzeń wodnych.</a:t>
            </a:r>
            <a:endParaRPr lang="pl-PL" sz="1100" kern="0" dirty="0">
              <a:solidFill>
                <a:srgbClr val="6D6E71"/>
              </a:solidFill>
              <a:latin typeface="Arial"/>
            </a:endParaRPr>
          </a:p>
        </p:txBody>
      </p:sp>
      <p:sp>
        <p:nvSpPr>
          <p:cNvPr id="133125" name="Symbol zastępczy tekstu 1">
            <a:extLst>
              <a:ext uri="{FF2B5EF4-FFF2-40B4-BE49-F238E27FC236}">
                <a16:creationId xmlns="" xmlns:a16="http://schemas.microsoft.com/office/drawing/2014/main" id="{7D6940B5-8DF8-4B2F-A65B-D7F90E3C5CBC}"/>
              </a:ext>
            </a:extLst>
          </p:cNvPr>
          <p:cNvSpPr txBox="1">
            <a:spLocks noChangeArrowheads="1"/>
          </p:cNvSpPr>
          <p:nvPr/>
        </p:nvSpPr>
        <p:spPr bwMode="auto">
          <a:xfrm>
            <a:off x="1854199" y="746780"/>
            <a:ext cx="88265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0" fontAlgn="auto" hangingPunct="1">
              <a:spcBef>
                <a:spcPts val="0"/>
              </a:spcBef>
              <a:spcAft>
                <a:spcPts val="0"/>
              </a:spcAft>
              <a:defRPr sz="1800" b="0" i="0" u="none" strike="noStrike" kern="0" cap="none" spc="0" baseline="0">
                <a:solidFill>
                  <a:srgbClr val="000000"/>
                </a:solidFill>
                <a:uFillTx/>
              </a:defRPr>
            </a:pPr>
            <a:r>
              <a:rPr lang="pl-PL" sz="1600" dirty="0">
                <a:solidFill>
                  <a:srgbClr val="6D6E71"/>
                </a:solidFill>
                <a:latin typeface="Arial"/>
              </a:rPr>
              <a:t>OPERAT WODNOPRAWNY </a:t>
            </a:r>
            <a:br>
              <a:rPr lang="pl-PL" sz="1600" dirty="0">
                <a:solidFill>
                  <a:srgbClr val="6D6E71"/>
                </a:solidFill>
                <a:latin typeface="Arial"/>
              </a:rPr>
            </a:br>
            <a:r>
              <a:rPr lang="pl-PL" sz="1600" b="1" dirty="0">
                <a:solidFill>
                  <a:srgbClr val="6D6E71"/>
                </a:solidFill>
                <a:latin typeface="Arial"/>
              </a:rPr>
              <a:t>CZĘŚĆ OPISOWA</a:t>
            </a:r>
            <a:endParaRPr lang="pl-PL" sz="1600" dirty="0">
              <a:solidFill>
                <a:srgbClr val="6D6E71"/>
              </a:solidFill>
              <a:latin typeface="Arial"/>
            </a:endParaRPr>
          </a:p>
        </p:txBody>
      </p:sp>
      <p:sp>
        <p:nvSpPr>
          <p:cNvPr id="7" name="Prostokąt 21">
            <a:extLst>
              <a:ext uri="{FF2B5EF4-FFF2-40B4-BE49-F238E27FC236}">
                <a16:creationId xmlns="" xmlns:a16="http://schemas.microsoft.com/office/drawing/2014/main" id="{C39B0407-BD2D-4E73-8C02-41ECA098537B}"/>
              </a:ext>
            </a:extLst>
          </p:cNvPr>
          <p:cNvSpPr/>
          <p:nvPr/>
        </p:nvSpPr>
        <p:spPr>
          <a:xfrm>
            <a:off x="10944224" y="6489699"/>
            <a:ext cx="1247775" cy="244131"/>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1200" b="1" i="0" u="none" strike="noStrike" kern="1200" cap="none" spc="0" baseline="0" dirty="0">
                <a:solidFill>
                  <a:srgbClr val="FFFFFF"/>
                </a:solidFill>
                <a:uFillTx/>
                <a:latin typeface="Arial"/>
              </a:rPr>
              <a:t>Art. </a:t>
            </a:r>
            <a:r>
              <a:rPr lang="pl-PL" sz="1200" b="1" dirty="0">
                <a:solidFill>
                  <a:srgbClr val="FFFFFF"/>
                </a:solidFill>
                <a:latin typeface="Arial"/>
              </a:rPr>
              <a:t>409 </a:t>
            </a:r>
            <a:r>
              <a:rPr lang="pl-PL" sz="1200" b="1" i="0" u="none" strike="noStrike" kern="1200" cap="none" spc="0" baseline="0" dirty="0">
                <a:solidFill>
                  <a:srgbClr val="FFFFFF"/>
                </a:solidFill>
                <a:uFillTx/>
                <a:latin typeface="Arial"/>
              </a:rPr>
              <a:t>nPW</a:t>
            </a:r>
          </a:p>
        </p:txBody>
      </p:sp>
    </p:spTree>
    <p:extLst>
      <p:ext uri="{BB962C8B-B14F-4D97-AF65-F5344CB8AC3E}">
        <p14:creationId xmlns:p14="http://schemas.microsoft.com/office/powerpoint/2010/main" val="5631859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trzałka w dół 2">
            <a:extLst>
              <a:ext uri="{FF2B5EF4-FFF2-40B4-BE49-F238E27FC236}">
                <a16:creationId xmlns="" xmlns:a16="http://schemas.microsoft.com/office/drawing/2014/main" id="{B9B19477-6732-4E71-A5EF-EBE4B5B8C7F3}"/>
              </a:ext>
            </a:extLst>
          </p:cNvPr>
          <p:cNvSpPr>
            <a:spLocks/>
          </p:cNvSpPr>
          <p:nvPr/>
        </p:nvSpPr>
        <p:spPr bwMode="auto">
          <a:xfrm>
            <a:off x="6096000" y="2804982"/>
            <a:ext cx="311341" cy="373063"/>
          </a:xfrm>
          <a:custGeom>
            <a:avLst/>
            <a:gdLst>
              <a:gd name="T0" fmla="*/ 9013362 w 21600"/>
              <a:gd name="T1" fmla="*/ 0 h 21600"/>
              <a:gd name="T2" fmla="*/ 18026724 w 21600"/>
              <a:gd name="T3" fmla="*/ 8964347 h 21600"/>
              <a:gd name="T4" fmla="*/ 9013362 w 21600"/>
              <a:gd name="T5" fmla="*/ 17928693 h 21600"/>
              <a:gd name="T6" fmla="*/ 0 w 21600"/>
              <a:gd name="T7" fmla="*/ 8964347 h 21600"/>
              <a:gd name="T8" fmla="*/ 0 w 21600"/>
              <a:gd name="T9" fmla="*/ 8964347 h 21600"/>
              <a:gd name="T10" fmla="*/ 18026724 w 21600"/>
              <a:gd name="T11" fmla="*/ 8964347 h 21600"/>
              <a:gd name="T12" fmla="*/ 17694720 60000 65536"/>
              <a:gd name="T13" fmla="*/ 0 60000 65536"/>
              <a:gd name="T14" fmla="*/ 5898240 60000 65536"/>
              <a:gd name="T15" fmla="*/ 11796480 60000 65536"/>
              <a:gd name="T16" fmla="*/ 11796480 60000 65536"/>
              <a:gd name="T17" fmla="*/ 0 60000 65536"/>
              <a:gd name="T18" fmla="*/ 5400 w 21600"/>
              <a:gd name="T19" fmla="*/ 0 h 21600"/>
              <a:gd name="T20" fmla="*/ 16200 w 21600"/>
              <a:gd name="T21" fmla="*/ 162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400" y="0"/>
                </a:moveTo>
                <a:lnTo>
                  <a:pt x="5400" y="10800"/>
                </a:lnTo>
                <a:lnTo>
                  <a:pt x="0" y="10800"/>
                </a:lnTo>
                <a:lnTo>
                  <a:pt x="10800" y="21600"/>
                </a:lnTo>
                <a:lnTo>
                  <a:pt x="21600" y="10800"/>
                </a:lnTo>
                <a:lnTo>
                  <a:pt x="16200" y="10800"/>
                </a:lnTo>
                <a:lnTo>
                  <a:pt x="16200" y="0"/>
                </a:lnTo>
                <a:lnTo>
                  <a:pt x="5400" y="0"/>
                </a:lnTo>
                <a:close/>
              </a:path>
            </a:pathLst>
          </a:custGeom>
          <a:solidFill>
            <a:srgbClr val="A43757"/>
          </a:solidFill>
          <a:ln>
            <a:noFill/>
          </a:ln>
          <a:extLst>
            <a:ext uri="{91240B29-F687-4F45-9708-019B960494DF}">
              <a14:hiddenLine xmlns:a14="http://schemas.microsoft.com/office/drawing/2010/main" w="9525" cap="flat">
                <a:solidFill>
                  <a:srgbClr val="000000"/>
                </a:solidFill>
                <a:prstDash val="solid"/>
                <a:round/>
                <a:headEnd/>
                <a:tailEnd/>
              </a14:hiddenLine>
            </a:ext>
          </a:extLst>
        </p:spPr>
        <p:txBody>
          <a:bodyPr anchor="ctr" anchorCtr="1"/>
          <a:lstStyle/>
          <a:p>
            <a:endParaRPr lang="pl-PL" dirty="0"/>
          </a:p>
        </p:txBody>
      </p:sp>
      <p:sp>
        <p:nvSpPr>
          <p:cNvPr id="133123" name="Prostokąt zaokrąglony 12">
            <a:extLst>
              <a:ext uri="{FF2B5EF4-FFF2-40B4-BE49-F238E27FC236}">
                <a16:creationId xmlns="" xmlns:a16="http://schemas.microsoft.com/office/drawing/2014/main" id="{57CB6C62-EF88-4930-83A3-210403B54C7D}"/>
              </a:ext>
            </a:extLst>
          </p:cNvPr>
          <p:cNvSpPr>
            <a:spLocks/>
          </p:cNvSpPr>
          <p:nvPr/>
        </p:nvSpPr>
        <p:spPr bwMode="auto">
          <a:xfrm>
            <a:off x="1455738" y="2324560"/>
            <a:ext cx="9847262" cy="624420"/>
          </a:xfrm>
          <a:custGeom>
            <a:avLst/>
            <a:gdLst>
              <a:gd name="T0" fmla="*/ 4923631 w 9846944"/>
              <a:gd name="T1" fmla="*/ 0 h 708952"/>
              <a:gd name="T2" fmla="*/ 9847262 w 9846944"/>
              <a:gd name="T3" fmla="*/ 354806 h 708952"/>
              <a:gd name="T4" fmla="*/ 4923631 w 9846944"/>
              <a:gd name="T5" fmla="*/ 709612 h 708952"/>
              <a:gd name="T6" fmla="*/ 0 w 9846944"/>
              <a:gd name="T7" fmla="*/ 354806 h 708952"/>
              <a:gd name="T8" fmla="*/ 17694720 60000 65536"/>
              <a:gd name="T9" fmla="*/ 0 60000 65536"/>
              <a:gd name="T10" fmla="*/ 5898240 60000 65536"/>
              <a:gd name="T11" fmla="*/ 11796480 60000 65536"/>
              <a:gd name="T12" fmla="*/ 0 w 9846944"/>
              <a:gd name="T13" fmla="*/ 0 h 708952"/>
              <a:gd name="T14" fmla="*/ 9846944 w 9846944"/>
              <a:gd name="T15" fmla="*/ 708952 h 708952"/>
            </a:gdLst>
            <a:ahLst/>
            <a:cxnLst>
              <a:cxn ang="T8">
                <a:pos x="T0" y="T1"/>
              </a:cxn>
              <a:cxn ang="T9">
                <a:pos x="T2" y="T3"/>
              </a:cxn>
              <a:cxn ang="T10">
                <a:pos x="T4" y="T5"/>
              </a:cxn>
              <a:cxn ang="T11">
                <a:pos x="T6" y="T7"/>
              </a:cxn>
            </a:cxnLst>
            <a:rect l="T12" t="T13" r="T14" b="T15"/>
            <a:pathLst>
              <a:path w="9846944" h="708952">
                <a:moveTo>
                  <a:pt x="0" y="0"/>
                </a:moveTo>
                <a:lnTo>
                  <a:pt x="0" y="708952"/>
                </a:lnTo>
                <a:lnTo>
                  <a:pt x="9846944" y="708952"/>
                </a:lnTo>
                <a:lnTo>
                  <a:pt x="9846944" y="0"/>
                </a:lnTo>
                <a:lnTo>
                  <a:pt x="0" y="0"/>
                </a:lnTo>
                <a:close/>
              </a:path>
            </a:pathLst>
          </a:custGeom>
          <a:solidFill>
            <a:srgbClr val="A4375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0" rIns="6480000"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pl-PL" altLang="pl-PL" sz="1500" dirty="0">
                <a:solidFill>
                  <a:schemeClr val="bg1"/>
                </a:solidFill>
                <a:latin typeface="Arial" panose="020B0604020202020204" pitchFamily="34" charset="0"/>
                <a:cs typeface="Arial" panose="020B0604020202020204" pitchFamily="34" charset="0"/>
              </a:rPr>
              <a:t>2.  Część graficzna operatu zawiera:</a:t>
            </a:r>
            <a:endParaRPr lang="pl-PL" altLang="pl-PL" sz="1500" b="1" dirty="0">
              <a:solidFill>
                <a:schemeClr val="bg1"/>
              </a:solidFill>
              <a:latin typeface="Arial" panose="020B0604020202020204" pitchFamily="34" charset="0"/>
              <a:cs typeface="Arial" panose="020B0604020202020204" pitchFamily="34" charset="0"/>
            </a:endParaRPr>
          </a:p>
        </p:txBody>
      </p:sp>
      <p:sp>
        <p:nvSpPr>
          <p:cNvPr id="5" name="Prostokąt 6">
            <a:extLst>
              <a:ext uri="{FF2B5EF4-FFF2-40B4-BE49-F238E27FC236}">
                <a16:creationId xmlns="" xmlns:a16="http://schemas.microsoft.com/office/drawing/2014/main" id="{6FE96BCC-1AB0-490D-9FDF-4DF87275CF69}"/>
              </a:ext>
            </a:extLst>
          </p:cNvPr>
          <p:cNvSpPr/>
          <p:nvPr/>
        </p:nvSpPr>
        <p:spPr>
          <a:xfrm>
            <a:off x="1483710" y="3178046"/>
            <a:ext cx="9847262" cy="2518134"/>
          </a:xfrm>
          <a:prstGeom prst="rect">
            <a:avLst/>
          </a:prstGeom>
          <a:solidFill>
            <a:srgbClr val="FFFFFF"/>
          </a:solidFill>
          <a:ln w="19046" cap="flat">
            <a:solidFill>
              <a:srgbClr val="A43757"/>
            </a:solidFill>
            <a:prstDash val="solid"/>
            <a:miter/>
          </a:ln>
        </p:spPr>
        <p:txBody>
          <a:bodyPr lIns="215999" rIns="216000" anchor="ctr"/>
          <a:lstStyle/>
          <a:p>
            <a:pPr marL="457200" indent="-457200" eaLnBrk="1"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kern="0" dirty="0">
                <a:solidFill>
                  <a:srgbClr val="6D6E71"/>
                </a:solidFill>
                <a:latin typeface="Arial"/>
              </a:rPr>
              <a:t>plan urządzeń wodnych i zasięg oddziaływania zamierzonego korzystania z wód lub planowanych do wykonania urządzeń wodnych, wraz z ich powierzchnią, naniesiony na mapę sytuacyjno-wysokościową terenu, z oznaczeniem nieruchomości;</a:t>
            </a:r>
          </a:p>
          <a:p>
            <a:pPr marL="457200" indent="-457200" eaLnBrk="1"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kern="0" dirty="0">
                <a:solidFill>
                  <a:srgbClr val="6D6E71"/>
                </a:solidFill>
                <a:latin typeface="Arial"/>
              </a:rPr>
              <a:t>zasadnicze przekroje podłużne i poprzeczne urządzeń wodnych oraz koryt wód płynących w zasięgu oddziaływania tych urządzeń;</a:t>
            </a:r>
          </a:p>
          <a:p>
            <a:pPr marL="457200" indent="-457200" eaLnBrk="1"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kern="0" dirty="0">
                <a:solidFill>
                  <a:srgbClr val="6D6E71"/>
                </a:solidFill>
                <a:latin typeface="Arial"/>
              </a:rPr>
              <a:t>schemat rozmieszczenia urządzeń pomiarowych oraz znaków żeglugowych;</a:t>
            </a:r>
          </a:p>
          <a:p>
            <a:pPr marL="457200" indent="-457200" eaLnBrk="1"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kern="0" dirty="0">
                <a:solidFill>
                  <a:srgbClr val="6D6E71"/>
                </a:solidFill>
                <a:latin typeface="Arial"/>
              </a:rPr>
              <a:t>schemat funkcjonalny lub technologiczny urządzeń wodnych.</a:t>
            </a:r>
            <a:endParaRPr lang="pl-PL" sz="1400" kern="0" dirty="0">
              <a:solidFill>
                <a:srgbClr val="6D6E71"/>
              </a:solidFill>
              <a:latin typeface="Arial"/>
            </a:endParaRPr>
          </a:p>
        </p:txBody>
      </p:sp>
      <p:sp>
        <p:nvSpPr>
          <p:cNvPr id="133125" name="Symbol zastępczy tekstu 1">
            <a:extLst>
              <a:ext uri="{FF2B5EF4-FFF2-40B4-BE49-F238E27FC236}">
                <a16:creationId xmlns="" xmlns:a16="http://schemas.microsoft.com/office/drawing/2014/main" id="{7D6940B5-8DF8-4B2F-A65B-D7F90E3C5CBC}"/>
              </a:ext>
            </a:extLst>
          </p:cNvPr>
          <p:cNvSpPr txBox="1">
            <a:spLocks noChangeArrowheads="1"/>
          </p:cNvSpPr>
          <p:nvPr/>
        </p:nvSpPr>
        <p:spPr bwMode="auto">
          <a:xfrm>
            <a:off x="1854199" y="746780"/>
            <a:ext cx="88265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0" fontAlgn="auto" hangingPunct="1">
              <a:spcBef>
                <a:spcPts val="0"/>
              </a:spcBef>
              <a:spcAft>
                <a:spcPts val="0"/>
              </a:spcAft>
              <a:defRPr sz="1800" b="0" i="0" u="none" strike="noStrike" kern="0" cap="none" spc="0" baseline="0">
                <a:solidFill>
                  <a:srgbClr val="000000"/>
                </a:solidFill>
                <a:uFillTx/>
              </a:defRPr>
            </a:pPr>
            <a:r>
              <a:rPr lang="pl-PL" sz="1600" dirty="0">
                <a:solidFill>
                  <a:srgbClr val="6D6E71"/>
                </a:solidFill>
                <a:latin typeface="Arial"/>
              </a:rPr>
              <a:t>OPERAT WODNOPRAWNY </a:t>
            </a:r>
            <a:br>
              <a:rPr lang="pl-PL" sz="1600" dirty="0">
                <a:solidFill>
                  <a:srgbClr val="6D6E71"/>
                </a:solidFill>
                <a:latin typeface="Arial"/>
              </a:rPr>
            </a:br>
            <a:r>
              <a:rPr lang="pl-PL" sz="1600" b="1" dirty="0">
                <a:solidFill>
                  <a:srgbClr val="6D6E71"/>
                </a:solidFill>
                <a:latin typeface="Arial"/>
              </a:rPr>
              <a:t>CZĘŚĆ GRAFICZNA</a:t>
            </a:r>
            <a:endParaRPr lang="pl-PL" sz="1600" dirty="0">
              <a:solidFill>
                <a:srgbClr val="6D6E71"/>
              </a:solidFill>
              <a:latin typeface="Arial"/>
            </a:endParaRPr>
          </a:p>
        </p:txBody>
      </p:sp>
      <p:sp>
        <p:nvSpPr>
          <p:cNvPr id="8" name="Prostokąt 21">
            <a:extLst>
              <a:ext uri="{FF2B5EF4-FFF2-40B4-BE49-F238E27FC236}">
                <a16:creationId xmlns="" xmlns:a16="http://schemas.microsoft.com/office/drawing/2014/main" id="{16796B75-A910-4B2D-9261-5B87AA971638}"/>
              </a:ext>
            </a:extLst>
          </p:cNvPr>
          <p:cNvSpPr/>
          <p:nvPr/>
        </p:nvSpPr>
        <p:spPr>
          <a:xfrm>
            <a:off x="10944224" y="6489699"/>
            <a:ext cx="1247775" cy="244131"/>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1200" b="1" i="0" u="none" strike="noStrike" kern="1200" cap="none" spc="0" baseline="0" dirty="0">
                <a:solidFill>
                  <a:srgbClr val="FFFFFF"/>
                </a:solidFill>
                <a:uFillTx/>
                <a:latin typeface="Arial"/>
              </a:rPr>
              <a:t>Art. </a:t>
            </a:r>
            <a:r>
              <a:rPr lang="pl-PL" sz="1200" b="1" dirty="0">
                <a:solidFill>
                  <a:srgbClr val="FFFFFF"/>
                </a:solidFill>
                <a:latin typeface="Arial"/>
              </a:rPr>
              <a:t>409 </a:t>
            </a:r>
            <a:r>
              <a:rPr lang="pl-PL" sz="1200" b="1" i="0" u="none" strike="noStrike" kern="1200" cap="none" spc="0" baseline="0" dirty="0">
                <a:solidFill>
                  <a:srgbClr val="FFFFFF"/>
                </a:solidFill>
                <a:uFillTx/>
                <a:latin typeface="Arial"/>
              </a:rPr>
              <a:t>nPW</a:t>
            </a:r>
          </a:p>
        </p:txBody>
      </p:sp>
    </p:spTree>
    <p:extLst>
      <p:ext uri="{BB962C8B-B14F-4D97-AF65-F5344CB8AC3E}">
        <p14:creationId xmlns:p14="http://schemas.microsoft.com/office/powerpoint/2010/main" val="5395926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 xmlns:a16="http://schemas.microsoft.com/office/drawing/2014/main" id="{A292DD4D-8659-43C1-BE01-254F0C0D7849}"/>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r="35350"/>
          <a:stretch/>
        </p:blipFill>
        <p:spPr>
          <a:xfrm>
            <a:off x="-1949837" y="-59662"/>
            <a:ext cx="5963037" cy="6917662"/>
          </a:xfrm>
          <a:prstGeom prst="rect">
            <a:avLst/>
          </a:prstGeom>
        </p:spPr>
      </p:pic>
      <p:sp>
        <p:nvSpPr>
          <p:cNvPr id="3" name="Prostokąt 2">
            <a:extLst>
              <a:ext uri="{FF2B5EF4-FFF2-40B4-BE49-F238E27FC236}">
                <a16:creationId xmlns="" xmlns:a16="http://schemas.microsoft.com/office/drawing/2014/main" id="{157928C7-BCA6-4C56-A14B-2580F023A6CB}"/>
              </a:ext>
            </a:extLst>
          </p:cNvPr>
          <p:cNvSpPr/>
          <p:nvPr/>
        </p:nvSpPr>
        <p:spPr>
          <a:xfrm>
            <a:off x="2609850" y="342754"/>
            <a:ext cx="9899836" cy="851599"/>
          </a:xfrm>
          <a:prstGeom prst="rect">
            <a:avLst/>
          </a:prstGeom>
          <a:solidFill>
            <a:srgbClr val="A43757"/>
          </a:solidFill>
          <a:ln w="57150" cap="flat">
            <a:solidFill>
              <a:srgbClr val="FFFFFF"/>
            </a:solidFill>
            <a:prstDash val="solid"/>
            <a:miter/>
          </a:ln>
        </p:spPr>
        <p:txBody>
          <a:bodyPr vert="horz" wrap="square" lIns="683907" tIns="45720" rIns="251962" bIns="45720" anchor="ctr" anchorCtr="0" compatLnSpc="1">
            <a:noAutofit/>
          </a:bodyPr>
          <a:lstStyle/>
          <a:p>
            <a:pPr lvl="0" eaLnBrk="1" fontAlgn="auto" hangingPunct="1">
              <a:spcBef>
                <a:spcPts val="0"/>
              </a:spcBef>
              <a:spcAft>
                <a:spcPts val="0"/>
              </a:spcAft>
              <a:defRPr sz="1800" b="0" i="0" u="none" strike="noStrike" kern="0" cap="none" spc="0" baseline="0">
                <a:solidFill>
                  <a:srgbClr val="000000"/>
                </a:solidFill>
                <a:uFillTx/>
              </a:defRPr>
            </a:pPr>
            <a:r>
              <a:rPr lang="pl-PL" sz="2400" b="1" kern="0" dirty="0">
                <a:solidFill>
                  <a:srgbClr val="FFFFFF"/>
                </a:solidFill>
                <a:latin typeface="Arial"/>
              </a:rPr>
              <a:t>OPŁATY ZA UDZIELENIE ZGÓD WODNOPRAWNYCH</a:t>
            </a:r>
          </a:p>
        </p:txBody>
      </p:sp>
      <p:sp>
        <p:nvSpPr>
          <p:cNvPr id="16" name="Prostokąt 14">
            <a:extLst>
              <a:ext uri="{FF2B5EF4-FFF2-40B4-BE49-F238E27FC236}">
                <a16:creationId xmlns="" xmlns:a16="http://schemas.microsoft.com/office/drawing/2014/main" id="{D2768BF0-5B95-4DBE-941D-8AD9D548EB08}"/>
              </a:ext>
            </a:extLst>
          </p:cNvPr>
          <p:cNvSpPr/>
          <p:nvPr/>
        </p:nvSpPr>
        <p:spPr>
          <a:xfrm>
            <a:off x="4164785" y="1344513"/>
            <a:ext cx="8193315" cy="4637187"/>
          </a:xfrm>
          <a:prstGeom prst="rect">
            <a:avLst/>
          </a:prstGeom>
          <a:solidFill>
            <a:srgbClr val="FFFFFF"/>
          </a:solidFill>
          <a:ln w="12701" cap="flat">
            <a:solidFill>
              <a:srgbClr val="A43757"/>
            </a:solidFill>
            <a:prstDash val="solid"/>
            <a:miter/>
          </a:ln>
        </p:spPr>
        <p:txBody>
          <a:bodyPr vert="horz" wrap="square" lIns="179981" tIns="45720" rIns="468000" bIns="45720" anchor="ctr" anchorCtr="0" compatLnSpc="1">
            <a:noAutofit/>
          </a:bodyPr>
          <a:lstStyle/>
          <a:p>
            <a:pPr marL="457200" lvl="0" indent="-457200" algn="just" eaLnBrk="1" fontAlgn="auto" hangingPunct="1">
              <a:spcBef>
                <a:spcPts val="0"/>
              </a:spcBef>
              <a:spcAft>
                <a:spcPts val="0"/>
              </a:spcAft>
              <a:buFont typeface="+mj-lt"/>
              <a:buAutoNum type="arabicPeriod"/>
              <a:defRPr sz="1800" b="0" i="0" u="none" strike="noStrike" kern="0" cap="none" spc="0" baseline="0">
                <a:solidFill>
                  <a:srgbClr val="000000"/>
                </a:solidFill>
                <a:uFillTx/>
              </a:defRPr>
            </a:pPr>
            <a:r>
              <a:rPr lang="pl-PL" sz="2000" kern="0" dirty="0">
                <a:solidFill>
                  <a:srgbClr val="6D6E71"/>
                </a:solidFill>
                <a:latin typeface="Arial"/>
              </a:rPr>
              <a:t>Za udzielenie zgód wodnoprawnych, o których mowa </a:t>
            </a:r>
            <a:br>
              <a:rPr lang="pl-PL" sz="2000" kern="0" dirty="0">
                <a:solidFill>
                  <a:srgbClr val="6D6E71"/>
                </a:solidFill>
                <a:latin typeface="Arial"/>
              </a:rPr>
            </a:br>
            <a:r>
              <a:rPr lang="pl-PL" sz="2000" kern="0" dirty="0">
                <a:solidFill>
                  <a:srgbClr val="6D6E71"/>
                </a:solidFill>
                <a:latin typeface="Arial"/>
              </a:rPr>
              <a:t>w art. 388 ust. 1 pkt 1-3, </a:t>
            </a:r>
            <a:r>
              <a:rPr lang="pl-PL" sz="2000" b="1" kern="0" dirty="0">
                <a:solidFill>
                  <a:srgbClr val="A43757"/>
                </a:solidFill>
                <a:latin typeface="Arial"/>
              </a:rPr>
              <a:t>ponosi się opłatę.</a:t>
            </a:r>
          </a:p>
          <a:p>
            <a:pPr marL="457200" lvl="0" indent="-457200" algn="just" eaLnBrk="1" fontAlgn="auto" hangingPunct="1">
              <a:spcBef>
                <a:spcPts val="0"/>
              </a:spcBef>
              <a:spcAft>
                <a:spcPts val="0"/>
              </a:spcAft>
              <a:buFont typeface="+mj-lt"/>
              <a:buAutoNum type="arabicPeriod"/>
              <a:defRPr sz="1800" b="0" i="0" u="none" strike="noStrike" kern="0" cap="none" spc="0" baseline="0">
                <a:solidFill>
                  <a:srgbClr val="000000"/>
                </a:solidFill>
                <a:uFillTx/>
              </a:defRPr>
            </a:pPr>
            <a:r>
              <a:rPr lang="pl-PL" sz="2000" kern="0" dirty="0">
                <a:solidFill>
                  <a:srgbClr val="6D6E71"/>
                </a:solidFill>
                <a:latin typeface="Arial"/>
              </a:rPr>
              <a:t>Za przyjęcie zgłoszenia wodnoprawnego opłata wynosi </a:t>
            </a:r>
            <a:r>
              <a:rPr lang="pl-PL" sz="2000" b="1" kern="0" dirty="0">
                <a:solidFill>
                  <a:srgbClr val="A43757"/>
                </a:solidFill>
                <a:latin typeface="Arial"/>
              </a:rPr>
              <a:t>87 zł.</a:t>
            </a:r>
          </a:p>
          <a:p>
            <a:pPr marL="457200" lvl="0" indent="-457200" algn="just" eaLnBrk="1" fontAlgn="auto" hangingPunct="1">
              <a:spcBef>
                <a:spcPts val="0"/>
              </a:spcBef>
              <a:spcAft>
                <a:spcPts val="0"/>
              </a:spcAft>
              <a:buFont typeface="+mj-lt"/>
              <a:buAutoNum type="arabicPeriod"/>
              <a:defRPr sz="1800" b="0" i="0" u="none" strike="noStrike" kern="0" cap="none" spc="0" baseline="0">
                <a:solidFill>
                  <a:srgbClr val="000000"/>
                </a:solidFill>
                <a:uFillTx/>
              </a:defRPr>
            </a:pPr>
            <a:r>
              <a:rPr lang="pl-PL" sz="2000" kern="0" dirty="0">
                <a:solidFill>
                  <a:srgbClr val="6D6E71"/>
                </a:solidFill>
                <a:latin typeface="Arial"/>
              </a:rPr>
              <a:t>Za wydanie pozwolenia wodnoprawnego opłata wynosi </a:t>
            </a:r>
            <a:r>
              <a:rPr lang="pl-PL" sz="2000" b="1" kern="0" dirty="0">
                <a:solidFill>
                  <a:srgbClr val="A43757"/>
                </a:solidFill>
                <a:latin typeface="Arial"/>
              </a:rPr>
              <a:t>217 zł.</a:t>
            </a:r>
          </a:p>
          <a:p>
            <a:pPr marL="457200" lvl="0" indent="-457200" algn="just" eaLnBrk="1" fontAlgn="auto" hangingPunct="1">
              <a:spcBef>
                <a:spcPts val="0"/>
              </a:spcBef>
              <a:spcAft>
                <a:spcPts val="0"/>
              </a:spcAft>
              <a:buFont typeface="+mj-lt"/>
              <a:buAutoNum type="arabicPeriod"/>
              <a:defRPr sz="1800" b="0" i="0" u="none" strike="noStrike" kern="0" cap="none" spc="0" baseline="0">
                <a:solidFill>
                  <a:srgbClr val="000000"/>
                </a:solidFill>
                <a:uFillTx/>
              </a:defRPr>
            </a:pPr>
            <a:r>
              <a:rPr lang="pl-PL" sz="2000" kern="0" dirty="0">
                <a:solidFill>
                  <a:srgbClr val="6D6E71"/>
                </a:solidFill>
                <a:latin typeface="Arial"/>
              </a:rPr>
              <a:t> Jeżeli w jednej decyzji wydano co najmniej dwa pozwolenia wodnoprawne, które nie są tożsame rodzajowo, opłatę, o której mowa w ust. 3, mnoży się przez liczbę tych pozwoleń wodnoprawnych, przy czym maksymalna wysokość opłaty nie może przekroczyć </a:t>
            </a:r>
            <a:r>
              <a:rPr lang="pl-PL" sz="2000" b="1" kern="0" dirty="0">
                <a:solidFill>
                  <a:srgbClr val="A43757"/>
                </a:solidFill>
                <a:latin typeface="Arial"/>
              </a:rPr>
              <a:t>4340 zł.</a:t>
            </a:r>
          </a:p>
          <a:p>
            <a:pPr marL="457200" lvl="0" indent="-457200" algn="just" eaLnBrk="1" fontAlgn="auto" hangingPunct="1">
              <a:spcBef>
                <a:spcPts val="0"/>
              </a:spcBef>
              <a:spcAft>
                <a:spcPts val="0"/>
              </a:spcAft>
              <a:buFont typeface="+mj-lt"/>
              <a:buAutoNum type="arabicPeriod"/>
              <a:defRPr sz="1800" b="0" i="0" u="none" strike="noStrike" kern="0" cap="none" spc="0" baseline="0">
                <a:solidFill>
                  <a:srgbClr val="000000"/>
                </a:solidFill>
                <a:uFillTx/>
              </a:defRPr>
            </a:pPr>
            <a:r>
              <a:rPr lang="pl-PL" sz="2000" kern="0" dirty="0">
                <a:solidFill>
                  <a:srgbClr val="6D6E71"/>
                </a:solidFill>
                <a:latin typeface="Arial"/>
              </a:rPr>
              <a:t>Za wydanie oceny wodnoprawnej opłata wynosi </a:t>
            </a:r>
            <a:r>
              <a:rPr lang="pl-PL" sz="2000" b="1" kern="0" dirty="0">
                <a:solidFill>
                  <a:srgbClr val="A43757"/>
                </a:solidFill>
                <a:latin typeface="Arial"/>
              </a:rPr>
              <a:t>868 zł.</a:t>
            </a:r>
          </a:p>
          <a:p>
            <a:pPr marL="457200" lvl="0" indent="-457200" algn="just" eaLnBrk="1" fontAlgn="auto" hangingPunct="1">
              <a:spcBef>
                <a:spcPts val="0"/>
              </a:spcBef>
              <a:spcAft>
                <a:spcPts val="0"/>
              </a:spcAft>
              <a:buFont typeface="+mj-lt"/>
              <a:buAutoNum type="arabicPeriod"/>
              <a:defRPr sz="1800" b="0" i="0" u="none" strike="noStrike" kern="0" cap="none" spc="0" baseline="0">
                <a:solidFill>
                  <a:srgbClr val="000000"/>
                </a:solidFill>
                <a:uFillTx/>
              </a:defRPr>
            </a:pPr>
            <a:r>
              <a:rPr lang="pl-PL" sz="2000" kern="0" dirty="0">
                <a:solidFill>
                  <a:srgbClr val="6D6E71"/>
                </a:solidFill>
                <a:latin typeface="Arial"/>
              </a:rPr>
              <a:t>Opłatę, o której mowa w ust. 3, ponosi się także za wydanie decyzji, o której mowa w art. 414 ust. 7 (tj. decyzja w sprawie przedłużenia obowiązywania pozwolenia wodnoprawnego).</a:t>
            </a:r>
          </a:p>
        </p:txBody>
      </p:sp>
      <p:sp>
        <p:nvSpPr>
          <p:cNvPr id="10" name="Prostokąt 21">
            <a:extLst>
              <a:ext uri="{FF2B5EF4-FFF2-40B4-BE49-F238E27FC236}">
                <a16:creationId xmlns="" xmlns:a16="http://schemas.microsoft.com/office/drawing/2014/main" id="{218A0422-C0B9-42ED-A8C2-1A8DAB8D7DAD}"/>
              </a:ext>
            </a:extLst>
          </p:cNvPr>
          <p:cNvSpPr/>
          <p:nvPr/>
        </p:nvSpPr>
        <p:spPr>
          <a:xfrm>
            <a:off x="10261600" y="6311901"/>
            <a:ext cx="1930399" cy="421930"/>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1600" b="1" i="0" u="none" strike="noStrike" kern="1200" cap="none" spc="0" baseline="0" dirty="0">
                <a:solidFill>
                  <a:srgbClr val="FFFFFF"/>
                </a:solidFill>
                <a:uFillTx/>
                <a:latin typeface="Arial"/>
              </a:rPr>
              <a:t>Art. 398</a:t>
            </a:r>
            <a:r>
              <a:rPr lang="pl-PL" sz="1600" b="1" dirty="0">
                <a:solidFill>
                  <a:srgbClr val="FFFFFF"/>
                </a:solidFill>
                <a:latin typeface="Arial"/>
              </a:rPr>
              <a:t> </a:t>
            </a:r>
            <a:r>
              <a:rPr lang="pl-PL" sz="1600" b="1" i="0" u="none" strike="noStrike" kern="1200" cap="none" spc="0" baseline="0" dirty="0">
                <a:solidFill>
                  <a:srgbClr val="FFFFFF"/>
                </a:solidFill>
                <a:uFillTx/>
                <a:latin typeface="Arial"/>
              </a:rPr>
              <a:t>nPW</a:t>
            </a:r>
          </a:p>
        </p:txBody>
      </p:sp>
    </p:spTree>
    <p:extLst>
      <p:ext uri="{BB962C8B-B14F-4D97-AF65-F5344CB8AC3E}">
        <p14:creationId xmlns:p14="http://schemas.microsoft.com/office/powerpoint/2010/main" val="10419197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312324D6-1E6F-4F82-9827-9E55355E4BAF}"/>
              </a:ext>
            </a:extLst>
          </p:cNvPr>
          <p:cNvSpPr txBox="1"/>
          <p:nvPr/>
        </p:nvSpPr>
        <p:spPr>
          <a:xfrm>
            <a:off x="1827583" y="755651"/>
            <a:ext cx="10849740" cy="688972"/>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2000" dirty="0">
                <a:solidFill>
                  <a:srgbClr val="6D6E71"/>
                </a:solidFill>
                <a:latin typeface="Arial"/>
              </a:rPr>
              <a:t>WSZCZĘCIE POSTĘPOWANIA</a:t>
            </a:r>
            <a:endParaRPr lang="pl-PL" sz="2000" b="0" i="0" u="none" strike="noStrike" kern="1200" cap="none" spc="0" baseline="0" dirty="0">
              <a:solidFill>
                <a:srgbClr val="6D6E71"/>
              </a:solidFill>
              <a:uFillTx/>
              <a:latin typeface="Arial"/>
            </a:endParaRPr>
          </a:p>
        </p:txBody>
      </p:sp>
      <p:sp>
        <p:nvSpPr>
          <p:cNvPr id="4" name="Prostokąt 21">
            <a:extLst>
              <a:ext uri="{FF2B5EF4-FFF2-40B4-BE49-F238E27FC236}">
                <a16:creationId xmlns="" xmlns:a16="http://schemas.microsoft.com/office/drawing/2014/main" id="{22E8BC31-F948-4690-83E9-15DAB1148478}"/>
              </a:ext>
            </a:extLst>
          </p:cNvPr>
          <p:cNvSpPr/>
          <p:nvPr/>
        </p:nvSpPr>
        <p:spPr>
          <a:xfrm>
            <a:off x="9817100" y="6149934"/>
            <a:ext cx="2412615" cy="488262"/>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lvl="0" algn="ctr" fontAlgn="auto" hangingPunct="1">
              <a:spcBef>
                <a:spcPts val="0"/>
              </a:spcBef>
              <a:spcAft>
                <a:spcPts val="0"/>
              </a:spcAft>
              <a:defRPr sz="1800" b="0" i="0" u="none" strike="noStrike" kern="0" cap="none" spc="0" baseline="0">
                <a:solidFill>
                  <a:srgbClr val="000000"/>
                </a:solidFill>
                <a:uFillTx/>
              </a:defRPr>
            </a:pPr>
            <a:r>
              <a:rPr lang="pl-PL" sz="1600" b="1" dirty="0">
                <a:solidFill>
                  <a:srgbClr val="FFFFFF"/>
                </a:solidFill>
                <a:latin typeface="Arial"/>
              </a:rPr>
              <a:t>Art.  400 ust. 7 nPW</a:t>
            </a:r>
            <a:endParaRPr lang="pl-PL" sz="1600" b="1" i="0" u="none" strike="noStrike" kern="1200" cap="none" spc="0" baseline="0" dirty="0">
              <a:solidFill>
                <a:srgbClr val="FFFFFF"/>
              </a:solidFill>
              <a:uFillTx/>
              <a:latin typeface="Arial"/>
            </a:endParaRPr>
          </a:p>
        </p:txBody>
      </p:sp>
      <p:sp>
        <p:nvSpPr>
          <p:cNvPr id="8" name="Prostokąt 8">
            <a:extLst>
              <a:ext uri="{FF2B5EF4-FFF2-40B4-BE49-F238E27FC236}">
                <a16:creationId xmlns="" xmlns:a16="http://schemas.microsoft.com/office/drawing/2014/main" id="{BF376EF8-6749-4429-9D2C-5B569E4626D6}"/>
              </a:ext>
            </a:extLst>
          </p:cNvPr>
          <p:cNvSpPr/>
          <p:nvPr/>
        </p:nvSpPr>
        <p:spPr>
          <a:xfrm>
            <a:off x="8875778" y="2880600"/>
            <a:ext cx="1920000" cy="2275600"/>
          </a:xfrm>
          <a:prstGeom prst="rect">
            <a:avLst/>
          </a:prstGeom>
          <a:solidFill>
            <a:schemeClr val="accent1"/>
          </a:solidFill>
          <a:ln cap="flat">
            <a:noFill/>
            <a:prstDash val="solid"/>
          </a:ln>
        </p:spPr>
        <p:txBody>
          <a:bodyPr vert="horz" wrap="square" lIns="0" tIns="30480" rIns="431999" bIns="30480" anchor="ctr" anchorCtr="0" compatLnSpc="1">
            <a:noAutofit/>
          </a:bodyPr>
          <a:lstStyle/>
          <a:p>
            <a:pPr marL="304815" marR="0" lvl="1" indent="0" algn="l" defTabSz="60963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pl-PL" sz="11067" b="1"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9" name="Prostokąt 9">
            <a:extLst>
              <a:ext uri="{FF2B5EF4-FFF2-40B4-BE49-F238E27FC236}">
                <a16:creationId xmlns="" xmlns:a16="http://schemas.microsoft.com/office/drawing/2014/main" id="{A457572F-3432-4553-8632-F63121944140}"/>
              </a:ext>
            </a:extLst>
          </p:cNvPr>
          <p:cNvSpPr/>
          <p:nvPr/>
        </p:nvSpPr>
        <p:spPr>
          <a:xfrm>
            <a:off x="1188281" y="2880599"/>
            <a:ext cx="7671111" cy="2275601"/>
          </a:xfrm>
          <a:prstGeom prst="rect">
            <a:avLst/>
          </a:prstGeom>
          <a:solidFill>
            <a:schemeClr val="bg1"/>
          </a:solidFill>
          <a:ln w="12701" cap="flat">
            <a:solidFill>
              <a:schemeClr val="accent1"/>
            </a:solidFill>
            <a:prstDash val="solid"/>
            <a:miter/>
          </a:ln>
        </p:spPr>
        <p:txBody>
          <a:bodyPr vert="horz" wrap="square" lIns="143999" tIns="30480" rIns="143999" bIns="30480" anchor="ctr" anchorCtr="1" compatLnSpc="1">
            <a:noAutofit/>
          </a:bodyPr>
          <a:lstStyle/>
          <a:p>
            <a:pPr lvl="0" algn="just" eaLnBrk="1" fontAlgn="auto" hangingPunct="1">
              <a:spcBef>
                <a:spcPts val="0"/>
              </a:spcBef>
              <a:spcAft>
                <a:spcPts val="0"/>
              </a:spcAft>
              <a:defRPr sz="1800" b="0" i="0" u="none" strike="noStrike" kern="0" cap="none" spc="0" baseline="0">
                <a:solidFill>
                  <a:srgbClr val="000000"/>
                </a:solidFill>
                <a:uFillTx/>
              </a:defRPr>
            </a:pPr>
            <a:r>
              <a:rPr lang="pl-PL" sz="2000" kern="0" dirty="0">
                <a:solidFill>
                  <a:srgbClr val="424249"/>
                </a:solidFill>
                <a:latin typeface="Arial" panose="020B0604020202020204" pitchFamily="34" charset="0"/>
                <a:cs typeface="Arial" panose="020B0604020202020204" pitchFamily="34" charset="0"/>
              </a:rPr>
              <a:t>Informację o wszczęciu postępowania w sprawach dotyczących pozwolenia wodnoprawnego organ właściwy w sprawach pozwoleń wodnoprawnych podaje do publicznej wiadomości na stronie podmiotowej </a:t>
            </a:r>
            <a:r>
              <a:rPr lang="pl-PL" sz="2000" b="1" kern="0" dirty="0">
                <a:solidFill>
                  <a:srgbClr val="A43757"/>
                </a:solidFill>
                <a:latin typeface="Arial" panose="020B0604020202020204" pitchFamily="34" charset="0"/>
                <a:cs typeface="Arial" panose="020B0604020202020204" pitchFamily="34" charset="0"/>
              </a:rPr>
              <a:t>Biuletynu Informacji Publicznej oraz w sposób zwyczajowo przyjęty w danej miejscowości.</a:t>
            </a:r>
          </a:p>
        </p:txBody>
      </p:sp>
      <p:pic>
        <p:nvPicPr>
          <p:cNvPr id="10" name="Grafika 9" descr="Kalendarz miesięczny">
            <a:extLst>
              <a:ext uri="{FF2B5EF4-FFF2-40B4-BE49-F238E27FC236}">
                <a16:creationId xmlns="" xmlns:a16="http://schemas.microsoft.com/office/drawing/2014/main" id="{7704E9D3-32B8-43E6-BA0C-6CE10F7297B9}"/>
              </a:ext>
            </a:extLst>
          </p:cNvPr>
          <p:cNvPicPr>
            <a:picLocks noChangeAspect="1"/>
          </p:cNvPicPr>
          <p:nvPr/>
        </p:nvPicPr>
        <p:blipFill>
          <a:blip r:embed="rId2" cstate="email">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8984604" y="3167226"/>
            <a:ext cx="1702349" cy="1702349"/>
          </a:xfrm>
          <a:prstGeom prst="rect">
            <a:avLst/>
          </a:prstGeom>
        </p:spPr>
      </p:pic>
      <p:sp>
        <p:nvSpPr>
          <p:cNvPr id="11" name="Prostokąt 8">
            <a:extLst>
              <a:ext uri="{FF2B5EF4-FFF2-40B4-BE49-F238E27FC236}">
                <a16:creationId xmlns="" xmlns:a16="http://schemas.microsoft.com/office/drawing/2014/main" id="{DA8A2491-7900-40AF-A6B6-EEA4AE26AEC1}"/>
              </a:ext>
            </a:extLst>
          </p:cNvPr>
          <p:cNvSpPr/>
          <p:nvPr/>
        </p:nvSpPr>
        <p:spPr>
          <a:xfrm>
            <a:off x="1188281" y="2181289"/>
            <a:ext cx="9591111" cy="510375"/>
          </a:xfrm>
          <a:prstGeom prst="rect">
            <a:avLst/>
          </a:prstGeom>
          <a:solidFill>
            <a:schemeClr val="accent1"/>
          </a:solidFill>
          <a:ln cap="flat">
            <a:noFill/>
            <a:prstDash val="solid"/>
          </a:ln>
        </p:spPr>
        <p:txBody>
          <a:bodyPr vert="horz" wrap="square" lIns="0" tIns="30480" rIns="431999" bIns="30480" anchor="ctr" anchorCtr="0" compatLnSpc="1">
            <a:noAutofit/>
          </a:bodyPr>
          <a:lstStyle/>
          <a:p>
            <a:pPr marL="304815" marR="0" lvl="1" indent="0" algn="l" defTabSz="60963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2933"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INFORMACJA W BIP</a:t>
            </a:r>
            <a:endParaRPr kumimoji="0" lang="pl-PL" sz="2933"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4706243"/>
      </p:ext>
    </p:extLst>
  </p:cSld>
  <p:clrMapOvr>
    <a:masterClrMapping/>
  </p:clrMapOvr>
  <p:transition spd="slow">
    <p:push dir="u"/>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312324D6-1E6F-4F82-9827-9E55355E4BAF}"/>
              </a:ext>
            </a:extLst>
          </p:cNvPr>
          <p:cNvSpPr txBox="1"/>
          <p:nvPr/>
        </p:nvSpPr>
        <p:spPr>
          <a:xfrm>
            <a:off x="1827583" y="755651"/>
            <a:ext cx="10849740" cy="688972"/>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2000" dirty="0">
                <a:solidFill>
                  <a:srgbClr val="6D6E71"/>
                </a:solidFill>
                <a:latin typeface="Arial"/>
              </a:rPr>
              <a:t>WSZCZĘCIE POSTĘPOWANIA</a:t>
            </a:r>
            <a:endParaRPr lang="pl-PL" sz="2000" b="0" i="0" u="none" strike="noStrike" kern="1200" cap="none" spc="0" baseline="0" dirty="0">
              <a:solidFill>
                <a:srgbClr val="6D6E71"/>
              </a:solidFill>
              <a:uFillTx/>
              <a:latin typeface="Arial"/>
            </a:endParaRPr>
          </a:p>
        </p:txBody>
      </p:sp>
      <p:sp>
        <p:nvSpPr>
          <p:cNvPr id="4" name="Prostokąt 21">
            <a:extLst>
              <a:ext uri="{FF2B5EF4-FFF2-40B4-BE49-F238E27FC236}">
                <a16:creationId xmlns="" xmlns:a16="http://schemas.microsoft.com/office/drawing/2014/main" id="{22E8BC31-F948-4690-83E9-15DAB1148478}"/>
              </a:ext>
            </a:extLst>
          </p:cNvPr>
          <p:cNvSpPr/>
          <p:nvPr/>
        </p:nvSpPr>
        <p:spPr>
          <a:xfrm>
            <a:off x="9817100" y="6149934"/>
            <a:ext cx="2412615" cy="488262"/>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lvl="0" algn="ctr" fontAlgn="auto" hangingPunct="1">
              <a:spcBef>
                <a:spcPts val="0"/>
              </a:spcBef>
              <a:spcAft>
                <a:spcPts val="0"/>
              </a:spcAft>
              <a:defRPr sz="1800" b="0" i="0" u="none" strike="noStrike" kern="0" cap="none" spc="0" baseline="0">
                <a:solidFill>
                  <a:srgbClr val="000000"/>
                </a:solidFill>
                <a:uFillTx/>
              </a:defRPr>
            </a:pPr>
            <a:r>
              <a:rPr lang="pl-PL" sz="1600" b="1" dirty="0">
                <a:solidFill>
                  <a:srgbClr val="FFFFFF"/>
                </a:solidFill>
                <a:latin typeface="Arial"/>
              </a:rPr>
              <a:t>Art.  400 ust. 7 nPW</a:t>
            </a:r>
            <a:endParaRPr lang="pl-PL" sz="1600" b="1" i="0" u="none" strike="noStrike" kern="1200" cap="none" spc="0" baseline="0" dirty="0">
              <a:solidFill>
                <a:srgbClr val="FFFFFF"/>
              </a:solidFill>
              <a:uFillTx/>
              <a:latin typeface="Arial"/>
            </a:endParaRPr>
          </a:p>
        </p:txBody>
      </p:sp>
      <p:sp>
        <p:nvSpPr>
          <p:cNvPr id="8" name="Prostokąt 8">
            <a:extLst>
              <a:ext uri="{FF2B5EF4-FFF2-40B4-BE49-F238E27FC236}">
                <a16:creationId xmlns="" xmlns:a16="http://schemas.microsoft.com/office/drawing/2014/main" id="{BF376EF8-6749-4429-9D2C-5B569E4626D6}"/>
              </a:ext>
            </a:extLst>
          </p:cNvPr>
          <p:cNvSpPr/>
          <p:nvPr/>
        </p:nvSpPr>
        <p:spPr>
          <a:xfrm>
            <a:off x="8987941" y="2340273"/>
            <a:ext cx="1920000" cy="2275600"/>
          </a:xfrm>
          <a:prstGeom prst="rect">
            <a:avLst/>
          </a:prstGeom>
          <a:solidFill>
            <a:schemeClr val="accent1"/>
          </a:solidFill>
          <a:ln cap="flat">
            <a:noFill/>
            <a:prstDash val="solid"/>
          </a:ln>
        </p:spPr>
        <p:txBody>
          <a:bodyPr vert="horz" wrap="square" lIns="0" tIns="30480" rIns="431999" bIns="30480" anchor="ctr" anchorCtr="0" compatLnSpc="1">
            <a:noAutofit/>
          </a:bodyPr>
          <a:lstStyle/>
          <a:p>
            <a:pPr marL="304815" marR="0" lvl="1" indent="0" algn="l" defTabSz="60963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pl-PL" sz="11067" b="1"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9" name="Prostokąt 9">
            <a:extLst>
              <a:ext uri="{FF2B5EF4-FFF2-40B4-BE49-F238E27FC236}">
                <a16:creationId xmlns="" xmlns:a16="http://schemas.microsoft.com/office/drawing/2014/main" id="{A457572F-3432-4553-8632-F63121944140}"/>
              </a:ext>
            </a:extLst>
          </p:cNvPr>
          <p:cNvSpPr/>
          <p:nvPr/>
        </p:nvSpPr>
        <p:spPr>
          <a:xfrm>
            <a:off x="1300444" y="2340272"/>
            <a:ext cx="7671111" cy="2275601"/>
          </a:xfrm>
          <a:prstGeom prst="rect">
            <a:avLst/>
          </a:prstGeom>
          <a:solidFill>
            <a:schemeClr val="bg1"/>
          </a:solidFill>
          <a:ln w="12701" cap="flat">
            <a:solidFill>
              <a:schemeClr val="accent1"/>
            </a:solidFill>
            <a:prstDash val="solid"/>
            <a:miter/>
          </a:ln>
        </p:spPr>
        <p:txBody>
          <a:bodyPr vert="horz" wrap="square" lIns="143999" tIns="30480" rIns="143999" bIns="30480" anchor="ctr" anchorCtr="1" compatLnSpc="1">
            <a:noAutofit/>
          </a:bodyPr>
          <a:lstStyle/>
          <a:p>
            <a:pPr lvl="0" algn="just"/>
            <a:r>
              <a:rPr lang="pl-PL" altLang="pl-PL" sz="1600" dirty="0">
                <a:solidFill>
                  <a:srgbClr val="6D6E71"/>
                </a:solidFill>
                <a:latin typeface="Arial" panose="020B0604020202020204" pitchFamily="34" charset="0"/>
                <a:ea typeface="Calibri" panose="020F0502020204030204" pitchFamily="34" charset="0"/>
                <a:cs typeface="Arial" panose="020B0604020202020204" pitchFamily="34" charset="0"/>
              </a:rPr>
              <a:t>Zawiadomienie o wszczęciu postępowania w sprawach dotyczących pozwolenia wodnoprawnego doręcza się wnioskodawcy na adres wskazany we wniosku oraz zawiadamia się pozostałe strony w drodze obwieszczeń, odpowiednio w urzędzie zapewniającym obsługę ministra właściwego do spraw gospodarki wodnej albo siedzibie właściwej jednostki organizacyjnej Wód Polskich, a także w </a:t>
            </a:r>
            <a:r>
              <a:rPr lang="pl-PL" altLang="pl-PL" sz="1600" strike="sngStrike" dirty="0">
                <a:solidFill>
                  <a:srgbClr val="6D6E71"/>
                </a:solidFill>
                <a:latin typeface="Arial" panose="020B0604020202020204" pitchFamily="34" charset="0"/>
                <a:ea typeface="Calibri" panose="020F0502020204030204" pitchFamily="34" charset="0"/>
                <a:cs typeface="Arial" panose="020B0604020202020204" pitchFamily="34" charset="0"/>
              </a:rPr>
              <a:t>starostwie powiatowym </a:t>
            </a:r>
            <a:r>
              <a:rPr lang="pl-PL" altLang="pl-PL" sz="1600" u="sng" dirty="0">
                <a:solidFill>
                  <a:srgbClr val="6D6E71"/>
                </a:solidFill>
                <a:latin typeface="Arial" panose="020B0604020202020204" pitchFamily="34" charset="0"/>
                <a:ea typeface="Calibri" panose="020F0502020204030204" pitchFamily="34" charset="0"/>
                <a:cs typeface="Arial" panose="020B0604020202020204" pitchFamily="34" charset="0"/>
              </a:rPr>
              <a:t>Biuletynie Informacji Publicznej na stronach podmiotowych urzędów starostwa powiatowego</a:t>
            </a:r>
            <a:r>
              <a:rPr lang="pl-PL" altLang="pl-PL" sz="1600" dirty="0">
                <a:solidFill>
                  <a:srgbClr val="6D6E71"/>
                </a:solidFill>
                <a:latin typeface="Arial" panose="020B0604020202020204" pitchFamily="34" charset="0"/>
                <a:ea typeface="Calibri" panose="020F0502020204030204" pitchFamily="34" charset="0"/>
                <a:cs typeface="Arial" panose="020B0604020202020204" pitchFamily="34" charset="0"/>
              </a:rPr>
              <a:t> i </a:t>
            </a:r>
            <a:r>
              <a:rPr lang="pl-PL" altLang="pl-PL" sz="1600" strike="sngStrike" dirty="0">
                <a:solidFill>
                  <a:srgbClr val="6D6E71"/>
                </a:solidFill>
                <a:latin typeface="Arial" panose="020B0604020202020204" pitchFamily="34" charset="0"/>
                <a:ea typeface="Calibri" panose="020F0502020204030204" pitchFamily="34" charset="0"/>
                <a:cs typeface="Arial" panose="020B0604020202020204" pitchFamily="34" charset="0"/>
              </a:rPr>
              <a:t>urzędach </a:t>
            </a:r>
            <a:r>
              <a:rPr lang="pl-PL" altLang="pl-PL" sz="1600" u="sng" dirty="0">
                <a:solidFill>
                  <a:srgbClr val="6D6E71"/>
                </a:solidFill>
                <a:latin typeface="Arial" panose="020B0604020202020204" pitchFamily="34" charset="0"/>
                <a:ea typeface="Calibri" panose="020F0502020204030204" pitchFamily="34" charset="0"/>
                <a:cs typeface="Arial" panose="020B0604020202020204" pitchFamily="34" charset="0"/>
              </a:rPr>
              <a:t>urzędów</a:t>
            </a:r>
            <a:r>
              <a:rPr lang="pl-PL" altLang="pl-PL" sz="1600" dirty="0">
                <a:solidFill>
                  <a:srgbClr val="6D6E71"/>
                </a:solidFill>
                <a:latin typeface="Arial" panose="020B0604020202020204" pitchFamily="34" charset="0"/>
                <a:ea typeface="Calibri" panose="020F0502020204030204" pitchFamily="34" charset="0"/>
                <a:cs typeface="Arial" panose="020B0604020202020204" pitchFamily="34" charset="0"/>
              </a:rPr>
              <a:t> gmin</a:t>
            </a:r>
            <a:r>
              <a:rPr lang="pl-PL" altLang="pl-PL" sz="1600" u="sng" dirty="0">
                <a:solidFill>
                  <a:srgbClr val="6D6E71"/>
                </a:solidFill>
                <a:latin typeface="Arial" panose="020B0604020202020204" pitchFamily="34" charset="0"/>
                <a:ea typeface="Calibri" panose="020F0502020204030204" pitchFamily="34" charset="0"/>
                <a:cs typeface="Arial" panose="020B0604020202020204" pitchFamily="34" charset="0"/>
              </a:rPr>
              <a:t>,</a:t>
            </a:r>
            <a:r>
              <a:rPr lang="pl-PL" altLang="pl-PL" sz="1600" dirty="0">
                <a:solidFill>
                  <a:srgbClr val="6D6E71"/>
                </a:solidFill>
                <a:latin typeface="Arial" panose="020B0604020202020204" pitchFamily="34" charset="0"/>
                <a:ea typeface="Calibri" panose="020F0502020204030204" pitchFamily="34" charset="0"/>
                <a:cs typeface="Arial" panose="020B0604020202020204" pitchFamily="34" charset="0"/>
              </a:rPr>
              <a:t> właściwych ze względu na zakres korzystania z wód. </a:t>
            </a:r>
            <a:r>
              <a:rPr lang="pl-PL" altLang="pl-PL" sz="1600" strike="sngStrike" dirty="0">
                <a:solidFill>
                  <a:srgbClr val="6D6E71"/>
                </a:solidFill>
                <a:latin typeface="Arial" panose="020B0604020202020204" pitchFamily="34" charset="0"/>
                <a:ea typeface="Calibri" panose="020F0502020204030204" pitchFamily="34" charset="0"/>
                <a:cs typeface="Arial" panose="020B0604020202020204" pitchFamily="34" charset="0"/>
              </a:rPr>
              <a:t>na stronach podmiotowych Biuletynu Informacji Publicznej urzędów </a:t>
            </a:r>
            <a:r>
              <a:rPr lang="pl-PL" altLang="pl-PL" sz="1600" strike="sngStrike" dirty="0">
                <a:solidFill>
                  <a:srgbClr val="FF0000"/>
                </a:solidFill>
                <a:latin typeface="Arial" panose="020B0604020202020204" pitchFamily="34" charset="0"/>
                <a:ea typeface="Calibri" panose="020F0502020204030204" pitchFamily="34" charset="0"/>
                <a:cs typeface="Arial" panose="020B0604020202020204" pitchFamily="34" charset="0"/>
              </a:rPr>
              <a:t>i w prasie lokalnej</a:t>
            </a:r>
            <a:r>
              <a:rPr lang="pl-PL" altLang="pl-PL" sz="1600" u="sng"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pl-PL" altLang="pl-PL" sz="1600" u="sng" dirty="0">
                <a:solidFill>
                  <a:srgbClr val="FF0000"/>
                </a:solidFill>
                <a:highlight>
                  <a:srgbClr val="FFFF00"/>
                </a:highlight>
                <a:latin typeface="Arial" panose="020B0604020202020204" pitchFamily="34" charset="0"/>
                <a:ea typeface="Calibri" panose="020F0502020204030204" pitchFamily="34" charset="0"/>
                <a:cs typeface="Arial" panose="020B0604020202020204" pitchFamily="34" charset="0"/>
              </a:rPr>
              <a:t>[brzmienie uwzględniające Dużą Nowelę]</a:t>
            </a:r>
            <a:endParaRPr lang="pl-PL" altLang="pl-PL" sz="3600" dirty="0">
              <a:solidFill>
                <a:srgbClr val="FF0000"/>
              </a:solidFill>
              <a:highlight>
                <a:srgbClr val="FFFF00"/>
              </a:highlight>
              <a:latin typeface="Arial" panose="020B0604020202020204" pitchFamily="34" charset="0"/>
            </a:endParaRPr>
          </a:p>
        </p:txBody>
      </p:sp>
      <p:pic>
        <p:nvPicPr>
          <p:cNvPr id="10" name="Grafika 9" descr="Kalendarz miesięczny">
            <a:extLst>
              <a:ext uri="{FF2B5EF4-FFF2-40B4-BE49-F238E27FC236}">
                <a16:creationId xmlns="" xmlns:a16="http://schemas.microsoft.com/office/drawing/2014/main" id="{7704E9D3-32B8-43E6-BA0C-6CE10F7297B9}"/>
              </a:ext>
            </a:extLst>
          </p:cNvPr>
          <p:cNvPicPr>
            <a:picLocks noChangeAspect="1"/>
          </p:cNvPicPr>
          <p:nvPr/>
        </p:nvPicPr>
        <p:blipFill>
          <a:blip r:embed="rId2" cstate="email">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96767" y="2626899"/>
            <a:ext cx="1702349" cy="1702349"/>
          </a:xfrm>
          <a:prstGeom prst="rect">
            <a:avLst/>
          </a:prstGeom>
        </p:spPr>
      </p:pic>
      <p:sp>
        <p:nvSpPr>
          <p:cNvPr id="11" name="Prostokąt 8">
            <a:extLst>
              <a:ext uri="{FF2B5EF4-FFF2-40B4-BE49-F238E27FC236}">
                <a16:creationId xmlns="" xmlns:a16="http://schemas.microsoft.com/office/drawing/2014/main" id="{DA8A2491-7900-40AF-A6B6-EEA4AE26AEC1}"/>
              </a:ext>
            </a:extLst>
          </p:cNvPr>
          <p:cNvSpPr/>
          <p:nvPr/>
        </p:nvSpPr>
        <p:spPr>
          <a:xfrm>
            <a:off x="1300444" y="1640962"/>
            <a:ext cx="9591111" cy="510375"/>
          </a:xfrm>
          <a:prstGeom prst="rect">
            <a:avLst/>
          </a:prstGeom>
          <a:solidFill>
            <a:schemeClr val="accent1"/>
          </a:solidFill>
          <a:ln cap="flat">
            <a:noFill/>
            <a:prstDash val="solid"/>
          </a:ln>
        </p:spPr>
        <p:txBody>
          <a:bodyPr vert="horz" wrap="square" lIns="0" tIns="30480" rIns="431999" bIns="30480" anchor="ctr" anchorCtr="0" compatLnSpc="1">
            <a:noAutofit/>
          </a:bodyPr>
          <a:lstStyle/>
          <a:p>
            <a:pPr marL="304815" marR="0" lvl="1" indent="0" algn="l" defTabSz="60963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ZAWIADOMIENIE O WSZCZĘCIU POSTĘPOWANIA</a:t>
            </a:r>
            <a:endParaRPr kumimoji="0" lang="pl-PL" sz="2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Prostokąt 9">
            <a:extLst>
              <a:ext uri="{FF2B5EF4-FFF2-40B4-BE49-F238E27FC236}">
                <a16:creationId xmlns="" xmlns:a16="http://schemas.microsoft.com/office/drawing/2014/main" id="{965D4A0E-2610-46DD-9476-7487B3CE264E}"/>
              </a:ext>
            </a:extLst>
          </p:cNvPr>
          <p:cNvSpPr/>
          <p:nvPr/>
        </p:nvSpPr>
        <p:spPr>
          <a:xfrm>
            <a:off x="1300443" y="4804808"/>
            <a:ext cx="9607498" cy="711755"/>
          </a:xfrm>
          <a:prstGeom prst="rect">
            <a:avLst/>
          </a:prstGeom>
          <a:solidFill>
            <a:schemeClr val="bg1"/>
          </a:solidFill>
          <a:ln w="12701" cap="flat">
            <a:solidFill>
              <a:schemeClr val="accent1"/>
            </a:solidFill>
            <a:prstDash val="solid"/>
            <a:miter/>
          </a:ln>
        </p:spPr>
        <p:txBody>
          <a:bodyPr vert="horz" wrap="square" lIns="143999" tIns="30480" rIns="143999" bIns="30480" anchor="ctr" anchorCtr="1" compatLnSpc="1">
            <a:noAutofit/>
          </a:bodyPr>
          <a:lstStyle/>
          <a:p>
            <a:pPr lvl="0" algn="just"/>
            <a:r>
              <a:rPr lang="pl-PL" altLang="pl-PL" sz="1600" dirty="0">
                <a:solidFill>
                  <a:srgbClr val="6D6E71"/>
                </a:solidFill>
                <a:highlight>
                  <a:srgbClr val="FFFF00"/>
                </a:highlight>
                <a:latin typeface="Arial" panose="020B0604020202020204" pitchFamily="34" charset="0"/>
                <a:cs typeface="Arial" panose="020B0604020202020204" pitchFamily="34" charset="0"/>
              </a:rPr>
              <a:t>Duża Nowela nPW zniosła obowiązek publikacji zawiadomienia o wszczęciu postępowania w sprawach dotyczących pozwolenia wodnoprawnego</a:t>
            </a:r>
            <a:r>
              <a:rPr lang="pl-PL" altLang="pl-PL" sz="1600" b="1" dirty="0">
                <a:solidFill>
                  <a:srgbClr val="6D6E71"/>
                </a:solidFill>
                <a:highlight>
                  <a:srgbClr val="FFFF00"/>
                </a:highlight>
                <a:latin typeface="Arial" panose="020B0604020202020204" pitchFamily="34" charset="0"/>
                <a:cs typeface="Arial" panose="020B0604020202020204" pitchFamily="34" charset="0"/>
              </a:rPr>
              <a:t> w prasie lokalnej.</a:t>
            </a:r>
            <a:endParaRPr lang="pl-PL" altLang="pl-PL" sz="3600" b="1" dirty="0">
              <a:solidFill>
                <a:srgbClr val="FF0000"/>
              </a:solidFill>
              <a:highlight>
                <a:srgbClr val="FFFF00"/>
              </a:highlight>
              <a:latin typeface="Arial" panose="020B0604020202020204" pitchFamily="34" charset="0"/>
            </a:endParaRPr>
          </a:p>
        </p:txBody>
      </p:sp>
    </p:spTree>
    <p:extLst>
      <p:ext uri="{BB962C8B-B14F-4D97-AF65-F5344CB8AC3E}">
        <p14:creationId xmlns:p14="http://schemas.microsoft.com/office/powerpoint/2010/main" val="3457748410"/>
      </p:ext>
    </p:extLst>
  </p:cSld>
  <p:clrMapOvr>
    <a:masterClrMapping/>
  </p:clrMapOvr>
  <p:transition spd="slow">
    <p:push dir="u"/>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82C79E0C-232D-4E11-9B8D-0944563B9803}"/>
              </a:ext>
            </a:extLst>
          </p:cNvPr>
          <p:cNvSpPr txBox="1"/>
          <p:nvPr/>
        </p:nvSpPr>
        <p:spPr>
          <a:xfrm>
            <a:off x="1641933" y="841824"/>
            <a:ext cx="8826502" cy="63499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pl-PL" sz="2400" b="0" i="0" u="none" strike="noStrike" kern="0" cap="none" spc="0" baseline="0" dirty="0">
              <a:solidFill>
                <a:srgbClr val="6D6E71"/>
              </a:solidFill>
              <a:uFillTx/>
              <a:latin typeface="Arial"/>
            </a:endParaRPr>
          </a:p>
        </p:txBody>
      </p:sp>
      <p:sp>
        <p:nvSpPr>
          <p:cNvPr id="3" name="Prostokąt 7">
            <a:extLst>
              <a:ext uri="{FF2B5EF4-FFF2-40B4-BE49-F238E27FC236}">
                <a16:creationId xmlns="" xmlns:a16="http://schemas.microsoft.com/office/drawing/2014/main" id="{AAE4A641-7920-4CD7-BC11-564C63635724}"/>
              </a:ext>
            </a:extLst>
          </p:cNvPr>
          <p:cNvSpPr/>
          <p:nvPr/>
        </p:nvSpPr>
        <p:spPr>
          <a:xfrm>
            <a:off x="1641933" y="2245705"/>
            <a:ext cx="9715335" cy="3739850"/>
          </a:xfrm>
          <a:prstGeom prst="rect">
            <a:avLst/>
          </a:prstGeom>
          <a:no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9600" b="1" i="0" u="none" strike="noStrike" kern="1200" cap="none" spc="0" baseline="0" dirty="0">
                <a:solidFill>
                  <a:srgbClr val="6D6E71"/>
                </a:solidFill>
                <a:uFillTx/>
                <a:latin typeface="Arial"/>
              </a:rPr>
              <a:t>Kiedy…</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4400" i="0" u="none" strike="noStrike" kern="1200" cap="none" spc="0" baseline="0" dirty="0">
                <a:solidFill>
                  <a:srgbClr val="6D6E71"/>
                </a:solidFill>
                <a:uFillTx/>
                <a:latin typeface="Arial"/>
              </a:rPr>
              <a:t>organ odmawia wydania</a:t>
            </a:r>
            <a:br>
              <a:rPr lang="pl-PL" sz="4400" i="0" u="none" strike="noStrike" kern="1200" cap="none" spc="0" baseline="0" dirty="0">
                <a:solidFill>
                  <a:srgbClr val="6D6E71"/>
                </a:solidFill>
                <a:uFillTx/>
                <a:latin typeface="Arial"/>
              </a:rPr>
            </a:br>
            <a:r>
              <a:rPr lang="pl-PL" sz="4400" i="0" u="none" strike="noStrike" kern="1200" cap="none" spc="0" baseline="0" dirty="0">
                <a:solidFill>
                  <a:srgbClr val="6D6E71"/>
                </a:solidFill>
                <a:uFillTx/>
                <a:latin typeface="Arial"/>
              </a:rPr>
              <a:t>pozwolenia wodnoprawnego </a:t>
            </a:r>
            <a:endParaRPr lang="pl-PL" sz="4400" i="0" u="none" strike="noStrike" kern="1200" cap="none" spc="0" baseline="0" dirty="0">
              <a:solidFill>
                <a:srgbClr val="A43757"/>
              </a:solidFill>
              <a:uFillTx/>
              <a:latin typeface="Arial"/>
            </a:endParaRPr>
          </a:p>
        </p:txBody>
      </p:sp>
      <p:sp>
        <p:nvSpPr>
          <p:cNvPr id="5" name="Prostokąt 4">
            <a:extLst>
              <a:ext uri="{FF2B5EF4-FFF2-40B4-BE49-F238E27FC236}">
                <a16:creationId xmlns="" xmlns:a16="http://schemas.microsoft.com/office/drawing/2014/main" id="{BE3F4678-7513-4B1B-B657-593EDE29BFD1}"/>
              </a:ext>
            </a:extLst>
          </p:cNvPr>
          <p:cNvSpPr/>
          <p:nvPr/>
        </p:nvSpPr>
        <p:spPr>
          <a:xfrm>
            <a:off x="7802922" y="205040"/>
            <a:ext cx="3419526" cy="6447919"/>
          </a:xfrm>
          <a:prstGeom prst="rect">
            <a:avLst/>
          </a:prstGeom>
        </p:spPr>
        <p:txBody>
          <a:bodyPr wrap="none">
            <a:spAutoFit/>
          </a:bodyPr>
          <a:lstStyle/>
          <a:p>
            <a:pPr lvl="0">
              <a:defRPr sz="1800" b="0" i="0" u="none" strike="noStrike" kern="0" cap="none" spc="0" baseline="0">
                <a:solidFill>
                  <a:srgbClr val="000000"/>
                </a:solidFill>
                <a:uFillTx/>
              </a:defRPr>
            </a:pPr>
            <a:r>
              <a:rPr lang="pl-PL" sz="41300" b="1" kern="0" dirty="0">
                <a:solidFill>
                  <a:srgbClr val="A43757"/>
                </a:solidFill>
                <a:latin typeface="Arial"/>
              </a:rPr>
              <a:t>?</a:t>
            </a:r>
            <a:endParaRPr lang="pl-PL" sz="41300" b="1" dirty="0">
              <a:solidFill>
                <a:srgbClr val="A43757"/>
              </a:solidFill>
              <a:latin typeface="Arial"/>
            </a:endParaRPr>
          </a:p>
        </p:txBody>
      </p:sp>
      <p:pic>
        <p:nvPicPr>
          <p:cNvPr id="6" name="Obraz 8">
            <a:extLst>
              <a:ext uri="{FF2B5EF4-FFF2-40B4-BE49-F238E27FC236}">
                <a16:creationId xmlns="" xmlns:a16="http://schemas.microsoft.com/office/drawing/2014/main" id="{DE16B754-6AEB-4F2A-A359-3F597A943F54}"/>
              </a:ext>
            </a:extLst>
          </p:cNvPr>
          <p:cNvPicPr>
            <a:picLocks noChangeAspect="1"/>
          </p:cNvPicPr>
          <p:nvPr/>
        </p:nvPicPr>
        <p:blipFill>
          <a:blip r:embed="rId2"/>
          <a:srcRect/>
          <a:stretch>
            <a:fillRect/>
          </a:stretch>
        </p:blipFill>
        <p:spPr>
          <a:xfrm>
            <a:off x="-29028" y="691707"/>
            <a:ext cx="2994275" cy="774277"/>
          </a:xfrm>
          <a:prstGeom prst="rect">
            <a:avLst/>
          </a:prstGeom>
          <a:noFill/>
          <a:ln cap="flat">
            <a:noFill/>
          </a:ln>
        </p:spPr>
      </p:pic>
    </p:spTree>
    <p:extLst>
      <p:ext uri="{BB962C8B-B14F-4D97-AF65-F5344CB8AC3E}">
        <p14:creationId xmlns:p14="http://schemas.microsoft.com/office/powerpoint/2010/main" val="15228989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2" name="Prostokąt 4">
            <a:extLst>
              <a:ext uri="{FF2B5EF4-FFF2-40B4-BE49-F238E27FC236}">
                <a16:creationId xmlns="" xmlns:a16="http://schemas.microsoft.com/office/drawing/2014/main" id="{49B17D44-98B3-4266-9F64-E533797A2608}"/>
              </a:ext>
            </a:extLst>
          </p:cNvPr>
          <p:cNvSpPr>
            <a:spLocks noChangeArrowheads="1"/>
          </p:cNvSpPr>
          <p:nvPr/>
        </p:nvSpPr>
        <p:spPr bwMode="auto">
          <a:xfrm>
            <a:off x="182563" y="5952332"/>
            <a:ext cx="1158081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pl-PL" altLang="pl-PL" sz="1600" i="1" dirty="0">
              <a:solidFill>
                <a:srgbClr val="6D6E71"/>
              </a:solidFill>
            </a:endParaRPr>
          </a:p>
          <a:p>
            <a:pPr eaLnBrk="1" hangingPunct="1"/>
            <a:r>
              <a:rPr lang="pl-PL" altLang="pl-PL" sz="1600" i="1" dirty="0">
                <a:solidFill>
                  <a:srgbClr val="6D6E71"/>
                </a:solidFill>
              </a:rPr>
              <a:t>Źródło: https://portalkomunalny.pl/wody-polskie-rzgw-zarzady-zlewni-i-nadzory-mapa-368598/</a:t>
            </a:r>
            <a:br>
              <a:rPr lang="pl-PL" altLang="pl-PL" sz="1600" i="1" dirty="0">
                <a:solidFill>
                  <a:srgbClr val="6D6E71"/>
                </a:solidFill>
              </a:rPr>
            </a:br>
            <a:r>
              <a:rPr lang="pl-PL" altLang="pl-PL" sz="1600" i="1" dirty="0">
                <a:solidFill>
                  <a:srgbClr val="6D6E71"/>
                </a:solidFill>
              </a:rPr>
              <a:t>Szczegółowy wykaz nadzorów wodnych: https://portalkomunalny.pl/wp-content/uploads/2018/01/wody-polskie-mapa.png</a:t>
            </a:r>
          </a:p>
          <a:p>
            <a:pPr eaLnBrk="1" hangingPunct="1"/>
            <a:endParaRPr lang="pl-PL" altLang="pl-PL" sz="1600" i="1" dirty="0">
              <a:solidFill>
                <a:srgbClr val="6D6E71"/>
              </a:solidFill>
            </a:endParaRPr>
          </a:p>
        </p:txBody>
      </p:sp>
      <p:pic>
        <p:nvPicPr>
          <p:cNvPr id="3074" name="Picture 2" descr="https://portalkomunalny.pl/wp-content/uploads/2018/01/organizacja-pgw-wody-polskie.png">
            <a:extLst>
              <a:ext uri="{FF2B5EF4-FFF2-40B4-BE49-F238E27FC236}">
                <a16:creationId xmlns="" xmlns:a16="http://schemas.microsoft.com/office/drawing/2014/main" id="{4FD87A8E-182E-4364-8883-3FDF3CA83B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5139"/>
          <a:stretch/>
        </p:blipFill>
        <p:spPr bwMode="auto">
          <a:xfrm>
            <a:off x="-612548" y="474662"/>
            <a:ext cx="5795951" cy="52469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portalkomunalny.pl/wp-content/uploads/2018/01/organizacja-pgw-wody-polskie.png">
            <a:extLst>
              <a:ext uri="{FF2B5EF4-FFF2-40B4-BE49-F238E27FC236}">
                <a16:creationId xmlns="" xmlns:a16="http://schemas.microsoft.com/office/drawing/2014/main" id="{051C585E-E051-4DDE-A963-F18CF0FE79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4" t="56656" r="-1409" b="-4861"/>
          <a:stretch/>
        </p:blipFill>
        <p:spPr bwMode="auto">
          <a:xfrm>
            <a:off x="4991100" y="797454"/>
            <a:ext cx="7122869" cy="5443009"/>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a:extLst>
              <a:ext uri="{FF2B5EF4-FFF2-40B4-BE49-F238E27FC236}">
                <a16:creationId xmlns="" xmlns:a16="http://schemas.microsoft.com/office/drawing/2014/main" id="{FF2B6F7C-7DB7-4525-8EF8-E64A39388460}"/>
              </a:ext>
            </a:extLst>
          </p:cNvPr>
          <p:cNvSpPr/>
          <p:nvPr/>
        </p:nvSpPr>
        <p:spPr>
          <a:xfrm>
            <a:off x="5242560" y="5273041"/>
            <a:ext cx="2080260" cy="55626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Tree>
    <p:extLst>
      <p:ext uri="{BB962C8B-B14F-4D97-AF65-F5344CB8AC3E}">
        <p14:creationId xmlns:p14="http://schemas.microsoft.com/office/powerpoint/2010/main" val="2653208410"/>
      </p:ext>
    </p:extLst>
  </p:cSld>
  <p:clrMapOvr>
    <a:masterClrMapping/>
  </p:clrMapOvr>
  <p:transition spd="med">
    <p:fade/>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trzałka w dół 2">
            <a:extLst>
              <a:ext uri="{FF2B5EF4-FFF2-40B4-BE49-F238E27FC236}">
                <a16:creationId xmlns="" xmlns:a16="http://schemas.microsoft.com/office/drawing/2014/main" id="{B9B19477-6732-4E71-A5EF-EBE4B5B8C7F3}"/>
              </a:ext>
            </a:extLst>
          </p:cNvPr>
          <p:cNvSpPr>
            <a:spLocks/>
          </p:cNvSpPr>
          <p:nvPr/>
        </p:nvSpPr>
        <p:spPr bwMode="auto">
          <a:xfrm>
            <a:off x="6096000" y="2150850"/>
            <a:ext cx="311341" cy="373063"/>
          </a:xfrm>
          <a:custGeom>
            <a:avLst/>
            <a:gdLst>
              <a:gd name="T0" fmla="*/ 9013362 w 21600"/>
              <a:gd name="T1" fmla="*/ 0 h 21600"/>
              <a:gd name="T2" fmla="*/ 18026724 w 21600"/>
              <a:gd name="T3" fmla="*/ 8964347 h 21600"/>
              <a:gd name="T4" fmla="*/ 9013362 w 21600"/>
              <a:gd name="T5" fmla="*/ 17928693 h 21600"/>
              <a:gd name="T6" fmla="*/ 0 w 21600"/>
              <a:gd name="T7" fmla="*/ 8964347 h 21600"/>
              <a:gd name="T8" fmla="*/ 0 w 21600"/>
              <a:gd name="T9" fmla="*/ 8964347 h 21600"/>
              <a:gd name="T10" fmla="*/ 18026724 w 21600"/>
              <a:gd name="T11" fmla="*/ 8964347 h 21600"/>
              <a:gd name="T12" fmla="*/ 17694720 60000 65536"/>
              <a:gd name="T13" fmla="*/ 0 60000 65536"/>
              <a:gd name="T14" fmla="*/ 5898240 60000 65536"/>
              <a:gd name="T15" fmla="*/ 11796480 60000 65536"/>
              <a:gd name="T16" fmla="*/ 11796480 60000 65536"/>
              <a:gd name="T17" fmla="*/ 0 60000 65536"/>
              <a:gd name="T18" fmla="*/ 5400 w 21600"/>
              <a:gd name="T19" fmla="*/ 0 h 21600"/>
              <a:gd name="T20" fmla="*/ 16200 w 21600"/>
              <a:gd name="T21" fmla="*/ 162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400" y="0"/>
                </a:moveTo>
                <a:lnTo>
                  <a:pt x="5400" y="10800"/>
                </a:lnTo>
                <a:lnTo>
                  <a:pt x="0" y="10800"/>
                </a:lnTo>
                <a:lnTo>
                  <a:pt x="10800" y="21600"/>
                </a:lnTo>
                <a:lnTo>
                  <a:pt x="21600" y="10800"/>
                </a:lnTo>
                <a:lnTo>
                  <a:pt x="16200" y="10800"/>
                </a:lnTo>
                <a:lnTo>
                  <a:pt x="16200" y="0"/>
                </a:lnTo>
                <a:lnTo>
                  <a:pt x="5400" y="0"/>
                </a:lnTo>
                <a:close/>
              </a:path>
            </a:pathLst>
          </a:custGeom>
          <a:solidFill>
            <a:srgbClr val="A43757"/>
          </a:solidFill>
          <a:ln>
            <a:noFill/>
          </a:ln>
          <a:extLst>
            <a:ext uri="{91240B29-F687-4F45-9708-019B960494DF}">
              <a14:hiddenLine xmlns:a14="http://schemas.microsoft.com/office/drawing/2010/main" w="9525" cap="flat">
                <a:solidFill>
                  <a:srgbClr val="000000"/>
                </a:solidFill>
                <a:prstDash val="solid"/>
                <a:round/>
                <a:headEnd/>
                <a:tailEnd/>
              </a14:hiddenLine>
            </a:ext>
          </a:extLst>
        </p:spPr>
        <p:txBody>
          <a:bodyPr anchor="ctr" anchorCtr="1"/>
          <a:lstStyle/>
          <a:p>
            <a:endParaRPr lang="pl-PL" dirty="0"/>
          </a:p>
        </p:txBody>
      </p:sp>
      <p:sp>
        <p:nvSpPr>
          <p:cNvPr id="133123" name="Prostokąt zaokrąglony 12">
            <a:extLst>
              <a:ext uri="{FF2B5EF4-FFF2-40B4-BE49-F238E27FC236}">
                <a16:creationId xmlns="" xmlns:a16="http://schemas.microsoft.com/office/drawing/2014/main" id="{57CB6C62-EF88-4930-83A3-210403B54C7D}"/>
              </a:ext>
            </a:extLst>
          </p:cNvPr>
          <p:cNvSpPr>
            <a:spLocks/>
          </p:cNvSpPr>
          <p:nvPr/>
        </p:nvSpPr>
        <p:spPr bwMode="auto">
          <a:xfrm>
            <a:off x="1455738" y="1619481"/>
            <a:ext cx="9847262" cy="624420"/>
          </a:xfrm>
          <a:custGeom>
            <a:avLst/>
            <a:gdLst>
              <a:gd name="T0" fmla="*/ 4923631 w 9846944"/>
              <a:gd name="T1" fmla="*/ 0 h 708952"/>
              <a:gd name="T2" fmla="*/ 9847262 w 9846944"/>
              <a:gd name="T3" fmla="*/ 354806 h 708952"/>
              <a:gd name="T4" fmla="*/ 4923631 w 9846944"/>
              <a:gd name="T5" fmla="*/ 709612 h 708952"/>
              <a:gd name="T6" fmla="*/ 0 w 9846944"/>
              <a:gd name="T7" fmla="*/ 354806 h 708952"/>
              <a:gd name="T8" fmla="*/ 17694720 60000 65536"/>
              <a:gd name="T9" fmla="*/ 0 60000 65536"/>
              <a:gd name="T10" fmla="*/ 5898240 60000 65536"/>
              <a:gd name="T11" fmla="*/ 11796480 60000 65536"/>
              <a:gd name="T12" fmla="*/ 0 w 9846944"/>
              <a:gd name="T13" fmla="*/ 0 h 708952"/>
              <a:gd name="T14" fmla="*/ 9846944 w 9846944"/>
              <a:gd name="T15" fmla="*/ 708952 h 708952"/>
            </a:gdLst>
            <a:ahLst/>
            <a:cxnLst>
              <a:cxn ang="T8">
                <a:pos x="T0" y="T1"/>
              </a:cxn>
              <a:cxn ang="T9">
                <a:pos x="T2" y="T3"/>
              </a:cxn>
              <a:cxn ang="T10">
                <a:pos x="T4" y="T5"/>
              </a:cxn>
              <a:cxn ang="T11">
                <a:pos x="T6" y="T7"/>
              </a:cxn>
            </a:cxnLst>
            <a:rect l="T12" t="T13" r="T14" b="T15"/>
            <a:pathLst>
              <a:path w="9846944" h="708952">
                <a:moveTo>
                  <a:pt x="0" y="0"/>
                </a:moveTo>
                <a:lnTo>
                  <a:pt x="0" y="708952"/>
                </a:lnTo>
                <a:lnTo>
                  <a:pt x="9846944" y="708952"/>
                </a:lnTo>
                <a:lnTo>
                  <a:pt x="9846944" y="0"/>
                </a:lnTo>
                <a:lnTo>
                  <a:pt x="0" y="0"/>
                </a:lnTo>
                <a:close/>
              </a:path>
            </a:pathLst>
          </a:custGeom>
          <a:solidFill>
            <a:srgbClr val="A4375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6000" rIns="216000"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pl-PL" altLang="pl-PL" dirty="0">
                <a:solidFill>
                  <a:schemeClr val="bg1"/>
                </a:solidFill>
                <a:latin typeface="Arial" panose="020B0604020202020204" pitchFamily="34" charset="0"/>
                <a:cs typeface="Arial" panose="020B0604020202020204" pitchFamily="34" charset="0"/>
              </a:rPr>
              <a:t>1. Wydania pozwolenia wodnoprawnego odmawia się, jeżeli:</a:t>
            </a:r>
            <a:endParaRPr lang="pl-PL" altLang="pl-PL" b="1" dirty="0">
              <a:solidFill>
                <a:schemeClr val="bg1"/>
              </a:solidFill>
              <a:latin typeface="Arial" panose="020B0604020202020204" pitchFamily="34" charset="0"/>
              <a:cs typeface="Arial" panose="020B0604020202020204" pitchFamily="34" charset="0"/>
            </a:endParaRPr>
          </a:p>
        </p:txBody>
      </p:sp>
      <p:sp>
        <p:nvSpPr>
          <p:cNvPr id="5" name="Prostokąt 6">
            <a:extLst>
              <a:ext uri="{FF2B5EF4-FFF2-40B4-BE49-F238E27FC236}">
                <a16:creationId xmlns="" xmlns:a16="http://schemas.microsoft.com/office/drawing/2014/main" id="{6FE96BCC-1AB0-490D-9FDF-4DF87275CF69}"/>
              </a:ext>
            </a:extLst>
          </p:cNvPr>
          <p:cNvSpPr/>
          <p:nvPr/>
        </p:nvSpPr>
        <p:spPr>
          <a:xfrm>
            <a:off x="1455738" y="2574567"/>
            <a:ext cx="9847262" cy="2141133"/>
          </a:xfrm>
          <a:prstGeom prst="rect">
            <a:avLst/>
          </a:prstGeom>
          <a:solidFill>
            <a:srgbClr val="FFFFFF"/>
          </a:solidFill>
          <a:ln w="19046" cap="flat">
            <a:solidFill>
              <a:srgbClr val="A43757"/>
            </a:solidFill>
            <a:prstDash val="solid"/>
            <a:miter/>
          </a:ln>
        </p:spPr>
        <p:txBody>
          <a:bodyPr lIns="215999" rIns="216000" anchor="ctr"/>
          <a:lstStyle/>
          <a:p>
            <a:pPr marL="457200" indent="-457200" eaLnBrk="1"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sz="2000" kern="0" dirty="0">
                <a:solidFill>
                  <a:srgbClr val="6D6E71"/>
                </a:solidFill>
                <a:latin typeface="Arial"/>
              </a:rPr>
              <a:t>projektowany sposób korzystania z wód narusza ustalenia dokumentów, o których mowa w art. </a:t>
            </a:r>
            <a:r>
              <a:rPr lang="pl-PL" sz="2000" b="1" kern="0" dirty="0">
                <a:solidFill>
                  <a:srgbClr val="A43757"/>
                </a:solidFill>
                <a:latin typeface="Arial"/>
              </a:rPr>
              <a:t>396 ust. 1 pkt 1-7</a:t>
            </a:r>
            <a:r>
              <a:rPr lang="pl-PL" sz="2000" kern="0" dirty="0">
                <a:solidFill>
                  <a:srgbClr val="6D6E71"/>
                </a:solidFill>
                <a:latin typeface="Arial"/>
              </a:rPr>
              <a:t>, lub nie spełnia wymagań, o których mowa w art</a:t>
            </a:r>
            <a:r>
              <a:rPr lang="pl-PL" sz="2000" b="1" kern="0" dirty="0">
                <a:solidFill>
                  <a:srgbClr val="A43757"/>
                </a:solidFill>
                <a:latin typeface="Arial"/>
              </a:rPr>
              <a:t>. 396 ust. 1 pkt 8</a:t>
            </a:r>
            <a:r>
              <a:rPr lang="pl-PL" sz="2000" kern="0" dirty="0">
                <a:solidFill>
                  <a:srgbClr val="6D6E71"/>
                </a:solidFill>
                <a:latin typeface="Arial"/>
              </a:rPr>
              <a:t>;</a:t>
            </a:r>
          </a:p>
          <a:p>
            <a:pPr marL="457200" indent="-457200" eaLnBrk="1"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sz="2000" kern="0" dirty="0">
                <a:solidFill>
                  <a:srgbClr val="6D6E71"/>
                </a:solidFill>
                <a:latin typeface="Arial"/>
              </a:rPr>
              <a:t>projektowany sposób korzystania z wód dla celów energetyki wodnej nie zapewni wykorzystania potencjału hydroenergetycznego w sposób technicznie i ekonomicznie uzasadniony.</a:t>
            </a:r>
            <a:endParaRPr lang="pl-PL" sz="1600" kern="0" dirty="0">
              <a:solidFill>
                <a:srgbClr val="6D6E71"/>
              </a:solidFill>
              <a:latin typeface="Arial"/>
            </a:endParaRPr>
          </a:p>
        </p:txBody>
      </p:sp>
      <p:sp>
        <p:nvSpPr>
          <p:cNvPr id="133125" name="Symbol zastępczy tekstu 1">
            <a:extLst>
              <a:ext uri="{FF2B5EF4-FFF2-40B4-BE49-F238E27FC236}">
                <a16:creationId xmlns="" xmlns:a16="http://schemas.microsoft.com/office/drawing/2014/main" id="{7D6940B5-8DF8-4B2F-A65B-D7F90E3C5CBC}"/>
              </a:ext>
            </a:extLst>
          </p:cNvPr>
          <p:cNvSpPr txBox="1">
            <a:spLocks noChangeArrowheads="1"/>
          </p:cNvSpPr>
          <p:nvPr/>
        </p:nvSpPr>
        <p:spPr bwMode="auto">
          <a:xfrm>
            <a:off x="1854199" y="746780"/>
            <a:ext cx="88265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0" fontAlgn="auto" hangingPunct="1">
              <a:spcBef>
                <a:spcPts val="0"/>
              </a:spcBef>
              <a:spcAft>
                <a:spcPts val="0"/>
              </a:spcAft>
              <a:defRPr sz="1800" b="0" i="0" u="none" strike="noStrike" kern="0" cap="none" spc="0" baseline="0">
                <a:solidFill>
                  <a:srgbClr val="000000"/>
                </a:solidFill>
                <a:uFillTx/>
              </a:defRPr>
            </a:pPr>
            <a:r>
              <a:rPr lang="pl-PL" sz="1600" dirty="0">
                <a:solidFill>
                  <a:srgbClr val="6D6E71"/>
                </a:solidFill>
                <a:latin typeface="Arial"/>
              </a:rPr>
              <a:t>ODMOWA WYDANIA POZWOLENIA WODNOPRAWNEGO</a:t>
            </a:r>
          </a:p>
        </p:txBody>
      </p:sp>
      <p:sp>
        <p:nvSpPr>
          <p:cNvPr id="7" name="Prostokąt 21">
            <a:extLst>
              <a:ext uri="{FF2B5EF4-FFF2-40B4-BE49-F238E27FC236}">
                <a16:creationId xmlns="" xmlns:a16="http://schemas.microsoft.com/office/drawing/2014/main" id="{C39B0407-BD2D-4E73-8C02-41ECA098537B}"/>
              </a:ext>
            </a:extLst>
          </p:cNvPr>
          <p:cNvSpPr/>
          <p:nvPr/>
        </p:nvSpPr>
        <p:spPr>
          <a:xfrm>
            <a:off x="10944224" y="6489699"/>
            <a:ext cx="1247775" cy="244131"/>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1200" b="1" i="0" u="none" strike="noStrike" kern="1200" cap="none" spc="0" baseline="0" dirty="0">
                <a:solidFill>
                  <a:srgbClr val="FFFFFF"/>
                </a:solidFill>
                <a:uFillTx/>
                <a:latin typeface="Arial"/>
              </a:rPr>
              <a:t>Art. </a:t>
            </a:r>
            <a:r>
              <a:rPr lang="pl-PL" sz="1200" b="1" dirty="0">
                <a:solidFill>
                  <a:srgbClr val="FFFFFF"/>
                </a:solidFill>
                <a:latin typeface="Arial"/>
              </a:rPr>
              <a:t>409 </a:t>
            </a:r>
            <a:r>
              <a:rPr lang="pl-PL" sz="1200" b="1" i="0" u="none" strike="noStrike" kern="1200" cap="none" spc="0" baseline="0" dirty="0">
                <a:solidFill>
                  <a:srgbClr val="FFFFFF"/>
                </a:solidFill>
                <a:uFillTx/>
                <a:latin typeface="Arial"/>
              </a:rPr>
              <a:t>nPW</a:t>
            </a:r>
          </a:p>
        </p:txBody>
      </p:sp>
      <p:sp>
        <p:nvSpPr>
          <p:cNvPr id="8" name="Prostokąt 6">
            <a:extLst>
              <a:ext uri="{FF2B5EF4-FFF2-40B4-BE49-F238E27FC236}">
                <a16:creationId xmlns="" xmlns:a16="http://schemas.microsoft.com/office/drawing/2014/main" id="{75AE2657-4989-482E-A788-EE1DB236AF26}"/>
              </a:ext>
            </a:extLst>
          </p:cNvPr>
          <p:cNvSpPr/>
          <p:nvPr/>
        </p:nvSpPr>
        <p:spPr>
          <a:xfrm>
            <a:off x="1452562" y="4821620"/>
            <a:ext cx="9847262" cy="1578332"/>
          </a:xfrm>
          <a:prstGeom prst="rect">
            <a:avLst/>
          </a:prstGeom>
          <a:solidFill>
            <a:srgbClr val="FFFFFF"/>
          </a:solidFill>
          <a:ln w="19046" cap="flat">
            <a:solidFill>
              <a:srgbClr val="A43757"/>
            </a:solidFill>
            <a:prstDash val="solid"/>
            <a:miter/>
          </a:ln>
        </p:spPr>
        <p:txBody>
          <a:bodyPr lIns="215999" rIns="216000" anchor="ctr"/>
          <a:lstStyle/>
          <a:p>
            <a:pPr algn="just" eaLnBrk="1" fontAlgn="auto" hangingPunct="1">
              <a:spcBef>
                <a:spcPts val="0"/>
              </a:spcBef>
              <a:spcAft>
                <a:spcPts val="0"/>
              </a:spcAft>
              <a:defRPr sz="1800" b="0" i="0" u="none" strike="noStrike" kern="0" cap="none" spc="0" baseline="0">
                <a:solidFill>
                  <a:srgbClr val="000000"/>
                </a:solidFill>
                <a:uFillTx/>
              </a:defRPr>
            </a:pPr>
            <a:r>
              <a:rPr lang="pl-PL" sz="2000" kern="0" dirty="0">
                <a:solidFill>
                  <a:srgbClr val="6D6E71"/>
                </a:solidFill>
                <a:latin typeface="Arial"/>
              </a:rPr>
              <a:t>2.  Wydania pozwolenia wodnoprawnego odmawia się, jeżeli zakład planujący korzystanie z wód lub wykonanie urządzeń wodnych albo inne działania wymagające pozwolenia wodnoprawnego nie wywiązuje się z wynikających </a:t>
            </a:r>
            <a:br>
              <a:rPr lang="pl-PL" sz="2000" kern="0" dirty="0">
                <a:solidFill>
                  <a:srgbClr val="6D6E71"/>
                </a:solidFill>
                <a:latin typeface="Arial"/>
              </a:rPr>
            </a:br>
            <a:r>
              <a:rPr lang="pl-PL" sz="2000" kern="0" dirty="0">
                <a:solidFill>
                  <a:srgbClr val="6D6E71"/>
                </a:solidFill>
                <a:latin typeface="Arial"/>
              </a:rPr>
              <a:t>z dotychczas wydanych pozwoleń wodnoprawnych obowiązków.</a:t>
            </a:r>
            <a:endParaRPr lang="pl-PL" sz="1600" kern="0" dirty="0">
              <a:solidFill>
                <a:srgbClr val="6D6E71"/>
              </a:solidFill>
              <a:latin typeface="Arial"/>
            </a:endParaRPr>
          </a:p>
        </p:txBody>
      </p:sp>
    </p:spTree>
    <p:extLst>
      <p:ext uri="{BB962C8B-B14F-4D97-AF65-F5344CB8AC3E}">
        <p14:creationId xmlns:p14="http://schemas.microsoft.com/office/powerpoint/2010/main" val="24603109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trzałka w dół 2">
            <a:extLst>
              <a:ext uri="{FF2B5EF4-FFF2-40B4-BE49-F238E27FC236}">
                <a16:creationId xmlns="" xmlns:a16="http://schemas.microsoft.com/office/drawing/2014/main" id="{B9B19477-6732-4E71-A5EF-EBE4B5B8C7F3}"/>
              </a:ext>
            </a:extLst>
          </p:cNvPr>
          <p:cNvSpPr>
            <a:spLocks/>
          </p:cNvSpPr>
          <p:nvPr/>
        </p:nvSpPr>
        <p:spPr bwMode="auto">
          <a:xfrm>
            <a:off x="5940329" y="2129795"/>
            <a:ext cx="311341" cy="373063"/>
          </a:xfrm>
          <a:custGeom>
            <a:avLst/>
            <a:gdLst>
              <a:gd name="T0" fmla="*/ 9013362 w 21600"/>
              <a:gd name="T1" fmla="*/ 0 h 21600"/>
              <a:gd name="T2" fmla="*/ 18026724 w 21600"/>
              <a:gd name="T3" fmla="*/ 8964347 h 21600"/>
              <a:gd name="T4" fmla="*/ 9013362 w 21600"/>
              <a:gd name="T5" fmla="*/ 17928693 h 21600"/>
              <a:gd name="T6" fmla="*/ 0 w 21600"/>
              <a:gd name="T7" fmla="*/ 8964347 h 21600"/>
              <a:gd name="T8" fmla="*/ 0 w 21600"/>
              <a:gd name="T9" fmla="*/ 8964347 h 21600"/>
              <a:gd name="T10" fmla="*/ 18026724 w 21600"/>
              <a:gd name="T11" fmla="*/ 8964347 h 21600"/>
              <a:gd name="T12" fmla="*/ 17694720 60000 65536"/>
              <a:gd name="T13" fmla="*/ 0 60000 65536"/>
              <a:gd name="T14" fmla="*/ 5898240 60000 65536"/>
              <a:gd name="T15" fmla="*/ 11796480 60000 65536"/>
              <a:gd name="T16" fmla="*/ 11796480 60000 65536"/>
              <a:gd name="T17" fmla="*/ 0 60000 65536"/>
              <a:gd name="T18" fmla="*/ 5400 w 21600"/>
              <a:gd name="T19" fmla="*/ 0 h 21600"/>
              <a:gd name="T20" fmla="*/ 16200 w 21600"/>
              <a:gd name="T21" fmla="*/ 162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400" y="0"/>
                </a:moveTo>
                <a:lnTo>
                  <a:pt x="5400" y="10800"/>
                </a:lnTo>
                <a:lnTo>
                  <a:pt x="0" y="10800"/>
                </a:lnTo>
                <a:lnTo>
                  <a:pt x="10800" y="21600"/>
                </a:lnTo>
                <a:lnTo>
                  <a:pt x="21600" y="10800"/>
                </a:lnTo>
                <a:lnTo>
                  <a:pt x="16200" y="10800"/>
                </a:lnTo>
                <a:lnTo>
                  <a:pt x="16200" y="0"/>
                </a:lnTo>
                <a:lnTo>
                  <a:pt x="5400" y="0"/>
                </a:lnTo>
                <a:close/>
              </a:path>
            </a:pathLst>
          </a:custGeom>
          <a:solidFill>
            <a:srgbClr val="A43757"/>
          </a:solidFill>
          <a:ln>
            <a:noFill/>
          </a:ln>
          <a:extLst>
            <a:ext uri="{91240B29-F687-4F45-9708-019B960494DF}">
              <a14:hiddenLine xmlns:a14="http://schemas.microsoft.com/office/drawing/2010/main" w="9525" cap="flat">
                <a:solidFill>
                  <a:srgbClr val="000000"/>
                </a:solidFill>
                <a:prstDash val="solid"/>
                <a:round/>
                <a:headEnd/>
                <a:tailEnd/>
              </a14:hiddenLine>
            </a:ext>
          </a:extLst>
        </p:spPr>
        <p:txBody>
          <a:bodyPr anchor="ctr" anchorCtr="1"/>
          <a:lstStyle/>
          <a:p>
            <a:endParaRPr lang="pl-PL" dirty="0"/>
          </a:p>
        </p:txBody>
      </p:sp>
      <p:sp>
        <p:nvSpPr>
          <p:cNvPr id="133123" name="Prostokąt zaokrąglony 12">
            <a:extLst>
              <a:ext uri="{FF2B5EF4-FFF2-40B4-BE49-F238E27FC236}">
                <a16:creationId xmlns="" xmlns:a16="http://schemas.microsoft.com/office/drawing/2014/main" id="{57CB6C62-EF88-4930-83A3-210403B54C7D}"/>
              </a:ext>
            </a:extLst>
          </p:cNvPr>
          <p:cNvSpPr>
            <a:spLocks/>
          </p:cNvSpPr>
          <p:nvPr/>
        </p:nvSpPr>
        <p:spPr bwMode="auto">
          <a:xfrm>
            <a:off x="1455738" y="1619481"/>
            <a:ext cx="9847262" cy="624420"/>
          </a:xfrm>
          <a:custGeom>
            <a:avLst/>
            <a:gdLst>
              <a:gd name="T0" fmla="*/ 4923631 w 9846944"/>
              <a:gd name="T1" fmla="*/ 0 h 708952"/>
              <a:gd name="T2" fmla="*/ 9847262 w 9846944"/>
              <a:gd name="T3" fmla="*/ 354806 h 708952"/>
              <a:gd name="T4" fmla="*/ 4923631 w 9846944"/>
              <a:gd name="T5" fmla="*/ 709612 h 708952"/>
              <a:gd name="T6" fmla="*/ 0 w 9846944"/>
              <a:gd name="T7" fmla="*/ 354806 h 708952"/>
              <a:gd name="T8" fmla="*/ 17694720 60000 65536"/>
              <a:gd name="T9" fmla="*/ 0 60000 65536"/>
              <a:gd name="T10" fmla="*/ 5898240 60000 65536"/>
              <a:gd name="T11" fmla="*/ 11796480 60000 65536"/>
              <a:gd name="T12" fmla="*/ 0 w 9846944"/>
              <a:gd name="T13" fmla="*/ 0 h 708952"/>
              <a:gd name="T14" fmla="*/ 9846944 w 9846944"/>
              <a:gd name="T15" fmla="*/ 708952 h 708952"/>
            </a:gdLst>
            <a:ahLst/>
            <a:cxnLst>
              <a:cxn ang="T8">
                <a:pos x="T0" y="T1"/>
              </a:cxn>
              <a:cxn ang="T9">
                <a:pos x="T2" y="T3"/>
              </a:cxn>
              <a:cxn ang="T10">
                <a:pos x="T4" y="T5"/>
              </a:cxn>
              <a:cxn ang="T11">
                <a:pos x="T6" y="T7"/>
              </a:cxn>
            </a:cxnLst>
            <a:rect l="T12" t="T13" r="T14" b="T15"/>
            <a:pathLst>
              <a:path w="9846944" h="708952">
                <a:moveTo>
                  <a:pt x="0" y="0"/>
                </a:moveTo>
                <a:lnTo>
                  <a:pt x="0" y="708952"/>
                </a:lnTo>
                <a:lnTo>
                  <a:pt x="9846944" y="708952"/>
                </a:lnTo>
                <a:lnTo>
                  <a:pt x="9846944" y="0"/>
                </a:lnTo>
                <a:lnTo>
                  <a:pt x="0" y="0"/>
                </a:lnTo>
                <a:close/>
              </a:path>
            </a:pathLst>
          </a:custGeom>
          <a:solidFill>
            <a:srgbClr val="A4375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6000" rIns="216000"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pl-PL" altLang="pl-PL" dirty="0">
                <a:solidFill>
                  <a:schemeClr val="bg1"/>
                </a:solidFill>
                <a:latin typeface="Arial" panose="020B0604020202020204" pitchFamily="34" charset="0"/>
                <a:cs typeface="Arial" panose="020B0604020202020204" pitchFamily="34" charset="0"/>
              </a:rPr>
              <a:t>Pozwolenie wodnoprawne nie może naruszać:</a:t>
            </a:r>
          </a:p>
        </p:txBody>
      </p:sp>
      <p:sp>
        <p:nvSpPr>
          <p:cNvPr id="5" name="Prostokąt 6">
            <a:extLst>
              <a:ext uri="{FF2B5EF4-FFF2-40B4-BE49-F238E27FC236}">
                <a16:creationId xmlns="" xmlns:a16="http://schemas.microsoft.com/office/drawing/2014/main" id="{6FE96BCC-1AB0-490D-9FDF-4DF87275CF69}"/>
              </a:ext>
            </a:extLst>
          </p:cNvPr>
          <p:cNvSpPr/>
          <p:nvPr/>
        </p:nvSpPr>
        <p:spPr>
          <a:xfrm>
            <a:off x="1455738" y="2585308"/>
            <a:ext cx="9847262" cy="3497559"/>
          </a:xfrm>
          <a:prstGeom prst="rect">
            <a:avLst/>
          </a:prstGeom>
          <a:solidFill>
            <a:srgbClr val="FFFFFF"/>
          </a:solidFill>
          <a:ln w="19046" cap="flat">
            <a:solidFill>
              <a:srgbClr val="A43757"/>
            </a:solidFill>
            <a:prstDash val="solid"/>
            <a:miter/>
          </a:ln>
        </p:spPr>
        <p:txBody>
          <a:bodyPr lIns="215999" rIns="216000" anchor="ctr"/>
          <a:lstStyle/>
          <a:p>
            <a:pPr marL="457200" indent="-457200" eaLnBrk="1"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kern="0" dirty="0">
                <a:solidFill>
                  <a:srgbClr val="6D6E71"/>
                </a:solidFill>
                <a:latin typeface="Arial"/>
              </a:rPr>
              <a:t>ustaleń planu gospodarowania wodami na obszarze dorzecza, z wyłączeniem okoliczności, o których mowa w art. 66;</a:t>
            </a:r>
          </a:p>
          <a:p>
            <a:pPr marL="457200" indent="-457200" eaLnBrk="1"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kern="0" dirty="0">
                <a:solidFill>
                  <a:srgbClr val="6D6E71"/>
                </a:solidFill>
                <a:latin typeface="Arial"/>
              </a:rPr>
              <a:t>ustaleń planów ochrony i planów zadań ochronnych dla obszarów chronionych;</a:t>
            </a:r>
          </a:p>
          <a:p>
            <a:pPr marL="457200" indent="-457200" eaLnBrk="1"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kern="0" dirty="0">
                <a:solidFill>
                  <a:srgbClr val="6D6E71"/>
                </a:solidFill>
                <a:latin typeface="Arial"/>
              </a:rPr>
              <a:t>ustaleń planu zarządzania ryzykiem powodziowym;</a:t>
            </a:r>
          </a:p>
          <a:p>
            <a:pPr marL="457200" indent="-457200" eaLnBrk="1"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kern="0" dirty="0">
                <a:solidFill>
                  <a:srgbClr val="6D6E71"/>
                </a:solidFill>
                <a:latin typeface="Arial"/>
              </a:rPr>
              <a:t>ustaleń planu przeciwdziałania skutkom suszy;</a:t>
            </a:r>
          </a:p>
          <a:p>
            <a:pPr marL="457200" indent="-457200" eaLnBrk="1"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kern="0" dirty="0">
                <a:solidFill>
                  <a:srgbClr val="6D6E71"/>
                </a:solidFill>
                <a:latin typeface="Arial"/>
              </a:rPr>
              <a:t>ustaleń programu ochrony wód morskich;</a:t>
            </a:r>
          </a:p>
          <a:p>
            <a:pPr marL="457200" indent="-457200" eaLnBrk="1"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kern="0" dirty="0">
                <a:solidFill>
                  <a:srgbClr val="6D6E71"/>
                </a:solidFill>
                <a:latin typeface="Arial"/>
              </a:rPr>
              <a:t>ustaleń krajowego programu oczyszczania ścieków komunalnych;</a:t>
            </a:r>
          </a:p>
          <a:p>
            <a:pPr marL="457200" indent="-457200" eaLnBrk="1"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kern="0" dirty="0">
                <a:solidFill>
                  <a:srgbClr val="6D6E71"/>
                </a:solidFill>
                <a:latin typeface="Arial"/>
              </a:rPr>
              <a:t>ustaleń miejscowych planów zagospodarowania przestrzennego, decyzji o warunkach zabudowy i decyzji o ustaleniu lokalizacji inwestycji celu publicznego;</a:t>
            </a:r>
          </a:p>
          <a:p>
            <a:pPr marL="457200" indent="-457200" eaLnBrk="1"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kern="0" dirty="0">
                <a:solidFill>
                  <a:srgbClr val="6D6E71"/>
                </a:solidFill>
                <a:latin typeface="Arial"/>
              </a:rPr>
              <a:t>wymagań ochrony zdrowia ludzi, środowiska, ochrony przyrody i dóbr kultury wpisanych do rejestru zabytków oraz wynikających z przepisów ustawy oraz przepisów odrębnych.</a:t>
            </a:r>
          </a:p>
        </p:txBody>
      </p:sp>
      <p:sp>
        <p:nvSpPr>
          <p:cNvPr id="133125" name="Symbol zastępczy tekstu 1">
            <a:extLst>
              <a:ext uri="{FF2B5EF4-FFF2-40B4-BE49-F238E27FC236}">
                <a16:creationId xmlns="" xmlns:a16="http://schemas.microsoft.com/office/drawing/2014/main" id="{7D6940B5-8DF8-4B2F-A65B-D7F90E3C5CBC}"/>
              </a:ext>
            </a:extLst>
          </p:cNvPr>
          <p:cNvSpPr txBox="1">
            <a:spLocks noChangeArrowheads="1"/>
          </p:cNvSpPr>
          <p:nvPr/>
        </p:nvSpPr>
        <p:spPr bwMode="auto">
          <a:xfrm>
            <a:off x="1854199" y="746780"/>
            <a:ext cx="88265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0" fontAlgn="auto" hangingPunct="1">
              <a:spcBef>
                <a:spcPts val="0"/>
              </a:spcBef>
              <a:spcAft>
                <a:spcPts val="0"/>
              </a:spcAft>
              <a:defRPr sz="1800" b="0" i="0" u="none" strike="noStrike" kern="0" cap="none" spc="0" baseline="0">
                <a:solidFill>
                  <a:srgbClr val="000000"/>
                </a:solidFill>
                <a:uFillTx/>
              </a:defRPr>
            </a:pPr>
            <a:r>
              <a:rPr lang="pl-PL" sz="1600" dirty="0">
                <a:solidFill>
                  <a:srgbClr val="6D6E71"/>
                </a:solidFill>
                <a:latin typeface="Arial"/>
              </a:rPr>
              <a:t>ZGODNOŚĆ POZWOLENIA WODNOPRAWNEGO Z INNYMI AKTAMI </a:t>
            </a:r>
          </a:p>
        </p:txBody>
      </p:sp>
      <p:sp>
        <p:nvSpPr>
          <p:cNvPr id="7" name="Prostokąt 21">
            <a:extLst>
              <a:ext uri="{FF2B5EF4-FFF2-40B4-BE49-F238E27FC236}">
                <a16:creationId xmlns="" xmlns:a16="http://schemas.microsoft.com/office/drawing/2014/main" id="{C39B0407-BD2D-4E73-8C02-41ECA098537B}"/>
              </a:ext>
            </a:extLst>
          </p:cNvPr>
          <p:cNvSpPr/>
          <p:nvPr/>
        </p:nvSpPr>
        <p:spPr>
          <a:xfrm>
            <a:off x="10426701" y="6252291"/>
            <a:ext cx="1765299" cy="409230"/>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lvl="0" algn="ctr" fontAlgn="auto" hangingPunct="1">
              <a:spcBef>
                <a:spcPts val="0"/>
              </a:spcBef>
              <a:spcAft>
                <a:spcPts val="0"/>
              </a:spcAft>
              <a:defRPr sz="1800" b="0" i="0" u="none" strike="noStrike" kern="0" cap="none" spc="0" baseline="0">
                <a:solidFill>
                  <a:srgbClr val="000000"/>
                </a:solidFill>
                <a:uFillTx/>
              </a:defRPr>
            </a:pPr>
            <a:r>
              <a:rPr lang="pl-PL" sz="1600" b="1" i="0" u="none" strike="noStrike" kern="1200" cap="none" spc="0" baseline="0" dirty="0">
                <a:solidFill>
                  <a:srgbClr val="FFFFFF"/>
                </a:solidFill>
                <a:uFillTx/>
                <a:latin typeface="Arial"/>
              </a:rPr>
              <a:t>Art.</a:t>
            </a:r>
            <a:r>
              <a:rPr lang="pl-PL" sz="1600" b="1" dirty="0">
                <a:solidFill>
                  <a:srgbClr val="FFFFFF"/>
                </a:solidFill>
                <a:latin typeface="Arial"/>
              </a:rPr>
              <a:t>  396. </a:t>
            </a:r>
            <a:r>
              <a:rPr lang="pl-PL" sz="1600" b="1" i="0" u="none" strike="noStrike" kern="1200" cap="none" spc="0" baseline="0" dirty="0">
                <a:solidFill>
                  <a:srgbClr val="FFFFFF"/>
                </a:solidFill>
                <a:uFillTx/>
                <a:latin typeface="Arial"/>
              </a:rPr>
              <a:t>nPW</a:t>
            </a:r>
          </a:p>
        </p:txBody>
      </p:sp>
    </p:spTree>
    <p:extLst>
      <p:ext uri="{BB962C8B-B14F-4D97-AF65-F5344CB8AC3E}">
        <p14:creationId xmlns:p14="http://schemas.microsoft.com/office/powerpoint/2010/main" val="33282737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82C79E0C-232D-4E11-9B8D-0944563B9803}"/>
              </a:ext>
            </a:extLst>
          </p:cNvPr>
          <p:cNvSpPr txBox="1"/>
          <p:nvPr/>
        </p:nvSpPr>
        <p:spPr>
          <a:xfrm>
            <a:off x="1641933" y="841824"/>
            <a:ext cx="8826502" cy="63499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pl-PL" sz="2400" b="0" i="0" u="none" strike="noStrike" kern="0" cap="none" spc="0" baseline="0" dirty="0">
              <a:solidFill>
                <a:srgbClr val="6D6E71"/>
              </a:solidFill>
              <a:uFillTx/>
              <a:latin typeface="Arial"/>
            </a:endParaRPr>
          </a:p>
        </p:txBody>
      </p:sp>
      <p:sp>
        <p:nvSpPr>
          <p:cNvPr id="3" name="Prostokąt 7">
            <a:extLst>
              <a:ext uri="{FF2B5EF4-FFF2-40B4-BE49-F238E27FC236}">
                <a16:creationId xmlns="" xmlns:a16="http://schemas.microsoft.com/office/drawing/2014/main" id="{AAE4A641-7920-4CD7-BC11-564C63635724}"/>
              </a:ext>
            </a:extLst>
          </p:cNvPr>
          <p:cNvSpPr/>
          <p:nvPr/>
        </p:nvSpPr>
        <p:spPr>
          <a:xfrm>
            <a:off x="632082" y="1893953"/>
            <a:ext cx="9715335" cy="3739850"/>
          </a:xfrm>
          <a:prstGeom prst="rect">
            <a:avLst/>
          </a:prstGeom>
          <a:no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9600" b="1" i="0" u="none" strike="noStrike" kern="1200" cap="none" spc="0" baseline="0" dirty="0">
                <a:solidFill>
                  <a:srgbClr val="6D6E71"/>
                </a:solidFill>
                <a:uFillTx/>
                <a:latin typeface="Arial"/>
              </a:rPr>
              <a:t>Jak…</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6000" dirty="0">
                <a:solidFill>
                  <a:srgbClr val="6D6E71"/>
                </a:solidFill>
                <a:latin typeface="Arial"/>
              </a:rPr>
              <a:t>d</a:t>
            </a:r>
            <a:r>
              <a:rPr lang="pl-PL" sz="6000" i="0" u="none" strike="noStrike" kern="1200" cap="none" spc="0" baseline="0" dirty="0">
                <a:solidFill>
                  <a:srgbClr val="6D6E71"/>
                </a:solidFill>
                <a:uFillTx/>
                <a:latin typeface="Arial"/>
              </a:rPr>
              <a:t>ługo obowiązuje pozwolenie wodnoprawne</a:t>
            </a:r>
            <a:endParaRPr lang="pl-PL" sz="6000" i="0" u="none" strike="noStrike" kern="1200" cap="none" spc="0" baseline="0" dirty="0">
              <a:solidFill>
                <a:srgbClr val="A43757"/>
              </a:solidFill>
              <a:uFillTx/>
              <a:latin typeface="Arial"/>
            </a:endParaRPr>
          </a:p>
        </p:txBody>
      </p:sp>
      <p:sp>
        <p:nvSpPr>
          <p:cNvPr id="5" name="Prostokąt 4">
            <a:extLst>
              <a:ext uri="{FF2B5EF4-FFF2-40B4-BE49-F238E27FC236}">
                <a16:creationId xmlns="" xmlns:a16="http://schemas.microsoft.com/office/drawing/2014/main" id="{BE3F4678-7513-4B1B-B657-593EDE29BFD1}"/>
              </a:ext>
            </a:extLst>
          </p:cNvPr>
          <p:cNvSpPr/>
          <p:nvPr/>
        </p:nvSpPr>
        <p:spPr>
          <a:xfrm>
            <a:off x="8637654" y="81888"/>
            <a:ext cx="3419526" cy="6447919"/>
          </a:xfrm>
          <a:prstGeom prst="rect">
            <a:avLst/>
          </a:prstGeom>
        </p:spPr>
        <p:txBody>
          <a:bodyPr wrap="none">
            <a:spAutoFit/>
          </a:bodyPr>
          <a:lstStyle/>
          <a:p>
            <a:pPr lvl="0">
              <a:defRPr sz="1800" b="0" i="0" u="none" strike="noStrike" kern="0" cap="none" spc="0" baseline="0">
                <a:solidFill>
                  <a:srgbClr val="000000"/>
                </a:solidFill>
                <a:uFillTx/>
              </a:defRPr>
            </a:pPr>
            <a:r>
              <a:rPr lang="pl-PL" sz="41300" b="1" kern="0" dirty="0">
                <a:solidFill>
                  <a:srgbClr val="A43757"/>
                </a:solidFill>
                <a:latin typeface="Arial"/>
              </a:rPr>
              <a:t>?</a:t>
            </a:r>
            <a:endParaRPr lang="pl-PL" sz="41300" b="1" dirty="0">
              <a:solidFill>
                <a:srgbClr val="A43757"/>
              </a:solidFill>
              <a:latin typeface="Arial"/>
            </a:endParaRPr>
          </a:p>
        </p:txBody>
      </p:sp>
      <p:pic>
        <p:nvPicPr>
          <p:cNvPr id="6" name="Obraz 8">
            <a:extLst>
              <a:ext uri="{FF2B5EF4-FFF2-40B4-BE49-F238E27FC236}">
                <a16:creationId xmlns="" xmlns:a16="http://schemas.microsoft.com/office/drawing/2014/main" id="{DE16B754-6AEB-4F2A-A359-3F597A943F54}"/>
              </a:ext>
            </a:extLst>
          </p:cNvPr>
          <p:cNvPicPr>
            <a:picLocks noChangeAspect="1"/>
          </p:cNvPicPr>
          <p:nvPr/>
        </p:nvPicPr>
        <p:blipFill>
          <a:blip r:embed="rId2"/>
          <a:srcRect/>
          <a:stretch>
            <a:fillRect/>
          </a:stretch>
        </p:blipFill>
        <p:spPr>
          <a:xfrm>
            <a:off x="-29028" y="691707"/>
            <a:ext cx="2994275" cy="774277"/>
          </a:xfrm>
          <a:prstGeom prst="rect">
            <a:avLst/>
          </a:prstGeom>
          <a:noFill/>
          <a:ln cap="flat">
            <a:noFill/>
          </a:ln>
        </p:spPr>
      </p:pic>
    </p:spTree>
    <p:extLst>
      <p:ext uri="{BB962C8B-B14F-4D97-AF65-F5344CB8AC3E}">
        <p14:creationId xmlns:p14="http://schemas.microsoft.com/office/powerpoint/2010/main" val="5788948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trzałka w dół 5">
            <a:extLst>
              <a:ext uri="{FF2B5EF4-FFF2-40B4-BE49-F238E27FC236}">
                <a16:creationId xmlns="" xmlns:a16="http://schemas.microsoft.com/office/drawing/2014/main" id="{E52EB0FF-B904-48DC-BF6D-7245CD9F7699}"/>
              </a:ext>
            </a:extLst>
          </p:cNvPr>
          <p:cNvSpPr/>
          <p:nvPr/>
        </p:nvSpPr>
        <p:spPr>
          <a:xfrm>
            <a:off x="8801711" y="1266950"/>
            <a:ext cx="565053" cy="461223"/>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A437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l-PL" sz="1800" b="0" i="0" u="none" strike="noStrike" kern="1200" cap="none" spc="0" baseline="0" dirty="0">
              <a:solidFill>
                <a:srgbClr val="FFFFFF"/>
              </a:solidFill>
              <a:uFillTx/>
              <a:latin typeface="Arial"/>
            </a:endParaRPr>
          </a:p>
        </p:txBody>
      </p:sp>
      <p:pic>
        <p:nvPicPr>
          <p:cNvPr id="8" name="Obraz 7" descr="Obraz zawierający odzież&#10;&#10;Opis wygenerowany przy wysokim poziomie pewności">
            <a:extLst>
              <a:ext uri="{FF2B5EF4-FFF2-40B4-BE49-F238E27FC236}">
                <a16:creationId xmlns="" xmlns:a16="http://schemas.microsoft.com/office/drawing/2014/main" id="{30AF2715-6458-4394-AF23-444FF74D8C2F}"/>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22198" r="7441"/>
          <a:stretch/>
        </p:blipFill>
        <p:spPr>
          <a:xfrm>
            <a:off x="0" y="0"/>
            <a:ext cx="7238000" cy="6858000"/>
          </a:xfrm>
          <a:prstGeom prst="rect">
            <a:avLst/>
          </a:prstGeom>
        </p:spPr>
      </p:pic>
      <p:sp>
        <p:nvSpPr>
          <p:cNvPr id="3" name="Prostokąt 2">
            <a:extLst>
              <a:ext uri="{FF2B5EF4-FFF2-40B4-BE49-F238E27FC236}">
                <a16:creationId xmlns="" xmlns:a16="http://schemas.microsoft.com/office/drawing/2014/main" id="{09F422F8-CBAF-4930-959F-6EA2AC4138CE}"/>
              </a:ext>
            </a:extLst>
          </p:cNvPr>
          <p:cNvSpPr/>
          <p:nvPr/>
        </p:nvSpPr>
        <p:spPr>
          <a:xfrm>
            <a:off x="6248399" y="263651"/>
            <a:ext cx="5671676" cy="1141842"/>
          </a:xfrm>
          <a:prstGeom prst="rect">
            <a:avLst/>
          </a:prstGeom>
          <a:solidFill>
            <a:srgbClr val="A43757"/>
          </a:solidFill>
          <a:ln w="57150" cap="flat">
            <a:solidFill>
              <a:srgbClr val="FFFFFF"/>
            </a:solidFill>
            <a:prstDash val="solid"/>
            <a:miter/>
          </a:ln>
        </p:spPr>
        <p:txBody>
          <a:bodyPr vert="horz" wrap="square" lIns="359953" tIns="45720" rIns="359953" bIns="45720" anchor="ctr" anchorCtr="1" compatLnSpc="1">
            <a:noAutofit/>
          </a:bodyPr>
          <a:lstStyle/>
          <a:p>
            <a:pPr lvl="0" algn="just">
              <a:defRPr sz="1800" b="0" i="0" u="none" strike="noStrike" kern="0" cap="none" spc="0" baseline="0">
                <a:solidFill>
                  <a:srgbClr val="000000"/>
                </a:solidFill>
                <a:uFillTx/>
              </a:defRPr>
            </a:pPr>
            <a:r>
              <a:rPr lang="pl-PL" sz="1600" dirty="0">
                <a:solidFill>
                  <a:srgbClr val="FFFFFF"/>
                </a:solidFill>
                <a:latin typeface="Arial"/>
              </a:rPr>
              <a:t>1. Pozwolenie wodnoprawne wydaje się w drodze decyzji na czas określony, nie dłuższy </a:t>
            </a:r>
            <a:r>
              <a:rPr lang="pl-PL" sz="1600" b="1" dirty="0">
                <a:solidFill>
                  <a:srgbClr val="FFFFFF"/>
                </a:solidFill>
                <a:latin typeface="Arial"/>
              </a:rPr>
              <a:t>niż </a:t>
            </a:r>
            <a:r>
              <a:rPr lang="pl-PL" sz="1600" b="1" strike="sngStrike" dirty="0">
                <a:solidFill>
                  <a:srgbClr val="FFFFFF"/>
                </a:solidFill>
                <a:latin typeface="Arial"/>
              </a:rPr>
              <a:t>20 lat</a:t>
            </a:r>
            <a:r>
              <a:rPr lang="pl-PL" sz="1600" b="1" dirty="0">
                <a:solidFill>
                  <a:srgbClr val="FFFFFF"/>
                </a:solidFill>
                <a:latin typeface="Arial"/>
              </a:rPr>
              <a:t> 30 lat, </a:t>
            </a:r>
            <a:r>
              <a:rPr lang="pl-PL" sz="1600" dirty="0">
                <a:solidFill>
                  <a:srgbClr val="FFFFFF"/>
                </a:solidFill>
                <a:latin typeface="Arial"/>
              </a:rPr>
              <a:t>liczony od dnia, w którym decyzja stała się ostateczna</a:t>
            </a:r>
            <a:r>
              <a:rPr lang="pl-PL" sz="1600" dirty="0">
                <a:solidFill>
                  <a:srgbClr val="FFFFFF"/>
                </a:solidFill>
                <a:highlight>
                  <a:srgbClr val="00FF00"/>
                </a:highlight>
                <a:latin typeface="Arial"/>
              </a:rPr>
              <a:t>. [Zmiana na mocy Dużej Noweli]</a:t>
            </a:r>
          </a:p>
        </p:txBody>
      </p:sp>
      <p:sp>
        <p:nvSpPr>
          <p:cNvPr id="5" name="Prostokąt 14">
            <a:extLst>
              <a:ext uri="{FF2B5EF4-FFF2-40B4-BE49-F238E27FC236}">
                <a16:creationId xmlns="" xmlns:a16="http://schemas.microsoft.com/office/drawing/2014/main" id="{42F8D89D-0859-4010-8D38-1C89133635FA}"/>
              </a:ext>
            </a:extLst>
          </p:cNvPr>
          <p:cNvSpPr/>
          <p:nvPr/>
        </p:nvSpPr>
        <p:spPr>
          <a:xfrm>
            <a:off x="6248399" y="1806635"/>
            <a:ext cx="5671676" cy="1141842"/>
          </a:xfrm>
          <a:prstGeom prst="rect">
            <a:avLst/>
          </a:prstGeom>
          <a:solidFill>
            <a:srgbClr val="FFFFFF"/>
          </a:solidFill>
          <a:ln w="28575" cap="flat">
            <a:solidFill>
              <a:srgbClr val="A43757"/>
            </a:solidFill>
            <a:prstDash val="solid"/>
            <a:miter/>
          </a:ln>
        </p:spPr>
        <p:txBody>
          <a:bodyPr vert="horz" wrap="square" lIns="467999" tIns="45720" rIns="467999" bIns="45720" anchor="ctr" anchorCtr="0" compatLnSpc="1">
            <a:noAutofit/>
          </a:bodyPr>
          <a:lstStyle/>
          <a:p>
            <a:pPr lvl="0" algn="just">
              <a:defRPr sz="1800" b="0" i="0" u="none" strike="noStrike" kern="0" cap="none" spc="0" baseline="0">
                <a:solidFill>
                  <a:srgbClr val="000000"/>
                </a:solidFill>
                <a:uFillTx/>
              </a:defRPr>
            </a:pPr>
            <a:r>
              <a:rPr lang="pl-PL" sz="1600" dirty="0">
                <a:solidFill>
                  <a:srgbClr val="6D6E71"/>
                </a:solidFill>
                <a:latin typeface="Arial" panose="020B0604020202020204" pitchFamily="34" charset="0"/>
                <a:cs typeface="Arial" panose="020B0604020202020204" pitchFamily="34" charset="0"/>
              </a:rPr>
              <a:t>2. Pozwolenie wodnoprawne na wprowadzanie ścieków do wód lub do ziemi wydaje się na okres nie dłuższy niż </a:t>
            </a:r>
            <a:r>
              <a:rPr lang="pl-PL" sz="1600" b="1" dirty="0">
                <a:solidFill>
                  <a:srgbClr val="A43757"/>
                </a:solidFill>
                <a:latin typeface="Arial" panose="020B0604020202020204" pitchFamily="34" charset="0"/>
                <a:cs typeface="Arial" panose="020B0604020202020204" pitchFamily="34" charset="0"/>
              </a:rPr>
              <a:t>10 lat</a:t>
            </a:r>
            <a:r>
              <a:rPr lang="pl-PL" sz="1600" dirty="0">
                <a:solidFill>
                  <a:srgbClr val="6D6E71"/>
                </a:solidFill>
                <a:latin typeface="Arial" panose="020B0604020202020204" pitchFamily="34" charset="0"/>
                <a:cs typeface="Arial" panose="020B0604020202020204" pitchFamily="34" charset="0"/>
              </a:rPr>
              <a:t>, liczony od dnia, w którym decyzja stała się ostateczna.</a:t>
            </a:r>
            <a:endParaRPr lang="pl-PL" sz="1600" b="1" dirty="0">
              <a:solidFill>
                <a:srgbClr val="A43757"/>
              </a:solidFill>
              <a:latin typeface="Arial" panose="020B0604020202020204" pitchFamily="34" charset="0"/>
              <a:cs typeface="Arial" panose="020B0604020202020204" pitchFamily="34" charset="0"/>
            </a:endParaRPr>
          </a:p>
        </p:txBody>
      </p:sp>
      <p:pic>
        <p:nvPicPr>
          <p:cNvPr id="7" name="Obraz 8">
            <a:extLst>
              <a:ext uri="{FF2B5EF4-FFF2-40B4-BE49-F238E27FC236}">
                <a16:creationId xmlns="" xmlns:a16="http://schemas.microsoft.com/office/drawing/2014/main" id="{47212446-629C-46AA-990A-68B9A3C87F6C}"/>
              </a:ext>
            </a:extLst>
          </p:cNvPr>
          <p:cNvPicPr>
            <a:picLocks noChangeAspect="1"/>
          </p:cNvPicPr>
          <p:nvPr/>
        </p:nvPicPr>
        <p:blipFill>
          <a:blip r:embed="rId3"/>
          <a:srcRect/>
          <a:stretch>
            <a:fillRect/>
          </a:stretch>
        </p:blipFill>
        <p:spPr>
          <a:xfrm>
            <a:off x="126702" y="5789156"/>
            <a:ext cx="2994275" cy="774277"/>
          </a:xfrm>
          <a:prstGeom prst="rect">
            <a:avLst/>
          </a:prstGeom>
          <a:noFill/>
          <a:ln cap="flat">
            <a:noFill/>
          </a:ln>
        </p:spPr>
      </p:pic>
      <p:sp>
        <p:nvSpPr>
          <p:cNvPr id="9" name="pole tekstowe 8">
            <a:extLst>
              <a:ext uri="{FF2B5EF4-FFF2-40B4-BE49-F238E27FC236}">
                <a16:creationId xmlns="" xmlns:a16="http://schemas.microsoft.com/office/drawing/2014/main" id="{B2B40319-82D3-4F87-8CF8-4682CC2D38AA}"/>
              </a:ext>
            </a:extLst>
          </p:cNvPr>
          <p:cNvSpPr txBox="1"/>
          <p:nvPr/>
        </p:nvSpPr>
        <p:spPr>
          <a:xfrm>
            <a:off x="9201369" y="6232356"/>
            <a:ext cx="4256314" cy="276999"/>
          </a:xfrm>
          <a:prstGeom prst="rect">
            <a:avLst/>
          </a:prstGeom>
          <a:noFill/>
        </p:spPr>
        <p:txBody>
          <a:bodyPr wrap="square" rtlCol="0">
            <a:spAutoFit/>
          </a:bodyPr>
          <a:lstStyle/>
          <a:p>
            <a:r>
              <a:rPr lang="pl-PL" sz="1200" dirty="0">
                <a:solidFill>
                  <a:schemeClr val="bg1">
                    <a:lumMod val="50000"/>
                  </a:schemeClr>
                </a:solidFill>
                <a:latin typeface="Arial" panose="020B0604020202020204" pitchFamily="34" charset="0"/>
                <a:cs typeface="Arial" panose="020B0604020202020204" pitchFamily="34" charset="0"/>
              </a:rPr>
              <a:t>Podstawa prawna: art. 400 nPW</a:t>
            </a:r>
          </a:p>
        </p:txBody>
      </p:sp>
      <p:sp>
        <p:nvSpPr>
          <p:cNvPr id="10" name="Prostokąt 14">
            <a:extLst>
              <a:ext uri="{FF2B5EF4-FFF2-40B4-BE49-F238E27FC236}">
                <a16:creationId xmlns="" xmlns:a16="http://schemas.microsoft.com/office/drawing/2014/main" id="{EEC64B0A-8A07-4A53-BED4-6702A0091427}"/>
              </a:ext>
            </a:extLst>
          </p:cNvPr>
          <p:cNvSpPr/>
          <p:nvPr/>
        </p:nvSpPr>
        <p:spPr>
          <a:xfrm>
            <a:off x="6248399" y="3127249"/>
            <a:ext cx="5671676" cy="2463801"/>
          </a:xfrm>
          <a:prstGeom prst="rect">
            <a:avLst/>
          </a:prstGeom>
          <a:solidFill>
            <a:srgbClr val="FFFFFF"/>
          </a:solidFill>
          <a:ln w="28575" cap="flat">
            <a:solidFill>
              <a:srgbClr val="A43757"/>
            </a:solidFill>
            <a:prstDash val="solid"/>
            <a:miter/>
          </a:ln>
        </p:spPr>
        <p:txBody>
          <a:bodyPr vert="horz" wrap="square" lIns="467999" tIns="45720" rIns="467999" bIns="45720" anchor="ctr" anchorCtr="0" compatLnSpc="1">
            <a:noAutofit/>
          </a:bodyPr>
          <a:lstStyle/>
          <a:p>
            <a:pPr lvl="0" algn="just">
              <a:defRPr sz="1800" b="0" i="0" u="none" strike="noStrike" kern="0" cap="none" spc="0" baseline="0">
                <a:solidFill>
                  <a:srgbClr val="000000"/>
                </a:solidFill>
                <a:uFillTx/>
              </a:defRPr>
            </a:pPr>
            <a:r>
              <a:rPr lang="pl-PL" sz="1600" dirty="0">
                <a:solidFill>
                  <a:srgbClr val="6D6E71"/>
                </a:solidFill>
                <a:latin typeface="Arial" panose="020B0604020202020204" pitchFamily="34" charset="0"/>
                <a:cs typeface="Arial" panose="020B0604020202020204" pitchFamily="34" charset="0"/>
              </a:rPr>
              <a:t>3. Pozwolenie wodnoprawne na wprowadzanie do wód lub do urządzeń kanalizacyjnych, będących własnością innych podmiotów, ścieków przemysłowych zawierających substancje szczególnie szkodliwe dla środowiska wodnego, określone w przepisach wydanych na podstawie art. 99 ust. 1 pkt 1 albo art. 100 ust. 1, wydaje się na okres nie dłuższy </a:t>
            </a:r>
            <a:r>
              <a:rPr lang="pl-PL" sz="1600" b="1" dirty="0">
                <a:solidFill>
                  <a:srgbClr val="A43757"/>
                </a:solidFill>
                <a:latin typeface="Arial" panose="020B0604020202020204" pitchFamily="34" charset="0"/>
                <a:cs typeface="Arial" panose="020B0604020202020204" pitchFamily="34" charset="0"/>
              </a:rPr>
              <a:t>niż 4 lata</a:t>
            </a:r>
            <a:r>
              <a:rPr lang="pl-PL" sz="1600" b="1" dirty="0">
                <a:solidFill>
                  <a:srgbClr val="6D6E71"/>
                </a:solidFill>
                <a:latin typeface="Arial" panose="020B0604020202020204" pitchFamily="34" charset="0"/>
                <a:cs typeface="Arial" panose="020B0604020202020204" pitchFamily="34" charset="0"/>
              </a:rPr>
              <a:t>, </a:t>
            </a:r>
            <a:r>
              <a:rPr lang="pl-PL" sz="1600" dirty="0">
                <a:solidFill>
                  <a:srgbClr val="6D6E71"/>
                </a:solidFill>
                <a:latin typeface="Arial" panose="020B0604020202020204" pitchFamily="34" charset="0"/>
                <a:cs typeface="Arial" panose="020B0604020202020204" pitchFamily="34" charset="0"/>
              </a:rPr>
              <a:t>liczony od dnia, w którym decyzja stała się ostateczna.</a:t>
            </a:r>
            <a:endParaRPr lang="pl-PL" sz="1600" b="1" dirty="0">
              <a:solidFill>
                <a:srgbClr val="A4375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9066965"/>
      </p:ext>
    </p:extLst>
  </p:cSld>
  <p:clrMapOvr>
    <a:masterClrMapping/>
  </p:clrMapOvr>
  <p:transition spd="slow">
    <p:push/>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 xmlns:a16="http://schemas.microsoft.com/office/drawing/2014/main" id="{BC2995EE-36CB-4C3C-B55A-96C306E3337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062690" y="1"/>
            <a:ext cx="10796530" cy="6843425"/>
          </a:xfrm>
          <a:prstGeom prst="rect">
            <a:avLst/>
          </a:prstGeom>
          <a:noFill/>
          <a:ln cap="flat">
            <a:noFill/>
          </a:ln>
        </p:spPr>
      </p:pic>
      <p:sp>
        <p:nvSpPr>
          <p:cNvPr id="18" name="Prostokąt 17">
            <a:extLst>
              <a:ext uri="{FF2B5EF4-FFF2-40B4-BE49-F238E27FC236}">
                <a16:creationId xmlns="" xmlns:a16="http://schemas.microsoft.com/office/drawing/2014/main" id="{727F2EA9-1D6D-43BB-97C6-64C83C1EAE78}"/>
              </a:ext>
            </a:extLst>
          </p:cNvPr>
          <p:cNvSpPr/>
          <p:nvPr/>
        </p:nvSpPr>
        <p:spPr>
          <a:xfrm>
            <a:off x="5495111" y="348039"/>
            <a:ext cx="6087292" cy="1583474"/>
          </a:xfrm>
          <a:prstGeom prst="rect">
            <a:avLst/>
          </a:prstGeom>
          <a:solidFill>
            <a:srgbClr val="A43757"/>
          </a:solidFill>
          <a:ln>
            <a:solidFill>
              <a:schemeClr val="accent1"/>
            </a:solidFill>
          </a:ln>
        </p:spPr>
        <p:txBody>
          <a:bodyPr wrap="square" lIns="216000" tIns="144000" rIns="216000" bIns="144000">
            <a:spAutoFit/>
          </a:bodyPr>
          <a:lstStyle/>
          <a:p>
            <a:pPr lvl="0" algn="just" eaLnBrk="1" fontAlgn="auto" hangingPunct="1">
              <a:spcBef>
                <a:spcPts val="0"/>
              </a:spcBef>
              <a:spcAft>
                <a:spcPts val="0"/>
              </a:spcAft>
              <a:defRPr/>
            </a:pPr>
            <a:r>
              <a:rPr lang="pl-PL" sz="1400" dirty="0">
                <a:solidFill>
                  <a:schemeClr val="bg1"/>
                </a:solidFill>
                <a:latin typeface="Arial" panose="020B0604020202020204" pitchFamily="34" charset="0"/>
                <a:cs typeface="Arial" panose="020B0604020202020204" pitchFamily="34" charset="0"/>
              </a:rPr>
              <a:t>4. Prawa i obowiązki określone w pozwoleniu wodnoprawnym na wprowadzenie ścieków do wód lub do ziemi i odprowadzanie do wód - wód opadowych lub roztopowych obowiązują od dnia, w którym decyzja o pozwoleniu wodnoprawnym stała się ostateczna, chyba że w pozwoleniu wodnoprawnym została określona inna data, od której obowiązuje to pozwolenie.</a:t>
            </a:r>
            <a:endParaRPr kumimoji="0" lang="pl-PL" sz="14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 name="Strzałka: w dół 1">
            <a:extLst>
              <a:ext uri="{FF2B5EF4-FFF2-40B4-BE49-F238E27FC236}">
                <a16:creationId xmlns="" xmlns:a16="http://schemas.microsoft.com/office/drawing/2014/main" id="{BCEE7F46-3E7F-4E22-B7B5-5CACA7536362}"/>
              </a:ext>
            </a:extLst>
          </p:cNvPr>
          <p:cNvSpPr/>
          <p:nvPr/>
        </p:nvSpPr>
        <p:spPr>
          <a:xfrm>
            <a:off x="8005357" y="1863408"/>
            <a:ext cx="1066800" cy="832286"/>
          </a:xfrm>
          <a:prstGeom prst="downArrow">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Prostokąt 14">
            <a:extLst>
              <a:ext uri="{FF2B5EF4-FFF2-40B4-BE49-F238E27FC236}">
                <a16:creationId xmlns="" xmlns:a16="http://schemas.microsoft.com/office/drawing/2014/main" id="{0BFCA5ED-E92A-4A4F-9A83-99018F6AADEE}"/>
              </a:ext>
            </a:extLst>
          </p:cNvPr>
          <p:cNvSpPr/>
          <p:nvPr/>
        </p:nvSpPr>
        <p:spPr>
          <a:xfrm>
            <a:off x="5495111" y="2836333"/>
            <a:ext cx="6104225" cy="2472267"/>
          </a:xfrm>
          <a:prstGeom prst="rect">
            <a:avLst/>
          </a:prstGeom>
          <a:solidFill>
            <a:schemeClr val="bg1"/>
          </a:solidFill>
          <a:ln w="12701" cap="flat">
            <a:solidFill>
              <a:schemeClr val="accent1"/>
            </a:solidFill>
            <a:prstDash val="solid"/>
            <a:miter/>
          </a:ln>
        </p:spPr>
        <p:txBody>
          <a:bodyPr vert="horz" wrap="square" lIns="240000" tIns="45720" rIns="240000" bIns="45720" anchor="ctr" anchorCtr="0" compatLnSpc="1">
            <a:noAutofit/>
          </a:bodyPr>
          <a:lstStyle/>
          <a:p>
            <a:pPr lvl="0" algn="just" eaLnBrk="1" fontAlgn="auto" hangingPunct="1">
              <a:spcBef>
                <a:spcPts val="0"/>
              </a:spcBef>
              <a:spcAft>
                <a:spcPts val="0"/>
              </a:spcAft>
              <a:defRPr sz="1800" b="0" i="0" u="none" strike="noStrike" kern="0" cap="none" spc="0" baseline="0">
                <a:solidFill>
                  <a:srgbClr val="000000"/>
                </a:solidFill>
                <a:uFillTx/>
              </a:defRPr>
            </a:pPr>
            <a:r>
              <a:rPr lang="pl-PL" sz="1600" kern="0" dirty="0">
                <a:solidFill>
                  <a:srgbClr val="6D6E71"/>
                </a:solidFill>
                <a:latin typeface="Arial" panose="020B0604020202020204" pitchFamily="34" charset="0"/>
                <a:cs typeface="Arial" panose="020B0604020202020204" pitchFamily="34" charset="0"/>
              </a:rPr>
              <a:t>Obowiązek ustalenia okresu, na jaki wydaje się pozwolenie wodnoprawne, </a:t>
            </a:r>
            <a:r>
              <a:rPr lang="pl-PL" sz="1600" b="1" kern="0" dirty="0">
                <a:solidFill>
                  <a:srgbClr val="A43757"/>
                </a:solidFill>
                <a:latin typeface="Arial" panose="020B0604020202020204" pitchFamily="34" charset="0"/>
                <a:cs typeface="Arial" panose="020B0604020202020204" pitchFamily="34" charset="0"/>
              </a:rPr>
              <a:t>nie dotyczy pozwoleń wodnoprawnych na wykonanie urządzeń wodnych, </a:t>
            </a:r>
            <a:r>
              <a:rPr lang="pl-PL" sz="1600" kern="0" dirty="0">
                <a:solidFill>
                  <a:srgbClr val="6D6E71"/>
                </a:solidFill>
                <a:latin typeface="Arial" panose="020B0604020202020204" pitchFamily="34" charset="0"/>
                <a:cs typeface="Arial" panose="020B0604020202020204" pitchFamily="34" charset="0"/>
              </a:rPr>
              <a:t>pozwoleń wodnoprawnych na regulację wód oraz pozwoleń wodnoprawnych na wykonywanie robót lub obiektów budowlanych mających wpływ na zmniejszenie naturalnej retencji terenowej.</a:t>
            </a:r>
            <a:endParaRPr kumimoji="0" lang="pl-PL" sz="1600" b="0" i="0" u="none" strike="noStrike" kern="0" cap="none" spc="0" normalizeH="0" baseline="0" noProof="0" dirty="0">
              <a:ln>
                <a:noFill/>
              </a:ln>
              <a:solidFill>
                <a:srgbClr val="6D6E71"/>
              </a:solidFill>
              <a:effectLst/>
              <a:uLnTx/>
              <a:uFillTx/>
              <a:latin typeface="Arial" panose="020B0604020202020204" pitchFamily="34" charset="0"/>
              <a:cs typeface="Arial" panose="020B0604020202020204" pitchFamily="34" charset="0"/>
            </a:endParaRPr>
          </a:p>
        </p:txBody>
      </p:sp>
      <p:sp>
        <p:nvSpPr>
          <p:cNvPr id="7" name="pole tekstowe 6">
            <a:extLst>
              <a:ext uri="{FF2B5EF4-FFF2-40B4-BE49-F238E27FC236}">
                <a16:creationId xmlns="" xmlns:a16="http://schemas.microsoft.com/office/drawing/2014/main" id="{A3C2382B-62AA-4B0F-A52E-52578A3E6D2D}"/>
              </a:ext>
            </a:extLst>
          </p:cNvPr>
          <p:cNvSpPr txBox="1"/>
          <p:nvPr/>
        </p:nvSpPr>
        <p:spPr>
          <a:xfrm>
            <a:off x="9201369" y="6232356"/>
            <a:ext cx="4256314" cy="276999"/>
          </a:xfrm>
          <a:prstGeom prst="rect">
            <a:avLst/>
          </a:prstGeom>
          <a:noFill/>
        </p:spPr>
        <p:txBody>
          <a:bodyPr wrap="square" rtlCol="0">
            <a:spAutoFit/>
          </a:bodyPr>
          <a:lstStyle/>
          <a:p>
            <a:r>
              <a:rPr lang="pl-PL" sz="1200" dirty="0">
                <a:solidFill>
                  <a:schemeClr val="bg1">
                    <a:lumMod val="50000"/>
                  </a:schemeClr>
                </a:solidFill>
                <a:latin typeface="Arial" panose="020B0604020202020204" pitchFamily="34" charset="0"/>
                <a:cs typeface="Arial" panose="020B0604020202020204" pitchFamily="34" charset="0"/>
              </a:rPr>
              <a:t>Podstawa prawna: art. 400 nPW</a:t>
            </a:r>
          </a:p>
        </p:txBody>
      </p:sp>
    </p:spTree>
    <p:extLst>
      <p:ext uri="{BB962C8B-B14F-4D97-AF65-F5344CB8AC3E}">
        <p14:creationId xmlns:p14="http://schemas.microsoft.com/office/powerpoint/2010/main" val="104969311"/>
      </p:ext>
    </p:extLst>
  </p:cSld>
  <p:clrMapOvr>
    <a:masterClrMapping/>
  </p:clrMapOvr>
  <p:transition spd="slow">
    <p:push dir="u"/>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620000" y="-78698"/>
            <a:ext cx="4572000" cy="6858000"/>
          </a:xfrm>
          <a:prstGeom prst="rect">
            <a:avLst/>
          </a:prstGeom>
        </p:spPr>
      </p:pic>
      <p:sp>
        <p:nvSpPr>
          <p:cNvPr id="7" name="Prostokąt 6">
            <a:extLst>
              <a:ext uri="{FF2B5EF4-FFF2-40B4-BE49-F238E27FC236}">
                <a16:creationId xmlns="" xmlns:a16="http://schemas.microsoft.com/office/drawing/2014/main" id="{13F7A1EB-E2C3-4F40-BFCB-D9318062FC0A}"/>
              </a:ext>
            </a:extLst>
          </p:cNvPr>
          <p:cNvSpPr/>
          <p:nvPr/>
        </p:nvSpPr>
        <p:spPr>
          <a:xfrm>
            <a:off x="-240705" y="540772"/>
            <a:ext cx="1944093" cy="985598"/>
          </a:xfrm>
          <a:prstGeom prst="rect">
            <a:avLst/>
          </a:prstGeom>
          <a:solidFill>
            <a:schemeClr val="bg1"/>
          </a:solidFill>
          <a:ln w="57150" cap="flat">
            <a:solidFill>
              <a:srgbClr val="FFFFFF"/>
            </a:solidFill>
            <a:prstDash val="solid"/>
            <a:miter/>
          </a:ln>
        </p:spPr>
        <p:txBody>
          <a:bodyPr vert="horz" wrap="square" lIns="359953" tIns="45720" rIns="359953" bIns="45720" anchor="ctr" anchorCtr="1" compatLnSpc="1">
            <a:noAutofit/>
          </a:bodyPr>
          <a:lstStyle/>
          <a:p>
            <a:pPr lvl="0" algn="ctr">
              <a:defRPr sz="1800" b="0" i="0" u="none" strike="noStrike" kern="0" cap="none" spc="0" baseline="0">
                <a:solidFill>
                  <a:srgbClr val="000000"/>
                </a:solidFill>
                <a:uFillTx/>
              </a:defRPr>
            </a:pPr>
            <a:r>
              <a:rPr lang="pl-PL" sz="2000" b="1" dirty="0">
                <a:solidFill>
                  <a:srgbClr val="FFFFFF"/>
                </a:solidFill>
                <a:latin typeface="Arial"/>
              </a:rPr>
              <a:t>WŁAŚCICIEL NIERUCHOMOŚCI</a:t>
            </a:r>
            <a:endParaRPr lang="pl-PL" sz="1600" b="1" dirty="0">
              <a:solidFill>
                <a:srgbClr val="FFFFFF"/>
              </a:solidFill>
              <a:latin typeface="Arial"/>
            </a:endParaRPr>
          </a:p>
        </p:txBody>
      </p:sp>
      <p:sp>
        <p:nvSpPr>
          <p:cNvPr id="3" name="Prostokąt 2">
            <a:extLst>
              <a:ext uri="{FF2B5EF4-FFF2-40B4-BE49-F238E27FC236}">
                <a16:creationId xmlns="" xmlns:a16="http://schemas.microsoft.com/office/drawing/2014/main" id="{09F422F8-CBAF-4930-959F-6EA2AC4138CE}"/>
              </a:ext>
            </a:extLst>
          </p:cNvPr>
          <p:cNvSpPr/>
          <p:nvPr/>
        </p:nvSpPr>
        <p:spPr>
          <a:xfrm>
            <a:off x="799628" y="523933"/>
            <a:ext cx="6268829" cy="985598"/>
          </a:xfrm>
          <a:prstGeom prst="rect">
            <a:avLst/>
          </a:prstGeom>
          <a:solidFill>
            <a:srgbClr val="A43757"/>
          </a:solidFill>
          <a:ln w="57150" cap="flat">
            <a:solidFill>
              <a:srgbClr val="FFFFFF"/>
            </a:solidFill>
            <a:prstDash val="solid"/>
            <a:miter/>
          </a:ln>
        </p:spPr>
        <p:txBody>
          <a:bodyPr vert="horz" wrap="square" lIns="359953" tIns="45720" rIns="359953" bIns="45720" anchor="ctr" anchorCtr="1" compatLnSpc="1">
            <a:noAutofit/>
          </a:bodyPr>
          <a:lstStyle/>
          <a:p>
            <a:pPr lvl="0" algn="ctr">
              <a:defRPr sz="1800" b="0" i="0" u="none" strike="noStrike" kern="0" cap="none" spc="0" baseline="0">
                <a:solidFill>
                  <a:srgbClr val="000000"/>
                </a:solidFill>
                <a:uFillTx/>
              </a:defRPr>
            </a:pPr>
            <a:r>
              <a:rPr lang="pl-PL" sz="2000" b="1" dirty="0">
                <a:solidFill>
                  <a:srgbClr val="FFFFFF"/>
                </a:solidFill>
                <a:latin typeface="Arial"/>
              </a:rPr>
              <a:t>STRONY POSTĘPOWANIA </a:t>
            </a:r>
            <a:br>
              <a:rPr lang="pl-PL" sz="2000" b="1" dirty="0">
                <a:solidFill>
                  <a:srgbClr val="FFFFFF"/>
                </a:solidFill>
                <a:latin typeface="Arial"/>
              </a:rPr>
            </a:br>
            <a:r>
              <a:rPr lang="pl-PL" sz="1600" dirty="0">
                <a:solidFill>
                  <a:srgbClr val="FFFFFF"/>
                </a:solidFill>
                <a:latin typeface="Arial"/>
              </a:rPr>
              <a:t>O WYDANIE POZWOLENIA WODNOPRAWNEGO </a:t>
            </a:r>
            <a:endParaRPr lang="pl-PL" sz="1200" dirty="0">
              <a:solidFill>
                <a:srgbClr val="FFFFFF"/>
              </a:solidFill>
              <a:latin typeface="Arial"/>
            </a:endParaRPr>
          </a:p>
        </p:txBody>
      </p:sp>
      <p:sp>
        <p:nvSpPr>
          <p:cNvPr id="4" name="Strzałka w dół 5">
            <a:extLst>
              <a:ext uri="{FF2B5EF4-FFF2-40B4-BE49-F238E27FC236}">
                <a16:creationId xmlns="" xmlns:a16="http://schemas.microsoft.com/office/drawing/2014/main" id="{E52EB0FF-B904-48DC-BF6D-7245CD9F7699}"/>
              </a:ext>
            </a:extLst>
          </p:cNvPr>
          <p:cNvSpPr/>
          <p:nvPr/>
        </p:nvSpPr>
        <p:spPr>
          <a:xfrm>
            <a:off x="3651515" y="1424057"/>
            <a:ext cx="565053" cy="461223"/>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A437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l-PL" sz="1800" b="0" i="0" u="none" strike="noStrike" kern="1200" cap="none" spc="0" baseline="0" dirty="0">
              <a:solidFill>
                <a:srgbClr val="FFFFFF"/>
              </a:solidFill>
              <a:uFillTx/>
              <a:latin typeface="Arial"/>
            </a:endParaRPr>
          </a:p>
        </p:txBody>
      </p:sp>
      <p:sp>
        <p:nvSpPr>
          <p:cNvPr id="15" name="Prostokąt 14">
            <a:extLst>
              <a:ext uri="{FF2B5EF4-FFF2-40B4-BE49-F238E27FC236}">
                <a16:creationId xmlns="" xmlns:a16="http://schemas.microsoft.com/office/drawing/2014/main" id="{42F8D89D-0859-4010-8D38-1C89133635FA}"/>
              </a:ext>
            </a:extLst>
          </p:cNvPr>
          <p:cNvSpPr/>
          <p:nvPr/>
        </p:nvSpPr>
        <p:spPr>
          <a:xfrm>
            <a:off x="799628" y="2032000"/>
            <a:ext cx="6268829" cy="1523999"/>
          </a:xfrm>
          <a:prstGeom prst="rect">
            <a:avLst/>
          </a:prstGeom>
          <a:solidFill>
            <a:srgbClr val="FFFFFF"/>
          </a:solidFill>
          <a:ln w="28575" cap="flat">
            <a:solidFill>
              <a:srgbClr val="A43757"/>
            </a:solidFill>
            <a:prstDash val="solid"/>
            <a:miter/>
          </a:ln>
        </p:spPr>
        <p:txBody>
          <a:bodyPr vert="horz" wrap="square" lIns="180000" tIns="45720" rIns="216000" bIns="45720" anchor="ctr" anchorCtr="0" compatLnSpc="1">
            <a:noAutofit/>
          </a:bodyPr>
          <a:lstStyle/>
          <a:p>
            <a:pPr lvl="0" algn="just">
              <a:defRPr sz="1800" b="0" i="0" u="none" strike="noStrike" kern="0" cap="none" spc="0" baseline="0">
                <a:solidFill>
                  <a:srgbClr val="000000"/>
                </a:solidFill>
                <a:uFillTx/>
              </a:defRPr>
            </a:pPr>
            <a:r>
              <a:rPr lang="pl-PL" sz="1600" dirty="0">
                <a:solidFill>
                  <a:srgbClr val="6D6E71"/>
                </a:solidFill>
                <a:latin typeface="Arial" panose="020B0604020202020204" pitchFamily="34" charset="0"/>
                <a:cs typeface="Arial" panose="020B0604020202020204" pitchFamily="34" charset="0"/>
              </a:rPr>
              <a:t>1. Stroną postępowania w sprawach dotyczących pozwoleń wodnoprawnych jest </a:t>
            </a:r>
            <a:r>
              <a:rPr lang="pl-PL" sz="1600" b="1" dirty="0">
                <a:solidFill>
                  <a:srgbClr val="A43757"/>
                </a:solidFill>
                <a:latin typeface="Arial" panose="020B0604020202020204" pitchFamily="34" charset="0"/>
                <a:cs typeface="Arial" panose="020B0604020202020204" pitchFamily="34" charset="0"/>
              </a:rPr>
              <a:t>wnioskodawca oraz podmioty, na które będzie oddziaływać zamierzone korzystanie z wód, lub podmioty znajdujące się w zasięgu oddziaływania </a:t>
            </a:r>
            <a:r>
              <a:rPr lang="pl-PL" sz="1600" dirty="0">
                <a:solidFill>
                  <a:srgbClr val="6D6E71"/>
                </a:solidFill>
                <a:latin typeface="Arial" panose="020B0604020202020204" pitchFamily="34" charset="0"/>
                <a:cs typeface="Arial" panose="020B0604020202020204" pitchFamily="34" charset="0"/>
              </a:rPr>
              <a:t>planowanych do wykonania urządzeń wodnych.</a:t>
            </a:r>
            <a:endParaRPr lang="pl-PL" sz="1600" b="1" dirty="0">
              <a:solidFill>
                <a:srgbClr val="A43757"/>
              </a:solidFill>
              <a:latin typeface="Arial" panose="020B0604020202020204" pitchFamily="34" charset="0"/>
              <a:cs typeface="Arial" panose="020B0604020202020204" pitchFamily="34" charset="0"/>
            </a:endParaRPr>
          </a:p>
        </p:txBody>
      </p:sp>
      <p:sp>
        <p:nvSpPr>
          <p:cNvPr id="8" name="Prostokąt 7">
            <a:extLst>
              <a:ext uri="{FF2B5EF4-FFF2-40B4-BE49-F238E27FC236}">
                <a16:creationId xmlns="" xmlns:a16="http://schemas.microsoft.com/office/drawing/2014/main" id="{42F8D89D-0859-4010-8D38-1C89133635FA}"/>
              </a:ext>
            </a:extLst>
          </p:cNvPr>
          <p:cNvSpPr/>
          <p:nvPr/>
        </p:nvSpPr>
        <p:spPr>
          <a:xfrm>
            <a:off x="799628" y="4934857"/>
            <a:ext cx="6268829" cy="1382372"/>
          </a:xfrm>
          <a:prstGeom prst="rect">
            <a:avLst/>
          </a:prstGeom>
          <a:solidFill>
            <a:srgbClr val="FFFFFF"/>
          </a:solidFill>
          <a:ln w="28575" cap="flat">
            <a:solidFill>
              <a:srgbClr val="A43757"/>
            </a:solidFill>
            <a:prstDash val="solid"/>
            <a:miter/>
          </a:ln>
        </p:spPr>
        <p:txBody>
          <a:bodyPr vert="horz" wrap="square" lIns="180000" tIns="45720" rIns="216000" bIns="45720" anchor="ctr" anchorCtr="0" compatLnSpc="1">
            <a:noAutofit/>
          </a:bodyPr>
          <a:lstStyle/>
          <a:p>
            <a:pPr lvl="0" algn="just">
              <a:defRPr sz="1800" b="0" i="0" u="none" strike="noStrike" kern="0" cap="none" spc="0" baseline="0">
                <a:solidFill>
                  <a:srgbClr val="000000"/>
                </a:solidFill>
                <a:uFillTx/>
              </a:defRPr>
            </a:pPr>
            <a:r>
              <a:rPr lang="pl-PL" sz="1600" dirty="0">
                <a:solidFill>
                  <a:srgbClr val="6D6E71"/>
                </a:solidFill>
                <a:latin typeface="Arial" panose="020B0604020202020204" pitchFamily="34" charset="0"/>
                <a:cs typeface="Arial" panose="020B0604020202020204" pitchFamily="34" charset="0"/>
              </a:rPr>
              <a:t>3. Jeżeli liczba stron w postępowaniu w sprawach dotyczących pozwolenia wodnoprawnego </a:t>
            </a:r>
            <a:r>
              <a:rPr lang="pl-PL" sz="1600" b="1" dirty="0">
                <a:solidFill>
                  <a:srgbClr val="A43757"/>
                </a:solidFill>
                <a:latin typeface="Arial" panose="020B0604020202020204" pitchFamily="34" charset="0"/>
                <a:cs typeface="Arial" panose="020B0604020202020204" pitchFamily="34" charset="0"/>
              </a:rPr>
              <a:t>przekracza 10</a:t>
            </a:r>
            <a:r>
              <a:rPr lang="pl-PL" sz="1600" dirty="0">
                <a:solidFill>
                  <a:srgbClr val="6D6E71"/>
                </a:solidFill>
                <a:latin typeface="Arial" panose="020B0604020202020204" pitchFamily="34" charset="0"/>
                <a:cs typeface="Arial" panose="020B0604020202020204" pitchFamily="34" charset="0"/>
              </a:rPr>
              <a:t>, do stron innych niż wnioskodawca stosuje się art. 49 ustawy z dnia 14 czerwca 1960 r. - Kodeks postępowania administracyjnego.</a:t>
            </a:r>
            <a:endParaRPr lang="pl-PL" sz="1600" b="1" dirty="0">
              <a:solidFill>
                <a:srgbClr val="A43757"/>
              </a:solidFill>
              <a:latin typeface="Arial" panose="020B0604020202020204" pitchFamily="34" charset="0"/>
              <a:cs typeface="Arial" panose="020B0604020202020204" pitchFamily="34" charset="0"/>
            </a:endParaRPr>
          </a:p>
        </p:txBody>
      </p:sp>
      <p:sp>
        <p:nvSpPr>
          <p:cNvPr id="9" name="Prostokąt 8">
            <a:extLst>
              <a:ext uri="{FF2B5EF4-FFF2-40B4-BE49-F238E27FC236}">
                <a16:creationId xmlns="" xmlns:a16="http://schemas.microsoft.com/office/drawing/2014/main" id="{42F8D89D-0859-4010-8D38-1C89133635FA}"/>
              </a:ext>
            </a:extLst>
          </p:cNvPr>
          <p:cNvSpPr/>
          <p:nvPr/>
        </p:nvSpPr>
        <p:spPr>
          <a:xfrm>
            <a:off x="799628" y="3715657"/>
            <a:ext cx="6268829" cy="1036039"/>
          </a:xfrm>
          <a:prstGeom prst="rect">
            <a:avLst/>
          </a:prstGeom>
          <a:solidFill>
            <a:srgbClr val="FFFFFF"/>
          </a:solidFill>
          <a:ln w="28575" cap="flat">
            <a:solidFill>
              <a:srgbClr val="A43757"/>
            </a:solidFill>
            <a:prstDash val="solid"/>
            <a:miter/>
          </a:ln>
        </p:spPr>
        <p:txBody>
          <a:bodyPr vert="horz" wrap="square" lIns="180000" tIns="45720" rIns="216000" bIns="45720" anchor="ctr" anchorCtr="0" compatLnSpc="1">
            <a:noAutofit/>
          </a:bodyPr>
          <a:lstStyle/>
          <a:p>
            <a:pPr lvl="0" algn="just">
              <a:defRPr sz="1800" b="0" i="0" u="none" strike="noStrike" kern="0" cap="none" spc="0" baseline="0">
                <a:solidFill>
                  <a:srgbClr val="000000"/>
                </a:solidFill>
                <a:uFillTx/>
              </a:defRPr>
            </a:pPr>
            <a:r>
              <a:rPr lang="pl-PL" sz="1600" dirty="0">
                <a:solidFill>
                  <a:srgbClr val="6D6E71"/>
                </a:solidFill>
                <a:latin typeface="Arial" panose="020B0604020202020204" pitchFamily="34" charset="0"/>
                <a:cs typeface="Arial" panose="020B0604020202020204" pitchFamily="34" charset="0"/>
              </a:rPr>
              <a:t>2. Stroną postępowania w sprawach dotyczących pozwoleń wodnoprawnych dotyczących śródlądowych dróg wodnych o szczególnym znaczeniu transportowym jest </a:t>
            </a:r>
            <a:r>
              <a:rPr lang="pl-PL" sz="1600" b="1" dirty="0">
                <a:solidFill>
                  <a:srgbClr val="A43757"/>
                </a:solidFill>
                <a:latin typeface="Arial" panose="020B0604020202020204" pitchFamily="34" charset="0"/>
                <a:cs typeface="Arial" panose="020B0604020202020204" pitchFamily="34" charset="0"/>
              </a:rPr>
              <a:t>właściwy organ administracji żeglugi śródlądowej.</a:t>
            </a:r>
          </a:p>
        </p:txBody>
      </p:sp>
    </p:spTree>
    <p:extLst>
      <p:ext uri="{BB962C8B-B14F-4D97-AF65-F5344CB8AC3E}">
        <p14:creationId xmlns:p14="http://schemas.microsoft.com/office/powerpoint/2010/main" val="986056354"/>
      </p:ext>
    </p:extLst>
  </p:cSld>
  <p:clrMapOvr>
    <a:masterClrMapping/>
  </p:clrMapOvr>
  <p:transition spd="slow">
    <p:push/>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cstate="email">
            <a:extLst>
              <a:ext uri="{28A0092B-C50C-407E-A947-70E740481C1C}">
                <a14:useLocalDpi xmlns:a14="http://schemas.microsoft.com/office/drawing/2010/main" val="0"/>
              </a:ext>
            </a:extLst>
          </a:blip>
          <a:srcRect l="32209" t="12213" r="30075"/>
          <a:stretch/>
        </p:blipFill>
        <p:spPr>
          <a:xfrm>
            <a:off x="0" y="0"/>
            <a:ext cx="4419600" cy="6858000"/>
          </a:xfrm>
          <a:prstGeom prst="rect">
            <a:avLst/>
          </a:prstGeom>
        </p:spPr>
      </p:pic>
      <p:sp>
        <p:nvSpPr>
          <p:cNvPr id="6" name="Prostokąt 14">
            <a:extLst>
              <a:ext uri="{FF2B5EF4-FFF2-40B4-BE49-F238E27FC236}">
                <a16:creationId xmlns="" xmlns:a16="http://schemas.microsoft.com/office/drawing/2014/main" id="{DC2FBD08-5F90-42A1-9C91-D78136371E8F}"/>
              </a:ext>
            </a:extLst>
          </p:cNvPr>
          <p:cNvSpPr/>
          <p:nvPr/>
        </p:nvSpPr>
        <p:spPr>
          <a:xfrm>
            <a:off x="4676775" y="791378"/>
            <a:ext cx="7243301" cy="828101"/>
          </a:xfrm>
          <a:prstGeom prst="rect">
            <a:avLst/>
          </a:prstGeom>
          <a:solidFill>
            <a:srgbClr val="A43757"/>
          </a:solidFill>
          <a:ln w="28575" cap="flat">
            <a:solidFill>
              <a:srgbClr val="A43757"/>
            </a:solidFill>
            <a:prstDash val="solid"/>
            <a:miter/>
          </a:ln>
        </p:spPr>
        <p:txBody>
          <a:bodyPr vert="horz" wrap="square" lIns="180000" tIns="45720" rIns="180000" bIns="45720" anchor="ctr" anchorCtr="0" compatLnSpc="1">
            <a:noAutofit/>
          </a:bodyPr>
          <a:lstStyle/>
          <a:p>
            <a:pPr lvl="0" algn="ctr">
              <a:defRPr sz="1800" b="0" i="0" u="none" strike="noStrike" kern="0" cap="none" spc="0" baseline="0">
                <a:solidFill>
                  <a:srgbClr val="000000"/>
                </a:solidFill>
                <a:uFillTx/>
              </a:defRPr>
            </a:pPr>
            <a:r>
              <a:rPr lang="pl-PL" sz="2000" b="1" dirty="0">
                <a:solidFill>
                  <a:schemeClr val="bg1"/>
                </a:solidFill>
                <a:latin typeface="Arial"/>
              </a:rPr>
              <a:t>ZAWIADOMIENIE </a:t>
            </a:r>
            <a:br>
              <a:rPr lang="pl-PL" sz="2000" b="1" dirty="0">
                <a:solidFill>
                  <a:schemeClr val="bg1"/>
                </a:solidFill>
                <a:latin typeface="Arial"/>
              </a:rPr>
            </a:br>
            <a:r>
              <a:rPr lang="pl-PL" dirty="0">
                <a:solidFill>
                  <a:schemeClr val="bg1"/>
                </a:solidFill>
                <a:latin typeface="Arial"/>
              </a:rPr>
              <a:t>POPRZEZ PUBLICZNE OBWIESZCZENIE</a:t>
            </a:r>
            <a:endParaRPr lang="pl-PL" sz="1100" dirty="0">
              <a:solidFill>
                <a:schemeClr val="bg1"/>
              </a:solidFill>
              <a:latin typeface="Arial"/>
            </a:endParaRPr>
          </a:p>
        </p:txBody>
      </p:sp>
      <p:sp>
        <p:nvSpPr>
          <p:cNvPr id="7" name="Prostokąt 21">
            <a:extLst>
              <a:ext uri="{FF2B5EF4-FFF2-40B4-BE49-F238E27FC236}">
                <a16:creationId xmlns="" xmlns:a16="http://schemas.microsoft.com/office/drawing/2014/main" id="{D32B19B0-E2ED-42B3-BF51-B76FADDC6BB5}"/>
              </a:ext>
            </a:extLst>
          </p:cNvPr>
          <p:cNvSpPr/>
          <p:nvPr/>
        </p:nvSpPr>
        <p:spPr>
          <a:xfrm>
            <a:off x="10388906" y="6343075"/>
            <a:ext cx="1803093" cy="390755"/>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1600" b="1" i="0" u="none" strike="noStrike" kern="1200" cap="none" spc="0" baseline="0" dirty="0">
                <a:solidFill>
                  <a:srgbClr val="FFFFFF"/>
                </a:solidFill>
                <a:uFillTx/>
                <a:latin typeface="Arial"/>
              </a:rPr>
              <a:t>Art. </a:t>
            </a:r>
            <a:r>
              <a:rPr lang="pl-PL" sz="1600" b="1" dirty="0">
                <a:solidFill>
                  <a:srgbClr val="FFFFFF"/>
                </a:solidFill>
                <a:latin typeface="Arial"/>
              </a:rPr>
              <a:t>49 KPA</a:t>
            </a:r>
            <a:endParaRPr lang="pl-PL" sz="1600" b="1" i="0" u="none" strike="noStrike" kern="1200" cap="none" spc="0" baseline="0" dirty="0">
              <a:solidFill>
                <a:srgbClr val="FFFFFF"/>
              </a:solidFill>
              <a:uFillTx/>
              <a:latin typeface="Arial"/>
            </a:endParaRPr>
          </a:p>
        </p:txBody>
      </p:sp>
      <p:sp>
        <p:nvSpPr>
          <p:cNvPr id="8" name="Prostokąt 7">
            <a:extLst>
              <a:ext uri="{FF2B5EF4-FFF2-40B4-BE49-F238E27FC236}">
                <a16:creationId xmlns="" xmlns:a16="http://schemas.microsoft.com/office/drawing/2014/main" id="{2DC9990D-A768-4DCC-8703-70E242FAEE93}"/>
              </a:ext>
            </a:extLst>
          </p:cNvPr>
          <p:cNvSpPr/>
          <p:nvPr/>
        </p:nvSpPr>
        <p:spPr>
          <a:xfrm>
            <a:off x="4676775" y="1905001"/>
            <a:ext cx="7243301" cy="1851751"/>
          </a:xfrm>
          <a:prstGeom prst="rect">
            <a:avLst/>
          </a:prstGeom>
          <a:solidFill>
            <a:srgbClr val="FFFFFF"/>
          </a:solidFill>
          <a:ln w="28575" cap="flat">
            <a:solidFill>
              <a:srgbClr val="A43757"/>
            </a:solidFill>
            <a:prstDash val="solid"/>
            <a:miter/>
          </a:ln>
        </p:spPr>
        <p:txBody>
          <a:bodyPr vert="horz" wrap="square" lIns="180000" tIns="45720" rIns="216000" bIns="45720" anchor="ctr" anchorCtr="0" compatLnSpc="1">
            <a:noAutofit/>
          </a:bodyPr>
          <a:lstStyle/>
          <a:p>
            <a:pPr lvl="0" algn="just">
              <a:defRPr sz="1800" b="0" i="0" u="none" strike="noStrike" kern="0" cap="none" spc="0" baseline="0">
                <a:solidFill>
                  <a:srgbClr val="000000"/>
                </a:solidFill>
                <a:uFillTx/>
              </a:defRPr>
            </a:pPr>
            <a:r>
              <a:rPr lang="pl-PL" sz="1600" dirty="0">
                <a:solidFill>
                  <a:srgbClr val="6D6E71"/>
                </a:solidFill>
                <a:latin typeface="Arial" panose="020B0604020202020204" pitchFamily="34" charset="0"/>
                <a:cs typeface="Arial" panose="020B0604020202020204" pitchFamily="34" charset="0"/>
              </a:rPr>
              <a:t>§  1. Jeżeli przepis szczególny tak stanowi, zawiadomienie stron o decyzjach i innych czynnościach organu administracji publicznej może nastąpić w formie publicznego obwieszczenia, w innej formie publicznego ogłoszenia zwyczajowo przyjętej w danej miejscowości lub przez udostępnienie pisma w Biuletynie Informacji Publicznej na stronie podmiotowej właściwego organu administracji publicznej.</a:t>
            </a:r>
            <a:endParaRPr lang="pl-PL" sz="1600" b="1" dirty="0">
              <a:solidFill>
                <a:srgbClr val="A43757"/>
              </a:solidFill>
              <a:latin typeface="Arial" panose="020B0604020202020204" pitchFamily="34" charset="0"/>
              <a:cs typeface="Arial" panose="020B0604020202020204" pitchFamily="34" charset="0"/>
            </a:endParaRPr>
          </a:p>
        </p:txBody>
      </p:sp>
      <p:sp>
        <p:nvSpPr>
          <p:cNvPr id="9" name="Prostokąt 8">
            <a:extLst>
              <a:ext uri="{FF2B5EF4-FFF2-40B4-BE49-F238E27FC236}">
                <a16:creationId xmlns="" xmlns:a16="http://schemas.microsoft.com/office/drawing/2014/main" id="{CCABE4C7-EB15-4EBE-8E3D-5C0647F03875}"/>
              </a:ext>
            </a:extLst>
          </p:cNvPr>
          <p:cNvSpPr/>
          <p:nvPr/>
        </p:nvSpPr>
        <p:spPr>
          <a:xfrm>
            <a:off x="4676774" y="3904475"/>
            <a:ext cx="7243301" cy="2162147"/>
          </a:xfrm>
          <a:prstGeom prst="rect">
            <a:avLst/>
          </a:prstGeom>
          <a:solidFill>
            <a:srgbClr val="FFFFFF"/>
          </a:solidFill>
          <a:ln w="28575" cap="flat">
            <a:solidFill>
              <a:srgbClr val="A43757"/>
            </a:solidFill>
            <a:prstDash val="solid"/>
            <a:miter/>
          </a:ln>
        </p:spPr>
        <p:txBody>
          <a:bodyPr vert="horz" wrap="square" lIns="180000" tIns="45720" rIns="216000" bIns="45720" anchor="ctr" anchorCtr="0" compatLnSpc="1">
            <a:noAutofit/>
          </a:bodyPr>
          <a:lstStyle/>
          <a:p>
            <a:pPr lvl="0" algn="just">
              <a:defRPr sz="1800" b="0" i="0" u="none" strike="noStrike" kern="0" cap="none" spc="0" baseline="0">
                <a:solidFill>
                  <a:srgbClr val="000000"/>
                </a:solidFill>
                <a:uFillTx/>
              </a:defRPr>
            </a:pPr>
            <a:r>
              <a:rPr lang="pl-PL" sz="1600" dirty="0">
                <a:solidFill>
                  <a:srgbClr val="6D6E71"/>
                </a:solidFill>
                <a:latin typeface="Arial" panose="020B0604020202020204" pitchFamily="34" charset="0"/>
                <a:cs typeface="Arial" panose="020B0604020202020204" pitchFamily="34" charset="0"/>
              </a:rPr>
              <a:t>§  2. 	Dzień, w którym nastąpiło publiczne obwieszczenie, inne publiczne ogłoszenie lub udostępnienie pisma w Biuletynie Informacji Publicznej wskazuje się w treści tego obwieszczenia, ogłoszenia lub w Biuletynie Informacji Publicznej. Zawiadomienie uważa się za dokonane po upływie czternastu dni od dnia, w którym nastąpiło publiczne obwieszczenie, inne publiczne ogłoszenie lub udostępnienie pisma w Biuletynie Informacji Publicznej.</a:t>
            </a:r>
            <a:endParaRPr lang="pl-PL" sz="1600" b="1" dirty="0">
              <a:solidFill>
                <a:srgbClr val="A4375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3427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 xmlns:a16="http://schemas.microsoft.com/office/drawing/2014/main" id="{13F7A1EB-E2C3-4F40-BFCB-D9318062FC0A}"/>
              </a:ext>
            </a:extLst>
          </p:cNvPr>
          <p:cNvSpPr/>
          <p:nvPr/>
        </p:nvSpPr>
        <p:spPr>
          <a:xfrm>
            <a:off x="-240705" y="540772"/>
            <a:ext cx="1944093" cy="985598"/>
          </a:xfrm>
          <a:prstGeom prst="rect">
            <a:avLst/>
          </a:prstGeom>
          <a:solidFill>
            <a:schemeClr val="bg1"/>
          </a:solidFill>
          <a:ln w="57150" cap="flat">
            <a:solidFill>
              <a:srgbClr val="FFFFFF"/>
            </a:solidFill>
            <a:prstDash val="solid"/>
            <a:miter/>
          </a:ln>
        </p:spPr>
        <p:txBody>
          <a:bodyPr vert="horz" wrap="square" lIns="359953" tIns="45720" rIns="359953" bIns="45720" anchor="ctr" anchorCtr="1" compatLnSpc="1">
            <a:noAutofit/>
          </a:bodyPr>
          <a:lstStyle/>
          <a:p>
            <a:pPr lvl="0" algn="ctr">
              <a:defRPr sz="1800" b="0" i="0" u="none" strike="noStrike" kern="0" cap="none" spc="0" baseline="0">
                <a:solidFill>
                  <a:srgbClr val="000000"/>
                </a:solidFill>
                <a:uFillTx/>
              </a:defRPr>
            </a:pPr>
            <a:r>
              <a:rPr lang="pl-PL" sz="2000" b="1" dirty="0">
                <a:solidFill>
                  <a:srgbClr val="FFFFFF"/>
                </a:solidFill>
                <a:latin typeface="Arial"/>
              </a:rPr>
              <a:t>WŁAŚCICIEL NIERUCHOMOŚCI</a:t>
            </a:r>
            <a:endParaRPr lang="pl-PL" sz="1600" b="1" dirty="0">
              <a:solidFill>
                <a:srgbClr val="FFFFFF"/>
              </a:solidFill>
              <a:latin typeface="Arial"/>
            </a:endParaRPr>
          </a:p>
        </p:txBody>
      </p:sp>
      <p:sp>
        <p:nvSpPr>
          <p:cNvPr id="3" name="Prostokąt 2">
            <a:extLst>
              <a:ext uri="{FF2B5EF4-FFF2-40B4-BE49-F238E27FC236}">
                <a16:creationId xmlns="" xmlns:a16="http://schemas.microsoft.com/office/drawing/2014/main" id="{09F422F8-CBAF-4930-959F-6EA2AC4138CE}"/>
              </a:ext>
            </a:extLst>
          </p:cNvPr>
          <p:cNvSpPr/>
          <p:nvPr/>
        </p:nvSpPr>
        <p:spPr>
          <a:xfrm>
            <a:off x="799628" y="523933"/>
            <a:ext cx="6268829" cy="985598"/>
          </a:xfrm>
          <a:prstGeom prst="rect">
            <a:avLst/>
          </a:prstGeom>
          <a:solidFill>
            <a:srgbClr val="A43757"/>
          </a:solidFill>
          <a:ln w="57150" cap="flat">
            <a:solidFill>
              <a:srgbClr val="FFFFFF"/>
            </a:solidFill>
            <a:prstDash val="solid"/>
            <a:miter/>
          </a:ln>
        </p:spPr>
        <p:txBody>
          <a:bodyPr vert="horz" wrap="square" lIns="359953" tIns="45720" rIns="359953" bIns="45720" anchor="ctr" anchorCtr="1" compatLnSpc="1">
            <a:noAutofit/>
          </a:bodyPr>
          <a:lstStyle/>
          <a:p>
            <a:pPr lvl="0" algn="ctr">
              <a:defRPr sz="1800" b="0" i="0" u="none" strike="noStrike" kern="0" cap="none" spc="0" baseline="0">
                <a:solidFill>
                  <a:srgbClr val="000000"/>
                </a:solidFill>
                <a:uFillTx/>
              </a:defRPr>
            </a:pPr>
            <a:r>
              <a:rPr lang="pl-PL" sz="1600" b="1" dirty="0">
                <a:solidFill>
                  <a:srgbClr val="FFFFFF"/>
                </a:solidFill>
                <a:latin typeface="Arial"/>
              </a:rPr>
              <a:t>WYŁĄCZENIE UDZIAŁU ORGANIZACJI SPOŁECZNYCH </a:t>
            </a:r>
            <a:br>
              <a:rPr lang="pl-PL" sz="1600" b="1" dirty="0">
                <a:solidFill>
                  <a:srgbClr val="FFFFFF"/>
                </a:solidFill>
                <a:latin typeface="Arial"/>
              </a:rPr>
            </a:br>
            <a:r>
              <a:rPr lang="pl-PL" sz="1200" dirty="0">
                <a:solidFill>
                  <a:srgbClr val="FFFFFF"/>
                </a:solidFill>
                <a:latin typeface="Arial"/>
              </a:rPr>
              <a:t>W POSTĘPOWANIACH DOTYCZĄCYCH POZWOLENIA WODNOPRAWNEGO</a:t>
            </a:r>
            <a:endParaRPr lang="pl-PL" sz="900" dirty="0">
              <a:solidFill>
                <a:srgbClr val="FFFFFF"/>
              </a:solidFill>
              <a:latin typeface="Arial"/>
            </a:endParaRPr>
          </a:p>
        </p:txBody>
      </p:sp>
      <p:sp>
        <p:nvSpPr>
          <p:cNvPr id="4" name="Strzałka w dół 5">
            <a:extLst>
              <a:ext uri="{FF2B5EF4-FFF2-40B4-BE49-F238E27FC236}">
                <a16:creationId xmlns="" xmlns:a16="http://schemas.microsoft.com/office/drawing/2014/main" id="{E52EB0FF-B904-48DC-BF6D-7245CD9F7699}"/>
              </a:ext>
            </a:extLst>
          </p:cNvPr>
          <p:cNvSpPr/>
          <p:nvPr/>
        </p:nvSpPr>
        <p:spPr>
          <a:xfrm>
            <a:off x="3651515" y="1424057"/>
            <a:ext cx="565053" cy="461223"/>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A437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l-PL" sz="1800" b="0" i="0" u="none" strike="noStrike" kern="1200" cap="none" spc="0" baseline="0" dirty="0">
              <a:solidFill>
                <a:srgbClr val="FFFFFF"/>
              </a:solidFill>
              <a:uFillTx/>
              <a:latin typeface="Arial"/>
            </a:endParaRPr>
          </a:p>
        </p:txBody>
      </p:sp>
      <p:sp>
        <p:nvSpPr>
          <p:cNvPr id="15" name="Prostokąt 14">
            <a:extLst>
              <a:ext uri="{FF2B5EF4-FFF2-40B4-BE49-F238E27FC236}">
                <a16:creationId xmlns="" xmlns:a16="http://schemas.microsoft.com/office/drawing/2014/main" id="{42F8D89D-0859-4010-8D38-1C89133635FA}"/>
              </a:ext>
            </a:extLst>
          </p:cNvPr>
          <p:cNvSpPr/>
          <p:nvPr/>
        </p:nvSpPr>
        <p:spPr>
          <a:xfrm>
            <a:off x="799628" y="2032000"/>
            <a:ext cx="6268829" cy="1523999"/>
          </a:xfrm>
          <a:prstGeom prst="rect">
            <a:avLst/>
          </a:prstGeom>
          <a:solidFill>
            <a:srgbClr val="FFFFFF"/>
          </a:solidFill>
          <a:ln w="28575" cap="flat">
            <a:solidFill>
              <a:srgbClr val="A43757"/>
            </a:solidFill>
            <a:prstDash val="solid"/>
            <a:miter/>
          </a:ln>
        </p:spPr>
        <p:txBody>
          <a:bodyPr vert="horz" wrap="square" lIns="180000" tIns="45720" rIns="216000" bIns="45720" anchor="ctr" anchorCtr="0" compatLnSpc="1">
            <a:noAutofit/>
          </a:bodyPr>
          <a:lstStyle/>
          <a:p>
            <a:pPr lvl="0" algn="just">
              <a:defRPr sz="1800" b="0" i="0" u="none" strike="noStrike" kern="0" cap="none" spc="0" baseline="0">
                <a:solidFill>
                  <a:srgbClr val="000000"/>
                </a:solidFill>
                <a:uFillTx/>
              </a:defRPr>
            </a:pPr>
            <a:r>
              <a:rPr lang="pl-PL" sz="1600" b="1" dirty="0">
                <a:solidFill>
                  <a:srgbClr val="A43757"/>
                </a:solidFill>
                <a:latin typeface="Arial" panose="020B0604020202020204" pitchFamily="34" charset="0"/>
                <a:cs typeface="Arial" panose="020B0604020202020204" pitchFamily="34" charset="0"/>
              </a:rPr>
              <a:t>Art. 402 nPW</a:t>
            </a:r>
          </a:p>
          <a:p>
            <a:pPr lvl="0" algn="just">
              <a:defRPr sz="1800" b="0" i="0" u="none" strike="noStrike" kern="0" cap="none" spc="0" baseline="0">
                <a:solidFill>
                  <a:srgbClr val="000000"/>
                </a:solidFill>
                <a:uFillTx/>
              </a:defRPr>
            </a:pPr>
            <a:r>
              <a:rPr lang="pl-PL" sz="1600" dirty="0">
                <a:solidFill>
                  <a:srgbClr val="6D6E71"/>
                </a:solidFill>
                <a:latin typeface="Arial" panose="020B0604020202020204" pitchFamily="34" charset="0"/>
                <a:cs typeface="Arial" panose="020B0604020202020204" pitchFamily="34" charset="0"/>
              </a:rPr>
              <a:t>W postępowaniach dotyczących pozwolenia wodnoprawnego nie stosuje się przepisów art. 31 ustawy z dnia 14 czerwca 1960 r. - Kodeks postępowania administracyjnego.</a:t>
            </a:r>
            <a:endParaRPr lang="pl-PL" sz="1600" b="1" dirty="0">
              <a:solidFill>
                <a:srgbClr val="A43757"/>
              </a:solidFill>
              <a:latin typeface="Arial" panose="020B0604020202020204" pitchFamily="34" charset="0"/>
              <a:cs typeface="Arial" panose="020B0604020202020204" pitchFamily="34" charset="0"/>
            </a:endParaRPr>
          </a:p>
        </p:txBody>
      </p:sp>
      <p:sp>
        <p:nvSpPr>
          <p:cNvPr id="9" name="Prostokąt 8">
            <a:extLst>
              <a:ext uri="{FF2B5EF4-FFF2-40B4-BE49-F238E27FC236}">
                <a16:creationId xmlns="" xmlns:a16="http://schemas.microsoft.com/office/drawing/2014/main" id="{42F8D89D-0859-4010-8D38-1C89133635FA}"/>
              </a:ext>
            </a:extLst>
          </p:cNvPr>
          <p:cNvSpPr/>
          <p:nvPr/>
        </p:nvSpPr>
        <p:spPr>
          <a:xfrm>
            <a:off x="799628" y="3715657"/>
            <a:ext cx="6268829" cy="2266043"/>
          </a:xfrm>
          <a:prstGeom prst="rect">
            <a:avLst/>
          </a:prstGeom>
          <a:solidFill>
            <a:srgbClr val="FFFFFF"/>
          </a:solidFill>
          <a:ln w="28575" cap="flat">
            <a:solidFill>
              <a:srgbClr val="A43757"/>
            </a:solidFill>
            <a:prstDash val="solid"/>
            <a:miter/>
          </a:ln>
        </p:spPr>
        <p:txBody>
          <a:bodyPr vert="horz" wrap="square" lIns="180000" tIns="45720" rIns="216000" bIns="45720" anchor="ctr" anchorCtr="0" compatLnSpc="1">
            <a:noAutofit/>
          </a:bodyPr>
          <a:lstStyle/>
          <a:p>
            <a:pPr lvl="0" algn="just">
              <a:defRPr sz="1800" b="0" i="0" u="none" strike="noStrike" kern="0" cap="none" spc="0" baseline="0">
                <a:solidFill>
                  <a:srgbClr val="000000"/>
                </a:solidFill>
                <a:uFillTx/>
              </a:defRPr>
            </a:pPr>
            <a:r>
              <a:rPr lang="pl-PL" sz="1600" b="1" dirty="0">
                <a:solidFill>
                  <a:srgbClr val="A43757"/>
                </a:solidFill>
                <a:latin typeface="Arial" panose="020B0604020202020204" pitchFamily="34" charset="0"/>
                <a:cs typeface="Arial" panose="020B0604020202020204" pitchFamily="34" charset="0"/>
              </a:rPr>
              <a:t>Art. 31 KPA </a:t>
            </a:r>
          </a:p>
          <a:p>
            <a:pPr lvl="0" algn="just">
              <a:defRPr sz="1800" b="0" i="0" u="none" strike="noStrike" kern="0" cap="none" spc="0" baseline="0">
                <a:solidFill>
                  <a:srgbClr val="000000"/>
                </a:solidFill>
                <a:uFillTx/>
              </a:defRPr>
            </a:pPr>
            <a:r>
              <a:rPr lang="pl-PL" sz="1600" dirty="0">
                <a:solidFill>
                  <a:srgbClr val="6D6E71"/>
                </a:solidFill>
                <a:latin typeface="Arial" panose="020B0604020202020204" pitchFamily="34" charset="0"/>
                <a:cs typeface="Arial" panose="020B0604020202020204" pitchFamily="34" charset="0"/>
              </a:rPr>
              <a:t>§  1. Organizacja społeczna może w sprawie dotyczącej innej osoby występować z żądaniem:</a:t>
            </a:r>
          </a:p>
          <a:p>
            <a:pPr lvl="1" algn="just">
              <a:defRPr sz="1800" b="0" i="0" u="none" strike="noStrike" kern="0" cap="none" spc="0" baseline="0">
                <a:solidFill>
                  <a:srgbClr val="000000"/>
                </a:solidFill>
                <a:uFillTx/>
              </a:defRPr>
            </a:pPr>
            <a:r>
              <a:rPr lang="pl-PL" sz="1600" dirty="0">
                <a:solidFill>
                  <a:srgbClr val="6D6E71"/>
                </a:solidFill>
                <a:latin typeface="Arial" panose="020B0604020202020204" pitchFamily="34" charset="0"/>
                <a:cs typeface="Arial" panose="020B0604020202020204" pitchFamily="34" charset="0"/>
              </a:rPr>
              <a:t>1) wszczęcia postępowania,</a:t>
            </a:r>
          </a:p>
          <a:p>
            <a:pPr lvl="1" algn="just">
              <a:defRPr sz="1800" b="0" i="0" u="none" strike="noStrike" kern="0" cap="none" spc="0" baseline="0">
                <a:solidFill>
                  <a:srgbClr val="000000"/>
                </a:solidFill>
                <a:uFillTx/>
              </a:defRPr>
            </a:pPr>
            <a:r>
              <a:rPr lang="pl-PL" sz="1600" dirty="0">
                <a:solidFill>
                  <a:srgbClr val="6D6E71"/>
                </a:solidFill>
                <a:latin typeface="Arial" panose="020B0604020202020204" pitchFamily="34" charset="0"/>
                <a:cs typeface="Arial" panose="020B0604020202020204" pitchFamily="34" charset="0"/>
              </a:rPr>
              <a:t>2) dopuszczenia jej do udziału w postępowaniu,</a:t>
            </a:r>
          </a:p>
          <a:p>
            <a:pPr lvl="0" algn="just">
              <a:defRPr sz="1800" b="0" i="0" u="none" strike="noStrike" kern="0" cap="none" spc="0" baseline="0">
                <a:solidFill>
                  <a:srgbClr val="000000"/>
                </a:solidFill>
                <a:uFillTx/>
              </a:defRPr>
            </a:pPr>
            <a:r>
              <a:rPr lang="pl-PL" sz="1600" dirty="0">
                <a:solidFill>
                  <a:srgbClr val="6D6E71"/>
                </a:solidFill>
                <a:latin typeface="Arial" panose="020B0604020202020204" pitchFamily="34" charset="0"/>
                <a:cs typeface="Arial" panose="020B0604020202020204" pitchFamily="34" charset="0"/>
              </a:rPr>
              <a:t>jeżeli jest to uzasadnione celami statutowymi tej organizacji i gdy przemawia za tym interes społeczny.</a:t>
            </a:r>
            <a:endParaRPr lang="pl-PL" sz="1600" b="1" dirty="0">
              <a:solidFill>
                <a:srgbClr val="A43757"/>
              </a:solidFill>
              <a:latin typeface="Arial" panose="020B0604020202020204" pitchFamily="34" charset="0"/>
              <a:cs typeface="Arial" panose="020B0604020202020204" pitchFamily="34" charset="0"/>
            </a:endParaRPr>
          </a:p>
        </p:txBody>
      </p:sp>
      <p:pic>
        <p:nvPicPr>
          <p:cNvPr id="5" name="Obraz 4">
            <a:extLst>
              <a:ext uri="{FF2B5EF4-FFF2-40B4-BE49-F238E27FC236}">
                <a16:creationId xmlns="" xmlns:a16="http://schemas.microsoft.com/office/drawing/2014/main" id="{D4489944-F203-43F9-B03F-0396E33C0F2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8676" r="23697"/>
          <a:stretch/>
        </p:blipFill>
        <p:spPr>
          <a:xfrm>
            <a:off x="7293167" y="0"/>
            <a:ext cx="4898834" cy="6858000"/>
          </a:xfrm>
          <a:prstGeom prst="rect">
            <a:avLst/>
          </a:prstGeom>
        </p:spPr>
      </p:pic>
      <p:sp>
        <p:nvSpPr>
          <p:cNvPr id="8" name="Prostokąt 7">
            <a:extLst>
              <a:ext uri="{FF2B5EF4-FFF2-40B4-BE49-F238E27FC236}">
                <a16:creationId xmlns="" xmlns:a16="http://schemas.microsoft.com/office/drawing/2014/main" id="{42F8D89D-0859-4010-8D38-1C89133635FA}"/>
              </a:ext>
            </a:extLst>
          </p:cNvPr>
          <p:cNvSpPr/>
          <p:nvPr/>
        </p:nvSpPr>
        <p:spPr>
          <a:xfrm>
            <a:off x="799626" y="6096000"/>
            <a:ext cx="6268829" cy="590096"/>
          </a:xfrm>
          <a:prstGeom prst="rect">
            <a:avLst/>
          </a:prstGeom>
          <a:solidFill>
            <a:srgbClr val="FFFF00"/>
          </a:solidFill>
          <a:ln w="28575" cap="flat">
            <a:solidFill>
              <a:srgbClr val="A43757"/>
            </a:solidFill>
            <a:prstDash val="solid"/>
            <a:miter/>
          </a:ln>
        </p:spPr>
        <p:txBody>
          <a:bodyPr vert="horz" wrap="square" lIns="180000" tIns="45720" rIns="216000" bIns="45720" anchor="ctr" anchorCtr="0" compatLnSpc="1">
            <a:noAutofit/>
          </a:bodyPr>
          <a:lstStyle/>
          <a:p>
            <a:pPr lvl="0" algn="just">
              <a:defRPr sz="1800" b="0" i="0" u="none" strike="noStrike" kern="0" cap="none" spc="0" baseline="0">
                <a:solidFill>
                  <a:srgbClr val="000000"/>
                </a:solidFill>
                <a:uFillTx/>
              </a:defRPr>
            </a:pPr>
            <a:r>
              <a:rPr lang="pl-PL" sz="1600" b="1" dirty="0" smtClean="0">
                <a:solidFill>
                  <a:srgbClr val="A43757"/>
                </a:solidFill>
                <a:latin typeface="Arial" panose="020B0604020202020204" pitchFamily="34" charset="0"/>
                <a:cs typeface="Arial" panose="020B0604020202020204" pitchFamily="34" charset="0"/>
              </a:rPr>
              <a:t>Uwaga! Projekt noweli zakłada rozszerzenie tego także w odniesieniu do innych zgód wodnoprawnych.</a:t>
            </a:r>
            <a:endParaRPr lang="pl-PL" sz="1600" b="1" dirty="0">
              <a:solidFill>
                <a:srgbClr val="A4375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2658348"/>
      </p:ext>
    </p:extLst>
  </p:cSld>
  <p:clrMapOvr>
    <a:masterClrMapping/>
  </p:clrMapOvr>
  <p:transition spd="slow">
    <p:push/>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7">
            <a:extLst>
              <a:ext uri="{FF2B5EF4-FFF2-40B4-BE49-F238E27FC236}">
                <a16:creationId xmlns="" xmlns:a16="http://schemas.microsoft.com/office/drawing/2014/main" id="{F158C7C7-626D-4EA4-B31D-E55CEF575397}"/>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r="18262"/>
          <a:stretch/>
        </p:blipFill>
        <p:spPr>
          <a:xfrm>
            <a:off x="-5261973" y="0"/>
            <a:ext cx="8408449" cy="6858000"/>
          </a:xfrm>
          <a:prstGeom prst="rect">
            <a:avLst/>
          </a:prstGeom>
          <a:noFill/>
          <a:ln cap="flat">
            <a:noFill/>
          </a:ln>
        </p:spPr>
      </p:pic>
      <p:sp>
        <p:nvSpPr>
          <p:cNvPr id="5" name="Prostokąt 14">
            <a:extLst>
              <a:ext uri="{FF2B5EF4-FFF2-40B4-BE49-F238E27FC236}">
                <a16:creationId xmlns="" xmlns:a16="http://schemas.microsoft.com/office/drawing/2014/main" id="{25D99A98-A54C-4DBD-8269-B336877FA4FE}"/>
              </a:ext>
            </a:extLst>
          </p:cNvPr>
          <p:cNvSpPr/>
          <p:nvPr/>
        </p:nvSpPr>
        <p:spPr>
          <a:xfrm>
            <a:off x="3475064" y="1453026"/>
            <a:ext cx="8408449" cy="1311959"/>
          </a:xfrm>
          <a:prstGeom prst="rect">
            <a:avLst/>
          </a:prstGeom>
          <a:solidFill>
            <a:srgbClr val="FFFFFF">
              <a:alpha val="83137"/>
            </a:srgbClr>
          </a:solidFill>
          <a:ln w="28575" cap="flat">
            <a:solidFill>
              <a:srgbClr val="A43757"/>
            </a:solidFill>
            <a:prstDash val="solid"/>
            <a:miter/>
          </a:ln>
        </p:spPr>
        <p:txBody>
          <a:bodyPr vert="horz" wrap="square" lIns="288000" tIns="45720" rIns="288000" bIns="45720" anchor="ctr" anchorCtr="0" compatLnSpc="1">
            <a:noAutofit/>
          </a:bodyPr>
          <a:lstStyle/>
          <a:p>
            <a:pPr lvl="0" algn="just">
              <a:defRPr sz="1800" b="0" i="0" u="none" strike="noStrike" kern="0" cap="none" spc="0" baseline="0">
                <a:solidFill>
                  <a:srgbClr val="000000"/>
                </a:solidFill>
                <a:uFillTx/>
              </a:defRPr>
            </a:pPr>
            <a:r>
              <a:rPr lang="pl-PL" sz="2000" kern="0" dirty="0">
                <a:solidFill>
                  <a:srgbClr val="6D6E71"/>
                </a:solidFill>
                <a:latin typeface="Arial"/>
              </a:rPr>
              <a:t>1. Następca prawny zakładu, który uzyskał pozwolenie wodnoprawne, przejmuje prawa i obowiązki wynikające z tego pozwolenia.</a:t>
            </a:r>
          </a:p>
        </p:txBody>
      </p:sp>
      <p:sp>
        <p:nvSpPr>
          <p:cNvPr id="7" name="Prostokąt 14">
            <a:extLst>
              <a:ext uri="{FF2B5EF4-FFF2-40B4-BE49-F238E27FC236}">
                <a16:creationId xmlns="" xmlns:a16="http://schemas.microsoft.com/office/drawing/2014/main" id="{772B94CA-79D9-4723-B552-70DD4CCE89A9}"/>
              </a:ext>
            </a:extLst>
          </p:cNvPr>
          <p:cNvSpPr/>
          <p:nvPr/>
        </p:nvSpPr>
        <p:spPr>
          <a:xfrm>
            <a:off x="3475064" y="2922926"/>
            <a:ext cx="8408449" cy="1311959"/>
          </a:xfrm>
          <a:prstGeom prst="rect">
            <a:avLst/>
          </a:prstGeom>
          <a:solidFill>
            <a:srgbClr val="FFFFFF">
              <a:alpha val="83137"/>
            </a:srgbClr>
          </a:solidFill>
          <a:ln w="28575" cap="flat">
            <a:solidFill>
              <a:srgbClr val="A43757"/>
            </a:solidFill>
            <a:prstDash val="solid"/>
            <a:miter/>
          </a:ln>
        </p:spPr>
        <p:txBody>
          <a:bodyPr vert="horz" wrap="square" lIns="288000" tIns="45720" rIns="288000" bIns="45720" anchor="ctr" anchorCtr="0" compatLnSpc="1">
            <a:noAutofit/>
          </a:bodyPr>
          <a:lstStyle/>
          <a:p>
            <a:pPr lvl="0" algn="just">
              <a:defRPr sz="1800" b="0" i="0" u="none" strike="noStrike" kern="0" cap="none" spc="0" baseline="0">
                <a:solidFill>
                  <a:srgbClr val="000000"/>
                </a:solidFill>
                <a:uFillTx/>
              </a:defRPr>
            </a:pPr>
            <a:r>
              <a:rPr lang="pl-PL" sz="2000" kern="0" dirty="0">
                <a:solidFill>
                  <a:srgbClr val="6D6E71"/>
                </a:solidFill>
                <a:latin typeface="Arial"/>
              </a:rPr>
              <a:t>2. Organ właściwy w sprawach pozwoleń wodnoprawnych potwierdza, w drodze decyzji, przejęcie przez następcę prawnego praw i obowiązków wynikających z tego pozwolenia.</a:t>
            </a:r>
          </a:p>
        </p:txBody>
      </p:sp>
      <p:sp>
        <p:nvSpPr>
          <p:cNvPr id="8" name="Prostokąt 14">
            <a:extLst>
              <a:ext uri="{FF2B5EF4-FFF2-40B4-BE49-F238E27FC236}">
                <a16:creationId xmlns="" xmlns:a16="http://schemas.microsoft.com/office/drawing/2014/main" id="{1680579D-2FFF-4052-8C60-7CF1AAC5D6E7}"/>
              </a:ext>
            </a:extLst>
          </p:cNvPr>
          <p:cNvSpPr/>
          <p:nvPr/>
        </p:nvSpPr>
        <p:spPr>
          <a:xfrm>
            <a:off x="3475064" y="4392826"/>
            <a:ext cx="8408449" cy="1311959"/>
          </a:xfrm>
          <a:prstGeom prst="rect">
            <a:avLst/>
          </a:prstGeom>
          <a:solidFill>
            <a:srgbClr val="FFFFFF">
              <a:alpha val="83137"/>
            </a:srgbClr>
          </a:solidFill>
          <a:ln w="28575" cap="flat">
            <a:solidFill>
              <a:srgbClr val="A43757"/>
            </a:solidFill>
            <a:prstDash val="solid"/>
            <a:miter/>
          </a:ln>
        </p:spPr>
        <p:txBody>
          <a:bodyPr vert="horz" wrap="square" lIns="288000" tIns="45720" rIns="288000" bIns="45720" anchor="ctr" anchorCtr="0" compatLnSpc="1">
            <a:noAutofit/>
          </a:bodyPr>
          <a:lstStyle/>
          <a:p>
            <a:pPr lvl="0" algn="just">
              <a:defRPr sz="1800" b="0" i="0" u="none" strike="noStrike" kern="0" cap="none" spc="0" baseline="0">
                <a:solidFill>
                  <a:srgbClr val="000000"/>
                </a:solidFill>
                <a:uFillTx/>
              </a:defRPr>
            </a:pPr>
            <a:r>
              <a:rPr lang="pl-PL" sz="2000" kern="0" dirty="0">
                <a:solidFill>
                  <a:srgbClr val="6D6E71"/>
                </a:solidFill>
                <a:latin typeface="Arial"/>
              </a:rPr>
              <a:t>3.  Decyzję, o której mowa w ust. 2, wydaje się na wniosek następcy prawnego.</a:t>
            </a:r>
          </a:p>
        </p:txBody>
      </p:sp>
      <p:sp>
        <p:nvSpPr>
          <p:cNvPr id="9" name="Prostokąt 14">
            <a:extLst>
              <a:ext uri="{FF2B5EF4-FFF2-40B4-BE49-F238E27FC236}">
                <a16:creationId xmlns="" xmlns:a16="http://schemas.microsoft.com/office/drawing/2014/main" id="{0E265284-71C4-4F20-AC56-A05616D805AF}"/>
              </a:ext>
            </a:extLst>
          </p:cNvPr>
          <p:cNvSpPr/>
          <p:nvPr/>
        </p:nvSpPr>
        <p:spPr>
          <a:xfrm>
            <a:off x="3475064" y="381695"/>
            <a:ext cx="8408449" cy="828101"/>
          </a:xfrm>
          <a:prstGeom prst="rect">
            <a:avLst/>
          </a:prstGeom>
          <a:solidFill>
            <a:srgbClr val="A43757"/>
          </a:solidFill>
          <a:ln w="28575" cap="flat">
            <a:solidFill>
              <a:srgbClr val="A43757"/>
            </a:solidFill>
            <a:prstDash val="solid"/>
            <a:miter/>
          </a:ln>
        </p:spPr>
        <p:txBody>
          <a:bodyPr vert="horz" wrap="square" lIns="180000" tIns="45720" rIns="180000" bIns="45720" anchor="ctr" anchorCtr="0" compatLnSpc="1">
            <a:noAutofit/>
          </a:bodyPr>
          <a:lstStyle/>
          <a:p>
            <a:pPr lvl="0" algn="ctr">
              <a:defRPr sz="1800" b="0" i="0" u="none" strike="noStrike" kern="0" cap="none" spc="0" baseline="0">
                <a:solidFill>
                  <a:srgbClr val="000000"/>
                </a:solidFill>
                <a:uFillTx/>
              </a:defRPr>
            </a:pPr>
            <a:r>
              <a:rPr lang="pl-PL" sz="2000" dirty="0">
                <a:solidFill>
                  <a:schemeClr val="bg1"/>
                </a:solidFill>
                <a:latin typeface="Arial"/>
              </a:rPr>
              <a:t> </a:t>
            </a:r>
            <a:r>
              <a:rPr lang="pl-PL" sz="2000" b="1" dirty="0">
                <a:solidFill>
                  <a:schemeClr val="bg1"/>
                </a:solidFill>
                <a:latin typeface="Arial"/>
              </a:rPr>
              <a:t>PRZEJĘCIE PRAW I OBOWIĄZKÓW </a:t>
            </a:r>
            <a:r>
              <a:rPr lang="pl-PL" sz="2000" dirty="0">
                <a:solidFill>
                  <a:schemeClr val="bg1"/>
                </a:solidFill>
                <a:latin typeface="Arial"/>
              </a:rPr>
              <a:t/>
            </a:r>
            <a:br>
              <a:rPr lang="pl-PL" sz="2000" dirty="0">
                <a:solidFill>
                  <a:schemeClr val="bg1"/>
                </a:solidFill>
                <a:latin typeface="Arial"/>
              </a:rPr>
            </a:br>
            <a:r>
              <a:rPr lang="pl-PL" dirty="0">
                <a:solidFill>
                  <a:schemeClr val="bg1"/>
                </a:solidFill>
                <a:latin typeface="Arial"/>
              </a:rPr>
              <a:t>WYNIKAJĄCYCH Z POZWOLENIA WODNOPRAWNEGO</a:t>
            </a:r>
            <a:endParaRPr lang="pl-PL" sz="1100" dirty="0">
              <a:solidFill>
                <a:schemeClr val="bg1"/>
              </a:solidFill>
              <a:latin typeface="Arial"/>
            </a:endParaRPr>
          </a:p>
        </p:txBody>
      </p:sp>
      <p:sp>
        <p:nvSpPr>
          <p:cNvPr id="10" name="Prostokąt 21">
            <a:extLst>
              <a:ext uri="{FF2B5EF4-FFF2-40B4-BE49-F238E27FC236}">
                <a16:creationId xmlns="" xmlns:a16="http://schemas.microsoft.com/office/drawing/2014/main" id="{CACFD8E6-BB01-4990-B12D-A9CF355EFB31}"/>
              </a:ext>
            </a:extLst>
          </p:cNvPr>
          <p:cNvSpPr/>
          <p:nvPr/>
        </p:nvSpPr>
        <p:spPr>
          <a:xfrm>
            <a:off x="10388906" y="6343075"/>
            <a:ext cx="1803093" cy="390755"/>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1600" b="1" i="0" u="none" strike="noStrike" kern="1200" cap="none" spc="0" baseline="0" dirty="0">
                <a:solidFill>
                  <a:srgbClr val="FFFFFF"/>
                </a:solidFill>
                <a:uFillTx/>
                <a:latin typeface="Arial"/>
              </a:rPr>
              <a:t>Art. 411</a:t>
            </a:r>
            <a:r>
              <a:rPr lang="pl-PL" sz="1600" b="1" dirty="0">
                <a:solidFill>
                  <a:srgbClr val="FFFFFF"/>
                </a:solidFill>
                <a:latin typeface="Arial"/>
              </a:rPr>
              <a:t> nPW</a:t>
            </a:r>
            <a:endParaRPr lang="pl-PL" sz="1600" b="1" i="0" u="none" strike="noStrike" kern="1200" cap="none" spc="0" baseline="0" dirty="0">
              <a:solidFill>
                <a:srgbClr val="FFFFFF"/>
              </a:solidFill>
              <a:uFillTx/>
              <a:latin typeface="Arial"/>
            </a:endParaRPr>
          </a:p>
        </p:txBody>
      </p:sp>
    </p:spTree>
    <p:extLst>
      <p:ext uri="{BB962C8B-B14F-4D97-AF65-F5344CB8AC3E}">
        <p14:creationId xmlns:p14="http://schemas.microsoft.com/office/powerpoint/2010/main" val="152050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1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Prostokąt 8">
            <a:extLst>
              <a:ext uri="{FF2B5EF4-FFF2-40B4-BE49-F238E27FC236}">
                <a16:creationId xmlns="" xmlns:a16="http://schemas.microsoft.com/office/drawing/2014/main" id="{688D3BCD-9CDB-4D6D-83E4-88FE3587E83A}"/>
              </a:ext>
            </a:extLst>
          </p:cNvPr>
          <p:cNvSpPr/>
          <p:nvPr/>
        </p:nvSpPr>
        <p:spPr>
          <a:xfrm>
            <a:off x="361950" y="1428750"/>
            <a:ext cx="6497089" cy="2933700"/>
          </a:xfrm>
          <a:prstGeom prst="rect">
            <a:avLst/>
          </a:prstGeom>
          <a:solidFill>
            <a:schemeClr val="bg1"/>
          </a:solidFill>
          <a:ln w="12701" cap="flat">
            <a:solidFill>
              <a:schemeClr val="accent1"/>
            </a:solidFill>
            <a:prstDash val="solid"/>
            <a:miter/>
          </a:ln>
        </p:spPr>
        <p:txBody>
          <a:bodyPr vert="horz" wrap="square" lIns="288000" tIns="45720" rIns="396000" bIns="45720" anchor="ctr" anchorCtr="0" compatLnSpc="1">
            <a:noAutofit/>
          </a:bodyPr>
          <a:lstStyle/>
          <a:p>
            <a:pPr marL="0" marR="0" lvl="0" indent="0" algn="just" defTabSz="914400" rtl="0" eaLnBrk="1" fontAlgn="auto" latinLnBrk="0" hangingPunct="1">
              <a:lnSpc>
                <a:spcPct val="100000"/>
              </a:lnSpc>
              <a:spcBef>
                <a:spcPts val="0"/>
              </a:spcBef>
              <a:spcAft>
                <a:spcPts val="0"/>
              </a:spcAft>
              <a:buClrTx/>
              <a:buSzPct val="100000"/>
              <a:buFontTx/>
              <a:buNone/>
              <a:tabLst/>
              <a:defRPr sz="1800" b="0" i="0" u="none" strike="noStrike" kern="0" cap="none" spc="0" baseline="0">
                <a:solidFill>
                  <a:srgbClr val="000000"/>
                </a:solidFill>
                <a:uFillTx/>
              </a:defRPr>
            </a:pPr>
            <a:r>
              <a:rPr kumimoji="0" lang="pl-PL" sz="2000" b="0" i="0" u="none" strike="noStrike" kern="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1. Organ właściwy w sprawach pozwoleń wodnoprawnych, który wydał pozwolenie wodnoprawne, </a:t>
            </a:r>
            <a:r>
              <a:rPr kumimoji="0" lang="pl-PL" sz="2000" b="1" i="0" u="none" strike="noStrike" kern="0" cap="none" spc="0" normalizeH="0" baseline="0" noProof="0" dirty="0">
                <a:ln>
                  <a:noFill/>
                </a:ln>
                <a:solidFill>
                  <a:srgbClr val="A43757"/>
                </a:solidFill>
                <a:effectLst/>
                <a:uLnTx/>
                <a:uFillTx/>
                <a:latin typeface="Arial" panose="020B0604020202020204" pitchFamily="34" charset="0"/>
                <a:ea typeface="+mn-ea"/>
                <a:cs typeface="Arial" panose="020B0604020202020204" pitchFamily="34" charset="0"/>
              </a:rPr>
              <a:t>jest obowiązany</a:t>
            </a:r>
            <a:r>
              <a:rPr kumimoji="0" lang="pl-PL" sz="2000" b="0" i="0" u="none" strike="noStrike" kern="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 za zgodą strony, na której rzecz wydano pozwolenie wodnoprawne, </a:t>
            </a:r>
            <a:r>
              <a:rPr kumimoji="0" lang="pl-PL" sz="2000" b="1" i="0" u="none" strike="noStrike" kern="0" cap="none" spc="0" normalizeH="0" baseline="0" noProof="0" dirty="0">
                <a:ln>
                  <a:noFill/>
                </a:ln>
                <a:solidFill>
                  <a:srgbClr val="A43757"/>
                </a:solidFill>
                <a:effectLst/>
                <a:uLnTx/>
                <a:uFillTx/>
                <a:latin typeface="Arial" panose="020B0604020202020204" pitchFamily="34" charset="0"/>
                <a:ea typeface="+mn-ea"/>
                <a:cs typeface="Arial" panose="020B0604020202020204" pitchFamily="34" charset="0"/>
              </a:rPr>
              <a:t>do przeniesienia pozwolenia wodnoprawnego </a:t>
            </a:r>
            <a:r>
              <a:rPr kumimoji="0" lang="pl-PL" sz="2000" b="0" i="0" u="none" strike="noStrike" kern="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na rzecz innego podmiotu, jeżeli ten podmiot przyjmuje wszystkie warunki określone w tym pozwoleniu wodnoprawnym.</a:t>
            </a:r>
            <a:endParaRPr kumimoji="0" lang="pl-PL" sz="2000" b="0" i="0" u="none" strike="noStrike" kern="0" cap="none" spc="0" normalizeH="0" baseline="0" noProof="0" dirty="0">
              <a:ln>
                <a:noFill/>
              </a:ln>
              <a:solidFill>
                <a:srgbClr val="A43757"/>
              </a:solidFill>
              <a:effectLst/>
              <a:uLnTx/>
              <a:uFillTx/>
              <a:latin typeface="Arial" panose="020B0604020202020204" pitchFamily="34" charset="0"/>
              <a:ea typeface="+mn-ea"/>
              <a:cs typeface="Arial" panose="020B0604020202020204" pitchFamily="34" charset="0"/>
            </a:endParaRPr>
          </a:p>
        </p:txBody>
      </p:sp>
      <p:sp>
        <p:nvSpPr>
          <p:cNvPr id="4" name="Prostokąt 3">
            <a:extLst>
              <a:ext uri="{FF2B5EF4-FFF2-40B4-BE49-F238E27FC236}">
                <a16:creationId xmlns="" xmlns:a16="http://schemas.microsoft.com/office/drawing/2014/main" id="{9F22EB34-AB84-4ECE-BFB1-396D8A8DC76E}"/>
              </a:ext>
            </a:extLst>
          </p:cNvPr>
          <p:cNvSpPr/>
          <p:nvPr/>
        </p:nvSpPr>
        <p:spPr>
          <a:xfrm>
            <a:off x="361950" y="787400"/>
            <a:ext cx="6497089" cy="641350"/>
          </a:xfrm>
          <a:prstGeom prst="rect">
            <a:avLst/>
          </a:prstGeom>
          <a:solidFill>
            <a:srgbClr val="A43757"/>
          </a:solidFill>
          <a:ln w="12701" cap="flat">
            <a:solidFill>
              <a:schemeClr val="accent1"/>
            </a:solidFill>
            <a:prstDash val="solid"/>
            <a:miter/>
          </a:ln>
        </p:spPr>
        <p:txBody>
          <a:bodyPr vert="horz" wrap="square" lIns="288000" tIns="45720" rIns="396000" bIns="45720" anchor="ctr" anchorCtr="0" compatLnSpc="1">
            <a:noAutofit/>
          </a:bodyPr>
          <a:lstStyle/>
          <a:p>
            <a:pPr marL="0" marR="0" lvl="0" indent="0" algn="just" defTabSz="914400" rtl="0" eaLnBrk="1" fontAlgn="auto" latinLnBrk="0" hangingPunct="1">
              <a:lnSpc>
                <a:spcPct val="100000"/>
              </a:lnSpc>
              <a:spcBef>
                <a:spcPts val="0"/>
              </a:spcBef>
              <a:spcAft>
                <a:spcPts val="0"/>
              </a:spcAft>
              <a:buClrTx/>
              <a:buSzPct val="100000"/>
              <a:buFontTx/>
              <a:buNone/>
              <a:tabLst/>
              <a:defRPr sz="1800" b="0" i="0" u="none" strike="noStrike" kern="0" cap="none" spc="0" baseline="0">
                <a:solidFill>
                  <a:srgbClr val="000000"/>
                </a:solidFill>
                <a:uFillTx/>
              </a:defRPr>
            </a:pPr>
            <a:r>
              <a:rPr kumimoji="0" lang="pl-PL"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Nowo dodany art. 411a nPW </a:t>
            </a:r>
          </a:p>
        </p:txBody>
      </p:sp>
      <p:pic>
        <p:nvPicPr>
          <p:cNvPr id="5" name="Obraz 4">
            <a:extLst>
              <a:ext uri="{FF2B5EF4-FFF2-40B4-BE49-F238E27FC236}">
                <a16:creationId xmlns="" xmlns:a16="http://schemas.microsoft.com/office/drawing/2014/main" id="{5ED80B80-B461-4677-8FB7-3464CCE992E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30589"/>
          <a:stretch/>
        </p:blipFill>
        <p:spPr>
          <a:xfrm>
            <a:off x="7086600" y="0"/>
            <a:ext cx="8030650" cy="6858000"/>
          </a:xfrm>
          <a:prstGeom prst="rect">
            <a:avLst/>
          </a:prstGeom>
        </p:spPr>
      </p:pic>
      <p:sp>
        <p:nvSpPr>
          <p:cNvPr id="6" name="Prostokąt 5">
            <a:extLst>
              <a:ext uri="{FF2B5EF4-FFF2-40B4-BE49-F238E27FC236}">
                <a16:creationId xmlns="" xmlns:a16="http://schemas.microsoft.com/office/drawing/2014/main" id="{B0ECF6DA-8ACF-4A50-955F-B10241D039F3}"/>
              </a:ext>
            </a:extLst>
          </p:cNvPr>
          <p:cNvSpPr/>
          <p:nvPr/>
        </p:nvSpPr>
        <p:spPr>
          <a:xfrm>
            <a:off x="361949" y="4603750"/>
            <a:ext cx="6497089" cy="1035050"/>
          </a:xfrm>
          <a:prstGeom prst="rect">
            <a:avLst/>
          </a:prstGeom>
          <a:solidFill>
            <a:schemeClr val="bg1"/>
          </a:solidFill>
          <a:ln w="12701" cap="flat">
            <a:solidFill>
              <a:schemeClr val="accent1"/>
            </a:solidFill>
            <a:prstDash val="solid"/>
            <a:miter/>
          </a:ln>
        </p:spPr>
        <p:txBody>
          <a:bodyPr vert="horz" wrap="square" lIns="288000" tIns="45720" rIns="396000" bIns="45720" anchor="ctr" anchorCtr="0" compatLnSpc="1">
            <a:noAutofit/>
          </a:bodyPr>
          <a:lstStyle/>
          <a:p>
            <a:pPr marL="0" marR="0" lvl="0" indent="0" algn="just" defTabSz="914400" rtl="0" eaLnBrk="1" fontAlgn="auto" latinLnBrk="0" hangingPunct="1">
              <a:lnSpc>
                <a:spcPct val="100000"/>
              </a:lnSpc>
              <a:spcBef>
                <a:spcPts val="0"/>
              </a:spcBef>
              <a:spcAft>
                <a:spcPts val="0"/>
              </a:spcAft>
              <a:buClrTx/>
              <a:buSzPct val="100000"/>
              <a:buFontTx/>
              <a:buNone/>
              <a:tabLst/>
              <a:defRPr sz="1800" b="0" i="0" u="none" strike="noStrike" kern="0" cap="none" spc="0" baseline="0">
                <a:solidFill>
                  <a:srgbClr val="000000"/>
                </a:solidFill>
                <a:uFillTx/>
              </a:defRPr>
            </a:pPr>
            <a:r>
              <a:rPr kumimoji="0" lang="pl-PL" sz="2000" b="0" i="0" u="none" strike="noStrike" kern="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2. Przeniesienie pozwolenia wodnoprawnego, o którym mowa w ust. 1, następuje w drodze decyzji.</a:t>
            </a:r>
            <a:endParaRPr kumimoji="0" lang="pl-PL" sz="2000" b="0" i="0" u="none" strike="noStrike" kern="0" cap="none" spc="0" normalizeH="0" baseline="0" noProof="0" dirty="0">
              <a:ln>
                <a:noFill/>
              </a:ln>
              <a:solidFill>
                <a:srgbClr val="A4375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131229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2" name="Prostokąt 4">
            <a:extLst>
              <a:ext uri="{FF2B5EF4-FFF2-40B4-BE49-F238E27FC236}">
                <a16:creationId xmlns="" xmlns:a16="http://schemas.microsoft.com/office/drawing/2014/main" id="{49B17D44-98B3-4266-9F64-E533797A2608}"/>
              </a:ext>
            </a:extLst>
          </p:cNvPr>
          <p:cNvSpPr>
            <a:spLocks noChangeArrowheads="1"/>
          </p:cNvSpPr>
          <p:nvPr/>
        </p:nvSpPr>
        <p:spPr bwMode="auto">
          <a:xfrm>
            <a:off x="182563" y="5952332"/>
            <a:ext cx="1158081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pl-PL" altLang="pl-PL" sz="1600" i="1" dirty="0">
              <a:solidFill>
                <a:srgbClr val="6D6E71"/>
              </a:solidFill>
            </a:endParaRPr>
          </a:p>
          <a:p>
            <a:pPr eaLnBrk="1" hangingPunct="1"/>
            <a:r>
              <a:rPr lang="pl-PL" altLang="pl-PL" sz="1600" i="1" dirty="0">
                <a:solidFill>
                  <a:srgbClr val="6D6E71"/>
                </a:solidFill>
              </a:rPr>
              <a:t>Źródło: https://portalkomunalny.pl/wody-polskie-rzgw-zarzady-zlewni-i-nadzory-mapa-368598/</a:t>
            </a:r>
            <a:br>
              <a:rPr lang="pl-PL" altLang="pl-PL" sz="1600" i="1" dirty="0">
                <a:solidFill>
                  <a:srgbClr val="6D6E71"/>
                </a:solidFill>
              </a:rPr>
            </a:br>
            <a:r>
              <a:rPr lang="pl-PL" altLang="pl-PL" sz="1600" i="1" dirty="0">
                <a:solidFill>
                  <a:srgbClr val="6D6E71"/>
                </a:solidFill>
              </a:rPr>
              <a:t>Szczegółowy wykaz nadzorów wodnych: https://portalkomunalny.pl/wp-content/uploads/2018/01/wody-polskie-mapa.png</a:t>
            </a:r>
          </a:p>
          <a:p>
            <a:pPr eaLnBrk="1" hangingPunct="1"/>
            <a:endParaRPr lang="pl-PL" altLang="pl-PL" sz="1600" i="1" dirty="0">
              <a:solidFill>
                <a:srgbClr val="6D6E71"/>
              </a:solidFill>
            </a:endParaRPr>
          </a:p>
        </p:txBody>
      </p:sp>
      <p:sp>
        <p:nvSpPr>
          <p:cNvPr id="2" name="Prostokąt 1">
            <a:extLst>
              <a:ext uri="{FF2B5EF4-FFF2-40B4-BE49-F238E27FC236}">
                <a16:creationId xmlns="" xmlns:a16="http://schemas.microsoft.com/office/drawing/2014/main" id="{FF2B6F7C-7DB7-4525-8EF8-E64A39388460}"/>
              </a:ext>
            </a:extLst>
          </p:cNvPr>
          <p:cNvSpPr/>
          <p:nvPr/>
        </p:nvSpPr>
        <p:spPr>
          <a:xfrm>
            <a:off x="5242560" y="5273041"/>
            <a:ext cx="2080260" cy="55626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pic>
        <p:nvPicPr>
          <p:cNvPr id="4" name="Obraz 3">
            <a:extLst>
              <a:ext uri="{FF2B5EF4-FFF2-40B4-BE49-F238E27FC236}">
                <a16:creationId xmlns="" xmlns:a16="http://schemas.microsoft.com/office/drawing/2014/main" id="{AE904D06-180B-4CA3-AD42-A680E28FE2BD}"/>
              </a:ext>
            </a:extLst>
          </p:cNvPr>
          <p:cNvPicPr>
            <a:picLocks noChangeAspect="1"/>
          </p:cNvPicPr>
          <p:nvPr/>
        </p:nvPicPr>
        <p:blipFill rotWithShape="1">
          <a:blip r:embed="rId3"/>
          <a:srcRect t="15880" r="72444" b="39925"/>
          <a:stretch/>
        </p:blipFill>
        <p:spPr>
          <a:xfrm>
            <a:off x="0" y="4153381"/>
            <a:ext cx="2186619" cy="1972639"/>
          </a:xfrm>
          <a:prstGeom prst="rect">
            <a:avLst/>
          </a:prstGeom>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104" t="13306" r="9431" b="11268"/>
          <a:stretch/>
        </p:blipFill>
        <p:spPr bwMode="auto">
          <a:xfrm>
            <a:off x="2477728" y="311754"/>
            <a:ext cx="8908079" cy="5517547"/>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19844344"/>
      </p:ext>
    </p:extLst>
  </p:cSld>
  <p:clrMapOvr>
    <a:masterClrMapping/>
  </p:clrMapOvr>
  <p:transition spd="med">
    <p:fade/>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7">
            <a:extLst>
              <a:ext uri="{FF2B5EF4-FFF2-40B4-BE49-F238E27FC236}">
                <a16:creationId xmlns="" xmlns:a16="http://schemas.microsoft.com/office/drawing/2014/main" id="{F158C7C7-626D-4EA4-B31D-E55CEF575397}"/>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r="18262"/>
          <a:stretch/>
        </p:blipFill>
        <p:spPr>
          <a:xfrm>
            <a:off x="-5261973" y="0"/>
            <a:ext cx="8408449" cy="6858000"/>
          </a:xfrm>
          <a:prstGeom prst="rect">
            <a:avLst/>
          </a:prstGeom>
          <a:noFill/>
          <a:ln cap="flat">
            <a:noFill/>
          </a:ln>
        </p:spPr>
      </p:pic>
      <p:sp>
        <p:nvSpPr>
          <p:cNvPr id="5" name="Prostokąt 14">
            <a:extLst>
              <a:ext uri="{FF2B5EF4-FFF2-40B4-BE49-F238E27FC236}">
                <a16:creationId xmlns="" xmlns:a16="http://schemas.microsoft.com/office/drawing/2014/main" id="{25D99A98-A54C-4DBD-8269-B336877FA4FE}"/>
              </a:ext>
            </a:extLst>
          </p:cNvPr>
          <p:cNvSpPr/>
          <p:nvPr/>
        </p:nvSpPr>
        <p:spPr>
          <a:xfrm>
            <a:off x="3475064" y="1267284"/>
            <a:ext cx="8408449" cy="5023279"/>
          </a:xfrm>
          <a:prstGeom prst="rect">
            <a:avLst/>
          </a:prstGeom>
          <a:solidFill>
            <a:srgbClr val="FFFFFF">
              <a:alpha val="83137"/>
            </a:srgbClr>
          </a:solidFill>
          <a:ln w="28575" cap="flat">
            <a:solidFill>
              <a:srgbClr val="A43757"/>
            </a:solidFill>
            <a:prstDash val="solid"/>
            <a:miter/>
          </a:ln>
        </p:spPr>
        <p:txBody>
          <a:bodyPr vert="horz" wrap="square" lIns="288000" tIns="45720" rIns="288000" bIns="45720" anchor="ctr" anchorCtr="0" compatLnSpc="1">
            <a:noAutofit/>
          </a:bodyPr>
          <a:lstStyle/>
          <a:p>
            <a:pPr lvl="0" algn="just">
              <a:defRPr sz="1800" b="0" i="0" u="none" strike="noStrike" kern="0" cap="none" spc="0" baseline="0">
                <a:solidFill>
                  <a:srgbClr val="000000"/>
                </a:solidFill>
                <a:uFillTx/>
              </a:defRPr>
            </a:pPr>
            <a:r>
              <a:rPr lang="pl-PL" sz="1600" kern="0" dirty="0">
                <a:solidFill>
                  <a:srgbClr val="6D6E71"/>
                </a:solidFill>
                <a:latin typeface="Arial"/>
              </a:rPr>
              <a:t>1. Zakład zamierzający prowadzić działalność wymagającą pozwolenia wodnoprawnego może się ubiegać o przyrzeczenie wydania pozwolenia wodnoprawnego.</a:t>
            </a:r>
          </a:p>
          <a:p>
            <a:pPr lvl="0" algn="just">
              <a:defRPr sz="1800" b="0" i="0" u="none" strike="noStrike" kern="0" cap="none" spc="0" baseline="0">
                <a:solidFill>
                  <a:srgbClr val="000000"/>
                </a:solidFill>
                <a:uFillTx/>
              </a:defRPr>
            </a:pPr>
            <a:r>
              <a:rPr lang="pl-PL" sz="1600" kern="0" dirty="0">
                <a:solidFill>
                  <a:srgbClr val="6D6E71"/>
                </a:solidFill>
                <a:latin typeface="Arial"/>
              </a:rPr>
              <a:t>2.  Przyrzeczenia, o którym mowa w ust. 1, może udzielić, w drodze decyzji, organ właściwy w sprawie zgód wodnoprawnych.</a:t>
            </a:r>
          </a:p>
          <a:p>
            <a:pPr lvl="0" algn="just">
              <a:defRPr sz="1800" b="0" i="0" u="none" strike="noStrike" kern="0" cap="none" spc="0" baseline="0">
                <a:solidFill>
                  <a:srgbClr val="000000"/>
                </a:solidFill>
                <a:uFillTx/>
              </a:defRPr>
            </a:pPr>
            <a:r>
              <a:rPr lang="pl-PL" sz="1600" kern="0" dirty="0">
                <a:solidFill>
                  <a:srgbClr val="6D6E71"/>
                </a:solidFill>
                <a:latin typeface="Arial"/>
              </a:rPr>
              <a:t>3. W postępowaniu o udzielenie przyrzeczenia, o którym mowa w ust. 1, stosuje się przepisy art. 389-393 oraz art. 395-411.</a:t>
            </a:r>
          </a:p>
          <a:p>
            <a:pPr lvl="0" algn="just">
              <a:defRPr sz="1800" b="0" i="0" u="none" strike="noStrike" kern="0" cap="none" spc="0" baseline="0">
                <a:solidFill>
                  <a:srgbClr val="000000"/>
                </a:solidFill>
                <a:uFillTx/>
              </a:defRPr>
            </a:pPr>
            <a:r>
              <a:rPr lang="pl-PL" sz="1600" kern="0" dirty="0">
                <a:solidFill>
                  <a:srgbClr val="6D6E71"/>
                </a:solidFill>
                <a:highlight>
                  <a:srgbClr val="FFFF00"/>
                </a:highlight>
                <a:latin typeface="Arial"/>
              </a:rPr>
              <a:t>[DODANY] 3a. </a:t>
            </a:r>
            <a:r>
              <a:rPr lang="pl-PL" sz="1600" kern="0" dirty="0">
                <a:solidFill>
                  <a:srgbClr val="6D6E71"/>
                </a:solidFill>
                <a:latin typeface="Arial"/>
              </a:rPr>
              <a:t>Jeżeli przedmiotem wniosku o udzielenie przyrzeczenia wydania pozwolenia wodnoprawnego są usługi wodne lub korzystanie z wód związane z urządzeniem wodnym, które nie zostało wykonane do dnia złożenia takiego wniosku, wniosek o udzielenie takiego przyrzeczenia może zostać złożony nie wcześniej niż z dniem złożenia wniosku o wydanie pozwolenia wodnoprawnego na wykonanie tego urządzenia wodnego albo wniosku o udzielenie przyrzeczenia wydania takiego pozwolenia wodnoprawnego.</a:t>
            </a:r>
          </a:p>
          <a:p>
            <a:pPr lvl="0" algn="just">
              <a:defRPr sz="1800" b="0" i="0" u="none" strike="noStrike" kern="0" cap="none" spc="0" baseline="0">
                <a:solidFill>
                  <a:srgbClr val="000000"/>
                </a:solidFill>
                <a:uFillTx/>
              </a:defRPr>
            </a:pPr>
            <a:r>
              <a:rPr lang="pl-PL" sz="1600" kern="0" dirty="0">
                <a:solidFill>
                  <a:srgbClr val="6D6E71"/>
                </a:solidFill>
                <a:highlight>
                  <a:srgbClr val="FFFF00"/>
                </a:highlight>
                <a:latin typeface="Arial"/>
              </a:rPr>
              <a:t>[DODANY] 3b. </a:t>
            </a:r>
            <a:r>
              <a:rPr lang="pl-PL" sz="1600" kern="0" dirty="0">
                <a:solidFill>
                  <a:srgbClr val="6D6E71"/>
                </a:solidFill>
                <a:latin typeface="Arial"/>
              </a:rPr>
              <a:t>Składając wniosek o udzielenie przyrzeczenia wydania pozwolenia wodnoprawnego na usługi wodne lub korzystanie z wód związane z urządzeniem wodnym, które nie zostało wykonane do dnia złożenia takiego wniosku, wnioskodawca nie jest obowiązany dołączać informacji lub dokumentów, które były dołączone do wniosku o wydanie pozwolenia wodnoprawnego na wykonanie urządzenia wodnego albo do wniosku o udzielenie przyrzeczenia wydania pozwolenia wodnoprawnego.”,</a:t>
            </a:r>
          </a:p>
        </p:txBody>
      </p:sp>
      <p:sp>
        <p:nvSpPr>
          <p:cNvPr id="9" name="Prostokąt 14">
            <a:extLst>
              <a:ext uri="{FF2B5EF4-FFF2-40B4-BE49-F238E27FC236}">
                <a16:creationId xmlns="" xmlns:a16="http://schemas.microsoft.com/office/drawing/2014/main" id="{0E265284-71C4-4F20-AC56-A05616D805AF}"/>
              </a:ext>
            </a:extLst>
          </p:cNvPr>
          <p:cNvSpPr/>
          <p:nvPr/>
        </p:nvSpPr>
        <p:spPr>
          <a:xfrm>
            <a:off x="3475064" y="195954"/>
            <a:ext cx="8408449" cy="828101"/>
          </a:xfrm>
          <a:prstGeom prst="rect">
            <a:avLst/>
          </a:prstGeom>
          <a:solidFill>
            <a:srgbClr val="A43757"/>
          </a:solidFill>
          <a:ln w="28575" cap="flat">
            <a:solidFill>
              <a:srgbClr val="A43757"/>
            </a:solidFill>
            <a:prstDash val="solid"/>
            <a:miter/>
          </a:ln>
        </p:spPr>
        <p:txBody>
          <a:bodyPr vert="horz" wrap="square" lIns="180000" tIns="45720" rIns="180000" bIns="45720" anchor="ctr" anchorCtr="0" compatLnSpc="1">
            <a:noAutofit/>
          </a:bodyPr>
          <a:lstStyle/>
          <a:p>
            <a:pPr lvl="0" algn="ctr">
              <a:defRPr sz="1800" b="0" i="0" u="none" strike="noStrike" kern="0" cap="none" spc="0" baseline="0">
                <a:solidFill>
                  <a:srgbClr val="000000"/>
                </a:solidFill>
                <a:uFillTx/>
              </a:defRPr>
            </a:pPr>
            <a:r>
              <a:rPr lang="pl-PL" sz="2400" b="1" dirty="0">
                <a:solidFill>
                  <a:schemeClr val="bg1"/>
                </a:solidFill>
                <a:latin typeface="Arial"/>
              </a:rPr>
              <a:t>PRZYRZECZENIE WYDANIA </a:t>
            </a:r>
            <a:r>
              <a:rPr lang="pl-PL" sz="2000" dirty="0">
                <a:solidFill>
                  <a:schemeClr val="bg1"/>
                </a:solidFill>
                <a:latin typeface="Arial"/>
              </a:rPr>
              <a:t/>
            </a:r>
            <a:br>
              <a:rPr lang="pl-PL" sz="2000" dirty="0">
                <a:solidFill>
                  <a:schemeClr val="bg1"/>
                </a:solidFill>
                <a:latin typeface="Arial"/>
              </a:rPr>
            </a:br>
            <a:r>
              <a:rPr lang="pl-PL" sz="2000" dirty="0">
                <a:solidFill>
                  <a:schemeClr val="bg1"/>
                </a:solidFill>
                <a:latin typeface="Arial"/>
              </a:rPr>
              <a:t>POZWOLENIA WODNOPRAWNEGO</a:t>
            </a:r>
            <a:endParaRPr lang="pl-PL" sz="1100" dirty="0">
              <a:solidFill>
                <a:schemeClr val="bg1"/>
              </a:solidFill>
              <a:latin typeface="Arial"/>
            </a:endParaRPr>
          </a:p>
        </p:txBody>
      </p:sp>
      <p:sp>
        <p:nvSpPr>
          <p:cNvPr id="10" name="Prostokąt 21">
            <a:extLst>
              <a:ext uri="{FF2B5EF4-FFF2-40B4-BE49-F238E27FC236}">
                <a16:creationId xmlns="" xmlns:a16="http://schemas.microsoft.com/office/drawing/2014/main" id="{CACFD8E6-BB01-4990-B12D-A9CF355EFB31}"/>
              </a:ext>
            </a:extLst>
          </p:cNvPr>
          <p:cNvSpPr/>
          <p:nvPr/>
        </p:nvSpPr>
        <p:spPr>
          <a:xfrm>
            <a:off x="10388906" y="6343075"/>
            <a:ext cx="1803093" cy="390755"/>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1600" b="1" i="0" u="none" strike="noStrike" kern="1200" cap="none" spc="0" baseline="0" dirty="0">
                <a:solidFill>
                  <a:srgbClr val="FFFFFF"/>
                </a:solidFill>
                <a:uFillTx/>
                <a:latin typeface="Arial"/>
              </a:rPr>
              <a:t>Art. 41</a:t>
            </a:r>
            <a:r>
              <a:rPr lang="pl-PL" sz="1600" b="1" dirty="0">
                <a:solidFill>
                  <a:srgbClr val="FFFFFF"/>
                </a:solidFill>
                <a:latin typeface="Arial"/>
              </a:rPr>
              <a:t>2 nPW</a:t>
            </a:r>
            <a:endParaRPr lang="pl-PL" sz="1600" b="1" i="0" u="none" strike="noStrike" kern="1200" cap="none" spc="0" baseline="0" dirty="0">
              <a:solidFill>
                <a:srgbClr val="FFFFFF"/>
              </a:solidFill>
              <a:uFillTx/>
              <a:latin typeface="Arial"/>
            </a:endParaRPr>
          </a:p>
        </p:txBody>
      </p:sp>
    </p:spTree>
    <p:extLst>
      <p:ext uri="{BB962C8B-B14F-4D97-AF65-F5344CB8AC3E}">
        <p14:creationId xmlns:p14="http://schemas.microsoft.com/office/powerpoint/2010/main" val="215695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7">
            <a:extLst>
              <a:ext uri="{FF2B5EF4-FFF2-40B4-BE49-F238E27FC236}">
                <a16:creationId xmlns="" xmlns:a16="http://schemas.microsoft.com/office/drawing/2014/main" id="{F158C7C7-626D-4EA4-B31D-E55CEF575397}"/>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r="18262"/>
          <a:stretch/>
        </p:blipFill>
        <p:spPr>
          <a:xfrm>
            <a:off x="-5261973" y="0"/>
            <a:ext cx="8408449" cy="6858000"/>
          </a:xfrm>
          <a:prstGeom prst="rect">
            <a:avLst/>
          </a:prstGeom>
          <a:noFill/>
          <a:ln cap="flat">
            <a:noFill/>
          </a:ln>
        </p:spPr>
      </p:pic>
      <p:sp>
        <p:nvSpPr>
          <p:cNvPr id="5" name="Prostokąt 14">
            <a:extLst>
              <a:ext uri="{FF2B5EF4-FFF2-40B4-BE49-F238E27FC236}">
                <a16:creationId xmlns="" xmlns:a16="http://schemas.microsoft.com/office/drawing/2014/main" id="{25D99A98-A54C-4DBD-8269-B336877FA4FE}"/>
              </a:ext>
            </a:extLst>
          </p:cNvPr>
          <p:cNvSpPr/>
          <p:nvPr/>
        </p:nvSpPr>
        <p:spPr>
          <a:xfrm>
            <a:off x="3475064" y="976777"/>
            <a:ext cx="8408449" cy="5238285"/>
          </a:xfrm>
          <a:prstGeom prst="rect">
            <a:avLst/>
          </a:prstGeom>
          <a:solidFill>
            <a:srgbClr val="FFFFFF">
              <a:alpha val="83137"/>
            </a:srgbClr>
          </a:solidFill>
          <a:ln w="28575" cap="flat">
            <a:solidFill>
              <a:srgbClr val="A43757"/>
            </a:solidFill>
            <a:prstDash val="solid"/>
            <a:miter/>
          </a:ln>
        </p:spPr>
        <p:txBody>
          <a:bodyPr vert="horz" wrap="square" lIns="288000" tIns="45720" rIns="288000" bIns="45720" anchor="ctr" anchorCtr="0" compatLnSpc="1">
            <a:noAutofit/>
          </a:bodyPr>
          <a:lstStyle/>
          <a:p>
            <a:pPr lvl="0" algn="just">
              <a:defRPr sz="1800" b="0" i="0" u="none" strike="noStrike" kern="0" cap="none" spc="0" baseline="0">
                <a:solidFill>
                  <a:srgbClr val="000000"/>
                </a:solidFill>
                <a:uFillTx/>
              </a:defRPr>
            </a:pPr>
            <a:r>
              <a:rPr lang="pl-PL" sz="1600" kern="0" dirty="0">
                <a:solidFill>
                  <a:srgbClr val="6D6E71"/>
                </a:solidFill>
                <a:latin typeface="Arial"/>
              </a:rPr>
              <a:t>4. W decyzji, o której mowa w ust. 2, określa się okres ważności przyrzeczenia, o którym mowa w ust. 1, z tym że ten okres nie może być krótszy niż rok.</a:t>
            </a:r>
          </a:p>
          <a:p>
            <a:pPr lvl="0" algn="just">
              <a:defRPr sz="1800" b="0" i="0" u="none" strike="noStrike" kern="0" cap="none" spc="0" baseline="0">
                <a:solidFill>
                  <a:srgbClr val="000000"/>
                </a:solidFill>
                <a:uFillTx/>
              </a:defRPr>
            </a:pPr>
            <a:r>
              <a:rPr lang="pl-PL" sz="1600" kern="0" dirty="0">
                <a:solidFill>
                  <a:srgbClr val="6D6E71"/>
                </a:solidFill>
                <a:latin typeface="Arial"/>
              </a:rPr>
              <a:t>5. W okresie ważności przyrzeczenia, o którym mowa w ust. 1, organ właściwy w sprawie zgód wodnoprawnych nie może odmówić wydania pozwolenia wodnoprawnego, chyba że zachodzą przesłanki, o których mowa w art. 399.</a:t>
            </a:r>
            <a:endParaRPr lang="pl-PL" sz="1600" kern="0" dirty="0">
              <a:solidFill>
                <a:srgbClr val="6D6E71"/>
              </a:solidFill>
              <a:highlight>
                <a:srgbClr val="FFFF00"/>
              </a:highlight>
              <a:latin typeface="Arial"/>
            </a:endParaRPr>
          </a:p>
          <a:p>
            <a:pPr lvl="0" algn="just">
              <a:defRPr sz="1800" b="0" i="0" u="none" strike="noStrike" kern="0" cap="none" spc="0" baseline="0">
                <a:solidFill>
                  <a:srgbClr val="000000"/>
                </a:solidFill>
                <a:uFillTx/>
              </a:defRPr>
            </a:pPr>
            <a:r>
              <a:rPr lang="pl-PL" sz="1600" kern="0" dirty="0">
                <a:solidFill>
                  <a:srgbClr val="6D6E71"/>
                </a:solidFill>
                <a:highlight>
                  <a:srgbClr val="FFFF00"/>
                </a:highlight>
                <a:latin typeface="Arial"/>
              </a:rPr>
              <a:t>[DODANY] 6.</a:t>
            </a:r>
            <a:r>
              <a:rPr lang="pl-PL" sz="1600" kern="0" dirty="0">
                <a:solidFill>
                  <a:srgbClr val="6D6E71"/>
                </a:solidFill>
                <a:latin typeface="Arial"/>
              </a:rPr>
              <a:t> W przypadkach innych niż określone w art. 393 ust. 1–3, od dnia złożenia wniosku o udzielenie przyrzeczenia wydania pozwolenia wodnoprawnego, nie wydaje się pozwolenia wodnoprawnego dla innego zakładu ani nie udziela się przyrzeczenia wydania pozwolenia wodnoprawnego dla innego zakładu w zakresie objętym tym wnioskiem.</a:t>
            </a:r>
          </a:p>
          <a:p>
            <a:pPr lvl="0" algn="just">
              <a:defRPr sz="1800" b="0" i="0" u="none" strike="noStrike" kern="0" cap="none" spc="0" baseline="0">
                <a:solidFill>
                  <a:srgbClr val="000000"/>
                </a:solidFill>
                <a:uFillTx/>
              </a:defRPr>
            </a:pPr>
            <a:r>
              <a:rPr lang="pl-PL" sz="1600" kern="0" dirty="0">
                <a:solidFill>
                  <a:srgbClr val="6D6E71"/>
                </a:solidFill>
                <a:highlight>
                  <a:srgbClr val="FFFF00"/>
                </a:highlight>
                <a:latin typeface="Arial"/>
              </a:rPr>
              <a:t>[DODANY] 7. </a:t>
            </a:r>
            <a:r>
              <a:rPr lang="pl-PL" sz="1600" kern="0" dirty="0">
                <a:solidFill>
                  <a:srgbClr val="6D6E71"/>
                </a:solidFill>
                <a:latin typeface="Arial"/>
              </a:rPr>
              <a:t>W okresie obowiązywania przyrzeczenia udzielenia pozwolenia wodnoprawnego nie wydaje się pozwolenia wodnoprawnego dla innego zakładu ani nie udziela się przyrzeczenia wydania pozwolenia wodnoprawnego dla innego zakładu, w zakresie objętym udzielonym przyrzeczeniem.</a:t>
            </a:r>
          </a:p>
          <a:p>
            <a:pPr lvl="0" algn="just">
              <a:defRPr sz="1800" b="0" i="0" u="none" strike="noStrike" kern="0" cap="none" spc="0" baseline="0">
                <a:solidFill>
                  <a:srgbClr val="000000"/>
                </a:solidFill>
                <a:uFillTx/>
              </a:defRPr>
            </a:pPr>
            <a:r>
              <a:rPr lang="pl-PL" sz="1600" kern="0" dirty="0">
                <a:solidFill>
                  <a:srgbClr val="6D6E71"/>
                </a:solidFill>
                <a:highlight>
                  <a:srgbClr val="FFFF00"/>
                </a:highlight>
                <a:latin typeface="Arial"/>
              </a:rPr>
              <a:t>[DODANY] 8.</a:t>
            </a:r>
            <a:r>
              <a:rPr lang="pl-PL" sz="1600" kern="0" dirty="0">
                <a:solidFill>
                  <a:srgbClr val="6D6E71"/>
                </a:solidFill>
                <a:latin typeface="Arial"/>
              </a:rPr>
              <a:t> Minister właściwy do spraw gospodarki wodnej określi wzór wniosku o udzielenie przyrzeczenia wydania pozwolenia wodnoprawnego, w formie dokumentu elektronicznego w rozumieniu ustawy z dnia 17 lutego 2005 r. o informatyzacji działalności podmiotów realizujących zadania publiczne i zamieści ten wzór w Biuletynie Informacji Publicznej na stronie podmiotowej urzędu zapewniającego jego obsługę oraz w Biuletynie Informacji Publicznej na stronie podmiotowej Wód Polskich.”;</a:t>
            </a:r>
          </a:p>
        </p:txBody>
      </p:sp>
      <p:sp>
        <p:nvSpPr>
          <p:cNvPr id="9" name="Prostokąt 14">
            <a:extLst>
              <a:ext uri="{FF2B5EF4-FFF2-40B4-BE49-F238E27FC236}">
                <a16:creationId xmlns="" xmlns:a16="http://schemas.microsoft.com/office/drawing/2014/main" id="{0E265284-71C4-4F20-AC56-A05616D805AF}"/>
              </a:ext>
            </a:extLst>
          </p:cNvPr>
          <p:cNvSpPr/>
          <p:nvPr/>
        </p:nvSpPr>
        <p:spPr>
          <a:xfrm>
            <a:off x="3475064" y="148677"/>
            <a:ext cx="8408449" cy="828101"/>
          </a:xfrm>
          <a:prstGeom prst="rect">
            <a:avLst/>
          </a:prstGeom>
          <a:solidFill>
            <a:srgbClr val="A43757"/>
          </a:solidFill>
          <a:ln w="28575" cap="flat">
            <a:solidFill>
              <a:srgbClr val="A43757"/>
            </a:solidFill>
            <a:prstDash val="solid"/>
            <a:miter/>
          </a:ln>
        </p:spPr>
        <p:txBody>
          <a:bodyPr vert="horz" wrap="square" lIns="180000" tIns="45720" rIns="180000" bIns="45720" anchor="ctr" anchorCtr="0" compatLnSpc="1">
            <a:noAutofit/>
          </a:bodyPr>
          <a:lstStyle/>
          <a:p>
            <a:pPr lvl="0" algn="ctr">
              <a:defRPr sz="1800" b="0" i="0" u="none" strike="noStrike" kern="0" cap="none" spc="0" baseline="0">
                <a:solidFill>
                  <a:srgbClr val="000000"/>
                </a:solidFill>
                <a:uFillTx/>
              </a:defRPr>
            </a:pPr>
            <a:r>
              <a:rPr lang="pl-PL" sz="2400" b="1" dirty="0">
                <a:solidFill>
                  <a:schemeClr val="bg1"/>
                </a:solidFill>
                <a:latin typeface="Arial"/>
              </a:rPr>
              <a:t>PRZYRZECZENIE WYDANIA </a:t>
            </a:r>
            <a:r>
              <a:rPr lang="pl-PL" sz="2000" dirty="0">
                <a:solidFill>
                  <a:schemeClr val="bg1"/>
                </a:solidFill>
                <a:latin typeface="Arial"/>
              </a:rPr>
              <a:t/>
            </a:r>
            <a:br>
              <a:rPr lang="pl-PL" sz="2000" dirty="0">
                <a:solidFill>
                  <a:schemeClr val="bg1"/>
                </a:solidFill>
                <a:latin typeface="Arial"/>
              </a:rPr>
            </a:br>
            <a:r>
              <a:rPr lang="pl-PL" sz="2000" dirty="0">
                <a:solidFill>
                  <a:schemeClr val="bg1"/>
                </a:solidFill>
                <a:latin typeface="Arial"/>
              </a:rPr>
              <a:t>POZWOLENIA WODNOPRAWNEGO</a:t>
            </a:r>
            <a:endParaRPr lang="pl-PL" sz="1100" dirty="0">
              <a:solidFill>
                <a:schemeClr val="bg1"/>
              </a:solidFill>
              <a:latin typeface="Arial"/>
            </a:endParaRPr>
          </a:p>
        </p:txBody>
      </p:sp>
      <p:sp>
        <p:nvSpPr>
          <p:cNvPr id="10" name="Prostokąt 21">
            <a:extLst>
              <a:ext uri="{FF2B5EF4-FFF2-40B4-BE49-F238E27FC236}">
                <a16:creationId xmlns="" xmlns:a16="http://schemas.microsoft.com/office/drawing/2014/main" id="{CACFD8E6-BB01-4990-B12D-A9CF355EFB31}"/>
              </a:ext>
            </a:extLst>
          </p:cNvPr>
          <p:cNvSpPr/>
          <p:nvPr/>
        </p:nvSpPr>
        <p:spPr>
          <a:xfrm>
            <a:off x="10388906" y="6343075"/>
            <a:ext cx="1803093" cy="390755"/>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1600" b="1" i="0" u="none" strike="noStrike" kern="1200" cap="none" spc="0" baseline="0" dirty="0">
                <a:solidFill>
                  <a:srgbClr val="FFFFFF"/>
                </a:solidFill>
                <a:uFillTx/>
                <a:latin typeface="Arial"/>
              </a:rPr>
              <a:t>Art. 41</a:t>
            </a:r>
            <a:r>
              <a:rPr lang="pl-PL" sz="1600" b="1" dirty="0">
                <a:solidFill>
                  <a:srgbClr val="FFFFFF"/>
                </a:solidFill>
                <a:latin typeface="Arial"/>
              </a:rPr>
              <a:t>2 nPW</a:t>
            </a:r>
            <a:endParaRPr lang="pl-PL" sz="1600" b="1" i="0" u="none" strike="noStrike" kern="1200" cap="none" spc="0" baseline="0" dirty="0">
              <a:solidFill>
                <a:srgbClr val="FFFFFF"/>
              </a:solidFill>
              <a:uFillTx/>
              <a:latin typeface="Arial"/>
            </a:endParaRPr>
          </a:p>
        </p:txBody>
      </p:sp>
    </p:spTree>
    <p:extLst>
      <p:ext uri="{BB962C8B-B14F-4D97-AF65-F5344CB8AC3E}">
        <p14:creationId xmlns:p14="http://schemas.microsoft.com/office/powerpoint/2010/main" val="274779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7">
            <a:extLst>
              <a:ext uri="{FF2B5EF4-FFF2-40B4-BE49-F238E27FC236}">
                <a16:creationId xmlns="" xmlns:a16="http://schemas.microsoft.com/office/drawing/2014/main" id="{A1154961-DAD9-4BB2-A48D-902FBDF0B5EF}"/>
              </a:ext>
            </a:extLst>
          </p:cNvPr>
          <p:cNvPicPr>
            <a:picLocks noChangeAspect="1"/>
          </p:cNvPicPr>
          <p:nvPr/>
        </p:nvPicPr>
        <p:blipFill>
          <a:blip r:embed="rId2"/>
          <a:srcRect/>
          <a:stretch>
            <a:fillRect/>
          </a:stretch>
        </p:blipFill>
        <p:spPr>
          <a:xfrm>
            <a:off x="-4651591" y="-4919"/>
            <a:ext cx="7184614" cy="6862919"/>
          </a:xfrm>
          <a:prstGeom prst="rect">
            <a:avLst/>
          </a:prstGeom>
          <a:noFill/>
          <a:ln cap="flat">
            <a:noFill/>
          </a:ln>
        </p:spPr>
      </p:pic>
      <p:sp>
        <p:nvSpPr>
          <p:cNvPr id="3" name="Prostokąt 2">
            <a:extLst>
              <a:ext uri="{FF2B5EF4-FFF2-40B4-BE49-F238E27FC236}">
                <a16:creationId xmlns="" xmlns:a16="http://schemas.microsoft.com/office/drawing/2014/main" id="{680E1593-C6D9-4F10-803C-40BCBDC43F8C}"/>
              </a:ext>
            </a:extLst>
          </p:cNvPr>
          <p:cNvSpPr/>
          <p:nvPr/>
        </p:nvSpPr>
        <p:spPr>
          <a:xfrm>
            <a:off x="2908300" y="749300"/>
            <a:ext cx="8960977" cy="903285"/>
          </a:xfrm>
          <a:prstGeom prst="rect">
            <a:avLst/>
          </a:prstGeom>
          <a:solidFill>
            <a:srgbClr val="A43757"/>
          </a:solidFill>
          <a:ln w="57150" cap="flat">
            <a:solidFill>
              <a:srgbClr val="FFFFFF"/>
            </a:solidFill>
            <a:prstDash val="solid"/>
            <a:miter/>
          </a:ln>
        </p:spPr>
        <p:txBody>
          <a:bodyPr vert="horz" wrap="square" lIns="215999" tIns="45720" rIns="215999" bIns="45720" anchor="ctr" anchorCtr="0" compatLnSpc="1">
            <a:noAutofit/>
          </a:bodyPr>
          <a:lstStyle/>
          <a:p>
            <a:pPr lvl="0" algn="ctr" fontAlgn="auto" hangingPunct="1">
              <a:spcBef>
                <a:spcPts val="0"/>
              </a:spcBef>
              <a:spcAft>
                <a:spcPts val="0"/>
              </a:spcAft>
              <a:defRPr sz="1800" b="0" i="0" u="none" strike="noStrike" kern="0" cap="none" spc="0" baseline="0">
                <a:solidFill>
                  <a:srgbClr val="000000"/>
                </a:solidFill>
                <a:uFillTx/>
              </a:defRPr>
            </a:pPr>
            <a:r>
              <a:rPr lang="pl-PL" sz="2000" b="1" dirty="0">
                <a:solidFill>
                  <a:srgbClr val="FFFFFF"/>
                </a:solidFill>
                <a:latin typeface="Arial"/>
              </a:rPr>
              <a:t>PRZESŁANKI WYGAŚNIĘCIA </a:t>
            </a:r>
            <a:br>
              <a:rPr lang="pl-PL" sz="2000" b="1" dirty="0">
                <a:solidFill>
                  <a:srgbClr val="FFFFFF"/>
                </a:solidFill>
                <a:latin typeface="Arial"/>
              </a:rPr>
            </a:br>
            <a:r>
              <a:rPr lang="pl-PL" sz="2000" dirty="0">
                <a:solidFill>
                  <a:srgbClr val="FFFFFF"/>
                </a:solidFill>
                <a:latin typeface="Arial"/>
              </a:rPr>
              <a:t>POZWOLENIA WODNOPRAWNEGO </a:t>
            </a:r>
            <a:endParaRPr lang="pl-PL" sz="2000" i="0" u="none" strike="noStrike" kern="1200" cap="none" spc="0" baseline="0" dirty="0">
              <a:solidFill>
                <a:srgbClr val="FFFFFF"/>
              </a:solidFill>
              <a:uFillTx/>
              <a:latin typeface="Arial"/>
            </a:endParaRPr>
          </a:p>
        </p:txBody>
      </p:sp>
      <p:sp>
        <p:nvSpPr>
          <p:cNvPr id="4" name="Strzałka w dół 5">
            <a:extLst>
              <a:ext uri="{FF2B5EF4-FFF2-40B4-BE49-F238E27FC236}">
                <a16:creationId xmlns="" xmlns:a16="http://schemas.microsoft.com/office/drawing/2014/main" id="{ACA4FD64-D8A6-4BB2-B640-69D4476B1D39}"/>
              </a:ext>
            </a:extLst>
          </p:cNvPr>
          <p:cNvSpPr/>
          <p:nvPr/>
        </p:nvSpPr>
        <p:spPr>
          <a:xfrm>
            <a:off x="7106261" y="1506113"/>
            <a:ext cx="565053" cy="461223"/>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A437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l-PL" sz="1800" b="0" i="0" u="none" strike="noStrike" kern="1200" cap="none" spc="0" baseline="0" dirty="0">
              <a:solidFill>
                <a:srgbClr val="FFFFFF"/>
              </a:solidFill>
              <a:uFillTx/>
              <a:latin typeface="Arial"/>
            </a:endParaRPr>
          </a:p>
        </p:txBody>
      </p:sp>
      <p:sp>
        <p:nvSpPr>
          <p:cNvPr id="5" name="Prostokąt 14">
            <a:extLst>
              <a:ext uri="{FF2B5EF4-FFF2-40B4-BE49-F238E27FC236}">
                <a16:creationId xmlns="" xmlns:a16="http://schemas.microsoft.com/office/drawing/2014/main" id="{E515E04A-D55C-4A67-8FFD-9B4D8C2F0E10}"/>
              </a:ext>
            </a:extLst>
          </p:cNvPr>
          <p:cNvSpPr/>
          <p:nvPr/>
        </p:nvSpPr>
        <p:spPr>
          <a:xfrm>
            <a:off x="2908300" y="2030708"/>
            <a:ext cx="8960977" cy="3321179"/>
          </a:xfrm>
          <a:prstGeom prst="rect">
            <a:avLst/>
          </a:prstGeom>
          <a:solidFill>
            <a:srgbClr val="FFFFFF"/>
          </a:solidFill>
          <a:ln w="28575" cap="flat">
            <a:solidFill>
              <a:srgbClr val="A43757"/>
            </a:solidFill>
            <a:prstDash val="solid"/>
            <a:miter/>
          </a:ln>
        </p:spPr>
        <p:txBody>
          <a:bodyPr vert="horz" wrap="square" lIns="467999" tIns="45720" rIns="467999" bIns="45720" anchor="ctr" anchorCtr="0" compatLnSpc="1">
            <a:noAutofit/>
          </a:bodyPr>
          <a:lstStyle/>
          <a:p>
            <a:pPr lvl="0" fontAlgn="auto" hangingPunct="1">
              <a:spcBef>
                <a:spcPts val="0"/>
              </a:spcBef>
              <a:spcAft>
                <a:spcPts val="0"/>
              </a:spcAft>
              <a:defRPr sz="1800" b="0" i="0" u="none" strike="noStrike" kern="0" cap="none" spc="0" baseline="0">
                <a:solidFill>
                  <a:srgbClr val="000000"/>
                </a:solidFill>
                <a:uFillTx/>
              </a:defRPr>
            </a:pPr>
            <a:r>
              <a:rPr lang="pl-PL" dirty="0">
                <a:solidFill>
                  <a:srgbClr val="6D6E71"/>
                </a:solidFill>
                <a:latin typeface="Arial"/>
              </a:rPr>
              <a:t>1.  Pozwolenie wodnoprawne wygasa, jeżeli:</a:t>
            </a:r>
          </a:p>
          <a:p>
            <a:pPr lvl="1" fontAlgn="auto" hangingPunct="1">
              <a:spcBef>
                <a:spcPts val="0"/>
              </a:spcBef>
              <a:spcAft>
                <a:spcPts val="0"/>
              </a:spcAft>
              <a:defRPr sz="1800" b="0" i="0" u="none" strike="noStrike" kern="0" cap="none" spc="0" baseline="0">
                <a:solidFill>
                  <a:srgbClr val="000000"/>
                </a:solidFill>
                <a:uFillTx/>
              </a:defRPr>
            </a:pPr>
            <a:r>
              <a:rPr lang="pl-PL" dirty="0">
                <a:solidFill>
                  <a:srgbClr val="6D6E71"/>
                </a:solidFill>
                <a:latin typeface="Arial"/>
              </a:rPr>
              <a:t>1) upłynął okres, na który było wydane;</a:t>
            </a:r>
          </a:p>
          <a:p>
            <a:pPr lvl="1" fontAlgn="auto" hangingPunct="1">
              <a:spcBef>
                <a:spcPts val="0"/>
              </a:spcBef>
              <a:spcAft>
                <a:spcPts val="0"/>
              </a:spcAft>
              <a:defRPr sz="1800" b="0" i="0" u="none" strike="noStrike" kern="0" cap="none" spc="0" baseline="0">
                <a:solidFill>
                  <a:srgbClr val="000000"/>
                </a:solidFill>
                <a:uFillTx/>
              </a:defRPr>
            </a:pPr>
            <a:r>
              <a:rPr lang="pl-PL" dirty="0">
                <a:solidFill>
                  <a:srgbClr val="6D6E71"/>
                </a:solidFill>
                <a:latin typeface="Arial"/>
              </a:rPr>
              <a:t>2) zakład zrzekł się pozwolenia wodnoprawnego;</a:t>
            </a:r>
          </a:p>
          <a:p>
            <a:pPr lvl="1" fontAlgn="auto" hangingPunct="1">
              <a:spcBef>
                <a:spcPts val="0"/>
              </a:spcBef>
              <a:spcAft>
                <a:spcPts val="0"/>
              </a:spcAft>
              <a:defRPr sz="1800" b="0" i="0" u="none" strike="noStrike" kern="0" cap="none" spc="0" baseline="0">
                <a:solidFill>
                  <a:srgbClr val="000000"/>
                </a:solidFill>
                <a:uFillTx/>
              </a:defRPr>
            </a:pPr>
            <a:r>
              <a:rPr lang="pl-PL" dirty="0">
                <a:solidFill>
                  <a:srgbClr val="6D6E71"/>
                </a:solidFill>
                <a:latin typeface="Arial"/>
              </a:rPr>
              <a:t>3) zakład nie rozpoczął wykonywania urządzeń wodnych w terminie 3 lat od dnia, w którym pozwolenie wodnoprawne na wykonanie tych urządzeń stało się ostateczne;</a:t>
            </a:r>
          </a:p>
          <a:p>
            <a:pPr lvl="1" fontAlgn="auto" hangingPunct="1">
              <a:spcBef>
                <a:spcPts val="0"/>
              </a:spcBef>
              <a:spcAft>
                <a:spcPts val="0"/>
              </a:spcAft>
              <a:defRPr sz="1800" b="0" i="0" u="none" strike="noStrike" kern="0" cap="none" spc="0" baseline="0">
                <a:solidFill>
                  <a:srgbClr val="000000"/>
                </a:solidFill>
                <a:uFillTx/>
              </a:defRPr>
            </a:pPr>
            <a:r>
              <a:rPr lang="pl-PL" dirty="0">
                <a:solidFill>
                  <a:srgbClr val="6D6E71"/>
                </a:solidFill>
                <a:latin typeface="Arial"/>
              </a:rPr>
              <a:t>4) inwestor w ramach realizacji przedsięwzięcia w zakresie dróg publicznych, linii kolejowych, linii przesyłowych, lotnisk lub lądowisk nie rozpoczął wykonywania urządzeń wodnych w terminie 6 lat od dnia, w którym pozwolenie wodnoprawne na wykonanie tych urządzeń stało się ostateczne.</a:t>
            </a:r>
            <a:endParaRPr lang="pl-PL" sz="2400" i="0" u="none" strike="noStrike" kern="1200" cap="none" spc="0" baseline="0" dirty="0">
              <a:solidFill>
                <a:srgbClr val="6D6E71"/>
              </a:solidFill>
              <a:uFillTx/>
              <a:latin typeface="Arial"/>
            </a:endParaRPr>
          </a:p>
        </p:txBody>
      </p:sp>
      <p:sp>
        <p:nvSpPr>
          <p:cNvPr id="6" name="Prostokąt 10">
            <a:extLst>
              <a:ext uri="{FF2B5EF4-FFF2-40B4-BE49-F238E27FC236}">
                <a16:creationId xmlns="" xmlns:a16="http://schemas.microsoft.com/office/drawing/2014/main" id="{2CB3BF5F-884D-473F-8986-0B4BAD7793C4}"/>
              </a:ext>
            </a:extLst>
          </p:cNvPr>
          <p:cNvSpPr/>
          <p:nvPr/>
        </p:nvSpPr>
        <p:spPr>
          <a:xfrm>
            <a:off x="0" y="6070600"/>
            <a:ext cx="2290021" cy="324010"/>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1600" b="1" i="0" u="none" strike="noStrike" kern="1200" cap="none" spc="0" baseline="0" dirty="0">
                <a:solidFill>
                  <a:srgbClr val="FFFFFF"/>
                </a:solidFill>
                <a:uFillTx/>
                <a:latin typeface="Arial"/>
              </a:rPr>
              <a:t>Art. </a:t>
            </a:r>
            <a:r>
              <a:rPr lang="pl-PL" sz="1600" b="1" dirty="0">
                <a:solidFill>
                  <a:srgbClr val="FFFFFF"/>
                </a:solidFill>
                <a:latin typeface="Arial"/>
              </a:rPr>
              <a:t>414</a:t>
            </a:r>
            <a:r>
              <a:rPr lang="pl-PL" sz="1600" b="1" i="0" u="none" strike="noStrike" kern="1200" cap="none" spc="0" baseline="0" dirty="0">
                <a:solidFill>
                  <a:srgbClr val="FFFFFF"/>
                </a:solidFill>
                <a:uFillTx/>
                <a:latin typeface="Arial"/>
              </a:rPr>
              <a:t> nPW</a:t>
            </a:r>
          </a:p>
        </p:txBody>
      </p:sp>
      <p:sp>
        <p:nvSpPr>
          <p:cNvPr id="7" name="Prostokąt 14">
            <a:extLst>
              <a:ext uri="{FF2B5EF4-FFF2-40B4-BE49-F238E27FC236}">
                <a16:creationId xmlns="" xmlns:a16="http://schemas.microsoft.com/office/drawing/2014/main" id="{0C538CC8-4166-473D-8C35-7DD0E155F507}"/>
              </a:ext>
            </a:extLst>
          </p:cNvPr>
          <p:cNvSpPr/>
          <p:nvPr/>
        </p:nvSpPr>
        <p:spPr>
          <a:xfrm>
            <a:off x="2908300" y="5544705"/>
            <a:ext cx="8960977" cy="1127990"/>
          </a:xfrm>
          <a:prstGeom prst="rect">
            <a:avLst/>
          </a:prstGeom>
          <a:solidFill>
            <a:srgbClr val="FFFFFF"/>
          </a:solidFill>
          <a:ln w="28575" cap="flat">
            <a:solidFill>
              <a:srgbClr val="A43757"/>
            </a:solidFill>
            <a:prstDash val="solid"/>
            <a:miter/>
          </a:ln>
        </p:spPr>
        <p:txBody>
          <a:bodyPr vert="horz" wrap="square" lIns="467999" tIns="45720" rIns="467999" bIns="45720" anchor="ctr" anchorCtr="0" compatLnSpc="1">
            <a:noAutofit/>
          </a:bodyPr>
          <a:lstStyle/>
          <a:p>
            <a:pPr lvl="0" fontAlgn="auto" hangingPunct="1">
              <a:spcBef>
                <a:spcPts val="0"/>
              </a:spcBef>
              <a:spcAft>
                <a:spcPts val="0"/>
              </a:spcAft>
              <a:defRPr sz="1800" b="0" i="0" u="none" strike="noStrike" kern="0" cap="none" spc="0" baseline="0">
                <a:solidFill>
                  <a:srgbClr val="000000"/>
                </a:solidFill>
                <a:uFillTx/>
              </a:defRPr>
            </a:pPr>
            <a:r>
              <a:rPr lang="pl-PL" dirty="0">
                <a:solidFill>
                  <a:srgbClr val="6D6E71"/>
                </a:solidFill>
                <a:latin typeface="Arial"/>
              </a:rPr>
              <a:t>2. Pozwolenia wodnoprawne, o których mowa w art. 389 pkt 1-3, nie wygasają, jeżeli zakład w terminie 90 dni przed upływem okresu, o którym mowa w ust. 1 pkt 1, złoży wniosek o ustalenie kolejnego okresu obowiązywania tych pozwoleń.</a:t>
            </a:r>
            <a:endParaRPr lang="pl-PL" sz="2400" i="0" u="none" strike="noStrike" kern="1200" cap="none" spc="0" baseline="0" dirty="0">
              <a:solidFill>
                <a:srgbClr val="6D6E71"/>
              </a:solidFill>
              <a:uFillTx/>
              <a:latin typeface="Arial"/>
            </a:endParaRPr>
          </a:p>
        </p:txBody>
      </p:sp>
    </p:spTree>
    <p:extLst>
      <p:ext uri="{BB962C8B-B14F-4D97-AF65-F5344CB8AC3E}">
        <p14:creationId xmlns:p14="http://schemas.microsoft.com/office/powerpoint/2010/main" val="1597723280"/>
      </p:ext>
    </p:extLst>
  </p:cSld>
  <p:clrMapOvr>
    <a:masterClrMapping/>
  </p:clrMapOvr>
  <p:transition spd="slow">
    <p:push dir="u"/>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7">
            <a:extLst>
              <a:ext uri="{FF2B5EF4-FFF2-40B4-BE49-F238E27FC236}">
                <a16:creationId xmlns="" xmlns:a16="http://schemas.microsoft.com/office/drawing/2014/main" id="{A1154961-DAD9-4BB2-A48D-902FBDF0B5EF}"/>
              </a:ext>
            </a:extLst>
          </p:cNvPr>
          <p:cNvPicPr>
            <a:picLocks noChangeAspect="1"/>
          </p:cNvPicPr>
          <p:nvPr/>
        </p:nvPicPr>
        <p:blipFill>
          <a:blip r:embed="rId2"/>
          <a:srcRect/>
          <a:stretch>
            <a:fillRect/>
          </a:stretch>
        </p:blipFill>
        <p:spPr>
          <a:xfrm>
            <a:off x="-4651591" y="-4919"/>
            <a:ext cx="7184614" cy="6862919"/>
          </a:xfrm>
          <a:prstGeom prst="rect">
            <a:avLst/>
          </a:prstGeom>
          <a:noFill/>
          <a:ln cap="flat">
            <a:noFill/>
          </a:ln>
        </p:spPr>
      </p:pic>
      <p:sp>
        <p:nvSpPr>
          <p:cNvPr id="3" name="Prostokąt 2">
            <a:extLst>
              <a:ext uri="{FF2B5EF4-FFF2-40B4-BE49-F238E27FC236}">
                <a16:creationId xmlns="" xmlns:a16="http://schemas.microsoft.com/office/drawing/2014/main" id="{680E1593-C6D9-4F10-803C-40BCBDC43F8C}"/>
              </a:ext>
            </a:extLst>
          </p:cNvPr>
          <p:cNvSpPr/>
          <p:nvPr/>
        </p:nvSpPr>
        <p:spPr>
          <a:xfrm>
            <a:off x="2908300" y="469900"/>
            <a:ext cx="8960977" cy="1182685"/>
          </a:xfrm>
          <a:prstGeom prst="rect">
            <a:avLst/>
          </a:prstGeom>
          <a:solidFill>
            <a:srgbClr val="A43757"/>
          </a:solidFill>
          <a:ln w="57150" cap="flat">
            <a:solidFill>
              <a:srgbClr val="FFFFFF"/>
            </a:solidFill>
            <a:prstDash val="solid"/>
            <a:miter/>
          </a:ln>
        </p:spPr>
        <p:txBody>
          <a:bodyPr vert="horz" wrap="square" lIns="215999" tIns="45720" rIns="215999" bIns="45720" anchor="ctr" anchorCtr="0" compatLnSpc="1">
            <a:noAutofit/>
          </a:bodyPr>
          <a:lstStyle/>
          <a:p>
            <a:pPr lvl="0" algn="ctr" fontAlgn="auto" hangingPunct="1">
              <a:spcBef>
                <a:spcPts val="0"/>
              </a:spcBef>
              <a:spcAft>
                <a:spcPts val="0"/>
              </a:spcAft>
              <a:defRPr sz="1800" b="0" i="0" u="none" strike="noStrike" kern="0" cap="none" spc="0" baseline="0">
                <a:solidFill>
                  <a:srgbClr val="000000"/>
                </a:solidFill>
                <a:uFillTx/>
              </a:defRPr>
            </a:pPr>
            <a:r>
              <a:rPr lang="pl-PL" sz="2000" b="1" dirty="0">
                <a:solidFill>
                  <a:srgbClr val="FFFFFF"/>
                </a:solidFill>
                <a:latin typeface="Arial"/>
              </a:rPr>
              <a:t>PRZESŁANKI COFNIĘCIA LUB OGRANICZENIA </a:t>
            </a:r>
          </a:p>
          <a:p>
            <a:pPr lvl="0" algn="ctr" fontAlgn="auto" hangingPunct="1">
              <a:spcBef>
                <a:spcPts val="0"/>
              </a:spcBef>
              <a:spcAft>
                <a:spcPts val="0"/>
              </a:spcAft>
              <a:defRPr sz="1800" b="0" i="0" u="none" strike="noStrike" kern="0" cap="none" spc="0" baseline="0">
                <a:solidFill>
                  <a:srgbClr val="000000"/>
                </a:solidFill>
                <a:uFillTx/>
              </a:defRPr>
            </a:pPr>
            <a:r>
              <a:rPr lang="pl-PL" dirty="0">
                <a:solidFill>
                  <a:srgbClr val="FFFFFF"/>
                </a:solidFill>
                <a:latin typeface="Arial"/>
              </a:rPr>
              <a:t>POZWOLENIA WODNOPRAWNEGO BEZ ODSZKODOWANIA</a:t>
            </a:r>
            <a:endParaRPr lang="pl-PL" i="0" u="none" strike="noStrike" kern="1200" cap="none" spc="0" baseline="0" dirty="0">
              <a:solidFill>
                <a:srgbClr val="FFFFFF"/>
              </a:solidFill>
              <a:uFillTx/>
              <a:latin typeface="Arial"/>
            </a:endParaRPr>
          </a:p>
        </p:txBody>
      </p:sp>
      <p:sp>
        <p:nvSpPr>
          <p:cNvPr id="4" name="Strzałka w dół 5">
            <a:extLst>
              <a:ext uri="{FF2B5EF4-FFF2-40B4-BE49-F238E27FC236}">
                <a16:creationId xmlns="" xmlns:a16="http://schemas.microsoft.com/office/drawing/2014/main" id="{ACA4FD64-D8A6-4BB2-B640-69D4476B1D39}"/>
              </a:ext>
            </a:extLst>
          </p:cNvPr>
          <p:cNvSpPr/>
          <p:nvPr/>
        </p:nvSpPr>
        <p:spPr>
          <a:xfrm>
            <a:off x="7106261" y="1506113"/>
            <a:ext cx="565053" cy="461223"/>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A437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l-PL" sz="1800" b="0" i="0" u="none" strike="noStrike" kern="1200" cap="none" spc="0" baseline="0" dirty="0">
              <a:solidFill>
                <a:srgbClr val="FFFFFF"/>
              </a:solidFill>
              <a:uFillTx/>
              <a:latin typeface="Arial"/>
            </a:endParaRPr>
          </a:p>
        </p:txBody>
      </p:sp>
      <p:sp>
        <p:nvSpPr>
          <p:cNvPr id="5" name="Prostokąt 14">
            <a:extLst>
              <a:ext uri="{FF2B5EF4-FFF2-40B4-BE49-F238E27FC236}">
                <a16:creationId xmlns="" xmlns:a16="http://schemas.microsoft.com/office/drawing/2014/main" id="{E515E04A-D55C-4A67-8FFD-9B4D8C2F0E10}"/>
              </a:ext>
            </a:extLst>
          </p:cNvPr>
          <p:cNvSpPr/>
          <p:nvPr/>
        </p:nvSpPr>
        <p:spPr>
          <a:xfrm>
            <a:off x="2908300" y="2030708"/>
            <a:ext cx="8960977" cy="4585992"/>
          </a:xfrm>
          <a:prstGeom prst="rect">
            <a:avLst/>
          </a:prstGeom>
          <a:solidFill>
            <a:srgbClr val="FFFFFF"/>
          </a:solidFill>
          <a:ln w="28575" cap="flat">
            <a:solidFill>
              <a:srgbClr val="A43757"/>
            </a:solidFill>
            <a:prstDash val="solid"/>
            <a:miter/>
          </a:ln>
        </p:spPr>
        <p:txBody>
          <a:bodyPr vert="horz" wrap="square" lIns="467999" tIns="45720" rIns="467999" bIns="45720" anchor="ctr" anchorCtr="0" compatLnSpc="1">
            <a:noAutofit/>
          </a:bodyPr>
          <a:lstStyle/>
          <a:p>
            <a:pPr lvl="0" algn="just" fontAlgn="auto" hangingPunct="1">
              <a:spcBef>
                <a:spcPts val="0"/>
              </a:spcBef>
              <a:spcAft>
                <a:spcPts val="0"/>
              </a:spcAft>
              <a:defRPr sz="1800" b="0" i="0" u="none" strike="noStrike" kern="0" cap="none" spc="0" baseline="0">
                <a:solidFill>
                  <a:srgbClr val="000000"/>
                </a:solidFill>
                <a:uFillTx/>
              </a:defRPr>
            </a:pPr>
            <a:r>
              <a:rPr lang="pl-PL" sz="1500" dirty="0">
                <a:solidFill>
                  <a:srgbClr val="6D6E71"/>
                </a:solidFill>
                <a:latin typeface="Arial"/>
              </a:rPr>
              <a:t>Pozwolenie wodnoprawne można cofnąć lub ograniczyć bez odszkodowania, jeżeli:</a:t>
            </a:r>
          </a:p>
          <a:p>
            <a:pPr marL="342900" lvl="0" indent="-342900" algn="just"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sz="1500" dirty="0">
                <a:solidFill>
                  <a:srgbClr val="6D6E71"/>
                </a:solidFill>
                <a:latin typeface="Arial"/>
              </a:rPr>
              <a:t>zakład zmienia cel i zakres korzystania z wód lub warunki wykonywania uprawnień ustalonych w pozwoleniu wodnoprawnym;</a:t>
            </a:r>
          </a:p>
          <a:p>
            <a:pPr marL="342900" lvl="0" indent="-342900" algn="just"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sz="1500" dirty="0">
                <a:solidFill>
                  <a:srgbClr val="6D6E71"/>
                </a:solidFill>
                <a:latin typeface="Arial"/>
              </a:rPr>
              <a:t>urządzenia wodne wykonane zostały niezgodnie z warunkami ustalonymi w pozwoleniu wodnoprawnym lub nie są należycie utrzymywane;</a:t>
            </a:r>
          </a:p>
          <a:p>
            <a:pPr marL="342900" lvl="0" indent="-342900" algn="just"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sz="1500" dirty="0">
                <a:solidFill>
                  <a:srgbClr val="6D6E71"/>
                </a:solidFill>
                <a:latin typeface="Arial"/>
              </a:rPr>
              <a:t>zakład nie realizuje obowiązków wobec innych zakładów posiadających pozwolenie wodnoprawne, uprawnionych do rybactwa, oraz osób narażonych na szkody albo nie realizuje przedsięwzięć ograniczających negatywne oddziaływanie na środowisko, ustalonych w pozwoleniu wodnoprawnym;</a:t>
            </a:r>
          </a:p>
          <a:p>
            <a:pPr marL="342900" lvl="0" indent="-342900" algn="just"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sz="1500" dirty="0">
                <a:solidFill>
                  <a:srgbClr val="6D6E71"/>
                </a:solidFill>
                <a:latin typeface="Arial"/>
              </a:rPr>
              <a:t>zasoby wód podziemnych uległy zmniejszeniu w sposób naturalny;</a:t>
            </a:r>
          </a:p>
          <a:p>
            <a:pPr marL="342900" lvl="0" indent="-342900" algn="just"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sz="1500" dirty="0">
                <a:solidFill>
                  <a:srgbClr val="6D6E71"/>
                </a:solidFill>
                <a:latin typeface="Arial"/>
              </a:rPr>
              <a:t>zakład nie rozpoczął w terminie korzystania z uprawnień wynikających z pozwolenia wodnoprawnego innych niż określone w art. 414 ust. 1 pkt 3 lub nie korzystał z tych uprawnień przez okres co najmniej 2 lat;</a:t>
            </a:r>
          </a:p>
          <a:p>
            <a:pPr marL="342900" lvl="0" indent="-342900" algn="just"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sz="1500" dirty="0">
                <a:solidFill>
                  <a:srgbClr val="6D6E71"/>
                </a:solidFill>
                <a:latin typeface="Arial"/>
              </a:rPr>
              <a:t>nastąpiła zmiana przepisów wydanych na podstawie art. 99 ust. 1 pkt 2 i 3 oraz ust. 2;</a:t>
            </a:r>
          </a:p>
          <a:p>
            <a:pPr marL="342900" lvl="0" indent="-342900" algn="just"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sz="1500" dirty="0">
                <a:solidFill>
                  <a:srgbClr val="6D6E71"/>
                </a:solidFill>
                <a:latin typeface="Arial"/>
              </a:rPr>
              <a:t>nastąpiło zagrożenie osiągnięcia celów środowiskowych i jest to uzasadnione danymi z monitoringu wód oraz wynikami dodatkowego przeglądu pozwoleń wodnoprawnych, o którym mowa w art. 325 ust. 1 pkt 2;</a:t>
            </a:r>
          </a:p>
          <a:p>
            <a:pPr marL="342900" lvl="0" indent="-342900" algn="just"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sz="1500" dirty="0">
                <a:solidFill>
                  <a:srgbClr val="6D6E71"/>
                </a:solidFill>
                <a:latin typeface="Arial"/>
              </a:rPr>
              <a:t>nie wykonano lub nie przedłożono analizy ryzyka, o której mowa w art. 133 ust. 3, jeżeli taka analiza była wymagana.</a:t>
            </a:r>
            <a:endParaRPr lang="pl-PL" sz="1500" i="0" u="none" strike="noStrike" kern="1200" cap="none" spc="0" baseline="0" dirty="0">
              <a:solidFill>
                <a:srgbClr val="6D6E71"/>
              </a:solidFill>
              <a:uFillTx/>
              <a:latin typeface="Arial"/>
            </a:endParaRPr>
          </a:p>
        </p:txBody>
      </p:sp>
      <p:sp>
        <p:nvSpPr>
          <p:cNvPr id="6" name="Prostokąt 10">
            <a:extLst>
              <a:ext uri="{FF2B5EF4-FFF2-40B4-BE49-F238E27FC236}">
                <a16:creationId xmlns="" xmlns:a16="http://schemas.microsoft.com/office/drawing/2014/main" id="{2CB3BF5F-884D-473F-8986-0B4BAD7793C4}"/>
              </a:ext>
            </a:extLst>
          </p:cNvPr>
          <p:cNvSpPr/>
          <p:nvPr/>
        </p:nvSpPr>
        <p:spPr>
          <a:xfrm>
            <a:off x="0" y="6070600"/>
            <a:ext cx="2290021" cy="324010"/>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1600" b="1" i="0" u="none" strike="noStrike" kern="1200" cap="none" spc="0" baseline="0" dirty="0">
                <a:solidFill>
                  <a:srgbClr val="FFFFFF"/>
                </a:solidFill>
                <a:uFillTx/>
                <a:latin typeface="Arial"/>
              </a:rPr>
              <a:t>Art. </a:t>
            </a:r>
            <a:r>
              <a:rPr lang="pl-PL" sz="1600" b="1" dirty="0">
                <a:solidFill>
                  <a:srgbClr val="FFFFFF"/>
                </a:solidFill>
                <a:latin typeface="Arial"/>
              </a:rPr>
              <a:t>414</a:t>
            </a:r>
            <a:r>
              <a:rPr lang="pl-PL" sz="1600" b="1" i="0" u="none" strike="noStrike" kern="1200" cap="none" spc="0" baseline="0" dirty="0">
                <a:solidFill>
                  <a:srgbClr val="FFFFFF"/>
                </a:solidFill>
                <a:uFillTx/>
                <a:latin typeface="Arial"/>
              </a:rPr>
              <a:t> nPW</a:t>
            </a:r>
          </a:p>
        </p:txBody>
      </p:sp>
    </p:spTree>
    <p:extLst>
      <p:ext uri="{BB962C8B-B14F-4D97-AF65-F5344CB8AC3E}">
        <p14:creationId xmlns:p14="http://schemas.microsoft.com/office/powerpoint/2010/main" val="3782823418"/>
      </p:ext>
    </p:extLst>
  </p:cSld>
  <p:clrMapOvr>
    <a:masterClrMapping/>
  </p:clrMapOvr>
  <p:transition spd="slow">
    <p:push dir="u"/>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 xmlns:a16="http://schemas.microsoft.com/office/drawing/2014/main" id="{CAC0C798-68FC-4712-9162-3598A440508A}"/>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r="35350"/>
          <a:stretch/>
        </p:blipFill>
        <p:spPr>
          <a:xfrm>
            <a:off x="-1949837" y="-59662"/>
            <a:ext cx="5963037" cy="6917662"/>
          </a:xfrm>
          <a:prstGeom prst="rect">
            <a:avLst/>
          </a:prstGeom>
        </p:spPr>
      </p:pic>
      <p:sp>
        <p:nvSpPr>
          <p:cNvPr id="3" name="Prostokąt 2">
            <a:extLst>
              <a:ext uri="{FF2B5EF4-FFF2-40B4-BE49-F238E27FC236}">
                <a16:creationId xmlns="" xmlns:a16="http://schemas.microsoft.com/office/drawing/2014/main" id="{680E1593-C6D9-4F10-803C-40BCBDC43F8C}"/>
              </a:ext>
            </a:extLst>
          </p:cNvPr>
          <p:cNvSpPr/>
          <p:nvPr/>
        </p:nvSpPr>
        <p:spPr>
          <a:xfrm>
            <a:off x="2908300" y="469900"/>
            <a:ext cx="8960977" cy="1182685"/>
          </a:xfrm>
          <a:prstGeom prst="rect">
            <a:avLst/>
          </a:prstGeom>
          <a:solidFill>
            <a:srgbClr val="A43757"/>
          </a:solidFill>
          <a:ln w="57150" cap="flat">
            <a:solidFill>
              <a:srgbClr val="FFFFFF"/>
            </a:solidFill>
            <a:prstDash val="solid"/>
            <a:miter/>
          </a:ln>
        </p:spPr>
        <p:txBody>
          <a:bodyPr vert="horz" wrap="square" lIns="215999" tIns="45720" rIns="215999" bIns="45720" anchor="ctr" anchorCtr="0" compatLnSpc="1">
            <a:noAutofit/>
          </a:bodyPr>
          <a:lstStyle/>
          <a:p>
            <a:pPr lvl="0" algn="ctr" fontAlgn="auto" hangingPunct="1">
              <a:spcBef>
                <a:spcPts val="0"/>
              </a:spcBef>
              <a:spcAft>
                <a:spcPts val="0"/>
              </a:spcAft>
              <a:defRPr sz="1800" b="0" i="0" u="none" strike="noStrike" kern="0" cap="none" spc="0" baseline="0">
                <a:solidFill>
                  <a:srgbClr val="000000"/>
                </a:solidFill>
                <a:uFillTx/>
              </a:defRPr>
            </a:pPr>
            <a:r>
              <a:rPr lang="pl-PL" sz="2000" b="1" dirty="0">
                <a:solidFill>
                  <a:srgbClr val="FFFFFF"/>
                </a:solidFill>
                <a:latin typeface="Arial"/>
              </a:rPr>
              <a:t>PRZESŁANKI COFNIĘCIA LUB OGRANICZENIA </a:t>
            </a:r>
          </a:p>
          <a:p>
            <a:pPr lvl="0" algn="ctr" fontAlgn="auto" hangingPunct="1">
              <a:spcBef>
                <a:spcPts val="0"/>
              </a:spcBef>
              <a:spcAft>
                <a:spcPts val="0"/>
              </a:spcAft>
              <a:defRPr sz="1800" b="0" i="0" u="none" strike="noStrike" kern="0" cap="none" spc="0" baseline="0">
                <a:solidFill>
                  <a:srgbClr val="000000"/>
                </a:solidFill>
                <a:uFillTx/>
              </a:defRPr>
            </a:pPr>
            <a:r>
              <a:rPr lang="pl-PL" dirty="0">
                <a:solidFill>
                  <a:srgbClr val="FFFFFF"/>
                </a:solidFill>
                <a:latin typeface="Arial"/>
              </a:rPr>
              <a:t>POZWOLENIA WODNOPRAWNEGO ZA ODSZKODOWANIEM</a:t>
            </a:r>
            <a:endParaRPr lang="pl-PL" i="0" u="none" strike="noStrike" kern="1200" cap="none" spc="0" baseline="0" dirty="0">
              <a:solidFill>
                <a:srgbClr val="FFFFFF"/>
              </a:solidFill>
              <a:uFillTx/>
              <a:latin typeface="Arial"/>
            </a:endParaRPr>
          </a:p>
        </p:txBody>
      </p:sp>
      <p:sp>
        <p:nvSpPr>
          <p:cNvPr id="4" name="Strzałka w dół 5">
            <a:extLst>
              <a:ext uri="{FF2B5EF4-FFF2-40B4-BE49-F238E27FC236}">
                <a16:creationId xmlns="" xmlns:a16="http://schemas.microsoft.com/office/drawing/2014/main" id="{ACA4FD64-D8A6-4BB2-B640-69D4476B1D39}"/>
              </a:ext>
            </a:extLst>
          </p:cNvPr>
          <p:cNvSpPr/>
          <p:nvPr/>
        </p:nvSpPr>
        <p:spPr>
          <a:xfrm>
            <a:off x="7106261" y="1506113"/>
            <a:ext cx="565053" cy="461223"/>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A437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l-PL" sz="1800" b="0" i="0" u="none" strike="noStrike" kern="1200" cap="none" spc="0" baseline="0" dirty="0">
              <a:solidFill>
                <a:srgbClr val="FFFFFF"/>
              </a:solidFill>
              <a:uFillTx/>
              <a:latin typeface="Arial"/>
            </a:endParaRPr>
          </a:p>
        </p:txBody>
      </p:sp>
      <p:sp>
        <p:nvSpPr>
          <p:cNvPr id="5" name="Prostokąt 14">
            <a:extLst>
              <a:ext uri="{FF2B5EF4-FFF2-40B4-BE49-F238E27FC236}">
                <a16:creationId xmlns="" xmlns:a16="http://schemas.microsoft.com/office/drawing/2014/main" id="{E515E04A-D55C-4A67-8FFD-9B4D8C2F0E10}"/>
              </a:ext>
            </a:extLst>
          </p:cNvPr>
          <p:cNvSpPr/>
          <p:nvPr/>
        </p:nvSpPr>
        <p:spPr>
          <a:xfrm>
            <a:off x="2908300" y="2030707"/>
            <a:ext cx="8960977" cy="972841"/>
          </a:xfrm>
          <a:prstGeom prst="rect">
            <a:avLst/>
          </a:prstGeom>
          <a:solidFill>
            <a:srgbClr val="FFFFFF"/>
          </a:solidFill>
          <a:ln w="28575" cap="flat">
            <a:solidFill>
              <a:srgbClr val="A43757"/>
            </a:solidFill>
            <a:prstDash val="solid"/>
            <a:miter/>
          </a:ln>
        </p:spPr>
        <p:txBody>
          <a:bodyPr vert="horz" wrap="square" lIns="467999" tIns="45720" rIns="467999" bIns="45720" anchor="ctr" anchorCtr="0" compatLnSpc="1">
            <a:noAutofit/>
          </a:bodyPr>
          <a:lstStyle/>
          <a:p>
            <a:pPr lvl="0" algn="just" fontAlgn="auto" hangingPunct="1">
              <a:spcBef>
                <a:spcPts val="0"/>
              </a:spcBef>
              <a:spcAft>
                <a:spcPts val="0"/>
              </a:spcAft>
              <a:defRPr sz="1800" b="0" i="0" u="none" strike="noStrike" kern="0" cap="none" spc="0" baseline="0">
                <a:solidFill>
                  <a:srgbClr val="000000"/>
                </a:solidFill>
                <a:uFillTx/>
              </a:defRPr>
            </a:pPr>
            <a:r>
              <a:rPr lang="pl-PL" sz="1600" dirty="0">
                <a:solidFill>
                  <a:srgbClr val="6D6E71"/>
                </a:solidFill>
                <a:latin typeface="Arial"/>
              </a:rPr>
              <a:t>1. Pozwolenie wodnoprawne można cofnąć lub ograniczyć za odszkodowaniem, jeżeli jest to uzasadnione </a:t>
            </a:r>
            <a:r>
              <a:rPr lang="pl-PL" sz="1600" b="1" dirty="0">
                <a:solidFill>
                  <a:srgbClr val="A43757"/>
                </a:solidFill>
                <a:latin typeface="Arial"/>
              </a:rPr>
              <a:t>interesem społecznym albo ważnymi względami gospodarczymi.</a:t>
            </a:r>
          </a:p>
        </p:txBody>
      </p:sp>
      <p:sp>
        <p:nvSpPr>
          <p:cNvPr id="6" name="Prostokąt 10">
            <a:extLst>
              <a:ext uri="{FF2B5EF4-FFF2-40B4-BE49-F238E27FC236}">
                <a16:creationId xmlns="" xmlns:a16="http://schemas.microsoft.com/office/drawing/2014/main" id="{2CB3BF5F-884D-473F-8986-0B4BAD7793C4}"/>
              </a:ext>
            </a:extLst>
          </p:cNvPr>
          <p:cNvSpPr/>
          <p:nvPr/>
        </p:nvSpPr>
        <p:spPr>
          <a:xfrm>
            <a:off x="0" y="6070600"/>
            <a:ext cx="2290021" cy="324010"/>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1600" b="1" i="0" u="none" strike="noStrike" kern="1200" cap="none" spc="0" baseline="0" dirty="0">
                <a:solidFill>
                  <a:srgbClr val="FFFFFF"/>
                </a:solidFill>
                <a:uFillTx/>
                <a:latin typeface="Arial"/>
              </a:rPr>
              <a:t>Art. </a:t>
            </a:r>
            <a:r>
              <a:rPr lang="pl-PL" sz="1600" b="1" dirty="0">
                <a:solidFill>
                  <a:srgbClr val="FFFFFF"/>
                </a:solidFill>
                <a:latin typeface="Arial"/>
              </a:rPr>
              <a:t>414</a:t>
            </a:r>
            <a:r>
              <a:rPr lang="pl-PL" sz="1600" b="1" i="0" u="none" strike="noStrike" kern="1200" cap="none" spc="0" baseline="0" dirty="0">
                <a:solidFill>
                  <a:srgbClr val="FFFFFF"/>
                </a:solidFill>
                <a:uFillTx/>
                <a:latin typeface="Arial"/>
              </a:rPr>
              <a:t> nPW</a:t>
            </a:r>
          </a:p>
        </p:txBody>
      </p:sp>
      <p:sp>
        <p:nvSpPr>
          <p:cNvPr id="8" name="Prostokąt 14">
            <a:extLst>
              <a:ext uri="{FF2B5EF4-FFF2-40B4-BE49-F238E27FC236}">
                <a16:creationId xmlns="" xmlns:a16="http://schemas.microsoft.com/office/drawing/2014/main" id="{A2901703-7FB7-42D1-B588-4930EACA4D9D}"/>
              </a:ext>
            </a:extLst>
          </p:cNvPr>
          <p:cNvSpPr/>
          <p:nvPr/>
        </p:nvSpPr>
        <p:spPr>
          <a:xfrm>
            <a:off x="2908300" y="3188335"/>
            <a:ext cx="8960977" cy="3249928"/>
          </a:xfrm>
          <a:prstGeom prst="rect">
            <a:avLst/>
          </a:prstGeom>
          <a:solidFill>
            <a:srgbClr val="FFFFFF"/>
          </a:solidFill>
          <a:ln w="28575" cap="flat">
            <a:solidFill>
              <a:srgbClr val="A43757"/>
            </a:solidFill>
            <a:prstDash val="solid"/>
            <a:miter/>
          </a:ln>
        </p:spPr>
        <p:txBody>
          <a:bodyPr vert="horz" wrap="square" lIns="467999" tIns="45720" rIns="467999" bIns="45720" anchor="ctr" anchorCtr="0" compatLnSpc="1">
            <a:noAutofit/>
          </a:bodyPr>
          <a:lstStyle/>
          <a:p>
            <a:pPr lvl="0" algn="just" fontAlgn="auto" hangingPunct="1">
              <a:spcBef>
                <a:spcPts val="0"/>
              </a:spcBef>
              <a:spcAft>
                <a:spcPts val="0"/>
              </a:spcAft>
              <a:defRPr sz="1800" b="0" i="0" u="none" strike="noStrike" kern="0" cap="none" spc="0" baseline="0">
                <a:solidFill>
                  <a:srgbClr val="000000"/>
                </a:solidFill>
                <a:uFillTx/>
              </a:defRPr>
            </a:pPr>
            <a:r>
              <a:rPr lang="pl-PL" sz="1600" dirty="0">
                <a:solidFill>
                  <a:srgbClr val="6D6E71"/>
                </a:solidFill>
                <a:latin typeface="Arial"/>
              </a:rPr>
              <a:t>2.  O odszkodowaniu orzeka, w drodze decyzji, organ właściwy w sprawach pozwoleń wodnoprawnych, na warunkach określonych w art. 469.</a:t>
            </a:r>
          </a:p>
          <a:p>
            <a:pPr lvl="0" algn="just" fontAlgn="auto" hangingPunct="1">
              <a:spcBef>
                <a:spcPts val="0"/>
              </a:spcBef>
              <a:spcAft>
                <a:spcPts val="0"/>
              </a:spcAft>
              <a:defRPr sz="1800" b="0" i="0" u="none" strike="noStrike" kern="0" cap="none" spc="0" baseline="0">
                <a:solidFill>
                  <a:srgbClr val="000000"/>
                </a:solidFill>
                <a:uFillTx/>
              </a:defRPr>
            </a:pPr>
            <a:r>
              <a:rPr lang="pl-PL" sz="1600" dirty="0">
                <a:solidFill>
                  <a:srgbClr val="6D6E71"/>
                </a:solidFill>
                <a:latin typeface="Arial"/>
              </a:rPr>
              <a:t>3.  Odszkodowanie przysługuje od:</a:t>
            </a:r>
          </a:p>
          <a:p>
            <a:pPr lvl="1" algn="just" fontAlgn="auto" hangingPunct="1">
              <a:spcBef>
                <a:spcPts val="0"/>
              </a:spcBef>
              <a:spcAft>
                <a:spcPts val="0"/>
              </a:spcAft>
              <a:defRPr sz="1800" b="0" i="0" u="none" strike="noStrike" kern="0" cap="none" spc="0" baseline="0">
                <a:solidFill>
                  <a:srgbClr val="000000"/>
                </a:solidFill>
                <a:uFillTx/>
              </a:defRPr>
            </a:pPr>
            <a:r>
              <a:rPr lang="pl-PL" sz="1600" dirty="0">
                <a:solidFill>
                  <a:srgbClr val="6D6E71"/>
                </a:solidFill>
                <a:latin typeface="Arial"/>
              </a:rPr>
              <a:t>1) Wód Polskich - jeżeli cofnięcie lub ograniczenie pozwolenia wodnoprawnego jest uzasadnione interesem społecznym;</a:t>
            </a:r>
          </a:p>
          <a:p>
            <a:pPr lvl="1" algn="just" fontAlgn="auto" hangingPunct="1">
              <a:spcBef>
                <a:spcPts val="0"/>
              </a:spcBef>
              <a:spcAft>
                <a:spcPts val="0"/>
              </a:spcAft>
              <a:defRPr sz="1800" b="0" i="0" u="none" strike="noStrike" kern="0" cap="none" spc="0" baseline="0">
                <a:solidFill>
                  <a:srgbClr val="000000"/>
                </a:solidFill>
                <a:uFillTx/>
              </a:defRPr>
            </a:pPr>
            <a:r>
              <a:rPr lang="pl-PL" sz="1600" dirty="0">
                <a:solidFill>
                  <a:srgbClr val="6D6E71"/>
                </a:solidFill>
                <a:latin typeface="Arial"/>
              </a:rPr>
              <a:t>2) zakładu, który odniósł korzyści z cofnięcia lub ograniczenia pozwolenia wodnoprawnego - jeżeli cofnięcie lub ograniczenie pozwolenia wodnoprawnego jest uzasadnione ważnymi względami gospodarczymi tego zakładu.</a:t>
            </a:r>
          </a:p>
          <a:p>
            <a:pPr lvl="0" algn="just" fontAlgn="auto" hangingPunct="1">
              <a:spcBef>
                <a:spcPts val="0"/>
              </a:spcBef>
              <a:spcAft>
                <a:spcPts val="0"/>
              </a:spcAft>
              <a:defRPr sz="1800" b="0" i="0" u="none" strike="noStrike" kern="0" cap="none" spc="0" baseline="0">
                <a:solidFill>
                  <a:srgbClr val="000000"/>
                </a:solidFill>
                <a:uFillTx/>
              </a:defRPr>
            </a:pPr>
            <a:r>
              <a:rPr lang="pl-PL" sz="1600" dirty="0">
                <a:solidFill>
                  <a:srgbClr val="6D6E71"/>
                </a:solidFill>
                <a:latin typeface="Arial"/>
              </a:rPr>
              <a:t>4.  W przypadku cofnięcia lub ograniczenia pozwolenia wodnoprawnego udzielonego Wodom Polskim, uzasadnionego interesem społecznym, odszkodowanie przysługuje z budżetu państwa.</a:t>
            </a:r>
          </a:p>
        </p:txBody>
      </p:sp>
    </p:spTree>
    <p:extLst>
      <p:ext uri="{BB962C8B-B14F-4D97-AF65-F5344CB8AC3E}">
        <p14:creationId xmlns:p14="http://schemas.microsoft.com/office/powerpoint/2010/main" val="3985860843"/>
      </p:ext>
    </p:extLst>
  </p:cSld>
  <p:clrMapOvr>
    <a:masterClrMapping/>
  </p:clrMapOvr>
  <p:transition spd="slow">
    <p:push dir="u"/>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1">
            <a:extLst>
              <a:ext uri="{FF2B5EF4-FFF2-40B4-BE49-F238E27FC236}">
                <a16:creationId xmlns="" xmlns:a16="http://schemas.microsoft.com/office/drawing/2014/main" id="{86316D79-2D18-4F53-BC5F-0BF6B58C9CC0}"/>
              </a:ext>
            </a:extLst>
          </p:cNvPr>
          <p:cNvSpPr txBox="1"/>
          <p:nvPr/>
        </p:nvSpPr>
        <p:spPr>
          <a:xfrm>
            <a:off x="10445519" y="4589637"/>
            <a:ext cx="1295403" cy="437042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27800" b="0" i="0" u="none" strike="noStrike" kern="1200" cap="none" spc="0" normalizeH="0" baseline="0" noProof="0" dirty="0">
                <a:ln>
                  <a:noFill/>
                </a:ln>
                <a:solidFill>
                  <a:srgbClr val="A43757"/>
                </a:solidFill>
                <a:effectLst/>
                <a:uLnTx/>
                <a:uFillTx/>
                <a:latin typeface="Arial"/>
                <a:ea typeface="+mn-ea"/>
                <a:cs typeface="+mn-cs"/>
              </a:rPr>
              <a:t>”</a:t>
            </a:r>
          </a:p>
        </p:txBody>
      </p:sp>
      <p:pic>
        <p:nvPicPr>
          <p:cNvPr id="2" name="Obraz 7">
            <a:extLst>
              <a:ext uri="{FF2B5EF4-FFF2-40B4-BE49-F238E27FC236}">
                <a16:creationId xmlns="" xmlns:a16="http://schemas.microsoft.com/office/drawing/2014/main" id="{0734E22D-6ABD-444C-9548-ADC788374AA3}"/>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r="21733"/>
          <a:stretch/>
        </p:blipFill>
        <p:spPr>
          <a:xfrm>
            <a:off x="-2343094" y="-232394"/>
            <a:ext cx="9445855" cy="7090394"/>
          </a:xfrm>
          <a:prstGeom prst="rect">
            <a:avLst/>
          </a:prstGeom>
          <a:noFill/>
          <a:ln cap="flat">
            <a:noFill/>
          </a:ln>
        </p:spPr>
      </p:pic>
      <p:sp>
        <p:nvSpPr>
          <p:cNvPr id="3" name="Prostokąt 14">
            <a:extLst>
              <a:ext uri="{FF2B5EF4-FFF2-40B4-BE49-F238E27FC236}">
                <a16:creationId xmlns="" xmlns:a16="http://schemas.microsoft.com/office/drawing/2014/main" id="{97AF8EF3-F962-4A62-AF79-8B63D6ABAED1}"/>
              </a:ext>
            </a:extLst>
          </p:cNvPr>
          <p:cNvSpPr/>
          <p:nvPr/>
        </p:nvSpPr>
        <p:spPr>
          <a:xfrm>
            <a:off x="4644572" y="2222499"/>
            <a:ext cx="7221196" cy="1333501"/>
          </a:xfrm>
          <a:prstGeom prst="rect">
            <a:avLst/>
          </a:prstGeom>
          <a:solidFill>
            <a:srgbClr val="FFFFFF">
              <a:alpha val="81000"/>
            </a:srgbClr>
          </a:solidFill>
          <a:ln w="28575" cap="flat">
            <a:solidFill>
              <a:srgbClr val="A43757"/>
            </a:solidFill>
            <a:prstDash val="solid"/>
            <a:miter/>
          </a:ln>
        </p:spPr>
        <p:txBody>
          <a:bodyPr vert="horz" wrap="square" lIns="323999" tIns="71999" rIns="324000" bIns="72000" anchor="ctr" anchorCtr="0" compatLnSpc="1">
            <a:noAutofit/>
          </a:bodyPr>
          <a:lstStyle/>
          <a:p>
            <a:pPr lvl="0" algn="just" eaLnBrk="1" fontAlgn="auto" hangingPunct="1">
              <a:spcBef>
                <a:spcPts val="0"/>
              </a:spcBef>
              <a:spcAft>
                <a:spcPts val="0"/>
              </a:spcAft>
              <a:defRPr sz="1800" b="0" i="0" u="none" strike="noStrike" kern="0" cap="none" spc="0" baseline="0">
                <a:solidFill>
                  <a:srgbClr val="000000"/>
                </a:solidFill>
                <a:uFillTx/>
              </a:defRPr>
            </a:pPr>
            <a:r>
              <a:rPr lang="pl-PL" sz="1600" kern="0" dirty="0">
                <a:solidFill>
                  <a:srgbClr val="6D6E71"/>
                </a:solidFill>
                <a:latin typeface="Arial"/>
              </a:rPr>
              <a:t>2.  Nie wydaje się decyzji stwierdzającej wygaśnięcie pozwolenia wodnoprawnego </a:t>
            </a:r>
            <a:r>
              <a:rPr lang="pl-PL" sz="1600" b="1" kern="0" dirty="0">
                <a:solidFill>
                  <a:srgbClr val="6D6E71"/>
                </a:solidFill>
                <a:latin typeface="Arial"/>
              </a:rPr>
              <a:t>w przypadku upływu terminu</a:t>
            </a:r>
            <a:r>
              <a:rPr lang="pl-PL" sz="1600" kern="0" dirty="0">
                <a:solidFill>
                  <a:srgbClr val="6D6E71"/>
                </a:solidFill>
                <a:latin typeface="Arial"/>
              </a:rPr>
              <a:t>, na który pozwolenie zostało wydane.</a:t>
            </a:r>
          </a:p>
        </p:txBody>
      </p:sp>
      <p:sp>
        <p:nvSpPr>
          <p:cNvPr id="4" name="Prostokąt 18">
            <a:extLst>
              <a:ext uri="{FF2B5EF4-FFF2-40B4-BE49-F238E27FC236}">
                <a16:creationId xmlns="" xmlns:a16="http://schemas.microsoft.com/office/drawing/2014/main" id="{01FC476E-CFE6-41B1-B6DB-9F92E4477DA2}"/>
              </a:ext>
            </a:extLst>
          </p:cNvPr>
          <p:cNvSpPr/>
          <p:nvPr/>
        </p:nvSpPr>
        <p:spPr>
          <a:xfrm>
            <a:off x="4644572" y="331398"/>
            <a:ext cx="7221196" cy="1624401"/>
          </a:xfrm>
          <a:prstGeom prst="rect">
            <a:avLst/>
          </a:prstGeom>
          <a:solidFill>
            <a:srgbClr val="A43757"/>
          </a:solidFill>
          <a:ln cap="flat">
            <a:noFill/>
            <a:prstDash val="solid"/>
          </a:ln>
        </p:spPr>
        <p:txBody>
          <a:bodyPr vert="horz" wrap="square" lIns="215999" tIns="45720" rIns="215999" bIns="45720" anchor="ctr" anchorCtr="0" compatLnSpc="1">
            <a:noAutofit/>
          </a:bodyPr>
          <a:lstStyle/>
          <a:p>
            <a:pPr lvl="0" algn="just" eaLnBrk="1" fontAlgn="auto" hangingPunct="1">
              <a:spcBef>
                <a:spcPts val="0"/>
              </a:spcBef>
              <a:spcAft>
                <a:spcPts val="0"/>
              </a:spcAft>
              <a:defRPr sz="1800" b="0" i="0" u="none" strike="noStrike" kern="0" cap="none" spc="0" baseline="0">
                <a:solidFill>
                  <a:srgbClr val="000000"/>
                </a:solidFill>
                <a:uFillTx/>
              </a:defRPr>
            </a:pPr>
            <a:r>
              <a:rPr lang="pl-PL" sz="2000" kern="0" dirty="0">
                <a:solidFill>
                  <a:srgbClr val="FFFFFF"/>
                </a:solidFill>
                <a:latin typeface="Arial"/>
              </a:rPr>
              <a:t>Stwierdzenie wygaśnięcia, cofnięcie lub ograniczenie pozwolenia wodnoprawnego następuje, w drodze decyzji, wydanej z urzędu lub na wniosek.</a:t>
            </a:r>
            <a:endParaRPr kumimoji="0" lang="pl-PL" sz="20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Prostokąt 14">
            <a:extLst>
              <a:ext uri="{FF2B5EF4-FFF2-40B4-BE49-F238E27FC236}">
                <a16:creationId xmlns="" xmlns:a16="http://schemas.microsoft.com/office/drawing/2014/main" id="{AA73F16A-31F3-4FDE-8BFA-AA8E7F12B766}"/>
              </a:ext>
            </a:extLst>
          </p:cNvPr>
          <p:cNvSpPr/>
          <p:nvPr/>
        </p:nvSpPr>
        <p:spPr>
          <a:xfrm>
            <a:off x="4644572" y="3674903"/>
            <a:ext cx="7221196" cy="2915199"/>
          </a:xfrm>
          <a:prstGeom prst="rect">
            <a:avLst/>
          </a:prstGeom>
          <a:solidFill>
            <a:srgbClr val="FFFFFF">
              <a:alpha val="81000"/>
            </a:srgbClr>
          </a:solidFill>
          <a:ln w="28575" cap="flat">
            <a:solidFill>
              <a:srgbClr val="A43757"/>
            </a:solidFill>
            <a:prstDash val="solid"/>
            <a:miter/>
          </a:ln>
        </p:spPr>
        <p:txBody>
          <a:bodyPr vert="horz" wrap="square" lIns="323999" tIns="71999" rIns="324000" bIns="72000" anchor="ctr" anchorCtr="0" compatLnSpc="1">
            <a:noAutofit/>
          </a:bodyPr>
          <a:lstStyle/>
          <a:p>
            <a:pPr lvl="0" algn="just" eaLnBrk="1" fontAlgn="auto" hangingPunct="1">
              <a:spcBef>
                <a:spcPts val="0"/>
              </a:spcBef>
              <a:spcAft>
                <a:spcPts val="0"/>
              </a:spcAft>
              <a:defRPr sz="1800" b="0" i="0" u="none" strike="noStrike" kern="0" cap="none" spc="0" baseline="0">
                <a:solidFill>
                  <a:srgbClr val="000000"/>
                </a:solidFill>
                <a:uFillTx/>
              </a:defRPr>
            </a:pPr>
            <a:r>
              <a:rPr lang="pl-PL" sz="1600" kern="0" dirty="0">
                <a:solidFill>
                  <a:srgbClr val="6D6E71"/>
                </a:solidFill>
                <a:latin typeface="Arial"/>
              </a:rPr>
              <a:t>3. Organ właściwy w sprawach pozwoleń wodnoprawnych po stwierdzeniu wygaśnięcia, cofnięciu lub ograniczeniu pozwolenia wodnoprawnego, w drodze decyzji:</a:t>
            </a:r>
          </a:p>
          <a:p>
            <a:pPr lvl="1" algn="just" eaLnBrk="1" fontAlgn="auto" hangingPunct="1">
              <a:spcBef>
                <a:spcPts val="0"/>
              </a:spcBef>
              <a:spcAft>
                <a:spcPts val="0"/>
              </a:spcAft>
              <a:defRPr sz="1800" b="0" i="0" u="none" strike="noStrike" kern="0" cap="none" spc="0" baseline="0">
                <a:solidFill>
                  <a:srgbClr val="000000"/>
                </a:solidFill>
                <a:uFillTx/>
              </a:defRPr>
            </a:pPr>
            <a:r>
              <a:rPr lang="pl-PL" sz="1600" kern="0" dirty="0">
                <a:solidFill>
                  <a:srgbClr val="6D6E71"/>
                </a:solidFill>
                <a:latin typeface="Arial"/>
              </a:rPr>
              <a:t>1) nakłada obowiązek usunięcia negatywnych skutków w środowisku wynikających z wykonywania pozwolenia wodnoprawnego lub powstałych w wyniku działalności prowadzonej niezgodnie z warunkami określonymi w pozwoleniu wodnoprawnym,</a:t>
            </a:r>
          </a:p>
          <a:p>
            <a:pPr lvl="1" algn="just" eaLnBrk="1" fontAlgn="auto" hangingPunct="1">
              <a:spcBef>
                <a:spcPts val="0"/>
              </a:spcBef>
              <a:spcAft>
                <a:spcPts val="0"/>
              </a:spcAft>
              <a:defRPr sz="1800" b="0" i="0" u="none" strike="noStrike" kern="0" cap="none" spc="0" baseline="0">
                <a:solidFill>
                  <a:srgbClr val="000000"/>
                </a:solidFill>
                <a:uFillTx/>
              </a:defRPr>
            </a:pPr>
            <a:r>
              <a:rPr lang="pl-PL" sz="1600" kern="0" dirty="0">
                <a:solidFill>
                  <a:srgbClr val="6D6E71"/>
                </a:solidFill>
                <a:latin typeface="Arial"/>
              </a:rPr>
              <a:t>2) nakłada obowiązki niezbędne do kształtowania zasobów wodnych</a:t>
            </a:r>
          </a:p>
          <a:p>
            <a:pPr lvl="0" algn="just" eaLnBrk="1" fontAlgn="auto" hangingPunct="1">
              <a:spcBef>
                <a:spcPts val="0"/>
              </a:spcBef>
              <a:spcAft>
                <a:spcPts val="0"/>
              </a:spcAft>
              <a:defRPr sz="1800" b="0" i="0" u="none" strike="noStrike" kern="0" cap="none" spc="0" baseline="0">
                <a:solidFill>
                  <a:srgbClr val="000000"/>
                </a:solidFill>
                <a:uFillTx/>
              </a:defRPr>
            </a:pPr>
            <a:r>
              <a:rPr lang="pl-PL" sz="1600" kern="0" dirty="0">
                <a:solidFill>
                  <a:srgbClr val="6D6E71"/>
                </a:solidFill>
                <a:latin typeface="Arial"/>
              </a:rPr>
              <a:t>- a także określa zakres i termin wykonania tych obowiązków.</a:t>
            </a:r>
          </a:p>
        </p:txBody>
      </p:sp>
      <p:sp>
        <p:nvSpPr>
          <p:cNvPr id="8" name="Prostokąt 10">
            <a:extLst>
              <a:ext uri="{FF2B5EF4-FFF2-40B4-BE49-F238E27FC236}">
                <a16:creationId xmlns="" xmlns:a16="http://schemas.microsoft.com/office/drawing/2014/main" id="{BCAAFC2E-1624-47AC-A888-4929E0D14127}"/>
              </a:ext>
            </a:extLst>
          </p:cNvPr>
          <p:cNvSpPr/>
          <p:nvPr/>
        </p:nvSpPr>
        <p:spPr>
          <a:xfrm>
            <a:off x="0" y="6070600"/>
            <a:ext cx="2290021" cy="324010"/>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1600" b="1" i="0" u="none" strike="noStrike" kern="1200" cap="none" spc="0" baseline="0" dirty="0">
                <a:solidFill>
                  <a:srgbClr val="FFFFFF"/>
                </a:solidFill>
                <a:uFillTx/>
                <a:latin typeface="Arial"/>
              </a:rPr>
              <a:t>Art. </a:t>
            </a:r>
            <a:r>
              <a:rPr lang="pl-PL" sz="1600" b="1" dirty="0">
                <a:solidFill>
                  <a:srgbClr val="FFFFFF"/>
                </a:solidFill>
                <a:latin typeface="Arial"/>
              </a:rPr>
              <a:t>418</a:t>
            </a:r>
            <a:r>
              <a:rPr lang="pl-PL" sz="1600" b="1" i="0" u="none" strike="noStrike" kern="1200" cap="none" spc="0" baseline="0" dirty="0">
                <a:solidFill>
                  <a:srgbClr val="FFFFFF"/>
                </a:solidFill>
                <a:uFillTx/>
                <a:latin typeface="Arial"/>
              </a:rPr>
              <a:t> nPW</a:t>
            </a:r>
          </a:p>
        </p:txBody>
      </p:sp>
    </p:spTree>
    <p:extLst>
      <p:ext uri="{BB962C8B-B14F-4D97-AF65-F5344CB8AC3E}">
        <p14:creationId xmlns:p14="http://schemas.microsoft.com/office/powerpoint/2010/main" val="2333725926"/>
      </p:ext>
    </p:extLst>
  </p:cSld>
  <p:clrMapOvr>
    <a:masterClrMapping/>
  </p:clrMapOvr>
  <p:transition spd="slow">
    <p:push dir="u"/>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Prostokąt zaokrąglony 12">
            <a:extLst>
              <a:ext uri="{FF2B5EF4-FFF2-40B4-BE49-F238E27FC236}">
                <a16:creationId xmlns="" xmlns:a16="http://schemas.microsoft.com/office/drawing/2014/main" id="{57CB6C62-EF88-4930-83A3-210403B54C7D}"/>
              </a:ext>
            </a:extLst>
          </p:cNvPr>
          <p:cNvSpPr>
            <a:spLocks/>
          </p:cNvSpPr>
          <p:nvPr/>
        </p:nvSpPr>
        <p:spPr bwMode="auto">
          <a:xfrm>
            <a:off x="1455738" y="1736725"/>
            <a:ext cx="9847262" cy="1263419"/>
          </a:xfrm>
          <a:custGeom>
            <a:avLst/>
            <a:gdLst>
              <a:gd name="T0" fmla="*/ 4923631 w 9846944"/>
              <a:gd name="T1" fmla="*/ 0 h 708952"/>
              <a:gd name="T2" fmla="*/ 9847262 w 9846944"/>
              <a:gd name="T3" fmla="*/ 354806 h 708952"/>
              <a:gd name="T4" fmla="*/ 4923631 w 9846944"/>
              <a:gd name="T5" fmla="*/ 709612 h 708952"/>
              <a:gd name="T6" fmla="*/ 0 w 9846944"/>
              <a:gd name="T7" fmla="*/ 354806 h 708952"/>
              <a:gd name="T8" fmla="*/ 17694720 60000 65536"/>
              <a:gd name="T9" fmla="*/ 0 60000 65536"/>
              <a:gd name="T10" fmla="*/ 5898240 60000 65536"/>
              <a:gd name="T11" fmla="*/ 11796480 60000 65536"/>
              <a:gd name="T12" fmla="*/ 0 w 9846944"/>
              <a:gd name="T13" fmla="*/ 0 h 708952"/>
              <a:gd name="T14" fmla="*/ 9846944 w 9846944"/>
              <a:gd name="T15" fmla="*/ 708952 h 708952"/>
            </a:gdLst>
            <a:ahLst/>
            <a:cxnLst>
              <a:cxn ang="T8">
                <a:pos x="T0" y="T1"/>
              </a:cxn>
              <a:cxn ang="T9">
                <a:pos x="T2" y="T3"/>
              </a:cxn>
              <a:cxn ang="T10">
                <a:pos x="T4" y="T5"/>
              </a:cxn>
              <a:cxn ang="T11">
                <a:pos x="T6" y="T7"/>
              </a:cxn>
            </a:cxnLst>
            <a:rect l="T12" t="T13" r="T14" b="T15"/>
            <a:pathLst>
              <a:path w="9846944" h="708952">
                <a:moveTo>
                  <a:pt x="0" y="0"/>
                </a:moveTo>
                <a:lnTo>
                  <a:pt x="0" y="708952"/>
                </a:lnTo>
                <a:lnTo>
                  <a:pt x="9846944" y="708952"/>
                </a:lnTo>
                <a:lnTo>
                  <a:pt x="9846944" y="0"/>
                </a:lnTo>
                <a:lnTo>
                  <a:pt x="0" y="0"/>
                </a:lnTo>
                <a:close/>
              </a:path>
            </a:pathLst>
          </a:custGeom>
          <a:solidFill>
            <a:srgbClr val="A4375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6000" rIns="216000"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342900" indent="-342900" algn="just" eaLnBrk="1" hangingPunct="1">
              <a:buFont typeface="+mj-lt"/>
              <a:buAutoNum type="arabicPeriod"/>
            </a:pPr>
            <a:r>
              <a:rPr lang="pl-PL" altLang="pl-PL" dirty="0">
                <a:solidFill>
                  <a:schemeClr val="bg1"/>
                </a:solidFill>
                <a:latin typeface="Arial" panose="020B0604020202020204" pitchFamily="34" charset="0"/>
                <a:cs typeface="Arial" panose="020B0604020202020204" pitchFamily="34" charset="0"/>
              </a:rPr>
              <a:t>Organ właściwy w sprawach pozwoleń wodnoprawnych po stwierdzeniu wygaśnięcia pozwolenia wodnoprawnego lub jego cofnięciu nakłada na zakład, w drodze decyzji, obowiązek usunięcia urządzeń wodnych, które zostały wykonane lub były użytkowane na podstawie tego pozwolenia.</a:t>
            </a:r>
          </a:p>
        </p:txBody>
      </p:sp>
      <p:sp>
        <p:nvSpPr>
          <p:cNvPr id="5" name="Prostokąt 6">
            <a:extLst>
              <a:ext uri="{FF2B5EF4-FFF2-40B4-BE49-F238E27FC236}">
                <a16:creationId xmlns="" xmlns:a16="http://schemas.microsoft.com/office/drawing/2014/main" id="{6FE96BCC-1AB0-490D-9FDF-4DF87275CF69}"/>
              </a:ext>
            </a:extLst>
          </p:cNvPr>
          <p:cNvSpPr/>
          <p:nvPr/>
        </p:nvSpPr>
        <p:spPr>
          <a:xfrm>
            <a:off x="1455738" y="3114445"/>
            <a:ext cx="9847262" cy="3114020"/>
          </a:xfrm>
          <a:prstGeom prst="rect">
            <a:avLst/>
          </a:prstGeom>
          <a:solidFill>
            <a:srgbClr val="FFFFFF"/>
          </a:solidFill>
          <a:ln w="19046" cap="flat">
            <a:solidFill>
              <a:srgbClr val="A43757"/>
            </a:solidFill>
            <a:prstDash val="solid"/>
            <a:miter/>
          </a:ln>
        </p:spPr>
        <p:txBody>
          <a:bodyPr lIns="215999" rIns="216000" anchor="ctr"/>
          <a:lstStyle/>
          <a:p>
            <a:pPr marL="342900" indent="-342900" algn="just" eaLnBrk="1" fontAlgn="auto" hangingPunct="1">
              <a:spcBef>
                <a:spcPts val="0"/>
              </a:spcBef>
              <a:spcAft>
                <a:spcPts val="0"/>
              </a:spcAft>
              <a:buAutoNum type="arabicPeriod" startAt="2"/>
              <a:defRPr sz="1800" b="0" i="0" u="none" strike="noStrike" kern="0" cap="none" spc="0" baseline="0">
                <a:solidFill>
                  <a:srgbClr val="000000"/>
                </a:solidFill>
                <a:uFillTx/>
              </a:defRPr>
            </a:pPr>
            <a:r>
              <a:rPr lang="pl-PL" kern="0" dirty="0">
                <a:solidFill>
                  <a:srgbClr val="6D6E71"/>
                </a:solidFill>
                <a:latin typeface="Arial"/>
              </a:rPr>
              <a:t>W przypadku stwierdzenia wygaśnięcia lub cofnięcia pozwolenia wodnoprawnego urządzenia wodne lub ich części, których pozostawienie jest niezbędne do kształtowania zasobów wodnych, przechodzą, bez odszkodowania, na własność właściciela wód, chyba że właściciel urządzenia wodnego, w terminie 6 miesięcy od dnia, w którym decyzja o stwierdzeniu wygaśnięcia pozwolenia wodnoprawnego stała się ostateczna, lub dnia, w którym decyzja o cofnięciu pozwolenia wodnoprawnego stała się ostateczna, rozporządzi prawem własności tego urządzenia.</a:t>
            </a:r>
          </a:p>
          <a:p>
            <a:pPr marL="342900" indent="-342900" algn="just" eaLnBrk="1" fontAlgn="auto" hangingPunct="1">
              <a:spcBef>
                <a:spcPts val="0"/>
              </a:spcBef>
              <a:spcAft>
                <a:spcPts val="0"/>
              </a:spcAft>
              <a:buAutoNum type="arabicPeriod" startAt="2"/>
              <a:defRPr sz="1800" b="0" i="0" u="none" strike="noStrike" kern="0" cap="none" spc="0" baseline="0">
                <a:solidFill>
                  <a:srgbClr val="000000"/>
                </a:solidFill>
                <a:uFillTx/>
              </a:defRPr>
            </a:pPr>
            <a:endParaRPr lang="pl-PL" kern="0" dirty="0">
              <a:solidFill>
                <a:srgbClr val="6D6E71"/>
              </a:solidFill>
              <a:latin typeface="Arial"/>
            </a:endParaRPr>
          </a:p>
          <a:p>
            <a:pPr marL="342900" indent="-342900" algn="just" eaLnBrk="1" fontAlgn="auto" hangingPunct="1">
              <a:spcBef>
                <a:spcPts val="0"/>
              </a:spcBef>
              <a:spcAft>
                <a:spcPts val="0"/>
              </a:spcAft>
              <a:buAutoNum type="arabicPeriod" startAt="2"/>
              <a:defRPr sz="1800" b="0" i="0" u="none" strike="noStrike" kern="0" cap="none" spc="0" baseline="0">
                <a:solidFill>
                  <a:srgbClr val="000000"/>
                </a:solidFill>
                <a:uFillTx/>
              </a:defRPr>
            </a:pPr>
            <a:r>
              <a:rPr lang="pl-PL" kern="0" dirty="0">
                <a:solidFill>
                  <a:srgbClr val="6D6E71"/>
                </a:solidFill>
                <a:latin typeface="Arial"/>
              </a:rPr>
              <a:t>Przejście urządzeń wodnych lub ich części, o których mowa w ust. 2, stwierdza wojewoda, w drodze decyzji, na wniosek właściciela wód.</a:t>
            </a:r>
          </a:p>
        </p:txBody>
      </p:sp>
      <p:sp>
        <p:nvSpPr>
          <p:cNvPr id="133125" name="Symbol zastępczy tekstu 1">
            <a:extLst>
              <a:ext uri="{FF2B5EF4-FFF2-40B4-BE49-F238E27FC236}">
                <a16:creationId xmlns="" xmlns:a16="http://schemas.microsoft.com/office/drawing/2014/main" id="{7D6940B5-8DF8-4B2F-A65B-D7F90E3C5CBC}"/>
              </a:ext>
            </a:extLst>
          </p:cNvPr>
          <p:cNvSpPr txBox="1">
            <a:spLocks noChangeArrowheads="1"/>
          </p:cNvSpPr>
          <p:nvPr/>
        </p:nvSpPr>
        <p:spPr bwMode="auto">
          <a:xfrm>
            <a:off x="1854199" y="746780"/>
            <a:ext cx="88265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0" fontAlgn="auto" hangingPunct="1">
              <a:spcBef>
                <a:spcPts val="0"/>
              </a:spcBef>
              <a:spcAft>
                <a:spcPts val="0"/>
              </a:spcAft>
              <a:defRPr sz="1800" b="0" i="0" u="none" strike="noStrike" kern="0" cap="none" spc="0" baseline="0">
                <a:solidFill>
                  <a:srgbClr val="000000"/>
                </a:solidFill>
                <a:uFillTx/>
              </a:defRPr>
            </a:pPr>
            <a:r>
              <a:rPr lang="pl-PL" sz="1600" dirty="0">
                <a:solidFill>
                  <a:srgbClr val="6D6E71"/>
                </a:solidFill>
                <a:latin typeface="Arial"/>
              </a:rPr>
              <a:t>POSTANOWIENIA DOTYCZĄCE URZĄDZEŃ WODNYCH W PRZYPADKU STWIERDZENIA WYGAŚNIĘCIA LUB COFNIĘCIA POZWOLENIA WODNOPRAWNEGO</a:t>
            </a:r>
          </a:p>
        </p:txBody>
      </p:sp>
      <p:sp>
        <p:nvSpPr>
          <p:cNvPr id="7" name="Prostokąt 21">
            <a:extLst>
              <a:ext uri="{FF2B5EF4-FFF2-40B4-BE49-F238E27FC236}">
                <a16:creationId xmlns="" xmlns:a16="http://schemas.microsoft.com/office/drawing/2014/main" id="{C39B0407-BD2D-4E73-8C02-41ECA098537B}"/>
              </a:ext>
            </a:extLst>
          </p:cNvPr>
          <p:cNvSpPr/>
          <p:nvPr/>
        </p:nvSpPr>
        <p:spPr>
          <a:xfrm>
            <a:off x="10426701" y="6252291"/>
            <a:ext cx="1765299" cy="409230"/>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lvl="0" algn="ctr" fontAlgn="auto" hangingPunct="1">
              <a:spcBef>
                <a:spcPts val="0"/>
              </a:spcBef>
              <a:spcAft>
                <a:spcPts val="0"/>
              </a:spcAft>
              <a:defRPr sz="1800" b="0" i="0" u="none" strike="noStrike" kern="0" cap="none" spc="0" baseline="0">
                <a:solidFill>
                  <a:srgbClr val="000000"/>
                </a:solidFill>
                <a:uFillTx/>
              </a:defRPr>
            </a:pPr>
            <a:r>
              <a:rPr lang="pl-PL" sz="1600" b="1" i="0" u="none" strike="noStrike" kern="1200" cap="none" spc="0" baseline="0" dirty="0">
                <a:solidFill>
                  <a:srgbClr val="FFFFFF"/>
                </a:solidFill>
                <a:uFillTx/>
                <a:latin typeface="Arial"/>
              </a:rPr>
              <a:t>Art.</a:t>
            </a:r>
            <a:r>
              <a:rPr lang="pl-PL" sz="1600" b="1" dirty="0">
                <a:solidFill>
                  <a:srgbClr val="FFFFFF"/>
                </a:solidFill>
                <a:latin typeface="Arial"/>
              </a:rPr>
              <a:t>  419 </a:t>
            </a:r>
            <a:r>
              <a:rPr lang="pl-PL" sz="1600" b="1" i="0" u="none" strike="noStrike" kern="1200" cap="none" spc="0" baseline="0" dirty="0">
                <a:solidFill>
                  <a:srgbClr val="FFFFFF"/>
                </a:solidFill>
                <a:uFillTx/>
                <a:latin typeface="Arial"/>
              </a:rPr>
              <a:t>nPW</a:t>
            </a:r>
          </a:p>
        </p:txBody>
      </p:sp>
    </p:spTree>
    <p:extLst>
      <p:ext uri="{BB962C8B-B14F-4D97-AF65-F5344CB8AC3E}">
        <p14:creationId xmlns:p14="http://schemas.microsoft.com/office/powerpoint/2010/main" val="24151173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 xmlns:a16="http://schemas.microsoft.com/office/drawing/2014/main" id="{0EF4B30E-4B0F-4D45-9AA2-8EEF081100A3}"/>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1" r="-1018" b="12407"/>
          <a:stretch/>
        </p:blipFill>
        <p:spPr>
          <a:xfrm>
            <a:off x="0" y="0"/>
            <a:ext cx="12344400" cy="7135838"/>
          </a:xfrm>
          <a:prstGeom prst="rect">
            <a:avLst/>
          </a:prstGeom>
        </p:spPr>
      </p:pic>
      <p:sp>
        <p:nvSpPr>
          <p:cNvPr id="17" name="Prostokąt 7">
            <a:extLst>
              <a:ext uri="{FF2B5EF4-FFF2-40B4-BE49-F238E27FC236}">
                <a16:creationId xmlns="" xmlns:a16="http://schemas.microsoft.com/office/drawing/2014/main" id="{88E8118C-862F-4C6B-9C5C-D98974B2DD5A}"/>
              </a:ext>
            </a:extLst>
          </p:cNvPr>
          <p:cNvSpPr/>
          <p:nvPr/>
        </p:nvSpPr>
        <p:spPr>
          <a:xfrm>
            <a:off x="0" y="4622800"/>
            <a:ext cx="9982200" cy="944563"/>
          </a:xfrm>
          <a:prstGeom prst="rect">
            <a:avLst/>
          </a:prstGeom>
          <a:solidFill>
            <a:srgbClr val="A43757"/>
          </a:solidFill>
          <a:ln cap="flat">
            <a:noFill/>
            <a:prstDash val="solid"/>
          </a:ln>
        </p:spPr>
        <p:txBody>
          <a:bodyPr lIns="107999" tIns="46798" rIns="107999" anchor="ctr" anchorCtr="1"/>
          <a:lstStyle/>
          <a:p>
            <a:pPr lvl="0" algn="ctr">
              <a:defRPr sz="1800" b="0" i="0" u="none" strike="noStrike" kern="0" cap="none" spc="0" baseline="0">
                <a:solidFill>
                  <a:srgbClr val="000000"/>
                </a:solidFill>
                <a:uFillTx/>
              </a:defRPr>
            </a:pPr>
            <a:r>
              <a:rPr lang="pl-PL" sz="4400" b="1" kern="0" dirty="0">
                <a:solidFill>
                  <a:srgbClr val="FFFFFF"/>
                </a:solidFill>
                <a:latin typeface="Arial"/>
              </a:rPr>
              <a:t>ZGŁOSZENIA WODNOPRAWNE</a:t>
            </a:r>
            <a:endParaRPr kumimoji="0" lang="pl-PL" sz="4000" b="1" i="0" u="none" strike="noStrike" kern="0" cap="none" spc="0" normalizeH="0" baseline="0" noProof="0" dirty="0">
              <a:ln>
                <a:noFill/>
              </a:ln>
              <a:solidFill>
                <a:srgbClr val="FFFFFF"/>
              </a:solidFill>
              <a:effectLst/>
              <a:uLnTx/>
              <a:uFillTx/>
              <a:latin typeface="Arial"/>
              <a:ea typeface="+mn-ea"/>
              <a:cs typeface="+mn-cs"/>
            </a:endParaRPr>
          </a:p>
        </p:txBody>
      </p:sp>
      <p:sp>
        <p:nvSpPr>
          <p:cNvPr id="18" name="Prostokąt 7">
            <a:extLst>
              <a:ext uri="{FF2B5EF4-FFF2-40B4-BE49-F238E27FC236}">
                <a16:creationId xmlns="" xmlns:a16="http://schemas.microsoft.com/office/drawing/2014/main" id="{6B37940D-8647-4454-A293-35300AA705B2}"/>
              </a:ext>
            </a:extLst>
          </p:cNvPr>
          <p:cNvSpPr/>
          <p:nvPr/>
        </p:nvSpPr>
        <p:spPr>
          <a:xfrm>
            <a:off x="8673482" y="5703094"/>
            <a:ext cx="3518513" cy="761206"/>
          </a:xfrm>
          <a:prstGeom prst="rect">
            <a:avLst/>
          </a:prstGeom>
          <a:solidFill>
            <a:srgbClr val="A43757"/>
          </a:solidFill>
          <a:ln cap="flat">
            <a:noFill/>
            <a:prstDash val="solid"/>
          </a:ln>
        </p:spPr>
        <p:txBody>
          <a:bodyPr lIns="107999" tIns="46798" rIns="107999" anchor="ctr" anchorCtr="1"/>
          <a:lstStyle/>
          <a:p>
            <a:pPr lvl="0" algn="ctr" eaLnBrk="1" fontAlgn="auto" hangingPunct="1">
              <a:spcBef>
                <a:spcPts val="0"/>
              </a:spcBef>
              <a:spcAft>
                <a:spcPts val="0"/>
              </a:spcAft>
              <a:defRPr sz="1800" b="0" i="0" u="none" strike="noStrike" kern="0" cap="none" spc="0" baseline="0">
                <a:solidFill>
                  <a:srgbClr val="000000"/>
                </a:solidFill>
                <a:uFillTx/>
              </a:defRPr>
            </a:pPr>
            <a:r>
              <a:rPr lang="pl-PL" sz="3200" i="1" kern="0" dirty="0">
                <a:solidFill>
                  <a:srgbClr val="FFFFFF"/>
                </a:solidFill>
                <a:latin typeface="Arial"/>
              </a:rPr>
              <a:t>IN CONCRETO</a:t>
            </a:r>
            <a:endParaRPr kumimoji="0" lang="pl-PL" sz="3200" b="0" i="1" u="none" strike="noStrike" kern="0" cap="none" spc="0" normalizeH="0" baseline="0" noProof="0" dirty="0">
              <a:ln>
                <a:noFill/>
              </a:ln>
              <a:solidFill>
                <a:srgbClr val="FFFFFF"/>
              </a:solidFill>
              <a:effectLst/>
              <a:uLnTx/>
              <a:uFillTx/>
              <a:latin typeface="Arial"/>
              <a:ea typeface="+mn-ea"/>
              <a:cs typeface="+mn-cs"/>
            </a:endParaRPr>
          </a:p>
        </p:txBody>
      </p:sp>
      <p:pic>
        <p:nvPicPr>
          <p:cNvPr id="7" name="Obraz 8">
            <a:extLst>
              <a:ext uri="{FF2B5EF4-FFF2-40B4-BE49-F238E27FC236}">
                <a16:creationId xmlns="" xmlns:a16="http://schemas.microsoft.com/office/drawing/2014/main" id="{A8CF724E-9C18-425A-9C44-290AAB92F14F}"/>
              </a:ext>
            </a:extLst>
          </p:cNvPr>
          <p:cNvPicPr>
            <a:picLocks noChangeAspect="1"/>
          </p:cNvPicPr>
          <p:nvPr/>
        </p:nvPicPr>
        <p:blipFill>
          <a:blip r:embed="rId4"/>
          <a:srcRect/>
          <a:stretch>
            <a:fillRect/>
          </a:stretch>
        </p:blipFill>
        <p:spPr>
          <a:xfrm>
            <a:off x="-29028" y="691707"/>
            <a:ext cx="2994275" cy="774277"/>
          </a:xfrm>
          <a:prstGeom prst="rect">
            <a:avLst/>
          </a:prstGeom>
          <a:noFill/>
          <a:ln cap="flat">
            <a:noFill/>
          </a:ln>
        </p:spPr>
      </p:pic>
    </p:spTree>
    <p:extLst>
      <p:ext uri="{BB962C8B-B14F-4D97-AF65-F5344CB8AC3E}">
        <p14:creationId xmlns:p14="http://schemas.microsoft.com/office/powerpoint/2010/main" val="39065629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a:extLst>
              <a:ext uri="{FF2B5EF4-FFF2-40B4-BE49-F238E27FC236}">
                <a16:creationId xmlns="" xmlns:a16="http://schemas.microsoft.com/office/drawing/2014/main" id="{5CE9C3B5-31C4-458B-8F4C-02BD7987182D}"/>
              </a:ext>
            </a:extLst>
          </p:cNvPr>
          <p:cNvSpPr/>
          <p:nvPr/>
        </p:nvSpPr>
        <p:spPr>
          <a:xfrm>
            <a:off x="-604806" y="508002"/>
            <a:ext cx="2336800" cy="1252994"/>
          </a:xfrm>
          <a:prstGeom prst="rect">
            <a:avLst/>
          </a:prstGeom>
          <a:solidFill>
            <a:schemeClr val="bg1"/>
          </a:solidFill>
          <a:ln w="57150" cap="flat">
            <a:noFill/>
            <a:prstDash val="solid"/>
            <a:miter/>
          </a:ln>
        </p:spPr>
        <p:txBody>
          <a:bodyPr vert="horz" wrap="square" lIns="359953" tIns="45720" rIns="359953"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pl-PL" sz="2000" b="0" i="0" u="none" strike="noStrike" kern="0" cap="none" spc="0" normalizeH="0" baseline="0" noProof="0" dirty="0">
              <a:ln>
                <a:noFill/>
              </a:ln>
              <a:solidFill>
                <a:srgbClr val="FFFFFF"/>
              </a:solidFill>
              <a:effectLst/>
              <a:uLnTx/>
              <a:uFillTx/>
              <a:latin typeface="Arial"/>
              <a:ea typeface="+mn-ea"/>
              <a:cs typeface="+mn-cs"/>
            </a:endParaRPr>
          </a:p>
        </p:txBody>
      </p:sp>
      <p:sp>
        <p:nvSpPr>
          <p:cNvPr id="15" name="Strzałka w dół 2">
            <a:extLst>
              <a:ext uri="{FF2B5EF4-FFF2-40B4-BE49-F238E27FC236}">
                <a16:creationId xmlns="" xmlns:a16="http://schemas.microsoft.com/office/drawing/2014/main" id="{B283B3A8-F3A8-4DA7-85DA-2D341EC6433A}"/>
              </a:ext>
            </a:extLst>
          </p:cNvPr>
          <p:cNvSpPr>
            <a:spLocks/>
          </p:cNvSpPr>
          <p:nvPr/>
        </p:nvSpPr>
        <p:spPr bwMode="auto">
          <a:xfrm>
            <a:off x="3843337" y="1661432"/>
            <a:ext cx="459973" cy="496707"/>
          </a:xfrm>
          <a:custGeom>
            <a:avLst/>
            <a:gdLst>
              <a:gd name="T0" fmla="*/ 9013362 w 21600"/>
              <a:gd name="T1" fmla="*/ 0 h 21600"/>
              <a:gd name="T2" fmla="*/ 18026724 w 21600"/>
              <a:gd name="T3" fmla="*/ 8964347 h 21600"/>
              <a:gd name="T4" fmla="*/ 9013362 w 21600"/>
              <a:gd name="T5" fmla="*/ 17928693 h 21600"/>
              <a:gd name="T6" fmla="*/ 0 w 21600"/>
              <a:gd name="T7" fmla="*/ 8964347 h 21600"/>
              <a:gd name="T8" fmla="*/ 0 w 21600"/>
              <a:gd name="T9" fmla="*/ 8964347 h 21600"/>
              <a:gd name="T10" fmla="*/ 18026724 w 21600"/>
              <a:gd name="T11" fmla="*/ 8964347 h 21600"/>
              <a:gd name="T12" fmla="*/ 17694720 60000 65536"/>
              <a:gd name="T13" fmla="*/ 0 60000 65536"/>
              <a:gd name="T14" fmla="*/ 5898240 60000 65536"/>
              <a:gd name="T15" fmla="*/ 11796480 60000 65536"/>
              <a:gd name="T16" fmla="*/ 11796480 60000 65536"/>
              <a:gd name="T17" fmla="*/ 0 60000 65536"/>
              <a:gd name="T18" fmla="*/ 5400 w 21600"/>
              <a:gd name="T19" fmla="*/ 0 h 21600"/>
              <a:gd name="T20" fmla="*/ 16200 w 21600"/>
              <a:gd name="T21" fmla="*/ 162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400" y="0"/>
                </a:moveTo>
                <a:lnTo>
                  <a:pt x="5400" y="10800"/>
                </a:lnTo>
                <a:lnTo>
                  <a:pt x="0" y="10800"/>
                </a:lnTo>
                <a:lnTo>
                  <a:pt x="10800" y="21600"/>
                </a:lnTo>
                <a:lnTo>
                  <a:pt x="21600" y="10800"/>
                </a:lnTo>
                <a:lnTo>
                  <a:pt x="16200" y="10800"/>
                </a:lnTo>
                <a:lnTo>
                  <a:pt x="16200" y="0"/>
                </a:lnTo>
                <a:lnTo>
                  <a:pt x="5400" y="0"/>
                </a:lnTo>
                <a:close/>
              </a:path>
            </a:pathLst>
          </a:custGeom>
          <a:solidFill>
            <a:srgbClr val="A43757"/>
          </a:solidFill>
          <a:ln>
            <a:noFill/>
          </a:ln>
          <a:extLst>
            <a:ext uri="{91240B29-F687-4F45-9708-019B960494DF}">
              <a14:hiddenLine xmlns:a14="http://schemas.microsoft.com/office/drawing/2010/main" w="9525" cap="flat">
                <a:solidFill>
                  <a:srgbClr val="000000"/>
                </a:solidFill>
                <a:prstDash val="solid"/>
                <a:round/>
                <a:headEnd/>
                <a:tailEnd/>
              </a14:hiddenLine>
            </a:ext>
          </a:extLst>
        </p:spPr>
        <p:txBody>
          <a:bodyPr anchor="ctr" anchorCtr="1"/>
          <a:lstStyle/>
          <a:p>
            <a:endParaRPr lang="pl-PL" dirty="0"/>
          </a:p>
        </p:txBody>
      </p:sp>
      <p:sp>
        <p:nvSpPr>
          <p:cNvPr id="16" name="Prostokąt 6">
            <a:extLst>
              <a:ext uri="{FF2B5EF4-FFF2-40B4-BE49-F238E27FC236}">
                <a16:creationId xmlns="" xmlns:a16="http://schemas.microsoft.com/office/drawing/2014/main" id="{36CAB521-44B5-438F-915E-CAFD82F1C7B7}"/>
              </a:ext>
            </a:extLst>
          </p:cNvPr>
          <p:cNvSpPr/>
          <p:nvPr/>
        </p:nvSpPr>
        <p:spPr>
          <a:xfrm>
            <a:off x="754331" y="2252582"/>
            <a:ext cx="6637987" cy="4149858"/>
          </a:xfrm>
          <a:prstGeom prst="rect">
            <a:avLst/>
          </a:prstGeom>
          <a:solidFill>
            <a:srgbClr val="FFFFFF"/>
          </a:solidFill>
          <a:ln w="19046" cap="flat">
            <a:solidFill>
              <a:srgbClr val="A43757"/>
            </a:solidFill>
            <a:prstDash val="solid"/>
            <a:miter/>
          </a:ln>
        </p:spPr>
        <p:txBody>
          <a:bodyPr lIns="215999" rIns="216000" anchor="ctr"/>
          <a:lstStyle/>
          <a:p>
            <a:pPr algn="just" eaLnBrk="1" fontAlgn="auto" hangingPunct="1">
              <a:spcBef>
                <a:spcPts val="0"/>
              </a:spcBef>
              <a:spcAft>
                <a:spcPts val="0"/>
              </a:spcAft>
              <a:defRPr sz="1800" b="0" i="0" u="none" strike="noStrike" kern="0" cap="none" spc="0" baseline="0">
                <a:solidFill>
                  <a:srgbClr val="000000"/>
                </a:solidFill>
                <a:uFillTx/>
              </a:defRPr>
            </a:pPr>
            <a:r>
              <a:rPr lang="pl-PL" sz="1600" kern="0" dirty="0">
                <a:solidFill>
                  <a:srgbClr val="6D6E71"/>
                </a:solidFill>
                <a:latin typeface="Arial"/>
              </a:rPr>
              <a:t>1) oznaczenie zakładu dokonującego zgłoszenia z podaniem jego siedziby i adresu;</a:t>
            </a:r>
          </a:p>
          <a:p>
            <a:pPr algn="just" eaLnBrk="1" fontAlgn="auto" hangingPunct="1">
              <a:spcBef>
                <a:spcPts val="0"/>
              </a:spcBef>
              <a:spcAft>
                <a:spcPts val="0"/>
              </a:spcAft>
              <a:defRPr sz="1800" b="0" i="0" u="none" strike="noStrike" kern="0" cap="none" spc="0" baseline="0">
                <a:solidFill>
                  <a:srgbClr val="000000"/>
                </a:solidFill>
                <a:uFillTx/>
              </a:defRPr>
            </a:pPr>
            <a:r>
              <a:rPr lang="pl-PL" sz="1600" kern="0" dirty="0">
                <a:solidFill>
                  <a:srgbClr val="6D6E71"/>
                </a:solidFill>
                <a:latin typeface="Arial"/>
              </a:rPr>
              <a:t>2) określenie:</a:t>
            </a:r>
          </a:p>
          <a:p>
            <a:pPr marL="800100" lvl="1" indent="-342900" algn="just" eaLnBrk="1" fontAlgn="auto" hangingPunct="1">
              <a:spcBef>
                <a:spcPts val="0"/>
              </a:spcBef>
              <a:spcAft>
                <a:spcPts val="0"/>
              </a:spcAft>
              <a:buFont typeface="+mj-lt"/>
              <a:buAutoNum type="alphaLcParenR"/>
              <a:defRPr sz="1800" b="0" i="0" u="none" strike="noStrike" kern="0" cap="none" spc="0" baseline="0">
                <a:solidFill>
                  <a:srgbClr val="000000"/>
                </a:solidFill>
                <a:uFillTx/>
              </a:defRPr>
            </a:pPr>
            <a:r>
              <a:rPr lang="pl-PL" sz="1600" b="1" kern="0" dirty="0">
                <a:solidFill>
                  <a:srgbClr val="A43757"/>
                </a:solidFill>
                <a:latin typeface="Arial"/>
              </a:rPr>
              <a:t>celu</a:t>
            </a:r>
            <a:r>
              <a:rPr lang="pl-PL" sz="1600" kern="0" dirty="0">
                <a:solidFill>
                  <a:srgbClr val="6D6E71"/>
                </a:solidFill>
                <a:latin typeface="Arial"/>
              </a:rPr>
              <a:t> planowanych do wykonania czynności, robót lub urządzeń wodnych,</a:t>
            </a:r>
          </a:p>
          <a:p>
            <a:pPr marL="800100" lvl="1" indent="-342900" algn="just" eaLnBrk="1" fontAlgn="auto" hangingPunct="1">
              <a:spcBef>
                <a:spcPts val="0"/>
              </a:spcBef>
              <a:spcAft>
                <a:spcPts val="0"/>
              </a:spcAft>
              <a:buFont typeface="+mj-lt"/>
              <a:buAutoNum type="alphaLcParenR"/>
              <a:defRPr sz="1800" b="0" i="0" u="none" strike="noStrike" kern="0" cap="none" spc="0" baseline="0">
                <a:solidFill>
                  <a:srgbClr val="000000"/>
                </a:solidFill>
                <a:uFillTx/>
              </a:defRPr>
            </a:pPr>
            <a:r>
              <a:rPr lang="pl-PL" sz="1600" b="1" kern="0" dirty="0">
                <a:solidFill>
                  <a:srgbClr val="A43757"/>
                </a:solidFill>
                <a:latin typeface="Arial"/>
              </a:rPr>
              <a:t>stanu prawnego nieruchomości, </a:t>
            </a:r>
            <a:r>
              <a:rPr lang="pl-PL" sz="1600" kern="0" dirty="0">
                <a:solidFill>
                  <a:srgbClr val="6D6E71"/>
                </a:solidFill>
                <a:latin typeface="Arial"/>
              </a:rPr>
              <a:t>na której czynności, roboty lub urządzenia wodne będą wykonywane,</a:t>
            </a:r>
          </a:p>
          <a:p>
            <a:pPr marL="800100" lvl="1" indent="-342900" algn="just" eaLnBrk="1" fontAlgn="auto" hangingPunct="1">
              <a:spcBef>
                <a:spcPts val="0"/>
              </a:spcBef>
              <a:spcAft>
                <a:spcPts val="0"/>
              </a:spcAft>
              <a:buFont typeface="+mj-lt"/>
              <a:buAutoNum type="alphaLcParenR"/>
              <a:defRPr sz="1800" b="0" i="0" u="none" strike="noStrike" kern="0" cap="none" spc="0" baseline="0">
                <a:solidFill>
                  <a:srgbClr val="000000"/>
                </a:solidFill>
                <a:uFillTx/>
              </a:defRPr>
            </a:pPr>
            <a:r>
              <a:rPr lang="pl-PL" sz="1600" b="1" kern="0" dirty="0">
                <a:solidFill>
                  <a:srgbClr val="A43757"/>
                </a:solidFill>
                <a:latin typeface="Arial"/>
              </a:rPr>
              <a:t>wykonywanych robót w sposób opisowy, </a:t>
            </a:r>
            <a:r>
              <a:rPr lang="pl-PL" sz="1600" kern="0" dirty="0">
                <a:solidFill>
                  <a:srgbClr val="6D6E71"/>
                </a:solidFill>
                <a:latin typeface="Arial"/>
              </a:rPr>
              <a:t>podstawowych parametrów charakteryzujących planowane roboty oraz warunków ich wykonania,</a:t>
            </a:r>
          </a:p>
          <a:p>
            <a:pPr marL="800100" lvl="1" indent="-342900" algn="just" eaLnBrk="1" fontAlgn="auto" hangingPunct="1">
              <a:spcBef>
                <a:spcPts val="0"/>
              </a:spcBef>
              <a:spcAft>
                <a:spcPts val="0"/>
              </a:spcAft>
              <a:buFont typeface="+mj-lt"/>
              <a:buAutoNum type="alphaLcParenR"/>
              <a:defRPr sz="1800" b="0" i="0" u="none" strike="noStrike" kern="0" cap="none" spc="0" baseline="0">
                <a:solidFill>
                  <a:srgbClr val="000000"/>
                </a:solidFill>
                <a:uFillTx/>
              </a:defRPr>
            </a:pPr>
            <a:r>
              <a:rPr lang="pl-PL" sz="1600" b="1" kern="0" dirty="0">
                <a:solidFill>
                  <a:srgbClr val="A43757"/>
                </a:solidFill>
                <a:latin typeface="Arial"/>
              </a:rPr>
              <a:t>lokalizacji czynności, robót lub urządzeń wodnych</a:t>
            </a:r>
            <a:r>
              <a:rPr lang="pl-PL" sz="1600" kern="0" dirty="0">
                <a:solidFill>
                  <a:srgbClr val="6D6E71"/>
                </a:solidFill>
                <a:latin typeface="Arial"/>
              </a:rPr>
              <a:t>, z podaniem nazwy lub numeru obrębu ewidencyjnego z numerem lub numerami działek ewidencyjnych oraz współrzędnymi,</a:t>
            </a:r>
          </a:p>
          <a:p>
            <a:pPr marL="800100" lvl="1" indent="-342900" algn="just" eaLnBrk="1" fontAlgn="auto" hangingPunct="1">
              <a:spcBef>
                <a:spcPts val="0"/>
              </a:spcBef>
              <a:spcAft>
                <a:spcPts val="0"/>
              </a:spcAft>
              <a:buFont typeface="+mj-lt"/>
              <a:buAutoNum type="alphaLcParenR"/>
              <a:defRPr sz="1800" b="0" i="0" u="none" strike="noStrike" kern="0" cap="none" spc="0" baseline="0">
                <a:solidFill>
                  <a:srgbClr val="000000"/>
                </a:solidFill>
                <a:uFillTx/>
              </a:defRPr>
            </a:pPr>
            <a:r>
              <a:rPr lang="pl-PL" sz="1600" kern="0" dirty="0">
                <a:solidFill>
                  <a:srgbClr val="6D6E71"/>
                </a:solidFill>
                <a:latin typeface="Arial"/>
              </a:rPr>
              <a:t>planowanego </a:t>
            </a:r>
            <a:r>
              <a:rPr lang="pl-PL" sz="1600" b="1" kern="0" dirty="0">
                <a:solidFill>
                  <a:srgbClr val="A43757"/>
                </a:solidFill>
                <a:latin typeface="Arial"/>
              </a:rPr>
              <a:t>terminu rozpoczęcia robót lub czynności.</a:t>
            </a:r>
          </a:p>
        </p:txBody>
      </p:sp>
      <p:sp>
        <p:nvSpPr>
          <p:cNvPr id="17" name="Prostokąt zaokrąglony 12">
            <a:extLst>
              <a:ext uri="{FF2B5EF4-FFF2-40B4-BE49-F238E27FC236}">
                <a16:creationId xmlns="" xmlns:a16="http://schemas.microsoft.com/office/drawing/2014/main" id="{EBA3B331-22F9-434C-88F9-6B95A15292CA}"/>
              </a:ext>
            </a:extLst>
          </p:cNvPr>
          <p:cNvSpPr>
            <a:spLocks/>
          </p:cNvSpPr>
          <p:nvPr/>
        </p:nvSpPr>
        <p:spPr bwMode="auto">
          <a:xfrm>
            <a:off x="754331" y="844360"/>
            <a:ext cx="6637987" cy="892365"/>
          </a:xfrm>
          <a:custGeom>
            <a:avLst/>
            <a:gdLst>
              <a:gd name="T0" fmla="*/ 4923631 w 9846944"/>
              <a:gd name="T1" fmla="*/ 0 h 708952"/>
              <a:gd name="T2" fmla="*/ 9847262 w 9846944"/>
              <a:gd name="T3" fmla="*/ 354806 h 708952"/>
              <a:gd name="T4" fmla="*/ 4923631 w 9846944"/>
              <a:gd name="T5" fmla="*/ 709612 h 708952"/>
              <a:gd name="T6" fmla="*/ 0 w 9846944"/>
              <a:gd name="T7" fmla="*/ 354806 h 708952"/>
              <a:gd name="T8" fmla="*/ 17694720 60000 65536"/>
              <a:gd name="T9" fmla="*/ 0 60000 65536"/>
              <a:gd name="T10" fmla="*/ 5898240 60000 65536"/>
              <a:gd name="T11" fmla="*/ 11796480 60000 65536"/>
              <a:gd name="T12" fmla="*/ 0 w 9846944"/>
              <a:gd name="T13" fmla="*/ 0 h 708952"/>
              <a:gd name="T14" fmla="*/ 9846944 w 9846944"/>
              <a:gd name="T15" fmla="*/ 708952 h 708952"/>
            </a:gdLst>
            <a:ahLst/>
            <a:cxnLst>
              <a:cxn ang="T8">
                <a:pos x="T0" y="T1"/>
              </a:cxn>
              <a:cxn ang="T9">
                <a:pos x="T2" y="T3"/>
              </a:cxn>
              <a:cxn ang="T10">
                <a:pos x="T4" y="T5"/>
              </a:cxn>
              <a:cxn ang="T11">
                <a:pos x="T6" y="T7"/>
              </a:cxn>
            </a:cxnLst>
            <a:rect l="T12" t="T13" r="T14" b="T15"/>
            <a:pathLst>
              <a:path w="9846944" h="708952">
                <a:moveTo>
                  <a:pt x="0" y="0"/>
                </a:moveTo>
                <a:lnTo>
                  <a:pt x="0" y="708952"/>
                </a:lnTo>
                <a:lnTo>
                  <a:pt x="9846944" y="708952"/>
                </a:lnTo>
                <a:lnTo>
                  <a:pt x="9846944" y="0"/>
                </a:lnTo>
                <a:lnTo>
                  <a:pt x="0" y="0"/>
                </a:lnTo>
                <a:close/>
              </a:path>
            </a:pathLst>
          </a:custGeom>
          <a:solidFill>
            <a:srgbClr val="A4375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6000" rIns="216000"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l-PL" altLang="pl-PL" dirty="0">
                <a:solidFill>
                  <a:schemeClr val="bg1"/>
                </a:solidFill>
                <a:latin typeface="Arial" panose="020B0604020202020204" pitchFamily="34" charset="0"/>
                <a:cs typeface="Arial" panose="020B0604020202020204" pitchFamily="34" charset="0"/>
              </a:rPr>
              <a:t>Zgłoszenie wodnoprawne zawiera:</a:t>
            </a:r>
          </a:p>
        </p:txBody>
      </p:sp>
      <p:sp>
        <p:nvSpPr>
          <p:cNvPr id="18" name="Prostokąt 21">
            <a:extLst>
              <a:ext uri="{FF2B5EF4-FFF2-40B4-BE49-F238E27FC236}">
                <a16:creationId xmlns="" xmlns:a16="http://schemas.microsoft.com/office/drawing/2014/main" id="{FE662797-01A8-43F9-A66F-11B8AD3F4BA4}"/>
              </a:ext>
            </a:extLst>
          </p:cNvPr>
          <p:cNvSpPr/>
          <p:nvPr/>
        </p:nvSpPr>
        <p:spPr>
          <a:xfrm>
            <a:off x="10455007" y="6189853"/>
            <a:ext cx="1736993" cy="488262"/>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1600" b="1" i="0" u="none" strike="noStrike" kern="1200" cap="none" spc="0" baseline="0" dirty="0">
                <a:solidFill>
                  <a:srgbClr val="FFFFFF"/>
                </a:solidFill>
                <a:uFillTx/>
                <a:latin typeface="Arial"/>
              </a:rPr>
              <a:t>Art. </a:t>
            </a:r>
            <a:r>
              <a:rPr lang="pl-PL" sz="1600" b="1" dirty="0">
                <a:solidFill>
                  <a:srgbClr val="FFFFFF"/>
                </a:solidFill>
                <a:latin typeface="Arial"/>
              </a:rPr>
              <a:t>421 </a:t>
            </a:r>
            <a:r>
              <a:rPr lang="pl-PL" sz="1600" b="1" i="0" u="none" strike="noStrike" kern="1200" cap="none" spc="0" baseline="0" dirty="0">
                <a:solidFill>
                  <a:srgbClr val="FFFFFF"/>
                </a:solidFill>
                <a:uFillTx/>
                <a:latin typeface="Arial"/>
              </a:rPr>
              <a:t>nPW</a:t>
            </a:r>
          </a:p>
        </p:txBody>
      </p:sp>
      <p:pic>
        <p:nvPicPr>
          <p:cNvPr id="8" name="Symbol zastępczy obrazu 5">
            <a:extLst>
              <a:ext uri="{FF2B5EF4-FFF2-40B4-BE49-F238E27FC236}">
                <a16:creationId xmlns="" xmlns:a16="http://schemas.microsoft.com/office/drawing/2014/main" id="{3E7E828A-A44A-46E4-BFD8-4E8FEE09BBE3}"/>
              </a:ext>
            </a:extLst>
          </p:cNvPr>
          <p:cNvPicPr>
            <a:picLocks noChangeAspect="1"/>
          </p:cNvPicPr>
          <p:nvPr/>
        </p:nvPicPr>
        <p:blipFill rotWithShape="1">
          <a:blip r:embed="rId2" cstate="email">
            <a:duotone>
              <a:schemeClr val="bg2">
                <a:shade val="45000"/>
                <a:satMod val="135000"/>
              </a:schemeClr>
              <a:prstClr val="white"/>
            </a:duotone>
            <a:extLst>
              <a:ext uri="{28A0092B-C50C-407E-A947-70E740481C1C}">
                <a14:useLocalDpi xmlns:a14="http://schemas.microsoft.com/office/drawing/2010/main" val="0"/>
              </a:ext>
            </a:extLst>
          </a:blip>
          <a:srcRect l="-34667" t="-800" r="-34667" b="-800"/>
          <a:stretch/>
        </p:blipFill>
        <p:spPr>
          <a:xfrm>
            <a:off x="6438847" y="1272631"/>
            <a:ext cx="7187895" cy="4312737"/>
          </a:xfrm>
          <a:prstGeom prst="rect">
            <a:avLst/>
          </a:prstGeom>
        </p:spPr>
      </p:pic>
    </p:spTree>
    <p:extLst>
      <p:ext uri="{BB962C8B-B14F-4D97-AF65-F5344CB8AC3E}">
        <p14:creationId xmlns:p14="http://schemas.microsoft.com/office/powerpoint/2010/main" val="36713736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rostokąt 9">
            <a:extLst>
              <a:ext uri="{FF2B5EF4-FFF2-40B4-BE49-F238E27FC236}">
                <a16:creationId xmlns="" xmlns:a16="http://schemas.microsoft.com/office/drawing/2014/main" id="{E007320B-B44A-447B-9380-5FF500BC1192}"/>
              </a:ext>
            </a:extLst>
          </p:cNvPr>
          <p:cNvSpPr/>
          <p:nvPr/>
        </p:nvSpPr>
        <p:spPr>
          <a:xfrm>
            <a:off x="-169864" y="308770"/>
            <a:ext cx="2779713" cy="1206500"/>
          </a:xfrm>
          <a:prstGeom prst="rect">
            <a:avLst/>
          </a:prstGeom>
          <a:solidFill>
            <a:schemeClr val="bg1"/>
          </a:solidFill>
          <a:ln w="12701" cap="flat">
            <a:noFill/>
            <a:prstDash val="solid"/>
            <a:miter/>
          </a:ln>
        </p:spPr>
        <p:txBody>
          <a:bodyPr lIns="360000" rIns="360000" bIns="72000" anchor="ctr" anchorCtr="1"/>
          <a:lstStyle/>
          <a:p>
            <a:pPr marL="0" marR="0" lvl="0" indent="0" algn="just" defTabSz="914400" rtl="0" eaLnBrk="1" fontAlgn="auto" latinLnBrk="0" hangingPunct="1">
              <a:lnSpc>
                <a:spcPts val="1900"/>
              </a:lnSpc>
              <a:spcBef>
                <a:spcPts val="0"/>
              </a:spcBef>
              <a:spcAft>
                <a:spcPts val="0"/>
              </a:spcAft>
              <a:buClrTx/>
              <a:buSzPct val="100000"/>
              <a:buFontTx/>
              <a:buNone/>
              <a:tabLst/>
              <a:defRPr sz="1800" b="0" i="0" u="none" strike="noStrike" kern="0" cap="none" spc="0" baseline="0">
                <a:solidFill>
                  <a:srgbClr val="000000"/>
                </a:solidFill>
                <a:uFillTx/>
              </a:defRPr>
            </a:pPr>
            <a:endParaRPr kumimoji="0" lang="pl-PL" sz="1500" b="0" i="0" u="none" strike="noStrike" kern="0" cap="none" spc="0" normalizeH="0" baseline="0" noProof="0" dirty="0">
              <a:ln>
                <a:noFill/>
              </a:ln>
              <a:solidFill>
                <a:prstClr val="black">
                  <a:lumMod val="65000"/>
                  <a:lumOff val="35000"/>
                </a:prstClr>
              </a:solidFill>
              <a:effectLst/>
              <a:uLnTx/>
              <a:uFillTx/>
              <a:latin typeface="Arial" pitchFamily="34"/>
              <a:ea typeface="+mn-ea"/>
              <a:cs typeface="Arial" pitchFamily="34"/>
            </a:endParaRPr>
          </a:p>
        </p:txBody>
      </p:sp>
      <p:sp>
        <p:nvSpPr>
          <p:cNvPr id="2" name="Tytuł 1">
            <a:extLst>
              <a:ext uri="{FF2B5EF4-FFF2-40B4-BE49-F238E27FC236}">
                <a16:creationId xmlns="" xmlns:a16="http://schemas.microsoft.com/office/drawing/2014/main" id="{4CE5E830-88C0-4708-B6F7-71ECA60485AE}"/>
              </a:ext>
            </a:extLst>
          </p:cNvPr>
          <p:cNvSpPr>
            <a:spLocks noGrp="1"/>
          </p:cNvSpPr>
          <p:nvPr>
            <p:ph type="title"/>
          </p:nvPr>
        </p:nvSpPr>
        <p:spPr>
          <a:xfrm>
            <a:off x="196627" y="-1742598"/>
            <a:ext cx="4208656" cy="3034857"/>
          </a:xfrm>
        </p:spPr>
        <p:txBody>
          <a:bodyPr vert="horz" wrap="square" lIns="60960" tIns="30480" rIns="60960" bIns="30480" rtlCol="0" anchor="b">
            <a:normAutofit/>
          </a:bodyPr>
          <a:lstStyle/>
          <a:p>
            <a:pPr algn="r" defTabSz="609630"/>
            <a:r>
              <a:rPr lang="pl-PL" sz="4400" dirty="0">
                <a:solidFill>
                  <a:srgbClr val="FFFFFF"/>
                </a:solidFill>
                <a:latin typeface="Arial" panose="020B0604020202020204" pitchFamily="34" charset="0"/>
                <a:ea typeface="+mj-ea"/>
                <a:cs typeface="Arial" panose="020B0604020202020204" pitchFamily="34" charset="0"/>
              </a:rPr>
              <a:t>Art. 57 § 7 KPA</a:t>
            </a:r>
            <a:endParaRPr lang="en-US" sz="4400" dirty="0">
              <a:solidFill>
                <a:srgbClr val="FFFFFF"/>
              </a:solidFill>
              <a:latin typeface="Arial" panose="020B0604020202020204" pitchFamily="34" charset="0"/>
              <a:ea typeface="+mj-ea"/>
              <a:cs typeface="Arial" panose="020B0604020202020204" pitchFamily="34" charset="0"/>
            </a:endParaRPr>
          </a:p>
        </p:txBody>
      </p:sp>
      <p:sp>
        <p:nvSpPr>
          <p:cNvPr id="3" name="Symbol zastępczy numeru slajdu 2">
            <a:extLst>
              <a:ext uri="{FF2B5EF4-FFF2-40B4-BE49-F238E27FC236}">
                <a16:creationId xmlns="" xmlns:a16="http://schemas.microsoft.com/office/drawing/2014/main" id="{CE08EEBE-46E4-4A12-ABF0-C55F3B088BC6}"/>
              </a:ext>
            </a:extLst>
          </p:cNvPr>
          <p:cNvSpPr>
            <a:spLocks noGrp="1"/>
          </p:cNvSpPr>
          <p:nvPr>
            <p:ph type="sldNum" sz="quarter" idx="10"/>
          </p:nvPr>
        </p:nvSpPr>
        <p:spPr>
          <a:xfrm>
            <a:off x="11329737" y="6341668"/>
            <a:ext cx="862263" cy="365125"/>
          </a:xfrm>
        </p:spPr>
        <p:txBody>
          <a:bodyPr vert="horz" wrap="square" lIns="60960" tIns="30480" rIns="60960" bIns="30480" rtlCol="0" anchor="ctr">
            <a:normAutofit/>
          </a:bodyPr>
          <a:lstStyle/>
          <a:p>
            <a:pPr marL="0" marR="0" lvl="0" indent="0" algn="r" defTabSz="609630" rtl="0" eaLnBrk="1" fontAlgn="auto" latinLnBrk="0" hangingPunct="1">
              <a:lnSpc>
                <a:spcPct val="100000"/>
              </a:lnSpc>
              <a:spcBef>
                <a:spcPts val="0"/>
              </a:spcBef>
              <a:spcAft>
                <a:spcPts val="400"/>
              </a:spcAft>
              <a:buClrTx/>
              <a:buSzTx/>
              <a:buFontTx/>
              <a:buNone/>
              <a:tabLst/>
              <a:defRPr/>
            </a:pPr>
            <a:r>
              <a:rPr kumimoji="0" lang="en-US" sz="8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strona</a:t>
            </a:r>
          </a:p>
          <a:p>
            <a:pPr marL="0" marR="0" lvl="0" indent="0" algn="r" defTabSz="609630" rtl="0" eaLnBrk="1" fontAlgn="auto" latinLnBrk="0" hangingPunct="1">
              <a:lnSpc>
                <a:spcPct val="100000"/>
              </a:lnSpc>
              <a:spcBef>
                <a:spcPts val="0"/>
              </a:spcBef>
              <a:spcAft>
                <a:spcPts val="400"/>
              </a:spcAft>
              <a:buClrTx/>
              <a:buSzTx/>
              <a:buFontTx/>
              <a:buNone/>
              <a:tabLst/>
              <a:defRPr/>
            </a:pPr>
            <a:r>
              <a:rPr kumimoji="0" lang="en-US" sz="8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0</a:t>
            </a:r>
            <a:fld id="{37D409AB-2201-4E18-8A34-C31753AD9B06}" type="slidenum">
              <a:rPr kumimoji="0" lang="en-US" sz="800" b="1"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609630" rtl="0" eaLnBrk="1" fontAlgn="auto" latinLnBrk="0" hangingPunct="1">
                <a:lnSpc>
                  <a:spcPct val="100000"/>
                </a:lnSpc>
                <a:spcBef>
                  <a:spcPts val="0"/>
                </a:spcBef>
                <a:spcAft>
                  <a:spcPts val="400"/>
                </a:spcAft>
                <a:buClrTx/>
                <a:buSzTx/>
                <a:buFontTx/>
                <a:buNone/>
                <a:tabLst/>
                <a:defRPr/>
              </a:pPr>
              <a:t>179</a:t>
            </a:fld>
            <a:endParaRPr kumimoji="0" lang="en-US" sz="8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Obraz 6">
            <a:extLst>
              <a:ext uri="{FF2B5EF4-FFF2-40B4-BE49-F238E27FC236}">
                <a16:creationId xmlns="" xmlns:a16="http://schemas.microsoft.com/office/drawing/2014/main" id="{B1776E31-7074-4DD7-A3FF-785D60739B1E}"/>
              </a:ext>
            </a:extLst>
          </p:cNvPr>
          <p:cNvPicPr>
            <a:picLocks noChangeAspect="1"/>
          </p:cNvPicPr>
          <p:nvPr/>
        </p:nvPicPr>
        <p:blipFill rotWithShape="1">
          <a:blip r:embed="rId3"/>
          <a:srcRect l="58735" t="21899" r="4488" b="4196"/>
          <a:stretch/>
        </p:blipFill>
        <p:spPr>
          <a:xfrm>
            <a:off x="6889154" y="872760"/>
            <a:ext cx="4434349" cy="5012448"/>
          </a:xfrm>
          <a:prstGeom prst="rect">
            <a:avLst/>
          </a:prstGeom>
          <a:ln>
            <a:noFill/>
          </a:ln>
          <a:effectLst>
            <a:outerShdw blurRad="292100" dist="139700" dir="2700000" algn="tl" rotWithShape="0">
              <a:srgbClr val="333333">
                <a:alpha val="65000"/>
              </a:srgbClr>
            </a:outerShdw>
          </a:effectLst>
        </p:spPr>
      </p:pic>
      <p:sp>
        <p:nvSpPr>
          <p:cNvPr id="12" name="pole tekstowe 8">
            <a:extLst>
              <a:ext uri="{FF2B5EF4-FFF2-40B4-BE49-F238E27FC236}">
                <a16:creationId xmlns="" xmlns:a16="http://schemas.microsoft.com/office/drawing/2014/main" id="{6E2A021F-FE4A-48B9-808A-6ABEC79714C7}"/>
              </a:ext>
            </a:extLst>
          </p:cNvPr>
          <p:cNvSpPr txBox="1"/>
          <p:nvPr/>
        </p:nvSpPr>
        <p:spPr>
          <a:xfrm>
            <a:off x="2609849" y="-391279"/>
            <a:ext cx="1473198" cy="754052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48400" b="1" kern="0" dirty="0">
                <a:solidFill>
                  <a:srgbClr val="A43757"/>
                </a:solidFill>
                <a:latin typeface="Arial"/>
              </a:rPr>
              <a:t>!</a:t>
            </a:r>
            <a:endParaRPr lang="pl-PL" sz="48400" b="1" i="0" u="none" strike="noStrike" kern="1200" cap="none" spc="0" baseline="0" dirty="0">
              <a:solidFill>
                <a:srgbClr val="A43757"/>
              </a:solidFill>
              <a:uFillTx/>
              <a:latin typeface="Arial"/>
            </a:endParaRPr>
          </a:p>
        </p:txBody>
      </p:sp>
      <p:sp>
        <p:nvSpPr>
          <p:cNvPr id="16" name="Prostokąt 7">
            <a:extLst>
              <a:ext uri="{FF2B5EF4-FFF2-40B4-BE49-F238E27FC236}">
                <a16:creationId xmlns="" xmlns:a16="http://schemas.microsoft.com/office/drawing/2014/main" id="{71F7710D-363A-4B4B-B385-286EFC14F5FE}"/>
              </a:ext>
            </a:extLst>
          </p:cNvPr>
          <p:cNvSpPr/>
          <p:nvPr/>
        </p:nvSpPr>
        <p:spPr>
          <a:xfrm>
            <a:off x="431480" y="570717"/>
            <a:ext cx="6152172" cy="5716566"/>
          </a:xfrm>
          <a:prstGeom prst="rect">
            <a:avLst/>
          </a:prstGeom>
          <a:solidFill>
            <a:srgbClr val="FFFFFF">
              <a:alpha val="76078"/>
            </a:srgbClr>
          </a:solidFill>
          <a:ln cap="flat">
            <a:solidFill>
              <a:srgbClr val="A43757"/>
            </a:solidFill>
            <a:prstDash val="solid"/>
          </a:ln>
        </p:spPr>
        <p:txBody>
          <a:bodyPr vert="horz" wrap="square" lIns="91440" tIns="45720" rIns="91440" bIns="45720" anchor="ctr" anchorCtr="0" compatLnSpc="1">
            <a:noAutofit/>
          </a:bodyPr>
          <a:lstStyle/>
          <a:p>
            <a:pPr lvl="0" algn="just" fontAlgn="auto" hangingPunct="1">
              <a:spcBef>
                <a:spcPts val="0"/>
              </a:spcBef>
              <a:spcAft>
                <a:spcPts val="0"/>
              </a:spcAft>
              <a:defRPr sz="1800" b="0" i="0" u="none" strike="noStrike" kern="0" cap="none" spc="0" baseline="0">
                <a:solidFill>
                  <a:srgbClr val="000000"/>
                </a:solidFill>
                <a:uFillTx/>
              </a:defRPr>
            </a:pPr>
            <a:r>
              <a:rPr lang="pl-PL" b="1" dirty="0">
                <a:solidFill>
                  <a:srgbClr val="6D6E71"/>
                </a:solidFill>
                <a:latin typeface="Arial"/>
              </a:rPr>
              <a:t>Do zgłoszenia wodnoprawnego dołącza się:</a:t>
            </a:r>
          </a:p>
          <a:p>
            <a:pPr lvl="0" algn="just" fontAlgn="auto" hangingPunct="1">
              <a:spcBef>
                <a:spcPts val="0"/>
              </a:spcBef>
              <a:spcAft>
                <a:spcPts val="0"/>
              </a:spcAft>
              <a:defRPr sz="1800" b="0" i="0" u="none" strike="noStrike" kern="0" cap="none" spc="0" baseline="0">
                <a:solidFill>
                  <a:srgbClr val="000000"/>
                </a:solidFill>
                <a:uFillTx/>
              </a:defRPr>
            </a:pPr>
            <a:endParaRPr lang="pl-PL" b="1" dirty="0">
              <a:solidFill>
                <a:srgbClr val="6D6E71"/>
              </a:solidFill>
              <a:latin typeface="Arial"/>
            </a:endParaRPr>
          </a:p>
          <a:p>
            <a:pPr lvl="1" algn="just" fontAlgn="auto" hangingPunct="1">
              <a:spcBef>
                <a:spcPts val="0"/>
              </a:spcBef>
              <a:spcAft>
                <a:spcPts val="0"/>
              </a:spcAft>
              <a:defRPr sz="1800" b="0" i="0" u="none" strike="noStrike" kern="0" cap="none" spc="0" baseline="0">
                <a:solidFill>
                  <a:srgbClr val="000000"/>
                </a:solidFill>
                <a:uFillTx/>
              </a:defRPr>
            </a:pPr>
            <a:r>
              <a:rPr lang="pl-PL" dirty="0">
                <a:solidFill>
                  <a:srgbClr val="6D6E71"/>
                </a:solidFill>
                <a:latin typeface="Arial"/>
              </a:rPr>
              <a:t>1) </a:t>
            </a:r>
            <a:r>
              <a:rPr lang="pl-PL" b="1" dirty="0">
                <a:solidFill>
                  <a:srgbClr val="A43757"/>
                </a:solidFill>
                <a:latin typeface="Arial"/>
              </a:rPr>
              <a:t>mapę sytuacyjno-wysokościową </a:t>
            </a:r>
            <a:r>
              <a:rPr lang="pl-PL" dirty="0">
                <a:solidFill>
                  <a:srgbClr val="6D6E71"/>
                </a:solidFill>
                <a:latin typeface="Arial"/>
              </a:rPr>
              <a:t>pobraną z państwowego zasobu geodezyjnego i kartograficznego z naniesionym schematem planowanych czynności, robót lub urządzeń wodnych i zasięgiem ich oddziaływania lub inną mapę uwierzytelnioną przez organ państwowej służby geodezyjnej i kartograficznej;</a:t>
            </a:r>
          </a:p>
          <a:p>
            <a:pPr lvl="1" algn="just" fontAlgn="auto" hangingPunct="1">
              <a:spcBef>
                <a:spcPts val="0"/>
              </a:spcBef>
              <a:spcAft>
                <a:spcPts val="0"/>
              </a:spcAft>
              <a:defRPr sz="1800" b="0" i="0" u="none" strike="noStrike" kern="0" cap="none" spc="0" baseline="0">
                <a:solidFill>
                  <a:srgbClr val="000000"/>
                </a:solidFill>
                <a:uFillTx/>
              </a:defRPr>
            </a:pPr>
            <a:r>
              <a:rPr lang="pl-PL" dirty="0">
                <a:solidFill>
                  <a:srgbClr val="6D6E71"/>
                </a:solidFill>
                <a:latin typeface="Arial"/>
              </a:rPr>
              <a:t>2) </a:t>
            </a:r>
            <a:r>
              <a:rPr lang="pl-PL" b="1" dirty="0">
                <a:solidFill>
                  <a:srgbClr val="A43757"/>
                </a:solidFill>
                <a:latin typeface="Arial"/>
              </a:rPr>
              <a:t>odpowiednie szkice lub rysunki;</a:t>
            </a:r>
          </a:p>
          <a:p>
            <a:pPr lvl="1" algn="just" fontAlgn="auto" hangingPunct="1">
              <a:spcBef>
                <a:spcPts val="0"/>
              </a:spcBef>
              <a:spcAft>
                <a:spcPts val="0"/>
              </a:spcAft>
              <a:defRPr sz="1800" b="0" i="0" u="none" strike="noStrike" kern="0" cap="none" spc="0" baseline="0">
                <a:solidFill>
                  <a:srgbClr val="000000"/>
                </a:solidFill>
                <a:uFillTx/>
              </a:defRPr>
            </a:pPr>
            <a:r>
              <a:rPr lang="pl-PL" dirty="0">
                <a:solidFill>
                  <a:srgbClr val="6D6E71"/>
                </a:solidFill>
                <a:latin typeface="Arial"/>
              </a:rPr>
              <a:t>3) </a:t>
            </a:r>
            <a:r>
              <a:rPr lang="pl-PL" b="1" dirty="0">
                <a:solidFill>
                  <a:srgbClr val="A43757"/>
                </a:solidFill>
                <a:latin typeface="Arial"/>
              </a:rPr>
              <a:t>wypis i wyrys z miejscowego planu zagospodarowania przestrzennego</a:t>
            </a:r>
            <a:r>
              <a:rPr lang="pl-PL" dirty="0">
                <a:solidFill>
                  <a:srgbClr val="6D6E71"/>
                </a:solidFill>
                <a:latin typeface="Arial"/>
              </a:rPr>
              <a:t>, a w przypadku jego braku - decyzję o ustaleniu lokalizacji inwestycji celu publicznego albo decyzję o warunkach zabudowy, jeżeli są wymagane;</a:t>
            </a:r>
          </a:p>
          <a:p>
            <a:pPr lvl="1" algn="just" fontAlgn="auto" hangingPunct="1">
              <a:spcBef>
                <a:spcPts val="0"/>
              </a:spcBef>
              <a:spcAft>
                <a:spcPts val="0"/>
              </a:spcAft>
              <a:defRPr sz="1800" b="0" i="0" u="none" strike="noStrike" kern="0" cap="none" spc="0" baseline="0">
                <a:solidFill>
                  <a:srgbClr val="000000"/>
                </a:solidFill>
                <a:uFillTx/>
              </a:defRPr>
            </a:pPr>
            <a:r>
              <a:rPr lang="pl-PL" dirty="0">
                <a:solidFill>
                  <a:srgbClr val="6D6E71"/>
                </a:solidFill>
                <a:latin typeface="Arial"/>
              </a:rPr>
              <a:t>4) </a:t>
            </a:r>
            <a:r>
              <a:rPr lang="pl-PL" b="1" dirty="0">
                <a:solidFill>
                  <a:srgbClr val="A43757"/>
                </a:solidFill>
                <a:latin typeface="Arial"/>
              </a:rPr>
              <a:t>zgodę właściciela urządzenia wodnego</a:t>
            </a:r>
            <a:r>
              <a:rPr lang="pl-PL" dirty="0">
                <a:solidFill>
                  <a:srgbClr val="6D6E71"/>
                </a:solidFill>
                <a:latin typeface="Arial"/>
              </a:rPr>
              <a:t>, które jest niezbędne do wykonania planowanych czynności, robót lub urządzeń wodnych.</a:t>
            </a:r>
          </a:p>
        </p:txBody>
      </p:sp>
      <p:sp>
        <p:nvSpPr>
          <p:cNvPr id="17" name="Prostokąt 21">
            <a:extLst>
              <a:ext uri="{FF2B5EF4-FFF2-40B4-BE49-F238E27FC236}">
                <a16:creationId xmlns="" xmlns:a16="http://schemas.microsoft.com/office/drawing/2014/main" id="{14F56C11-B053-4690-BFE9-4D3BA48939F9}"/>
              </a:ext>
            </a:extLst>
          </p:cNvPr>
          <p:cNvSpPr/>
          <p:nvPr/>
        </p:nvSpPr>
        <p:spPr>
          <a:xfrm>
            <a:off x="10455007" y="6189853"/>
            <a:ext cx="1736993" cy="488262"/>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1600" b="1" i="0" u="none" strike="noStrike" kern="1200" cap="none" spc="0" baseline="0" dirty="0">
                <a:solidFill>
                  <a:srgbClr val="FFFFFF"/>
                </a:solidFill>
                <a:uFillTx/>
                <a:latin typeface="Arial"/>
              </a:rPr>
              <a:t>Art. </a:t>
            </a:r>
            <a:r>
              <a:rPr lang="pl-PL" sz="1600" b="1" dirty="0">
                <a:solidFill>
                  <a:srgbClr val="FFFFFF"/>
                </a:solidFill>
                <a:latin typeface="Arial"/>
              </a:rPr>
              <a:t>422 </a:t>
            </a:r>
            <a:r>
              <a:rPr lang="pl-PL" sz="1600" b="1" i="0" u="none" strike="noStrike" kern="1200" cap="none" spc="0" baseline="0" dirty="0">
                <a:solidFill>
                  <a:srgbClr val="FFFFFF"/>
                </a:solidFill>
                <a:uFillTx/>
                <a:latin typeface="Arial"/>
              </a:rPr>
              <a:t>nPW</a:t>
            </a:r>
          </a:p>
        </p:txBody>
      </p:sp>
    </p:spTree>
    <p:extLst>
      <p:ext uri="{BB962C8B-B14F-4D97-AF65-F5344CB8AC3E}">
        <p14:creationId xmlns:p14="http://schemas.microsoft.com/office/powerpoint/2010/main" val="353671424"/>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Obraz 5">
            <a:extLst>
              <a:ext uri="{FF2B5EF4-FFF2-40B4-BE49-F238E27FC236}">
                <a16:creationId xmlns="" xmlns:a16="http://schemas.microsoft.com/office/drawing/2014/main" id="{1B76B62E-562B-402F-9E98-FE3210971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13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Prostokąt 23">
            <a:extLst>
              <a:ext uri="{FF2B5EF4-FFF2-40B4-BE49-F238E27FC236}">
                <a16:creationId xmlns="" xmlns:a16="http://schemas.microsoft.com/office/drawing/2014/main" id="{43679237-108C-4018-9B6E-D20D337E7183}"/>
              </a:ext>
            </a:extLst>
          </p:cNvPr>
          <p:cNvSpPr/>
          <p:nvPr/>
        </p:nvSpPr>
        <p:spPr>
          <a:xfrm>
            <a:off x="549275" y="1060450"/>
            <a:ext cx="11093450" cy="584200"/>
          </a:xfrm>
          <a:prstGeom prst="rect">
            <a:avLst/>
          </a:prstGeom>
        </p:spPr>
        <p:txBody>
          <a:bodyPr wrap="none">
            <a:spAutoFit/>
          </a:bodyPr>
          <a:lstStyle/>
          <a:p>
            <a:pPr eaLnBrk="1" fontAlgn="auto" hangingPunct="1">
              <a:spcBef>
                <a:spcPts val="0"/>
              </a:spcBef>
              <a:spcAft>
                <a:spcPts val="0"/>
              </a:spcAft>
              <a:defRPr/>
            </a:pPr>
            <a:r>
              <a:rPr lang="pl-PL" sz="3200" b="1" dirty="0">
                <a:solidFill>
                  <a:srgbClr val="6D6E7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CENTRALIZACJA ZARZĄDZANIA ZASOBAMI WODNYMI</a:t>
            </a:r>
          </a:p>
        </p:txBody>
      </p:sp>
      <p:sp>
        <p:nvSpPr>
          <p:cNvPr id="7" name="Prostokąt 6">
            <a:extLst>
              <a:ext uri="{FF2B5EF4-FFF2-40B4-BE49-F238E27FC236}">
                <a16:creationId xmlns="" xmlns:a16="http://schemas.microsoft.com/office/drawing/2014/main" id="{7A7C61A8-ED8E-441C-A33C-BFC47FE88052}"/>
              </a:ext>
            </a:extLst>
          </p:cNvPr>
          <p:cNvSpPr/>
          <p:nvPr/>
        </p:nvSpPr>
        <p:spPr>
          <a:xfrm>
            <a:off x="0" y="2705100"/>
            <a:ext cx="12192000" cy="1989138"/>
          </a:xfrm>
          <a:prstGeom prst="rect">
            <a:avLst/>
          </a:prstGeom>
          <a:solidFill>
            <a:schemeClr val="tx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lIns="1440000" rIns="1440000" anchor="ctr"/>
          <a:lstStyle/>
          <a:p>
            <a:pPr algn="ctr" eaLnBrk="1" fontAlgn="auto" hangingPunct="1">
              <a:spcBef>
                <a:spcPts val="0"/>
              </a:spcBef>
              <a:spcAft>
                <a:spcPts val="0"/>
              </a:spcAft>
              <a:defRPr/>
            </a:pPr>
            <a:r>
              <a:rPr lang="pl-PL" sz="2800" dirty="0">
                <a:solidFill>
                  <a:prstClr val="white"/>
                </a:solidFill>
                <a:latin typeface="Arial" panose="020B0604020202020204" pitchFamily="34" charset="0"/>
                <a:cs typeface="Arial" panose="020B0604020202020204" pitchFamily="34" charset="0"/>
              </a:rPr>
              <a:t>Część zadań przypisanych </a:t>
            </a:r>
            <a:r>
              <a:rPr lang="pl-PL" sz="2800" dirty="0" smtClean="0">
                <a:solidFill>
                  <a:prstClr val="white"/>
                </a:solidFill>
                <a:latin typeface="Arial" panose="020B0604020202020204" pitchFamily="34" charset="0"/>
                <a:cs typeface="Arial" panose="020B0604020202020204" pitchFamily="34" charset="0"/>
              </a:rPr>
              <a:t>dotychczas </a:t>
            </a:r>
            <a:r>
              <a:rPr lang="pl-PL" sz="2800" dirty="0">
                <a:solidFill>
                  <a:prstClr val="white"/>
                </a:solidFill>
                <a:latin typeface="Arial" panose="020B0604020202020204" pitchFamily="34" charset="0"/>
                <a:cs typeface="Arial" panose="020B0604020202020204" pitchFamily="34" charset="0"/>
              </a:rPr>
              <a:t>jednostkom samorządu terytorialnego, </a:t>
            </a:r>
            <a:r>
              <a:rPr lang="pl-PL" sz="2800" dirty="0" smtClean="0">
                <a:solidFill>
                  <a:prstClr val="white"/>
                </a:solidFill>
                <a:latin typeface="Arial" panose="020B0604020202020204" pitchFamily="34" charset="0"/>
                <a:cs typeface="Arial" panose="020B0604020202020204" pitchFamily="34" charset="0"/>
              </a:rPr>
              <a:t>zostało </a:t>
            </a:r>
            <a:r>
              <a:rPr lang="pl-PL" sz="2800" dirty="0">
                <a:solidFill>
                  <a:prstClr val="white"/>
                </a:solidFill>
                <a:latin typeface="Arial" panose="020B0604020202020204" pitchFamily="34" charset="0"/>
                <a:cs typeface="Arial" panose="020B0604020202020204" pitchFamily="34" charset="0"/>
              </a:rPr>
              <a:t>przekazanych jednostkom organizacyjnym – PGW Wody Polskie.</a:t>
            </a:r>
          </a:p>
        </p:txBody>
      </p:sp>
      <p:sp>
        <p:nvSpPr>
          <p:cNvPr id="27" name="Prostokąt 26">
            <a:extLst>
              <a:ext uri="{FF2B5EF4-FFF2-40B4-BE49-F238E27FC236}">
                <a16:creationId xmlns="" xmlns:a16="http://schemas.microsoft.com/office/drawing/2014/main" id="{9593026F-9275-4930-9567-B86FE2EFC539}"/>
              </a:ext>
            </a:extLst>
          </p:cNvPr>
          <p:cNvSpPr/>
          <p:nvPr/>
        </p:nvSpPr>
        <p:spPr>
          <a:xfrm>
            <a:off x="0" y="5086350"/>
            <a:ext cx="12192000" cy="1428750"/>
          </a:xfrm>
          <a:prstGeom prst="rect">
            <a:avLst/>
          </a:prstGeom>
          <a:solidFill>
            <a:schemeClr val="tx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lIns="1440000" rIns="1440000" anchor="ctr"/>
          <a:lstStyle/>
          <a:p>
            <a:pPr algn="ctr" eaLnBrk="1" fontAlgn="auto" hangingPunct="1">
              <a:spcBef>
                <a:spcPts val="0"/>
              </a:spcBef>
              <a:spcAft>
                <a:spcPts val="0"/>
              </a:spcAft>
              <a:defRPr/>
            </a:pPr>
            <a:r>
              <a:rPr lang="pl-PL" sz="2800" dirty="0" smtClean="0">
                <a:solidFill>
                  <a:prstClr val="white"/>
                </a:solidFill>
                <a:latin typeface="Arial" panose="020B0604020202020204" pitchFamily="34" charset="0"/>
                <a:cs typeface="Arial" panose="020B0604020202020204" pitchFamily="34" charset="0"/>
              </a:rPr>
              <a:t>Pojawiły </a:t>
            </a:r>
            <a:r>
              <a:rPr lang="pl-PL" sz="2800" dirty="0">
                <a:solidFill>
                  <a:prstClr val="white"/>
                </a:solidFill>
                <a:latin typeface="Arial" panose="020B0604020202020204" pitchFamily="34" charset="0"/>
                <a:cs typeface="Arial" panose="020B0604020202020204" pitchFamily="34" charset="0"/>
              </a:rPr>
              <a:t>się także nowe obowiązki i kompetencje, </a:t>
            </a:r>
            <a:br>
              <a:rPr lang="pl-PL" sz="2800" dirty="0">
                <a:solidFill>
                  <a:prstClr val="white"/>
                </a:solidFill>
                <a:latin typeface="Arial" panose="020B0604020202020204" pitchFamily="34" charset="0"/>
                <a:cs typeface="Arial" panose="020B0604020202020204" pitchFamily="34" charset="0"/>
              </a:rPr>
            </a:br>
            <a:r>
              <a:rPr lang="pl-PL" sz="2800" dirty="0">
                <a:solidFill>
                  <a:prstClr val="white"/>
                </a:solidFill>
                <a:latin typeface="Arial" panose="020B0604020202020204" pitchFamily="34" charset="0"/>
                <a:cs typeface="Arial" panose="020B0604020202020204" pitchFamily="34" charset="0"/>
              </a:rPr>
              <a:t>w szczególności dla </a:t>
            </a:r>
            <a:r>
              <a:rPr lang="pl-PL" sz="2800" dirty="0" smtClean="0">
                <a:solidFill>
                  <a:prstClr val="white"/>
                </a:solidFill>
                <a:latin typeface="Arial" panose="020B0604020202020204" pitchFamily="34" charset="0"/>
                <a:cs typeface="Arial" panose="020B0604020202020204" pitchFamily="34" charset="0"/>
              </a:rPr>
              <a:t>gmin (np. pobór opłaty za zmniejszenie naturalnej retencji terenowej) .</a:t>
            </a:r>
            <a:endParaRPr lang="pl-PL" sz="28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20718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a:extLst>
              <a:ext uri="{FF2B5EF4-FFF2-40B4-BE49-F238E27FC236}">
                <a16:creationId xmlns="" xmlns:a16="http://schemas.microsoft.com/office/drawing/2014/main" id="{5CE9C3B5-31C4-458B-8F4C-02BD7987182D}"/>
              </a:ext>
            </a:extLst>
          </p:cNvPr>
          <p:cNvSpPr/>
          <p:nvPr/>
        </p:nvSpPr>
        <p:spPr>
          <a:xfrm>
            <a:off x="-604806" y="508002"/>
            <a:ext cx="2336800" cy="1252994"/>
          </a:xfrm>
          <a:prstGeom prst="rect">
            <a:avLst/>
          </a:prstGeom>
          <a:solidFill>
            <a:schemeClr val="bg1"/>
          </a:solidFill>
          <a:ln w="57150" cap="flat">
            <a:noFill/>
            <a:prstDash val="solid"/>
            <a:miter/>
          </a:ln>
        </p:spPr>
        <p:txBody>
          <a:bodyPr vert="horz" wrap="square" lIns="359953" tIns="45720" rIns="359953"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pl-PL" sz="2000" b="0" i="0" u="none" strike="noStrike" kern="0" cap="none" spc="0" normalizeH="0" baseline="0" noProof="0" dirty="0">
              <a:ln>
                <a:noFill/>
              </a:ln>
              <a:solidFill>
                <a:srgbClr val="FFFFFF"/>
              </a:solidFill>
              <a:effectLst/>
              <a:uLnTx/>
              <a:uFillTx/>
              <a:latin typeface="Arial"/>
              <a:ea typeface="+mn-ea"/>
              <a:cs typeface="+mn-cs"/>
            </a:endParaRPr>
          </a:p>
        </p:txBody>
      </p:sp>
      <p:pic>
        <p:nvPicPr>
          <p:cNvPr id="7" name="Obraz 6" descr="Obraz zawierający obiekt, zegar&#10;&#10;Opis wygenerowany przy bardzo wysokim poziomie pewności">
            <a:extLst>
              <a:ext uri="{FF2B5EF4-FFF2-40B4-BE49-F238E27FC236}">
                <a16:creationId xmlns="" xmlns:a16="http://schemas.microsoft.com/office/drawing/2014/main" id="{8512F350-E030-4E13-83B4-C3D379D44EE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04800" y="6385849"/>
            <a:ext cx="1670050" cy="209232"/>
          </a:xfrm>
          <a:prstGeom prst="rect">
            <a:avLst/>
          </a:prstGeom>
        </p:spPr>
      </p:pic>
      <p:pic>
        <p:nvPicPr>
          <p:cNvPr id="10" name="Obraz 7">
            <a:extLst>
              <a:ext uri="{FF2B5EF4-FFF2-40B4-BE49-F238E27FC236}">
                <a16:creationId xmlns="" xmlns:a16="http://schemas.microsoft.com/office/drawing/2014/main" id="{1BC948FF-ECC5-49DC-B7B4-9CAB8ED8519D}"/>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6480" t="-1017" r="41276" b="1017"/>
          <a:stretch/>
        </p:blipFill>
        <p:spPr>
          <a:xfrm>
            <a:off x="0" y="-124241"/>
            <a:ext cx="4419600" cy="6982241"/>
          </a:xfrm>
          <a:prstGeom prst="rect">
            <a:avLst/>
          </a:prstGeom>
          <a:noFill/>
          <a:ln cap="flat">
            <a:noFill/>
          </a:ln>
        </p:spPr>
      </p:pic>
      <p:sp>
        <p:nvSpPr>
          <p:cNvPr id="15" name="Prostokąt 14">
            <a:extLst>
              <a:ext uri="{FF2B5EF4-FFF2-40B4-BE49-F238E27FC236}">
                <a16:creationId xmlns="" xmlns:a16="http://schemas.microsoft.com/office/drawing/2014/main" id="{7C39F457-4BFA-43E6-B356-792E15D21355}"/>
              </a:ext>
            </a:extLst>
          </p:cNvPr>
          <p:cNvSpPr/>
          <p:nvPr/>
        </p:nvSpPr>
        <p:spPr>
          <a:xfrm>
            <a:off x="0" y="5882619"/>
            <a:ext cx="2108200" cy="410703"/>
          </a:xfrm>
          <a:prstGeom prst="rect">
            <a:avLst/>
          </a:prstGeom>
          <a:solidFill>
            <a:schemeClr val="accent1"/>
          </a:solidFill>
          <a:ln w="57150" cap="flat">
            <a:noFill/>
            <a:prstDash val="solid"/>
            <a:miter/>
          </a:ln>
        </p:spPr>
        <p:txBody>
          <a:bodyPr vert="horz" wrap="square" lIns="0" tIns="45720" rIns="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Art.  423 nPW</a:t>
            </a:r>
          </a:p>
        </p:txBody>
      </p:sp>
      <p:sp>
        <p:nvSpPr>
          <p:cNvPr id="18" name="Prostokąt 14">
            <a:extLst>
              <a:ext uri="{FF2B5EF4-FFF2-40B4-BE49-F238E27FC236}">
                <a16:creationId xmlns="" xmlns:a16="http://schemas.microsoft.com/office/drawing/2014/main" id="{A3EF06C3-822A-4A80-BA30-52184F906B62}"/>
              </a:ext>
            </a:extLst>
          </p:cNvPr>
          <p:cNvSpPr/>
          <p:nvPr/>
        </p:nvSpPr>
        <p:spPr>
          <a:xfrm>
            <a:off x="4597401" y="962088"/>
            <a:ext cx="7077526" cy="1133412"/>
          </a:xfrm>
          <a:prstGeom prst="rect">
            <a:avLst/>
          </a:prstGeom>
          <a:solidFill>
            <a:srgbClr val="FFFFFF"/>
          </a:solidFill>
          <a:ln w="12700" cap="flat">
            <a:solidFill>
              <a:schemeClr val="accent1"/>
            </a:solidFill>
            <a:prstDash val="solid"/>
            <a:miter/>
          </a:ln>
        </p:spPr>
        <p:txBody>
          <a:bodyPr vert="horz" wrap="square" lIns="96000" tIns="0" rIns="96000" bIns="0" anchor="ctr" anchorCtr="0" compatLnSpc="1">
            <a:noAutofit/>
          </a:bodyPr>
          <a:lstStyle/>
          <a:p>
            <a:pPr lvl="0" algn="just" eaLnBrk="1" fontAlgn="auto" hangingPunct="1">
              <a:spcBef>
                <a:spcPts val="0"/>
              </a:spcBef>
              <a:spcAft>
                <a:spcPts val="0"/>
              </a:spcAft>
              <a:defRPr sz="1800" b="0" i="0" u="none" strike="noStrike" kern="0" cap="none" spc="0" baseline="0">
                <a:solidFill>
                  <a:srgbClr val="000000"/>
                </a:solidFill>
                <a:uFillTx/>
              </a:defRPr>
            </a:pPr>
            <a:r>
              <a:rPr lang="pl-PL" kern="0" dirty="0">
                <a:solidFill>
                  <a:srgbClr val="6D6E71"/>
                </a:solidFill>
                <a:latin typeface="Arial" panose="020B0604020202020204" pitchFamily="34" charset="0"/>
                <a:cs typeface="Arial" panose="020B0604020202020204" pitchFamily="34" charset="0"/>
              </a:rPr>
              <a:t>1. Zgłoszenia wodnoprawnego należy dokonać </a:t>
            </a:r>
            <a:r>
              <a:rPr lang="pl-PL" b="1" kern="0" dirty="0">
                <a:solidFill>
                  <a:srgbClr val="A43757"/>
                </a:solidFill>
                <a:latin typeface="Arial" panose="020B0604020202020204" pitchFamily="34" charset="0"/>
                <a:cs typeface="Arial" panose="020B0604020202020204" pitchFamily="34" charset="0"/>
              </a:rPr>
              <a:t>przed terminem zamierzonego rozpoczęcia wykonywania czynności, robót lub urządzeń wodnych.</a:t>
            </a:r>
            <a:endParaRPr kumimoji="0" lang="pl-PL" sz="1800" b="1" i="0" u="none" strike="noStrike" kern="0" cap="none" spc="0" normalizeH="0" baseline="0" noProof="0" dirty="0">
              <a:ln>
                <a:noFill/>
              </a:ln>
              <a:solidFill>
                <a:srgbClr val="A43757"/>
              </a:solidFill>
              <a:effectLst/>
              <a:uLnTx/>
              <a:uFillTx/>
              <a:latin typeface="Arial" panose="020B0604020202020204" pitchFamily="34" charset="0"/>
              <a:cs typeface="Arial" panose="020B0604020202020204" pitchFamily="34" charset="0"/>
            </a:endParaRPr>
          </a:p>
        </p:txBody>
      </p:sp>
      <p:sp>
        <p:nvSpPr>
          <p:cNvPr id="13" name="Strzałka: w dół 13">
            <a:extLst>
              <a:ext uri="{FF2B5EF4-FFF2-40B4-BE49-F238E27FC236}">
                <a16:creationId xmlns="" xmlns:a16="http://schemas.microsoft.com/office/drawing/2014/main" id="{0950012E-B29E-455D-8DAA-36F90D458E08}"/>
              </a:ext>
            </a:extLst>
          </p:cNvPr>
          <p:cNvSpPr/>
          <p:nvPr/>
        </p:nvSpPr>
        <p:spPr>
          <a:xfrm>
            <a:off x="8182426" y="3099474"/>
            <a:ext cx="533400" cy="416143"/>
          </a:xfrm>
          <a:prstGeom prst="downArrow">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Prostokąt 14">
            <a:extLst>
              <a:ext uri="{FF2B5EF4-FFF2-40B4-BE49-F238E27FC236}">
                <a16:creationId xmlns="" xmlns:a16="http://schemas.microsoft.com/office/drawing/2014/main" id="{A3EF06C3-822A-4A80-BA30-52184F906B62}"/>
              </a:ext>
            </a:extLst>
          </p:cNvPr>
          <p:cNvSpPr/>
          <p:nvPr/>
        </p:nvSpPr>
        <p:spPr>
          <a:xfrm>
            <a:off x="4597401" y="2189532"/>
            <a:ext cx="7077526" cy="2791108"/>
          </a:xfrm>
          <a:prstGeom prst="rect">
            <a:avLst/>
          </a:prstGeom>
          <a:solidFill>
            <a:srgbClr val="FFFFFF"/>
          </a:solidFill>
          <a:ln w="12700" cap="flat">
            <a:solidFill>
              <a:schemeClr val="accent1"/>
            </a:solidFill>
            <a:prstDash val="solid"/>
            <a:miter/>
          </a:ln>
        </p:spPr>
        <p:txBody>
          <a:bodyPr vert="horz" wrap="square" lIns="96000" tIns="0" rIns="96000" bIns="0" anchor="ctr" anchorCtr="0" compatLnSpc="1">
            <a:noAutofit/>
          </a:bodyPr>
          <a:lstStyle/>
          <a:p>
            <a:pPr lvl="0" algn="just" eaLnBrk="1" fontAlgn="auto" hangingPunct="1">
              <a:spcBef>
                <a:spcPts val="0"/>
              </a:spcBef>
              <a:spcAft>
                <a:spcPts val="0"/>
              </a:spcAft>
              <a:defRPr sz="1800" b="0" i="0" u="none" strike="noStrike" kern="0" cap="none" spc="0" baseline="0">
                <a:solidFill>
                  <a:srgbClr val="000000"/>
                </a:solidFill>
                <a:uFillTx/>
              </a:defRPr>
            </a:pPr>
            <a:r>
              <a:rPr lang="pl-PL" kern="0" dirty="0">
                <a:solidFill>
                  <a:srgbClr val="6D6E71"/>
                </a:solidFill>
                <a:latin typeface="Arial" panose="020B0604020202020204" pitchFamily="34" charset="0"/>
                <a:cs typeface="Arial" panose="020B0604020202020204" pitchFamily="34" charset="0"/>
              </a:rPr>
              <a:t>2. Do wykonywania czynności, robót lub urządzeń wodnych podlegających obowiązkowi zgłoszenia wodnoprawnego można przystąpić, jeżeli </a:t>
            </a:r>
            <a:r>
              <a:rPr lang="pl-PL" b="1" kern="0" dirty="0">
                <a:solidFill>
                  <a:srgbClr val="A43757"/>
                </a:solidFill>
                <a:latin typeface="Arial" panose="020B0604020202020204" pitchFamily="34" charset="0"/>
                <a:cs typeface="Arial" panose="020B0604020202020204" pitchFamily="34" charset="0"/>
              </a:rPr>
              <a:t>w terminie 30 dni </a:t>
            </a:r>
            <a:r>
              <a:rPr lang="pl-PL" kern="0" dirty="0">
                <a:solidFill>
                  <a:srgbClr val="6D6E71"/>
                </a:solidFill>
                <a:latin typeface="Arial" panose="020B0604020202020204" pitchFamily="34" charset="0"/>
                <a:cs typeface="Arial" panose="020B0604020202020204" pitchFamily="34" charset="0"/>
              </a:rPr>
              <a:t>od dnia doręczenia zgłoszenia organ właściwy w sprawach zgłoszeń wodnoprawnych </a:t>
            </a:r>
            <a:r>
              <a:rPr lang="pl-PL" b="1" kern="0" dirty="0">
                <a:solidFill>
                  <a:srgbClr val="A43757"/>
                </a:solidFill>
                <a:latin typeface="Arial" panose="020B0604020202020204" pitchFamily="34" charset="0"/>
                <a:cs typeface="Arial" panose="020B0604020202020204" pitchFamily="34" charset="0"/>
              </a:rPr>
              <a:t>nie wniesie, w drodze decyzji, sprzeciwu </a:t>
            </a:r>
            <a:r>
              <a:rPr lang="pl-PL" kern="0" dirty="0">
                <a:solidFill>
                  <a:srgbClr val="6D6E71"/>
                </a:solidFill>
                <a:latin typeface="Arial" panose="020B0604020202020204" pitchFamily="34" charset="0"/>
                <a:cs typeface="Arial" panose="020B0604020202020204" pitchFamily="34" charset="0"/>
              </a:rPr>
              <a:t>i nie później niż </a:t>
            </a:r>
            <a:r>
              <a:rPr lang="pl-PL" b="1" kern="0" dirty="0">
                <a:solidFill>
                  <a:srgbClr val="6D6E71"/>
                </a:solidFill>
                <a:latin typeface="Arial" panose="020B0604020202020204" pitchFamily="34" charset="0"/>
                <a:cs typeface="Arial" panose="020B0604020202020204" pitchFamily="34" charset="0"/>
              </a:rPr>
              <a:t>po upływie 3 lat </a:t>
            </a:r>
            <a:r>
              <a:rPr lang="pl-PL" kern="0" dirty="0">
                <a:solidFill>
                  <a:srgbClr val="6D6E71"/>
                </a:solidFill>
                <a:latin typeface="Arial" panose="020B0604020202020204" pitchFamily="34" charset="0"/>
                <a:cs typeface="Arial" panose="020B0604020202020204" pitchFamily="34" charset="0"/>
              </a:rPr>
              <a:t>od określonego w zgłoszeniu terminu ich rozpoczęcia. Dokonanie zgłoszenia wodnoprawnego nie zwalnia z obowiązku uzyskania uzgodnień i decyzji wymaganych na podstawie przepisów odrębnych.</a:t>
            </a:r>
            <a:endParaRPr kumimoji="0" lang="pl-PL" sz="1800" b="0" i="0" u="none" strike="noStrike" kern="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endParaRPr>
          </a:p>
        </p:txBody>
      </p:sp>
      <p:sp>
        <p:nvSpPr>
          <p:cNvPr id="9" name="Prostokąt 14">
            <a:extLst>
              <a:ext uri="{FF2B5EF4-FFF2-40B4-BE49-F238E27FC236}">
                <a16:creationId xmlns="" xmlns:a16="http://schemas.microsoft.com/office/drawing/2014/main" id="{1AD757F6-0B62-4815-9D14-036C1A48365F}"/>
              </a:ext>
            </a:extLst>
          </p:cNvPr>
          <p:cNvSpPr/>
          <p:nvPr/>
        </p:nvSpPr>
        <p:spPr>
          <a:xfrm>
            <a:off x="4597401" y="162184"/>
            <a:ext cx="7077526" cy="628843"/>
          </a:xfrm>
          <a:prstGeom prst="rect">
            <a:avLst/>
          </a:prstGeom>
          <a:solidFill>
            <a:srgbClr val="A43757"/>
          </a:solidFill>
          <a:ln w="12700" cap="flat">
            <a:solidFill>
              <a:schemeClr val="accent1"/>
            </a:solidFill>
            <a:prstDash val="solid"/>
            <a:miter/>
          </a:ln>
        </p:spPr>
        <p:txBody>
          <a:bodyPr vert="horz" wrap="square" lIns="96000" tIns="0" rIns="96000" bIns="0" anchor="ctr" anchorCtr="0" compatLnSpc="1">
            <a:noAutofit/>
          </a:bodyPr>
          <a:lstStyle/>
          <a:p>
            <a:pPr lvl="0" algn="ctr" eaLnBrk="1" fontAlgn="auto" hangingPunct="1">
              <a:spcBef>
                <a:spcPts val="0"/>
              </a:spcBef>
              <a:spcAft>
                <a:spcPts val="0"/>
              </a:spcAft>
              <a:defRPr sz="1800" b="0" i="0" u="none" strike="noStrike" kern="0" cap="none" spc="0" baseline="0">
                <a:solidFill>
                  <a:srgbClr val="000000"/>
                </a:solidFill>
                <a:uFillTx/>
              </a:defRPr>
            </a:pPr>
            <a:r>
              <a:rPr lang="pl-PL" b="1" kern="0" dirty="0">
                <a:solidFill>
                  <a:schemeClr val="bg1"/>
                </a:solidFill>
                <a:latin typeface="Arial" panose="020B0604020202020204" pitchFamily="34" charset="0"/>
                <a:cs typeface="Arial" panose="020B0604020202020204" pitchFamily="34" charset="0"/>
              </a:rPr>
              <a:t>TERMIN </a:t>
            </a:r>
            <a:br>
              <a:rPr lang="pl-PL" b="1" kern="0" dirty="0">
                <a:solidFill>
                  <a:schemeClr val="bg1"/>
                </a:solidFill>
                <a:latin typeface="Arial" panose="020B0604020202020204" pitchFamily="34" charset="0"/>
                <a:cs typeface="Arial" panose="020B0604020202020204" pitchFamily="34" charset="0"/>
              </a:rPr>
            </a:br>
            <a:r>
              <a:rPr lang="pl-PL" sz="1400" kern="0" dirty="0">
                <a:solidFill>
                  <a:schemeClr val="bg1"/>
                </a:solidFill>
                <a:latin typeface="Arial" panose="020B0604020202020204" pitchFamily="34" charset="0"/>
                <a:cs typeface="Arial" panose="020B0604020202020204" pitchFamily="34" charset="0"/>
              </a:rPr>
              <a:t>DOKONANIA ZGŁOSZENIA WODNOPRAWNEGO</a:t>
            </a:r>
            <a:endParaRPr kumimoji="0" lang="pl-PL" sz="140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2" name="Prostokąt 14">
            <a:extLst>
              <a:ext uri="{FF2B5EF4-FFF2-40B4-BE49-F238E27FC236}">
                <a16:creationId xmlns="" xmlns:a16="http://schemas.microsoft.com/office/drawing/2014/main" id="{095E9AA9-5B10-4D21-AD35-8EB3596DD123}"/>
              </a:ext>
            </a:extLst>
          </p:cNvPr>
          <p:cNvSpPr/>
          <p:nvPr/>
        </p:nvSpPr>
        <p:spPr>
          <a:xfrm>
            <a:off x="4597401" y="5146444"/>
            <a:ext cx="7077526" cy="1343255"/>
          </a:xfrm>
          <a:prstGeom prst="rect">
            <a:avLst/>
          </a:prstGeom>
          <a:solidFill>
            <a:srgbClr val="FFFFFF"/>
          </a:solidFill>
          <a:ln w="12700" cap="flat">
            <a:solidFill>
              <a:schemeClr val="accent1"/>
            </a:solidFill>
            <a:prstDash val="solid"/>
            <a:miter/>
          </a:ln>
        </p:spPr>
        <p:txBody>
          <a:bodyPr vert="horz" wrap="square" lIns="96000" tIns="0" rIns="96000" bIns="0" anchor="ctr" anchorCtr="0" compatLnSpc="1">
            <a:noAutofit/>
          </a:bodyPr>
          <a:lstStyle/>
          <a:p>
            <a:pPr lvl="0" algn="just" eaLnBrk="1" fontAlgn="auto" hangingPunct="1">
              <a:spcBef>
                <a:spcPts val="0"/>
              </a:spcBef>
              <a:spcAft>
                <a:spcPts val="0"/>
              </a:spcAft>
              <a:defRPr sz="1800" b="0" i="0" u="none" strike="noStrike" kern="0" cap="none" spc="0" baseline="0">
                <a:solidFill>
                  <a:srgbClr val="000000"/>
                </a:solidFill>
                <a:uFillTx/>
              </a:defRPr>
            </a:pPr>
            <a:r>
              <a:rPr lang="pl-PL" kern="0" dirty="0">
                <a:solidFill>
                  <a:srgbClr val="6D6E71"/>
                </a:solidFill>
                <a:latin typeface="Arial" panose="020B0604020202020204" pitchFamily="34" charset="0"/>
                <a:cs typeface="Arial" panose="020B0604020202020204" pitchFamily="34" charset="0"/>
              </a:rPr>
              <a:t>3. Po upływie 3 lat od określonego w zgłoszeniu wodnoprawnym terminu rozpoczęcia czynności, robót lub urządzeń wodnych podlegających obowiązkowi zgłoszenia wodnoprawnego, zgłoszenie wodnoprawne staje się bezprzedmiotowe.</a:t>
            </a:r>
            <a:endParaRPr kumimoji="0" lang="pl-PL" sz="1800" b="1" i="0" u="none" strike="noStrike" kern="0" cap="none" spc="0" normalizeH="0" baseline="0" noProof="0" dirty="0">
              <a:ln>
                <a:noFill/>
              </a:ln>
              <a:solidFill>
                <a:srgbClr val="A43757"/>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8111415"/>
      </p:ext>
    </p:extLst>
  </p:cSld>
  <p:clrMapOvr>
    <a:masterClrMapping/>
  </p:clrMapOvr>
  <p:transition spd="slow">
    <p:push dir="u"/>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 xmlns:a16="http://schemas.microsoft.com/office/drawing/2014/main" id="{4AC08538-A38E-421F-9046-F8729287EB28}"/>
              </a:ext>
            </a:extLst>
          </p:cNvPr>
          <p:cNvSpPr/>
          <p:nvPr/>
        </p:nvSpPr>
        <p:spPr>
          <a:xfrm>
            <a:off x="-455711" y="181472"/>
            <a:ext cx="6051682" cy="1851752"/>
          </a:xfrm>
          <a:prstGeom prst="rect">
            <a:avLst/>
          </a:prstGeom>
          <a:solidFill>
            <a:schemeClr val="bg1"/>
          </a:solidFill>
          <a:ln w="12701" cap="flat">
            <a:noFill/>
            <a:prstDash val="solid"/>
            <a:miter/>
          </a:ln>
        </p:spPr>
        <p:txBody>
          <a:bodyPr vert="horz" wrap="square" lIns="288000" tIns="45720" rIns="396000" bIns="45720" anchor="ctr" anchorCtr="0" compatLnSpc="1">
            <a:noAutofit/>
          </a:bodyPr>
          <a:lstStyle/>
          <a:p>
            <a:pPr lvl="0" algn="just" eaLnBrk="1" fontAlgn="auto" hangingPunct="1">
              <a:spcBef>
                <a:spcPts val="0"/>
              </a:spcBef>
              <a:spcAft>
                <a:spcPts val="0"/>
              </a:spcAft>
              <a:buSzPct val="100000"/>
              <a:defRPr sz="1800" b="0" i="0" u="none" strike="noStrike" kern="0" cap="none" spc="0" baseline="0">
                <a:solidFill>
                  <a:srgbClr val="000000"/>
                </a:solidFill>
                <a:uFillTx/>
              </a:defRPr>
            </a:pPr>
            <a:endParaRPr kumimoji="0" lang="pl-PL" sz="1600" i="0" u="none" strike="noStrike" kern="0" cap="none" spc="0" normalizeH="0" baseline="0" noProof="0" dirty="0">
              <a:ln>
                <a:noFill/>
              </a:ln>
              <a:solidFill>
                <a:srgbClr val="6D6E71"/>
              </a:solidFill>
              <a:effectLst/>
              <a:uLnTx/>
              <a:uFillTx/>
              <a:latin typeface="Arial" panose="020B0604020202020204" pitchFamily="34" charset="0"/>
              <a:cs typeface="Arial" panose="020B0604020202020204" pitchFamily="34" charset="0"/>
            </a:endParaRPr>
          </a:p>
        </p:txBody>
      </p:sp>
      <p:sp>
        <p:nvSpPr>
          <p:cNvPr id="14" name="Strzałka: w dół 13">
            <a:extLst>
              <a:ext uri="{FF2B5EF4-FFF2-40B4-BE49-F238E27FC236}">
                <a16:creationId xmlns="" xmlns:a16="http://schemas.microsoft.com/office/drawing/2014/main" id="{0950012E-B29E-455D-8DAA-36F90D458E08}"/>
              </a:ext>
            </a:extLst>
          </p:cNvPr>
          <p:cNvSpPr/>
          <p:nvPr/>
        </p:nvSpPr>
        <p:spPr>
          <a:xfrm>
            <a:off x="3127441" y="1494261"/>
            <a:ext cx="1066800" cy="832286"/>
          </a:xfrm>
          <a:prstGeom prst="downArrow">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Obraz 1"/>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r="47303"/>
          <a:stretch/>
        </p:blipFill>
        <p:spPr>
          <a:xfrm>
            <a:off x="7061200" y="822"/>
            <a:ext cx="5442044" cy="6884673"/>
          </a:xfrm>
          <a:prstGeom prst="rect">
            <a:avLst/>
          </a:prstGeom>
        </p:spPr>
      </p:pic>
      <p:sp>
        <p:nvSpPr>
          <p:cNvPr id="10" name="Prostokąt 9">
            <a:extLst>
              <a:ext uri="{FF2B5EF4-FFF2-40B4-BE49-F238E27FC236}">
                <a16:creationId xmlns="" xmlns:a16="http://schemas.microsoft.com/office/drawing/2014/main" id="{A1A9C36A-7D5A-4B28-9570-00F814834FFD}"/>
              </a:ext>
            </a:extLst>
          </p:cNvPr>
          <p:cNvSpPr/>
          <p:nvPr/>
        </p:nvSpPr>
        <p:spPr>
          <a:xfrm>
            <a:off x="635001" y="2326548"/>
            <a:ext cx="6051682" cy="2345363"/>
          </a:xfrm>
          <a:prstGeom prst="rect">
            <a:avLst/>
          </a:prstGeom>
          <a:solidFill>
            <a:schemeClr val="bg1"/>
          </a:solidFill>
          <a:ln w="12701" cap="flat">
            <a:solidFill>
              <a:schemeClr val="accent1"/>
            </a:solidFill>
            <a:prstDash val="solid"/>
            <a:miter/>
          </a:ln>
        </p:spPr>
        <p:txBody>
          <a:bodyPr vert="horz" wrap="square" lIns="288000" tIns="45720" rIns="396000" bIns="45720" anchor="ctr" anchorCtr="0" compatLnSpc="1">
            <a:noAutofit/>
          </a:bodyPr>
          <a:lstStyle/>
          <a:p>
            <a:pPr lvl="0" algn="just" eaLnBrk="1" fontAlgn="auto" hangingPunct="1">
              <a:spcBef>
                <a:spcPts val="0"/>
              </a:spcBef>
              <a:spcAft>
                <a:spcPts val="0"/>
              </a:spcAft>
              <a:buSzPct val="100000"/>
              <a:defRPr sz="1800" b="0" i="0" u="none" strike="noStrike" kern="0" cap="none" spc="0" baseline="0">
                <a:solidFill>
                  <a:srgbClr val="000000"/>
                </a:solidFill>
                <a:uFillTx/>
              </a:defRPr>
            </a:pPr>
            <a:r>
              <a:rPr lang="pl-PL" kern="0" dirty="0">
                <a:solidFill>
                  <a:srgbClr val="6D6E71"/>
                </a:solidFill>
                <a:latin typeface="Arial" panose="020B0604020202020204" pitchFamily="34" charset="0"/>
                <a:cs typeface="Arial" panose="020B0604020202020204" pitchFamily="34" charset="0"/>
              </a:rPr>
              <a:t>4. W przypadku konieczności uzupełnienia zgłoszenia wodnoprawnego organ właściwy </a:t>
            </a:r>
            <a:br>
              <a:rPr lang="pl-PL" kern="0" dirty="0">
                <a:solidFill>
                  <a:srgbClr val="6D6E71"/>
                </a:solidFill>
                <a:latin typeface="Arial" panose="020B0604020202020204" pitchFamily="34" charset="0"/>
                <a:cs typeface="Arial" panose="020B0604020202020204" pitchFamily="34" charset="0"/>
              </a:rPr>
            </a:br>
            <a:r>
              <a:rPr lang="pl-PL" kern="0" dirty="0">
                <a:solidFill>
                  <a:srgbClr val="6D6E71"/>
                </a:solidFill>
                <a:latin typeface="Arial" panose="020B0604020202020204" pitchFamily="34" charset="0"/>
                <a:cs typeface="Arial" panose="020B0604020202020204" pitchFamily="34" charset="0"/>
              </a:rPr>
              <a:t>w sprawach zgłoszeń wodnoprawnych nakłada, w drodze postanowienia, na zgłaszającego obowiązek uzupełnienia, w określonym terminie, brakujących dokumentów lub informacji, a w przypadku ich nieuzupełnienia - wnosi sprzeciw, w drodze decyzji.</a:t>
            </a:r>
          </a:p>
        </p:txBody>
      </p:sp>
      <p:sp>
        <p:nvSpPr>
          <p:cNvPr id="11" name="Prostokąt 10">
            <a:extLst>
              <a:ext uri="{FF2B5EF4-FFF2-40B4-BE49-F238E27FC236}">
                <a16:creationId xmlns="" xmlns:a16="http://schemas.microsoft.com/office/drawing/2014/main" id="{9326A3E1-2672-4DF0-A32B-3ECBA34F7479}"/>
              </a:ext>
            </a:extLst>
          </p:cNvPr>
          <p:cNvSpPr/>
          <p:nvPr/>
        </p:nvSpPr>
        <p:spPr>
          <a:xfrm>
            <a:off x="635000" y="647700"/>
            <a:ext cx="6051682" cy="1029458"/>
          </a:xfrm>
          <a:prstGeom prst="rect">
            <a:avLst/>
          </a:prstGeom>
          <a:solidFill>
            <a:srgbClr val="A43757"/>
          </a:solidFill>
          <a:ln w="12701" cap="flat">
            <a:solidFill>
              <a:schemeClr val="accent1"/>
            </a:solidFill>
            <a:prstDash val="solid"/>
            <a:miter/>
          </a:ln>
        </p:spPr>
        <p:txBody>
          <a:bodyPr vert="horz" wrap="square" lIns="288000" tIns="45720" rIns="396000" bIns="45720" anchor="ctr" anchorCtr="0" compatLnSpc="1">
            <a:noAutofit/>
          </a:bodyPr>
          <a:lstStyle/>
          <a:p>
            <a:pPr marL="0" marR="0" lvl="0" indent="0" algn="ctr" defTabSz="914400" rtl="0" eaLnBrk="1" fontAlgn="auto" latinLnBrk="0" hangingPunct="1">
              <a:lnSpc>
                <a:spcPct val="100000"/>
              </a:lnSpc>
              <a:spcBef>
                <a:spcPts val="0"/>
              </a:spcBef>
              <a:spcAft>
                <a:spcPts val="0"/>
              </a:spcAft>
              <a:buClrTx/>
              <a:buSzPct val="100000"/>
              <a:buFontTx/>
              <a:buNone/>
              <a:tabLst/>
              <a:defRPr sz="1800" b="0" i="0" u="none" strike="noStrike" kern="0" cap="none" spc="0" baseline="0">
                <a:solidFill>
                  <a:srgbClr val="000000"/>
                </a:solidFill>
                <a:uFillTx/>
              </a:defRPr>
            </a:pPr>
            <a:r>
              <a:rPr kumimoji="0" lang="pl-PL" sz="24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UZUPEŁNIENIE </a:t>
            </a:r>
          </a:p>
          <a:p>
            <a:pPr marL="0" marR="0" lvl="0" indent="0" algn="ctr" defTabSz="914400" rtl="0" eaLnBrk="1" fontAlgn="auto" latinLnBrk="0" hangingPunct="1">
              <a:lnSpc>
                <a:spcPct val="100000"/>
              </a:lnSpc>
              <a:spcBef>
                <a:spcPts val="0"/>
              </a:spcBef>
              <a:spcAft>
                <a:spcPts val="0"/>
              </a:spcAft>
              <a:buClrTx/>
              <a:buSzPct val="100000"/>
              <a:buFontTx/>
              <a:buNone/>
              <a:tabLst/>
              <a:defRPr sz="1800" b="0" i="0" u="none" strike="noStrike" kern="0" cap="none" spc="0" baseline="0">
                <a:solidFill>
                  <a:srgbClr val="000000"/>
                </a:solidFill>
                <a:uFillTx/>
              </a:defRPr>
            </a:pPr>
            <a:r>
              <a:rPr lang="pl-PL" sz="2400" kern="0" dirty="0">
                <a:solidFill>
                  <a:schemeClr val="bg1"/>
                </a:solidFill>
                <a:latin typeface="Arial" panose="020B0604020202020204" pitchFamily="34" charset="0"/>
                <a:cs typeface="Arial" panose="020B0604020202020204" pitchFamily="34" charset="0"/>
              </a:rPr>
              <a:t>ZGŁOSZENIA WODNOPRAWNEGO </a:t>
            </a:r>
            <a:endParaRPr kumimoji="0" lang="pl-PL"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9" name="Prostokąt 8">
            <a:extLst>
              <a:ext uri="{FF2B5EF4-FFF2-40B4-BE49-F238E27FC236}">
                <a16:creationId xmlns="" xmlns:a16="http://schemas.microsoft.com/office/drawing/2014/main" id="{29ED31DC-344C-43DA-B219-BBFFADE5D3A9}"/>
              </a:ext>
            </a:extLst>
          </p:cNvPr>
          <p:cNvSpPr/>
          <p:nvPr/>
        </p:nvSpPr>
        <p:spPr>
          <a:xfrm>
            <a:off x="7674022" y="5956300"/>
            <a:ext cx="2108200" cy="410703"/>
          </a:xfrm>
          <a:prstGeom prst="rect">
            <a:avLst/>
          </a:prstGeom>
          <a:solidFill>
            <a:schemeClr val="accent1"/>
          </a:solidFill>
          <a:ln w="57150" cap="flat">
            <a:noFill/>
            <a:prstDash val="solid"/>
            <a:miter/>
          </a:ln>
        </p:spPr>
        <p:txBody>
          <a:bodyPr vert="horz" wrap="square" lIns="0" tIns="45720" rIns="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Art.  423 nPW</a:t>
            </a:r>
          </a:p>
        </p:txBody>
      </p:sp>
      <p:sp>
        <p:nvSpPr>
          <p:cNvPr id="12" name="Prostokąt 11">
            <a:extLst>
              <a:ext uri="{FF2B5EF4-FFF2-40B4-BE49-F238E27FC236}">
                <a16:creationId xmlns="" xmlns:a16="http://schemas.microsoft.com/office/drawing/2014/main" id="{C91E9B1F-F4B5-4354-B7B8-0999A29A2371}"/>
              </a:ext>
            </a:extLst>
          </p:cNvPr>
          <p:cNvSpPr/>
          <p:nvPr/>
        </p:nvSpPr>
        <p:spPr>
          <a:xfrm>
            <a:off x="635000" y="4965235"/>
            <a:ext cx="6051682" cy="904148"/>
          </a:xfrm>
          <a:prstGeom prst="rect">
            <a:avLst/>
          </a:prstGeom>
          <a:solidFill>
            <a:schemeClr val="bg1"/>
          </a:solidFill>
          <a:ln w="12701" cap="flat">
            <a:solidFill>
              <a:schemeClr val="accent1"/>
            </a:solidFill>
            <a:prstDash val="sysDash"/>
            <a:miter/>
          </a:ln>
        </p:spPr>
        <p:txBody>
          <a:bodyPr vert="horz" wrap="square" lIns="288000" tIns="45720" rIns="396000" bIns="45720" anchor="ctr" anchorCtr="0" compatLnSpc="1">
            <a:noAutofit/>
          </a:bodyPr>
          <a:lstStyle/>
          <a:p>
            <a:pPr lvl="0" algn="just" eaLnBrk="1" fontAlgn="auto" hangingPunct="1">
              <a:spcBef>
                <a:spcPts val="0"/>
              </a:spcBef>
              <a:spcAft>
                <a:spcPts val="0"/>
              </a:spcAft>
              <a:buSzPct val="100000"/>
              <a:defRPr sz="1800" b="0" i="0" u="none" strike="noStrike" kern="0" cap="none" spc="0" baseline="0">
                <a:solidFill>
                  <a:srgbClr val="000000"/>
                </a:solidFill>
                <a:uFillTx/>
              </a:defRPr>
            </a:pPr>
            <a:r>
              <a:rPr lang="pl-PL" kern="0" dirty="0">
                <a:solidFill>
                  <a:srgbClr val="6D6E71"/>
                </a:solidFill>
                <a:latin typeface="Arial" panose="020B0604020202020204" pitchFamily="34" charset="0"/>
                <a:cs typeface="Arial" panose="020B0604020202020204" pitchFamily="34" charset="0"/>
              </a:rPr>
              <a:t>Nałożenie obowiązku, o którym mowa w ust. 4, przerywa bieg terminu, o którym mowa w ust. 2.</a:t>
            </a:r>
          </a:p>
        </p:txBody>
      </p:sp>
    </p:spTree>
    <p:extLst>
      <p:ext uri="{BB962C8B-B14F-4D97-AF65-F5344CB8AC3E}">
        <p14:creationId xmlns:p14="http://schemas.microsoft.com/office/powerpoint/2010/main" val="4076075841"/>
      </p:ext>
    </p:extLst>
  </p:cSld>
  <p:clrMapOvr>
    <a:masterClrMapping/>
  </p:clrMapOvr>
  <p:transition spd="slow">
    <p:push dir="u"/>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a:extLst>
              <a:ext uri="{FF2B5EF4-FFF2-40B4-BE49-F238E27FC236}">
                <a16:creationId xmlns="" xmlns:a16="http://schemas.microsoft.com/office/drawing/2014/main" id="{5CE9C3B5-31C4-458B-8F4C-02BD7987182D}"/>
              </a:ext>
            </a:extLst>
          </p:cNvPr>
          <p:cNvSpPr/>
          <p:nvPr/>
        </p:nvSpPr>
        <p:spPr>
          <a:xfrm>
            <a:off x="-604806" y="508002"/>
            <a:ext cx="2336800" cy="1252994"/>
          </a:xfrm>
          <a:prstGeom prst="rect">
            <a:avLst/>
          </a:prstGeom>
          <a:solidFill>
            <a:schemeClr val="bg1"/>
          </a:solidFill>
          <a:ln w="57150" cap="flat">
            <a:noFill/>
            <a:prstDash val="solid"/>
            <a:miter/>
          </a:ln>
        </p:spPr>
        <p:txBody>
          <a:bodyPr vert="horz" wrap="square" lIns="359953" tIns="45720" rIns="359953"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pl-PL" sz="2000" b="0" i="0" u="none" strike="noStrike" kern="0" cap="none" spc="0" normalizeH="0" baseline="0" noProof="0" dirty="0">
              <a:ln>
                <a:noFill/>
              </a:ln>
              <a:solidFill>
                <a:srgbClr val="FFFFFF"/>
              </a:solidFill>
              <a:effectLst/>
              <a:uLnTx/>
              <a:uFillTx/>
              <a:latin typeface="Arial"/>
              <a:ea typeface="+mn-ea"/>
              <a:cs typeface="+mn-cs"/>
            </a:endParaRPr>
          </a:p>
        </p:txBody>
      </p:sp>
      <p:pic>
        <p:nvPicPr>
          <p:cNvPr id="7" name="Obraz 6" descr="Obraz zawierający obiekt, zegar&#10;&#10;Opis wygenerowany przy bardzo wysokim poziomie pewności">
            <a:extLst>
              <a:ext uri="{FF2B5EF4-FFF2-40B4-BE49-F238E27FC236}">
                <a16:creationId xmlns="" xmlns:a16="http://schemas.microsoft.com/office/drawing/2014/main" id="{8512F350-E030-4E13-83B4-C3D379D44EE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04800" y="6385849"/>
            <a:ext cx="1670050" cy="209232"/>
          </a:xfrm>
          <a:prstGeom prst="rect">
            <a:avLst/>
          </a:prstGeom>
        </p:spPr>
      </p:pic>
      <p:pic>
        <p:nvPicPr>
          <p:cNvPr id="10" name="Obraz 7">
            <a:extLst>
              <a:ext uri="{FF2B5EF4-FFF2-40B4-BE49-F238E27FC236}">
                <a16:creationId xmlns="" xmlns:a16="http://schemas.microsoft.com/office/drawing/2014/main" id="{1BC948FF-ECC5-49DC-B7B4-9CAB8ED8519D}"/>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6480" t="-1017" r="41276" b="1017"/>
          <a:stretch/>
        </p:blipFill>
        <p:spPr>
          <a:xfrm>
            <a:off x="0" y="-124241"/>
            <a:ext cx="4419600" cy="6982241"/>
          </a:xfrm>
          <a:prstGeom prst="rect">
            <a:avLst/>
          </a:prstGeom>
          <a:noFill/>
          <a:ln cap="flat">
            <a:noFill/>
          </a:ln>
        </p:spPr>
      </p:pic>
      <p:sp>
        <p:nvSpPr>
          <p:cNvPr id="15" name="Prostokąt 14">
            <a:extLst>
              <a:ext uri="{FF2B5EF4-FFF2-40B4-BE49-F238E27FC236}">
                <a16:creationId xmlns="" xmlns:a16="http://schemas.microsoft.com/office/drawing/2014/main" id="{7C39F457-4BFA-43E6-B356-792E15D21355}"/>
              </a:ext>
            </a:extLst>
          </p:cNvPr>
          <p:cNvSpPr/>
          <p:nvPr/>
        </p:nvSpPr>
        <p:spPr>
          <a:xfrm>
            <a:off x="0" y="5882619"/>
            <a:ext cx="2108200" cy="410703"/>
          </a:xfrm>
          <a:prstGeom prst="rect">
            <a:avLst/>
          </a:prstGeom>
          <a:solidFill>
            <a:schemeClr val="accent1"/>
          </a:solidFill>
          <a:ln w="57150" cap="flat">
            <a:noFill/>
            <a:prstDash val="solid"/>
            <a:miter/>
          </a:ln>
        </p:spPr>
        <p:txBody>
          <a:bodyPr vert="horz" wrap="square" lIns="0" tIns="45720" rIns="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Art.  423 nPW</a:t>
            </a:r>
          </a:p>
        </p:txBody>
      </p:sp>
      <p:sp>
        <p:nvSpPr>
          <p:cNvPr id="18" name="Prostokąt 14">
            <a:extLst>
              <a:ext uri="{FF2B5EF4-FFF2-40B4-BE49-F238E27FC236}">
                <a16:creationId xmlns="" xmlns:a16="http://schemas.microsoft.com/office/drawing/2014/main" id="{A3EF06C3-822A-4A80-BA30-52184F906B62}"/>
              </a:ext>
            </a:extLst>
          </p:cNvPr>
          <p:cNvSpPr/>
          <p:nvPr/>
        </p:nvSpPr>
        <p:spPr>
          <a:xfrm>
            <a:off x="4597401" y="962088"/>
            <a:ext cx="7077526" cy="3178112"/>
          </a:xfrm>
          <a:prstGeom prst="rect">
            <a:avLst/>
          </a:prstGeom>
          <a:solidFill>
            <a:srgbClr val="FFFFFF"/>
          </a:solidFill>
          <a:ln w="12700" cap="flat">
            <a:solidFill>
              <a:schemeClr val="accent1"/>
            </a:solidFill>
            <a:prstDash val="solid"/>
            <a:miter/>
          </a:ln>
        </p:spPr>
        <p:txBody>
          <a:bodyPr vert="horz" wrap="square" lIns="96000" tIns="0" rIns="96000" bIns="0" anchor="ctr" anchorCtr="0" compatLnSpc="1">
            <a:noAutofit/>
          </a:bodyPr>
          <a:lstStyle/>
          <a:p>
            <a:pPr lvl="0" algn="just" eaLnBrk="1" fontAlgn="auto" hangingPunct="1">
              <a:spcBef>
                <a:spcPts val="0"/>
              </a:spcBef>
              <a:spcAft>
                <a:spcPts val="0"/>
              </a:spcAft>
              <a:defRPr sz="1800" b="0" i="0" u="none" strike="noStrike" kern="0" cap="none" spc="0" baseline="0">
                <a:solidFill>
                  <a:srgbClr val="000000"/>
                </a:solidFill>
                <a:uFillTx/>
              </a:defRPr>
            </a:pPr>
            <a:r>
              <a:rPr lang="pl-PL" kern="0" dirty="0">
                <a:solidFill>
                  <a:srgbClr val="6D6E71"/>
                </a:solidFill>
                <a:latin typeface="Arial" panose="020B0604020202020204" pitchFamily="34" charset="0"/>
                <a:cs typeface="Arial" panose="020B0604020202020204" pitchFamily="34" charset="0"/>
              </a:rPr>
              <a:t>5. Organ właściwy w sprawach zgłoszeń wodnoprawnych wnosi sprzeciw, jeżeli wykonywanie czynności, robót lub urządzeń wodnych, a także korzystanie z wód:</a:t>
            </a:r>
          </a:p>
          <a:p>
            <a:pPr lvl="1" algn="just" eaLnBrk="1" fontAlgn="auto" hangingPunct="1">
              <a:spcBef>
                <a:spcPts val="0"/>
              </a:spcBef>
              <a:spcAft>
                <a:spcPts val="0"/>
              </a:spcAft>
              <a:defRPr sz="1800" b="0" i="0" u="none" strike="noStrike" kern="0" cap="none" spc="0" baseline="0">
                <a:solidFill>
                  <a:srgbClr val="000000"/>
                </a:solidFill>
                <a:uFillTx/>
              </a:defRPr>
            </a:pPr>
            <a:r>
              <a:rPr lang="pl-PL" kern="0" dirty="0">
                <a:solidFill>
                  <a:srgbClr val="6D6E71"/>
                </a:solidFill>
                <a:latin typeface="Arial" panose="020B0604020202020204" pitchFamily="34" charset="0"/>
                <a:cs typeface="Arial" panose="020B0604020202020204" pitchFamily="34" charset="0"/>
              </a:rPr>
              <a:t>1) jest objęte obowiązkiem uzyskania pozwolenia wodnoprawnego;</a:t>
            </a:r>
          </a:p>
          <a:p>
            <a:pPr lvl="1" algn="just" eaLnBrk="1" fontAlgn="auto" hangingPunct="1">
              <a:spcBef>
                <a:spcPts val="0"/>
              </a:spcBef>
              <a:spcAft>
                <a:spcPts val="0"/>
              </a:spcAft>
              <a:defRPr sz="1800" b="0" i="0" u="none" strike="noStrike" kern="0" cap="none" spc="0" baseline="0">
                <a:solidFill>
                  <a:srgbClr val="000000"/>
                </a:solidFill>
                <a:uFillTx/>
              </a:defRPr>
            </a:pPr>
            <a:r>
              <a:rPr lang="pl-PL" kern="0" dirty="0">
                <a:solidFill>
                  <a:srgbClr val="6D6E71"/>
                </a:solidFill>
                <a:latin typeface="Arial" panose="020B0604020202020204" pitchFamily="34" charset="0"/>
                <a:cs typeface="Arial" panose="020B0604020202020204" pitchFamily="34" charset="0"/>
              </a:rPr>
              <a:t>2) narusza ustalenia dokumentów, o których mowa w art. 396 ust. 1 pkt 1-7, nie spełnia wymagań, o których mowa w art. 396 ust. 1 pkt 8, lub narusza interesy osób trzecich, w tym właściciela wód;</a:t>
            </a:r>
          </a:p>
          <a:p>
            <a:pPr lvl="1" algn="just" eaLnBrk="1" fontAlgn="auto" hangingPunct="1">
              <a:spcBef>
                <a:spcPts val="0"/>
              </a:spcBef>
              <a:spcAft>
                <a:spcPts val="0"/>
              </a:spcAft>
              <a:defRPr sz="1800" b="0" i="0" u="none" strike="noStrike" kern="0" cap="none" spc="0" baseline="0">
                <a:solidFill>
                  <a:srgbClr val="000000"/>
                </a:solidFill>
                <a:uFillTx/>
              </a:defRPr>
            </a:pPr>
            <a:r>
              <a:rPr lang="pl-PL" kern="0" dirty="0">
                <a:solidFill>
                  <a:srgbClr val="6D6E71"/>
                </a:solidFill>
                <a:latin typeface="Arial" panose="020B0604020202020204" pitchFamily="34" charset="0"/>
                <a:cs typeface="Arial" panose="020B0604020202020204" pitchFamily="34" charset="0"/>
              </a:rPr>
              <a:t>3) zagraża osiągnięciu celów środowiskowych, o których mowa w art. 56, art. 57, art. 59 oraz w art. 61.</a:t>
            </a:r>
            <a:endParaRPr kumimoji="0" lang="pl-PL" b="1" i="0" u="none" strike="noStrike" kern="0" cap="none" spc="0" normalizeH="0" baseline="0" noProof="0" dirty="0">
              <a:ln>
                <a:noFill/>
              </a:ln>
              <a:solidFill>
                <a:srgbClr val="A43757"/>
              </a:solidFill>
              <a:effectLst/>
              <a:uLnTx/>
              <a:uFillTx/>
              <a:latin typeface="Arial" panose="020B0604020202020204" pitchFamily="34" charset="0"/>
              <a:cs typeface="Arial" panose="020B0604020202020204" pitchFamily="34" charset="0"/>
            </a:endParaRPr>
          </a:p>
        </p:txBody>
      </p:sp>
      <p:sp>
        <p:nvSpPr>
          <p:cNvPr id="11" name="Prostokąt 14">
            <a:extLst>
              <a:ext uri="{FF2B5EF4-FFF2-40B4-BE49-F238E27FC236}">
                <a16:creationId xmlns="" xmlns:a16="http://schemas.microsoft.com/office/drawing/2014/main" id="{A3EF06C3-822A-4A80-BA30-52184F906B62}"/>
              </a:ext>
            </a:extLst>
          </p:cNvPr>
          <p:cNvSpPr/>
          <p:nvPr/>
        </p:nvSpPr>
        <p:spPr>
          <a:xfrm>
            <a:off x="4597401" y="4279900"/>
            <a:ext cx="7077526" cy="1866900"/>
          </a:xfrm>
          <a:prstGeom prst="rect">
            <a:avLst/>
          </a:prstGeom>
          <a:solidFill>
            <a:srgbClr val="FFFFFF"/>
          </a:solidFill>
          <a:ln w="12700" cap="flat">
            <a:solidFill>
              <a:schemeClr val="accent1"/>
            </a:solidFill>
            <a:prstDash val="solid"/>
            <a:miter/>
          </a:ln>
        </p:spPr>
        <p:txBody>
          <a:bodyPr vert="horz" wrap="square" lIns="96000" tIns="0" rIns="96000" bIns="0" anchor="ctr" anchorCtr="0" compatLnSpc="1">
            <a:noAutofit/>
          </a:bodyPr>
          <a:lstStyle/>
          <a:p>
            <a:pPr lvl="0" algn="just" eaLnBrk="1" fontAlgn="auto" hangingPunct="1">
              <a:spcBef>
                <a:spcPts val="0"/>
              </a:spcBef>
              <a:spcAft>
                <a:spcPts val="0"/>
              </a:spcAft>
              <a:defRPr sz="1800" b="0" i="0" u="none" strike="noStrike" kern="0" cap="none" spc="0" baseline="0">
                <a:solidFill>
                  <a:srgbClr val="000000"/>
                </a:solidFill>
                <a:uFillTx/>
              </a:defRPr>
            </a:pPr>
            <a:r>
              <a:rPr lang="pl-PL" kern="0" dirty="0">
                <a:solidFill>
                  <a:srgbClr val="6D6E71"/>
                </a:solidFill>
                <a:latin typeface="Arial" panose="020B0604020202020204" pitchFamily="34" charset="0"/>
                <a:cs typeface="Arial" panose="020B0604020202020204" pitchFamily="34" charset="0"/>
              </a:rPr>
              <a:t>6. Za dzień wniesienia sprzeciwu uznaje się dzień nadania decyzji w placówce pocztowej operatora wyznaczonego w rozumieniu art. 3 pkt 13 ustawy z dnia 23 listopada 2012 r. - Prawo pocztowe, a w przypadku, o którym mowa w art. 61 § 3a ustawy z dnia 14 czerwca 1960 r. - Kodeks postępowania administracyjnego - dzień wprowadzenia do systemu teleinformatycznego.</a:t>
            </a:r>
            <a:endParaRPr kumimoji="0" lang="pl-PL" sz="1800" b="0" i="0" u="none" strike="noStrike" kern="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endParaRPr>
          </a:p>
        </p:txBody>
      </p:sp>
      <p:sp>
        <p:nvSpPr>
          <p:cNvPr id="9" name="Prostokąt 14">
            <a:extLst>
              <a:ext uri="{FF2B5EF4-FFF2-40B4-BE49-F238E27FC236}">
                <a16:creationId xmlns="" xmlns:a16="http://schemas.microsoft.com/office/drawing/2014/main" id="{1AD757F6-0B62-4815-9D14-036C1A48365F}"/>
              </a:ext>
            </a:extLst>
          </p:cNvPr>
          <p:cNvSpPr/>
          <p:nvPr/>
        </p:nvSpPr>
        <p:spPr>
          <a:xfrm>
            <a:off x="4597401" y="162184"/>
            <a:ext cx="7077526" cy="415959"/>
          </a:xfrm>
          <a:prstGeom prst="rect">
            <a:avLst/>
          </a:prstGeom>
          <a:solidFill>
            <a:srgbClr val="A43757"/>
          </a:solidFill>
          <a:ln w="12700" cap="flat">
            <a:solidFill>
              <a:schemeClr val="accent1"/>
            </a:solidFill>
            <a:prstDash val="solid"/>
            <a:miter/>
          </a:ln>
        </p:spPr>
        <p:txBody>
          <a:bodyPr vert="horz" wrap="square" lIns="96000" tIns="0" rIns="96000" bIns="0" anchor="ctr" anchorCtr="0" compatLnSpc="1">
            <a:noAutofit/>
          </a:bodyPr>
          <a:lstStyle/>
          <a:p>
            <a:pPr lvl="0" algn="ctr" eaLnBrk="1" fontAlgn="auto" hangingPunct="1">
              <a:spcBef>
                <a:spcPts val="0"/>
              </a:spcBef>
              <a:spcAft>
                <a:spcPts val="0"/>
              </a:spcAft>
              <a:defRPr sz="1800" b="0" i="0" u="none" strike="noStrike" kern="0" cap="none" spc="0" baseline="0">
                <a:solidFill>
                  <a:srgbClr val="000000"/>
                </a:solidFill>
                <a:uFillTx/>
              </a:defRPr>
            </a:pPr>
            <a:r>
              <a:rPr lang="pl-PL" b="1" kern="0" dirty="0">
                <a:solidFill>
                  <a:schemeClr val="bg1"/>
                </a:solidFill>
                <a:latin typeface="Arial" panose="020B0604020202020204" pitchFamily="34" charset="0"/>
                <a:cs typeface="Arial" panose="020B0604020202020204" pitchFamily="34" charset="0"/>
              </a:rPr>
              <a:t>SPRZECIW </a:t>
            </a:r>
            <a:endParaRPr kumimoji="0" lang="pl-PL" sz="140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2121398"/>
      </p:ext>
    </p:extLst>
  </p:cSld>
  <p:clrMapOvr>
    <a:masterClrMapping/>
  </p:clrMapOvr>
  <p:transition spd="slow">
    <p:push dir="u"/>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8">
            <a:extLst>
              <a:ext uri="{FF2B5EF4-FFF2-40B4-BE49-F238E27FC236}">
                <a16:creationId xmlns="" xmlns:a16="http://schemas.microsoft.com/office/drawing/2014/main" id="{BF376EF8-6749-4429-9D2C-5B569E4626D6}"/>
              </a:ext>
            </a:extLst>
          </p:cNvPr>
          <p:cNvSpPr/>
          <p:nvPr/>
        </p:nvSpPr>
        <p:spPr>
          <a:xfrm>
            <a:off x="9142478" y="2283700"/>
            <a:ext cx="1920000" cy="2891698"/>
          </a:xfrm>
          <a:prstGeom prst="rect">
            <a:avLst/>
          </a:prstGeom>
          <a:solidFill>
            <a:schemeClr val="accent1"/>
          </a:solidFill>
          <a:ln cap="flat">
            <a:noFill/>
            <a:prstDash val="solid"/>
          </a:ln>
        </p:spPr>
        <p:txBody>
          <a:bodyPr vert="horz" wrap="square" lIns="0" tIns="30480" rIns="431999" bIns="30480" anchor="ctr" anchorCtr="0" compatLnSpc="1">
            <a:noAutofit/>
          </a:bodyPr>
          <a:lstStyle/>
          <a:p>
            <a:pPr marL="304815" marR="0" lvl="1" indent="0" algn="l" defTabSz="60963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pl-PL" sz="11067" b="1"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9" name="Prostokąt 9">
            <a:extLst>
              <a:ext uri="{FF2B5EF4-FFF2-40B4-BE49-F238E27FC236}">
                <a16:creationId xmlns="" xmlns:a16="http://schemas.microsoft.com/office/drawing/2014/main" id="{A457572F-3432-4553-8632-F63121944140}"/>
              </a:ext>
            </a:extLst>
          </p:cNvPr>
          <p:cNvSpPr/>
          <p:nvPr/>
        </p:nvSpPr>
        <p:spPr>
          <a:xfrm>
            <a:off x="1454981" y="2283699"/>
            <a:ext cx="7671111" cy="2891699"/>
          </a:xfrm>
          <a:prstGeom prst="rect">
            <a:avLst/>
          </a:prstGeom>
          <a:solidFill>
            <a:schemeClr val="bg1"/>
          </a:solidFill>
          <a:ln w="12701" cap="flat">
            <a:solidFill>
              <a:schemeClr val="accent1"/>
            </a:solidFill>
            <a:prstDash val="solid"/>
            <a:miter/>
          </a:ln>
        </p:spPr>
        <p:txBody>
          <a:bodyPr vert="horz" wrap="square" lIns="143999" tIns="30480" rIns="143999" bIns="30480" anchor="ctr" anchorCtr="1" compatLnSpc="1">
            <a:noAutofit/>
          </a:bodyPr>
          <a:lstStyle/>
          <a:p>
            <a:pPr lvl="0" algn="just" eaLnBrk="1" fontAlgn="auto" hangingPunct="1">
              <a:spcBef>
                <a:spcPts val="0"/>
              </a:spcBef>
              <a:spcAft>
                <a:spcPts val="0"/>
              </a:spcAft>
              <a:defRPr sz="1800" b="0" i="0" u="none" strike="noStrike" kern="0" cap="none" spc="0" baseline="0">
                <a:solidFill>
                  <a:srgbClr val="000000"/>
                </a:solidFill>
                <a:uFillTx/>
              </a:defRPr>
            </a:pPr>
            <a:r>
              <a:rPr lang="pl-PL" sz="1600" kern="0" dirty="0">
                <a:solidFill>
                  <a:srgbClr val="6D6E71"/>
                </a:solidFill>
                <a:latin typeface="Arial" panose="020B0604020202020204" pitchFamily="34" charset="0"/>
                <a:cs typeface="Arial" panose="020B0604020202020204" pitchFamily="34" charset="0"/>
              </a:rPr>
              <a:t>8. W przypadku zgłoszenia wodnoprawnego organ właściwy w sprawach zgłoszeń wodnoprawnych zamieszcza na stronie podmiotowej Biuletynu Informacji Publicznej urzędu zapewniającego jego obsługę, </a:t>
            </a:r>
            <a:r>
              <a:rPr lang="pl-PL" sz="1600" b="1" kern="0" dirty="0">
                <a:solidFill>
                  <a:srgbClr val="A43757"/>
                </a:solidFill>
                <a:latin typeface="Arial" panose="020B0604020202020204" pitchFamily="34" charset="0"/>
                <a:cs typeface="Arial" panose="020B0604020202020204" pitchFamily="34" charset="0"/>
              </a:rPr>
              <a:t>w terminie 7 dni od dnia:</a:t>
            </a:r>
          </a:p>
          <a:p>
            <a:pPr lvl="1" algn="just" eaLnBrk="1" fontAlgn="auto" hangingPunct="1">
              <a:spcBef>
                <a:spcPts val="0"/>
              </a:spcBef>
              <a:spcAft>
                <a:spcPts val="0"/>
              </a:spcAft>
              <a:defRPr sz="1800" b="0" i="0" u="none" strike="noStrike" kern="0" cap="none" spc="0" baseline="0">
                <a:solidFill>
                  <a:srgbClr val="000000"/>
                </a:solidFill>
                <a:uFillTx/>
              </a:defRPr>
            </a:pPr>
            <a:r>
              <a:rPr lang="pl-PL" sz="1600" kern="0" dirty="0">
                <a:solidFill>
                  <a:srgbClr val="6D6E71"/>
                </a:solidFill>
                <a:latin typeface="Arial" panose="020B0604020202020204" pitchFamily="34" charset="0"/>
                <a:cs typeface="Arial" panose="020B0604020202020204" pitchFamily="34" charset="0"/>
              </a:rPr>
              <a:t>1) </a:t>
            </a:r>
            <a:r>
              <a:rPr lang="pl-PL" sz="1600" b="1" kern="0" dirty="0">
                <a:solidFill>
                  <a:srgbClr val="6D6E71"/>
                </a:solidFill>
                <a:latin typeface="Arial" panose="020B0604020202020204" pitchFamily="34" charset="0"/>
                <a:cs typeface="Arial" panose="020B0604020202020204" pitchFamily="34" charset="0"/>
              </a:rPr>
              <a:t>doręczenia zgłoszenia </a:t>
            </a:r>
            <a:r>
              <a:rPr lang="pl-PL" sz="1600" kern="0" dirty="0">
                <a:solidFill>
                  <a:srgbClr val="6D6E71"/>
                </a:solidFill>
                <a:latin typeface="Arial" panose="020B0604020202020204" pitchFamily="34" charset="0"/>
                <a:cs typeface="Arial" panose="020B0604020202020204" pitchFamily="34" charset="0"/>
              </a:rPr>
              <a:t>- informację o dokonaniu zgłoszenia, zawierającą imię i nazwisko albo nazwę dokonującego zgłoszenia, oraz o zakresie tego zgłoszenia;</a:t>
            </a:r>
          </a:p>
          <a:p>
            <a:pPr lvl="1" algn="just" eaLnBrk="1" fontAlgn="auto" hangingPunct="1">
              <a:spcBef>
                <a:spcPts val="0"/>
              </a:spcBef>
              <a:spcAft>
                <a:spcPts val="0"/>
              </a:spcAft>
              <a:defRPr sz="1800" b="0" i="0" u="none" strike="noStrike" kern="0" cap="none" spc="0" baseline="0">
                <a:solidFill>
                  <a:srgbClr val="000000"/>
                </a:solidFill>
                <a:uFillTx/>
              </a:defRPr>
            </a:pPr>
            <a:r>
              <a:rPr lang="pl-PL" sz="1600" kern="0" dirty="0">
                <a:solidFill>
                  <a:srgbClr val="6D6E71"/>
                </a:solidFill>
                <a:latin typeface="Arial" panose="020B0604020202020204" pitchFamily="34" charset="0"/>
                <a:cs typeface="Arial" panose="020B0604020202020204" pitchFamily="34" charset="0"/>
              </a:rPr>
              <a:t>2) </a:t>
            </a:r>
            <a:r>
              <a:rPr lang="pl-PL" sz="1600" b="1" kern="0" dirty="0">
                <a:solidFill>
                  <a:srgbClr val="6D6E71"/>
                </a:solidFill>
                <a:latin typeface="Arial" panose="020B0604020202020204" pitchFamily="34" charset="0"/>
                <a:cs typeface="Arial" panose="020B0604020202020204" pitchFamily="34" charset="0"/>
              </a:rPr>
              <a:t>wniesienia sprzeciwu </a:t>
            </a:r>
            <a:r>
              <a:rPr lang="pl-PL" sz="1600" kern="0" dirty="0">
                <a:solidFill>
                  <a:srgbClr val="6D6E71"/>
                </a:solidFill>
                <a:latin typeface="Arial" panose="020B0604020202020204" pitchFamily="34" charset="0"/>
                <a:cs typeface="Arial" panose="020B0604020202020204" pitchFamily="34" charset="0"/>
              </a:rPr>
              <a:t>- informację o dacie jego wniesienia;</a:t>
            </a:r>
          </a:p>
          <a:p>
            <a:pPr lvl="1" algn="just" eaLnBrk="1" fontAlgn="auto" hangingPunct="1">
              <a:spcBef>
                <a:spcPts val="0"/>
              </a:spcBef>
              <a:spcAft>
                <a:spcPts val="0"/>
              </a:spcAft>
              <a:defRPr sz="1800" b="0" i="0" u="none" strike="noStrike" kern="0" cap="none" spc="0" baseline="0">
                <a:solidFill>
                  <a:srgbClr val="000000"/>
                </a:solidFill>
                <a:uFillTx/>
              </a:defRPr>
            </a:pPr>
            <a:r>
              <a:rPr lang="pl-PL" sz="1600" kern="0" dirty="0">
                <a:solidFill>
                  <a:srgbClr val="6D6E71"/>
                </a:solidFill>
                <a:latin typeface="Arial" panose="020B0604020202020204" pitchFamily="34" charset="0"/>
                <a:cs typeface="Arial" panose="020B0604020202020204" pitchFamily="34" charset="0"/>
              </a:rPr>
              <a:t>3) </a:t>
            </a:r>
            <a:r>
              <a:rPr lang="pl-PL" sz="1600" b="1" kern="0" dirty="0">
                <a:solidFill>
                  <a:srgbClr val="6D6E71"/>
                </a:solidFill>
                <a:latin typeface="Arial" panose="020B0604020202020204" pitchFamily="34" charset="0"/>
                <a:cs typeface="Arial" panose="020B0604020202020204" pitchFamily="34" charset="0"/>
              </a:rPr>
              <a:t>upływu terminu, o którym mowa w ust. 2 - </a:t>
            </a:r>
            <a:r>
              <a:rPr lang="pl-PL" sz="1600" kern="0" dirty="0">
                <a:solidFill>
                  <a:srgbClr val="6D6E71"/>
                </a:solidFill>
                <a:latin typeface="Arial" panose="020B0604020202020204" pitchFamily="34" charset="0"/>
                <a:cs typeface="Arial" panose="020B0604020202020204" pitchFamily="34" charset="0"/>
              </a:rPr>
              <a:t>informację o braku wniesienia sprzeciwu.</a:t>
            </a:r>
          </a:p>
        </p:txBody>
      </p:sp>
      <p:pic>
        <p:nvPicPr>
          <p:cNvPr id="10" name="Grafika 9" descr="Kalendarz miesięczny">
            <a:extLst>
              <a:ext uri="{FF2B5EF4-FFF2-40B4-BE49-F238E27FC236}">
                <a16:creationId xmlns="" xmlns:a16="http://schemas.microsoft.com/office/drawing/2014/main" id="{7704E9D3-32B8-43E6-BA0C-6CE10F7297B9}"/>
              </a:ext>
            </a:extLst>
          </p:cNvPr>
          <p:cNvPicPr>
            <a:picLocks noChangeAspect="1"/>
          </p:cNvPicPr>
          <p:nvPr/>
        </p:nvPicPr>
        <p:blipFill>
          <a:blip r:embed="rId2" cstate="email">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251303" y="2878373"/>
            <a:ext cx="1702349" cy="1702349"/>
          </a:xfrm>
          <a:prstGeom prst="rect">
            <a:avLst/>
          </a:prstGeom>
        </p:spPr>
      </p:pic>
      <p:sp>
        <p:nvSpPr>
          <p:cNvPr id="11" name="Prostokąt 8">
            <a:extLst>
              <a:ext uri="{FF2B5EF4-FFF2-40B4-BE49-F238E27FC236}">
                <a16:creationId xmlns="" xmlns:a16="http://schemas.microsoft.com/office/drawing/2014/main" id="{DA8A2491-7900-40AF-A6B6-EEA4AE26AEC1}"/>
              </a:ext>
            </a:extLst>
          </p:cNvPr>
          <p:cNvSpPr/>
          <p:nvPr/>
        </p:nvSpPr>
        <p:spPr>
          <a:xfrm>
            <a:off x="1454981" y="1584389"/>
            <a:ext cx="9591111" cy="510375"/>
          </a:xfrm>
          <a:prstGeom prst="rect">
            <a:avLst/>
          </a:prstGeom>
          <a:solidFill>
            <a:schemeClr val="accent1"/>
          </a:solidFill>
          <a:ln cap="flat">
            <a:noFill/>
            <a:prstDash val="solid"/>
          </a:ln>
        </p:spPr>
        <p:txBody>
          <a:bodyPr vert="horz" wrap="square" lIns="0" tIns="30480" rIns="431999" bIns="30480" anchor="ctr" anchorCtr="0" compatLnSpc="1">
            <a:noAutofit/>
          </a:bodyPr>
          <a:lstStyle/>
          <a:p>
            <a:pPr marL="304815" marR="0" lvl="1" indent="0" algn="l" defTabSz="60963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2933"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INFORMACJA W BIP</a:t>
            </a:r>
            <a:endParaRPr kumimoji="0" lang="pl-PL" sz="2933"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Prostokąt 9">
            <a:extLst>
              <a:ext uri="{FF2B5EF4-FFF2-40B4-BE49-F238E27FC236}">
                <a16:creationId xmlns="" xmlns:a16="http://schemas.microsoft.com/office/drawing/2014/main" id="{03255076-B716-4A4D-BCD3-FFF000848916}"/>
              </a:ext>
            </a:extLst>
          </p:cNvPr>
          <p:cNvSpPr/>
          <p:nvPr/>
        </p:nvSpPr>
        <p:spPr>
          <a:xfrm>
            <a:off x="1454981" y="5273611"/>
            <a:ext cx="9607498" cy="851176"/>
          </a:xfrm>
          <a:prstGeom prst="rect">
            <a:avLst/>
          </a:prstGeom>
          <a:solidFill>
            <a:schemeClr val="bg1"/>
          </a:solidFill>
          <a:ln w="12701" cap="flat">
            <a:solidFill>
              <a:schemeClr val="accent1"/>
            </a:solidFill>
            <a:prstDash val="solid"/>
            <a:miter/>
          </a:ln>
        </p:spPr>
        <p:txBody>
          <a:bodyPr vert="horz" wrap="square" lIns="143999" tIns="30480" rIns="143999" bIns="30480" anchor="ctr" anchorCtr="1" compatLnSpc="1">
            <a:noAutofit/>
          </a:bodyPr>
          <a:lstStyle/>
          <a:p>
            <a:pPr lvl="0" algn="just" eaLnBrk="1" fontAlgn="auto" hangingPunct="1">
              <a:spcBef>
                <a:spcPts val="0"/>
              </a:spcBef>
              <a:spcAft>
                <a:spcPts val="0"/>
              </a:spcAft>
              <a:defRPr sz="1800" b="0" i="0" u="none" strike="noStrike" kern="0" cap="none" spc="0" baseline="0">
                <a:solidFill>
                  <a:srgbClr val="000000"/>
                </a:solidFill>
                <a:uFillTx/>
              </a:defRPr>
            </a:pPr>
            <a:r>
              <a:rPr lang="pl-PL" sz="1600" kern="0" dirty="0">
                <a:solidFill>
                  <a:srgbClr val="6D6E71"/>
                </a:solidFill>
                <a:latin typeface="Arial" panose="020B0604020202020204" pitchFamily="34" charset="0"/>
                <a:cs typeface="Arial" panose="020B0604020202020204" pitchFamily="34" charset="0"/>
              </a:rPr>
              <a:t>9. W przypadku gdy organ właściwy w sprawach zgłoszeń wodnoprawnych nie wniósł sprzeciwu, </a:t>
            </a:r>
            <a:r>
              <a:rPr lang="pl-PL" sz="1600" b="1" kern="0" dirty="0">
                <a:solidFill>
                  <a:srgbClr val="A43757"/>
                </a:solidFill>
                <a:latin typeface="Arial" panose="020B0604020202020204" pitchFamily="34" charset="0"/>
                <a:cs typeface="Arial" panose="020B0604020202020204" pitchFamily="34" charset="0"/>
              </a:rPr>
              <a:t>na wniosek dokonującego zgłoszenia, wydaje zaświadczenie o niezgłoszeniu sprzeciwu.</a:t>
            </a:r>
          </a:p>
        </p:txBody>
      </p:sp>
      <p:sp>
        <p:nvSpPr>
          <p:cNvPr id="13" name="Prostokąt 12">
            <a:extLst>
              <a:ext uri="{FF2B5EF4-FFF2-40B4-BE49-F238E27FC236}">
                <a16:creationId xmlns="" xmlns:a16="http://schemas.microsoft.com/office/drawing/2014/main" id="{616C1134-2446-44E8-AF11-7F0D321BBAE3}"/>
              </a:ext>
            </a:extLst>
          </p:cNvPr>
          <p:cNvSpPr/>
          <p:nvPr/>
        </p:nvSpPr>
        <p:spPr>
          <a:xfrm>
            <a:off x="10102478" y="6223000"/>
            <a:ext cx="2108200" cy="410703"/>
          </a:xfrm>
          <a:prstGeom prst="rect">
            <a:avLst/>
          </a:prstGeom>
          <a:solidFill>
            <a:schemeClr val="accent1"/>
          </a:solidFill>
          <a:ln w="57150" cap="flat">
            <a:noFill/>
            <a:prstDash val="solid"/>
            <a:miter/>
          </a:ln>
        </p:spPr>
        <p:txBody>
          <a:bodyPr vert="horz" wrap="square" lIns="0" tIns="45720" rIns="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Art.  423 nPW</a:t>
            </a:r>
          </a:p>
        </p:txBody>
      </p:sp>
    </p:spTree>
    <p:extLst>
      <p:ext uri="{BB962C8B-B14F-4D97-AF65-F5344CB8AC3E}">
        <p14:creationId xmlns:p14="http://schemas.microsoft.com/office/powerpoint/2010/main" val="2987800766"/>
      </p:ext>
    </p:extLst>
  </p:cSld>
  <p:clrMapOvr>
    <a:masterClrMapping/>
  </p:clrMapOvr>
  <p:transition spd="slow">
    <p:push dir="u"/>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8"/>
          <p:cNvSpPr txBox="1"/>
          <p:nvPr/>
        </p:nvSpPr>
        <p:spPr>
          <a:xfrm>
            <a:off x="5951538" y="-341263"/>
            <a:ext cx="1473198" cy="754052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48400" b="1" kern="0" dirty="0">
                <a:solidFill>
                  <a:srgbClr val="A43757"/>
                </a:solidFill>
                <a:latin typeface="Arial"/>
              </a:rPr>
              <a:t>!</a:t>
            </a:r>
            <a:endParaRPr lang="pl-PL" sz="48400" b="1" i="0" u="none" strike="noStrike" kern="1200" cap="none" spc="0" baseline="0" dirty="0">
              <a:solidFill>
                <a:srgbClr val="A43757"/>
              </a:solidFill>
              <a:uFillTx/>
              <a:latin typeface="Arial"/>
            </a:endParaRPr>
          </a:p>
        </p:txBody>
      </p:sp>
      <p:sp>
        <p:nvSpPr>
          <p:cNvPr id="3" name="Prostokąt 7"/>
          <p:cNvSpPr/>
          <p:nvPr/>
        </p:nvSpPr>
        <p:spPr>
          <a:xfrm>
            <a:off x="2398629" y="758371"/>
            <a:ext cx="8579015" cy="5341257"/>
          </a:xfrm>
          <a:prstGeom prst="rect">
            <a:avLst/>
          </a:prstGeom>
          <a:solidFill>
            <a:srgbClr val="FFFFFF">
              <a:alpha val="76078"/>
            </a:srgbClr>
          </a:solidFill>
          <a:ln cap="flat">
            <a:noFill/>
            <a:prstDash val="solid"/>
          </a:ln>
        </p:spPr>
        <p:txBody>
          <a:bodyPr vert="horz" wrap="square" lIns="91440" tIns="45720" rIns="91440" bIns="45720" anchor="ctr" anchorCtr="0" compatLnSpc="1">
            <a:noAutofit/>
          </a:bodyPr>
          <a:lstStyle/>
          <a:p>
            <a:pPr lvl="0" algn="ctr" fontAlgn="auto" hangingPunct="1">
              <a:spcBef>
                <a:spcPts val="0"/>
              </a:spcBef>
              <a:spcAft>
                <a:spcPts val="0"/>
              </a:spcAft>
              <a:defRPr sz="1800" b="0" i="0" u="none" strike="noStrike" kern="0" cap="none" spc="0" baseline="0">
                <a:solidFill>
                  <a:srgbClr val="000000"/>
                </a:solidFill>
                <a:uFillTx/>
              </a:defRPr>
            </a:pPr>
            <a:r>
              <a:rPr lang="pl-PL" sz="3200" dirty="0">
                <a:solidFill>
                  <a:srgbClr val="6D6E71"/>
                </a:solidFill>
                <a:latin typeface="Arial"/>
              </a:rPr>
              <a:t>	Organ właściwy w sprawach zgłoszeń wodnoprawnych </a:t>
            </a:r>
            <a:r>
              <a:rPr lang="pl-PL" sz="3200" b="1" dirty="0">
                <a:solidFill>
                  <a:srgbClr val="A43757"/>
                </a:solidFill>
                <a:latin typeface="Arial"/>
              </a:rPr>
              <a:t>może ustalić, w drodze decyzji,</a:t>
            </a:r>
            <a:r>
              <a:rPr lang="pl-PL" sz="3200" dirty="0">
                <a:solidFill>
                  <a:srgbClr val="6D6E71"/>
                </a:solidFill>
                <a:latin typeface="Arial"/>
              </a:rPr>
              <a:t> wymagania w zakresie gospodarowania wodami dotyczące warunków wykonania urządzeń wodnych lub innych działań wymagających zgłoszenia, o ile jest to uzasadnione koniecznością ochrony wód lub środowiska.</a:t>
            </a:r>
            <a:endParaRPr lang="pl-PL" sz="3200" b="1" i="0" u="none" strike="noStrike" kern="1200" cap="none" spc="0" baseline="0" dirty="0">
              <a:solidFill>
                <a:srgbClr val="A43757"/>
              </a:solidFill>
              <a:uFillTx/>
              <a:latin typeface="Arial"/>
            </a:endParaRPr>
          </a:p>
        </p:txBody>
      </p:sp>
      <p:sp>
        <p:nvSpPr>
          <p:cNvPr id="5" name="Prostokąt 4">
            <a:extLst>
              <a:ext uri="{FF2B5EF4-FFF2-40B4-BE49-F238E27FC236}">
                <a16:creationId xmlns="" xmlns:a16="http://schemas.microsoft.com/office/drawing/2014/main" id="{D940DC64-3455-4736-9011-FFED28FF17AE}"/>
              </a:ext>
            </a:extLst>
          </p:cNvPr>
          <p:cNvSpPr/>
          <p:nvPr/>
        </p:nvSpPr>
        <p:spPr>
          <a:xfrm>
            <a:off x="9347200" y="6223000"/>
            <a:ext cx="2863478" cy="410703"/>
          </a:xfrm>
          <a:prstGeom prst="rect">
            <a:avLst/>
          </a:prstGeom>
          <a:solidFill>
            <a:schemeClr val="accent1"/>
          </a:solidFill>
          <a:ln w="57150" cap="flat">
            <a:noFill/>
            <a:prstDash val="solid"/>
            <a:miter/>
          </a:ln>
        </p:spPr>
        <p:txBody>
          <a:bodyPr vert="horz" wrap="square" lIns="0" tIns="45720" rIns="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Art.  424 ust. 1 nPW</a:t>
            </a:r>
          </a:p>
        </p:txBody>
      </p:sp>
    </p:spTree>
    <p:extLst>
      <p:ext uri="{BB962C8B-B14F-4D97-AF65-F5344CB8AC3E}">
        <p14:creationId xmlns:p14="http://schemas.microsoft.com/office/powerpoint/2010/main" val="3931794959"/>
      </p:ext>
    </p:extLst>
  </p:cSld>
  <p:clrMapOvr>
    <a:masterClrMapping/>
  </p:clrMapOvr>
  <p:transition spd="slow">
    <p:push dir="u"/>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Obraz 27">
            <a:extLst>
              <a:ext uri="{FF2B5EF4-FFF2-40B4-BE49-F238E27FC236}">
                <a16:creationId xmlns="" xmlns:a16="http://schemas.microsoft.com/office/drawing/2014/main" id="{2465B023-32D9-4B53-BA77-5F208360E8D9}"/>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0" y="0"/>
            <a:ext cx="12192000" cy="703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rostokąt 7">
            <a:extLst>
              <a:ext uri="{FF2B5EF4-FFF2-40B4-BE49-F238E27FC236}">
                <a16:creationId xmlns="" xmlns:a16="http://schemas.microsoft.com/office/drawing/2014/main" id="{F98BE0D7-9FEF-4AA1-84BA-0AFC1DF93172}"/>
              </a:ext>
            </a:extLst>
          </p:cNvPr>
          <p:cNvSpPr/>
          <p:nvPr/>
        </p:nvSpPr>
        <p:spPr>
          <a:xfrm>
            <a:off x="0" y="777875"/>
            <a:ext cx="2133600" cy="669926"/>
          </a:xfrm>
          <a:prstGeom prst="rect">
            <a:avLst/>
          </a:prstGeom>
          <a:solidFill>
            <a:srgbClr val="A43757"/>
          </a:solidFill>
          <a:ln cap="flat">
            <a:noFill/>
            <a:prstDash val="solid"/>
          </a:ln>
        </p:spPr>
        <p:txBody>
          <a:bodyPr lIns="107999" tIns="46798" rIns="107999"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pl-PL" sz="2800" b="1" kern="0" dirty="0">
                <a:solidFill>
                  <a:srgbClr val="FFFFFF"/>
                </a:solidFill>
                <a:latin typeface="Arial"/>
              </a:rPr>
              <a:t>BLOK 3</a:t>
            </a:r>
            <a:endParaRPr lang="pl-PL" sz="2400" b="1" kern="0" dirty="0">
              <a:solidFill>
                <a:srgbClr val="FFFFFF"/>
              </a:solidFill>
              <a:latin typeface="Arial"/>
            </a:endParaRPr>
          </a:p>
        </p:txBody>
      </p:sp>
      <p:sp>
        <p:nvSpPr>
          <p:cNvPr id="7" name="Prostokąt 7">
            <a:extLst>
              <a:ext uri="{FF2B5EF4-FFF2-40B4-BE49-F238E27FC236}">
                <a16:creationId xmlns="" xmlns:a16="http://schemas.microsoft.com/office/drawing/2014/main" id="{ED459A8F-654D-4333-BDF2-958D8DF757F2}"/>
              </a:ext>
            </a:extLst>
          </p:cNvPr>
          <p:cNvSpPr/>
          <p:nvPr/>
        </p:nvSpPr>
        <p:spPr>
          <a:xfrm>
            <a:off x="6096000" y="5314950"/>
            <a:ext cx="6096000" cy="923343"/>
          </a:xfrm>
          <a:prstGeom prst="rect">
            <a:avLst/>
          </a:prstGeom>
          <a:solidFill>
            <a:srgbClr val="A43757"/>
          </a:solidFill>
          <a:ln cap="flat">
            <a:noFill/>
            <a:prstDash val="solid"/>
          </a:ln>
        </p:spPr>
        <p:txBody>
          <a:bodyPr lIns="107999" tIns="46798" rIns="107999"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pl-PL" sz="4800" b="1" kern="0" dirty="0" smtClean="0">
                <a:solidFill>
                  <a:srgbClr val="FFFFFF"/>
                </a:solidFill>
                <a:latin typeface="Arial"/>
              </a:rPr>
              <a:t>Inne zagadnienia </a:t>
            </a:r>
            <a:endParaRPr lang="pl-PL" sz="4800" b="1" kern="0" dirty="0">
              <a:solidFill>
                <a:srgbClr val="FFFFFF"/>
              </a:solidFill>
              <a:latin typeface="Arial"/>
            </a:endParaRPr>
          </a:p>
        </p:txBody>
      </p:sp>
    </p:spTree>
    <p:extLst>
      <p:ext uri="{BB962C8B-B14F-4D97-AF65-F5344CB8AC3E}">
        <p14:creationId xmlns:p14="http://schemas.microsoft.com/office/powerpoint/2010/main" val="2114449628"/>
      </p:ext>
    </p:extLst>
  </p:cSld>
  <p:clrMapOvr>
    <a:masterClrMapping/>
  </p:clrMapOvr>
  <p:transition spd="slow">
    <p:push dir="u"/>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42">
            <a:extLst>
              <a:ext uri="{FF2B5EF4-FFF2-40B4-BE49-F238E27FC236}">
                <a16:creationId xmlns="" xmlns:a16="http://schemas.microsoft.com/office/drawing/2014/main" id="{F3E256A4-21DB-4A05-BD2D-44151B35FF32}"/>
              </a:ext>
            </a:extLst>
          </p:cNvPr>
          <p:cNvPicPr>
            <a:picLocks noChangeAspect="1"/>
          </p:cNvPicPr>
          <p:nvPr/>
        </p:nvPicPr>
        <p:blipFill>
          <a:blip r:embed="rId3"/>
          <a:srcRect l="62353" r="1"/>
          <a:stretch>
            <a:fillRect/>
          </a:stretch>
        </p:blipFill>
        <p:spPr>
          <a:xfrm>
            <a:off x="7601800" y="1746"/>
            <a:ext cx="4588898" cy="6854506"/>
          </a:xfrm>
          <a:prstGeom prst="rect">
            <a:avLst/>
          </a:prstGeom>
          <a:noFill/>
          <a:ln cap="flat">
            <a:noFill/>
          </a:ln>
        </p:spPr>
      </p:pic>
      <p:sp>
        <p:nvSpPr>
          <p:cNvPr id="31" name="Prostokąt 38">
            <a:extLst>
              <a:ext uri="{FF2B5EF4-FFF2-40B4-BE49-F238E27FC236}">
                <a16:creationId xmlns="" xmlns:a16="http://schemas.microsoft.com/office/drawing/2014/main" id="{8A54A2D2-85D5-4D45-AC6C-AAA5871A018F}"/>
              </a:ext>
            </a:extLst>
          </p:cNvPr>
          <p:cNvSpPr/>
          <p:nvPr/>
        </p:nvSpPr>
        <p:spPr>
          <a:xfrm>
            <a:off x="0" y="4673600"/>
            <a:ext cx="12190698" cy="1532313"/>
          </a:xfrm>
          <a:prstGeom prst="rect">
            <a:avLst/>
          </a:prstGeom>
          <a:solidFill>
            <a:srgbClr val="A43757"/>
          </a:solidFill>
          <a:ln w="12701" cap="flat">
            <a:solidFill>
              <a:srgbClr val="A43757"/>
            </a:solidFill>
            <a:prstDash val="solid"/>
            <a:miter/>
          </a:ln>
        </p:spPr>
        <p:txBody>
          <a:bodyPr vert="horz" wrap="square" lIns="287999" tIns="45720" rIns="91440" bIns="45720" anchor="ctr" anchorCtr="0" compatLnSpc="1">
            <a:noAutofit/>
          </a:bodyPr>
          <a:lstStyle/>
          <a:p>
            <a:pPr lvl="1" fontAlgn="auto" hangingPunct="1">
              <a:spcBef>
                <a:spcPts val="0"/>
              </a:spcBef>
              <a:spcAft>
                <a:spcPts val="0"/>
              </a:spcAft>
              <a:defRPr sz="1800" b="0" i="0" u="none" strike="noStrike" kern="0" cap="none" spc="0" baseline="0">
                <a:solidFill>
                  <a:srgbClr val="000000"/>
                </a:solidFill>
                <a:uFillTx/>
              </a:defRPr>
            </a:pPr>
            <a:r>
              <a:rPr lang="pl-PL" sz="2800" b="1" kern="0" dirty="0">
                <a:solidFill>
                  <a:prstClr val="white"/>
                </a:solidFill>
                <a:latin typeface="Arial" pitchFamily="34"/>
                <a:cs typeface="Arial" pitchFamily="34"/>
              </a:rPr>
              <a:t>Budownictwo wodne i melioracje wodne; utrzymywanie urządzeń wodnych</a:t>
            </a:r>
            <a:endParaRPr lang="pl-PL" sz="2800" b="1" dirty="0">
              <a:solidFill>
                <a:prstClr val="white"/>
              </a:solidFill>
              <a:latin typeface="Arial" pitchFamily="34"/>
              <a:cs typeface="Arial" pitchFamily="34"/>
            </a:endParaRPr>
          </a:p>
        </p:txBody>
      </p:sp>
    </p:spTree>
    <p:extLst>
      <p:ext uri="{BB962C8B-B14F-4D97-AF65-F5344CB8AC3E}">
        <p14:creationId xmlns:p14="http://schemas.microsoft.com/office/powerpoint/2010/main" val="3732910552"/>
      </p:ext>
    </p:extLst>
  </p:cSld>
  <p:clrMapOvr>
    <a:masterClrMapping/>
  </p:clrMapOvr>
  <p:transition spd="slow">
    <p:push dir="u"/>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6">
            <a:extLst>
              <a:ext uri="{FF2B5EF4-FFF2-40B4-BE49-F238E27FC236}">
                <a16:creationId xmlns="" xmlns:a16="http://schemas.microsoft.com/office/drawing/2014/main" id="{6FE96BCC-1AB0-490D-9FDF-4DF87275CF69}"/>
              </a:ext>
            </a:extLst>
          </p:cNvPr>
          <p:cNvSpPr/>
          <p:nvPr/>
        </p:nvSpPr>
        <p:spPr>
          <a:xfrm>
            <a:off x="1456269" y="2047876"/>
            <a:ext cx="9846944" cy="3839578"/>
          </a:xfrm>
          <a:prstGeom prst="rect">
            <a:avLst/>
          </a:prstGeom>
          <a:solidFill>
            <a:srgbClr val="FFFFFF"/>
          </a:solidFill>
          <a:ln w="19046" cap="flat">
            <a:solidFill>
              <a:srgbClr val="A43757"/>
            </a:solidFill>
            <a:prstDash val="solid"/>
            <a:miter/>
          </a:ln>
        </p:spPr>
        <p:txBody>
          <a:bodyPr vert="horz" wrap="square" lIns="215999" tIns="45720" rIns="216000" bIns="45720" anchor="ctr" anchorCtr="0" compatLnSpc="1">
            <a:noAutofit/>
          </a:bodyPr>
          <a:lstStyle/>
          <a:p>
            <a:pPr algn="just">
              <a:defRPr sz="1800" b="0" i="0" u="none" strike="noStrike" kern="0" cap="none" spc="0" baseline="0">
                <a:solidFill>
                  <a:srgbClr val="000000"/>
                </a:solidFill>
                <a:uFillTx/>
              </a:defRPr>
            </a:pPr>
            <a:r>
              <a:rPr lang="pl-PL" sz="2000" b="1" kern="0" dirty="0">
                <a:solidFill>
                  <a:srgbClr val="6D6E71"/>
                </a:solidFill>
                <a:latin typeface="Arial" panose="020B0604020202020204" pitchFamily="34" charset="0"/>
                <a:cs typeface="Arial" panose="020B0604020202020204" pitchFamily="34" charset="0"/>
              </a:rPr>
              <a:t>Art. 188. nPW</a:t>
            </a:r>
          </a:p>
          <a:p>
            <a:pPr algn="just">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1. Utrzymywanie urządzeń wodnych </a:t>
            </a:r>
            <a:r>
              <a:rPr lang="pl-PL" sz="2000" b="1" kern="0" dirty="0">
                <a:solidFill>
                  <a:srgbClr val="A43757"/>
                </a:solidFill>
                <a:latin typeface="Arial" panose="020B0604020202020204" pitchFamily="34" charset="0"/>
                <a:cs typeface="Arial" panose="020B0604020202020204" pitchFamily="34" charset="0"/>
              </a:rPr>
              <a:t>należy do ich właścicieli </a:t>
            </a:r>
            <a:r>
              <a:rPr lang="pl-PL" sz="2000" kern="0" dirty="0">
                <a:solidFill>
                  <a:srgbClr val="6D6E71"/>
                </a:solidFill>
                <a:latin typeface="Arial" panose="020B0604020202020204" pitchFamily="34" charset="0"/>
                <a:cs typeface="Arial" panose="020B0604020202020204" pitchFamily="34" charset="0"/>
              </a:rPr>
              <a:t>i polega na eksploatacji, konserwacji oraz remontach w celu zachowania ich funkcji.</a:t>
            </a:r>
          </a:p>
          <a:p>
            <a:pPr algn="just">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2. W kosztach utrzymywania urządzeń wodnych uczestniczy ten, </a:t>
            </a:r>
            <a:r>
              <a:rPr lang="pl-PL" sz="2000" b="1" kern="0" dirty="0">
                <a:solidFill>
                  <a:srgbClr val="A43757"/>
                </a:solidFill>
                <a:latin typeface="Arial" panose="020B0604020202020204" pitchFamily="34" charset="0"/>
                <a:cs typeface="Arial" panose="020B0604020202020204" pitchFamily="34" charset="0"/>
              </a:rPr>
              <a:t>kto odnosi z nich korzyści.</a:t>
            </a:r>
            <a:r>
              <a:rPr lang="pl-PL" sz="2000" kern="0" dirty="0">
                <a:solidFill>
                  <a:srgbClr val="6D6E71"/>
                </a:solidFill>
                <a:latin typeface="Arial" panose="020B0604020202020204" pitchFamily="34" charset="0"/>
                <a:cs typeface="Arial" panose="020B0604020202020204" pitchFamily="34" charset="0"/>
              </a:rPr>
              <a:t> Przepis stosuje się także w przypadku ochrony przed powodzią lub suszą, żeglugi, poboru wód, energetycznego wykorzystania urządzeń wodnych, wprowadzania ścieków lub odprowadzania wody do urządzeń wodnych oraz innych usług wodnych, a także działalności gospodarczej związanej z wykorzystaniem urządzeń wodnych do celów rekreacyjnych, z wyłączeniem działalności wykonywanej przez uprawnionych do rybactwa.</a:t>
            </a:r>
          </a:p>
        </p:txBody>
      </p:sp>
      <p:sp>
        <p:nvSpPr>
          <p:cNvPr id="6" name="Symbol zastępczy tekstu 1">
            <a:extLst>
              <a:ext uri="{FF2B5EF4-FFF2-40B4-BE49-F238E27FC236}">
                <a16:creationId xmlns="" xmlns:a16="http://schemas.microsoft.com/office/drawing/2014/main" id="{AEBD3983-51F4-4EB0-85DE-0D4B17FA5306}"/>
              </a:ext>
            </a:extLst>
          </p:cNvPr>
          <p:cNvSpPr txBox="1"/>
          <p:nvPr/>
        </p:nvSpPr>
        <p:spPr>
          <a:xfrm>
            <a:off x="1854202" y="771525"/>
            <a:ext cx="8826502" cy="677863"/>
          </a:xfrm>
          <a:prstGeom prst="rect">
            <a:avLst/>
          </a:prstGeom>
          <a:noFill/>
          <a:ln cap="flat">
            <a:noFill/>
          </a:ln>
        </p:spPr>
        <p:txBody>
          <a:bodyPr vert="horz" wrap="square" lIns="91440" tIns="45720" rIns="91440" bIns="45720" anchor="ctr" anchorCtr="0" compatLnSpc="1">
            <a:noAutofit/>
          </a:bodyPr>
          <a:lstStyle/>
          <a:p>
            <a:pPr fontAlgn="auto" hangingPunct="1">
              <a:lnSpc>
                <a:spcPct val="90000"/>
              </a:lnSpc>
              <a:spcBef>
                <a:spcPts val="1000"/>
              </a:spcBef>
              <a:spcAft>
                <a:spcPts val="0"/>
              </a:spcAft>
              <a:defRPr sz="1800" b="0" i="0" u="none" strike="noStrike" kern="0" cap="none" spc="0" baseline="0">
                <a:solidFill>
                  <a:srgbClr val="000000"/>
                </a:solidFill>
                <a:uFillTx/>
              </a:defRPr>
            </a:pPr>
            <a:r>
              <a:rPr lang="pl-PL" sz="2500" kern="0" dirty="0">
                <a:solidFill>
                  <a:srgbClr val="6D6E71"/>
                </a:solidFill>
                <a:latin typeface="Arial" pitchFamily="34"/>
                <a:cs typeface="Arial" pitchFamily="34"/>
              </a:rPr>
              <a:t>URZĄDZENIA </a:t>
            </a:r>
            <a:r>
              <a:rPr lang="pl-PL" sz="2500" dirty="0">
                <a:solidFill>
                  <a:srgbClr val="6D6E71"/>
                </a:solidFill>
                <a:latin typeface="Arial" pitchFamily="34"/>
                <a:cs typeface="Arial" pitchFamily="34"/>
              </a:rPr>
              <a:t>WODNE</a:t>
            </a:r>
          </a:p>
        </p:txBody>
      </p:sp>
    </p:spTree>
    <p:extLst>
      <p:ext uri="{BB962C8B-B14F-4D97-AF65-F5344CB8AC3E}">
        <p14:creationId xmlns:p14="http://schemas.microsoft.com/office/powerpoint/2010/main" val="14994020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6">
            <a:extLst>
              <a:ext uri="{FF2B5EF4-FFF2-40B4-BE49-F238E27FC236}">
                <a16:creationId xmlns="" xmlns:a16="http://schemas.microsoft.com/office/drawing/2014/main" id="{6FE96BCC-1AB0-490D-9FDF-4DF87275CF69}"/>
              </a:ext>
            </a:extLst>
          </p:cNvPr>
          <p:cNvSpPr/>
          <p:nvPr/>
        </p:nvSpPr>
        <p:spPr>
          <a:xfrm>
            <a:off x="1456269" y="2047876"/>
            <a:ext cx="7627573" cy="3366335"/>
          </a:xfrm>
          <a:prstGeom prst="rect">
            <a:avLst/>
          </a:prstGeom>
          <a:solidFill>
            <a:srgbClr val="FFFFFF"/>
          </a:solidFill>
          <a:ln w="19046" cap="flat">
            <a:solidFill>
              <a:srgbClr val="A43757"/>
            </a:solidFill>
            <a:prstDash val="solid"/>
            <a:miter/>
          </a:ln>
        </p:spPr>
        <p:txBody>
          <a:bodyPr vert="horz" wrap="square" lIns="215999" tIns="45720" rIns="216000" bIns="45720" anchor="ctr" anchorCtr="0" compatLnSpc="1">
            <a:noAutofit/>
          </a:bodyPr>
          <a:lstStyle/>
          <a:p>
            <a:pPr algn="just">
              <a:defRPr sz="1800" b="0" i="0" u="none" strike="noStrike" kern="0" cap="none" spc="0" baseline="0">
                <a:solidFill>
                  <a:srgbClr val="000000"/>
                </a:solidFill>
                <a:uFillTx/>
              </a:defRPr>
            </a:pPr>
            <a:r>
              <a:rPr lang="pl-PL" sz="2000" b="1" kern="0" dirty="0">
                <a:solidFill>
                  <a:srgbClr val="6D6E71"/>
                </a:solidFill>
                <a:latin typeface="Arial" panose="020B0604020202020204" pitchFamily="34" charset="0"/>
                <a:cs typeface="Arial" panose="020B0604020202020204" pitchFamily="34" charset="0"/>
              </a:rPr>
              <a:t>Art. 188. nPW</a:t>
            </a:r>
          </a:p>
          <a:p>
            <a:pPr algn="just">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3. Na wniosek właściciela urządzenia wodnego właściwy organ Wód Polskich, w drodze decyzji, </a:t>
            </a:r>
            <a:r>
              <a:rPr lang="pl-PL" sz="2000" b="1" kern="0" dirty="0">
                <a:solidFill>
                  <a:srgbClr val="A43757"/>
                </a:solidFill>
                <a:latin typeface="Arial" panose="020B0604020202020204" pitchFamily="34" charset="0"/>
                <a:cs typeface="Arial" panose="020B0604020202020204" pitchFamily="34" charset="0"/>
              </a:rPr>
              <a:t>dokonuje podziału kosztów utrzymywania urządzeń wodnych</a:t>
            </a:r>
            <a:r>
              <a:rPr lang="pl-PL" sz="2000" kern="0" dirty="0">
                <a:solidFill>
                  <a:srgbClr val="6D6E71"/>
                </a:solidFill>
                <a:latin typeface="Arial" panose="020B0604020202020204" pitchFamily="34" charset="0"/>
                <a:cs typeface="Arial" panose="020B0604020202020204" pitchFamily="34" charset="0"/>
              </a:rPr>
              <a:t>, o których mowa w ust. 2.</a:t>
            </a:r>
          </a:p>
          <a:p>
            <a:pPr algn="just">
              <a:defRPr sz="1800" b="0" i="0" u="none" strike="noStrike" kern="0" cap="none" spc="0" baseline="0">
                <a:solidFill>
                  <a:srgbClr val="000000"/>
                </a:solidFill>
                <a:uFillTx/>
              </a:defRPr>
            </a:pPr>
            <a:endParaRPr lang="pl-PL" sz="2000" kern="0" dirty="0">
              <a:solidFill>
                <a:srgbClr val="6D6E71"/>
              </a:solidFill>
              <a:latin typeface="Arial" panose="020B0604020202020204" pitchFamily="34" charset="0"/>
              <a:cs typeface="Arial" panose="020B0604020202020204" pitchFamily="34" charset="0"/>
            </a:endParaRPr>
          </a:p>
          <a:p>
            <a:pPr algn="just">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4. We wniosku, o którym mowa w ust. 3, właściciel urządzenia wodnego wskazuje podmioty odnoszące korzyści, określa zakres odnoszonych korzyści oraz proponowaną wielkość udziału w kosztach utrzymywania urządzenia wodnego.</a:t>
            </a:r>
          </a:p>
        </p:txBody>
      </p:sp>
      <p:sp>
        <p:nvSpPr>
          <p:cNvPr id="6" name="Symbol zastępczy tekstu 1">
            <a:extLst>
              <a:ext uri="{FF2B5EF4-FFF2-40B4-BE49-F238E27FC236}">
                <a16:creationId xmlns="" xmlns:a16="http://schemas.microsoft.com/office/drawing/2014/main" id="{AEBD3983-51F4-4EB0-85DE-0D4B17FA5306}"/>
              </a:ext>
            </a:extLst>
          </p:cNvPr>
          <p:cNvSpPr txBox="1"/>
          <p:nvPr/>
        </p:nvSpPr>
        <p:spPr>
          <a:xfrm>
            <a:off x="1854202" y="771525"/>
            <a:ext cx="8826502" cy="677863"/>
          </a:xfrm>
          <a:prstGeom prst="rect">
            <a:avLst/>
          </a:prstGeom>
          <a:noFill/>
          <a:ln cap="flat">
            <a:noFill/>
          </a:ln>
        </p:spPr>
        <p:txBody>
          <a:bodyPr vert="horz" wrap="square" lIns="91440" tIns="45720" rIns="91440" bIns="45720" anchor="ctr" anchorCtr="0" compatLnSpc="1">
            <a:noAutofit/>
          </a:bodyPr>
          <a:lstStyle/>
          <a:p>
            <a:pPr fontAlgn="auto" hangingPunct="1">
              <a:lnSpc>
                <a:spcPct val="90000"/>
              </a:lnSpc>
              <a:spcBef>
                <a:spcPts val="1000"/>
              </a:spcBef>
              <a:spcAft>
                <a:spcPts val="0"/>
              </a:spcAft>
              <a:defRPr sz="1800" b="0" i="0" u="none" strike="noStrike" kern="0" cap="none" spc="0" baseline="0">
                <a:solidFill>
                  <a:srgbClr val="000000"/>
                </a:solidFill>
                <a:uFillTx/>
              </a:defRPr>
            </a:pPr>
            <a:r>
              <a:rPr lang="pl-PL" sz="2500" kern="0" dirty="0">
                <a:solidFill>
                  <a:srgbClr val="6D6E71"/>
                </a:solidFill>
                <a:latin typeface="Arial" pitchFamily="34"/>
                <a:cs typeface="Arial" pitchFamily="34"/>
              </a:rPr>
              <a:t>URZĄDZENIA</a:t>
            </a:r>
            <a:r>
              <a:rPr lang="pl-PL" sz="2500" dirty="0">
                <a:solidFill>
                  <a:srgbClr val="6D6E71"/>
                </a:solidFill>
                <a:latin typeface="Arial" pitchFamily="34"/>
                <a:cs typeface="Arial" pitchFamily="34"/>
              </a:rPr>
              <a:t> WODNE</a:t>
            </a:r>
          </a:p>
        </p:txBody>
      </p:sp>
      <p:sp>
        <p:nvSpPr>
          <p:cNvPr id="4" name="Prostokąt 6">
            <a:extLst/>
          </p:cNvPr>
          <p:cNvSpPr/>
          <p:nvPr/>
        </p:nvSpPr>
        <p:spPr>
          <a:xfrm>
            <a:off x="9083842" y="2047875"/>
            <a:ext cx="2967790" cy="3366335"/>
          </a:xfrm>
          <a:prstGeom prst="rect">
            <a:avLst/>
          </a:prstGeom>
          <a:solidFill>
            <a:srgbClr val="A43757"/>
          </a:solidFill>
          <a:ln w="19046" cap="flat">
            <a:solidFill>
              <a:srgbClr val="A43757"/>
            </a:solidFill>
            <a:prstDash val="solid"/>
            <a:miter/>
          </a:ln>
        </p:spPr>
        <p:txBody>
          <a:bodyPr vert="horz" wrap="square" lIns="215999" tIns="45720" rIns="216000" bIns="45720" anchor="ctr" anchorCtr="0" compatLnSpc="1">
            <a:noAutofit/>
          </a:bodyPr>
          <a:lstStyle/>
          <a:p>
            <a:pPr algn="just">
              <a:defRPr sz="1800" b="0" i="0" u="none" strike="noStrike" kern="0" cap="none" spc="0" baseline="0">
                <a:solidFill>
                  <a:srgbClr val="000000"/>
                </a:solidFill>
                <a:uFillTx/>
              </a:defRPr>
            </a:pPr>
            <a:endParaRPr lang="pl-PL" sz="2000" kern="0" dirty="0">
              <a:solidFill>
                <a:srgbClr val="6D6E71"/>
              </a:solidFill>
              <a:latin typeface="Arial" panose="020B0604020202020204" pitchFamily="34" charset="0"/>
              <a:cs typeface="Arial" panose="020B0604020202020204" pitchFamily="34" charset="0"/>
            </a:endParaRPr>
          </a:p>
        </p:txBody>
      </p:sp>
      <p:pic>
        <p:nvPicPr>
          <p:cNvPr id="7" name="Picture 2" descr="C:\Users\mikolaj.maslinski\Downloads\money-bag(1).png">
            <a:extLst/>
          </p:cNvPr>
          <p:cNvPicPr>
            <a:picLocks noChangeAspect="1"/>
          </p:cNvPicPr>
          <p:nvPr/>
        </p:nvPicPr>
        <p:blipFill>
          <a:blip r:embed="rId3"/>
          <a:srcRect/>
          <a:stretch>
            <a:fillRect/>
          </a:stretch>
        </p:blipFill>
        <p:spPr>
          <a:xfrm>
            <a:off x="9470018" y="2518195"/>
            <a:ext cx="2421371" cy="2421371"/>
          </a:xfrm>
          <a:prstGeom prst="rect">
            <a:avLst/>
          </a:prstGeom>
          <a:noFill/>
          <a:ln cap="flat">
            <a:noFill/>
          </a:ln>
        </p:spPr>
      </p:pic>
    </p:spTree>
    <p:extLst>
      <p:ext uri="{BB962C8B-B14F-4D97-AF65-F5344CB8AC3E}">
        <p14:creationId xmlns:p14="http://schemas.microsoft.com/office/powerpoint/2010/main" val="42588947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8">
            <a:extLst>
              <a:ext uri="{FF2B5EF4-FFF2-40B4-BE49-F238E27FC236}">
                <a16:creationId xmlns="" xmlns:a16="http://schemas.microsoft.com/office/drawing/2014/main" id="{6E7BDBCB-CA0D-4BCF-B70D-39EB45E8C5E2}"/>
              </a:ext>
            </a:extLst>
          </p:cNvPr>
          <p:cNvSpPr txBox="1"/>
          <p:nvPr/>
        </p:nvSpPr>
        <p:spPr>
          <a:xfrm>
            <a:off x="1807576" y="915497"/>
            <a:ext cx="7222124" cy="369332"/>
          </a:xfrm>
          <a:prstGeom prst="rect">
            <a:avLst/>
          </a:prstGeom>
          <a:noFill/>
          <a:ln cap="flat">
            <a:noFill/>
          </a:ln>
        </p:spPr>
        <p:txBody>
          <a:bodyPr vert="horz" wrap="square" lIns="91440" tIns="45720" rIns="91440" bIns="45720" anchor="t" anchorCtr="0" compatLnSpc="1">
            <a:spAutoFit/>
          </a:bodyPr>
          <a:lstStyle/>
          <a:p>
            <a:pPr fontAlgn="auto" hangingPunct="1">
              <a:spcBef>
                <a:spcPts val="0"/>
              </a:spcBef>
              <a:spcAft>
                <a:spcPts val="0"/>
              </a:spcAft>
              <a:defRPr sz="1800" b="0" i="0" u="none" strike="noStrike" kern="0" cap="none" spc="0" baseline="0">
                <a:solidFill>
                  <a:srgbClr val="000000"/>
                </a:solidFill>
                <a:uFillTx/>
              </a:defRPr>
            </a:pPr>
            <a:r>
              <a:rPr lang="pl-PL" b="1" kern="0" dirty="0">
                <a:solidFill>
                  <a:srgbClr val="6D6E71"/>
                </a:solidFill>
                <a:latin typeface="Calibri"/>
              </a:rPr>
              <a:t>ZMIANA PRAWA WODNEGO – MELIORACJE WODNE</a:t>
            </a:r>
            <a:endParaRPr lang="pl-PL" b="1" dirty="0">
              <a:solidFill>
                <a:srgbClr val="6D6E71"/>
              </a:solidFill>
              <a:latin typeface="Calibri"/>
            </a:endParaRPr>
          </a:p>
        </p:txBody>
      </p:sp>
      <p:sp>
        <p:nvSpPr>
          <p:cNvPr id="4" name="Prostokąt 5">
            <a:extLst>
              <a:ext uri="{FF2B5EF4-FFF2-40B4-BE49-F238E27FC236}">
                <a16:creationId xmlns="" xmlns:a16="http://schemas.microsoft.com/office/drawing/2014/main" id="{4B7CAEC0-1442-40D4-9A20-75B6D2450698}"/>
              </a:ext>
            </a:extLst>
          </p:cNvPr>
          <p:cNvSpPr/>
          <p:nvPr/>
        </p:nvSpPr>
        <p:spPr>
          <a:xfrm>
            <a:off x="623361" y="2514097"/>
            <a:ext cx="7342547" cy="681470"/>
          </a:xfrm>
          <a:prstGeom prst="rect">
            <a:avLst/>
          </a:prstGeom>
          <a:solidFill>
            <a:srgbClr val="A43757"/>
          </a:solidFill>
          <a:ln w="12701" cap="flat">
            <a:solidFill>
              <a:srgbClr val="A43757"/>
            </a:solidFill>
            <a:prstDash val="solid"/>
            <a:miter/>
          </a:ln>
        </p:spPr>
        <p:txBody>
          <a:bodyPr vert="horz" wrap="square" lIns="252000" tIns="45720" rIns="107999" bIns="45720" anchor="ctr" anchorCtr="0" compatLnSpc="1">
            <a:noAutofit/>
          </a:bodyPr>
          <a:lstStyle/>
          <a:p>
            <a:pPr>
              <a:defRPr sz="1800" b="0" i="0" u="none" strike="noStrike" kern="0" cap="none" spc="0" baseline="0">
                <a:solidFill>
                  <a:srgbClr val="000000"/>
                </a:solidFill>
                <a:uFillTx/>
              </a:defRPr>
            </a:pPr>
            <a:r>
              <a:rPr lang="pl-PL" b="1" kern="0" dirty="0">
                <a:solidFill>
                  <a:srgbClr val="FFFFFF"/>
                </a:solidFill>
                <a:latin typeface="Arial"/>
              </a:rPr>
              <a:t>Zmiana zakresu pojęcia melioracji wodnych</a:t>
            </a:r>
          </a:p>
        </p:txBody>
      </p:sp>
      <p:sp>
        <p:nvSpPr>
          <p:cNvPr id="7" name="Prostokąt 6">
            <a:extLst>
              <a:ext uri="{FF2B5EF4-FFF2-40B4-BE49-F238E27FC236}">
                <a16:creationId xmlns="" xmlns:a16="http://schemas.microsoft.com/office/drawing/2014/main" id="{A1A9C36A-7D5A-4B28-9570-00F814834FFD}"/>
              </a:ext>
            </a:extLst>
          </p:cNvPr>
          <p:cNvSpPr/>
          <p:nvPr/>
        </p:nvSpPr>
        <p:spPr>
          <a:xfrm>
            <a:off x="623361" y="3208366"/>
            <a:ext cx="10624268" cy="2013339"/>
          </a:xfrm>
          <a:prstGeom prst="rect">
            <a:avLst/>
          </a:prstGeom>
          <a:solidFill>
            <a:srgbClr val="FFFFFF"/>
          </a:solidFill>
          <a:ln w="12701" cap="flat">
            <a:solidFill>
              <a:srgbClr val="A43757"/>
            </a:solidFill>
            <a:prstDash val="solid"/>
            <a:miter/>
          </a:ln>
        </p:spPr>
        <p:txBody>
          <a:bodyPr vert="horz" wrap="square" lIns="288000" tIns="45720" rIns="396000" bIns="45720" anchor="ctr" anchorCtr="0" compatLnSpc="1">
            <a:noAutofit/>
          </a:bodyPr>
          <a:lstStyle/>
          <a:p>
            <a:pPr marL="342900" indent="-342900" algn="just">
              <a:buSzPct val="100000"/>
              <a:buFont typeface="Wingdings" pitchFamily="2"/>
              <a:buChar char="ü"/>
              <a:defRPr sz="1800" b="0" i="0" u="none" strike="noStrike" kern="0" cap="none" spc="0" baseline="0">
                <a:solidFill>
                  <a:srgbClr val="000000"/>
                </a:solidFill>
                <a:uFillTx/>
              </a:defRPr>
            </a:pPr>
            <a:r>
              <a:rPr lang="pl-PL" sz="2800" kern="0" dirty="0">
                <a:solidFill>
                  <a:srgbClr val="6D6E71"/>
                </a:solidFill>
                <a:latin typeface="Arial" panose="020B0604020202020204" pitchFamily="34" charset="0"/>
                <a:cs typeface="Arial" panose="020B0604020202020204" pitchFamily="34" charset="0"/>
              </a:rPr>
              <a:t>Prawo wodne zrywa z istniejącym dotychczas podziałem na urządzenia melioracji wodnych podstawowych i urządzenia melioracji wodnych szczegółowych.</a:t>
            </a:r>
            <a:endParaRPr lang="pl-PL" sz="2800" b="1" kern="0" dirty="0">
              <a:solidFill>
                <a:srgbClr val="A43757"/>
              </a:solidFill>
              <a:latin typeface="Arial" panose="020B0604020202020204" pitchFamily="34" charset="0"/>
              <a:cs typeface="Arial" panose="020B0604020202020204" pitchFamily="34" charset="0"/>
            </a:endParaRPr>
          </a:p>
        </p:txBody>
      </p:sp>
      <p:pic>
        <p:nvPicPr>
          <p:cNvPr id="5" name="Obraz 4">
            <a:extLst>
              <a:ext uri="{FF2B5EF4-FFF2-40B4-BE49-F238E27FC236}">
                <a16:creationId xmlns="" xmlns:a16="http://schemas.microsoft.com/office/drawing/2014/main" id="{974EAA18-21C8-4205-9B5B-C1DAFC4B55B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flipH="1">
            <a:off x="9974618" y="854608"/>
            <a:ext cx="1774559" cy="2039419"/>
          </a:xfrm>
          <a:prstGeom prst="rect">
            <a:avLst/>
          </a:prstGeom>
        </p:spPr>
      </p:pic>
    </p:spTree>
    <p:extLst>
      <p:ext uri="{BB962C8B-B14F-4D97-AF65-F5344CB8AC3E}">
        <p14:creationId xmlns:p14="http://schemas.microsoft.com/office/powerpoint/2010/main" val="3380976304"/>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ole tekstowe 14">
            <a:extLst>
              <a:ext uri="{FF2B5EF4-FFF2-40B4-BE49-F238E27FC236}">
                <a16:creationId xmlns="" xmlns:a16="http://schemas.microsoft.com/office/drawing/2014/main" id="{66D7B0F5-8DEE-415E-8BB0-7D82EDFF353C}"/>
              </a:ext>
            </a:extLst>
          </p:cNvPr>
          <p:cNvSpPr txBox="1"/>
          <p:nvPr/>
        </p:nvSpPr>
        <p:spPr>
          <a:xfrm>
            <a:off x="2736850" y="1795857"/>
            <a:ext cx="1816100" cy="5222199"/>
          </a:xfrm>
          <a:prstGeom prst="rect">
            <a:avLst/>
          </a:prstGeom>
          <a:noFill/>
        </p:spPr>
        <p:txBody>
          <a:bodyPr wrap="square" rtlCol="0">
            <a:spAutoFit/>
          </a:bodyPr>
          <a:lstStyle/>
          <a:p>
            <a:pPr eaLnBrk="1" fontAlgn="auto" hangingPunct="1">
              <a:spcBef>
                <a:spcPts val="0"/>
              </a:spcBef>
              <a:spcAft>
                <a:spcPts val="0"/>
              </a:spcAft>
              <a:defRPr/>
            </a:pPr>
            <a:r>
              <a:rPr lang="pl-PL" sz="33335" b="1" dirty="0">
                <a:solidFill>
                  <a:srgbClr val="44546A">
                    <a:lumMod val="50000"/>
                  </a:srgbClr>
                </a:solidFill>
                <a:latin typeface="Arial" panose="020B0604020202020204" pitchFamily="34" charset="0"/>
                <a:cs typeface="Arial" panose="020B0604020202020204" pitchFamily="34" charset="0"/>
              </a:rPr>
              <a:t>”</a:t>
            </a:r>
          </a:p>
        </p:txBody>
      </p:sp>
      <p:pic>
        <p:nvPicPr>
          <p:cNvPr id="5" name="Symbol zastępczy obrazu 4">
            <a:extLst>
              <a:ext uri="{FF2B5EF4-FFF2-40B4-BE49-F238E27FC236}">
                <a16:creationId xmlns="" xmlns:a16="http://schemas.microsoft.com/office/drawing/2014/main" id="{A3788ABF-DC94-41CD-879F-13767253F074}"/>
              </a:ext>
            </a:extLst>
          </p:cNvPr>
          <p:cNvPicPr>
            <a:picLocks noGrp="1" noChangeAspect="1"/>
          </p:cNvPicPr>
          <p:nvPr>
            <p:ph type="pic" sz="quarter" idx="11"/>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3976" t="-9254" r="36336" b="-966"/>
          <a:stretch/>
        </p:blipFill>
        <p:spPr>
          <a:xfrm>
            <a:off x="7303744" y="-963471"/>
            <a:ext cx="4888256" cy="905021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2" name="Tytuł 1">
            <a:extLst>
              <a:ext uri="{FF2B5EF4-FFF2-40B4-BE49-F238E27FC236}">
                <a16:creationId xmlns="" xmlns:a16="http://schemas.microsoft.com/office/drawing/2014/main" id="{44B442B2-894F-4AE5-8FA9-76910BCD7361}"/>
              </a:ext>
            </a:extLst>
          </p:cNvPr>
          <p:cNvSpPr>
            <a:spLocks noGrp="1"/>
          </p:cNvSpPr>
          <p:nvPr>
            <p:ph type="title"/>
          </p:nvPr>
        </p:nvSpPr>
        <p:spPr>
          <a:xfrm>
            <a:off x="1264917" y="2585875"/>
            <a:ext cx="5257803" cy="2625233"/>
          </a:xfrm>
          <a:solidFill>
            <a:srgbClr val="FFFFFF">
              <a:alpha val="77647"/>
            </a:srgbClr>
          </a:solidFill>
        </p:spPr>
        <p:txBody>
          <a:bodyPr vert="horz" wrap="square" lIns="60960" tIns="30480" rIns="60960" bIns="30480" rtlCol="0" anchor="t">
            <a:noAutofit/>
          </a:bodyPr>
          <a:lstStyle/>
          <a:p>
            <a:pPr algn="ctr" defTabSz="609630"/>
            <a:r>
              <a:rPr lang="pl-PL" sz="2000" dirty="0">
                <a:solidFill>
                  <a:schemeClr val="tx2">
                    <a:lumMod val="50000"/>
                  </a:schemeClr>
                </a:solidFill>
                <a:latin typeface="+mj-lt"/>
                <a:ea typeface="+mj-ea"/>
                <a:cs typeface="+mj-cs"/>
              </a:rPr>
              <a:t>Magister inżynier ochrony środowiska. </a:t>
            </a:r>
            <a:br>
              <a:rPr lang="pl-PL" sz="2000" dirty="0">
                <a:solidFill>
                  <a:schemeClr val="tx2">
                    <a:lumMod val="50000"/>
                  </a:schemeClr>
                </a:solidFill>
                <a:latin typeface="+mj-lt"/>
                <a:ea typeface="+mj-ea"/>
                <a:cs typeface="+mj-cs"/>
              </a:rPr>
            </a:br>
            <a:r>
              <a:rPr lang="pl-PL" sz="2000" dirty="0">
                <a:solidFill>
                  <a:schemeClr val="tx2">
                    <a:lumMod val="50000"/>
                  </a:schemeClr>
                </a:solidFill>
                <a:latin typeface="+mj-lt"/>
                <a:ea typeface="+mj-ea"/>
                <a:cs typeface="+mj-cs"/>
              </a:rPr>
              <a:t/>
            </a:r>
            <a:br>
              <a:rPr lang="pl-PL" sz="2000" dirty="0">
                <a:solidFill>
                  <a:schemeClr val="tx2">
                    <a:lumMod val="50000"/>
                  </a:schemeClr>
                </a:solidFill>
                <a:latin typeface="+mj-lt"/>
                <a:ea typeface="+mj-ea"/>
                <a:cs typeface="+mj-cs"/>
              </a:rPr>
            </a:br>
            <a:r>
              <a:rPr lang="pl-PL" sz="2000" dirty="0">
                <a:solidFill>
                  <a:schemeClr val="tx2">
                    <a:lumMod val="50000"/>
                  </a:schemeClr>
                </a:solidFill>
                <a:latin typeface="+mj-lt"/>
                <a:ea typeface="+mj-ea"/>
                <a:cs typeface="+mj-cs"/>
              </a:rPr>
              <a:t>Dotąd pracował w administracji samorządowej </a:t>
            </a:r>
            <a:br>
              <a:rPr lang="pl-PL" sz="2000" dirty="0">
                <a:solidFill>
                  <a:schemeClr val="tx2">
                    <a:lumMod val="50000"/>
                  </a:schemeClr>
                </a:solidFill>
                <a:latin typeface="+mj-lt"/>
                <a:ea typeface="+mj-ea"/>
                <a:cs typeface="+mj-cs"/>
              </a:rPr>
            </a:br>
            <a:r>
              <a:rPr lang="pl-PL" sz="2000" dirty="0">
                <a:solidFill>
                  <a:schemeClr val="tx2">
                    <a:lumMod val="50000"/>
                  </a:schemeClr>
                </a:solidFill>
                <a:latin typeface="+mj-lt"/>
                <a:ea typeface="+mj-ea"/>
                <a:cs typeface="+mj-cs"/>
              </a:rPr>
              <a:t>w Urzędzie Marszałkowskim Województwa Mazowieckiego, gdzie zajmował się ochroną środowiska oraz gospodarką ściekową.</a:t>
            </a:r>
            <a:br>
              <a:rPr lang="pl-PL" sz="2000" dirty="0">
                <a:solidFill>
                  <a:schemeClr val="tx2">
                    <a:lumMod val="50000"/>
                  </a:schemeClr>
                </a:solidFill>
                <a:latin typeface="+mj-lt"/>
                <a:ea typeface="+mj-ea"/>
                <a:cs typeface="+mj-cs"/>
              </a:rPr>
            </a:br>
            <a:r>
              <a:rPr lang="pl-PL" sz="2000" dirty="0">
                <a:solidFill>
                  <a:schemeClr val="tx2">
                    <a:lumMod val="50000"/>
                  </a:schemeClr>
                </a:solidFill>
                <a:latin typeface="+mj-lt"/>
                <a:ea typeface="+mj-ea"/>
                <a:cs typeface="+mj-cs"/>
              </a:rPr>
              <a:t/>
            </a:r>
            <a:br>
              <a:rPr lang="pl-PL" sz="2000" dirty="0">
                <a:solidFill>
                  <a:schemeClr val="tx2">
                    <a:lumMod val="50000"/>
                  </a:schemeClr>
                </a:solidFill>
                <a:latin typeface="+mj-lt"/>
                <a:ea typeface="+mj-ea"/>
                <a:cs typeface="+mj-cs"/>
              </a:rPr>
            </a:br>
            <a:r>
              <a:rPr lang="pl-PL" sz="2000" dirty="0">
                <a:solidFill>
                  <a:schemeClr val="tx2">
                    <a:lumMod val="50000"/>
                  </a:schemeClr>
                </a:solidFill>
                <a:latin typeface="+mj-lt"/>
                <a:ea typeface="+mj-ea"/>
                <a:cs typeface="+mj-cs"/>
              </a:rPr>
              <a:t>Przez ponad 10 lat w Ministerstwie Transportu </a:t>
            </a:r>
            <a:br>
              <a:rPr lang="pl-PL" sz="2000" dirty="0">
                <a:solidFill>
                  <a:schemeClr val="tx2">
                    <a:lumMod val="50000"/>
                  </a:schemeClr>
                </a:solidFill>
                <a:latin typeface="+mj-lt"/>
                <a:ea typeface="+mj-ea"/>
                <a:cs typeface="+mj-cs"/>
              </a:rPr>
            </a:br>
            <a:r>
              <a:rPr lang="pl-PL" sz="2000" dirty="0">
                <a:solidFill>
                  <a:schemeClr val="tx2">
                    <a:lumMod val="50000"/>
                  </a:schemeClr>
                </a:solidFill>
                <a:latin typeface="+mj-lt"/>
                <a:ea typeface="+mj-ea"/>
                <a:cs typeface="+mj-cs"/>
              </a:rPr>
              <a:t>i Ministerstwie Gospodarki Morskiej i Żeglugi Śródlądowej zajmował się żeglugą śródlądową oraz śródlądowymi drogami wodnymi na stanowisku dyrektora i zastępcy dyrektora departamentu. </a:t>
            </a:r>
            <a:endParaRPr lang="en-US" sz="2000" dirty="0">
              <a:solidFill>
                <a:schemeClr val="tx2">
                  <a:lumMod val="50000"/>
                </a:schemeClr>
              </a:solidFill>
              <a:latin typeface="+mj-lt"/>
              <a:ea typeface="+mj-ea"/>
              <a:cs typeface="+mj-cs"/>
            </a:endParaRPr>
          </a:p>
        </p:txBody>
      </p:sp>
      <p:sp>
        <p:nvSpPr>
          <p:cNvPr id="21" name="Tytuł 1">
            <a:extLst>
              <a:ext uri="{FF2B5EF4-FFF2-40B4-BE49-F238E27FC236}">
                <a16:creationId xmlns="" xmlns:a16="http://schemas.microsoft.com/office/drawing/2014/main" id="{18E53927-9FD8-444F-B182-854335B3F4EE}"/>
              </a:ext>
            </a:extLst>
          </p:cNvPr>
          <p:cNvSpPr txBox="1">
            <a:spLocks/>
          </p:cNvSpPr>
          <p:nvPr/>
        </p:nvSpPr>
        <p:spPr>
          <a:xfrm>
            <a:off x="1226634" y="848625"/>
            <a:ext cx="5257803" cy="863247"/>
          </a:xfrm>
          <a:prstGeom prst="rect">
            <a:avLst/>
          </a:prstGeom>
          <a:solidFill>
            <a:srgbClr val="FFFFFF">
              <a:alpha val="77647"/>
            </a:srgbClr>
          </a:solidFill>
        </p:spPr>
        <p:txBody>
          <a:bodyPr vert="horz" wrap="square" lIns="60960" tIns="30480" rIns="60960" bIns="30480" rtlCol="0" anchor="t">
            <a:no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pPr algn="ctr" defTabSz="609630" fontAlgn="auto">
              <a:spcAft>
                <a:spcPts val="0"/>
              </a:spcAft>
              <a:defRPr/>
            </a:pPr>
            <a:r>
              <a:rPr lang="pl-PL" sz="2800" dirty="0">
                <a:solidFill>
                  <a:prstClr val="black"/>
                </a:solidFill>
                <a:latin typeface="Arial" panose="020B0604020202020204" pitchFamily="34" charset="0"/>
                <a:cs typeface="Arial" panose="020B0604020202020204" pitchFamily="34" charset="0"/>
              </a:rPr>
              <a:t>PRZEMYSŁAW DACA</a:t>
            </a:r>
          </a:p>
          <a:p>
            <a:pPr algn="ctr" defTabSz="609630" fontAlgn="auto">
              <a:spcAft>
                <a:spcPts val="0"/>
              </a:spcAft>
              <a:defRPr/>
            </a:pPr>
            <a:r>
              <a:rPr lang="pl-PL" sz="2000" b="0" dirty="0">
                <a:solidFill>
                  <a:prstClr val="black"/>
                </a:solidFill>
                <a:latin typeface="Arial" panose="020B0604020202020204" pitchFamily="34" charset="0"/>
                <a:cs typeface="Arial" panose="020B0604020202020204" pitchFamily="34" charset="0"/>
              </a:rPr>
              <a:t>Prezes PGW Wody Polskie</a:t>
            </a:r>
            <a:br>
              <a:rPr lang="pl-PL" sz="2000" b="0" dirty="0">
                <a:solidFill>
                  <a:prstClr val="black"/>
                </a:solidFill>
                <a:latin typeface="Arial" panose="020B0604020202020204" pitchFamily="34" charset="0"/>
                <a:cs typeface="Arial" panose="020B0604020202020204" pitchFamily="34" charset="0"/>
              </a:rPr>
            </a:br>
            <a:r>
              <a:rPr lang="pl-PL" sz="2000" b="0" dirty="0">
                <a:solidFill>
                  <a:prstClr val="black"/>
                </a:solidFill>
                <a:latin typeface="Arial" panose="020B0604020202020204" pitchFamily="34" charset="0"/>
                <a:cs typeface="Arial" panose="020B0604020202020204" pitchFamily="34" charset="0"/>
              </a:rPr>
              <a:t>od 17 stycznia 2018 r.</a:t>
            </a:r>
            <a:endParaRPr lang="en-US" sz="2000" b="0" dirty="0">
              <a:solidFill>
                <a:prstClr val="black"/>
              </a:solidFill>
              <a:latin typeface="Arial" panose="020B0604020202020204" pitchFamily="34" charset="0"/>
              <a:cs typeface="Arial" panose="020B0604020202020204" pitchFamily="34" charset="0"/>
            </a:endParaRPr>
          </a:p>
        </p:txBody>
      </p:sp>
      <p:sp>
        <p:nvSpPr>
          <p:cNvPr id="22" name="pole tekstowe 21">
            <a:extLst>
              <a:ext uri="{FF2B5EF4-FFF2-40B4-BE49-F238E27FC236}">
                <a16:creationId xmlns="" xmlns:a16="http://schemas.microsoft.com/office/drawing/2014/main" id="{793E2E64-361E-4DEE-A383-B4106C97C986}"/>
              </a:ext>
            </a:extLst>
          </p:cNvPr>
          <p:cNvSpPr txBox="1"/>
          <p:nvPr/>
        </p:nvSpPr>
        <p:spPr>
          <a:xfrm rot="16200000">
            <a:off x="9945768" y="1406464"/>
            <a:ext cx="4287343" cy="205121"/>
          </a:xfrm>
          <a:prstGeom prst="rect">
            <a:avLst/>
          </a:prstGeom>
          <a:noFill/>
        </p:spPr>
        <p:txBody>
          <a:bodyPr wrap="square" rtlCol="0">
            <a:spAutoFit/>
          </a:bodyPr>
          <a:lstStyle/>
          <a:p>
            <a:pPr eaLnBrk="1" fontAlgn="auto" hangingPunct="1">
              <a:spcBef>
                <a:spcPts val="0"/>
              </a:spcBef>
              <a:spcAft>
                <a:spcPts val="0"/>
              </a:spcAft>
              <a:defRPr/>
            </a:pPr>
            <a:r>
              <a:rPr lang="pl-PL" sz="733" dirty="0">
                <a:solidFill>
                  <a:srgbClr val="44546A"/>
                </a:solidFill>
                <a:latin typeface="Calibri" panose="020F0502020204030204"/>
              </a:rPr>
              <a:t>Zdjęcie: </a:t>
            </a:r>
            <a:r>
              <a:rPr lang="en-US" sz="733" dirty="0">
                <a:solidFill>
                  <a:srgbClr val="44546A"/>
                </a:solidFill>
                <a:latin typeface="Calibri" panose="020F0502020204030204"/>
              </a:rPr>
              <a:t>Adrian Grycuk</a:t>
            </a:r>
            <a:r>
              <a:rPr lang="pl-PL" sz="733" dirty="0">
                <a:solidFill>
                  <a:srgbClr val="44546A"/>
                </a:solidFill>
                <a:latin typeface="Calibri" panose="020F0502020204030204"/>
              </a:rPr>
              <a:t>, https://portalkomunalny.pl/wody-polskie-przemyslaw-daca-368818/</a:t>
            </a:r>
          </a:p>
        </p:txBody>
      </p:sp>
    </p:spTree>
    <p:extLst>
      <p:ext uri="{BB962C8B-B14F-4D97-AF65-F5344CB8AC3E}">
        <p14:creationId xmlns:p14="http://schemas.microsoft.com/office/powerpoint/2010/main" val="36367384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125" decel="100000" fill="hold"/>
                                        <p:tgtEl>
                                          <p:spTgt spid="5"/>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6">
            <a:extLst>
              <a:ext uri="{FF2B5EF4-FFF2-40B4-BE49-F238E27FC236}">
                <a16:creationId xmlns="" xmlns:a16="http://schemas.microsoft.com/office/drawing/2014/main" id="{6FE96BCC-1AB0-490D-9FDF-4DF87275CF69}"/>
              </a:ext>
            </a:extLst>
          </p:cNvPr>
          <p:cNvSpPr/>
          <p:nvPr/>
        </p:nvSpPr>
        <p:spPr>
          <a:xfrm>
            <a:off x="1343981" y="1999749"/>
            <a:ext cx="9846944" cy="4208546"/>
          </a:xfrm>
          <a:prstGeom prst="rect">
            <a:avLst/>
          </a:prstGeom>
          <a:solidFill>
            <a:srgbClr val="FFFFFF"/>
          </a:solidFill>
          <a:ln w="19046" cap="flat">
            <a:solidFill>
              <a:srgbClr val="A43757"/>
            </a:solidFill>
            <a:prstDash val="solid"/>
            <a:miter/>
          </a:ln>
        </p:spPr>
        <p:txBody>
          <a:bodyPr vert="horz" wrap="square" lIns="215999" tIns="45720" rIns="216000" bIns="45720" anchor="ctr" anchorCtr="0" compatLnSpc="1">
            <a:noAutofit/>
          </a:bodyPr>
          <a:lstStyle/>
          <a:p>
            <a:pPr algn="just">
              <a:defRPr sz="1800" b="0" i="0" u="none" strike="noStrike" kern="0" cap="none" spc="0" baseline="0">
                <a:solidFill>
                  <a:srgbClr val="000000"/>
                </a:solidFill>
                <a:uFillTx/>
              </a:defRPr>
            </a:pPr>
            <a:r>
              <a:rPr lang="pl-PL" sz="2000" b="1" kern="0" dirty="0">
                <a:solidFill>
                  <a:srgbClr val="6D6E71"/>
                </a:solidFill>
                <a:latin typeface="Arial" panose="020B0604020202020204" pitchFamily="34" charset="0"/>
                <a:cs typeface="Arial" panose="020B0604020202020204" pitchFamily="34" charset="0"/>
              </a:rPr>
              <a:t>Art. 197. 1. nPW</a:t>
            </a:r>
          </a:p>
          <a:p>
            <a:pPr algn="just">
              <a:defRPr sz="1800" b="0" i="0" u="none" strike="noStrike" kern="0" cap="none" spc="0" baseline="0">
                <a:solidFill>
                  <a:srgbClr val="000000"/>
                </a:solidFill>
                <a:uFillTx/>
              </a:defRPr>
            </a:pPr>
            <a:r>
              <a:rPr lang="pl-PL" sz="2000" b="1" kern="0" dirty="0">
                <a:solidFill>
                  <a:srgbClr val="6D6E71"/>
                </a:solidFill>
                <a:latin typeface="Arial" panose="020B0604020202020204" pitchFamily="34" charset="0"/>
                <a:cs typeface="Arial" panose="020B0604020202020204" pitchFamily="34" charset="0"/>
              </a:rPr>
              <a:t> Urządzeniami melioracji wodnych są:</a:t>
            </a:r>
          </a:p>
          <a:p>
            <a:pPr algn="just">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1) rowy wraz z budowlami związanymi z nimi funkcjonalnie,</a:t>
            </a:r>
          </a:p>
          <a:p>
            <a:pPr algn="just">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2) drenowania,</a:t>
            </a:r>
          </a:p>
          <a:p>
            <a:pPr algn="just">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3) rurociągi,</a:t>
            </a:r>
          </a:p>
          <a:p>
            <a:pPr algn="just">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4) stacje pomp służące wyłącznie do celów rolniczych,</a:t>
            </a:r>
          </a:p>
          <a:p>
            <a:pPr algn="just">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5) ziemne stawy rybne,</a:t>
            </a:r>
          </a:p>
          <a:p>
            <a:pPr algn="just">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6) groble na obszarach nawadnianych,</a:t>
            </a:r>
          </a:p>
          <a:p>
            <a:pPr algn="just">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7) systemy nawodnień grawitacyjnych, </a:t>
            </a:r>
          </a:p>
          <a:p>
            <a:pPr algn="just">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8) systemy nawodnień ciśnieniowych</a:t>
            </a:r>
          </a:p>
          <a:p>
            <a:pPr algn="just">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 jeżeli służą celom, o których mowa w art. 195.</a:t>
            </a:r>
          </a:p>
        </p:txBody>
      </p:sp>
      <p:sp>
        <p:nvSpPr>
          <p:cNvPr id="6" name="Symbol zastępczy tekstu 1">
            <a:extLst>
              <a:ext uri="{FF2B5EF4-FFF2-40B4-BE49-F238E27FC236}">
                <a16:creationId xmlns="" xmlns:a16="http://schemas.microsoft.com/office/drawing/2014/main" id="{AEBD3983-51F4-4EB0-85DE-0D4B17FA5306}"/>
              </a:ext>
            </a:extLst>
          </p:cNvPr>
          <p:cNvSpPr txBox="1"/>
          <p:nvPr/>
        </p:nvSpPr>
        <p:spPr>
          <a:xfrm>
            <a:off x="1854202" y="771525"/>
            <a:ext cx="8826502" cy="677863"/>
          </a:xfrm>
          <a:prstGeom prst="rect">
            <a:avLst/>
          </a:prstGeom>
          <a:noFill/>
          <a:ln cap="flat">
            <a:noFill/>
          </a:ln>
        </p:spPr>
        <p:txBody>
          <a:bodyPr vert="horz" wrap="square" lIns="91440" tIns="45720" rIns="91440" bIns="45720" anchor="ctr" anchorCtr="0" compatLnSpc="1">
            <a:noAutofit/>
          </a:bodyPr>
          <a:lstStyle/>
          <a:p>
            <a:pPr fontAlgn="auto" hangingPunct="1">
              <a:lnSpc>
                <a:spcPct val="90000"/>
              </a:lnSpc>
              <a:spcBef>
                <a:spcPts val="1000"/>
              </a:spcBef>
              <a:spcAft>
                <a:spcPts val="0"/>
              </a:spcAft>
              <a:defRPr sz="1800" b="0" i="0" u="none" strike="noStrike" kern="0" cap="none" spc="0" baseline="0">
                <a:solidFill>
                  <a:srgbClr val="000000"/>
                </a:solidFill>
                <a:uFillTx/>
              </a:defRPr>
            </a:pPr>
            <a:r>
              <a:rPr lang="pl-PL" sz="2500" dirty="0">
                <a:solidFill>
                  <a:srgbClr val="6D6E71"/>
                </a:solidFill>
                <a:latin typeface="Arial" pitchFamily="34"/>
                <a:cs typeface="Arial" pitchFamily="34"/>
              </a:rPr>
              <a:t>MELIORACJE WODNE</a:t>
            </a:r>
          </a:p>
        </p:txBody>
      </p:sp>
    </p:spTree>
    <p:extLst>
      <p:ext uri="{BB962C8B-B14F-4D97-AF65-F5344CB8AC3E}">
        <p14:creationId xmlns:p14="http://schemas.microsoft.com/office/powerpoint/2010/main" val="9334654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6">
            <a:extLst>
              <a:ext uri="{FF2B5EF4-FFF2-40B4-BE49-F238E27FC236}">
                <a16:creationId xmlns="" xmlns:a16="http://schemas.microsoft.com/office/drawing/2014/main" id="{6FE96BCC-1AB0-490D-9FDF-4DF87275CF69}"/>
              </a:ext>
            </a:extLst>
          </p:cNvPr>
          <p:cNvSpPr/>
          <p:nvPr/>
        </p:nvSpPr>
        <p:spPr>
          <a:xfrm>
            <a:off x="1343981" y="1999749"/>
            <a:ext cx="9846944" cy="3618998"/>
          </a:xfrm>
          <a:prstGeom prst="rect">
            <a:avLst/>
          </a:prstGeom>
          <a:solidFill>
            <a:srgbClr val="FFFFFF"/>
          </a:solidFill>
          <a:ln w="19046" cap="flat">
            <a:solidFill>
              <a:srgbClr val="A43757"/>
            </a:solidFill>
            <a:prstDash val="solid"/>
            <a:miter/>
          </a:ln>
        </p:spPr>
        <p:txBody>
          <a:bodyPr vert="horz" wrap="square" lIns="215999" tIns="45720" rIns="216000" bIns="45720" anchor="ctr" anchorCtr="0" compatLnSpc="1">
            <a:noAutofit/>
          </a:bodyPr>
          <a:lstStyle/>
          <a:p>
            <a:pPr algn="just">
              <a:defRPr sz="1800" b="0" i="0" u="none" strike="noStrike" kern="0" cap="none" spc="0" baseline="0">
                <a:solidFill>
                  <a:srgbClr val="000000"/>
                </a:solidFill>
                <a:uFillTx/>
              </a:defRPr>
            </a:pPr>
            <a:r>
              <a:rPr lang="pl-PL" sz="2000" b="1" kern="0" dirty="0">
                <a:solidFill>
                  <a:srgbClr val="6D6E71"/>
                </a:solidFill>
                <a:latin typeface="Arial" panose="020B0604020202020204" pitchFamily="34" charset="0"/>
                <a:cs typeface="Arial" panose="020B0604020202020204" pitchFamily="34" charset="0"/>
              </a:rPr>
              <a:t>Art. 197 nPW</a:t>
            </a:r>
          </a:p>
          <a:p>
            <a:pPr algn="just">
              <a:defRPr sz="1800" b="0" i="0" u="none" strike="noStrike" kern="0" cap="none" spc="0" baseline="0">
                <a:solidFill>
                  <a:srgbClr val="000000"/>
                </a:solidFill>
                <a:uFillTx/>
              </a:defRPr>
            </a:pPr>
            <a:r>
              <a:rPr lang="pl-PL" sz="2000" b="1" kern="0" dirty="0">
                <a:solidFill>
                  <a:srgbClr val="6D6E71"/>
                </a:solidFill>
                <a:latin typeface="Arial" panose="020B0604020202020204" pitchFamily="34" charset="0"/>
                <a:cs typeface="Arial" panose="020B0604020202020204" pitchFamily="34" charset="0"/>
              </a:rPr>
              <a:t>2. Przepisy dotyczące urządzeń melioracji wodnych stosuje się odpowiednio do:</a:t>
            </a:r>
          </a:p>
          <a:p>
            <a:pPr algn="just">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1) budowli wstrzymujących erozję wodną;</a:t>
            </a:r>
          </a:p>
          <a:p>
            <a:pPr algn="just">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2) dróg dojazdowych niezbędnych do użytkowania obszarów zmeliorowanych;</a:t>
            </a:r>
          </a:p>
          <a:p>
            <a:pPr algn="just">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3) fitomelioracji oraz agromelioracji;</a:t>
            </a:r>
          </a:p>
          <a:p>
            <a:pPr algn="just">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4) systemów przeciwerozyjnych;</a:t>
            </a:r>
          </a:p>
          <a:p>
            <a:pPr algn="just">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5) zagospodarowania zmeliorowanych trwałych łąk lub pastwisk;</a:t>
            </a:r>
          </a:p>
          <a:p>
            <a:pPr algn="just">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6) zagospodarowania nieużytków przeznaczonych na trwałe łąki lub pastwiska.</a:t>
            </a:r>
          </a:p>
        </p:txBody>
      </p:sp>
      <p:sp>
        <p:nvSpPr>
          <p:cNvPr id="6" name="Symbol zastępczy tekstu 1">
            <a:extLst>
              <a:ext uri="{FF2B5EF4-FFF2-40B4-BE49-F238E27FC236}">
                <a16:creationId xmlns="" xmlns:a16="http://schemas.microsoft.com/office/drawing/2014/main" id="{AEBD3983-51F4-4EB0-85DE-0D4B17FA5306}"/>
              </a:ext>
            </a:extLst>
          </p:cNvPr>
          <p:cNvSpPr txBox="1"/>
          <p:nvPr/>
        </p:nvSpPr>
        <p:spPr>
          <a:xfrm>
            <a:off x="1854202" y="771525"/>
            <a:ext cx="8826502" cy="677863"/>
          </a:xfrm>
          <a:prstGeom prst="rect">
            <a:avLst/>
          </a:prstGeom>
          <a:noFill/>
          <a:ln cap="flat">
            <a:noFill/>
          </a:ln>
        </p:spPr>
        <p:txBody>
          <a:bodyPr vert="horz" wrap="square" lIns="91440" tIns="45720" rIns="91440" bIns="45720" anchor="ctr" anchorCtr="0" compatLnSpc="1">
            <a:noAutofit/>
          </a:bodyPr>
          <a:lstStyle/>
          <a:p>
            <a:pPr fontAlgn="auto" hangingPunct="1">
              <a:lnSpc>
                <a:spcPct val="90000"/>
              </a:lnSpc>
              <a:spcBef>
                <a:spcPts val="1000"/>
              </a:spcBef>
              <a:spcAft>
                <a:spcPts val="0"/>
              </a:spcAft>
              <a:defRPr sz="1800" b="0" i="0" u="none" strike="noStrike" kern="0" cap="none" spc="0" baseline="0">
                <a:solidFill>
                  <a:srgbClr val="000000"/>
                </a:solidFill>
                <a:uFillTx/>
              </a:defRPr>
            </a:pPr>
            <a:r>
              <a:rPr lang="pl-PL" sz="2500" dirty="0">
                <a:solidFill>
                  <a:srgbClr val="6D6E71"/>
                </a:solidFill>
                <a:latin typeface="Arial" pitchFamily="34"/>
                <a:cs typeface="Arial" pitchFamily="34"/>
              </a:rPr>
              <a:t>MELIORACJE WODNE</a:t>
            </a:r>
          </a:p>
        </p:txBody>
      </p:sp>
    </p:spTree>
    <p:extLst>
      <p:ext uri="{BB962C8B-B14F-4D97-AF65-F5344CB8AC3E}">
        <p14:creationId xmlns:p14="http://schemas.microsoft.com/office/powerpoint/2010/main" val="37148335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6">
            <a:extLst>
              <a:ext uri="{FF2B5EF4-FFF2-40B4-BE49-F238E27FC236}">
                <a16:creationId xmlns="" xmlns:a16="http://schemas.microsoft.com/office/drawing/2014/main" id="{6FE96BCC-1AB0-490D-9FDF-4DF87275CF69}"/>
              </a:ext>
            </a:extLst>
          </p:cNvPr>
          <p:cNvSpPr/>
          <p:nvPr/>
        </p:nvSpPr>
        <p:spPr>
          <a:xfrm>
            <a:off x="1343981" y="1999749"/>
            <a:ext cx="9846944" cy="3258051"/>
          </a:xfrm>
          <a:prstGeom prst="rect">
            <a:avLst/>
          </a:prstGeom>
          <a:solidFill>
            <a:srgbClr val="FFFFFF"/>
          </a:solidFill>
          <a:ln w="19046" cap="flat">
            <a:solidFill>
              <a:srgbClr val="A43757"/>
            </a:solidFill>
            <a:prstDash val="solid"/>
            <a:miter/>
          </a:ln>
        </p:spPr>
        <p:txBody>
          <a:bodyPr vert="horz" wrap="square" lIns="215999" tIns="45720" rIns="216000" bIns="45720" anchor="ctr" anchorCtr="0" compatLnSpc="1">
            <a:noAutofit/>
          </a:bodyPr>
          <a:lstStyle/>
          <a:p>
            <a:pPr algn="just">
              <a:defRPr sz="1800" b="0" i="0" u="none" strike="noStrike" kern="0" cap="none" spc="0" baseline="0">
                <a:solidFill>
                  <a:srgbClr val="000000"/>
                </a:solidFill>
                <a:uFillTx/>
              </a:defRPr>
            </a:pPr>
            <a:r>
              <a:rPr lang="pl-PL" sz="2000" b="1" kern="0" dirty="0">
                <a:solidFill>
                  <a:srgbClr val="6D6E71"/>
                </a:solidFill>
                <a:latin typeface="Arial" panose="020B0604020202020204" pitchFamily="34" charset="0"/>
                <a:cs typeface="Arial" panose="020B0604020202020204" pitchFamily="34" charset="0"/>
              </a:rPr>
              <a:t>Art. 199. nPW</a:t>
            </a:r>
          </a:p>
          <a:p>
            <a:pPr algn="just">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1. Wykonywanie urządzeń melioracji wodnych </a:t>
            </a:r>
            <a:r>
              <a:rPr lang="pl-PL" sz="2000" b="1" kern="0" dirty="0">
                <a:solidFill>
                  <a:srgbClr val="A43757"/>
                </a:solidFill>
                <a:latin typeface="Arial" panose="020B0604020202020204" pitchFamily="34" charset="0"/>
                <a:cs typeface="Arial" panose="020B0604020202020204" pitchFamily="34" charset="0"/>
              </a:rPr>
              <a:t>należy do właścicieli gruntów</a:t>
            </a:r>
            <a:r>
              <a:rPr lang="pl-PL" sz="2000" kern="0" dirty="0">
                <a:solidFill>
                  <a:srgbClr val="6D6E71"/>
                </a:solidFill>
                <a:latin typeface="Arial" panose="020B0604020202020204" pitchFamily="34" charset="0"/>
                <a:cs typeface="Arial" panose="020B0604020202020204" pitchFamily="34" charset="0"/>
              </a:rPr>
              <a:t>.</a:t>
            </a:r>
          </a:p>
          <a:p>
            <a:pPr algn="just">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2. Urządzenia melioracji wodnych </a:t>
            </a:r>
            <a:r>
              <a:rPr lang="pl-PL" sz="2000" b="1" kern="0" dirty="0">
                <a:solidFill>
                  <a:srgbClr val="A43757"/>
                </a:solidFill>
                <a:latin typeface="Arial" panose="020B0604020202020204" pitchFamily="34" charset="0"/>
                <a:cs typeface="Arial" panose="020B0604020202020204" pitchFamily="34" charset="0"/>
              </a:rPr>
              <a:t>mogą być wykonywane na koszt Skarbu Państwa</a:t>
            </a:r>
            <a:r>
              <a:rPr lang="pl-PL" sz="2000" kern="0" dirty="0">
                <a:solidFill>
                  <a:srgbClr val="6D6E71"/>
                </a:solidFill>
                <a:latin typeface="Arial" panose="020B0604020202020204" pitchFamily="34" charset="0"/>
                <a:cs typeface="Arial" panose="020B0604020202020204" pitchFamily="34" charset="0"/>
              </a:rPr>
              <a:t>, w tym przy udziale środków, o których mowa w ust. 3, za zwrotem, w formie opłaty melioracyjnej, części kosztów przez właścicieli gruntów, na które te urządzenia wywierają korzystny wpływ, zwanych dalej „zainteresowanymi właścicielami gruntów”.</a:t>
            </a:r>
          </a:p>
        </p:txBody>
      </p:sp>
      <p:sp>
        <p:nvSpPr>
          <p:cNvPr id="6" name="Symbol zastępczy tekstu 1">
            <a:extLst>
              <a:ext uri="{FF2B5EF4-FFF2-40B4-BE49-F238E27FC236}">
                <a16:creationId xmlns="" xmlns:a16="http://schemas.microsoft.com/office/drawing/2014/main" id="{AEBD3983-51F4-4EB0-85DE-0D4B17FA5306}"/>
              </a:ext>
            </a:extLst>
          </p:cNvPr>
          <p:cNvSpPr txBox="1"/>
          <p:nvPr/>
        </p:nvSpPr>
        <p:spPr>
          <a:xfrm>
            <a:off x="1854202" y="771525"/>
            <a:ext cx="8826502" cy="677863"/>
          </a:xfrm>
          <a:prstGeom prst="rect">
            <a:avLst/>
          </a:prstGeom>
          <a:noFill/>
          <a:ln cap="flat">
            <a:noFill/>
          </a:ln>
        </p:spPr>
        <p:txBody>
          <a:bodyPr vert="horz" wrap="square" lIns="91440" tIns="45720" rIns="91440" bIns="45720" anchor="ctr" anchorCtr="0" compatLnSpc="1">
            <a:noAutofit/>
          </a:bodyPr>
          <a:lstStyle/>
          <a:p>
            <a:pPr fontAlgn="auto" hangingPunct="1">
              <a:lnSpc>
                <a:spcPct val="90000"/>
              </a:lnSpc>
              <a:spcBef>
                <a:spcPts val="1000"/>
              </a:spcBef>
              <a:spcAft>
                <a:spcPts val="0"/>
              </a:spcAft>
              <a:defRPr sz="1800" b="0" i="0" u="none" strike="noStrike" kern="0" cap="none" spc="0" baseline="0">
                <a:solidFill>
                  <a:srgbClr val="000000"/>
                </a:solidFill>
                <a:uFillTx/>
              </a:defRPr>
            </a:pPr>
            <a:r>
              <a:rPr lang="pl-PL" sz="2500" dirty="0">
                <a:solidFill>
                  <a:srgbClr val="6D6E71"/>
                </a:solidFill>
                <a:latin typeface="Arial" pitchFamily="34"/>
                <a:cs typeface="Arial" pitchFamily="34"/>
              </a:rPr>
              <a:t>MELIORACJE WODNE</a:t>
            </a:r>
          </a:p>
        </p:txBody>
      </p:sp>
    </p:spTree>
    <p:extLst>
      <p:ext uri="{BB962C8B-B14F-4D97-AF65-F5344CB8AC3E}">
        <p14:creationId xmlns:p14="http://schemas.microsoft.com/office/powerpoint/2010/main" val="37110882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6">
            <a:extLst>
              <a:ext uri="{FF2B5EF4-FFF2-40B4-BE49-F238E27FC236}">
                <a16:creationId xmlns="" xmlns:a16="http://schemas.microsoft.com/office/drawing/2014/main" id="{6FE96BCC-1AB0-490D-9FDF-4DF87275CF69}"/>
              </a:ext>
            </a:extLst>
          </p:cNvPr>
          <p:cNvSpPr/>
          <p:nvPr/>
        </p:nvSpPr>
        <p:spPr>
          <a:xfrm>
            <a:off x="1620707" y="1449388"/>
            <a:ext cx="9846944" cy="4088230"/>
          </a:xfrm>
          <a:prstGeom prst="rect">
            <a:avLst/>
          </a:prstGeom>
          <a:solidFill>
            <a:srgbClr val="FFFFFF"/>
          </a:solidFill>
          <a:ln w="19046" cap="flat">
            <a:solidFill>
              <a:srgbClr val="A43757"/>
            </a:solidFill>
            <a:prstDash val="solid"/>
            <a:miter/>
          </a:ln>
        </p:spPr>
        <p:txBody>
          <a:bodyPr vert="horz" wrap="square" lIns="215999" tIns="45720" rIns="216000" bIns="45720" anchor="ctr" anchorCtr="0" compatLnSpc="1">
            <a:noAutofit/>
          </a:bodyPr>
          <a:lstStyle/>
          <a:p>
            <a:pPr algn="just">
              <a:defRPr sz="1800" b="0" i="0" u="none" strike="noStrike" kern="0" cap="none" spc="0" baseline="0">
                <a:solidFill>
                  <a:srgbClr val="000000"/>
                </a:solidFill>
                <a:uFillTx/>
              </a:defRPr>
            </a:pPr>
            <a:r>
              <a:rPr lang="pl-PL" sz="2000" b="1" kern="0" dirty="0">
                <a:solidFill>
                  <a:srgbClr val="6D6E71"/>
                </a:solidFill>
                <a:latin typeface="Arial" panose="020B0604020202020204" pitchFamily="34" charset="0"/>
                <a:cs typeface="Arial" panose="020B0604020202020204" pitchFamily="34" charset="0"/>
              </a:rPr>
              <a:t>Art. 199. nPW</a:t>
            </a:r>
          </a:p>
          <a:p>
            <a:pPr algn="just">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1. Wykonywanie urządzeń melioracji wodnych </a:t>
            </a:r>
            <a:r>
              <a:rPr lang="pl-PL" sz="2000" b="1" kern="0" dirty="0">
                <a:solidFill>
                  <a:srgbClr val="A43757"/>
                </a:solidFill>
                <a:latin typeface="Arial" panose="020B0604020202020204" pitchFamily="34" charset="0"/>
                <a:cs typeface="Arial" panose="020B0604020202020204" pitchFamily="34" charset="0"/>
              </a:rPr>
              <a:t>należy do właścicieli gruntów</a:t>
            </a:r>
            <a:r>
              <a:rPr lang="pl-PL" sz="2000" kern="0" dirty="0">
                <a:solidFill>
                  <a:srgbClr val="6D6E71"/>
                </a:solidFill>
                <a:latin typeface="Arial" panose="020B0604020202020204" pitchFamily="34" charset="0"/>
                <a:cs typeface="Arial" panose="020B0604020202020204" pitchFamily="34" charset="0"/>
              </a:rPr>
              <a:t>.</a:t>
            </a:r>
          </a:p>
          <a:p>
            <a:pPr algn="just">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2. Urządzenia melioracji wodnych </a:t>
            </a:r>
            <a:r>
              <a:rPr lang="pl-PL" sz="2000" b="1" kern="0" dirty="0">
                <a:solidFill>
                  <a:srgbClr val="A43757"/>
                </a:solidFill>
                <a:latin typeface="Arial" panose="020B0604020202020204" pitchFamily="34" charset="0"/>
                <a:cs typeface="Arial" panose="020B0604020202020204" pitchFamily="34" charset="0"/>
              </a:rPr>
              <a:t>mogą być wykonywane na koszt Skarbu Państwa</a:t>
            </a:r>
            <a:r>
              <a:rPr lang="pl-PL" sz="2000" kern="0" dirty="0">
                <a:solidFill>
                  <a:srgbClr val="6D6E71"/>
                </a:solidFill>
                <a:latin typeface="Arial" panose="020B0604020202020204" pitchFamily="34" charset="0"/>
                <a:cs typeface="Arial" panose="020B0604020202020204" pitchFamily="34" charset="0"/>
              </a:rPr>
              <a:t>, w tym przy udziale środków, o których mowa w ust. 3, za zwrotem, w formie opłaty melioracyjnej, części kosztów przez właścicieli gruntów, na które te urządzenia wywierają korzystny wpływ, zwanych dalej „zainteresowanymi właścicielami gruntów”.</a:t>
            </a:r>
          </a:p>
          <a:p>
            <a:pPr algn="just">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 </a:t>
            </a:r>
          </a:p>
          <a:p>
            <a:pPr algn="just">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4. Rozstrzygnięcia w sprawach, o których mowa w ust. 2, dokonuje, w drodze decyzji, właściwy organ Wód Polskich w uzgodnieniu z właściwym wojewodą, na wniosek zainteresowanych właścicieli gruntów.</a:t>
            </a:r>
          </a:p>
        </p:txBody>
      </p:sp>
      <p:sp>
        <p:nvSpPr>
          <p:cNvPr id="6" name="Symbol zastępczy tekstu 1">
            <a:extLst>
              <a:ext uri="{FF2B5EF4-FFF2-40B4-BE49-F238E27FC236}">
                <a16:creationId xmlns="" xmlns:a16="http://schemas.microsoft.com/office/drawing/2014/main" id="{AEBD3983-51F4-4EB0-85DE-0D4B17FA5306}"/>
              </a:ext>
            </a:extLst>
          </p:cNvPr>
          <p:cNvSpPr txBox="1"/>
          <p:nvPr/>
        </p:nvSpPr>
        <p:spPr>
          <a:xfrm>
            <a:off x="1854202" y="771525"/>
            <a:ext cx="8826502" cy="677863"/>
          </a:xfrm>
          <a:prstGeom prst="rect">
            <a:avLst/>
          </a:prstGeom>
          <a:noFill/>
          <a:ln cap="flat">
            <a:noFill/>
          </a:ln>
        </p:spPr>
        <p:txBody>
          <a:bodyPr vert="horz" wrap="square" lIns="91440" tIns="45720" rIns="91440" bIns="45720" anchor="ctr" anchorCtr="0" compatLnSpc="1">
            <a:noAutofit/>
          </a:bodyPr>
          <a:lstStyle/>
          <a:p>
            <a:pPr fontAlgn="auto" hangingPunct="1">
              <a:lnSpc>
                <a:spcPct val="90000"/>
              </a:lnSpc>
              <a:spcBef>
                <a:spcPts val="1000"/>
              </a:spcBef>
              <a:spcAft>
                <a:spcPts val="0"/>
              </a:spcAft>
              <a:defRPr sz="1800" b="0" i="0" u="none" strike="noStrike" kern="0" cap="none" spc="0" baseline="0">
                <a:solidFill>
                  <a:srgbClr val="000000"/>
                </a:solidFill>
                <a:uFillTx/>
              </a:defRPr>
            </a:pPr>
            <a:r>
              <a:rPr lang="pl-PL" sz="2500" dirty="0">
                <a:solidFill>
                  <a:srgbClr val="6D6E71"/>
                </a:solidFill>
                <a:latin typeface="Arial" pitchFamily="34"/>
                <a:cs typeface="Arial" pitchFamily="34"/>
              </a:rPr>
              <a:t>MELIORACJE WODNE</a:t>
            </a:r>
          </a:p>
        </p:txBody>
      </p:sp>
      <p:sp>
        <p:nvSpPr>
          <p:cNvPr id="4" name="Prostokąt 6">
            <a:extLst/>
          </p:cNvPr>
          <p:cNvSpPr/>
          <p:nvPr/>
        </p:nvSpPr>
        <p:spPr>
          <a:xfrm>
            <a:off x="1620707" y="5698582"/>
            <a:ext cx="9846944" cy="1033797"/>
          </a:xfrm>
          <a:prstGeom prst="rect">
            <a:avLst/>
          </a:prstGeom>
          <a:solidFill>
            <a:srgbClr val="FFFFFF"/>
          </a:solidFill>
          <a:ln w="19046" cap="flat">
            <a:solidFill>
              <a:srgbClr val="A43757"/>
            </a:solidFill>
            <a:prstDash val="solid"/>
            <a:miter/>
          </a:ln>
        </p:spPr>
        <p:txBody>
          <a:bodyPr vert="horz" wrap="square" lIns="215999" tIns="45720" rIns="216000" bIns="45720" anchor="ctr" anchorCtr="0" compatLnSpc="1">
            <a:noAutofit/>
          </a:bodyPr>
          <a:lstStyle/>
          <a:p>
            <a:pPr algn="just">
              <a:defRPr sz="1800" b="0" i="0" u="none" strike="noStrike" kern="0" cap="none" spc="0" baseline="0">
                <a:solidFill>
                  <a:srgbClr val="000000"/>
                </a:solidFill>
                <a:uFillTx/>
              </a:defRPr>
            </a:pPr>
            <a:r>
              <a:rPr lang="pl-PL" sz="2000" b="1" kern="0" dirty="0">
                <a:solidFill>
                  <a:srgbClr val="6D6E71"/>
                </a:solidFill>
                <a:latin typeface="Arial" panose="020B0604020202020204" pitchFamily="34" charset="0"/>
                <a:cs typeface="Arial" panose="020B0604020202020204" pitchFamily="34" charset="0"/>
              </a:rPr>
              <a:t>Art. 203. Programowanie, planowanie i nadzorowanie wykonywania urządzeń melioracji wodnych w trybie, o którym mowa w art. 199 ust. 2, </a:t>
            </a:r>
            <a:r>
              <a:rPr lang="pl-PL" sz="2000" b="1" kern="0" dirty="0">
                <a:solidFill>
                  <a:srgbClr val="A43757"/>
                </a:solidFill>
                <a:latin typeface="Arial" panose="020B0604020202020204" pitchFamily="34" charset="0"/>
                <a:cs typeface="Arial" panose="020B0604020202020204" pitchFamily="34" charset="0"/>
              </a:rPr>
              <a:t>należy do Wód Polskich.</a:t>
            </a:r>
          </a:p>
        </p:txBody>
      </p:sp>
    </p:spTree>
    <p:extLst>
      <p:ext uri="{BB962C8B-B14F-4D97-AF65-F5344CB8AC3E}">
        <p14:creationId xmlns:p14="http://schemas.microsoft.com/office/powerpoint/2010/main" val="7994171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6">
            <a:extLst>
              <a:ext uri="{FF2B5EF4-FFF2-40B4-BE49-F238E27FC236}">
                <a16:creationId xmlns="" xmlns:a16="http://schemas.microsoft.com/office/drawing/2014/main" id="{6FE96BCC-1AB0-490D-9FDF-4DF87275CF69}"/>
              </a:ext>
            </a:extLst>
          </p:cNvPr>
          <p:cNvSpPr/>
          <p:nvPr/>
        </p:nvSpPr>
        <p:spPr>
          <a:xfrm>
            <a:off x="1343981" y="1999749"/>
            <a:ext cx="9846944" cy="3209925"/>
          </a:xfrm>
          <a:prstGeom prst="rect">
            <a:avLst/>
          </a:prstGeom>
          <a:solidFill>
            <a:srgbClr val="FFFFFF"/>
          </a:solidFill>
          <a:ln w="19046" cap="flat">
            <a:solidFill>
              <a:srgbClr val="A43757"/>
            </a:solidFill>
            <a:prstDash val="solid"/>
            <a:miter/>
          </a:ln>
        </p:spPr>
        <p:txBody>
          <a:bodyPr vert="horz" wrap="square" lIns="215999" tIns="45720" rIns="216000" bIns="45720" anchor="ctr" anchorCtr="0" compatLnSpc="1">
            <a:noAutofit/>
          </a:bodyPr>
          <a:lstStyle/>
          <a:p>
            <a:pPr algn="just">
              <a:defRPr sz="1800" b="0" i="0" u="none" strike="noStrike" kern="0" cap="none" spc="0" baseline="0">
                <a:solidFill>
                  <a:srgbClr val="000000"/>
                </a:solidFill>
                <a:uFillTx/>
              </a:defRPr>
            </a:pPr>
            <a:r>
              <a:rPr lang="pl-PL" sz="3200" b="1" kern="0" dirty="0">
                <a:solidFill>
                  <a:srgbClr val="6D6E71"/>
                </a:solidFill>
                <a:latin typeface="Arial" panose="020B0604020202020204" pitchFamily="34" charset="0"/>
                <a:cs typeface="Arial" panose="020B0604020202020204" pitchFamily="34" charset="0"/>
              </a:rPr>
              <a:t>Art. 200. nPW</a:t>
            </a:r>
            <a:endParaRPr lang="pl-PL" sz="3200" kern="0" dirty="0">
              <a:solidFill>
                <a:srgbClr val="6D6E71"/>
              </a:solidFill>
              <a:latin typeface="Arial" panose="020B0604020202020204" pitchFamily="34" charset="0"/>
              <a:cs typeface="Arial" panose="020B0604020202020204" pitchFamily="34" charset="0"/>
            </a:endParaRPr>
          </a:p>
          <a:p>
            <a:pPr algn="just">
              <a:defRPr sz="1800" b="0" i="0" u="none" strike="noStrike" kern="0" cap="none" spc="0" baseline="0">
                <a:solidFill>
                  <a:srgbClr val="000000"/>
                </a:solidFill>
                <a:uFillTx/>
              </a:defRPr>
            </a:pPr>
            <a:r>
              <a:rPr lang="pl-PL" sz="3200" kern="0" dirty="0">
                <a:solidFill>
                  <a:srgbClr val="6D6E71"/>
                </a:solidFill>
                <a:latin typeface="Arial" panose="020B0604020202020204" pitchFamily="34" charset="0"/>
                <a:cs typeface="Arial" panose="020B0604020202020204" pitchFamily="34" charset="0"/>
              </a:rPr>
              <a:t>1. Opłatę melioracyjną, o której mowa w art. 199 ust. 2, ustala się w wysokości 20% całkowitych kosztów wykonania urządzeń melioracji wodnych.</a:t>
            </a:r>
          </a:p>
        </p:txBody>
      </p:sp>
      <p:sp>
        <p:nvSpPr>
          <p:cNvPr id="6" name="Symbol zastępczy tekstu 1">
            <a:extLst>
              <a:ext uri="{FF2B5EF4-FFF2-40B4-BE49-F238E27FC236}">
                <a16:creationId xmlns="" xmlns:a16="http://schemas.microsoft.com/office/drawing/2014/main" id="{AEBD3983-51F4-4EB0-85DE-0D4B17FA5306}"/>
              </a:ext>
            </a:extLst>
          </p:cNvPr>
          <p:cNvSpPr txBox="1"/>
          <p:nvPr/>
        </p:nvSpPr>
        <p:spPr>
          <a:xfrm>
            <a:off x="1854202" y="771525"/>
            <a:ext cx="8826502" cy="677863"/>
          </a:xfrm>
          <a:prstGeom prst="rect">
            <a:avLst/>
          </a:prstGeom>
          <a:noFill/>
          <a:ln cap="flat">
            <a:noFill/>
          </a:ln>
        </p:spPr>
        <p:txBody>
          <a:bodyPr vert="horz" wrap="square" lIns="91440" tIns="45720" rIns="91440" bIns="45720" anchor="ctr" anchorCtr="0" compatLnSpc="1">
            <a:noAutofit/>
          </a:bodyPr>
          <a:lstStyle/>
          <a:p>
            <a:pPr fontAlgn="auto" hangingPunct="1">
              <a:lnSpc>
                <a:spcPct val="90000"/>
              </a:lnSpc>
              <a:spcBef>
                <a:spcPts val="1000"/>
              </a:spcBef>
              <a:spcAft>
                <a:spcPts val="0"/>
              </a:spcAft>
              <a:defRPr sz="1800" b="0" i="0" u="none" strike="noStrike" kern="0" cap="none" spc="0" baseline="0">
                <a:solidFill>
                  <a:srgbClr val="000000"/>
                </a:solidFill>
                <a:uFillTx/>
              </a:defRPr>
            </a:pPr>
            <a:r>
              <a:rPr lang="pl-PL" sz="2500" dirty="0">
                <a:solidFill>
                  <a:srgbClr val="6D6E71"/>
                </a:solidFill>
                <a:latin typeface="Arial" pitchFamily="34"/>
                <a:cs typeface="Arial" pitchFamily="34"/>
              </a:rPr>
              <a:t>MELIORACJE WODNE</a:t>
            </a:r>
          </a:p>
        </p:txBody>
      </p:sp>
    </p:spTree>
    <p:extLst>
      <p:ext uri="{BB962C8B-B14F-4D97-AF65-F5344CB8AC3E}">
        <p14:creationId xmlns:p14="http://schemas.microsoft.com/office/powerpoint/2010/main" val="17872751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6">
            <a:extLst>
              <a:ext uri="{FF2B5EF4-FFF2-40B4-BE49-F238E27FC236}">
                <a16:creationId xmlns="" xmlns:a16="http://schemas.microsoft.com/office/drawing/2014/main" id="{6FE96BCC-1AB0-490D-9FDF-4DF87275CF69}"/>
              </a:ext>
            </a:extLst>
          </p:cNvPr>
          <p:cNvSpPr/>
          <p:nvPr/>
        </p:nvSpPr>
        <p:spPr>
          <a:xfrm>
            <a:off x="1343981" y="1968500"/>
            <a:ext cx="9846944" cy="3722437"/>
          </a:xfrm>
          <a:prstGeom prst="rect">
            <a:avLst/>
          </a:prstGeom>
          <a:solidFill>
            <a:srgbClr val="FFFFFF"/>
          </a:solidFill>
          <a:ln w="19046" cap="flat">
            <a:solidFill>
              <a:srgbClr val="A43757"/>
            </a:solidFill>
            <a:prstDash val="solid"/>
            <a:miter/>
          </a:ln>
        </p:spPr>
        <p:txBody>
          <a:bodyPr vert="horz" wrap="square" lIns="215999" tIns="45720" rIns="216000" bIns="45720" anchor="ctr" anchorCtr="0" compatLnSpc="1">
            <a:noAutofit/>
          </a:bodyPr>
          <a:lstStyle/>
          <a:p>
            <a:pPr algn="just">
              <a:defRPr sz="1800" b="0" i="0" u="none" strike="noStrike" kern="0" cap="none" spc="0" baseline="0">
                <a:solidFill>
                  <a:srgbClr val="000000"/>
                </a:solidFill>
                <a:uFillTx/>
              </a:defRPr>
            </a:pPr>
            <a:r>
              <a:rPr lang="pl-PL" sz="2800" b="1" kern="0" dirty="0">
                <a:solidFill>
                  <a:srgbClr val="6D6E71"/>
                </a:solidFill>
                <a:latin typeface="Arial" panose="020B0604020202020204" pitchFamily="34" charset="0"/>
                <a:cs typeface="Arial" panose="020B0604020202020204" pitchFamily="34" charset="0"/>
              </a:rPr>
              <a:t>Art. 205. nPW</a:t>
            </a:r>
          </a:p>
          <a:p>
            <a:pPr algn="just">
              <a:defRPr sz="1800" b="0" i="0" u="none" strike="noStrike" kern="0" cap="none" spc="0" baseline="0">
                <a:solidFill>
                  <a:srgbClr val="000000"/>
                </a:solidFill>
                <a:uFillTx/>
              </a:defRPr>
            </a:pPr>
            <a:r>
              <a:rPr lang="pl-PL" sz="2800" kern="0" dirty="0">
                <a:solidFill>
                  <a:srgbClr val="6D6E71"/>
                </a:solidFill>
                <a:latin typeface="Arial" panose="020B0604020202020204" pitchFamily="34" charset="0"/>
                <a:cs typeface="Arial" panose="020B0604020202020204" pitchFamily="34" charset="0"/>
              </a:rPr>
              <a:t>Utrzymywanie urządzeń melioracji wodnych należy do zainteresowanych właścicieli gruntów, a jeżeli urządzenia te są objęte działalnością </a:t>
            </a:r>
            <a:r>
              <a:rPr lang="pl-PL" sz="2800" b="1" kern="0" dirty="0">
                <a:solidFill>
                  <a:srgbClr val="A43757"/>
                </a:solidFill>
                <a:latin typeface="Arial" panose="020B0604020202020204" pitchFamily="34" charset="0"/>
                <a:cs typeface="Arial" panose="020B0604020202020204" pitchFamily="34" charset="0"/>
              </a:rPr>
              <a:t>spółki wodnej działającej na terenie gminy lub związku spółek </a:t>
            </a:r>
            <a:r>
              <a:rPr lang="pl-PL" sz="2800" kern="0" dirty="0">
                <a:solidFill>
                  <a:srgbClr val="6D6E71"/>
                </a:solidFill>
                <a:latin typeface="Arial" panose="020B0604020202020204" pitchFamily="34" charset="0"/>
                <a:cs typeface="Arial" panose="020B0604020202020204" pitchFamily="34" charset="0"/>
              </a:rPr>
              <a:t>wodnych, w którym jest zrzeszona spółka wodna działająca na terenie gminy – do tej spółki lub tego związku spółek wodnych.</a:t>
            </a:r>
          </a:p>
        </p:txBody>
      </p:sp>
      <p:sp>
        <p:nvSpPr>
          <p:cNvPr id="6" name="Symbol zastępczy tekstu 1">
            <a:extLst>
              <a:ext uri="{FF2B5EF4-FFF2-40B4-BE49-F238E27FC236}">
                <a16:creationId xmlns="" xmlns:a16="http://schemas.microsoft.com/office/drawing/2014/main" id="{AEBD3983-51F4-4EB0-85DE-0D4B17FA5306}"/>
              </a:ext>
            </a:extLst>
          </p:cNvPr>
          <p:cNvSpPr txBox="1"/>
          <p:nvPr/>
        </p:nvSpPr>
        <p:spPr>
          <a:xfrm>
            <a:off x="1854202" y="771525"/>
            <a:ext cx="8826502" cy="677863"/>
          </a:xfrm>
          <a:prstGeom prst="rect">
            <a:avLst/>
          </a:prstGeom>
          <a:noFill/>
          <a:ln cap="flat">
            <a:noFill/>
          </a:ln>
        </p:spPr>
        <p:txBody>
          <a:bodyPr vert="horz" wrap="square" lIns="91440" tIns="45720" rIns="91440" bIns="45720" anchor="ctr" anchorCtr="0" compatLnSpc="1">
            <a:noAutofit/>
          </a:bodyPr>
          <a:lstStyle/>
          <a:p>
            <a:pPr fontAlgn="auto" hangingPunct="1">
              <a:lnSpc>
                <a:spcPct val="90000"/>
              </a:lnSpc>
              <a:spcBef>
                <a:spcPts val="1000"/>
              </a:spcBef>
              <a:spcAft>
                <a:spcPts val="0"/>
              </a:spcAft>
              <a:defRPr sz="1800" b="0" i="0" u="none" strike="noStrike" kern="0" cap="none" spc="0" baseline="0">
                <a:solidFill>
                  <a:srgbClr val="000000"/>
                </a:solidFill>
                <a:uFillTx/>
              </a:defRPr>
            </a:pPr>
            <a:r>
              <a:rPr lang="pl-PL" sz="2500" dirty="0">
                <a:solidFill>
                  <a:srgbClr val="6D6E71"/>
                </a:solidFill>
                <a:latin typeface="Arial" pitchFamily="34"/>
                <a:cs typeface="Arial" pitchFamily="34"/>
              </a:rPr>
              <a:t>MELIORACJE WODNE</a:t>
            </a:r>
          </a:p>
        </p:txBody>
      </p:sp>
    </p:spTree>
    <p:extLst>
      <p:ext uri="{BB962C8B-B14F-4D97-AF65-F5344CB8AC3E}">
        <p14:creationId xmlns:p14="http://schemas.microsoft.com/office/powerpoint/2010/main" val="18856169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42">
            <a:extLst>
              <a:ext uri="{FF2B5EF4-FFF2-40B4-BE49-F238E27FC236}">
                <a16:creationId xmlns:a16="http://schemas.microsoft.com/office/drawing/2014/main" xmlns="" id="{F3E256A4-21DB-4A05-BD2D-44151B35FF32}"/>
              </a:ext>
            </a:extLst>
          </p:cNvPr>
          <p:cNvPicPr>
            <a:picLocks noChangeAspect="1"/>
          </p:cNvPicPr>
          <p:nvPr/>
        </p:nvPicPr>
        <p:blipFill>
          <a:blip r:embed="rId3"/>
          <a:srcRect l="62353" r="1"/>
          <a:stretch>
            <a:fillRect/>
          </a:stretch>
        </p:blipFill>
        <p:spPr>
          <a:xfrm>
            <a:off x="7601800" y="1746"/>
            <a:ext cx="4588898" cy="6854506"/>
          </a:xfrm>
          <a:prstGeom prst="rect">
            <a:avLst/>
          </a:prstGeom>
          <a:noFill/>
          <a:ln cap="flat">
            <a:noFill/>
          </a:ln>
        </p:spPr>
      </p:pic>
      <p:sp>
        <p:nvSpPr>
          <p:cNvPr id="31" name="Prostokąt 38">
            <a:extLst>
              <a:ext uri="{FF2B5EF4-FFF2-40B4-BE49-F238E27FC236}">
                <a16:creationId xmlns:a16="http://schemas.microsoft.com/office/drawing/2014/main" xmlns="" id="{8A54A2D2-85D5-4D45-AC6C-AAA5871A018F}"/>
              </a:ext>
            </a:extLst>
          </p:cNvPr>
          <p:cNvSpPr/>
          <p:nvPr/>
        </p:nvSpPr>
        <p:spPr>
          <a:xfrm>
            <a:off x="0" y="5515429"/>
            <a:ext cx="12190698" cy="690484"/>
          </a:xfrm>
          <a:prstGeom prst="rect">
            <a:avLst/>
          </a:prstGeom>
          <a:solidFill>
            <a:srgbClr val="A43757"/>
          </a:solidFill>
          <a:ln w="12701" cap="flat">
            <a:solidFill>
              <a:srgbClr val="A43757"/>
            </a:solidFill>
            <a:prstDash val="solid"/>
            <a:miter/>
          </a:ln>
        </p:spPr>
        <p:txBody>
          <a:bodyPr vert="horz" wrap="square" lIns="287999" tIns="45720" rIns="91440" bIns="45720" anchor="ctr" anchorCtr="0" compatLnSpc="1">
            <a:noAutofit/>
          </a:bodyPr>
          <a:lstStyle/>
          <a:p>
            <a:pPr lvl="1" fontAlgn="auto" hangingPunct="1">
              <a:spcBef>
                <a:spcPts val="0"/>
              </a:spcBef>
              <a:spcAft>
                <a:spcPts val="0"/>
              </a:spcAft>
              <a:defRPr sz="1800" b="0" i="0" u="none" strike="noStrike" kern="0" cap="none" spc="0" baseline="0">
                <a:solidFill>
                  <a:srgbClr val="000000"/>
                </a:solidFill>
                <a:uFillTx/>
              </a:defRPr>
            </a:pPr>
            <a:r>
              <a:rPr lang="pl-PL" sz="2800" b="1" kern="0" dirty="0">
                <a:solidFill>
                  <a:prstClr val="white"/>
                </a:solidFill>
                <a:latin typeface="Arial" pitchFamily="34"/>
                <a:cs typeface="Arial" pitchFamily="34"/>
              </a:rPr>
              <a:t>Legalizacja urządzeń wodnych</a:t>
            </a:r>
            <a:endParaRPr lang="pl-PL" sz="2800" b="1" dirty="0">
              <a:solidFill>
                <a:prstClr val="white"/>
              </a:solidFill>
              <a:latin typeface="Arial" pitchFamily="34"/>
              <a:cs typeface="Arial" pitchFamily="34"/>
            </a:endParaRPr>
          </a:p>
        </p:txBody>
      </p:sp>
    </p:spTree>
    <p:extLst>
      <p:ext uri="{BB962C8B-B14F-4D97-AF65-F5344CB8AC3E}">
        <p14:creationId xmlns:p14="http://schemas.microsoft.com/office/powerpoint/2010/main" val="62747324"/>
      </p:ext>
    </p:extLst>
  </p:cSld>
  <p:clrMapOvr>
    <a:masterClrMapping/>
  </p:clrMapOvr>
  <p:transition spd="slow">
    <p:push dir="u"/>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ostokąt 16">
            <a:extLst>
              <a:ext uri="{FF2B5EF4-FFF2-40B4-BE49-F238E27FC236}">
                <a16:creationId xmlns:a16="http://schemas.microsoft.com/office/drawing/2014/main" xmlns="" id="{1CB6C20C-2B88-41B9-B6C6-98D0F3279BCC}"/>
              </a:ext>
            </a:extLst>
          </p:cNvPr>
          <p:cNvSpPr/>
          <p:nvPr/>
        </p:nvSpPr>
        <p:spPr>
          <a:xfrm>
            <a:off x="0" y="0"/>
            <a:ext cx="5468548" cy="6857999"/>
          </a:xfrm>
          <a:prstGeom prst="rect">
            <a:avLst/>
          </a:prstGeom>
          <a:solidFill>
            <a:schemeClr val="accent1"/>
          </a:solidFill>
          <a:ln w="38103" cap="flat">
            <a:solidFill>
              <a:schemeClr val="accent1"/>
            </a:solidFill>
            <a:prstDash val="solid"/>
            <a:miter/>
          </a:ln>
        </p:spPr>
        <p:txBody>
          <a:bodyPr vert="horz" wrap="square" lIns="48000" tIns="31199" rIns="24000" bIns="30480" anchor="ctr" anchorCtr="0" compatLnSpc="1">
            <a:noAutofit/>
          </a:bodyPr>
          <a:lstStyle/>
          <a:p>
            <a:pPr defTabSz="609630" eaLnBrk="1" fontAlgn="auto" hangingPunct="1">
              <a:spcBef>
                <a:spcPts val="0"/>
              </a:spcBef>
              <a:spcAft>
                <a:spcPts val="0"/>
              </a:spcAft>
              <a:defRPr sz="1800" b="0" i="0" u="none" strike="noStrike" kern="0" cap="none" spc="0" baseline="0">
                <a:solidFill>
                  <a:srgbClr val="000000"/>
                </a:solidFill>
                <a:uFillTx/>
              </a:defRPr>
            </a:pPr>
            <a:endParaRPr lang="pl-PL" sz="1867" kern="0" dirty="0">
              <a:solidFill>
                <a:srgbClr val="E7E6E6"/>
              </a:solidFill>
              <a:latin typeface="Calibri" panose="020F0502020204030204"/>
              <a:cs typeface="Arial" pitchFamily="34"/>
            </a:endParaRPr>
          </a:p>
        </p:txBody>
      </p:sp>
      <p:pic>
        <p:nvPicPr>
          <p:cNvPr id="6" name="Symbol zastępczy obrazu 5" descr="Obraz zawierający książka&#10;&#10;Opis wygenerowany przy wysokim poziomie pewności">
            <a:extLst>
              <a:ext uri="{FF2B5EF4-FFF2-40B4-BE49-F238E27FC236}">
                <a16:creationId xmlns:a16="http://schemas.microsoft.com/office/drawing/2014/main" xmlns="" id="{80980C5C-794D-4ECF-99DF-320D1542B3EB}"/>
              </a:ext>
            </a:extLst>
          </p:cNvPr>
          <p:cNvPicPr>
            <a:picLocks noGrp="1" noChangeAspect="1"/>
          </p:cNvPicPr>
          <p:nvPr>
            <p:ph type="pic" sz="quarter" idx="11"/>
          </p:nvPr>
        </p:nvPicPr>
        <p:blipFill>
          <a:blip r:embed="rId3"/>
          <a:srcRect t="5549" b="5549"/>
          <a:stretch>
            <a:fillRect/>
          </a:stretch>
        </p:blipFill>
        <p:spPr>
          <a:xfrm>
            <a:off x="5468548" y="0"/>
            <a:ext cx="6875852" cy="6878903"/>
          </a:xfrm>
          <a:prstGeom prst="rect">
            <a:avLst/>
          </a:prstGeom>
        </p:spPr>
      </p:pic>
      <p:sp>
        <p:nvSpPr>
          <p:cNvPr id="2" name="Tytuł 1">
            <a:extLst>
              <a:ext uri="{FF2B5EF4-FFF2-40B4-BE49-F238E27FC236}">
                <a16:creationId xmlns:a16="http://schemas.microsoft.com/office/drawing/2014/main" xmlns="" id="{4CE5E830-88C0-4708-B6F7-71ECA60485AE}"/>
              </a:ext>
            </a:extLst>
          </p:cNvPr>
          <p:cNvSpPr>
            <a:spLocks noGrp="1"/>
          </p:cNvSpPr>
          <p:nvPr>
            <p:ph type="title"/>
          </p:nvPr>
        </p:nvSpPr>
        <p:spPr>
          <a:xfrm>
            <a:off x="157571" y="-761797"/>
            <a:ext cx="5074168" cy="3034857"/>
          </a:xfrm>
        </p:spPr>
        <p:txBody>
          <a:bodyPr vert="horz" wrap="square" lIns="60960" tIns="30480" rIns="60960" bIns="30480" rtlCol="0" anchor="b">
            <a:normAutofit/>
          </a:bodyPr>
          <a:lstStyle/>
          <a:p>
            <a:pPr algn="ctr" defTabSz="609630"/>
            <a:r>
              <a:rPr lang="pl-PL" sz="2800" dirty="0">
                <a:solidFill>
                  <a:srgbClr val="FFFFFF"/>
                </a:solidFill>
                <a:latin typeface="Arial" panose="020B0604020202020204" pitchFamily="34" charset="0"/>
                <a:ea typeface="+mj-ea"/>
                <a:cs typeface="Arial" panose="020B0604020202020204" pitchFamily="34" charset="0"/>
              </a:rPr>
              <a:t>LEGALIZACJA URZĄDZEŃ </a:t>
            </a:r>
            <a:r>
              <a:rPr lang="pl-PL" sz="6000" dirty="0">
                <a:solidFill>
                  <a:srgbClr val="FFFFFF"/>
                </a:solidFill>
                <a:latin typeface="Arial" panose="020B0604020202020204" pitchFamily="34" charset="0"/>
                <a:ea typeface="+mj-ea"/>
                <a:cs typeface="Arial" panose="020B0604020202020204" pitchFamily="34" charset="0"/>
              </a:rPr>
              <a:t>WODNYCH</a:t>
            </a:r>
            <a:endParaRPr lang="en-US" sz="4000" dirty="0">
              <a:solidFill>
                <a:srgbClr val="FFFFFF"/>
              </a:solidFill>
              <a:latin typeface="Arial" panose="020B0604020202020204" pitchFamily="34" charset="0"/>
              <a:ea typeface="+mj-ea"/>
              <a:cs typeface="Arial" panose="020B0604020202020204" pitchFamily="34" charset="0"/>
            </a:endParaRPr>
          </a:p>
        </p:txBody>
      </p:sp>
      <p:sp>
        <p:nvSpPr>
          <p:cNvPr id="3" name="Symbol zastępczy numeru slajdu 2">
            <a:extLst>
              <a:ext uri="{FF2B5EF4-FFF2-40B4-BE49-F238E27FC236}">
                <a16:creationId xmlns:a16="http://schemas.microsoft.com/office/drawing/2014/main" xmlns="" id="{CE08EEBE-46E4-4A12-ABF0-C55F3B088BC6}"/>
              </a:ext>
            </a:extLst>
          </p:cNvPr>
          <p:cNvSpPr>
            <a:spLocks noGrp="1"/>
          </p:cNvSpPr>
          <p:nvPr>
            <p:ph type="sldNum" sz="quarter" idx="10"/>
          </p:nvPr>
        </p:nvSpPr>
        <p:spPr>
          <a:xfrm>
            <a:off x="11329737" y="6341668"/>
            <a:ext cx="862263" cy="365125"/>
          </a:xfrm>
        </p:spPr>
        <p:txBody>
          <a:bodyPr vert="horz" wrap="square" lIns="60960" tIns="30480" rIns="60960" bIns="30480" rtlCol="0" anchor="ctr">
            <a:normAutofit/>
          </a:bodyPr>
          <a:lstStyle/>
          <a:p>
            <a:pPr algn="r" defTabSz="609630" eaLnBrk="1" fontAlgn="auto" hangingPunct="1">
              <a:spcBef>
                <a:spcPts val="0"/>
              </a:spcBef>
              <a:spcAft>
                <a:spcPts val="400"/>
              </a:spcAft>
              <a:defRPr/>
            </a:pPr>
            <a:r>
              <a:rPr lang="en-US" sz="800" dirty="0">
                <a:solidFill>
                  <a:prstClr val="black">
                    <a:tint val="75000"/>
                  </a:prstClr>
                </a:solidFill>
                <a:latin typeface="Calibri" panose="020F0502020204030204"/>
              </a:rPr>
              <a:t>strona</a:t>
            </a:r>
          </a:p>
          <a:p>
            <a:pPr algn="r" defTabSz="609630" eaLnBrk="1" fontAlgn="auto" hangingPunct="1">
              <a:spcBef>
                <a:spcPts val="0"/>
              </a:spcBef>
              <a:spcAft>
                <a:spcPts val="400"/>
              </a:spcAft>
              <a:defRPr/>
            </a:pPr>
            <a:r>
              <a:rPr lang="en-US" sz="800" dirty="0">
                <a:solidFill>
                  <a:prstClr val="black">
                    <a:tint val="75000"/>
                  </a:prstClr>
                </a:solidFill>
                <a:latin typeface="Calibri" panose="020F0502020204030204"/>
              </a:rPr>
              <a:t>0</a:t>
            </a:r>
            <a:fld id="{37D409AB-2201-4E18-8A34-C31753AD9B06}" type="slidenum">
              <a:rPr lang="en-US" sz="800">
                <a:solidFill>
                  <a:prstClr val="black">
                    <a:tint val="75000"/>
                  </a:prstClr>
                </a:solidFill>
                <a:latin typeface="Calibri" panose="020F0502020204030204"/>
              </a:rPr>
              <a:pPr algn="r" defTabSz="609630" eaLnBrk="1" fontAlgn="auto" hangingPunct="1">
                <a:spcBef>
                  <a:spcPts val="0"/>
                </a:spcBef>
                <a:spcAft>
                  <a:spcPts val="400"/>
                </a:spcAft>
                <a:defRPr/>
              </a:pPr>
              <a:t>197</a:t>
            </a:fld>
            <a:endParaRPr lang="en-US" sz="800" dirty="0">
              <a:solidFill>
                <a:prstClr val="black">
                  <a:tint val="75000"/>
                </a:prstClr>
              </a:solidFill>
              <a:latin typeface="Calibri" panose="020F0502020204030204"/>
            </a:endParaRPr>
          </a:p>
        </p:txBody>
      </p:sp>
      <p:sp>
        <p:nvSpPr>
          <p:cNvPr id="20" name="Prostokąt 16">
            <a:extLst>
              <a:ext uri="{FF2B5EF4-FFF2-40B4-BE49-F238E27FC236}">
                <a16:creationId xmlns:a16="http://schemas.microsoft.com/office/drawing/2014/main" xmlns="" id="{8EE09409-CBEB-497F-AA44-B0087498099F}"/>
              </a:ext>
            </a:extLst>
          </p:cNvPr>
          <p:cNvSpPr/>
          <p:nvPr/>
        </p:nvSpPr>
        <p:spPr>
          <a:xfrm>
            <a:off x="755923" y="2605074"/>
            <a:ext cx="3956701" cy="2369457"/>
          </a:xfrm>
          <a:prstGeom prst="rect">
            <a:avLst/>
          </a:prstGeom>
          <a:solidFill>
            <a:schemeClr val="accent1"/>
          </a:solidFill>
          <a:ln w="38103" cap="flat">
            <a:solidFill>
              <a:schemeClr val="accent1"/>
            </a:solidFill>
            <a:prstDash val="solid"/>
            <a:miter/>
          </a:ln>
        </p:spPr>
        <p:txBody>
          <a:bodyPr vert="horz" wrap="square" lIns="48000" tIns="31199" rIns="24000" bIns="30480" anchor="ctr" anchorCtr="0" compatLnSpc="1">
            <a:noAutofit/>
          </a:bodyPr>
          <a:lstStyle/>
          <a:p>
            <a:pPr algn="just" defTabSz="609630" eaLnBrk="1" fontAlgn="auto" hangingPunct="1">
              <a:spcBef>
                <a:spcPts val="0"/>
              </a:spcBef>
              <a:spcAft>
                <a:spcPts val="0"/>
              </a:spcAft>
              <a:defRPr sz="1800" b="0" i="0" u="none" strike="noStrike" kern="0" cap="none" spc="0" baseline="0">
                <a:solidFill>
                  <a:srgbClr val="000000"/>
                </a:solidFill>
                <a:uFillTx/>
              </a:defRPr>
            </a:pPr>
            <a:endParaRPr lang="pl-PL" sz="2000" kern="0" dirty="0">
              <a:solidFill>
                <a:srgbClr val="E7E6E6"/>
              </a:solidFill>
              <a:latin typeface="Arial" panose="020B0604020202020204" pitchFamily="34" charset="0"/>
              <a:cs typeface="Arial" panose="020B0604020202020204" pitchFamily="34" charset="0"/>
            </a:endParaRPr>
          </a:p>
          <a:p>
            <a:pPr algn="just" defTabSz="609630" eaLnBrk="1" fontAlgn="auto" hangingPunct="1">
              <a:spcBef>
                <a:spcPts val="0"/>
              </a:spcBef>
              <a:spcAft>
                <a:spcPts val="0"/>
              </a:spcAft>
              <a:defRPr sz="1800" b="0" i="0" u="none" strike="noStrike" kern="0" cap="none" spc="0" baseline="0">
                <a:solidFill>
                  <a:srgbClr val="000000"/>
                </a:solidFill>
                <a:uFillTx/>
              </a:defRPr>
            </a:pPr>
            <a:r>
              <a:rPr lang="pl-PL" sz="2000" kern="0" dirty="0">
                <a:solidFill>
                  <a:srgbClr val="E7E6E6"/>
                </a:solidFill>
                <a:latin typeface="Arial" panose="020B0604020202020204" pitchFamily="34" charset="0"/>
                <a:cs typeface="Arial" panose="020B0604020202020204" pitchFamily="34" charset="0"/>
              </a:rPr>
              <a:t>Jeżeli urządzenie wodne zostało wykonane bez wymaganego pozwolenia wodnoprawnego lub zgłoszenia, właściciel tego urządzenia </a:t>
            </a:r>
            <a:r>
              <a:rPr lang="pl-PL" sz="2000" b="1" kern="0" dirty="0">
                <a:solidFill>
                  <a:srgbClr val="E7E6E6"/>
                </a:solidFill>
                <a:latin typeface="Arial" panose="020B0604020202020204" pitchFamily="34" charset="0"/>
                <a:cs typeface="Arial" panose="020B0604020202020204" pitchFamily="34" charset="0"/>
              </a:rPr>
              <a:t>może wystąpić z wnioskiem o jego legalizację</a:t>
            </a:r>
            <a:r>
              <a:rPr lang="pl-PL" sz="2000" kern="0" dirty="0">
                <a:solidFill>
                  <a:srgbClr val="E7E6E6"/>
                </a:solidFill>
                <a:latin typeface="Arial" panose="020B0604020202020204" pitchFamily="34" charset="0"/>
                <a:cs typeface="Arial" panose="020B0604020202020204" pitchFamily="34" charset="0"/>
              </a:rPr>
              <a:t>, do którego dołącza odpowiednio dokumenty, o których mowa w art. 407 ust. 2 oraz w art. 422.</a:t>
            </a:r>
          </a:p>
        </p:txBody>
      </p:sp>
      <p:cxnSp>
        <p:nvCxnSpPr>
          <p:cNvPr id="5" name="Łącznik prosty 4">
            <a:extLst>
              <a:ext uri="{FF2B5EF4-FFF2-40B4-BE49-F238E27FC236}">
                <a16:creationId xmlns:a16="http://schemas.microsoft.com/office/drawing/2014/main" xmlns="" id="{0C81D162-8431-43E9-9377-9E8BD681C794}"/>
              </a:ext>
            </a:extLst>
          </p:cNvPr>
          <p:cNvCxnSpPr>
            <a:cxnSpLocks/>
          </p:cNvCxnSpPr>
          <p:nvPr/>
        </p:nvCxnSpPr>
        <p:spPr>
          <a:xfrm>
            <a:off x="755924" y="2383731"/>
            <a:ext cx="3877462" cy="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85805022"/>
      </p:ext>
    </p:extLst>
  </p:cSld>
  <p:clrMapOvr>
    <a:masterClrMapping/>
  </p:clrMapOvr>
  <p:transition spd="slow">
    <p:push dir="u"/>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trzałka w dół 2">
            <a:extLst>
              <a:ext uri="{FF2B5EF4-FFF2-40B4-BE49-F238E27FC236}">
                <a16:creationId xmlns:a16="http://schemas.microsoft.com/office/drawing/2014/main" xmlns="" id="{B9B19477-6732-4E71-A5EF-EBE4B5B8C7F3}"/>
              </a:ext>
            </a:extLst>
          </p:cNvPr>
          <p:cNvSpPr>
            <a:spLocks/>
          </p:cNvSpPr>
          <p:nvPr/>
        </p:nvSpPr>
        <p:spPr bwMode="auto">
          <a:xfrm>
            <a:off x="6111779" y="2328966"/>
            <a:ext cx="311341" cy="373063"/>
          </a:xfrm>
          <a:custGeom>
            <a:avLst/>
            <a:gdLst>
              <a:gd name="T0" fmla="*/ 9013362 w 21600"/>
              <a:gd name="T1" fmla="*/ 0 h 21600"/>
              <a:gd name="T2" fmla="*/ 18026724 w 21600"/>
              <a:gd name="T3" fmla="*/ 8964347 h 21600"/>
              <a:gd name="T4" fmla="*/ 9013362 w 21600"/>
              <a:gd name="T5" fmla="*/ 17928693 h 21600"/>
              <a:gd name="T6" fmla="*/ 0 w 21600"/>
              <a:gd name="T7" fmla="*/ 8964347 h 21600"/>
              <a:gd name="T8" fmla="*/ 0 w 21600"/>
              <a:gd name="T9" fmla="*/ 8964347 h 21600"/>
              <a:gd name="T10" fmla="*/ 18026724 w 21600"/>
              <a:gd name="T11" fmla="*/ 8964347 h 21600"/>
              <a:gd name="T12" fmla="*/ 17694720 60000 65536"/>
              <a:gd name="T13" fmla="*/ 0 60000 65536"/>
              <a:gd name="T14" fmla="*/ 5898240 60000 65536"/>
              <a:gd name="T15" fmla="*/ 11796480 60000 65536"/>
              <a:gd name="T16" fmla="*/ 11796480 60000 65536"/>
              <a:gd name="T17" fmla="*/ 0 60000 65536"/>
              <a:gd name="T18" fmla="*/ 5400 w 21600"/>
              <a:gd name="T19" fmla="*/ 0 h 21600"/>
              <a:gd name="T20" fmla="*/ 16200 w 21600"/>
              <a:gd name="T21" fmla="*/ 162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400" y="0"/>
                </a:moveTo>
                <a:lnTo>
                  <a:pt x="5400" y="10800"/>
                </a:lnTo>
                <a:lnTo>
                  <a:pt x="0" y="10800"/>
                </a:lnTo>
                <a:lnTo>
                  <a:pt x="10800" y="21600"/>
                </a:lnTo>
                <a:lnTo>
                  <a:pt x="21600" y="10800"/>
                </a:lnTo>
                <a:lnTo>
                  <a:pt x="16200" y="10800"/>
                </a:lnTo>
                <a:lnTo>
                  <a:pt x="16200" y="0"/>
                </a:lnTo>
                <a:lnTo>
                  <a:pt x="5400" y="0"/>
                </a:lnTo>
                <a:close/>
              </a:path>
            </a:pathLst>
          </a:custGeom>
          <a:solidFill>
            <a:srgbClr val="A43757"/>
          </a:solidFill>
          <a:ln>
            <a:noFill/>
          </a:ln>
          <a:extLst>
            <a:ext uri="{91240B29-F687-4F45-9708-019B960494DF}">
              <a14:hiddenLine xmlns:a14="http://schemas.microsoft.com/office/drawing/2010/main" w="9525" cap="flat">
                <a:solidFill>
                  <a:srgbClr val="000000"/>
                </a:solidFill>
                <a:prstDash val="solid"/>
                <a:round/>
                <a:headEnd/>
                <a:tailEnd/>
              </a14:hiddenLine>
            </a:ext>
          </a:extLst>
        </p:spPr>
        <p:txBody>
          <a:bodyPr anchor="ctr" anchorCtr="1"/>
          <a:lstStyle/>
          <a:p>
            <a:endParaRPr lang="pl-PL" dirty="0">
              <a:solidFill>
                <a:prstClr val="black"/>
              </a:solidFill>
            </a:endParaRPr>
          </a:p>
        </p:txBody>
      </p:sp>
      <p:sp>
        <p:nvSpPr>
          <p:cNvPr id="133123" name="Prostokąt zaokrąglony 12">
            <a:extLst>
              <a:ext uri="{FF2B5EF4-FFF2-40B4-BE49-F238E27FC236}">
                <a16:creationId xmlns:a16="http://schemas.microsoft.com/office/drawing/2014/main" xmlns="" id="{57CB6C62-EF88-4930-83A3-210403B54C7D}"/>
              </a:ext>
            </a:extLst>
          </p:cNvPr>
          <p:cNvSpPr>
            <a:spLocks/>
          </p:cNvSpPr>
          <p:nvPr/>
        </p:nvSpPr>
        <p:spPr bwMode="auto">
          <a:xfrm>
            <a:off x="1455738" y="1833982"/>
            <a:ext cx="9847262" cy="677863"/>
          </a:xfrm>
          <a:custGeom>
            <a:avLst/>
            <a:gdLst>
              <a:gd name="T0" fmla="*/ 4923631 w 9846944"/>
              <a:gd name="T1" fmla="*/ 0 h 708952"/>
              <a:gd name="T2" fmla="*/ 9847262 w 9846944"/>
              <a:gd name="T3" fmla="*/ 354806 h 708952"/>
              <a:gd name="T4" fmla="*/ 4923631 w 9846944"/>
              <a:gd name="T5" fmla="*/ 709612 h 708952"/>
              <a:gd name="T6" fmla="*/ 0 w 9846944"/>
              <a:gd name="T7" fmla="*/ 354806 h 708952"/>
              <a:gd name="T8" fmla="*/ 17694720 60000 65536"/>
              <a:gd name="T9" fmla="*/ 0 60000 65536"/>
              <a:gd name="T10" fmla="*/ 5898240 60000 65536"/>
              <a:gd name="T11" fmla="*/ 11796480 60000 65536"/>
              <a:gd name="T12" fmla="*/ 0 w 9846944"/>
              <a:gd name="T13" fmla="*/ 0 h 708952"/>
              <a:gd name="T14" fmla="*/ 9846944 w 9846944"/>
              <a:gd name="T15" fmla="*/ 708952 h 708952"/>
            </a:gdLst>
            <a:ahLst/>
            <a:cxnLst>
              <a:cxn ang="T8">
                <a:pos x="T0" y="T1"/>
              </a:cxn>
              <a:cxn ang="T9">
                <a:pos x="T2" y="T3"/>
              </a:cxn>
              <a:cxn ang="T10">
                <a:pos x="T4" y="T5"/>
              </a:cxn>
              <a:cxn ang="T11">
                <a:pos x="T6" y="T7"/>
              </a:cxn>
            </a:cxnLst>
            <a:rect l="T12" t="T13" r="T14" b="T15"/>
            <a:pathLst>
              <a:path w="9846944" h="708952">
                <a:moveTo>
                  <a:pt x="0" y="0"/>
                </a:moveTo>
                <a:lnTo>
                  <a:pt x="0" y="708952"/>
                </a:lnTo>
                <a:lnTo>
                  <a:pt x="9846944" y="708952"/>
                </a:lnTo>
                <a:lnTo>
                  <a:pt x="9846944" y="0"/>
                </a:lnTo>
                <a:lnTo>
                  <a:pt x="0" y="0"/>
                </a:lnTo>
                <a:close/>
              </a:path>
            </a:pathLst>
          </a:custGeom>
          <a:solidFill>
            <a:srgbClr val="A4375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6000" rIns="216000"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l-PL" altLang="pl-PL" sz="1500" dirty="0">
                <a:solidFill>
                  <a:prstClr val="white"/>
                </a:solidFill>
                <a:latin typeface="Arial" panose="020B0604020202020204" pitchFamily="34" charset="0"/>
                <a:cs typeface="Arial" panose="020B0604020202020204" pitchFamily="34" charset="0"/>
              </a:rPr>
              <a:t>Właściwy organ Wód Polskich może wydać decyzję o legalizacji urządzenia wodnego, jeżeli lokalizacja tego urządzenia nie narusza:</a:t>
            </a:r>
            <a:endParaRPr lang="pl-PL" altLang="pl-PL" sz="1500" b="1" dirty="0">
              <a:solidFill>
                <a:prstClr val="white"/>
              </a:solidFill>
              <a:latin typeface="Arial" panose="020B0604020202020204" pitchFamily="34" charset="0"/>
              <a:cs typeface="Arial" panose="020B0604020202020204" pitchFamily="34" charset="0"/>
            </a:endParaRPr>
          </a:p>
        </p:txBody>
      </p:sp>
      <p:sp>
        <p:nvSpPr>
          <p:cNvPr id="5" name="Prostokąt 6">
            <a:extLst>
              <a:ext uri="{FF2B5EF4-FFF2-40B4-BE49-F238E27FC236}">
                <a16:creationId xmlns:a16="http://schemas.microsoft.com/office/drawing/2014/main" xmlns="" id="{6FE96BCC-1AB0-490D-9FDF-4DF87275CF69}"/>
              </a:ext>
            </a:extLst>
          </p:cNvPr>
          <p:cNvSpPr/>
          <p:nvPr/>
        </p:nvSpPr>
        <p:spPr>
          <a:xfrm>
            <a:off x="1455738" y="2702029"/>
            <a:ext cx="9847262" cy="3787671"/>
          </a:xfrm>
          <a:prstGeom prst="rect">
            <a:avLst/>
          </a:prstGeom>
          <a:solidFill>
            <a:srgbClr val="FFFFFF"/>
          </a:solidFill>
          <a:ln w="19046" cap="flat">
            <a:solidFill>
              <a:srgbClr val="A43757"/>
            </a:solidFill>
            <a:prstDash val="solid"/>
            <a:miter/>
          </a:ln>
        </p:spPr>
        <p:txBody>
          <a:bodyPr lIns="215999" rIns="216000" anchor="ctr"/>
          <a:lstStyle/>
          <a:p>
            <a:pPr marL="457200" indent="-457200" eaLnBrk="1"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kern="0" dirty="0">
                <a:solidFill>
                  <a:srgbClr val="6D6E71"/>
                </a:solidFill>
                <a:latin typeface="Arial"/>
              </a:rPr>
              <a:t>ustaleń planu gospodarowania wodami na obszarze dorzecza,</a:t>
            </a:r>
          </a:p>
          <a:p>
            <a:pPr marL="457200" indent="-457200" eaLnBrk="1"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kern="0" dirty="0">
                <a:solidFill>
                  <a:srgbClr val="6D6E71"/>
                </a:solidFill>
                <a:latin typeface="Arial"/>
              </a:rPr>
              <a:t>ustaleń planu zarządzania ryzykiem powodziowym,</a:t>
            </a:r>
          </a:p>
          <a:p>
            <a:pPr marL="457200" indent="-457200" eaLnBrk="1"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kern="0" dirty="0">
                <a:solidFill>
                  <a:srgbClr val="6D6E71"/>
                </a:solidFill>
                <a:latin typeface="Arial"/>
              </a:rPr>
              <a:t>ustaleń planu przeciwdziałania skutkom suszy,</a:t>
            </a:r>
          </a:p>
          <a:p>
            <a:pPr marL="457200" indent="-457200" eaLnBrk="1"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kern="0" dirty="0">
                <a:solidFill>
                  <a:srgbClr val="6D6E71"/>
                </a:solidFill>
                <a:latin typeface="Arial"/>
              </a:rPr>
              <a:t>ustaleń programu ochrony wód morskich,</a:t>
            </a:r>
          </a:p>
          <a:p>
            <a:pPr marL="457200" indent="-457200" eaLnBrk="1"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kern="0" dirty="0">
                <a:solidFill>
                  <a:srgbClr val="6D6E71"/>
                </a:solidFill>
                <a:latin typeface="Arial"/>
              </a:rPr>
              <a:t>ustaleń krajowego programu oczyszczania ścieków komunalnych,</a:t>
            </a:r>
          </a:p>
          <a:p>
            <a:pPr marL="457200" indent="-457200" eaLnBrk="1"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kern="0" dirty="0">
                <a:solidFill>
                  <a:srgbClr val="6D6E71"/>
                </a:solidFill>
                <a:latin typeface="Arial"/>
              </a:rPr>
              <a:t>ustaleń miejscowych planów zagospodarowania przestrzennego, decyzji o warunkach zabudowy albo decyzji o ustaleniu lokalizacji inwestycji celu publicznego,</a:t>
            </a:r>
          </a:p>
          <a:p>
            <a:pPr marL="457200" indent="-457200" eaLnBrk="1"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kern="0" dirty="0">
                <a:solidFill>
                  <a:srgbClr val="6D6E71"/>
                </a:solidFill>
                <a:latin typeface="Arial"/>
              </a:rPr>
              <a:t>wymagań dotyczących ochrony zdrowia ludzi, środowiska, ochrony przyrody i dóbr kultury wpisanych do rejestru zabytków wynikających z przepisów odrębnych</a:t>
            </a:r>
          </a:p>
          <a:p>
            <a:pPr eaLnBrk="1" fontAlgn="auto" hangingPunct="1">
              <a:spcBef>
                <a:spcPts val="0"/>
              </a:spcBef>
              <a:spcAft>
                <a:spcPts val="0"/>
              </a:spcAft>
              <a:defRPr sz="1800" b="0" i="0" u="none" strike="noStrike" kern="0" cap="none" spc="0" baseline="0">
                <a:solidFill>
                  <a:srgbClr val="000000"/>
                </a:solidFill>
                <a:uFillTx/>
              </a:defRPr>
            </a:pPr>
            <a:r>
              <a:rPr lang="pl-PL" kern="0" dirty="0">
                <a:solidFill>
                  <a:srgbClr val="6D6E71"/>
                </a:solidFill>
                <a:latin typeface="Arial"/>
              </a:rPr>
              <a:t>- oraz jest zgodna z art. 187, ustalając jednocześnie obowiązek uiszczenia opłaty legalizacyjnej.</a:t>
            </a:r>
            <a:endParaRPr lang="pl-PL" sz="1400" kern="0" dirty="0">
              <a:solidFill>
                <a:srgbClr val="6D6E71"/>
              </a:solidFill>
              <a:latin typeface="Arial"/>
            </a:endParaRPr>
          </a:p>
        </p:txBody>
      </p:sp>
      <p:sp>
        <p:nvSpPr>
          <p:cNvPr id="133125" name="Symbol zastępczy tekstu 1">
            <a:extLst>
              <a:ext uri="{FF2B5EF4-FFF2-40B4-BE49-F238E27FC236}">
                <a16:creationId xmlns:a16="http://schemas.microsoft.com/office/drawing/2014/main" xmlns="" id="{7D6940B5-8DF8-4B2F-A65B-D7F90E3C5CBC}"/>
              </a:ext>
            </a:extLst>
          </p:cNvPr>
          <p:cNvSpPr txBox="1">
            <a:spLocks noChangeArrowheads="1"/>
          </p:cNvSpPr>
          <p:nvPr/>
        </p:nvSpPr>
        <p:spPr bwMode="auto">
          <a:xfrm>
            <a:off x="1854199" y="746780"/>
            <a:ext cx="88265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auto" hangingPunct="1">
              <a:spcBef>
                <a:spcPts val="0"/>
              </a:spcBef>
              <a:spcAft>
                <a:spcPts val="0"/>
              </a:spcAft>
              <a:defRPr sz="1800" b="0" i="0" u="none" strike="noStrike" kern="0" cap="none" spc="0" baseline="0">
                <a:solidFill>
                  <a:srgbClr val="000000"/>
                </a:solidFill>
                <a:uFillTx/>
              </a:defRPr>
            </a:pPr>
            <a:r>
              <a:rPr lang="pl-PL" sz="2000" kern="0" dirty="0">
                <a:solidFill>
                  <a:srgbClr val="6D6E71"/>
                </a:solidFill>
                <a:latin typeface="Arial"/>
              </a:rPr>
              <a:t>LEGALIZACJA URZĄDZENIA WODNEGO </a:t>
            </a:r>
          </a:p>
        </p:txBody>
      </p:sp>
      <p:sp>
        <p:nvSpPr>
          <p:cNvPr id="7" name="Prostokąt 21">
            <a:extLst>
              <a:ext uri="{FF2B5EF4-FFF2-40B4-BE49-F238E27FC236}">
                <a16:creationId xmlns:a16="http://schemas.microsoft.com/office/drawing/2014/main" xmlns="" id="{C39B0407-BD2D-4E73-8C02-41ECA098537B}"/>
              </a:ext>
            </a:extLst>
          </p:cNvPr>
          <p:cNvSpPr/>
          <p:nvPr/>
        </p:nvSpPr>
        <p:spPr>
          <a:xfrm>
            <a:off x="10007600" y="6273801"/>
            <a:ext cx="2184400" cy="460030"/>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1600" b="1" dirty="0">
                <a:solidFill>
                  <a:srgbClr val="FFFFFF"/>
                </a:solidFill>
                <a:latin typeface="Arial"/>
              </a:rPr>
              <a:t>Art. 190 ust. 1</a:t>
            </a:r>
            <a:r>
              <a:rPr lang="pl-PL" sz="1600" b="1" kern="0" dirty="0">
                <a:solidFill>
                  <a:srgbClr val="FFFFFF"/>
                </a:solidFill>
                <a:latin typeface="Arial"/>
              </a:rPr>
              <a:t> </a:t>
            </a:r>
            <a:r>
              <a:rPr lang="pl-PL" sz="1600" b="1" dirty="0">
                <a:solidFill>
                  <a:srgbClr val="FFFFFF"/>
                </a:solidFill>
                <a:latin typeface="Arial"/>
              </a:rPr>
              <a:t>nPW</a:t>
            </a:r>
          </a:p>
        </p:txBody>
      </p:sp>
    </p:spTree>
    <p:extLst>
      <p:ext uri="{BB962C8B-B14F-4D97-AF65-F5344CB8AC3E}">
        <p14:creationId xmlns:p14="http://schemas.microsoft.com/office/powerpoint/2010/main" val="9416891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xmlns="" id="{71857C6B-114A-40DE-B5A3-524E68270C3E}"/>
              </a:ext>
            </a:extLst>
          </p:cNvPr>
          <p:cNvSpPr txBox="1"/>
          <p:nvPr/>
        </p:nvSpPr>
        <p:spPr>
          <a:xfrm>
            <a:off x="1854202" y="771525"/>
            <a:ext cx="8826502" cy="677863"/>
          </a:xfrm>
          <a:prstGeom prst="rect">
            <a:avLst/>
          </a:prstGeom>
          <a:noFill/>
          <a:ln cap="flat">
            <a:noFill/>
          </a:ln>
        </p:spPr>
        <p:txBody>
          <a:bodyPr vert="horz" wrap="square" lIns="91440" tIns="45720" rIns="91440" bIns="45720" anchor="ctr" anchorCtr="0" compatLnSpc="1">
            <a:noAutofit/>
          </a:bodyPr>
          <a:lstStyle/>
          <a:p>
            <a:pPr fontAlgn="auto" hangingPunct="1">
              <a:lnSpc>
                <a:spcPct val="90000"/>
              </a:lnSpc>
              <a:spcBef>
                <a:spcPts val="1000"/>
              </a:spcBef>
              <a:spcAft>
                <a:spcPts val="0"/>
              </a:spcAft>
              <a:defRPr sz="1800" b="0" i="0" u="none" strike="noStrike" kern="0" cap="none" spc="0" baseline="0">
                <a:solidFill>
                  <a:srgbClr val="000000"/>
                </a:solidFill>
                <a:uFillTx/>
              </a:defRPr>
            </a:pPr>
            <a:r>
              <a:rPr lang="pl-PL" sz="2500" kern="0" dirty="0">
                <a:solidFill>
                  <a:srgbClr val="6D6E71"/>
                </a:solidFill>
                <a:latin typeface="Arial" pitchFamily="34"/>
                <a:cs typeface="Arial" pitchFamily="34"/>
              </a:rPr>
              <a:t>LEGALIZACJA URZĄDZENIA WODNEGO </a:t>
            </a:r>
          </a:p>
        </p:txBody>
      </p:sp>
      <p:sp>
        <p:nvSpPr>
          <p:cNvPr id="3" name="Prostokąt 8">
            <a:extLst>
              <a:ext uri="{FF2B5EF4-FFF2-40B4-BE49-F238E27FC236}">
                <a16:creationId xmlns:a16="http://schemas.microsoft.com/office/drawing/2014/main" xmlns="" id="{5D127CC5-86B6-4D35-A93A-BE7188A9065A}"/>
              </a:ext>
            </a:extLst>
          </p:cNvPr>
          <p:cNvSpPr/>
          <p:nvPr/>
        </p:nvSpPr>
        <p:spPr>
          <a:xfrm>
            <a:off x="9217746" y="1937577"/>
            <a:ext cx="2974259" cy="2340799"/>
          </a:xfrm>
          <a:prstGeom prst="rect">
            <a:avLst/>
          </a:prstGeom>
          <a:solidFill>
            <a:srgbClr val="A43757"/>
          </a:solidFill>
          <a:ln cap="flat">
            <a:noFill/>
            <a:prstDash val="solid"/>
          </a:ln>
        </p:spPr>
        <p:txBody>
          <a:bodyPr vert="horz" wrap="square" lIns="0" tIns="45720" rIns="647998" bIns="45720" anchor="ctr" anchorCtr="0" compatLnSpc="1">
            <a:noAutofit/>
          </a:bodyPr>
          <a:lstStyle/>
          <a:p>
            <a:pPr lvl="1" fontAlgn="auto" hangingPunct="1">
              <a:spcBef>
                <a:spcPts val="0"/>
              </a:spcBef>
              <a:spcAft>
                <a:spcPts val="0"/>
              </a:spcAft>
              <a:defRPr sz="1800" b="0" i="0" u="none" strike="noStrike" kern="0" cap="none" spc="0" baseline="0">
                <a:solidFill>
                  <a:srgbClr val="000000"/>
                </a:solidFill>
                <a:uFillTx/>
              </a:defRPr>
            </a:pPr>
            <a:endParaRPr lang="pl-PL" sz="16600" b="1" dirty="0">
              <a:solidFill>
                <a:srgbClr val="FFFFFF"/>
              </a:solidFill>
              <a:latin typeface="Calibri"/>
            </a:endParaRPr>
          </a:p>
        </p:txBody>
      </p:sp>
      <p:sp>
        <p:nvSpPr>
          <p:cNvPr id="4" name="Prostokąt 9">
            <a:extLst>
              <a:ext uri="{FF2B5EF4-FFF2-40B4-BE49-F238E27FC236}">
                <a16:creationId xmlns:a16="http://schemas.microsoft.com/office/drawing/2014/main" xmlns="" id="{C36CEFD1-1E4D-49DC-A1D2-D94B90BAC91F}"/>
              </a:ext>
            </a:extLst>
          </p:cNvPr>
          <p:cNvSpPr/>
          <p:nvPr/>
        </p:nvSpPr>
        <p:spPr>
          <a:xfrm>
            <a:off x="-414342" y="1937577"/>
            <a:ext cx="9528843" cy="2340799"/>
          </a:xfrm>
          <a:prstGeom prst="rect">
            <a:avLst/>
          </a:prstGeom>
          <a:solidFill>
            <a:srgbClr val="FFFFFF"/>
          </a:solidFill>
          <a:ln w="12701" cap="flat">
            <a:solidFill>
              <a:srgbClr val="A43757"/>
            </a:solidFill>
            <a:prstDash val="solid"/>
            <a:miter/>
          </a:ln>
        </p:spPr>
        <p:txBody>
          <a:bodyPr vert="horz" wrap="square" lIns="539998" tIns="45720" rIns="755998" bIns="45720" anchor="ctr" anchorCtr="1" compatLnSpc="1">
            <a:noAutofit/>
          </a:bodyPr>
          <a:lstStyle/>
          <a:p>
            <a:pPr lvl="2" algn="ctr" fontAlgn="auto" hangingPunct="1">
              <a:spcBef>
                <a:spcPts val="0"/>
              </a:spcBef>
              <a:spcAft>
                <a:spcPts val="0"/>
              </a:spcAft>
              <a:defRPr sz="1800" b="0" i="0" u="none" strike="noStrike" kern="0" cap="none" spc="0" baseline="0">
                <a:solidFill>
                  <a:srgbClr val="000000"/>
                </a:solidFill>
                <a:uFillTx/>
              </a:defRPr>
            </a:pPr>
            <a:r>
              <a:rPr lang="pl-PL" sz="4800" kern="0" dirty="0">
                <a:solidFill>
                  <a:srgbClr val="6D6E71"/>
                </a:solidFill>
                <a:latin typeface="Arial" pitchFamily="34"/>
                <a:cs typeface="Arial" pitchFamily="34"/>
              </a:rPr>
              <a:t>	Jednostkowa stawka opłaty legalizacyjnej wynosi </a:t>
            </a:r>
            <a:r>
              <a:rPr lang="pl-PL" sz="4800" b="1" kern="0" dirty="0">
                <a:solidFill>
                  <a:srgbClr val="A43757"/>
                </a:solidFill>
                <a:latin typeface="Arial" pitchFamily="34"/>
                <a:cs typeface="Arial" pitchFamily="34"/>
              </a:rPr>
              <a:t>4 340 zł.</a:t>
            </a:r>
            <a:endParaRPr lang="pl-PL" sz="4800" b="1" dirty="0">
              <a:solidFill>
                <a:srgbClr val="A43757"/>
              </a:solidFill>
              <a:latin typeface="Arial" pitchFamily="34"/>
              <a:cs typeface="Arial" pitchFamily="34"/>
            </a:endParaRPr>
          </a:p>
        </p:txBody>
      </p:sp>
      <p:sp>
        <p:nvSpPr>
          <p:cNvPr id="5" name="Prostokąt 4">
            <a:extLst>
              <a:ext uri="{FF2B5EF4-FFF2-40B4-BE49-F238E27FC236}">
                <a16:creationId xmlns:a16="http://schemas.microsoft.com/office/drawing/2014/main" xmlns="" id="{2CCB1E20-8F15-47D8-A987-89386873421C}"/>
              </a:ext>
            </a:extLst>
          </p:cNvPr>
          <p:cNvSpPr/>
          <p:nvPr/>
        </p:nvSpPr>
        <p:spPr>
          <a:xfrm>
            <a:off x="-414342" y="4553189"/>
            <a:ext cx="12606348" cy="1107381"/>
          </a:xfrm>
          <a:prstGeom prst="rect">
            <a:avLst/>
          </a:prstGeom>
          <a:solidFill>
            <a:srgbClr val="A43757"/>
          </a:solidFill>
          <a:ln w="12701" cap="flat">
            <a:solidFill>
              <a:srgbClr val="A43757"/>
            </a:solidFill>
            <a:prstDash val="solid"/>
            <a:miter/>
          </a:ln>
        </p:spPr>
        <p:txBody>
          <a:bodyPr vert="horz" wrap="square" lIns="539998" tIns="45720" rIns="755998"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2400" kern="0" dirty="0">
                <a:solidFill>
                  <a:srgbClr val="FFFFFF"/>
                </a:solidFill>
                <a:latin typeface="Arial" pitchFamily="34"/>
                <a:cs typeface="Arial" pitchFamily="34"/>
              </a:rPr>
              <a:t>	Opłatę legalizacyjną uiszcza się w terminie 14 dni od dnia, w którym decyzja, o której mowa w art. 190 ust. 2 nPW, stała się ostateczna.</a:t>
            </a:r>
            <a:endParaRPr lang="pl-PL" sz="2400" dirty="0">
              <a:solidFill>
                <a:srgbClr val="FFFFFF"/>
              </a:solidFill>
              <a:latin typeface="Arial" pitchFamily="34"/>
              <a:cs typeface="Arial" pitchFamily="34"/>
            </a:endParaRPr>
          </a:p>
        </p:txBody>
      </p:sp>
      <p:pic>
        <p:nvPicPr>
          <p:cNvPr id="6" name="Picture 2" descr="C:\Users\mikolaj.maslinski\Downloads\money-bag(1).png">
            <a:extLst>
              <a:ext uri="{FF2B5EF4-FFF2-40B4-BE49-F238E27FC236}">
                <a16:creationId xmlns:a16="http://schemas.microsoft.com/office/drawing/2014/main" xmlns="" id="{5B023FE9-184A-4BC6-9B45-7EFDB5B9CBD3}"/>
              </a:ext>
            </a:extLst>
          </p:cNvPr>
          <p:cNvPicPr>
            <a:picLocks noChangeAspect="1"/>
          </p:cNvPicPr>
          <p:nvPr/>
        </p:nvPicPr>
        <p:blipFill>
          <a:blip r:embed="rId3"/>
          <a:srcRect/>
          <a:stretch>
            <a:fillRect/>
          </a:stretch>
        </p:blipFill>
        <p:spPr>
          <a:xfrm>
            <a:off x="9299576" y="2212390"/>
            <a:ext cx="1836983" cy="1836983"/>
          </a:xfrm>
          <a:prstGeom prst="rect">
            <a:avLst/>
          </a:prstGeom>
          <a:noFill/>
          <a:ln cap="flat">
            <a:noFill/>
          </a:ln>
        </p:spPr>
      </p:pic>
      <p:sp>
        <p:nvSpPr>
          <p:cNvPr id="7" name="pole tekstowe 6">
            <a:extLst>
              <a:ext uri="{FF2B5EF4-FFF2-40B4-BE49-F238E27FC236}">
                <a16:creationId xmlns:a16="http://schemas.microsoft.com/office/drawing/2014/main" xmlns="" id="{9796EFB5-722F-4F3A-A95B-2F592C37E3EF}"/>
              </a:ext>
            </a:extLst>
          </p:cNvPr>
          <p:cNvSpPr txBox="1"/>
          <p:nvPr/>
        </p:nvSpPr>
        <p:spPr>
          <a:xfrm rot="16200000">
            <a:off x="9920124" y="4525862"/>
            <a:ext cx="4256314" cy="200055"/>
          </a:xfrm>
          <a:prstGeom prst="rect">
            <a:avLst/>
          </a:prstGeom>
          <a:noFill/>
        </p:spPr>
        <p:txBody>
          <a:bodyPr wrap="square" rtlCol="0">
            <a:spAutoFit/>
          </a:bodyPr>
          <a:lstStyle/>
          <a:p>
            <a:r>
              <a:rPr lang="en-US" sz="700" dirty="0">
                <a:solidFill>
                  <a:prstClr val="white">
                    <a:lumMod val="50000"/>
                  </a:prstClr>
                </a:solidFill>
                <a:latin typeface="Arial" panose="020B0604020202020204" pitchFamily="34" charset="0"/>
                <a:cs typeface="Arial" panose="020B0604020202020204" pitchFamily="34" charset="0"/>
              </a:rPr>
              <a:t>Icon</a:t>
            </a:r>
            <a:r>
              <a:rPr lang="pl-PL" sz="700" dirty="0">
                <a:solidFill>
                  <a:prstClr val="white">
                    <a:lumMod val="50000"/>
                  </a:prstClr>
                </a:solidFill>
                <a:latin typeface="Arial" panose="020B0604020202020204" pitchFamily="34" charset="0"/>
                <a:cs typeface="Arial" panose="020B0604020202020204" pitchFamily="34" charset="0"/>
              </a:rPr>
              <a:t>s</a:t>
            </a:r>
            <a:r>
              <a:rPr lang="en-US" sz="700" dirty="0">
                <a:solidFill>
                  <a:prstClr val="white">
                    <a:lumMod val="50000"/>
                  </a:prstClr>
                </a:solidFill>
                <a:latin typeface="Arial" panose="020B0604020202020204" pitchFamily="34" charset="0"/>
                <a:cs typeface="Arial" panose="020B0604020202020204" pitchFamily="34" charset="0"/>
              </a:rPr>
              <a:t> from www.flaticon.com </a:t>
            </a:r>
            <a:endParaRPr lang="pl-PL" sz="7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5145650"/>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txBox="1">
            <a:spLocks noGrp="1"/>
          </p:cNvSpPr>
          <p:nvPr>
            <p:ph type="body" sz="quarter" idx="4294967295"/>
          </p:nvPr>
        </p:nvSpPr>
        <p:spPr>
          <a:xfrm>
            <a:off x="3468917" y="3237780"/>
            <a:ext cx="4717143" cy="610316"/>
          </a:xfrm>
          <a:prstGeom prst="rect">
            <a:avLst/>
          </a:prstGeom>
          <a:noFill/>
          <a:ln>
            <a:noFill/>
          </a:ln>
        </p:spPr>
        <p:txBody>
          <a:bodyPr vert="horz" wrap="square" lIns="91440" tIns="45720" rIns="91440" bIns="45720" anchor="t" anchorCtr="0" compatLnSpc="1">
            <a:noAutofit/>
          </a:bodyPr>
          <a:lstStyle/>
          <a:p>
            <a:pPr marL="0" lvl="0" indent="0">
              <a:lnSpc>
                <a:spcPct val="80000"/>
              </a:lnSpc>
              <a:buNone/>
            </a:pPr>
            <a:r>
              <a:rPr lang="pl-PL" sz="1300" b="1" dirty="0">
                <a:solidFill>
                  <a:srgbClr val="6D6E71"/>
                </a:solidFill>
                <a:latin typeface="Arial"/>
              </a:rPr>
              <a:t>Prawnik w dziale prawa  administracyjnego</a:t>
            </a:r>
          </a:p>
          <a:p>
            <a:pPr marL="0" lvl="0" indent="0">
              <a:lnSpc>
                <a:spcPct val="80000"/>
              </a:lnSpc>
              <a:buNone/>
            </a:pPr>
            <a:r>
              <a:rPr lang="pl-PL" sz="1300" b="1" dirty="0">
                <a:solidFill>
                  <a:srgbClr val="6D6E71"/>
                </a:solidFill>
                <a:latin typeface="Arial"/>
              </a:rPr>
              <a:t>w SMM Legal</a:t>
            </a:r>
          </a:p>
        </p:txBody>
      </p:sp>
      <p:sp>
        <p:nvSpPr>
          <p:cNvPr id="4" name="Symbol zastępczy tekstu 3"/>
          <p:cNvSpPr txBox="1">
            <a:spLocks noGrp="1"/>
          </p:cNvSpPr>
          <p:nvPr>
            <p:ph type="body" sz="quarter" idx="4294967295"/>
          </p:nvPr>
        </p:nvSpPr>
        <p:spPr>
          <a:xfrm>
            <a:off x="8115300" y="3242544"/>
            <a:ext cx="3822704" cy="1585917"/>
          </a:xfrm>
          <a:prstGeom prst="rect">
            <a:avLst/>
          </a:prstGeom>
          <a:noFill/>
          <a:ln>
            <a:noFill/>
          </a:ln>
        </p:spPr>
        <p:txBody>
          <a:bodyPr vert="horz" wrap="square" lIns="91440" tIns="45720" rIns="91440" bIns="45720" anchor="t" anchorCtr="0" compatLnSpc="1">
            <a:noAutofit/>
          </a:bodyPr>
          <a:lstStyle/>
          <a:p>
            <a:pPr marL="285750" lvl="0" indent="-285750">
              <a:buClr>
                <a:srgbClr val="5B9BD5"/>
              </a:buClr>
              <a:buSzPct val="100000"/>
              <a:buFont typeface="Arial" pitchFamily="34"/>
            </a:pPr>
            <a:r>
              <a:rPr lang="pl-PL" sz="1500" dirty="0">
                <a:solidFill>
                  <a:srgbClr val="6D6E71"/>
                </a:solidFill>
                <a:latin typeface="Arial"/>
              </a:rPr>
              <a:t>gospodarka wodno-ściekowa</a:t>
            </a:r>
          </a:p>
          <a:p>
            <a:pPr marL="285750" lvl="0" indent="-285750">
              <a:buClr>
                <a:srgbClr val="5B9BD5"/>
              </a:buClr>
              <a:buSzPct val="100000"/>
              <a:buFont typeface="Arial" pitchFamily="34"/>
            </a:pPr>
            <a:r>
              <a:rPr lang="pl-PL" sz="1500" dirty="0">
                <a:solidFill>
                  <a:srgbClr val="6D6E71"/>
                </a:solidFill>
                <a:latin typeface="Arial"/>
              </a:rPr>
              <a:t>prawo ochrony środowiska</a:t>
            </a:r>
          </a:p>
          <a:p>
            <a:pPr marL="285750" indent="-285750">
              <a:buClr>
                <a:srgbClr val="5B9BD5"/>
              </a:buClr>
              <a:buSzPct val="100000"/>
              <a:buFont typeface="Arial" pitchFamily="34"/>
              <a:buChar char="•"/>
            </a:pPr>
            <a:r>
              <a:rPr lang="pl-PL" sz="1500" dirty="0">
                <a:solidFill>
                  <a:srgbClr val="6D6E71"/>
                </a:solidFill>
                <a:latin typeface="Arial"/>
              </a:rPr>
              <a:t>gospodarka odpadami</a:t>
            </a:r>
          </a:p>
          <a:p>
            <a:pPr marL="285750" lvl="0" indent="-285750">
              <a:buClr>
                <a:srgbClr val="5B9BD5"/>
              </a:buClr>
              <a:buSzPct val="100000"/>
              <a:buFont typeface="Arial" pitchFamily="34"/>
            </a:pPr>
            <a:r>
              <a:rPr lang="pl-PL" sz="1500" dirty="0">
                <a:solidFill>
                  <a:srgbClr val="6D6E71"/>
                </a:solidFill>
                <a:latin typeface="Arial"/>
              </a:rPr>
              <a:t>kompleksowa obsługa spółek  komunalnych i jednostek samorządu terytorialnego </a:t>
            </a:r>
          </a:p>
        </p:txBody>
      </p:sp>
      <p:sp>
        <p:nvSpPr>
          <p:cNvPr id="5" name="Symbol zastępczy tekstu 4"/>
          <p:cNvSpPr txBox="1">
            <a:spLocks noGrp="1"/>
          </p:cNvSpPr>
          <p:nvPr>
            <p:ph type="body" sz="quarter" idx="4294967295"/>
          </p:nvPr>
        </p:nvSpPr>
        <p:spPr>
          <a:xfrm>
            <a:off x="3439885" y="2597581"/>
            <a:ext cx="3835405" cy="335603"/>
          </a:xfrm>
          <a:prstGeom prst="rect">
            <a:avLst/>
          </a:prstGeom>
          <a:noFill/>
          <a:ln>
            <a:noFill/>
          </a:ln>
        </p:spPr>
        <p:txBody>
          <a:bodyPr vert="horz" wrap="square" lIns="91440" tIns="45720" rIns="91440" bIns="45720" anchor="ctr" anchorCtr="0" compatLnSpc="1">
            <a:noAutofit/>
          </a:bodyPr>
          <a:lstStyle/>
          <a:p>
            <a:pPr marL="0" lvl="0" indent="0">
              <a:buNone/>
            </a:pPr>
            <a:r>
              <a:rPr lang="pl-PL" sz="1500" b="1" cap="all" dirty="0">
                <a:solidFill>
                  <a:srgbClr val="FFFFFF"/>
                </a:solidFill>
                <a:latin typeface="Arial"/>
              </a:rPr>
              <a:t>MIKOŁAJ MAŚLIŃSKI </a:t>
            </a:r>
            <a:r>
              <a:rPr lang="pl-PL" sz="1500" b="1" dirty="0">
                <a:solidFill>
                  <a:srgbClr val="FFFFFF"/>
                </a:solidFill>
                <a:latin typeface="Arial"/>
              </a:rPr>
              <a:t>| </a:t>
            </a:r>
            <a:r>
              <a:rPr lang="pl-PL" sz="1500" b="1" dirty="0" err="1">
                <a:solidFill>
                  <a:srgbClr val="FFFFFF"/>
                </a:solidFill>
                <a:latin typeface="Arial"/>
              </a:rPr>
              <a:t>Associate</a:t>
            </a:r>
            <a:endParaRPr lang="pl-PL" sz="1500" b="1" dirty="0">
              <a:solidFill>
                <a:srgbClr val="FFFFFF"/>
              </a:solidFill>
              <a:latin typeface="Arial"/>
            </a:endParaRPr>
          </a:p>
        </p:txBody>
      </p:sp>
      <p:pic>
        <p:nvPicPr>
          <p:cNvPr id="6" name="Symbol zastępczy obrazu 10"/>
          <p:cNvPicPr>
            <a:picLocks noGrp="1" noChangeAspect="1"/>
          </p:cNvPicPr>
          <p:nvPr>
            <p:ph type="pic" sz="quarter" idx="4294967295"/>
          </p:nvPr>
        </p:nvPicPr>
        <p:blipFill>
          <a:blip r:embed="rId2" cstate="email">
            <a:extLst>
              <a:ext uri="{28A0092B-C50C-407E-A947-70E740481C1C}">
                <a14:useLocalDpi xmlns:a14="http://schemas.microsoft.com/office/drawing/2010/main" val="0"/>
              </a:ext>
            </a:extLst>
          </a:blip>
          <a:stretch>
            <a:fillRect/>
          </a:stretch>
        </p:blipFill>
        <p:spPr>
          <a:xfrm>
            <a:off x="485775" y="1911429"/>
            <a:ext cx="2787648" cy="2775285"/>
          </a:xfrm>
          <a:prstGeom prst="rect">
            <a:avLst/>
          </a:prstGeom>
          <a:noFill/>
          <a:ln>
            <a:noFill/>
          </a:ln>
        </p:spPr>
      </p:pic>
      <p:sp>
        <p:nvSpPr>
          <p:cNvPr id="7" name="Symbol zastępczy tekstu 6"/>
          <p:cNvSpPr txBox="1">
            <a:spLocks noGrp="1"/>
          </p:cNvSpPr>
          <p:nvPr>
            <p:ph type="body" sz="quarter" idx="4294967295"/>
          </p:nvPr>
        </p:nvSpPr>
        <p:spPr>
          <a:xfrm>
            <a:off x="3468918" y="3911602"/>
            <a:ext cx="3835405" cy="916859"/>
          </a:xfrm>
          <a:prstGeom prst="rect">
            <a:avLst/>
          </a:prstGeom>
          <a:noFill/>
          <a:ln>
            <a:noFill/>
          </a:ln>
        </p:spPr>
        <p:txBody>
          <a:bodyPr vert="horz" wrap="square" lIns="91440" tIns="45720" rIns="91440" bIns="45720" anchor="t" anchorCtr="0" compatLnSpc="1">
            <a:noAutofit/>
          </a:bodyPr>
          <a:lstStyle/>
          <a:p>
            <a:pPr marL="0" lvl="0" indent="0">
              <a:buNone/>
            </a:pPr>
            <a:r>
              <a:rPr lang="pl-PL" sz="1300" dirty="0">
                <a:solidFill>
                  <a:srgbClr val="6D6E71"/>
                </a:solidFill>
                <a:latin typeface="Arial"/>
              </a:rPr>
              <a:t>Doktorant w Katedrze Publicznego Prawa </a:t>
            </a:r>
            <a:br>
              <a:rPr lang="pl-PL" sz="1300" dirty="0">
                <a:solidFill>
                  <a:srgbClr val="6D6E71"/>
                </a:solidFill>
                <a:latin typeface="Arial"/>
              </a:rPr>
            </a:br>
            <a:r>
              <a:rPr lang="pl-PL" sz="1300" dirty="0">
                <a:solidFill>
                  <a:srgbClr val="6D6E71"/>
                </a:solidFill>
                <a:latin typeface="Arial"/>
              </a:rPr>
              <a:t>Gospodarczego Uniwersytetu im. Adama</a:t>
            </a:r>
            <a:br>
              <a:rPr lang="pl-PL" sz="1300" dirty="0">
                <a:solidFill>
                  <a:srgbClr val="6D6E71"/>
                </a:solidFill>
                <a:latin typeface="Arial"/>
              </a:rPr>
            </a:br>
            <a:r>
              <a:rPr lang="pl-PL" sz="1300" dirty="0">
                <a:solidFill>
                  <a:srgbClr val="6D6E71"/>
                </a:solidFill>
                <a:latin typeface="Arial"/>
              </a:rPr>
              <a:t>Mickiewicza w Poznaniu </a:t>
            </a:r>
          </a:p>
        </p:txBody>
      </p:sp>
      <p:sp>
        <p:nvSpPr>
          <p:cNvPr id="8" name="Symbol zastępczy tekstu 7"/>
          <p:cNvSpPr txBox="1">
            <a:spLocks noGrp="1"/>
          </p:cNvSpPr>
          <p:nvPr>
            <p:ph type="body" sz="quarter" idx="4294967295"/>
          </p:nvPr>
        </p:nvSpPr>
        <p:spPr>
          <a:xfrm>
            <a:off x="1144179" y="5840766"/>
            <a:ext cx="1891116" cy="356826"/>
          </a:xfrm>
          <a:prstGeom prst="rect">
            <a:avLst/>
          </a:prstGeom>
          <a:noFill/>
          <a:ln>
            <a:noFill/>
          </a:ln>
        </p:spPr>
        <p:txBody>
          <a:bodyPr vert="horz" wrap="square" lIns="91440" tIns="45720" rIns="91440" bIns="45720" anchor="t" anchorCtr="0" compatLnSpc="1">
            <a:noAutofit/>
          </a:bodyPr>
          <a:lstStyle/>
          <a:p>
            <a:pPr marL="0" lvl="0" indent="0">
              <a:buNone/>
            </a:pPr>
            <a:r>
              <a:rPr lang="en-US" sz="1500" dirty="0">
                <a:solidFill>
                  <a:srgbClr val="6D6E71"/>
                </a:solidFill>
                <a:latin typeface="Arial"/>
              </a:rPr>
              <a:t>+48 519 894 904</a:t>
            </a:r>
          </a:p>
          <a:p>
            <a:pPr marL="0" lvl="0" indent="0">
              <a:buNone/>
            </a:pPr>
            <a:endParaRPr lang="en-US" sz="1500" dirty="0">
              <a:solidFill>
                <a:srgbClr val="6D6E71"/>
              </a:solidFill>
              <a:latin typeface="Arial"/>
            </a:endParaRPr>
          </a:p>
        </p:txBody>
      </p:sp>
      <p:sp>
        <p:nvSpPr>
          <p:cNvPr id="9" name="Symbol zastępczy tekstu 8"/>
          <p:cNvSpPr txBox="1">
            <a:spLocks noGrp="1"/>
          </p:cNvSpPr>
          <p:nvPr>
            <p:ph type="body" sz="quarter" idx="4294967295"/>
          </p:nvPr>
        </p:nvSpPr>
        <p:spPr>
          <a:xfrm>
            <a:off x="4410471" y="5853339"/>
            <a:ext cx="3006329" cy="356826"/>
          </a:xfrm>
          <a:prstGeom prst="rect">
            <a:avLst/>
          </a:prstGeom>
          <a:noFill/>
          <a:ln>
            <a:noFill/>
          </a:ln>
        </p:spPr>
        <p:txBody>
          <a:bodyPr vert="horz" wrap="square" lIns="91440" tIns="45720" rIns="91440" bIns="45720" anchor="t" anchorCtr="0" compatLnSpc="1">
            <a:noAutofit/>
          </a:bodyPr>
          <a:lstStyle/>
          <a:p>
            <a:pPr marL="0" lvl="0" indent="0">
              <a:buNone/>
            </a:pPr>
            <a:r>
              <a:rPr lang="pl-PL" sz="1500" dirty="0" err="1">
                <a:solidFill>
                  <a:srgbClr val="6D6E71"/>
                </a:solidFill>
                <a:latin typeface="Arial"/>
              </a:rPr>
              <a:t>mikolaj.maslinski</a:t>
            </a:r>
            <a:r>
              <a:rPr lang="en-US" sz="1500" dirty="0">
                <a:solidFill>
                  <a:srgbClr val="6D6E71"/>
                </a:solidFill>
                <a:latin typeface="Arial"/>
              </a:rPr>
              <a:t>@smmlegal.pl</a:t>
            </a:r>
          </a:p>
        </p:txBody>
      </p:sp>
      <p:pic>
        <p:nvPicPr>
          <p:cNvPr id="10" name="Picture 2" descr="Znalezione obrazy dla zapytania twitter logo png">
            <a:extLst>
              <a:ext uri="{FF2B5EF4-FFF2-40B4-BE49-F238E27FC236}">
                <a16:creationId xmlns:a16="http://schemas.microsoft.com/office/drawing/2014/main" xmlns="" id="{0FE84755-0130-4943-9048-C46EF0BE5EE3}"/>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013701" y="5715001"/>
            <a:ext cx="564242" cy="564242"/>
          </a:xfrm>
          <a:prstGeom prst="rect">
            <a:avLst/>
          </a:prstGeom>
          <a:noFill/>
          <a:extLst>
            <a:ext uri="{909E8E84-426E-40DD-AFC4-6F175D3DCCD1}">
              <a14:hiddenFill xmlns:a14="http://schemas.microsoft.com/office/drawing/2010/main">
                <a:solidFill>
                  <a:srgbClr val="FFFFFF"/>
                </a:solidFill>
              </a14:hiddenFill>
            </a:ext>
          </a:extLst>
        </p:spPr>
      </p:pic>
      <p:sp>
        <p:nvSpPr>
          <p:cNvPr id="11" name="Symbol zastępczy tekstu 8">
            <a:extLst>
              <a:ext uri="{FF2B5EF4-FFF2-40B4-BE49-F238E27FC236}">
                <a16:creationId xmlns:a16="http://schemas.microsoft.com/office/drawing/2014/main" xmlns="" id="{6229F7FF-95AD-4FE0-A047-726B4CED015D}"/>
              </a:ext>
            </a:extLst>
          </p:cNvPr>
          <p:cNvSpPr txBox="1">
            <a:spLocks noGrp="1"/>
          </p:cNvSpPr>
          <p:nvPr>
            <p:ph type="body" sz="quarter" idx="4294967295"/>
          </p:nvPr>
        </p:nvSpPr>
        <p:spPr>
          <a:xfrm>
            <a:off x="8791976" y="5840766"/>
            <a:ext cx="3006329" cy="356826"/>
          </a:xfrm>
          <a:prstGeom prst="rect">
            <a:avLst/>
          </a:prstGeom>
          <a:noFill/>
          <a:ln>
            <a:noFill/>
          </a:ln>
        </p:spPr>
        <p:txBody>
          <a:bodyPr vert="horz" wrap="square" lIns="91440" tIns="45720" rIns="91440" bIns="45720" anchor="t" anchorCtr="0" compatLnSpc="1">
            <a:noAutofit/>
          </a:bodyPr>
          <a:lstStyle/>
          <a:p>
            <a:pPr marL="0" lvl="0" indent="0">
              <a:buNone/>
            </a:pPr>
            <a:r>
              <a:rPr lang="pl-PL" sz="1500" dirty="0">
                <a:solidFill>
                  <a:srgbClr val="6D6E71"/>
                </a:solidFill>
                <a:latin typeface="Arial"/>
              </a:rPr>
              <a:t>@</a:t>
            </a:r>
            <a:r>
              <a:rPr lang="pl-PL" sz="1500" dirty="0" err="1">
                <a:solidFill>
                  <a:srgbClr val="6D6E71"/>
                </a:solidFill>
                <a:latin typeface="Arial"/>
              </a:rPr>
              <a:t>MaslinskiM</a:t>
            </a:r>
            <a:endParaRPr lang="en-US" sz="1500" dirty="0">
              <a:solidFill>
                <a:srgbClr val="6D6E71"/>
              </a:solidFill>
              <a:latin typeface="Arial"/>
            </a:endParaRPr>
          </a:p>
        </p:txBody>
      </p:sp>
    </p:spTree>
    <p:extLst>
      <p:ext uri="{BB962C8B-B14F-4D97-AF65-F5344CB8AC3E}">
        <p14:creationId xmlns:p14="http://schemas.microsoft.com/office/powerpoint/2010/main" val="2826462432"/>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31">
            <a:extLst>
              <a:ext uri="{FF2B5EF4-FFF2-40B4-BE49-F238E27FC236}">
                <a16:creationId xmlns:a16="http://schemas.microsoft.com/office/drawing/2014/main" xmlns="" id="{A6EFD963-239A-44AC-AE1D-9D9FDA373BD9}"/>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25755" t="285" r="13514" b="-285"/>
          <a:stretch>
            <a:fillRect/>
          </a:stretch>
        </p:blipFill>
        <p:spPr>
          <a:xfrm>
            <a:off x="-364938" y="0"/>
            <a:ext cx="6269089" cy="6887032"/>
          </a:xfrm>
          <a:prstGeom prst="rect">
            <a:avLst/>
          </a:prstGeom>
          <a:noFill/>
          <a:ln cap="flat">
            <a:noFill/>
          </a:ln>
        </p:spPr>
      </p:pic>
      <p:sp>
        <p:nvSpPr>
          <p:cNvPr id="15" name="Prostokąt 18">
            <a:extLst>
              <a:ext uri="{FF2B5EF4-FFF2-40B4-BE49-F238E27FC236}">
                <a16:creationId xmlns:a16="http://schemas.microsoft.com/office/drawing/2014/main" xmlns="" id="{1ABDFB6D-4686-40EF-AC77-274C7F4EBCEA}"/>
              </a:ext>
            </a:extLst>
          </p:cNvPr>
          <p:cNvSpPr/>
          <p:nvPr/>
        </p:nvSpPr>
        <p:spPr>
          <a:xfrm>
            <a:off x="4229100" y="321456"/>
            <a:ext cx="7962901" cy="569912"/>
          </a:xfrm>
          <a:prstGeom prst="rect">
            <a:avLst/>
          </a:prstGeom>
          <a:solidFill>
            <a:srgbClr val="A43757"/>
          </a:solidFill>
          <a:ln w="28575" cap="flat">
            <a:noFill/>
            <a:custDash>
              <a:ds d="100000" sp="100000"/>
            </a:custDash>
            <a:miter/>
          </a:ln>
        </p:spPr>
        <p:txBody>
          <a:bodyPr vert="horz" wrap="square" lIns="179999" tIns="45720" rIns="179999"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2400" kern="0" dirty="0">
                <a:solidFill>
                  <a:prstClr val="white"/>
                </a:solidFill>
                <a:latin typeface="Arial"/>
              </a:rPr>
              <a:t>Skutki związane z organizacją Wód Polskich</a:t>
            </a:r>
            <a:endParaRPr lang="pl-PL" kern="0" dirty="0">
              <a:solidFill>
                <a:prstClr val="white"/>
              </a:solidFill>
              <a:latin typeface="Arial"/>
            </a:endParaRPr>
          </a:p>
        </p:txBody>
      </p:sp>
      <p:sp>
        <p:nvSpPr>
          <p:cNvPr id="22" name="Prostokąt 21">
            <a:extLst>
              <a:ext uri="{FF2B5EF4-FFF2-40B4-BE49-F238E27FC236}">
                <a16:creationId xmlns:a16="http://schemas.microsoft.com/office/drawing/2014/main" xmlns="" id="{78DE321F-A0AE-4B24-9282-38BE6282F311}"/>
              </a:ext>
            </a:extLst>
          </p:cNvPr>
          <p:cNvSpPr/>
          <p:nvPr/>
        </p:nvSpPr>
        <p:spPr>
          <a:xfrm>
            <a:off x="6804403" y="4222653"/>
            <a:ext cx="5047454" cy="493132"/>
          </a:xfrm>
          <a:prstGeom prst="rect">
            <a:avLst/>
          </a:prstGeom>
          <a:solidFill>
            <a:sysClr val="window" lastClr="FFFFFF"/>
          </a:solidFill>
          <a:ln w="12700" cap="flat" cmpd="sng" algn="ctr">
            <a:solidFill>
              <a:srgbClr val="A43757"/>
            </a:solidFill>
            <a:prstDash val="solid"/>
            <a:miter lim="800000"/>
          </a:ln>
          <a:effectLst/>
        </p:spPr>
        <p:txBody>
          <a:bodyPr lIns="288000" rIns="72000" rtlCol="0" anchor="ctr"/>
          <a:lstStyle/>
          <a:p>
            <a:pPr eaLnBrk="1" fontAlgn="auto" hangingPunct="1">
              <a:lnSpc>
                <a:spcPct val="110000"/>
              </a:lnSpc>
              <a:spcBef>
                <a:spcPts val="0"/>
              </a:spcBef>
              <a:spcAft>
                <a:spcPts val="0"/>
              </a:spcAft>
              <a:defRPr/>
            </a:pPr>
            <a:r>
              <a:rPr lang="pl-PL" b="1" kern="0" dirty="0">
                <a:solidFill>
                  <a:srgbClr val="6D6E71"/>
                </a:solidFill>
                <a:latin typeface="Arial"/>
              </a:rPr>
              <a:t>Przewlekanie postępowań</a:t>
            </a:r>
          </a:p>
        </p:txBody>
      </p:sp>
      <p:sp>
        <p:nvSpPr>
          <p:cNvPr id="23" name="Prostokąt 22">
            <a:extLst>
              <a:ext uri="{FF2B5EF4-FFF2-40B4-BE49-F238E27FC236}">
                <a16:creationId xmlns:a16="http://schemas.microsoft.com/office/drawing/2014/main" xmlns="" id="{3F172337-BDB0-46BD-A22F-412F60405E56}"/>
              </a:ext>
            </a:extLst>
          </p:cNvPr>
          <p:cNvSpPr/>
          <p:nvPr/>
        </p:nvSpPr>
        <p:spPr>
          <a:xfrm>
            <a:off x="6299576" y="4222653"/>
            <a:ext cx="504826" cy="493132"/>
          </a:xfrm>
          <a:prstGeom prst="rect">
            <a:avLst/>
          </a:prstGeom>
          <a:solidFill>
            <a:srgbClr val="A43757"/>
          </a:solidFill>
          <a:ln w="12700" cap="flat" cmpd="sng" algn="ctr">
            <a:solidFill>
              <a:srgbClr val="A43757"/>
            </a:solidFill>
            <a:prstDash val="solid"/>
            <a:miter lim="800000"/>
          </a:ln>
          <a:effectLst/>
        </p:spPr>
        <p:txBody>
          <a:bodyPr lIns="72000" rIns="72000" rtlCol="0" anchor="ctr"/>
          <a:lstStyle/>
          <a:p>
            <a:pPr algn="ctr" eaLnBrk="1" fontAlgn="auto" hangingPunct="1">
              <a:lnSpc>
                <a:spcPct val="110000"/>
              </a:lnSpc>
              <a:spcBef>
                <a:spcPts val="0"/>
              </a:spcBef>
              <a:spcAft>
                <a:spcPts val="0"/>
              </a:spcAft>
              <a:defRPr/>
            </a:pPr>
            <a:endParaRPr lang="pl-PL" sz="1600" b="1" kern="0" dirty="0">
              <a:solidFill>
                <a:prstClr val="white"/>
              </a:solidFill>
              <a:latin typeface="Arial"/>
            </a:endParaRPr>
          </a:p>
        </p:txBody>
      </p:sp>
      <p:cxnSp>
        <p:nvCxnSpPr>
          <p:cNvPr id="24" name="Łącznik prosty 25">
            <a:extLst>
              <a:ext uri="{FF2B5EF4-FFF2-40B4-BE49-F238E27FC236}">
                <a16:creationId xmlns:a16="http://schemas.microsoft.com/office/drawing/2014/main" xmlns="" id="{724EA0A6-80DB-4383-B56C-674C780B87FA}"/>
              </a:ext>
            </a:extLst>
          </p:cNvPr>
          <p:cNvCxnSpPr>
            <a:cxnSpLocks/>
          </p:cNvCxnSpPr>
          <p:nvPr/>
        </p:nvCxnSpPr>
        <p:spPr>
          <a:xfrm flipH="1">
            <a:off x="6576342" y="5439233"/>
            <a:ext cx="456122" cy="1"/>
          </a:xfrm>
          <a:prstGeom prst="line">
            <a:avLst/>
          </a:prstGeom>
          <a:ln w="12700">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5" name="Łącznik prosty 26">
            <a:extLst>
              <a:ext uri="{FF2B5EF4-FFF2-40B4-BE49-F238E27FC236}">
                <a16:creationId xmlns:a16="http://schemas.microsoft.com/office/drawing/2014/main" xmlns="" id="{1858E466-C529-4F4B-8EDE-A7AFF1FE5643}"/>
              </a:ext>
            </a:extLst>
          </p:cNvPr>
          <p:cNvCxnSpPr>
            <a:cxnSpLocks/>
          </p:cNvCxnSpPr>
          <p:nvPr/>
        </p:nvCxnSpPr>
        <p:spPr>
          <a:xfrm flipV="1">
            <a:off x="6566537" y="4700464"/>
            <a:ext cx="0" cy="738770"/>
          </a:xfrm>
          <a:prstGeom prst="line">
            <a:avLst/>
          </a:prstGeom>
          <a:ln w="12700">
            <a:solidFill>
              <a:srgbClr val="A43757"/>
            </a:solidFill>
          </a:ln>
        </p:spPr>
        <p:style>
          <a:lnRef idx="1">
            <a:schemeClr val="accent1"/>
          </a:lnRef>
          <a:fillRef idx="0">
            <a:schemeClr val="accent1"/>
          </a:fillRef>
          <a:effectRef idx="0">
            <a:schemeClr val="accent1"/>
          </a:effectRef>
          <a:fontRef idx="minor">
            <a:schemeClr val="tx1"/>
          </a:fontRef>
        </p:style>
      </p:cxnSp>
      <p:sp>
        <p:nvSpPr>
          <p:cNvPr id="26" name="Prostokąt 25">
            <a:extLst>
              <a:ext uri="{FF2B5EF4-FFF2-40B4-BE49-F238E27FC236}">
                <a16:creationId xmlns:a16="http://schemas.microsoft.com/office/drawing/2014/main" xmlns="" id="{102A7CA8-D3AF-44A0-BC4E-A44E1D99E0E5}"/>
              </a:ext>
            </a:extLst>
          </p:cNvPr>
          <p:cNvSpPr/>
          <p:nvPr/>
        </p:nvSpPr>
        <p:spPr>
          <a:xfrm>
            <a:off x="6804403" y="4920040"/>
            <a:ext cx="5047454" cy="1032933"/>
          </a:xfrm>
          <a:prstGeom prst="rect">
            <a:avLst/>
          </a:prstGeom>
          <a:solidFill>
            <a:sysClr val="window" lastClr="FFFFFF"/>
          </a:solidFill>
          <a:ln w="12700" cap="flat" cmpd="sng" algn="ctr">
            <a:solidFill>
              <a:srgbClr val="A43757"/>
            </a:solidFill>
            <a:prstDash val="solid"/>
            <a:miter lim="800000"/>
          </a:ln>
          <a:effectLst/>
        </p:spPr>
        <p:txBody>
          <a:bodyPr lIns="288000" rIns="288000" rtlCol="0" anchor="ctr"/>
          <a:lstStyle/>
          <a:p>
            <a:pPr algn="just" eaLnBrk="1" fontAlgn="auto" hangingPunct="1">
              <a:lnSpc>
                <a:spcPct val="110000"/>
              </a:lnSpc>
              <a:spcBef>
                <a:spcPts val="0"/>
              </a:spcBef>
              <a:spcAft>
                <a:spcPts val="0"/>
              </a:spcAft>
              <a:defRPr/>
            </a:pPr>
            <a:r>
              <a:rPr lang="pl-PL" sz="1400" kern="0" dirty="0">
                <a:solidFill>
                  <a:srgbClr val="6D6E71"/>
                </a:solidFill>
                <a:latin typeface="Arial"/>
              </a:rPr>
              <a:t>W związku z przekazaniem spraw przez dotychczasowe organy do Wód Polskich dochodziło do przewlekania postępowań związanych np. z wydaniem pozwoleń wodnoprawnych.</a:t>
            </a:r>
          </a:p>
        </p:txBody>
      </p:sp>
      <p:pic>
        <p:nvPicPr>
          <p:cNvPr id="27" name="Obraz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8570" y="1029658"/>
            <a:ext cx="427543" cy="427543"/>
          </a:xfrm>
          <a:prstGeom prst="rect">
            <a:avLst/>
          </a:prstGeom>
        </p:spPr>
      </p:pic>
      <p:sp>
        <p:nvSpPr>
          <p:cNvPr id="55" name="Prostokąt 54">
            <a:extLst>
              <a:ext uri="{FF2B5EF4-FFF2-40B4-BE49-F238E27FC236}">
                <a16:creationId xmlns:a16="http://schemas.microsoft.com/office/drawing/2014/main" xmlns="" id="{78DE321F-A0AE-4B24-9282-38BE6282F311}"/>
              </a:ext>
            </a:extLst>
          </p:cNvPr>
          <p:cNvSpPr/>
          <p:nvPr/>
        </p:nvSpPr>
        <p:spPr>
          <a:xfrm>
            <a:off x="6788947" y="1029658"/>
            <a:ext cx="5047454" cy="493132"/>
          </a:xfrm>
          <a:prstGeom prst="rect">
            <a:avLst/>
          </a:prstGeom>
          <a:solidFill>
            <a:sysClr val="window" lastClr="FFFFFF"/>
          </a:solidFill>
          <a:ln w="12700" cap="flat" cmpd="sng" algn="ctr">
            <a:solidFill>
              <a:srgbClr val="A43757"/>
            </a:solidFill>
            <a:prstDash val="solid"/>
            <a:miter lim="800000"/>
          </a:ln>
          <a:effectLst/>
        </p:spPr>
        <p:txBody>
          <a:bodyPr lIns="288000" rIns="72000" rtlCol="0" anchor="ctr"/>
          <a:lstStyle/>
          <a:p>
            <a:pPr eaLnBrk="1" fontAlgn="auto" hangingPunct="1">
              <a:lnSpc>
                <a:spcPct val="110000"/>
              </a:lnSpc>
              <a:spcBef>
                <a:spcPts val="0"/>
              </a:spcBef>
              <a:spcAft>
                <a:spcPts val="0"/>
              </a:spcAft>
              <a:defRPr/>
            </a:pPr>
            <a:r>
              <a:rPr lang="pl-PL" b="1" kern="0" dirty="0">
                <a:solidFill>
                  <a:srgbClr val="6D6E71"/>
                </a:solidFill>
                <a:latin typeface="Arial"/>
              </a:rPr>
              <a:t>Istotne braki kadrowe</a:t>
            </a:r>
          </a:p>
        </p:txBody>
      </p:sp>
      <p:sp>
        <p:nvSpPr>
          <p:cNvPr id="56" name="Prostokąt 55">
            <a:extLst>
              <a:ext uri="{FF2B5EF4-FFF2-40B4-BE49-F238E27FC236}">
                <a16:creationId xmlns:a16="http://schemas.microsoft.com/office/drawing/2014/main" xmlns="" id="{3F172337-BDB0-46BD-A22F-412F60405E56}"/>
              </a:ext>
            </a:extLst>
          </p:cNvPr>
          <p:cNvSpPr/>
          <p:nvPr/>
        </p:nvSpPr>
        <p:spPr>
          <a:xfrm>
            <a:off x="6284120" y="1029658"/>
            <a:ext cx="504826" cy="493132"/>
          </a:xfrm>
          <a:prstGeom prst="rect">
            <a:avLst/>
          </a:prstGeom>
          <a:solidFill>
            <a:srgbClr val="A43757"/>
          </a:solidFill>
          <a:ln w="12700" cap="flat" cmpd="sng" algn="ctr">
            <a:solidFill>
              <a:srgbClr val="A43757"/>
            </a:solidFill>
            <a:prstDash val="solid"/>
            <a:miter lim="800000"/>
          </a:ln>
          <a:effectLst/>
        </p:spPr>
        <p:txBody>
          <a:bodyPr lIns="72000" rIns="72000" rtlCol="0" anchor="ctr"/>
          <a:lstStyle/>
          <a:p>
            <a:pPr algn="ctr" eaLnBrk="1" fontAlgn="auto" hangingPunct="1">
              <a:lnSpc>
                <a:spcPct val="110000"/>
              </a:lnSpc>
              <a:spcBef>
                <a:spcPts val="0"/>
              </a:spcBef>
              <a:spcAft>
                <a:spcPts val="0"/>
              </a:spcAft>
              <a:defRPr/>
            </a:pPr>
            <a:endParaRPr lang="pl-PL" sz="1600" b="1" kern="0" dirty="0">
              <a:solidFill>
                <a:prstClr val="white"/>
              </a:solidFill>
              <a:latin typeface="Arial"/>
            </a:endParaRPr>
          </a:p>
        </p:txBody>
      </p:sp>
      <p:cxnSp>
        <p:nvCxnSpPr>
          <p:cNvPr id="57" name="Łącznik prosty 25">
            <a:extLst>
              <a:ext uri="{FF2B5EF4-FFF2-40B4-BE49-F238E27FC236}">
                <a16:creationId xmlns:a16="http://schemas.microsoft.com/office/drawing/2014/main" xmlns="" id="{724EA0A6-80DB-4383-B56C-674C780B87FA}"/>
              </a:ext>
            </a:extLst>
          </p:cNvPr>
          <p:cNvCxnSpPr>
            <a:cxnSpLocks/>
          </p:cNvCxnSpPr>
          <p:nvPr/>
        </p:nvCxnSpPr>
        <p:spPr>
          <a:xfrm flipH="1">
            <a:off x="6560886" y="2198310"/>
            <a:ext cx="456122" cy="1"/>
          </a:xfrm>
          <a:prstGeom prst="line">
            <a:avLst/>
          </a:prstGeom>
          <a:ln w="12700">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58" name="Łącznik prosty 26">
            <a:extLst>
              <a:ext uri="{FF2B5EF4-FFF2-40B4-BE49-F238E27FC236}">
                <a16:creationId xmlns:a16="http://schemas.microsoft.com/office/drawing/2014/main" xmlns="" id="{1858E466-C529-4F4B-8EDE-A7AFF1FE5643}"/>
              </a:ext>
            </a:extLst>
          </p:cNvPr>
          <p:cNvCxnSpPr>
            <a:cxnSpLocks/>
          </p:cNvCxnSpPr>
          <p:nvPr/>
        </p:nvCxnSpPr>
        <p:spPr>
          <a:xfrm flipV="1">
            <a:off x="6555843" y="1522791"/>
            <a:ext cx="0" cy="2254611"/>
          </a:xfrm>
          <a:prstGeom prst="line">
            <a:avLst/>
          </a:prstGeom>
          <a:ln w="12700">
            <a:solidFill>
              <a:srgbClr val="A43757"/>
            </a:solidFill>
          </a:ln>
        </p:spPr>
        <p:style>
          <a:lnRef idx="1">
            <a:schemeClr val="accent1"/>
          </a:lnRef>
          <a:fillRef idx="0">
            <a:schemeClr val="accent1"/>
          </a:fillRef>
          <a:effectRef idx="0">
            <a:schemeClr val="accent1"/>
          </a:effectRef>
          <a:fontRef idx="minor">
            <a:schemeClr val="tx1"/>
          </a:fontRef>
        </p:style>
      </p:cxnSp>
      <p:sp>
        <p:nvSpPr>
          <p:cNvPr id="59" name="Prostokąt 58">
            <a:extLst>
              <a:ext uri="{FF2B5EF4-FFF2-40B4-BE49-F238E27FC236}">
                <a16:creationId xmlns:a16="http://schemas.microsoft.com/office/drawing/2014/main" xmlns="" id="{102A7CA8-D3AF-44A0-BC4E-A44E1D99E0E5}"/>
              </a:ext>
            </a:extLst>
          </p:cNvPr>
          <p:cNvSpPr/>
          <p:nvPr/>
        </p:nvSpPr>
        <p:spPr>
          <a:xfrm>
            <a:off x="6788947" y="1727046"/>
            <a:ext cx="5047454" cy="1555056"/>
          </a:xfrm>
          <a:prstGeom prst="rect">
            <a:avLst/>
          </a:prstGeom>
          <a:solidFill>
            <a:sysClr val="window" lastClr="FFFFFF"/>
          </a:solidFill>
          <a:ln w="12700" cap="flat" cmpd="sng" algn="ctr">
            <a:solidFill>
              <a:srgbClr val="A43757"/>
            </a:solidFill>
            <a:prstDash val="solid"/>
            <a:miter lim="800000"/>
          </a:ln>
          <a:effectLst/>
        </p:spPr>
        <p:txBody>
          <a:bodyPr lIns="288000" rIns="288000" rtlCol="0" anchor="ctr"/>
          <a:lstStyle/>
          <a:p>
            <a:pPr algn="just" eaLnBrk="1" fontAlgn="auto" hangingPunct="1">
              <a:lnSpc>
                <a:spcPct val="110000"/>
              </a:lnSpc>
              <a:spcBef>
                <a:spcPts val="0"/>
              </a:spcBef>
              <a:spcAft>
                <a:spcPts val="0"/>
              </a:spcAft>
              <a:defRPr/>
            </a:pPr>
            <a:r>
              <a:rPr lang="pl-PL" sz="1400" kern="0" dirty="0">
                <a:solidFill>
                  <a:srgbClr val="6D6E71"/>
                </a:solidFill>
                <a:latin typeface="Arial"/>
              </a:rPr>
              <a:t>Jednym z założeń reformy prawa wodnego było przeniesienie pracowników zajmujących się Prawem wodnym np. ze starostw do Wód Polskich. Kreatywna działalność starostów prowadziła do blokowania najbardziej doświadczonych pracowników. </a:t>
            </a:r>
          </a:p>
        </p:txBody>
      </p:sp>
      <p:cxnSp>
        <p:nvCxnSpPr>
          <p:cNvPr id="61" name="Łącznik prosty 25">
            <a:extLst>
              <a:ext uri="{FF2B5EF4-FFF2-40B4-BE49-F238E27FC236}">
                <a16:creationId xmlns:a16="http://schemas.microsoft.com/office/drawing/2014/main" xmlns="" id="{724EA0A6-80DB-4383-B56C-674C780B87FA}"/>
              </a:ext>
            </a:extLst>
          </p:cNvPr>
          <p:cNvCxnSpPr>
            <a:cxnSpLocks/>
          </p:cNvCxnSpPr>
          <p:nvPr/>
        </p:nvCxnSpPr>
        <p:spPr>
          <a:xfrm flipH="1">
            <a:off x="6576695" y="3767306"/>
            <a:ext cx="456122" cy="1"/>
          </a:xfrm>
          <a:prstGeom prst="line">
            <a:avLst/>
          </a:prstGeom>
          <a:ln w="12700">
            <a:solidFill>
              <a:srgbClr val="A43757"/>
            </a:solidFill>
          </a:ln>
        </p:spPr>
        <p:style>
          <a:lnRef idx="1">
            <a:schemeClr val="accent1"/>
          </a:lnRef>
          <a:fillRef idx="0">
            <a:schemeClr val="accent1"/>
          </a:fillRef>
          <a:effectRef idx="0">
            <a:schemeClr val="accent1"/>
          </a:effectRef>
          <a:fontRef idx="minor">
            <a:schemeClr val="tx1"/>
          </a:fontRef>
        </p:style>
      </p:cxnSp>
      <p:sp>
        <p:nvSpPr>
          <p:cNvPr id="62" name="Prostokąt 61">
            <a:extLst>
              <a:ext uri="{FF2B5EF4-FFF2-40B4-BE49-F238E27FC236}">
                <a16:creationId xmlns:a16="http://schemas.microsoft.com/office/drawing/2014/main" xmlns="" id="{102A7CA8-D3AF-44A0-BC4E-A44E1D99E0E5}"/>
              </a:ext>
            </a:extLst>
          </p:cNvPr>
          <p:cNvSpPr/>
          <p:nvPr/>
        </p:nvSpPr>
        <p:spPr>
          <a:xfrm>
            <a:off x="6788948" y="3434501"/>
            <a:ext cx="5047454" cy="623119"/>
          </a:xfrm>
          <a:prstGeom prst="rect">
            <a:avLst/>
          </a:prstGeom>
          <a:solidFill>
            <a:sysClr val="window" lastClr="FFFFFF"/>
          </a:solidFill>
          <a:ln w="12700" cap="flat" cmpd="sng" algn="ctr">
            <a:solidFill>
              <a:srgbClr val="A43757"/>
            </a:solidFill>
            <a:prstDash val="solid"/>
            <a:miter lim="800000"/>
          </a:ln>
          <a:effectLst/>
        </p:spPr>
        <p:txBody>
          <a:bodyPr lIns="288000" rIns="288000" rtlCol="0" anchor="ctr"/>
          <a:lstStyle/>
          <a:p>
            <a:pPr algn="just" eaLnBrk="1" fontAlgn="auto" hangingPunct="1">
              <a:lnSpc>
                <a:spcPct val="110000"/>
              </a:lnSpc>
              <a:spcBef>
                <a:spcPts val="0"/>
              </a:spcBef>
              <a:spcAft>
                <a:spcPts val="0"/>
              </a:spcAft>
              <a:defRPr/>
            </a:pPr>
            <a:r>
              <a:rPr lang="pl-PL" sz="1400" kern="0" dirty="0">
                <a:solidFill>
                  <a:srgbClr val="6D6E71"/>
                </a:solidFill>
                <a:latin typeface="Arial"/>
              </a:rPr>
              <a:t>Pojawienie się nowych zadań (brak doświadczenia dotychczasowych pracowników) oraz nowych placówek.</a:t>
            </a:r>
          </a:p>
        </p:txBody>
      </p:sp>
      <p:sp>
        <p:nvSpPr>
          <p:cNvPr id="63" name="Prostokąt 62">
            <a:extLst>
              <a:ext uri="{FF2B5EF4-FFF2-40B4-BE49-F238E27FC236}">
                <a16:creationId xmlns:a16="http://schemas.microsoft.com/office/drawing/2014/main" xmlns="" id="{78DE321F-A0AE-4B24-9282-38BE6282F311}"/>
              </a:ext>
            </a:extLst>
          </p:cNvPr>
          <p:cNvSpPr/>
          <p:nvPr/>
        </p:nvSpPr>
        <p:spPr>
          <a:xfrm>
            <a:off x="6804756" y="6092088"/>
            <a:ext cx="5047454" cy="493132"/>
          </a:xfrm>
          <a:prstGeom prst="rect">
            <a:avLst/>
          </a:prstGeom>
          <a:solidFill>
            <a:sysClr val="window" lastClr="FFFFFF"/>
          </a:solidFill>
          <a:ln w="12700" cap="flat" cmpd="sng" algn="ctr">
            <a:solidFill>
              <a:srgbClr val="A43757"/>
            </a:solidFill>
            <a:prstDash val="solid"/>
            <a:miter lim="800000"/>
          </a:ln>
          <a:effectLst/>
        </p:spPr>
        <p:txBody>
          <a:bodyPr lIns="288000" rIns="72000" rtlCol="0" anchor="ctr"/>
          <a:lstStyle/>
          <a:p>
            <a:pPr eaLnBrk="1" fontAlgn="auto" hangingPunct="1">
              <a:lnSpc>
                <a:spcPct val="110000"/>
              </a:lnSpc>
              <a:spcBef>
                <a:spcPts val="0"/>
              </a:spcBef>
              <a:spcAft>
                <a:spcPts val="0"/>
              </a:spcAft>
              <a:defRPr/>
            </a:pPr>
            <a:r>
              <a:rPr lang="pl-PL" b="1" kern="0" dirty="0">
                <a:solidFill>
                  <a:srgbClr val="6D6E71"/>
                </a:solidFill>
                <a:latin typeface="Arial"/>
              </a:rPr>
              <a:t>Błędy w rozstrzygnięciach Wód Polskich</a:t>
            </a:r>
          </a:p>
        </p:txBody>
      </p:sp>
      <p:sp>
        <p:nvSpPr>
          <p:cNvPr id="64" name="Prostokąt 63">
            <a:extLst>
              <a:ext uri="{FF2B5EF4-FFF2-40B4-BE49-F238E27FC236}">
                <a16:creationId xmlns:a16="http://schemas.microsoft.com/office/drawing/2014/main" xmlns="" id="{3F172337-BDB0-46BD-A22F-412F60405E56}"/>
              </a:ext>
            </a:extLst>
          </p:cNvPr>
          <p:cNvSpPr/>
          <p:nvPr/>
        </p:nvSpPr>
        <p:spPr>
          <a:xfrm>
            <a:off x="6299929" y="6092088"/>
            <a:ext cx="504826" cy="493132"/>
          </a:xfrm>
          <a:prstGeom prst="rect">
            <a:avLst/>
          </a:prstGeom>
          <a:solidFill>
            <a:srgbClr val="A43757"/>
          </a:solidFill>
          <a:ln w="12700" cap="flat" cmpd="sng" algn="ctr">
            <a:solidFill>
              <a:srgbClr val="A43757"/>
            </a:solidFill>
            <a:prstDash val="solid"/>
            <a:miter lim="800000"/>
          </a:ln>
          <a:effectLst/>
        </p:spPr>
        <p:txBody>
          <a:bodyPr lIns="72000" rIns="72000" rtlCol="0" anchor="ctr"/>
          <a:lstStyle/>
          <a:p>
            <a:pPr algn="ctr" eaLnBrk="1" fontAlgn="auto" hangingPunct="1">
              <a:lnSpc>
                <a:spcPct val="110000"/>
              </a:lnSpc>
              <a:spcBef>
                <a:spcPts val="0"/>
              </a:spcBef>
              <a:spcAft>
                <a:spcPts val="0"/>
              </a:spcAft>
              <a:defRPr/>
            </a:pPr>
            <a:endParaRPr lang="pl-PL" sz="1600" b="1" kern="0" dirty="0">
              <a:solidFill>
                <a:prstClr val="white"/>
              </a:solidFill>
              <a:latin typeface="Arial"/>
            </a:endParaRPr>
          </a:p>
        </p:txBody>
      </p:sp>
      <p:pic>
        <p:nvPicPr>
          <p:cNvPr id="66" name="Obraz 29">
            <a:extLst>
              <a:ext uri="{FF2B5EF4-FFF2-40B4-BE49-F238E27FC236}">
                <a16:creationId xmlns:a16="http://schemas.microsoft.com/office/drawing/2014/main" xmlns="" id="{977706E5-2F83-49F4-8887-DF44F393771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61430" y="4300715"/>
            <a:ext cx="332246" cy="332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az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51904" y="6146197"/>
            <a:ext cx="404683" cy="404683"/>
          </a:xfrm>
          <a:prstGeom prst="rect">
            <a:avLst/>
          </a:prstGeom>
        </p:spPr>
      </p:pic>
      <p:pic>
        <p:nvPicPr>
          <p:cNvPr id="67" name="Obraz 6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3265" y="1068107"/>
            <a:ext cx="427543" cy="427543"/>
          </a:xfrm>
          <a:prstGeom prst="rect">
            <a:avLst/>
          </a:prstGeom>
        </p:spPr>
      </p:pic>
    </p:spTree>
    <p:extLst>
      <p:ext uri="{BB962C8B-B14F-4D97-AF65-F5344CB8AC3E}">
        <p14:creationId xmlns:p14="http://schemas.microsoft.com/office/powerpoint/2010/main" val="421243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500"/>
                                        <p:tgtEl>
                                          <p:spTgt spid="57"/>
                                        </p:tgtEl>
                                      </p:cBhvr>
                                    </p:animEffect>
                                  </p:childTnLst>
                                </p:cTn>
                              </p:par>
                              <p:par>
                                <p:cTn id="17" presetID="10" presetClass="entr" presetSubtype="0" fill="hold"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par>
                                <p:cTn id="23" presetID="10" presetClass="entr" presetSubtype="0" fill="hold" nodeType="with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500"/>
                                        <p:tgtEl>
                                          <p:spTgt spid="6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fade">
                                      <p:cBhvr>
                                        <p:cTn id="28" dur="500"/>
                                        <p:tgtEl>
                                          <p:spTgt spid="62"/>
                                        </p:tgtEl>
                                      </p:cBhvr>
                                    </p:animEffect>
                                  </p:childTnLst>
                                </p:cTn>
                              </p:par>
                              <p:par>
                                <p:cTn id="29" presetID="10" presetClass="entr" presetSubtype="0" fill="hold" nodeType="with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fade">
                                      <p:cBhvr>
                                        <p:cTn id="31" dur="500"/>
                                        <p:tgtEl>
                                          <p:spTgt spid="6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10" presetClass="entr" presetSubtype="0" fill="hold" nodeType="with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fade">
                                      <p:cBhvr>
                                        <p:cTn id="51" dur="500"/>
                                        <p:tgtEl>
                                          <p:spTgt spid="6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fade">
                                      <p:cBhvr>
                                        <p:cTn id="56" dur="500"/>
                                        <p:tgtEl>
                                          <p:spTgt spid="6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fade">
                                      <p:cBhvr>
                                        <p:cTn id="59" dur="500"/>
                                        <p:tgtEl>
                                          <p:spTgt spid="64"/>
                                        </p:tgtEl>
                                      </p:cBhvr>
                                    </p:animEffect>
                                  </p:childTnLst>
                                </p:cTn>
                              </p:par>
                              <p:par>
                                <p:cTn id="60" presetID="10" presetClass="entr" presetSubtype="0" fill="hold"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6" grpId="0" animBg="1"/>
      <p:bldP spid="55" grpId="0" animBg="1"/>
      <p:bldP spid="56" grpId="0" animBg="1"/>
      <p:bldP spid="59" grpId="0" animBg="1"/>
      <p:bldP spid="62" grpId="0" animBg="1"/>
      <p:bldP spid="63" grpId="0" animBg="1"/>
      <p:bldP spid="64"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rostokąt zaokrąglony 12">
            <a:extLst>
              <a:ext uri="{FF2B5EF4-FFF2-40B4-BE49-F238E27FC236}">
                <a16:creationId xmlns:a16="http://schemas.microsoft.com/office/drawing/2014/main" xmlns="" id="{8A9AF4E9-D4AC-496A-9A37-BF2EF69F785D}"/>
              </a:ext>
            </a:extLst>
          </p:cNvPr>
          <p:cNvSpPr/>
          <p:nvPr/>
        </p:nvSpPr>
        <p:spPr>
          <a:xfrm>
            <a:off x="6458858" y="800554"/>
            <a:ext cx="5181600" cy="1872342"/>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A43757"/>
          </a:solidFill>
          <a:ln cap="flat">
            <a:noFill/>
            <a:prstDash val="solid"/>
          </a:ln>
        </p:spPr>
        <p:txBody>
          <a:bodyPr vert="horz" wrap="square" lIns="91440" tIns="45720" rIns="91440" bIns="45720" anchor="ctr" anchorCtr="1" compatLnSpc="1">
            <a:noAutofit/>
          </a:bodyPr>
          <a:lstStyle/>
          <a:p>
            <a:pPr algn="just" fontAlgn="auto" hangingPunct="1">
              <a:spcBef>
                <a:spcPts val="0"/>
              </a:spcBef>
              <a:spcAft>
                <a:spcPts val="0"/>
              </a:spcAft>
              <a:defRPr sz="1800" b="0" i="0" u="none" strike="noStrike" kern="0" cap="none" spc="0" baseline="0">
                <a:solidFill>
                  <a:srgbClr val="000000"/>
                </a:solidFill>
                <a:uFillTx/>
              </a:defRPr>
            </a:pPr>
            <a:r>
              <a:rPr lang="pl-PL" sz="1600" kern="0" dirty="0">
                <a:solidFill>
                  <a:srgbClr val="FFFFFF"/>
                </a:solidFill>
                <a:latin typeface="Arial"/>
              </a:rPr>
              <a:t>13. Jeżeli właściciel urządzenia wodnego nie wystąpił z wnioskiem, o którym mowa w ust. 1, lub nie uzyskał decyzji o legalizacji urządzenia wodnego, właściwy organ Wód Polskich nakłada na właściciela tego urządzenia, w drodze decyzji, </a:t>
            </a:r>
            <a:r>
              <a:rPr lang="pl-PL" sz="1600" b="1" kern="0" dirty="0">
                <a:solidFill>
                  <a:srgbClr val="FFFFFF"/>
                </a:solidFill>
                <a:latin typeface="Arial"/>
              </a:rPr>
              <a:t>obowiązek likwidacji urządzenia, ustalając warunki i termin wykonania tego obowiązku.</a:t>
            </a:r>
          </a:p>
        </p:txBody>
      </p:sp>
      <p:pic>
        <p:nvPicPr>
          <p:cNvPr id="14" name="Obraz 13">
            <a:extLst>
              <a:ext uri="{FF2B5EF4-FFF2-40B4-BE49-F238E27FC236}">
                <a16:creationId xmlns:a16="http://schemas.microsoft.com/office/drawing/2014/main" xmlns="" id="{A292DD4D-8659-43C1-BE01-254F0C0D7849}"/>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r="35350"/>
          <a:stretch/>
        </p:blipFill>
        <p:spPr>
          <a:xfrm>
            <a:off x="0" y="0"/>
            <a:ext cx="5963037" cy="6917662"/>
          </a:xfrm>
          <a:prstGeom prst="rect">
            <a:avLst/>
          </a:prstGeom>
        </p:spPr>
      </p:pic>
      <p:sp>
        <p:nvSpPr>
          <p:cNvPr id="7" name="Prostokąt 6">
            <a:extLst>
              <a:ext uri="{FF2B5EF4-FFF2-40B4-BE49-F238E27FC236}">
                <a16:creationId xmlns:a16="http://schemas.microsoft.com/office/drawing/2014/main" xmlns="" id="{E28A087C-AD8A-4BD8-A6A4-B0B48BB2D229}"/>
              </a:ext>
            </a:extLst>
          </p:cNvPr>
          <p:cNvSpPr/>
          <p:nvPr/>
        </p:nvSpPr>
        <p:spPr>
          <a:xfrm>
            <a:off x="6458858" y="3402789"/>
            <a:ext cx="5181600" cy="2206399"/>
          </a:xfrm>
          <a:prstGeom prst="rect">
            <a:avLst/>
          </a:prstGeom>
          <a:solidFill>
            <a:srgbClr val="FFFFFF"/>
          </a:solidFill>
          <a:ln w="19046" cap="flat">
            <a:solidFill>
              <a:srgbClr val="A43757"/>
            </a:solidFill>
            <a:prstDash val="solid"/>
            <a:miter/>
          </a:ln>
        </p:spPr>
        <p:txBody>
          <a:bodyPr vert="horz" wrap="square" lIns="215999" tIns="45720" rIns="216000" bIns="45720" anchor="ctr" anchorCtr="0" compatLnSpc="1">
            <a:noAutofit/>
          </a:bodyPr>
          <a:lstStyle/>
          <a:p>
            <a:pPr algn="just" fontAlgn="auto" hangingPunct="1">
              <a:spcBef>
                <a:spcPts val="0"/>
              </a:spcBef>
              <a:spcAft>
                <a:spcPts val="0"/>
              </a:spcAft>
              <a:defRPr sz="1800" b="0" i="0" u="none" strike="noStrike" kern="0" cap="none" spc="0" baseline="0">
                <a:solidFill>
                  <a:srgbClr val="000000"/>
                </a:solidFill>
                <a:uFillTx/>
              </a:defRPr>
            </a:pPr>
            <a:r>
              <a:rPr lang="pl-PL" sz="1600" kern="0" dirty="0">
                <a:solidFill>
                  <a:srgbClr val="6D6E71"/>
                </a:solidFill>
                <a:latin typeface="Arial"/>
              </a:rPr>
              <a:t>14. Jeżeli właściciel urządzenia wodnego nie uzyskał decyzji o legalizacji urządzenia wodnego, a likwidacja urządzenia jest niemożliwa ze względów technicznych lub ekonomicznych, właściwy organ Wód Polskich może nałożyć na właściciela tego urządzenia, w drodze decyzji, obowiązek wykonania urządzeń zapobiegających szkodom.</a:t>
            </a:r>
            <a:endParaRPr lang="pl-PL" sz="1600" kern="0" dirty="0">
              <a:solidFill>
                <a:srgbClr val="A43757"/>
              </a:solidFill>
              <a:latin typeface="Arial"/>
            </a:endParaRPr>
          </a:p>
        </p:txBody>
      </p:sp>
      <p:sp>
        <p:nvSpPr>
          <p:cNvPr id="8" name="Strzałka w dół 2">
            <a:extLst>
              <a:ext uri="{FF2B5EF4-FFF2-40B4-BE49-F238E27FC236}">
                <a16:creationId xmlns:a16="http://schemas.microsoft.com/office/drawing/2014/main" xmlns="" id="{E0CE5FA5-F1BD-4E96-8F12-8CA0C392AC4C}"/>
              </a:ext>
            </a:extLst>
          </p:cNvPr>
          <p:cNvSpPr/>
          <p:nvPr/>
        </p:nvSpPr>
        <p:spPr>
          <a:xfrm>
            <a:off x="8662309" y="2672896"/>
            <a:ext cx="774697" cy="551542"/>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6" name="Prostokąt 5">
            <a:extLst>
              <a:ext uri="{FF2B5EF4-FFF2-40B4-BE49-F238E27FC236}">
                <a16:creationId xmlns:a16="http://schemas.microsoft.com/office/drawing/2014/main" xmlns="" id="{9745C6C1-4983-42FE-9044-DECE9B994DEC}"/>
              </a:ext>
            </a:extLst>
          </p:cNvPr>
          <p:cNvSpPr/>
          <p:nvPr/>
        </p:nvSpPr>
        <p:spPr>
          <a:xfrm>
            <a:off x="10232570" y="6223000"/>
            <a:ext cx="1978107" cy="410703"/>
          </a:xfrm>
          <a:prstGeom prst="rect">
            <a:avLst/>
          </a:prstGeom>
          <a:solidFill>
            <a:schemeClr val="accent1"/>
          </a:solidFill>
          <a:ln w="57150" cap="flat">
            <a:noFill/>
            <a:prstDash val="solid"/>
            <a:miter/>
          </a:ln>
        </p:spPr>
        <p:txBody>
          <a:bodyPr vert="horz" wrap="square" lIns="0" tIns="45720" rIns="0"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r>
              <a:rPr lang="pl-PL" b="1" kern="0" dirty="0">
                <a:solidFill>
                  <a:srgbClr val="FFFFFF"/>
                </a:solidFill>
                <a:latin typeface="Arial" panose="020B0604020202020204" pitchFamily="34" charset="0"/>
                <a:cs typeface="Arial" panose="020B0604020202020204" pitchFamily="34" charset="0"/>
              </a:rPr>
              <a:t>Art.  190 nPW</a:t>
            </a:r>
          </a:p>
        </p:txBody>
      </p:sp>
    </p:spTree>
    <p:extLst>
      <p:ext uri="{BB962C8B-B14F-4D97-AF65-F5344CB8AC3E}">
        <p14:creationId xmlns:p14="http://schemas.microsoft.com/office/powerpoint/2010/main" val="3510582127"/>
      </p:ext>
    </p:extLst>
  </p:cSld>
  <p:clrMapOvr>
    <a:masterClrMapping/>
  </p:clrMapOvr>
  <p:transition spd="slow">
    <p:push dir="u"/>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42">
            <a:extLst>
              <a:ext uri="{FF2B5EF4-FFF2-40B4-BE49-F238E27FC236}">
                <a16:creationId xmlns:a16="http://schemas.microsoft.com/office/drawing/2014/main" xmlns="" id="{F3E256A4-21DB-4A05-BD2D-44151B35FF32}"/>
              </a:ext>
            </a:extLst>
          </p:cNvPr>
          <p:cNvPicPr>
            <a:picLocks noChangeAspect="1"/>
          </p:cNvPicPr>
          <p:nvPr/>
        </p:nvPicPr>
        <p:blipFill>
          <a:blip r:embed="rId3"/>
          <a:srcRect l="62353" r="1"/>
          <a:stretch>
            <a:fillRect/>
          </a:stretch>
        </p:blipFill>
        <p:spPr>
          <a:xfrm>
            <a:off x="7601800" y="1746"/>
            <a:ext cx="4588898" cy="6854506"/>
          </a:xfrm>
          <a:prstGeom prst="rect">
            <a:avLst/>
          </a:prstGeom>
          <a:noFill/>
          <a:ln cap="flat">
            <a:noFill/>
          </a:ln>
        </p:spPr>
      </p:pic>
      <p:sp>
        <p:nvSpPr>
          <p:cNvPr id="31" name="Prostokąt 38">
            <a:extLst>
              <a:ext uri="{FF2B5EF4-FFF2-40B4-BE49-F238E27FC236}">
                <a16:creationId xmlns:a16="http://schemas.microsoft.com/office/drawing/2014/main" xmlns="" id="{8A54A2D2-85D5-4D45-AC6C-AAA5871A018F}"/>
              </a:ext>
            </a:extLst>
          </p:cNvPr>
          <p:cNvSpPr/>
          <p:nvPr/>
        </p:nvSpPr>
        <p:spPr>
          <a:xfrm>
            <a:off x="0" y="4673600"/>
            <a:ext cx="12190698" cy="1532313"/>
          </a:xfrm>
          <a:prstGeom prst="rect">
            <a:avLst/>
          </a:prstGeom>
          <a:solidFill>
            <a:srgbClr val="A43757"/>
          </a:solidFill>
          <a:ln w="12701" cap="flat">
            <a:solidFill>
              <a:srgbClr val="A43757"/>
            </a:solidFill>
            <a:prstDash val="solid"/>
            <a:miter/>
          </a:ln>
        </p:spPr>
        <p:txBody>
          <a:bodyPr vert="horz" wrap="square" lIns="287999" tIns="45720" rIns="91440" bIns="45720" anchor="ctr" anchorCtr="0" compatLnSpc="1">
            <a:noAutofit/>
          </a:bodyPr>
          <a:lstStyle/>
          <a:p>
            <a:pPr lvl="1" fontAlgn="auto" hangingPunct="1">
              <a:spcBef>
                <a:spcPts val="0"/>
              </a:spcBef>
              <a:spcAft>
                <a:spcPts val="0"/>
              </a:spcAft>
              <a:defRPr sz="1800" b="0" i="0" u="none" strike="noStrike" kern="0" cap="none" spc="0" baseline="0">
                <a:solidFill>
                  <a:srgbClr val="000000"/>
                </a:solidFill>
                <a:uFillTx/>
              </a:defRPr>
            </a:pPr>
            <a:r>
              <a:rPr lang="pl-PL" sz="2400" b="1" kern="0" dirty="0">
                <a:solidFill>
                  <a:prstClr val="white"/>
                </a:solidFill>
                <a:latin typeface="Arial" pitchFamily="34"/>
                <a:cs typeface="Arial" pitchFamily="34"/>
              </a:rPr>
              <a:t>Zwolnienia z zakazów obowiązujących na obszarach szczególnego zagrożenia powodzią, warunki realizacji inwestycji na tych obszarach. </a:t>
            </a:r>
            <a:endParaRPr lang="pl-PL" sz="2400" b="1" dirty="0">
              <a:solidFill>
                <a:prstClr val="white"/>
              </a:solidFill>
              <a:latin typeface="Arial" pitchFamily="34"/>
              <a:cs typeface="Arial" pitchFamily="34"/>
            </a:endParaRPr>
          </a:p>
        </p:txBody>
      </p:sp>
    </p:spTree>
    <p:extLst>
      <p:ext uri="{BB962C8B-B14F-4D97-AF65-F5344CB8AC3E}">
        <p14:creationId xmlns:p14="http://schemas.microsoft.com/office/powerpoint/2010/main" val="2263175249"/>
      </p:ext>
    </p:extLst>
  </p:cSld>
  <p:clrMapOvr>
    <a:masterClrMapping/>
  </p:clrMapOvr>
  <p:transition spd="slow">
    <p:push dir="u"/>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rostokąt zaokrąglony 43">
            <a:extLst>
              <a:ext uri="{FF2B5EF4-FFF2-40B4-BE49-F238E27FC236}">
                <a16:creationId xmlns:a16="http://schemas.microsoft.com/office/drawing/2014/main" xmlns="" id="{8E63DC12-2A78-491B-999B-02D0148CC197}"/>
              </a:ext>
            </a:extLst>
          </p:cNvPr>
          <p:cNvSpPr/>
          <p:nvPr/>
        </p:nvSpPr>
        <p:spPr>
          <a:xfrm>
            <a:off x="779463" y="1905000"/>
            <a:ext cx="4688795" cy="1850026"/>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A43757"/>
          </a:solidFill>
          <a:ln w="6345" cap="flat">
            <a:solidFill>
              <a:srgbClr val="A43757"/>
            </a:solidFill>
            <a:prstDash val="solid"/>
            <a:miter/>
          </a:ln>
        </p:spPr>
        <p:txBody>
          <a:bodyPr vert="horz" wrap="square" lIns="91440" tIns="45720" rIns="91440"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r>
              <a:rPr lang="pl-PL" sz="2000" kern="0" dirty="0">
                <a:solidFill>
                  <a:prstClr val="white"/>
                </a:solidFill>
                <a:latin typeface="Arial"/>
              </a:rPr>
              <a:t>Likwidacja systemu zakazów obowiązujących na obszarze szczególnego zagrożenia powodzią (OSZP) oraz decyzji zwalniających</a:t>
            </a:r>
            <a:br>
              <a:rPr lang="pl-PL" sz="2000" kern="0" dirty="0">
                <a:solidFill>
                  <a:prstClr val="white"/>
                </a:solidFill>
                <a:latin typeface="Arial"/>
              </a:rPr>
            </a:br>
            <a:r>
              <a:rPr lang="pl-PL" sz="2000" kern="0" dirty="0">
                <a:solidFill>
                  <a:prstClr val="white"/>
                </a:solidFill>
                <a:latin typeface="Arial"/>
              </a:rPr>
              <a:t>z tych zakazów </a:t>
            </a:r>
            <a:endParaRPr lang="pl-PL" sz="1400" kern="0" dirty="0">
              <a:solidFill>
                <a:prstClr val="white"/>
              </a:solidFill>
              <a:latin typeface="Arial"/>
            </a:endParaRPr>
          </a:p>
        </p:txBody>
      </p:sp>
      <p:sp>
        <p:nvSpPr>
          <p:cNvPr id="2" name="Strzałka w dół 1"/>
          <p:cNvSpPr/>
          <p:nvPr/>
        </p:nvSpPr>
        <p:spPr>
          <a:xfrm>
            <a:off x="2637631" y="3646711"/>
            <a:ext cx="972457" cy="910771"/>
          </a:xfrm>
          <a:prstGeom prst="downArrow">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endParaRPr lang="pl-PL" dirty="0">
              <a:solidFill>
                <a:prstClr val="white"/>
              </a:solidFill>
            </a:endParaRPr>
          </a:p>
        </p:txBody>
      </p:sp>
      <p:sp>
        <p:nvSpPr>
          <p:cNvPr id="25" name="Prostokąt zaokrąglony 43">
            <a:extLst>
              <a:ext uri="{FF2B5EF4-FFF2-40B4-BE49-F238E27FC236}">
                <a16:creationId xmlns:a16="http://schemas.microsoft.com/office/drawing/2014/main" xmlns="" id="{8E63DC12-2A78-491B-999B-02D0148CC197}"/>
              </a:ext>
            </a:extLst>
          </p:cNvPr>
          <p:cNvSpPr/>
          <p:nvPr/>
        </p:nvSpPr>
        <p:spPr>
          <a:xfrm>
            <a:off x="779461" y="4579254"/>
            <a:ext cx="4688795" cy="1336406"/>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chemeClr val="bg1"/>
          </a:solidFill>
          <a:ln w="6345" cap="flat">
            <a:solidFill>
              <a:srgbClr val="A43757"/>
            </a:solidFill>
            <a:prstDash val="solid"/>
            <a:miter/>
          </a:ln>
        </p:spPr>
        <p:txBody>
          <a:bodyPr vert="horz" wrap="square" lIns="91440" tIns="45720" rIns="91440"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r>
              <a:rPr lang="pl-PL" sz="2000" b="1" kern="0" dirty="0">
                <a:solidFill>
                  <a:srgbClr val="6D6E71"/>
                </a:solidFill>
                <a:latin typeface="Arial"/>
              </a:rPr>
              <a:t>Położenie nacisku na obowiązek uwzględniania OSZP </a:t>
            </a:r>
            <a:br>
              <a:rPr lang="pl-PL" sz="2000" b="1" kern="0" dirty="0">
                <a:solidFill>
                  <a:srgbClr val="6D6E71"/>
                </a:solidFill>
                <a:latin typeface="Arial"/>
              </a:rPr>
            </a:br>
            <a:r>
              <a:rPr lang="pl-PL" sz="2000" b="1" kern="0" dirty="0">
                <a:solidFill>
                  <a:srgbClr val="6D6E71"/>
                </a:solidFill>
                <a:latin typeface="Arial"/>
              </a:rPr>
              <a:t>w dokumentach planistycznych </a:t>
            </a:r>
            <a:endParaRPr lang="pl-PL" sz="1400" b="1" kern="0" dirty="0">
              <a:solidFill>
                <a:prstClr val="white"/>
              </a:solidFill>
              <a:latin typeface="Arial"/>
            </a:endParaRPr>
          </a:p>
        </p:txBody>
      </p:sp>
      <p:pic>
        <p:nvPicPr>
          <p:cNvPr id="4" name="Obraz 3"/>
          <p:cNvPicPr>
            <a:picLocks noChangeAspect="1"/>
          </p:cNvPicPr>
          <p:nvPr/>
        </p:nvPicPr>
        <p:blipFill rotWithShape="1">
          <a:blip r:embed="rId3" cstate="email">
            <a:extLst>
              <a:ext uri="{28A0092B-C50C-407E-A947-70E740481C1C}">
                <a14:useLocalDpi xmlns:a14="http://schemas.microsoft.com/office/drawing/2010/main" val="0"/>
              </a:ext>
            </a:extLst>
          </a:blip>
          <a:srcRect l="40210" r="14718"/>
          <a:stretch/>
        </p:blipFill>
        <p:spPr>
          <a:xfrm>
            <a:off x="5951539" y="0"/>
            <a:ext cx="6240462" cy="6858000"/>
          </a:xfrm>
          <a:prstGeom prst="rect">
            <a:avLst/>
          </a:prstGeom>
        </p:spPr>
      </p:pic>
    </p:spTree>
    <p:extLst>
      <p:ext uri="{BB962C8B-B14F-4D97-AF65-F5344CB8AC3E}">
        <p14:creationId xmlns:p14="http://schemas.microsoft.com/office/powerpoint/2010/main" val="186704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rzałka w dół 2">
            <a:extLst>
              <a:ext uri="{FF2B5EF4-FFF2-40B4-BE49-F238E27FC236}">
                <a16:creationId xmlns:a16="http://schemas.microsoft.com/office/drawing/2014/main" xmlns="" id="{4A0D5204-BA4D-44BE-8CA6-DD6675C506DE}"/>
              </a:ext>
            </a:extLst>
          </p:cNvPr>
          <p:cNvSpPr/>
          <p:nvPr/>
        </p:nvSpPr>
        <p:spPr>
          <a:xfrm>
            <a:off x="3613450" y="2392481"/>
            <a:ext cx="624114" cy="622304"/>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A43757"/>
          </a:solidFill>
          <a:ln cap="flat">
            <a:noFill/>
            <a:prstDash val="solid"/>
          </a:ln>
        </p:spPr>
        <p:txBody>
          <a:bodyPr vert="horz" wrap="square" lIns="91440" tIns="45720" rIns="91440"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4" name="Prostokąt zaokrąglony 12">
            <a:extLst>
              <a:ext uri="{FF2B5EF4-FFF2-40B4-BE49-F238E27FC236}">
                <a16:creationId xmlns:a16="http://schemas.microsoft.com/office/drawing/2014/main" xmlns="" id="{5419FB50-A49D-43A9-BDE3-642177E68CA8}"/>
              </a:ext>
            </a:extLst>
          </p:cNvPr>
          <p:cNvSpPr/>
          <p:nvPr/>
        </p:nvSpPr>
        <p:spPr>
          <a:xfrm>
            <a:off x="1643635" y="1808163"/>
            <a:ext cx="9846944" cy="708952"/>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A43757"/>
          </a:solidFill>
          <a:ln cap="flat">
            <a:noFill/>
            <a:prstDash val="solid"/>
          </a:ln>
        </p:spPr>
        <p:txBody>
          <a:bodyPr vert="horz" wrap="square" lIns="0" tIns="45720" rIns="0" bIns="45720" anchor="ctr" anchorCtr="1" compatLnSpc="1">
            <a:noAutofit/>
          </a:bodyPr>
          <a:lstStyle/>
          <a:p>
            <a:pPr algn="ctr" eaLnBrk="1" fontAlgn="auto" hangingPunct="1">
              <a:spcBef>
                <a:spcPts val="0"/>
              </a:spcBef>
              <a:spcAft>
                <a:spcPts val="0"/>
              </a:spcAft>
              <a:defRPr/>
            </a:pPr>
            <a:r>
              <a:rPr lang="pl-PL" sz="2000" b="1" dirty="0">
                <a:solidFill>
                  <a:prstClr val="white"/>
                </a:solidFill>
                <a:latin typeface="Arial" panose="020B0604020202020204" pitchFamily="34" charset="0"/>
                <a:cs typeface="Arial" panose="020B0604020202020204" pitchFamily="34" charset="0"/>
              </a:rPr>
              <a:t>W celu zapewnienia ochrony ludności i mienia przed powodzią:</a:t>
            </a:r>
            <a:endParaRPr lang="pl-PL" sz="3200" b="1" dirty="0">
              <a:solidFill>
                <a:prstClr val="white"/>
              </a:solidFill>
              <a:latin typeface="Arial" panose="020B0604020202020204" pitchFamily="34" charset="0"/>
              <a:cs typeface="Arial" panose="020B0604020202020204" pitchFamily="34" charset="0"/>
            </a:endParaRPr>
          </a:p>
        </p:txBody>
      </p:sp>
      <p:sp>
        <p:nvSpPr>
          <p:cNvPr id="5" name="Prostokąt 6">
            <a:extLst>
              <a:ext uri="{FF2B5EF4-FFF2-40B4-BE49-F238E27FC236}">
                <a16:creationId xmlns:a16="http://schemas.microsoft.com/office/drawing/2014/main" xmlns="" id="{6FE96BCC-1AB0-490D-9FDF-4DF87275CF69}"/>
              </a:ext>
            </a:extLst>
          </p:cNvPr>
          <p:cNvSpPr/>
          <p:nvPr/>
        </p:nvSpPr>
        <p:spPr>
          <a:xfrm>
            <a:off x="1643635" y="3120571"/>
            <a:ext cx="4857550" cy="705250"/>
          </a:xfrm>
          <a:prstGeom prst="rect">
            <a:avLst/>
          </a:prstGeom>
          <a:solidFill>
            <a:srgbClr val="FFFFFF"/>
          </a:solidFill>
          <a:ln w="19046" cap="flat">
            <a:solidFill>
              <a:srgbClr val="A43757"/>
            </a:solidFill>
            <a:prstDash val="solid"/>
            <a:miter/>
          </a:ln>
        </p:spPr>
        <p:txBody>
          <a:bodyPr vert="horz" wrap="square" lIns="215999" tIns="45720" rIns="216000" bIns="45720" anchor="ctr" anchorCtr="0"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r>
              <a:rPr lang="pl-PL" sz="1600" b="1" kern="0" dirty="0">
                <a:solidFill>
                  <a:srgbClr val="6D6E71"/>
                </a:solidFill>
                <a:latin typeface="Arial"/>
              </a:rPr>
              <a:t>obszary szczególnego zagrożenia powodzią uwzględnia się w</a:t>
            </a:r>
          </a:p>
        </p:txBody>
      </p:sp>
      <p:sp>
        <p:nvSpPr>
          <p:cNvPr id="6" name="Symbol zastępczy tekstu 1">
            <a:extLst>
              <a:ext uri="{FF2B5EF4-FFF2-40B4-BE49-F238E27FC236}">
                <a16:creationId xmlns:a16="http://schemas.microsoft.com/office/drawing/2014/main" xmlns="" id="{AEBD3983-51F4-4EB0-85DE-0D4B17FA5306}"/>
              </a:ext>
            </a:extLst>
          </p:cNvPr>
          <p:cNvSpPr txBox="1"/>
          <p:nvPr/>
        </p:nvSpPr>
        <p:spPr>
          <a:xfrm>
            <a:off x="1643635" y="748239"/>
            <a:ext cx="10844784" cy="677863"/>
          </a:xfrm>
          <a:prstGeom prst="rect">
            <a:avLst/>
          </a:prstGeom>
          <a:noFill/>
          <a:ln cap="flat">
            <a:noFill/>
          </a:ln>
        </p:spPr>
        <p:txBody>
          <a:bodyPr vert="horz" wrap="square" lIns="91440" tIns="45720" rIns="91440" bIns="45720" anchor="ctr" anchorCtr="0" compatLnSpc="1">
            <a:noAutofit/>
          </a:bodyPr>
          <a:lstStyle/>
          <a:p>
            <a:pPr eaLnBrk="1" fontAlgn="auto" hangingPunct="1">
              <a:lnSpc>
                <a:spcPct val="90000"/>
              </a:lnSpc>
              <a:spcBef>
                <a:spcPts val="1000"/>
              </a:spcBef>
              <a:spcAft>
                <a:spcPts val="0"/>
              </a:spcAft>
              <a:defRPr sz="1800" b="0" i="0" u="none" strike="noStrike" kern="0" cap="none" spc="0" baseline="0">
                <a:solidFill>
                  <a:srgbClr val="000000"/>
                </a:solidFill>
                <a:uFillTx/>
              </a:defRPr>
            </a:pPr>
            <a:r>
              <a:rPr lang="pl-PL" sz="2200" b="1" kern="0" dirty="0">
                <a:solidFill>
                  <a:srgbClr val="6D6E71"/>
                </a:solidFill>
                <a:latin typeface="Arial" pitchFamily="34"/>
                <a:cs typeface="Arial" pitchFamily="34"/>
              </a:rPr>
              <a:t>UZGODNIENIA Z WODAMI POLSKIMI DOKUMENTÓW PLANISTYCZNYCH </a:t>
            </a:r>
            <a:r>
              <a:rPr lang="pl-PL" sz="2000" kern="0" dirty="0">
                <a:solidFill>
                  <a:srgbClr val="6D6E71"/>
                </a:solidFill>
                <a:latin typeface="Arial" pitchFamily="34"/>
                <a:cs typeface="Arial" pitchFamily="34"/>
              </a:rPr>
              <a:t/>
            </a:r>
            <a:br>
              <a:rPr lang="pl-PL" sz="2000" kern="0" dirty="0">
                <a:solidFill>
                  <a:srgbClr val="6D6E71"/>
                </a:solidFill>
                <a:latin typeface="Arial" pitchFamily="34"/>
                <a:cs typeface="Arial" pitchFamily="34"/>
              </a:rPr>
            </a:br>
            <a:r>
              <a:rPr lang="pl-PL" kern="0" dirty="0">
                <a:solidFill>
                  <a:srgbClr val="6D6E71"/>
                </a:solidFill>
                <a:latin typeface="Arial" pitchFamily="34"/>
                <a:cs typeface="Arial" pitchFamily="34"/>
              </a:rPr>
              <a:t>W ZAKRESIE ZABUDOWY I ZAGOSPODAROWANIA TERENU POŁOŻONEGO NA OSZP </a:t>
            </a:r>
            <a:endParaRPr lang="pl-PL" sz="2000" dirty="0">
              <a:solidFill>
                <a:srgbClr val="6D6E71"/>
              </a:solidFill>
              <a:latin typeface="Arial" pitchFamily="34"/>
              <a:cs typeface="Arial" pitchFamily="34"/>
            </a:endParaRPr>
          </a:p>
        </p:txBody>
      </p:sp>
      <p:sp>
        <p:nvSpPr>
          <p:cNvPr id="7" name="Strzałka w dół 2">
            <a:extLst>
              <a:ext uri="{FF2B5EF4-FFF2-40B4-BE49-F238E27FC236}">
                <a16:creationId xmlns:a16="http://schemas.microsoft.com/office/drawing/2014/main" xmlns="" id="{D06D80A7-66C5-41E3-AF15-3B988E412B6D}"/>
              </a:ext>
            </a:extLst>
          </p:cNvPr>
          <p:cNvSpPr/>
          <p:nvPr/>
        </p:nvSpPr>
        <p:spPr>
          <a:xfrm>
            <a:off x="8930887" y="2427194"/>
            <a:ext cx="624114" cy="622304"/>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A43757"/>
          </a:solidFill>
          <a:ln cap="flat">
            <a:noFill/>
            <a:prstDash val="solid"/>
          </a:ln>
        </p:spPr>
        <p:txBody>
          <a:bodyPr vert="horz" wrap="square" lIns="91440" tIns="45720" rIns="91440"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8" name="Prostokąt 6">
            <a:extLst>
              <a:ext uri="{FF2B5EF4-FFF2-40B4-BE49-F238E27FC236}">
                <a16:creationId xmlns:a16="http://schemas.microsoft.com/office/drawing/2014/main" xmlns="" id="{FDC54860-E9E8-4FB9-B77A-17212F411036}"/>
              </a:ext>
            </a:extLst>
          </p:cNvPr>
          <p:cNvSpPr/>
          <p:nvPr/>
        </p:nvSpPr>
        <p:spPr>
          <a:xfrm>
            <a:off x="6633030" y="3101433"/>
            <a:ext cx="4857550" cy="724388"/>
          </a:xfrm>
          <a:prstGeom prst="rect">
            <a:avLst/>
          </a:prstGeom>
          <a:solidFill>
            <a:srgbClr val="FFFFFF"/>
          </a:solidFill>
          <a:ln w="19046" cap="flat">
            <a:solidFill>
              <a:srgbClr val="A43757"/>
            </a:solidFill>
            <a:prstDash val="solid"/>
            <a:miter/>
          </a:ln>
        </p:spPr>
        <p:txBody>
          <a:bodyPr vert="horz" wrap="square" lIns="215999" tIns="45720" rIns="216000" bIns="45720" anchor="ctr" anchorCtr="0"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r>
              <a:rPr lang="pl-PL" sz="1600" b="1" kern="0" dirty="0">
                <a:solidFill>
                  <a:srgbClr val="6D6E71"/>
                </a:solidFill>
                <a:latin typeface="Arial"/>
              </a:rPr>
              <a:t>poziom zagrożenia powodziowego wyni-kający z wyznaczenia OSZP uwzględnia się w</a:t>
            </a:r>
          </a:p>
        </p:txBody>
      </p:sp>
      <p:sp>
        <p:nvSpPr>
          <p:cNvPr id="9" name="Prostokąt 6">
            <a:extLst>
              <a:ext uri="{FF2B5EF4-FFF2-40B4-BE49-F238E27FC236}">
                <a16:creationId xmlns:a16="http://schemas.microsoft.com/office/drawing/2014/main" xmlns="" id="{64D08EC0-8BE3-426C-9C7F-654A5FC89B6B}"/>
              </a:ext>
            </a:extLst>
          </p:cNvPr>
          <p:cNvSpPr/>
          <p:nvPr/>
        </p:nvSpPr>
        <p:spPr>
          <a:xfrm>
            <a:off x="1643635" y="3912469"/>
            <a:ext cx="4857550" cy="2720106"/>
          </a:xfrm>
          <a:prstGeom prst="rect">
            <a:avLst/>
          </a:prstGeom>
          <a:solidFill>
            <a:srgbClr val="FFFFFF"/>
          </a:solidFill>
          <a:ln w="19046" cap="flat">
            <a:solidFill>
              <a:srgbClr val="A43757"/>
            </a:solidFill>
            <a:prstDash val="solid"/>
            <a:miter/>
          </a:ln>
        </p:spPr>
        <p:txBody>
          <a:bodyPr vert="horz" wrap="square" lIns="215999" tIns="45720" rIns="216000" bIns="45720" anchor="ctr" anchorCtr="0" compatLnSpc="1">
            <a:noAutofit/>
          </a:bodyPr>
          <a:lstStyle/>
          <a:p>
            <a:pPr marL="171450" indent="-171450" eaLnBrk="1" fontAlgn="auto" hangingPunct="1">
              <a:spcBef>
                <a:spcPts val="0"/>
              </a:spcBef>
              <a:spcAft>
                <a:spcPts val="0"/>
              </a:spcAft>
              <a:buFont typeface="Arial" panose="020B0604020202020204" pitchFamily="34" charset="0"/>
              <a:buChar char="•"/>
              <a:defRPr sz="1800" b="0" i="0" u="none" strike="noStrike" kern="0" cap="none" spc="0" baseline="0">
                <a:solidFill>
                  <a:srgbClr val="000000"/>
                </a:solidFill>
                <a:uFillTx/>
              </a:defRPr>
            </a:pPr>
            <a:r>
              <a:rPr lang="pl-PL" sz="1300" kern="0" dirty="0">
                <a:solidFill>
                  <a:srgbClr val="6D6E71"/>
                </a:solidFill>
                <a:latin typeface="Arial"/>
              </a:rPr>
              <a:t>koncepcji przestrzennego zagospodarowania kraju,</a:t>
            </a:r>
          </a:p>
          <a:p>
            <a:pPr marL="171450" indent="-171450" eaLnBrk="1" fontAlgn="auto" hangingPunct="1">
              <a:spcBef>
                <a:spcPts val="0"/>
              </a:spcBef>
              <a:spcAft>
                <a:spcPts val="0"/>
              </a:spcAft>
              <a:buFont typeface="Arial" panose="020B0604020202020204" pitchFamily="34" charset="0"/>
              <a:buChar char="•"/>
              <a:defRPr sz="1800" b="0" i="0" u="none" strike="noStrike" kern="0" cap="none" spc="0" baseline="0">
                <a:solidFill>
                  <a:srgbClr val="000000"/>
                </a:solidFill>
                <a:uFillTx/>
              </a:defRPr>
            </a:pPr>
            <a:r>
              <a:rPr lang="pl-PL" sz="1300" kern="0" dirty="0">
                <a:solidFill>
                  <a:srgbClr val="6D6E71"/>
                </a:solidFill>
                <a:latin typeface="Arial"/>
              </a:rPr>
              <a:t>planie zagospodarowania przestrzennego województwa</a:t>
            </a:r>
          </a:p>
          <a:p>
            <a:pPr marL="171450" indent="-171450" eaLnBrk="1" fontAlgn="auto" hangingPunct="1">
              <a:spcBef>
                <a:spcPts val="0"/>
              </a:spcBef>
              <a:spcAft>
                <a:spcPts val="0"/>
              </a:spcAft>
              <a:buFont typeface="Arial" panose="020B0604020202020204" pitchFamily="34" charset="0"/>
              <a:buChar char="•"/>
              <a:defRPr sz="1800" b="0" i="0" u="none" strike="noStrike" kern="0" cap="none" spc="0" baseline="0">
                <a:solidFill>
                  <a:srgbClr val="000000"/>
                </a:solidFill>
                <a:uFillTx/>
              </a:defRPr>
            </a:pPr>
            <a:r>
              <a:rPr lang="pl-PL" sz="1300" kern="0" dirty="0">
                <a:solidFill>
                  <a:srgbClr val="6D6E71"/>
                </a:solidFill>
                <a:latin typeface="Arial"/>
              </a:rPr>
              <a:t>strategii rozwoju województwa</a:t>
            </a:r>
          </a:p>
          <a:p>
            <a:pPr marL="171450" indent="-171450" eaLnBrk="1" fontAlgn="auto" hangingPunct="1">
              <a:spcBef>
                <a:spcPts val="0"/>
              </a:spcBef>
              <a:spcAft>
                <a:spcPts val="0"/>
              </a:spcAft>
              <a:buFont typeface="Arial" panose="020B0604020202020204" pitchFamily="34" charset="0"/>
              <a:buChar char="•"/>
              <a:defRPr sz="1800" b="0" i="0" u="none" strike="noStrike" kern="0" cap="none" spc="0" baseline="0">
                <a:solidFill>
                  <a:srgbClr val="000000"/>
                </a:solidFill>
                <a:uFillTx/>
              </a:defRPr>
            </a:pPr>
            <a:r>
              <a:rPr lang="pl-PL" sz="1300" kern="0" dirty="0">
                <a:solidFill>
                  <a:srgbClr val="6D6E71"/>
                </a:solidFill>
                <a:latin typeface="Arial"/>
              </a:rPr>
              <a:t>ramowego </a:t>
            </a:r>
            <a:r>
              <a:rPr lang="pl-PL" sz="1300" b="1" kern="0" dirty="0">
                <a:solidFill>
                  <a:srgbClr val="A43757"/>
                </a:solidFill>
                <a:latin typeface="Arial"/>
              </a:rPr>
              <a:t>studium uwarunkowań i kierunków </a:t>
            </a:r>
            <a:r>
              <a:rPr lang="pl-PL" sz="1300" kern="0" dirty="0">
                <a:solidFill>
                  <a:srgbClr val="6D6E71"/>
                </a:solidFill>
                <a:latin typeface="Arial"/>
              </a:rPr>
              <a:t>zagospodarowania przestrzennego związku </a:t>
            </a:r>
            <a:r>
              <a:rPr lang="pl-PL" sz="1300" b="1" kern="0" dirty="0">
                <a:solidFill>
                  <a:srgbClr val="A43757"/>
                </a:solidFill>
                <a:latin typeface="Arial"/>
              </a:rPr>
              <a:t>metropolitalnego,</a:t>
            </a:r>
          </a:p>
          <a:p>
            <a:pPr marL="171450" indent="-171450" eaLnBrk="1" fontAlgn="auto" hangingPunct="1">
              <a:spcBef>
                <a:spcPts val="0"/>
              </a:spcBef>
              <a:spcAft>
                <a:spcPts val="0"/>
              </a:spcAft>
              <a:buFont typeface="Arial" panose="020B0604020202020204" pitchFamily="34" charset="0"/>
              <a:buChar char="•"/>
              <a:defRPr sz="1800" b="0" i="0" u="none" strike="noStrike" kern="0" cap="none" spc="0" baseline="0">
                <a:solidFill>
                  <a:srgbClr val="000000"/>
                </a:solidFill>
                <a:uFillTx/>
              </a:defRPr>
            </a:pPr>
            <a:r>
              <a:rPr lang="pl-PL" sz="1300" b="1" kern="0" dirty="0">
                <a:solidFill>
                  <a:srgbClr val="A43757"/>
                </a:solidFill>
                <a:latin typeface="Arial"/>
              </a:rPr>
              <a:t>studium </a:t>
            </a:r>
            <a:r>
              <a:rPr lang="pl-PL" sz="1300" kern="0" dirty="0">
                <a:solidFill>
                  <a:srgbClr val="6D6E71"/>
                </a:solidFill>
                <a:latin typeface="Arial"/>
              </a:rPr>
              <a:t>uwarunkowań i kierunków zagospodarowania przestrzennego gminy,</a:t>
            </a:r>
          </a:p>
          <a:p>
            <a:pPr marL="171450" indent="-171450" eaLnBrk="1" fontAlgn="auto" hangingPunct="1">
              <a:spcBef>
                <a:spcPts val="0"/>
              </a:spcBef>
              <a:spcAft>
                <a:spcPts val="0"/>
              </a:spcAft>
              <a:buFont typeface="Arial" panose="020B0604020202020204" pitchFamily="34" charset="0"/>
              <a:buChar char="•"/>
              <a:defRPr sz="1800" b="0" i="0" u="none" strike="noStrike" kern="0" cap="none" spc="0" baseline="0">
                <a:solidFill>
                  <a:srgbClr val="000000"/>
                </a:solidFill>
                <a:uFillTx/>
              </a:defRPr>
            </a:pPr>
            <a:r>
              <a:rPr lang="pl-PL" sz="1300" b="1" kern="0" dirty="0">
                <a:solidFill>
                  <a:srgbClr val="A43757"/>
                </a:solidFill>
                <a:latin typeface="Arial"/>
              </a:rPr>
              <a:t>miejscowym planie </a:t>
            </a:r>
            <a:r>
              <a:rPr lang="pl-PL" sz="1300" kern="0" dirty="0">
                <a:solidFill>
                  <a:srgbClr val="6D6E71"/>
                </a:solidFill>
                <a:latin typeface="Arial"/>
              </a:rPr>
              <a:t>zagospodarowania przestrzennego</a:t>
            </a:r>
          </a:p>
          <a:p>
            <a:pPr marL="171450" indent="-171450" eaLnBrk="1" fontAlgn="auto" hangingPunct="1">
              <a:spcBef>
                <a:spcPts val="0"/>
              </a:spcBef>
              <a:spcAft>
                <a:spcPts val="0"/>
              </a:spcAft>
              <a:buFont typeface="Arial" panose="020B0604020202020204" pitchFamily="34" charset="0"/>
              <a:buChar char="•"/>
              <a:defRPr sz="1800" b="0" i="0" u="none" strike="noStrike" kern="0" cap="none" spc="0" baseline="0">
                <a:solidFill>
                  <a:srgbClr val="000000"/>
                </a:solidFill>
                <a:uFillTx/>
              </a:defRPr>
            </a:pPr>
            <a:r>
              <a:rPr lang="pl-PL" sz="1300" kern="0" dirty="0">
                <a:solidFill>
                  <a:srgbClr val="6D6E71"/>
                </a:solidFill>
                <a:latin typeface="Arial"/>
              </a:rPr>
              <a:t>gminnym programie rewitalizacji</a:t>
            </a:r>
          </a:p>
          <a:p>
            <a:pPr marL="171450" indent="-171450" eaLnBrk="1" fontAlgn="auto" hangingPunct="1">
              <a:spcBef>
                <a:spcPts val="0"/>
              </a:spcBef>
              <a:spcAft>
                <a:spcPts val="0"/>
              </a:spcAft>
              <a:buFont typeface="Arial" panose="020B0604020202020204" pitchFamily="34" charset="0"/>
              <a:buChar char="•"/>
              <a:defRPr sz="1800" b="0" i="0" u="none" strike="noStrike" kern="0" cap="none" spc="0" baseline="0">
                <a:solidFill>
                  <a:srgbClr val="000000"/>
                </a:solidFill>
                <a:uFillTx/>
              </a:defRPr>
            </a:pPr>
            <a:r>
              <a:rPr lang="pl-PL" sz="1300" b="1" kern="0" dirty="0">
                <a:solidFill>
                  <a:srgbClr val="A43757"/>
                </a:solidFill>
                <a:latin typeface="Arial"/>
              </a:rPr>
              <a:t>decyzji o ustaleniu lokalizacji inwestycji celu publicznego </a:t>
            </a:r>
            <a:r>
              <a:rPr lang="pl-PL" sz="1300" kern="0" dirty="0">
                <a:solidFill>
                  <a:srgbClr val="6D6E71"/>
                </a:solidFill>
                <a:latin typeface="Arial"/>
              </a:rPr>
              <a:t>oraz </a:t>
            </a:r>
          </a:p>
          <a:p>
            <a:pPr marL="171450" indent="-171450" eaLnBrk="1" fontAlgn="auto" hangingPunct="1">
              <a:spcBef>
                <a:spcPts val="0"/>
              </a:spcBef>
              <a:spcAft>
                <a:spcPts val="0"/>
              </a:spcAft>
              <a:buFont typeface="Arial" panose="020B0604020202020204" pitchFamily="34" charset="0"/>
              <a:buChar char="•"/>
              <a:defRPr sz="1800" b="0" i="0" u="none" strike="noStrike" kern="0" cap="none" spc="0" baseline="0">
                <a:solidFill>
                  <a:srgbClr val="000000"/>
                </a:solidFill>
                <a:uFillTx/>
              </a:defRPr>
            </a:pPr>
            <a:r>
              <a:rPr lang="pl-PL" sz="1300" kern="0" dirty="0">
                <a:solidFill>
                  <a:srgbClr val="6D6E71"/>
                </a:solidFill>
                <a:latin typeface="Arial"/>
              </a:rPr>
              <a:t>w decyzji o </a:t>
            </a:r>
            <a:r>
              <a:rPr lang="pl-PL" sz="1300" b="1" kern="0" dirty="0">
                <a:solidFill>
                  <a:srgbClr val="A43757"/>
                </a:solidFill>
                <a:latin typeface="Arial"/>
              </a:rPr>
              <a:t>warunkach zabudowy</a:t>
            </a:r>
            <a:r>
              <a:rPr lang="pl-PL" sz="1300" kern="0" dirty="0">
                <a:solidFill>
                  <a:srgbClr val="6D6E71"/>
                </a:solidFill>
                <a:latin typeface="Arial"/>
              </a:rPr>
              <a:t>;</a:t>
            </a:r>
          </a:p>
        </p:txBody>
      </p:sp>
      <p:sp>
        <p:nvSpPr>
          <p:cNvPr id="10" name="Prostokąt 6">
            <a:extLst>
              <a:ext uri="{FF2B5EF4-FFF2-40B4-BE49-F238E27FC236}">
                <a16:creationId xmlns:a16="http://schemas.microsoft.com/office/drawing/2014/main" xmlns="" id="{1551AAF7-EE3A-44C8-AA16-596AEA2A0252}"/>
              </a:ext>
            </a:extLst>
          </p:cNvPr>
          <p:cNvSpPr/>
          <p:nvPr/>
        </p:nvSpPr>
        <p:spPr>
          <a:xfrm>
            <a:off x="6633030" y="3912469"/>
            <a:ext cx="4857550" cy="1341702"/>
          </a:xfrm>
          <a:prstGeom prst="rect">
            <a:avLst/>
          </a:prstGeom>
          <a:solidFill>
            <a:srgbClr val="FFFFFF"/>
          </a:solidFill>
          <a:ln w="19046" cap="flat">
            <a:solidFill>
              <a:srgbClr val="A43757"/>
            </a:solidFill>
            <a:prstDash val="solid"/>
            <a:miter/>
          </a:ln>
        </p:spPr>
        <p:txBody>
          <a:bodyPr vert="horz" wrap="square" lIns="215999" tIns="45720" rIns="216000" bIns="45720" anchor="ctr" anchorCtr="0" compatLnSpc="1">
            <a:noAutofit/>
          </a:bodyPr>
          <a:lstStyle/>
          <a:p>
            <a:pPr marL="171450" indent="-171450" eaLnBrk="1" fontAlgn="auto" hangingPunct="1">
              <a:spcBef>
                <a:spcPts val="0"/>
              </a:spcBef>
              <a:spcAft>
                <a:spcPts val="0"/>
              </a:spcAft>
              <a:buFont typeface="Arial" panose="020B0604020202020204" pitchFamily="34" charset="0"/>
              <a:buChar char="•"/>
              <a:defRPr sz="1800" b="0" i="0" u="none" strike="noStrike" kern="0" cap="none" spc="0" baseline="0">
                <a:solidFill>
                  <a:srgbClr val="000000"/>
                </a:solidFill>
                <a:uFillTx/>
              </a:defRPr>
            </a:pPr>
            <a:r>
              <a:rPr lang="pl-PL" sz="1300" kern="0" dirty="0">
                <a:solidFill>
                  <a:srgbClr val="6D6E71"/>
                </a:solidFill>
                <a:latin typeface="Arial"/>
              </a:rPr>
              <a:t>w decyzjach o ustaleniu lokalizacji inwestycji celu publicznego oraz </a:t>
            </a:r>
          </a:p>
          <a:p>
            <a:pPr marL="171450" indent="-171450" eaLnBrk="1" fontAlgn="auto" hangingPunct="1">
              <a:spcBef>
                <a:spcPts val="0"/>
              </a:spcBef>
              <a:spcAft>
                <a:spcPts val="0"/>
              </a:spcAft>
              <a:buFont typeface="Arial" panose="020B0604020202020204" pitchFamily="34" charset="0"/>
              <a:buChar char="•"/>
              <a:defRPr sz="1800" b="0" i="0" u="none" strike="noStrike" kern="0" cap="none" spc="0" baseline="0">
                <a:solidFill>
                  <a:srgbClr val="000000"/>
                </a:solidFill>
                <a:uFillTx/>
              </a:defRPr>
            </a:pPr>
            <a:r>
              <a:rPr lang="pl-PL" sz="1300" kern="0" dirty="0">
                <a:solidFill>
                  <a:srgbClr val="6D6E71"/>
                </a:solidFill>
                <a:latin typeface="Arial"/>
              </a:rPr>
              <a:t>w decyzjach o warunkach zabudowy</a:t>
            </a:r>
          </a:p>
          <a:p>
            <a:pPr eaLnBrk="1" fontAlgn="auto" hangingPunct="1">
              <a:spcBef>
                <a:spcPts val="0"/>
              </a:spcBef>
              <a:spcAft>
                <a:spcPts val="0"/>
              </a:spcAft>
              <a:defRPr sz="1800" b="0" i="0" u="none" strike="noStrike" kern="0" cap="none" spc="0" baseline="0">
                <a:solidFill>
                  <a:srgbClr val="000000"/>
                </a:solidFill>
                <a:uFillTx/>
              </a:defRPr>
            </a:pPr>
            <a:r>
              <a:rPr lang="pl-PL" sz="1300" kern="0" dirty="0">
                <a:solidFill>
                  <a:srgbClr val="6D6E71"/>
                </a:solidFill>
                <a:latin typeface="Arial"/>
              </a:rPr>
              <a:t>- dotyczących nieruchomości </a:t>
            </a:r>
            <a:r>
              <a:rPr lang="pl-PL" sz="1300" b="1" kern="0" dirty="0">
                <a:solidFill>
                  <a:srgbClr val="A43757"/>
                </a:solidFill>
                <a:latin typeface="Arial"/>
              </a:rPr>
              <a:t>w całości lub w części położonych na tych obszarach</a:t>
            </a:r>
            <a:r>
              <a:rPr lang="pl-PL" sz="1300" kern="0" dirty="0">
                <a:solidFill>
                  <a:srgbClr val="6D6E71"/>
                </a:solidFill>
                <a:latin typeface="Arial"/>
              </a:rPr>
              <a:t>.</a:t>
            </a:r>
          </a:p>
        </p:txBody>
      </p:sp>
      <p:sp>
        <p:nvSpPr>
          <p:cNvPr id="11" name="pole tekstowe 10">
            <a:extLst>
              <a:ext uri="{FF2B5EF4-FFF2-40B4-BE49-F238E27FC236}">
                <a16:creationId xmlns:a16="http://schemas.microsoft.com/office/drawing/2014/main" xmlns="" id="{B9029E3B-CC5D-4BE5-B631-75AB1EB7F8EC}"/>
              </a:ext>
            </a:extLst>
          </p:cNvPr>
          <p:cNvSpPr txBox="1"/>
          <p:nvPr/>
        </p:nvSpPr>
        <p:spPr>
          <a:xfrm>
            <a:off x="8362437" y="6062968"/>
            <a:ext cx="3577342" cy="276999"/>
          </a:xfrm>
          <a:prstGeom prst="rect">
            <a:avLst/>
          </a:prstGeom>
          <a:noFill/>
        </p:spPr>
        <p:txBody>
          <a:bodyPr wrap="square" rtlCol="0">
            <a:spAutoFit/>
          </a:bodyPr>
          <a:lstStyle/>
          <a:p>
            <a:pPr eaLnBrk="1" fontAlgn="auto" hangingPunct="1">
              <a:spcBef>
                <a:spcPts val="0"/>
              </a:spcBef>
              <a:spcAft>
                <a:spcPts val="0"/>
              </a:spcAft>
              <a:defRPr/>
            </a:pPr>
            <a:r>
              <a:rPr lang="pl-PL" sz="1200" b="1" dirty="0">
                <a:solidFill>
                  <a:srgbClr val="6D6E71"/>
                </a:solidFill>
                <a:latin typeface="Arial" panose="020B0604020202020204" pitchFamily="34" charset="0"/>
                <a:cs typeface="Arial" panose="020B0604020202020204" pitchFamily="34" charset="0"/>
              </a:rPr>
              <a:t>Podstawa prawna</a:t>
            </a:r>
            <a:r>
              <a:rPr lang="pl-PL" sz="1200" dirty="0">
                <a:solidFill>
                  <a:srgbClr val="6D6E71"/>
                </a:solidFill>
                <a:latin typeface="Arial" panose="020B0604020202020204" pitchFamily="34" charset="0"/>
                <a:cs typeface="Arial" panose="020B0604020202020204" pitchFamily="34" charset="0"/>
              </a:rPr>
              <a:t>: Art.  166 ust. 1 nPW</a:t>
            </a:r>
          </a:p>
        </p:txBody>
      </p:sp>
      <p:sp>
        <p:nvSpPr>
          <p:cNvPr id="12" name="pole tekstowe 11">
            <a:extLst>
              <a:ext uri="{FF2B5EF4-FFF2-40B4-BE49-F238E27FC236}">
                <a16:creationId xmlns:a16="http://schemas.microsoft.com/office/drawing/2014/main" xmlns="" id="{D5C509B2-EAE8-4674-8C72-2837FC4F7831}"/>
              </a:ext>
            </a:extLst>
          </p:cNvPr>
          <p:cNvSpPr txBox="1"/>
          <p:nvPr/>
        </p:nvSpPr>
        <p:spPr>
          <a:xfrm>
            <a:off x="8382247" y="6355576"/>
            <a:ext cx="3577342" cy="276999"/>
          </a:xfrm>
          <a:prstGeom prst="rect">
            <a:avLst/>
          </a:prstGeom>
          <a:noFill/>
        </p:spPr>
        <p:txBody>
          <a:bodyPr wrap="square" rtlCol="0">
            <a:spAutoFit/>
          </a:bodyPr>
          <a:lstStyle/>
          <a:p>
            <a:pPr eaLnBrk="1" fontAlgn="auto" hangingPunct="1">
              <a:spcBef>
                <a:spcPts val="0"/>
              </a:spcBef>
              <a:spcAft>
                <a:spcPts val="0"/>
              </a:spcAft>
              <a:defRPr/>
            </a:pPr>
            <a:r>
              <a:rPr lang="pl-PL" sz="1200" b="1" dirty="0">
                <a:solidFill>
                  <a:srgbClr val="6D6E71"/>
                </a:solidFill>
                <a:latin typeface="Arial" panose="020B0604020202020204" pitchFamily="34" charset="0"/>
                <a:cs typeface="Arial" panose="020B0604020202020204" pitchFamily="34" charset="0"/>
              </a:rPr>
              <a:t>Por. </a:t>
            </a:r>
            <a:r>
              <a:rPr lang="pl-PL" sz="1200" dirty="0">
                <a:solidFill>
                  <a:srgbClr val="6D6E71"/>
                </a:solidFill>
                <a:latin typeface="Arial" panose="020B0604020202020204" pitchFamily="34" charset="0"/>
                <a:cs typeface="Arial" panose="020B0604020202020204" pitchFamily="34" charset="0"/>
              </a:rPr>
              <a:t>Art.  4a PW z 2001 r., art. 10 ust. 1 i 2 upzp</a:t>
            </a:r>
          </a:p>
        </p:txBody>
      </p:sp>
    </p:spTree>
    <p:extLst>
      <p:ext uri="{BB962C8B-B14F-4D97-AF65-F5344CB8AC3E}">
        <p14:creationId xmlns:p14="http://schemas.microsoft.com/office/powerpoint/2010/main" val="198829854"/>
      </p:ext>
    </p:extLst>
  </p:cSld>
  <p:clrMapOvr>
    <a:masterClrMapping/>
  </p:clrMapOvr>
  <p:transition spd="med">
    <p:fade/>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trzałka w dół 5">
            <a:extLst>
              <a:ext uri="{FF2B5EF4-FFF2-40B4-BE49-F238E27FC236}">
                <a16:creationId xmlns:a16="http://schemas.microsoft.com/office/drawing/2014/main" xmlns="" id="{5FEDD240-EAC4-4CBE-A0AC-BAE31D7E3A91}"/>
              </a:ext>
            </a:extLst>
          </p:cNvPr>
          <p:cNvSpPr/>
          <p:nvPr/>
        </p:nvSpPr>
        <p:spPr>
          <a:xfrm>
            <a:off x="8935397" y="847425"/>
            <a:ext cx="565053" cy="461223"/>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A43757"/>
          </a:solidFill>
          <a:ln cap="flat">
            <a:noFill/>
            <a:prstDash val="solid"/>
          </a:ln>
        </p:spPr>
        <p:txBody>
          <a:bodyPr vert="horz" wrap="square" lIns="91440" tIns="45720" rIns="91440"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pic>
        <p:nvPicPr>
          <p:cNvPr id="32" name="Obraz 31"/>
          <p:cNvPicPr>
            <a:picLocks noChangeAspect="1"/>
          </p:cNvPicPr>
          <p:nvPr/>
        </p:nvPicPr>
        <p:blipFill rotWithShape="1">
          <a:blip r:embed="rId3" cstate="email">
            <a:extLst>
              <a:ext uri="{28A0092B-C50C-407E-A947-70E740481C1C}">
                <a14:useLocalDpi xmlns:a14="http://schemas.microsoft.com/office/drawing/2010/main" val="0"/>
              </a:ext>
            </a:extLst>
          </a:blip>
          <a:srcRect l="25755" t="285" r="13514" b="-285"/>
          <a:stretch/>
        </p:blipFill>
        <p:spPr>
          <a:xfrm>
            <a:off x="-26422" y="0"/>
            <a:ext cx="6269090" cy="6887028"/>
          </a:xfrm>
          <a:prstGeom prst="rect">
            <a:avLst/>
          </a:prstGeom>
        </p:spPr>
      </p:pic>
      <p:sp>
        <p:nvSpPr>
          <p:cNvPr id="33" name="Prostokąt 14"/>
          <p:cNvSpPr/>
          <p:nvPr/>
        </p:nvSpPr>
        <p:spPr>
          <a:xfrm>
            <a:off x="1119036" y="1474261"/>
            <a:ext cx="4310737" cy="3899678"/>
          </a:xfrm>
          <a:prstGeom prst="rect">
            <a:avLst/>
          </a:prstGeom>
          <a:solidFill>
            <a:srgbClr val="FFFFFF">
              <a:alpha val="81961"/>
            </a:srgbClr>
          </a:solidFill>
          <a:ln w="76196" cap="flat">
            <a:solidFill>
              <a:srgbClr val="FFFFFF"/>
            </a:solidFill>
            <a:prstDash val="solid"/>
            <a:miter/>
          </a:ln>
        </p:spPr>
        <p:txBody>
          <a:bodyPr vert="horz" wrap="square" lIns="467999" tIns="45720" rIns="467999"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r>
              <a:rPr lang="pl-PL" sz="3800" kern="0" dirty="0">
                <a:solidFill>
                  <a:srgbClr val="6D6E71"/>
                </a:solidFill>
                <a:latin typeface="Arial"/>
              </a:rPr>
              <a:t>PAŃSTWOWE</a:t>
            </a:r>
            <a:r>
              <a:rPr lang="pl-PL" sz="3600" kern="0" dirty="0">
                <a:solidFill>
                  <a:srgbClr val="6D6E71"/>
                </a:solidFill>
                <a:latin typeface="Arial"/>
              </a:rPr>
              <a:t> </a:t>
            </a:r>
            <a:r>
              <a:rPr lang="pl-PL" sz="2000" kern="0" dirty="0">
                <a:solidFill>
                  <a:srgbClr val="6D6E71"/>
                </a:solidFill>
                <a:latin typeface="Arial"/>
              </a:rPr>
              <a:t>GOSPODARSTWO WODNE </a:t>
            </a:r>
          </a:p>
          <a:p>
            <a:pPr algn="ctr" eaLnBrk="1" fontAlgn="auto" hangingPunct="1">
              <a:lnSpc>
                <a:spcPct val="150000"/>
              </a:lnSpc>
              <a:spcBef>
                <a:spcPts val="0"/>
              </a:spcBef>
              <a:spcAft>
                <a:spcPts val="0"/>
              </a:spcAft>
              <a:defRPr sz="1800" b="0" i="0" u="none" strike="noStrike" kern="0" cap="none" spc="0" baseline="0">
                <a:solidFill>
                  <a:srgbClr val="000000"/>
                </a:solidFill>
                <a:uFillTx/>
              </a:defRPr>
            </a:pPr>
            <a:r>
              <a:rPr lang="pl-PL" sz="3200" b="1" dirty="0">
                <a:solidFill>
                  <a:srgbClr val="6D6E71"/>
                </a:solidFill>
                <a:latin typeface="Arial"/>
              </a:rPr>
              <a:t>WODY POLSKIE</a:t>
            </a:r>
            <a:endParaRPr lang="pl-PL" sz="1600" b="1" dirty="0">
              <a:solidFill>
                <a:srgbClr val="6D6E71"/>
              </a:solidFill>
              <a:latin typeface="Arial"/>
            </a:endParaRPr>
          </a:p>
        </p:txBody>
      </p:sp>
      <p:sp>
        <p:nvSpPr>
          <p:cNvPr id="16" name="Prostokąt 15"/>
          <p:cNvSpPr/>
          <p:nvPr/>
        </p:nvSpPr>
        <p:spPr>
          <a:xfrm>
            <a:off x="6627371" y="506138"/>
            <a:ext cx="5181600" cy="408262"/>
          </a:xfrm>
          <a:prstGeom prst="rect">
            <a:avLst/>
          </a:prstGeom>
          <a:solidFill>
            <a:srgbClr val="A43757"/>
          </a:solidFill>
          <a:ln w="9528" cap="flat">
            <a:solidFill>
              <a:srgbClr val="A43757"/>
            </a:solidFill>
            <a:prstDash val="solid"/>
            <a:miter/>
          </a:ln>
        </p:spPr>
        <p:txBody>
          <a:bodyPr vert="horz" wrap="square" lIns="143999" tIns="45720" rIns="287999" bIns="45720" anchor="ctr" anchorCtr="0" compatLnSpc="1">
            <a:noAutofit/>
          </a:bodyPr>
          <a:lstStyle/>
          <a:p>
            <a:pPr algn="ctr" eaLnBrk="1" fontAlgn="auto" hangingPunct="1">
              <a:spcBef>
                <a:spcPts val="0"/>
              </a:spcBef>
              <a:spcAft>
                <a:spcPts val="0"/>
              </a:spcAft>
              <a:defRPr/>
            </a:pPr>
            <a:r>
              <a:rPr lang="pl-PL" b="1" dirty="0">
                <a:solidFill>
                  <a:prstClr val="white"/>
                </a:solidFill>
                <a:latin typeface="Arial"/>
              </a:rPr>
              <a:t>Projekt</a:t>
            </a:r>
            <a:endParaRPr lang="pl-PL" sz="1600" dirty="0">
              <a:solidFill>
                <a:prstClr val="white"/>
              </a:solidFill>
              <a:latin typeface="Arial"/>
            </a:endParaRPr>
          </a:p>
        </p:txBody>
      </p:sp>
      <p:cxnSp>
        <p:nvCxnSpPr>
          <p:cNvPr id="3" name="Łącznik prosty 2"/>
          <p:cNvCxnSpPr/>
          <p:nvPr/>
        </p:nvCxnSpPr>
        <p:spPr>
          <a:xfrm>
            <a:off x="1517268" y="3569242"/>
            <a:ext cx="3543300" cy="0"/>
          </a:xfrm>
          <a:prstGeom prst="line">
            <a:avLst/>
          </a:prstGeom>
          <a:ln w="38100">
            <a:solidFill>
              <a:srgbClr val="6D6E71"/>
            </a:solidFill>
          </a:ln>
        </p:spPr>
        <p:style>
          <a:lnRef idx="1">
            <a:schemeClr val="accent1"/>
          </a:lnRef>
          <a:fillRef idx="0">
            <a:schemeClr val="accent1"/>
          </a:fillRef>
          <a:effectRef idx="0">
            <a:schemeClr val="accent1"/>
          </a:effectRef>
          <a:fontRef idx="minor">
            <a:schemeClr val="tx1"/>
          </a:fontRef>
        </p:style>
      </p:cxnSp>
      <p:sp>
        <p:nvSpPr>
          <p:cNvPr id="9" name="Prostokąt 14">
            <a:extLst>
              <a:ext uri="{FF2B5EF4-FFF2-40B4-BE49-F238E27FC236}">
                <a16:creationId xmlns:a16="http://schemas.microsoft.com/office/drawing/2014/main" xmlns="" id="{855C2FF6-B8DA-48AA-8586-B90641B6A22A}"/>
              </a:ext>
            </a:extLst>
          </p:cNvPr>
          <p:cNvSpPr/>
          <p:nvPr/>
        </p:nvSpPr>
        <p:spPr>
          <a:xfrm>
            <a:off x="6626386" y="1375622"/>
            <a:ext cx="5183077" cy="3998317"/>
          </a:xfrm>
          <a:prstGeom prst="rect">
            <a:avLst/>
          </a:prstGeom>
          <a:solidFill>
            <a:srgbClr val="FFFFFF"/>
          </a:solidFill>
          <a:ln w="28575" cap="flat">
            <a:solidFill>
              <a:srgbClr val="A43757"/>
            </a:solidFill>
            <a:prstDash val="solid"/>
            <a:miter/>
          </a:ln>
        </p:spPr>
        <p:txBody>
          <a:bodyPr vert="horz" wrap="square" lIns="467999" tIns="45720" rIns="467999" bIns="45720" anchor="ctr" anchorCtr="0" compatLnSpc="1">
            <a:noAutofit/>
          </a:bodyPr>
          <a:lstStyle/>
          <a:p>
            <a:pPr marL="342900" indent="-342900" eaLnBrk="1" fontAlgn="auto" hangingPunct="1">
              <a:spcBef>
                <a:spcPts val="0"/>
              </a:spcBef>
              <a:spcAft>
                <a:spcPts val="0"/>
              </a:spcAft>
              <a:buFont typeface="+mj-lt"/>
              <a:buAutoNum type="arabicPeriod"/>
              <a:defRPr sz="1800" b="0" i="0" u="none" strike="noStrike" kern="0" cap="none" spc="0" baseline="0">
                <a:solidFill>
                  <a:srgbClr val="000000"/>
                </a:solidFill>
                <a:uFillTx/>
              </a:defRPr>
            </a:pPr>
            <a:r>
              <a:rPr lang="pl-PL" sz="1600" kern="0" dirty="0">
                <a:solidFill>
                  <a:srgbClr val="6D6E71"/>
                </a:solidFill>
                <a:latin typeface="Arial"/>
              </a:rPr>
              <a:t>strategii rozwoju województwa,</a:t>
            </a:r>
          </a:p>
          <a:p>
            <a:pPr marL="342900" indent="-342900" eaLnBrk="1" fontAlgn="auto" hangingPunct="1">
              <a:spcBef>
                <a:spcPts val="0"/>
              </a:spcBef>
              <a:spcAft>
                <a:spcPts val="0"/>
              </a:spcAft>
              <a:buFont typeface="+mj-lt"/>
              <a:buAutoNum type="arabicPeriod"/>
              <a:defRPr sz="1800" b="0" i="0" u="none" strike="noStrike" kern="0" cap="none" spc="0" baseline="0">
                <a:solidFill>
                  <a:srgbClr val="000000"/>
                </a:solidFill>
                <a:uFillTx/>
              </a:defRPr>
            </a:pPr>
            <a:r>
              <a:rPr lang="pl-PL" sz="1600" kern="0" dirty="0">
                <a:solidFill>
                  <a:srgbClr val="6D6E71"/>
                </a:solidFill>
                <a:latin typeface="Arial"/>
              </a:rPr>
              <a:t>planu zagospodarowania przestrzennego województwa,</a:t>
            </a:r>
          </a:p>
          <a:p>
            <a:pPr marL="342900" indent="-342900" eaLnBrk="1" fontAlgn="auto" hangingPunct="1">
              <a:spcBef>
                <a:spcPts val="0"/>
              </a:spcBef>
              <a:spcAft>
                <a:spcPts val="0"/>
              </a:spcAft>
              <a:buFont typeface="+mj-lt"/>
              <a:buAutoNum type="arabicPeriod"/>
              <a:defRPr sz="1800" b="0" i="0" u="none" strike="noStrike" kern="0" cap="none" spc="0" baseline="0">
                <a:solidFill>
                  <a:srgbClr val="000000"/>
                </a:solidFill>
                <a:uFillTx/>
              </a:defRPr>
            </a:pPr>
            <a:r>
              <a:rPr lang="pl-PL" sz="1600" kern="0" dirty="0">
                <a:solidFill>
                  <a:srgbClr val="6D6E71"/>
                </a:solidFill>
                <a:latin typeface="Arial"/>
              </a:rPr>
              <a:t>ramowego studium uwarunkowań i kierunków zagospodarowania przestrzennego związku metropolitalnego,</a:t>
            </a:r>
          </a:p>
          <a:p>
            <a:pPr marL="342900" indent="-342900" eaLnBrk="1" fontAlgn="auto" hangingPunct="1">
              <a:spcBef>
                <a:spcPts val="0"/>
              </a:spcBef>
              <a:spcAft>
                <a:spcPts val="0"/>
              </a:spcAft>
              <a:buFont typeface="+mj-lt"/>
              <a:buAutoNum type="arabicPeriod"/>
              <a:defRPr sz="1800" b="0" i="0" u="none" strike="noStrike" kern="0" cap="none" spc="0" baseline="0">
                <a:solidFill>
                  <a:srgbClr val="000000"/>
                </a:solidFill>
                <a:uFillTx/>
              </a:defRPr>
            </a:pPr>
            <a:r>
              <a:rPr lang="pl-PL" sz="1600" kern="0" dirty="0">
                <a:solidFill>
                  <a:srgbClr val="6D6E71"/>
                </a:solidFill>
                <a:latin typeface="Arial"/>
              </a:rPr>
              <a:t>studium uwarunkowań i kierunków zagospodarowania przestrzennego gminy,</a:t>
            </a:r>
          </a:p>
          <a:p>
            <a:pPr marL="342900" indent="-342900" eaLnBrk="1" fontAlgn="auto" hangingPunct="1">
              <a:spcBef>
                <a:spcPts val="0"/>
              </a:spcBef>
              <a:spcAft>
                <a:spcPts val="0"/>
              </a:spcAft>
              <a:buFont typeface="+mj-lt"/>
              <a:buAutoNum type="arabicPeriod"/>
              <a:defRPr sz="1800" b="0" i="0" u="none" strike="noStrike" kern="0" cap="none" spc="0" baseline="0">
                <a:solidFill>
                  <a:srgbClr val="000000"/>
                </a:solidFill>
                <a:uFillTx/>
              </a:defRPr>
            </a:pPr>
            <a:r>
              <a:rPr lang="pl-PL" sz="1600" kern="0" dirty="0">
                <a:solidFill>
                  <a:srgbClr val="6D6E71"/>
                </a:solidFill>
                <a:latin typeface="Arial"/>
              </a:rPr>
              <a:t>miejscowego planu zagospodarowania przestrzennego,</a:t>
            </a:r>
          </a:p>
          <a:p>
            <a:pPr marL="342900" indent="-342900" eaLnBrk="1" fontAlgn="auto" hangingPunct="1">
              <a:spcBef>
                <a:spcPts val="0"/>
              </a:spcBef>
              <a:spcAft>
                <a:spcPts val="0"/>
              </a:spcAft>
              <a:buFont typeface="+mj-lt"/>
              <a:buAutoNum type="arabicPeriod"/>
              <a:defRPr sz="1800" b="0" i="0" u="none" strike="noStrike" kern="0" cap="none" spc="0" baseline="0">
                <a:solidFill>
                  <a:srgbClr val="000000"/>
                </a:solidFill>
                <a:uFillTx/>
              </a:defRPr>
            </a:pPr>
            <a:r>
              <a:rPr lang="pl-PL" sz="1600" kern="0" dirty="0">
                <a:solidFill>
                  <a:srgbClr val="6D6E71"/>
                </a:solidFill>
                <a:latin typeface="Arial"/>
              </a:rPr>
              <a:t>gminnego programu rewitalizacji,</a:t>
            </a:r>
          </a:p>
          <a:p>
            <a:pPr marL="342900" indent="-342900" eaLnBrk="1" fontAlgn="auto" hangingPunct="1">
              <a:spcBef>
                <a:spcPts val="0"/>
              </a:spcBef>
              <a:spcAft>
                <a:spcPts val="0"/>
              </a:spcAft>
              <a:buFont typeface="+mj-lt"/>
              <a:buAutoNum type="arabicPeriod"/>
              <a:defRPr sz="1800" b="0" i="0" u="none" strike="noStrike" kern="0" cap="none" spc="0" baseline="0">
                <a:solidFill>
                  <a:srgbClr val="000000"/>
                </a:solidFill>
                <a:uFillTx/>
              </a:defRPr>
            </a:pPr>
            <a:r>
              <a:rPr lang="pl-PL" sz="1600" kern="0" dirty="0">
                <a:solidFill>
                  <a:srgbClr val="6D6E71"/>
                </a:solidFill>
                <a:latin typeface="Arial"/>
              </a:rPr>
              <a:t>decyzji o warunkach zabudowy,</a:t>
            </a:r>
          </a:p>
          <a:p>
            <a:pPr marL="342900" indent="-342900" eaLnBrk="1" fontAlgn="auto" hangingPunct="1">
              <a:spcBef>
                <a:spcPts val="0"/>
              </a:spcBef>
              <a:spcAft>
                <a:spcPts val="0"/>
              </a:spcAft>
              <a:buFont typeface="+mj-lt"/>
              <a:buAutoNum type="arabicPeriod"/>
              <a:defRPr sz="1800" b="0" i="0" u="none" strike="noStrike" kern="0" cap="none" spc="0" baseline="0">
                <a:solidFill>
                  <a:srgbClr val="000000"/>
                </a:solidFill>
                <a:uFillTx/>
              </a:defRPr>
            </a:pPr>
            <a:r>
              <a:rPr lang="pl-PL" sz="1600" kern="0" dirty="0">
                <a:solidFill>
                  <a:srgbClr val="6D6E71"/>
                </a:solidFill>
                <a:latin typeface="Arial"/>
              </a:rPr>
              <a:t>decyzji o ustaleniu lokalizacji inwestycji celu publicznego,</a:t>
            </a:r>
          </a:p>
          <a:p>
            <a:pPr marL="342900" indent="-342900" eaLnBrk="1" fontAlgn="auto" hangingPunct="1">
              <a:spcBef>
                <a:spcPts val="0"/>
              </a:spcBef>
              <a:spcAft>
                <a:spcPts val="0"/>
              </a:spcAft>
              <a:buFont typeface="+mj-lt"/>
              <a:buAutoNum type="arabicPeriod"/>
              <a:defRPr sz="1800" b="0" i="0" u="none" strike="noStrike" kern="0" cap="none" spc="0" baseline="0">
                <a:solidFill>
                  <a:srgbClr val="000000"/>
                </a:solidFill>
                <a:uFillTx/>
              </a:defRPr>
            </a:pPr>
            <a:r>
              <a:rPr lang="pl-PL" sz="1600" kern="0" dirty="0">
                <a:solidFill>
                  <a:srgbClr val="6D6E71"/>
                </a:solidFill>
                <a:latin typeface="Arial"/>
              </a:rPr>
              <a:t>decyzji o ustaleniu lokalizacji linii kolejowej</a:t>
            </a:r>
            <a:endParaRPr lang="pl-PL" sz="1600" dirty="0">
              <a:solidFill>
                <a:srgbClr val="6D6E71"/>
              </a:solidFill>
              <a:latin typeface="Arial"/>
            </a:endParaRPr>
          </a:p>
        </p:txBody>
      </p:sp>
      <p:sp>
        <p:nvSpPr>
          <p:cNvPr id="12" name="Prostokąt 11">
            <a:extLst>
              <a:ext uri="{FF2B5EF4-FFF2-40B4-BE49-F238E27FC236}">
                <a16:creationId xmlns:a16="http://schemas.microsoft.com/office/drawing/2014/main" xmlns="" id="{FBF47A37-505D-4B56-987B-BD398AB14560}"/>
              </a:ext>
            </a:extLst>
          </p:cNvPr>
          <p:cNvSpPr/>
          <p:nvPr/>
        </p:nvSpPr>
        <p:spPr>
          <a:xfrm>
            <a:off x="6627371" y="5440913"/>
            <a:ext cx="5181600" cy="902737"/>
          </a:xfrm>
          <a:prstGeom prst="rect">
            <a:avLst/>
          </a:prstGeom>
          <a:solidFill>
            <a:srgbClr val="A43757"/>
          </a:solidFill>
          <a:ln w="9528" cap="flat">
            <a:solidFill>
              <a:srgbClr val="A43757"/>
            </a:solidFill>
            <a:prstDash val="solid"/>
            <a:miter/>
          </a:ln>
        </p:spPr>
        <p:txBody>
          <a:bodyPr vert="horz" wrap="square" lIns="143999" tIns="45720" rIns="287999" bIns="45720" anchor="ctr" anchorCtr="0" compatLnSpc="1">
            <a:noAutofit/>
          </a:bodyPr>
          <a:lstStyle/>
          <a:p>
            <a:pPr algn="just" eaLnBrk="1" fontAlgn="auto" hangingPunct="1">
              <a:spcBef>
                <a:spcPts val="0"/>
              </a:spcBef>
              <a:spcAft>
                <a:spcPts val="0"/>
              </a:spcAft>
              <a:defRPr/>
            </a:pPr>
            <a:r>
              <a:rPr lang="pl-PL" sz="1400" dirty="0">
                <a:solidFill>
                  <a:prstClr val="white"/>
                </a:solidFill>
                <a:latin typeface="Arial"/>
              </a:rPr>
              <a:t>- wymagają uzgodnienia z Wodami Polskimi w zakresie do-tyczącym zabudowy i zagospodarowania terenu położo-nego na obszarach szczególnego zagrożenia powodzią.</a:t>
            </a:r>
            <a:endParaRPr lang="pl-PL" sz="1200" dirty="0">
              <a:solidFill>
                <a:prstClr val="white"/>
              </a:solidFill>
              <a:latin typeface="Arial"/>
            </a:endParaRPr>
          </a:p>
        </p:txBody>
      </p:sp>
      <p:sp>
        <p:nvSpPr>
          <p:cNvPr id="2" name="pole tekstowe 1">
            <a:extLst>
              <a:ext uri="{FF2B5EF4-FFF2-40B4-BE49-F238E27FC236}">
                <a16:creationId xmlns:a16="http://schemas.microsoft.com/office/drawing/2014/main" xmlns="" id="{ED18E4A9-7380-45C7-BF9C-987C557DB9D5}"/>
              </a:ext>
            </a:extLst>
          </p:cNvPr>
          <p:cNvSpPr txBox="1"/>
          <p:nvPr/>
        </p:nvSpPr>
        <p:spPr>
          <a:xfrm>
            <a:off x="8935397" y="6494075"/>
            <a:ext cx="3577342" cy="276999"/>
          </a:xfrm>
          <a:prstGeom prst="rect">
            <a:avLst/>
          </a:prstGeom>
          <a:noFill/>
        </p:spPr>
        <p:txBody>
          <a:bodyPr wrap="square" rtlCol="0">
            <a:spAutoFit/>
          </a:bodyPr>
          <a:lstStyle/>
          <a:p>
            <a:pPr eaLnBrk="1" fontAlgn="auto" hangingPunct="1">
              <a:spcBef>
                <a:spcPts val="0"/>
              </a:spcBef>
              <a:spcAft>
                <a:spcPts val="0"/>
              </a:spcAft>
              <a:defRPr/>
            </a:pPr>
            <a:r>
              <a:rPr lang="pl-PL" sz="1200" b="1" dirty="0">
                <a:solidFill>
                  <a:srgbClr val="6D6E71"/>
                </a:solidFill>
                <a:latin typeface="Arial" panose="020B0604020202020204" pitchFamily="34" charset="0"/>
                <a:cs typeface="Arial" panose="020B0604020202020204" pitchFamily="34" charset="0"/>
              </a:rPr>
              <a:t>Podstawa prawna</a:t>
            </a:r>
            <a:r>
              <a:rPr lang="pl-PL" sz="1200" dirty="0">
                <a:solidFill>
                  <a:srgbClr val="6D6E71"/>
                </a:solidFill>
                <a:latin typeface="Arial" panose="020B0604020202020204" pitchFamily="34" charset="0"/>
                <a:cs typeface="Arial" panose="020B0604020202020204" pitchFamily="34" charset="0"/>
              </a:rPr>
              <a:t>: Art.  166 ust. 2 nPW</a:t>
            </a:r>
          </a:p>
        </p:txBody>
      </p:sp>
    </p:spTree>
    <p:extLst>
      <p:ext uri="{BB962C8B-B14F-4D97-AF65-F5344CB8AC3E}">
        <p14:creationId xmlns:p14="http://schemas.microsoft.com/office/powerpoint/2010/main" val="284975744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8">
            <a:extLst>
              <a:ext uri="{FF2B5EF4-FFF2-40B4-BE49-F238E27FC236}">
                <a16:creationId xmlns:a16="http://schemas.microsoft.com/office/drawing/2014/main" xmlns="" id="{5BCBFD32-4794-4579-8B3E-5B45E2C19191}"/>
              </a:ext>
            </a:extLst>
          </p:cNvPr>
          <p:cNvSpPr/>
          <p:nvPr/>
        </p:nvSpPr>
        <p:spPr>
          <a:xfrm>
            <a:off x="9052560" y="2099682"/>
            <a:ext cx="2396919" cy="2250375"/>
          </a:xfrm>
          <a:prstGeom prst="rect">
            <a:avLst/>
          </a:prstGeom>
          <a:solidFill>
            <a:srgbClr val="A43757"/>
          </a:solidFill>
          <a:ln cap="flat">
            <a:noFill/>
            <a:prstDash val="solid"/>
          </a:ln>
        </p:spPr>
        <p:txBody>
          <a:bodyPr vert="horz" wrap="square" lIns="0" tIns="45720" rIns="647998" bIns="45720" anchor="ctr" anchorCtr="0" compatLnSpc="1">
            <a:noAutofit/>
          </a:bodyPr>
          <a:lstStyle/>
          <a:p>
            <a:pPr lvl="1" eaLnBrk="1" fontAlgn="auto" hangingPunct="1">
              <a:spcBef>
                <a:spcPts val="0"/>
              </a:spcBef>
              <a:spcAft>
                <a:spcPts val="0"/>
              </a:spcAft>
              <a:defRPr sz="1800" b="0" i="0" u="none" strike="noStrike" kern="0" cap="none" spc="0" baseline="0">
                <a:solidFill>
                  <a:srgbClr val="000000"/>
                </a:solidFill>
                <a:uFillTx/>
              </a:defRPr>
            </a:pPr>
            <a:endParaRPr lang="pl-PL" sz="16600" b="1" dirty="0">
              <a:solidFill>
                <a:srgbClr val="FFFFFF"/>
              </a:solidFill>
              <a:latin typeface="Calibri"/>
            </a:endParaRPr>
          </a:p>
        </p:txBody>
      </p:sp>
      <p:sp>
        <p:nvSpPr>
          <p:cNvPr id="4" name="Prostokąt 9">
            <a:extLst>
              <a:ext uri="{FF2B5EF4-FFF2-40B4-BE49-F238E27FC236}">
                <a16:creationId xmlns:a16="http://schemas.microsoft.com/office/drawing/2014/main" xmlns="" id="{46F9B163-BDC5-4267-B663-9E8FDAA54E4A}"/>
              </a:ext>
            </a:extLst>
          </p:cNvPr>
          <p:cNvSpPr/>
          <p:nvPr/>
        </p:nvSpPr>
        <p:spPr>
          <a:xfrm>
            <a:off x="1395557" y="2099682"/>
            <a:ext cx="7657003" cy="2250376"/>
          </a:xfrm>
          <a:prstGeom prst="rect">
            <a:avLst/>
          </a:prstGeom>
          <a:solidFill>
            <a:srgbClr val="FFFFFF"/>
          </a:solidFill>
          <a:ln w="12701" cap="flat">
            <a:solidFill>
              <a:srgbClr val="A43757"/>
            </a:solidFill>
            <a:prstDash val="solid"/>
            <a:miter/>
          </a:ln>
        </p:spPr>
        <p:txBody>
          <a:bodyPr vert="horz" wrap="square" lIns="215999" tIns="45720" rIns="215999" bIns="45720" anchor="ctr" anchorCtr="1" compatLnSpc="1">
            <a:noAutofit/>
          </a:bodyPr>
          <a:lstStyle/>
          <a:p>
            <a:pPr algn="just" eaLnBrk="1" fontAlgn="auto" hangingPunct="1">
              <a:spcBef>
                <a:spcPts val="0"/>
              </a:spcBef>
              <a:spcAft>
                <a:spcPts val="0"/>
              </a:spcAft>
              <a:defRPr sz="1800" b="0" i="0" u="none" strike="noStrike" kern="0" cap="none" spc="0" baseline="0">
                <a:solidFill>
                  <a:srgbClr val="000000"/>
                </a:solidFill>
                <a:uFillTx/>
              </a:defRPr>
            </a:pPr>
            <a:r>
              <a:rPr lang="pl-PL" kern="0" dirty="0">
                <a:solidFill>
                  <a:srgbClr val="6D6E71"/>
                </a:solidFill>
                <a:latin typeface="Arial" pitchFamily="34"/>
                <a:cs typeface="Arial" pitchFamily="34"/>
              </a:rPr>
              <a:t>Dokonując uzgodnień, o których mowa w art. 166 ust. 2, Wody Polskie uwzględniają </a:t>
            </a:r>
            <a:r>
              <a:rPr lang="pl-PL" b="1" kern="0" dirty="0">
                <a:solidFill>
                  <a:srgbClr val="A43757"/>
                </a:solidFill>
                <a:latin typeface="Arial" pitchFamily="34"/>
                <a:cs typeface="Arial" pitchFamily="34"/>
              </a:rPr>
              <a:t>prawdopodobieństwo </a:t>
            </a:r>
            <a:r>
              <a:rPr lang="pl-PL" kern="0" dirty="0">
                <a:solidFill>
                  <a:srgbClr val="6D6E71"/>
                </a:solidFill>
                <a:latin typeface="Arial" pitchFamily="34"/>
                <a:cs typeface="Arial" pitchFamily="34"/>
              </a:rPr>
              <a:t>wystąpienia powodzi, </a:t>
            </a:r>
            <a:r>
              <a:rPr lang="pl-PL" b="1" kern="0" dirty="0">
                <a:solidFill>
                  <a:srgbClr val="A43757"/>
                </a:solidFill>
                <a:latin typeface="Arial" pitchFamily="34"/>
                <a:cs typeface="Arial" pitchFamily="34"/>
              </a:rPr>
              <a:t>poziom zagrożenia </a:t>
            </a:r>
            <a:r>
              <a:rPr lang="pl-PL" kern="0" dirty="0">
                <a:solidFill>
                  <a:srgbClr val="6D6E71"/>
                </a:solidFill>
                <a:latin typeface="Arial" pitchFamily="34"/>
                <a:cs typeface="Arial" pitchFamily="34"/>
              </a:rPr>
              <a:t>powodziowego, </a:t>
            </a:r>
            <a:r>
              <a:rPr lang="pl-PL" b="1" kern="0" dirty="0">
                <a:solidFill>
                  <a:srgbClr val="A43757"/>
                </a:solidFill>
                <a:latin typeface="Arial" pitchFamily="34"/>
                <a:cs typeface="Arial" pitchFamily="34"/>
              </a:rPr>
              <a:t>proponowaną zabudowę  i zagospo-darowanie terenu </a:t>
            </a:r>
            <a:r>
              <a:rPr lang="pl-PL" kern="0" dirty="0">
                <a:solidFill>
                  <a:srgbClr val="6D6E71"/>
                </a:solidFill>
                <a:latin typeface="Arial" pitchFamily="34"/>
                <a:cs typeface="Arial" pitchFamily="34"/>
              </a:rPr>
              <a:t>położonego na obszarze szczególnego zagrożenia powodzią, a także </a:t>
            </a:r>
            <a:r>
              <a:rPr lang="pl-PL" b="1" kern="0" dirty="0">
                <a:solidFill>
                  <a:srgbClr val="A43757"/>
                </a:solidFill>
                <a:latin typeface="Arial" pitchFamily="34"/>
                <a:cs typeface="Arial" pitchFamily="34"/>
              </a:rPr>
              <a:t>jego aktualne zagospodarowanie i dotych-czasowe</a:t>
            </a:r>
            <a:r>
              <a:rPr lang="pl-PL" kern="0" dirty="0">
                <a:solidFill>
                  <a:srgbClr val="6D6E71"/>
                </a:solidFill>
                <a:latin typeface="Arial" pitchFamily="34"/>
                <a:cs typeface="Arial" pitchFamily="34"/>
              </a:rPr>
              <a:t> przeznaczenie.</a:t>
            </a:r>
            <a:endParaRPr lang="pl-PL" kern="0" dirty="0">
              <a:solidFill>
                <a:srgbClr val="A43757"/>
              </a:solidFill>
              <a:latin typeface="Arial" pitchFamily="34"/>
              <a:cs typeface="Arial" pitchFamily="34"/>
            </a:endParaRPr>
          </a:p>
        </p:txBody>
      </p:sp>
      <p:pic>
        <p:nvPicPr>
          <p:cNvPr id="12" name="Obraz 11">
            <a:extLst>
              <a:ext uri="{FF2B5EF4-FFF2-40B4-BE49-F238E27FC236}">
                <a16:creationId xmlns:a16="http://schemas.microsoft.com/office/drawing/2014/main" xmlns="" id="{9C0C07D5-C9C1-4DCE-8213-25C94BBB8B2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391255" y="2357432"/>
            <a:ext cx="1745975" cy="1734873"/>
          </a:xfrm>
          <a:prstGeom prst="rect">
            <a:avLst/>
          </a:prstGeom>
        </p:spPr>
      </p:pic>
      <p:sp>
        <p:nvSpPr>
          <p:cNvPr id="10" name="Symbol zastępczy tekstu 1">
            <a:extLst>
              <a:ext uri="{FF2B5EF4-FFF2-40B4-BE49-F238E27FC236}">
                <a16:creationId xmlns:a16="http://schemas.microsoft.com/office/drawing/2014/main" xmlns="" id="{07243331-61D2-4E1C-82AB-770F8310809C}"/>
              </a:ext>
            </a:extLst>
          </p:cNvPr>
          <p:cNvSpPr txBox="1"/>
          <p:nvPr/>
        </p:nvSpPr>
        <p:spPr>
          <a:xfrm>
            <a:off x="1643635" y="748239"/>
            <a:ext cx="10844784" cy="677863"/>
          </a:xfrm>
          <a:prstGeom prst="rect">
            <a:avLst/>
          </a:prstGeom>
          <a:noFill/>
          <a:ln cap="flat">
            <a:noFill/>
          </a:ln>
        </p:spPr>
        <p:txBody>
          <a:bodyPr vert="horz" wrap="square" lIns="91440" tIns="45720" rIns="91440" bIns="45720" anchor="ctr" anchorCtr="0" compatLnSpc="1">
            <a:noAutofit/>
          </a:bodyPr>
          <a:lstStyle/>
          <a:p>
            <a:pPr eaLnBrk="1" fontAlgn="auto" hangingPunct="1">
              <a:lnSpc>
                <a:spcPct val="90000"/>
              </a:lnSpc>
              <a:spcBef>
                <a:spcPts val="1000"/>
              </a:spcBef>
              <a:spcAft>
                <a:spcPts val="0"/>
              </a:spcAft>
              <a:defRPr sz="1800" b="0" i="0" u="none" strike="noStrike" kern="0" cap="none" spc="0" baseline="0">
                <a:solidFill>
                  <a:srgbClr val="000000"/>
                </a:solidFill>
                <a:uFillTx/>
              </a:defRPr>
            </a:pPr>
            <a:r>
              <a:rPr lang="pl-PL" sz="2200" b="1" kern="0" dirty="0">
                <a:solidFill>
                  <a:srgbClr val="6D6E71"/>
                </a:solidFill>
                <a:latin typeface="Arial" pitchFamily="34"/>
                <a:cs typeface="Arial" pitchFamily="34"/>
              </a:rPr>
              <a:t>UZGODNIENIA Z WODAMI POLSKIMI DOKUMENTÓW PLANISTYCZNYCH </a:t>
            </a:r>
            <a:r>
              <a:rPr lang="pl-PL" sz="2000" kern="0" dirty="0">
                <a:solidFill>
                  <a:srgbClr val="6D6E71"/>
                </a:solidFill>
                <a:latin typeface="Arial" pitchFamily="34"/>
                <a:cs typeface="Arial" pitchFamily="34"/>
              </a:rPr>
              <a:t/>
            </a:r>
            <a:br>
              <a:rPr lang="pl-PL" sz="2000" kern="0" dirty="0">
                <a:solidFill>
                  <a:srgbClr val="6D6E71"/>
                </a:solidFill>
                <a:latin typeface="Arial" pitchFamily="34"/>
                <a:cs typeface="Arial" pitchFamily="34"/>
              </a:rPr>
            </a:br>
            <a:r>
              <a:rPr lang="pl-PL" kern="0" dirty="0">
                <a:solidFill>
                  <a:srgbClr val="6D6E71"/>
                </a:solidFill>
                <a:latin typeface="Arial" pitchFamily="34"/>
                <a:cs typeface="Arial" pitchFamily="34"/>
              </a:rPr>
              <a:t>W ZAKRESIE ZABUDOWY I ZAGOSPODAROWANIA TERENU POŁOŻONEGO NA OSZP </a:t>
            </a:r>
            <a:endParaRPr lang="pl-PL" sz="2000" dirty="0">
              <a:solidFill>
                <a:srgbClr val="6D6E71"/>
              </a:solidFill>
              <a:latin typeface="Arial" pitchFamily="34"/>
              <a:cs typeface="Arial" pitchFamily="34"/>
            </a:endParaRPr>
          </a:p>
        </p:txBody>
      </p:sp>
      <p:sp>
        <p:nvSpPr>
          <p:cNvPr id="11" name="Prostokąt 9">
            <a:extLst>
              <a:ext uri="{FF2B5EF4-FFF2-40B4-BE49-F238E27FC236}">
                <a16:creationId xmlns:a16="http://schemas.microsoft.com/office/drawing/2014/main" xmlns="" id="{2BBC16AE-7A97-4031-9302-A8E5E6511F80}"/>
              </a:ext>
            </a:extLst>
          </p:cNvPr>
          <p:cNvSpPr/>
          <p:nvPr/>
        </p:nvSpPr>
        <p:spPr>
          <a:xfrm>
            <a:off x="1395557" y="4568561"/>
            <a:ext cx="10053922" cy="826399"/>
          </a:xfrm>
          <a:prstGeom prst="rect">
            <a:avLst/>
          </a:prstGeom>
          <a:solidFill>
            <a:srgbClr val="A43757"/>
          </a:solidFill>
          <a:ln w="12701" cap="flat">
            <a:solidFill>
              <a:srgbClr val="A43757"/>
            </a:solidFill>
            <a:prstDash val="solid"/>
            <a:miter/>
          </a:ln>
        </p:spPr>
        <p:txBody>
          <a:bodyPr vert="horz" wrap="square" lIns="215999" tIns="45720" rIns="215999" bIns="45720" anchor="ctr" anchorCtr="1" compatLnSpc="1">
            <a:noAutofit/>
          </a:bodyPr>
          <a:lstStyle/>
          <a:p>
            <a:pPr eaLnBrk="1" fontAlgn="auto" hangingPunct="1">
              <a:spcBef>
                <a:spcPts val="0"/>
              </a:spcBef>
              <a:spcAft>
                <a:spcPts val="0"/>
              </a:spcAft>
              <a:defRPr sz="1800" b="0" i="0" u="none" strike="noStrike" kern="0" cap="none" spc="0" baseline="0">
                <a:solidFill>
                  <a:srgbClr val="000000"/>
                </a:solidFill>
                <a:uFillTx/>
              </a:defRPr>
            </a:pPr>
            <a:r>
              <a:rPr lang="pl-PL" kern="0" dirty="0">
                <a:solidFill>
                  <a:prstClr val="white"/>
                </a:solidFill>
                <a:latin typeface="Arial" pitchFamily="34"/>
                <a:cs typeface="Arial" pitchFamily="34"/>
              </a:rPr>
              <a:t>Uzgodnienia, o którym mowa w art. 166. ust. 2, Wody Polskie dokonują </a:t>
            </a:r>
            <a:r>
              <a:rPr lang="pl-PL" b="1" kern="0" dirty="0">
                <a:solidFill>
                  <a:prstClr val="white"/>
                </a:solidFill>
                <a:latin typeface="Arial" pitchFamily="34"/>
                <a:cs typeface="Arial" pitchFamily="34"/>
              </a:rPr>
              <a:t>w drodze decyzji.</a:t>
            </a:r>
          </a:p>
        </p:txBody>
      </p:sp>
    </p:spTree>
    <p:extLst>
      <p:ext uri="{BB962C8B-B14F-4D97-AF65-F5344CB8AC3E}">
        <p14:creationId xmlns:p14="http://schemas.microsoft.com/office/powerpoint/2010/main" val="4162235157"/>
      </p:ext>
    </p:extLst>
  </p:cSld>
  <p:clrMapOvr>
    <a:masterClrMapping/>
  </p:clrMapOvr>
  <p:transition spd="med">
    <p:fade/>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rostokąt 16">
            <a:extLst>
              <a:ext uri="{FF2B5EF4-FFF2-40B4-BE49-F238E27FC236}">
                <a16:creationId xmlns:a16="http://schemas.microsoft.com/office/drawing/2014/main" xmlns="" id="{DD4F17A3-BD56-4F16-BEB2-BB0A7CDC6E80}"/>
              </a:ext>
            </a:extLst>
          </p:cNvPr>
          <p:cNvSpPr/>
          <p:nvPr/>
        </p:nvSpPr>
        <p:spPr>
          <a:xfrm>
            <a:off x="-237745" y="646606"/>
            <a:ext cx="2111809" cy="1026500"/>
          </a:xfrm>
          <a:prstGeom prst="rect">
            <a:avLst/>
          </a:prstGeom>
          <a:solidFill>
            <a:schemeClr val="bg1"/>
          </a:solidFill>
          <a:ln w="9528" cap="flat">
            <a:noFill/>
            <a:prstDash val="solid"/>
            <a:miter/>
          </a:ln>
        </p:spPr>
        <p:txBody>
          <a:bodyPr vert="horz" wrap="square" lIns="143999" tIns="45720" rIns="287999" bIns="45720" anchor="ctr" anchorCtr="0" compatLnSpc="1">
            <a:noAutofit/>
          </a:bodyPr>
          <a:lstStyle/>
          <a:p>
            <a:pPr algn="ctr" eaLnBrk="1" fontAlgn="auto" hangingPunct="1">
              <a:spcBef>
                <a:spcPts val="0"/>
              </a:spcBef>
              <a:spcAft>
                <a:spcPts val="0"/>
              </a:spcAft>
              <a:defRPr/>
            </a:pPr>
            <a:r>
              <a:rPr lang="pl-PL" b="1" dirty="0">
                <a:solidFill>
                  <a:prstClr val="white"/>
                </a:solidFill>
                <a:latin typeface="Arial"/>
              </a:rPr>
              <a:t>Projekt</a:t>
            </a:r>
            <a:endParaRPr lang="pl-PL" sz="1600" dirty="0">
              <a:solidFill>
                <a:prstClr val="white"/>
              </a:solidFill>
              <a:latin typeface="Arial"/>
            </a:endParaRPr>
          </a:p>
        </p:txBody>
      </p:sp>
      <p:pic>
        <p:nvPicPr>
          <p:cNvPr id="32" name="Obraz 31"/>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33496" r="21308"/>
          <a:stretch/>
        </p:blipFill>
        <p:spPr>
          <a:xfrm>
            <a:off x="5951539" y="0"/>
            <a:ext cx="6240462" cy="6920925"/>
          </a:xfrm>
          <a:prstGeom prst="rect">
            <a:avLst/>
          </a:prstGeom>
        </p:spPr>
      </p:pic>
      <p:sp>
        <p:nvSpPr>
          <p:cNvPr id="33" name="Prostokąt 14"/>
          <p:cNvSpPr/>
          <p:nvPr/>
        </p:nvSpPr>
        <p:spPr>
          <a:xfrm>
            <a:off x="7135788" y="1474260"/>
            <a:ext cx="4310737" cy="4323035"/>
          </a:xfrm>
          <a:prstGeom prst="rect">
            <a:avLst/>
          </a:prstGeom>
          <a:solidFill>
            <a:srgbClr val="FFFFFF">
              <a:alpha val="81961"/>
            </a:srgbClr>
          </a:solidFill>
          <a:ln w="76196" cap="flat">
            <a:solidFill>
              <a:srgbClr val="A43757"/>
            </a:solidFill>
            <a:prstDash val="solid"/>
            <a:miter/>
          </a:ln>
        </p:spPr>
        <p:txBody>
          <a:bodyPr vert="horz" wrap="square" lIns="467999" tIns="45720" rIns="467999"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r>
              <a:rPr lang="pl-PL" sz="2800" b="1" kern="0" dirty="0">
                <a:solidFill>
                  <a:srgbClr val="A43757"/>
                </a:solidFill>
                <a:latin typeface="Arial"/>
              </a:rPr>
              <a:t>WYJĄTEK</a:t>
            </a:r>
          </a:p>
          <a:p>
            <a:pPr eaLnBrk="1" fontAlgn="auto" hangingPunct="1">
              <a:spcBef>
                <a:spcPts val="0"/>
              </a:spcBef>
              <a:spcAft>
                <a:spcPts val="0"/>
              </a:spcAft>
              <a:defRPr sz="1800" b="0" i="0" u="none" strike="noStrike" kern="0" cap="none" spc="0" baseline="0">
                <a:solidFill>
                  <a:srgbClr val="000000"/>
                </a:solidFill>
                <a:uFillTx/>
              </a:defRPr>
            </a:pPr>
            <a:endParaRPr lang="pl-PL" sz="1600" b="1" kern="0" dirty="0">
              <a:solidFill>
                <a:srgbClr val="6D6E71"/>
              </a:solidFill>
              <a:latin typeface="Arial"/>
            </a:endParaRPr>
          </a:p>
          <a:p>
            <a:pPr algn="just" eaLnBrk="1" fontAlgn="auto" hangingPunct="1">
              <a:spcBef>
                <a:spcPts val="0"/>
              </a:spcBef>
              <a:spcAft>
                <a:spcPts val="0"/>
              </a:spcAft>
              <a:defRPr sz="1800" b="0" i="0" u="none" strike="noStrike" kern="0" cap="none" spc="0" baseline="0">
                <a:solidFill>
                  <a:srgbClr val="000000"/>
                </a:solidFill>
                <a:uFillTx/>
              </a:defRPr>
            </a:pPr>
            <a:r>
              <a:rPr lang="pl-PL" sz="1600" kern="0" dirty="0">
                <a:solidFill>
                  <a:srgbClr val="6D6E71"/>
                </a:solidFill>
                <a:latin typeface="Arial"/>
              </a:rPr>
              <a:t>Nie odmawia się uzgodnienia loka-lizacji obiektów </a:t>
            </a:r>
            <a:r>
              <a:rPr lang="pl-PL" sz="1600" b="1" kern="0" dirty="0">
                <a:solidFill>
                  <a:srgbClr val="A43757"/>
                </a:solidFill>
                <a:latin typeface="Arial"/>
              </a:rPr>
              <a:t>mostowych</a:t>
            </a:r>
            <a:r>
              <a:rPr lang="pl-PL" sz="1600" kern="0" dirty="0">
                <a:solidFill>
                  <a:srgbClr val="6D6E71"/>
                </a:solidFill>
                <a:latin typeface="Arial"/>
              </a:rPr>
              <a:t> </a:t>
            </a:r>
            <a:br>
              <a:rPr lang="pl-PL" sz="1600" kern="0" dirty="0">
                <a:solidFill>
                  <a:srgbClr val="6D6E71"/>
                </a:solidFill>
                <a:latin typeface="Arial"/>
              </a:rPr>
            </a:br>
            <a:r>
              <a:rPr lang="pl-PL" sz="1600" kern="0" dirty="0">
                <a:solidFill>
                  <a:srgbClr val="6D6E71"/>
                </a:solidFill>
                <a:latin typeface="Arial"/>
              </a:rPr>
              <a:t>w całości lub w części realizowanych lub planowanych na obszarach szczególnego zagrożenia powodzią </a:t>
            </a:r>
            <a:br>
              <a:rPr lang="pl-PL" sz="1600" kern="0" dirty="0">
                <a:solidFill>
                  <a:srgbClr val="6D6E71"/>
                </a:solidFill>
                <a:latin typeface="Arial"/>
              </a:rPr>
            </a:br>
            <a:r>
              <a:rPr lang="pl-PL" sz="1600" kern="0" dirty="0">
                <a:solidFill>
                  <a:srgbClr val="6D6E71"/>
                </a:solidFill>
                <a:latin typeface="Arial"/>
              </a:rPr>
              <a:t>z przyczyn, o których mowa w ust. 10, jeżeli ich realizacja jest konieczna dla zachowania ciągłości</a:t>
            </a:r>
            <a:r>
              <a:rPr lang="pl-PL" sz="1600" b="1" kern="0" dirty="0">
                <a:solidFill>
                  <a:srgbClr val="A43757"/>
                </a:solidFill>
                <a:latin typeface="Arial"/>
              </a:rPr>
              <a:t> istnie-jących lub projektowanych ciągów komunikacyjnych.</a:t>
            </a:r>
            <a:endParaRPr lang="pl-PL" sz="1600" b="1" dirty="0">
              <a:solidFill>
                <a:srgbClr val="A43757"/>
              </a:solidFill>
              <a:latin typeface="Arial"/>
            </a:endParaRPr>
          </a:p>
        </p:txBody>
      </p:sp>
      <p:sp>
        <p:nvSpPr>
          <p:cNvPr id="10" name="Strzałka w dół 5">
            <a:extLst>
              <a:ext uri="{FF2B5EF4-FFF2-40B4-BE49-F238E27FC236}">
                <a16:creationId xmlns:a16="http://schemas.microsoft.com/office/drawing/2014/main" xmlns="" id="{2E905468-E3CA-4DD8-B961-558C54A5C850}"/>
              </a:ext>
            </a:extLst>
          </p:cNvPr>
          <p:cNvSpPr/>
          <p:nvPr/>
        </p:nvSpPr>
        <p:spPr>
          <a:xfrm>
            <a:off x="2745551" y="1417980"/>
            <a:ext cx="565053" cy="461223"/>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A43757"/>
          </a:solidFill>
          <a:ln cap="flat">
            <a:noFill/>
            <a:prstDash val="solid"/>
          </a:ln>
        </p:spPr>
        <p:txBody>
          <a:bodyPr vert="horz" wrap="square" lIns="91440" tIns="45720" rIns="91440"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11" name="Prostokąt 10">
            <a:extLst>
              <a:ext uri="{FF2B5EF4-FFF2-40B4-BE49-F238E27FC236}">
                <a16:creationId xmlns:a16="http://schemas.microsoft.com/office/drawing/2014/main" xmlns="" id="{F248AD50-86CB-44D1-BC4A-06E410AD001A}"/>
              </a:ext>
            </a:extLst>
          </p:cNvPr>
          <p:cNvSpPr/>
          <p:nvPr/>
        </p:nvSpPr>
        <p:spPr>
          <a:xfrm>
            <a:off x="437525" y="371440"/>
            <a:ext cx="5181600" cy="1053162"/>
          </a:xfrm>
          <a:prstGeom prst="rect">
            <a:avLst/>
          </a:prstGeom>
          <a:solidFill>
            <a:srgbClr val="A43757"/>
          </a:solidFill>
          <a:ln w="9528" cap="flat">
            <a:solidFill>
              <a:srgbClr val="A43757"/>
            </a:solidFill>
            <a:prstDash val="solid"/>
            <a:miter/>
          </a:ln>
        </p:spPr>
        <p:txBody>
          <a:bodyPr vert="horz" wrap="square" lIns="143999" tIns="45720" rIns="287999" bIns="45720" anchor="ctr" anchorCtr="0" compatLnSpc="1">
            <a:noAutofit/>
          </a:bodyPr>
          <a:lstStyle/>
          <a:p>
            <a:pPr algn="ctr" eaLnBrk="1" fontAlgn="auto" hangingPunct="1">
              <a:spcBef>
                <a:spcPts val="0"/>
              </a:spcBef>
              <a:spcAft>
                <a:spcPts val="0"/>
              </a:spcAft>
              <a:defRPr/>
            </a:pPr>
            <a:r>
              <a:rPr lang="pl-PL" sz="1400" b="1" dirty="0">
                <a:solidFill>
                  <a:prstClr val="white"/>
                </a:solidFill>
                <a:latin typeface="Arial"/>
              </a:rPr>
              <a:t>Uzgodnienia, o którym mowa w art. 166 </a:t>
            </a:r>
            <a:br>
              <a:rPr lang="pl-PL" sz="1400" b="1" dirty="0">
                <a:solidFill>
                  <a:prstClr val="white"/>
                </a:solidFill>
                <a:latin typeface="Arial"/>
              </a:rPr>
            </a:br>
            <a:r>
              <a:rPr lang="pl-PL" sz="1400" b="1" dirty="0">
                <a:solidFill>
                  <a:prstClr val="white"/>
                </a:solidFill>
                <a:latin typeface="Arial"/>
              </a:rPr>
              <a:t>ust. 2, odmawia się, jeżeli planowana zabudowa lub planowane zagospodarowanie terenu położonego na obszarze szczególnego zagrożenia powodzią:</a:t>
            </a:r>
            <a:endParaRPr lang="pl-PL" sz="1200" dirty="0">
              <a:solidFill>
                <a:prstClr val="white"/>
              </a:solidFill>
              <a:latin typeface="Arial"/>
            </a:endParaRPr>
          </a:p>
        </p:txBody>
      </p:sp>
      <p:sp>
        <p:nvSpPr>
          <p:cNvPr id="15" name="pole tekstowe 14">
            <a:extLst>
              <a:ext uri="{FF2B5EF4-FFF2-40B4-BE49-F238E27FC236}">
                <a16:creationId xmlns:a16="http://schemas.microsoft.com/office/drawing/2014/main" xmlns="" id="{8B3F86EF-5B75-42ED-9087-B6DF79785479}"/>
              </a:ext>
            </a:extLst>
          </p:cNvPr>
          <p:cNvSpPr txBox="1"/>
          <p:nvPr/>
        </p:nvSpPr>
        <p:spPr>
          <a:xfrm>
            <a:off x="2745551" y="6610029"/>
            <a:ext cx="3577342" cy="276999"/>
          </a:xfrm>
          <a:prstGeom prst="rect">
            <a:avLst/>
          </a:prstGeom>
          <a:noFill/>
        </p:spPr>
        <p:txBody>
          <a:bodyPr wrap="square" rtlCol="0">
            <a:spAutoFit/>
          </a:bodyPr>
          <a:lstStyle/>
          <a:p>
            <a:pPr eaLnBrk="1" fontAlgn="auto" hangingPunct="1">
              <a:spcBef>
                <a:spcPts val="0"/>
              </a:spcBef>
              <a:spcAft>
                <a:spcPts val="0"/>
              </a:spcAft>
              <a:defRPr/>
            </a:pPr>
            <a:r>
              <a:rPr lang="pl-PL" sz="1200" b="1" dirty="0">
                <a:solidFill>
                  <a:srgbClr val="6D6E71"/>
                </a:solidFill>
                <a:latin typeface="Arial" panose="020B0604020202020204" pitchFamily="34" charset="0"/>
                <a:cs typeface="Arial" panose="020B0604020202020204" pitchFamily="34" charset="0"/>
              </a:rPr>
              <a:t>Podstawa prawna</a:t>
            </a:r>
            <a:r>
              <a:rPr lang="pl-PL" sz="1200" dirty="0">
                <a:solidFill>
                  <a:srgbClr val="6D6E71"/>
                </a:solidFill>
                <a:latin typeface="Arial" panose="020B0604020202020204" pitchFamily="34" charset="0"/>
                <a:cs typeface="Arial" panose="020B0604020202020204" pitchFamily="34" charset="0"/>
              </a:rPr>
              <a:t>: Art.  166 ust. 10 nPW</a:t>
            </a:r>
          </a:p>
        </p:txBody>
      </p:sp>
      <p:sp>
        <p:nvSpPr>
          <p:cNvPr id="18" name="Prostokąt 14">
            <a:extLst>
              <a:ext uri="{FF2B5EF4-FFF2-40B4-BE49-F238E27FC236}">
                <a16:creationId xmlns:a16="http://schemas.microsoft.com/office/drawing/2014/main" xmlns="" id="{9ECB55FA-1F00-4E18-8D68-0E8094A9EF31}"/>
              </a:ext>
            </a:extLst>
          </p:cNvPr>
          <p:cNvSpPr/>
          <p:nvPr/>
        </p:nvSpPr>
        <p:spPr>
          <a:xfrm>
            <a:off x="436540" y="1948272"/>
            <a:ext cx="5183077" cy="3849023"/>
          </a:xfrm>
          <a:prstGeom prst="rect">
            <a:avLst/>
          </a:prstGeom>
          <a:solidFill>
            <a:srgbClr val="FFFFFF"/>
          </a:solidFill>
          <a:ln w="28575" cap="flat">
            <a:solidFill>
              <a:srgbClr val="A43757"/>
            </a:solidFill>
            <a:prstDash val="solid"/>
            <a:miter/>
          </a:ln>
        </p:spPr>
        <p:txBody>
          <a:bodyPr vert="horz" wrap="square" lIns="467999" tIns="45720" rIns="467999" bIns="45720" anchor="ctr" anchorCtr="0" compatLnSpc="1">
            <a:noAutofit/>
          </a:bodyPr>
          <a:lstStyle/>
          <a:p>
            <a:pPr marL="342900" indent="-342900" eaLnBrk="1"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sz="1600" kern="0" dirty="0">
                <a:solidFill>
                  <a:srgbClr val="6D6E71"/>
                </a:solidFill>
                <a:latin typeface="Arial"/>
              </a:rPr>
              <a:t>naruszają ustalenia planu gospodarowania wodami na obszarze dorzecza;</a:t>
            </a:r>
          </a:p>
          <a:p>
            <a:pPr marL="342900" indent="-342900" eaLnBrk="1"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sz="1600" kern="0" dirty="0">
                <a:solidFill>
                  <a:srgbClr val="6D6E71"/>
                </a:solidFill>
                <a:latin typeface="Arial"/>
              </a:rPr>
              <a:t>naruszają ustalenia planu zarządzania ryzykiem powodziowym;</a:t>
            </a:r>
          </a:p>
          <a:p>
            <a:pPr marL="342900" indent="-342900" eaLnBrk="1"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sz="1600" kern="0" dirty="0">
                <a:solidFill>
                  <a:srgbClr val="6D6E71"/>
                </a:solidFill>
                <a:latin typeface="Arial"/>
              </a:rPr>
              <a:t>stanowią zagrożenie dla ochrony zdrowia ludzi, środowiska i dóbr kultury wpisanych do rejestru zabytków;</a:t>
            </a:r>
          </a:p>
          <a:p>
            <a:pPr marL="342900" indent="-342900" eaLnBrk="1"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sz="1600" kern="0" dirty="0">
                <a:solidFill>
                  <a:srgbClr val="6D6E71"/>
                </a:solidFill>
                <a:latin typeface="Arial"/>
              </a:rPr>
              <a:t>naruszają funkcjonowanie infrastruktury krytycznej w rozumieniu przepisów ustawy z dnia 26 kwietnia 2007 r. o zarządzaniu kryzysowym;</a:t>
            </a:r>
          </a:p>
          <a:p>
            <a:pPr marL="342900" indent="-342900" eaLnBrk="1"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sz="1600" kern="0" dirty="0">
                <a:solidFill>
                  <a:srgbClr val="6D6E71"/>
                </a:solidFill>
                <a:latin typeface="Arial"/>
              </a:rPr>
              <a:t>utrudniają zarządzanie ryzykiem powodziowym.</a:t>
            </a:r>
            <a:endParaRPr lang="pl-PL" sz="1600" dirty="0">
              <a:solidFill>
                <a:srgbClr val="6D6E71"/>
              </a:solidFill>
              <a:latin typeface="Arial"/>
            </a:endParaRPr>
          </a:p>
        </p:txBody>
      </p:sp>
    </p:spTree>
    <p:extLst>
      <p:ext uri="{BB962C8B-B14F-4D97-AF65-F5344CB8AC3E}">
        <p14:creationId xmlns:p14="http://schemas.microsoft.com/office/powerpoint/2010/main" val="55397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0" grpId="0" animBg="1"/>
      <p:bldP spid="18"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42">
            <a:extLst>
              <a:ext uri="{FF2B5EF4-FFF2-40B4-BE49-F238E27FC236}">
                <a16:creationId xmlns="" xmlns:a16="http://schemas.microsoft.com/office/drawing/2014/main" id="{F3E256A4-21DB-4A05-BD2D-44151B35FF32}"/>
              </a:ext>
            </a:extLst>
          </p:cNvPr>
          <p:cNvPicPr>
            <a:picLocks noChangeAspect="1"/>
          </p:cNvPicPr>
          <p:nvPr/>
        </p:nvPicPr>
        <p:blipFill>
          <a:blip r:embed="rId3"/>
          <a:srcRect l="62353" r="1"/>
          <a:stretch>
            <a:fillRect/>
          </a:stretch>
        </p:blipFill>
        <p:spPr>
          <a:xfrm>
            <a:off x="7601800" y="1746"/>
            <a:ext cx="4588898" cy="6854506"/>
          </a:xfrm>
          <a:prstGeom prst="rect">
            <a:avLst/>
          </a:prstGeom>
          <a:noFill/>
          <a:ln cap="flat">
            <a:noFill/>
          </a:ln>
        </p:spPr>
      </p:pic>
      <p:sp>
        <p:nvSpPr>
          <p:cNvPr id="31" name="Prostokąt 38">
            <a:extLst>
              <a:ext uri="{FF2B5EF4-FFF2-40B4-BE49-F238E27FC236}">
                <a16:creationId xmlns="" xmlns:a16="http://schemas.microsoft.com/office/drawing/2014/main" id="{8A54A2D2-85D5-4D45-AC6C-AAA5871A018F}"/>
              </a:ext>
            </a:extLst>
          </p:cNvPr>
          <p:cNvSpPr/>
          <p:nvPr/>
        </p:nvSpPr>
        <p:spPr>
          <a:xfrm>
            <a:off x="0" y="5442857"/>
            <a:ext cx="12190698" cy="763056"/>
          </a:xfrm>
          <a:prstGeom prst="rect">
            <a:avLst/>
          </a:prstGeom>
          <a:solidFill>
            <a:srgbClr val="A43757"/>
          </a:solidFill>
          <a:ln w="12701" cap="flat">
            <a:solidFill>
              <a:srgbClr val="A43757"/>
            </a:solidFill>
            <a:prstDash val="solid"/>
            <a:miter/>
          </a:ln>
        </p:spPr>
        <p:txBody>
          <a:bodyPr vert="horz" wrap="square" lIns="287999" tIns="45720" rIns="91440" bIns="45720" anchor="ctr" anchorCtr="0" compatLnSpc="1">
            <a:noAutofit/>
          </a:bodyPr>
          <a:lstStyle/>
          <a:p>
            <a:pPr lvl="1" fontAlgn="auto" hangingPunct="1">
              <a:spcBef>
                <a:spcPts val="0"/>
              </a:spcBef>
              <a:spcAft>
                <a:spcPts val="0"/>
              </a:spcAft>
              <a:defRPr sz="1800" b="0" i="0" u="none" strike="noStrike" kern="0" cap="none" spc="0" baseline="0">
                <a:solidFill>
                  <a:srgbClr val="000000"/>
                </a:solidFill>
                <a:uFillTx/>
              </a:defRPr>
            </a:pPr>
            <a:r>
              <a:rPr lang="pl-PL" sz="2400" b="1" kern="0" dirty="0">
                <a:solidFill>
                  <a:prstClr val="white"/>
                </a:solidFill>
                <a:latin typeface="Arial" pitchFamily="34"/>
                <a:cs typeface="Arial" pitchFamily="34"/>
              </a:rPr>
              <a:t>Kontrola w gospodarce wodnej w kontekście ustawy Prawo wodne</a:t>
            </a:r>
            <a:endParaRPr lang="pl-PL" sz="2400" b="1" dirty="0">
              <a:solidFill>
                <a:prstClr val="white"/>
              </a:solidFill>
              <a:latin typeface="Arial" pitchFamily="34"/>
              <a:cs typeface="Arial" pitchFamily="34"/>
            </a:endParaRPr>
          </a:p>
        </p:txBody>
      </p:sp>
    </p:spTree>
    <p:extLst>
      <p:ext uri="{BB962C8B-B14F-4D97-AF65-F5344CB8AC3E}">
        <p14:creationId xmlns:p14="http://schemas.microsoft.com/office/powerpoint/2010/main" val="3945770210"/>
      </p:ext>
    </p:extLst>
  </p:cSld>
  <p:clrMapOvr>
    <a:masterClrMapping/>
  </p:clrMapOvr>
  <p:transition spd="slow">
    <p:push dir="u"/>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cstate="email">
            <a:extLst>
              <a:ext uri="{28A0092B-C50C-407E-A947-70E740481C1C}">
                <a14:useLocalDpi xmlns:a14="http://schemas.microsoft.com/office/drawing/2010/main" val="0"/>
              </a:ext>
            </a:extLst>
          </a:blip>
          <a:srcRect l="32209" t="12213" r="30075"/>
          <a:stretch/>
        </p:blipFill>
        <p:spPr>
          <a:xfrm>
            <a:off x="0" y="0"/>
            <a:ext cx="4419600" cy="6858000"/>
          </a:xfrm>
          <a:prstGeom prst="rect">
            <a:avLst/>
          </a:prstGeom>
        </p:spPr>
      </p:pic>
      <p:sp>
        <p:nvSpPr>
          <p:cNvPr id="6" name="Prostokąt 14">
            <a:extLst>
              <a:ext uri="{FF2B5EF4-FFF2-40B4-BE49-F238E27FC236}">
                <a16:creationId xmlns="" xmlns:a16="http://schemas.microsoft.com/office/drawing/2014/main" id="{DC2FBD08-5F90-42A1-9C91-D78136371E8F}"/>
              </a:ext>
            </a:extLst>
          </p:cNvPr>
          <p:cNvSpPr/>
          <p:nvPr/>
        </p:nvSpPr>
        <p:spPr>
          <a:xfrm>
            <a:off x="4676775" y="791378"/>
            <a:ext cx="7243301" cy="828101"/>
          </a:xfrm>
          <a:prstGeom prst="rect">
            <a:avLst/>
          </a:prstGeom>
          <a:solidFill>
            <a:srgbClr val="A43757"/>
          </a:solidFill>
          <a:ln w="28575" cap="flat">
            <a:solidFill>
              <a:srgbClr val="A43757"/>
            </a:solidFill>
            <a:prstDash val="solid"/>
            <a:miter/>
          </a:ln>
        </p:spPr>
        <p:txBody>
          <a:bodyPr vert="horz" wrap="square" lIns="180000" tIns="45720" rIns="180000" bIns="45720" anchor="ctr" anchorCtr="0" compatLnSpc="1">
            <a:noAutofit/>
          </a:bodyPr>
          <a:lstStyle/>
          <a:p>
            <a:pPr algn="ctr">
              <a:defRPr sz="1800" b="0" i="0" u="none" strike="noStrike" kern="0" cap="none" spc="0" baseline="0">
                <a:solidFill>
                  <a:srgbClr val="000000"/>
                </a:solidFill>
                <a:uFillTx/>
              </a:defRPr>
            </a:pPr>
            <a:r>
              <a:rPr lang="pl-PL" sz="2000" b="1" kern="0" dirty="0">
                <a:solidFill>
                  <a:prstClr val="white"/>
                </a:solidFill>
                <a:latin typeface="Arial"/>
              </a:rPr>
              <a:t>Kontrola gospodarowania wodami dotyczy:</a:t>
            </a:r>
            <a:endParaRPr lang="pl-PL" sz="1100" kern="0" dirty="0">
              <a:solidFill>
                <a:prstClr val="white"/>
              </a:solidFill>
              <a:latin typeface="Arial"/>
            </a:endParaRPr>
          </a:p>
        </p:txBody>
      </p:sp>
      <p:sp>
        <p:nvSpPr>
          <p:cNvPr id="8" name="Prostokąt 7">
            <a:extLst>
              <a:ext uri="{FF2B5EF4-FFF2-40B4-BE49-F238E27FC236}">
                <a16:creationId xmlns="" xmlns:a16="http://schemas.microsoft.com/office/drawing/2014/main" id="{2DC9990D-A768-4DCC-8703-70E242FAEE93}"/>
              </a:ext>
            </a:extLst>
          </p:cNvPr>
          <p:cNvSpPr/>
          <p:nvPr/>
        </p:nvSpPr>
        <p:spPr>
          <a:xfrm>
            <a:off x="4676775" y="1905001"/>
            <a:ext cx="7243301" cy="4438074"/>
          </a:xfrm>
          <a:prstGeom prst="rect">
            <a:avLst/>
          </a:prstGeom>
          <a:solidFill>
            <a:srgbClr val="FFFFFF"/>
          </a:solidFill>
          <a:ln w="28575" cap="flat">
            <a:solidFill>
              <a:srgbClr val="A43757"/>
            </a:solidFill>
            <a:prstDash val="solid"/>
            <a:miter/>
          </a:ln>
        </p:spPr>
        <p:txBody>
          <a:bodyPr vert="horz" wrap="square" lIns="180000" tIns="45720" rIns="216000" bIns="45720" anchor="ctr" anchorCtr="0" compatLnSpc="1">
            <a:noAutofit/>
          </a:bodyPr>
          <a:lstStyle/>
          <a:p>
            <a:pPr algn="just">
              <a:defRPr sz="1800" b="0" i="0" u="none" strike="noStrike" kern="0" cap="none" spc="0" baseline="0">
                <a:solidFill>
                  <a:srgbClr val="000000"/>
                </a:solidFill>
                <a:uFillTx/>
              </a:defRPr>
            </a:pPr>
            <a:r>
              <a:rPr lang="pl-PL" sz="1400" kern="0" dirty="0">
                <a:solidFill>
                  <a:srgbClr val="6D6E71"/>
                </a:solidFill>
                <a:latin typeface="Arial" panose="020B0604020202020204" pitchFamily="34" charset="0"/>
                <a:cs typeface="Arial" panose="020B0604020202020204" pitchFamily="34" charset="0"/>
              </a:rPr>
              <a:t>1) korzystania z wód;</a:t>
            </a:r>
          </a:p>
          <a:p>
            <a:pPr algn="just">
              <a:defRPr sz="1800" b="0" i="0" u="none" strike="noStrike" kern="0" cap="none" spc="0" baseline="0">
                <a:solidFill>
                  <a:srgbClr val="000000"/>
                </a:solidFill>
                <a:uFillTx/>
              </a:defRPr>
            </a:pPr>
            <a:r>
              <a:rPr lang="pl-PL" sz="1400" kern="0" dirty="0">
                <a:solidFill>
                  <a:srgbClr val="6D6E71"/>
                </a:solidFill>
                <a:latin typeface="Arial" panose="020B0604020202020204" pitchFamily="34" charset="0"/>
                <a:cs typeface="Arial" panose="020B0604020202020204" pitchFamily="34" charset="0"/>
              </a:rPr>
              <a:t>2) przestrzegania warunków ustalonych w decyzjach wydanych na podstawie ustawy;</a:t>
            </a:r>
          </a:p>
          <a:p>
            <a:pPr algn="just">
              <a:defRPr sz="1800" b="0" i="0" u="none" strike="noStrike" kern="0" cap="none" spc="0" baseline="0">
                <a:solidFill>
                  <a:srgbClr val="000000"/>
                </a:solidFill>
                <a:uFillTx/>
              </a:defRPr>
            </a:pPr>
            <a:r>
              <a:rPr lang="pl-PL" sz="1400" kern="0" dirty="0">
                <a:solidFill>
                  <a:srgbClr val="6D6E71"/>
                </a:solidFill>
                <a:latin typeface="Arial" panose="020B0604020202020204" pitchFamily="34" charset="0"/>
                <a:cs typeface="Arial" panose="020B0604020202020204" pitchFamily="34" charset="0"/>
              </a:rPr>
              <a:t>3) przestrzegania warunków ustalonych w pozwoleniach zintegrowanych;</a:t>
            </a:r>
          </a:p>
          <a:p>
            <a:pPr algn="just">
              <a:defRPr sz="1800" b="0" i="0" u="none" strike="noStrike" kern="0" cap="none" spc="0" baseline="0">
                <a:solidFill>
                  <a:srgbClr val="000000"/>
                </a:solidFill>
                <a:uFillTx/>
              </a:defRPr>
            </a:pPr>
            <a:r>
              <a:rPr lang="pl-PL" sz="1400" kern="0" dirty="0">
                <a:solidFill>
                  <a:srgbClr val="6D6E71"/>
                </a:solidFill>
                <a:latin typeface="Arial" panose="020B0604020202020204" pitchFamily="34" charset="0"/>
                <a:cs typeface="Arial" panose="020B0604020202020204" pitchFamily="34" charset="0"/>
              </a:rPr>
              <a:t>4) wykonywania urządzeń wodnych;</a:t>
            </a:r>
          </a:p>
          <a:p>
            <a:pPr algn="just">
              <a:defRPr sz="1800" b="0" i="0" u="none" strike="noStrike" kern="0" cap="none" spc="0" baseline="0">
                <a:solidFill>
                  <a:srgbClr val="000000"/>
                </a:solidFill>
                <a:uFillTx/>
              </a:defRPr>
            </a:pPr>
            <a:r>
              <a:rPr lang="pl-PL" sz="1400" kern="0" dirty="0">
                <a:solidFill>
                  <a:srgbClr val="6D6E71"/>
                </a:solidFill>
                <a:latin typeface="Arial" panose="020B0604020202020204" pitchFamily="34" charset="0"/>
                <a:cs typeface="Arial" panose="020B0604020202020204" pitchFamily="34" charset="0"/>
              </a:rPr>
              <a:t>5) utrzymywania wód oraz urządzeń wodnych;</a:t>
            </a:r>
          </a:p>
          <a:p>
            <a:pPr algn="just">
              <a:defRPr sz="1800" b="0" i="0" u="none" strike="noStrike" kern="0" cap="none" spc="0" baseline="0">
                <a:solidFill>
                  <a:srgbClr val="000000"/>
                </a:solidFill>
                <a:uFillTx/>
              </a:defRPr>
            </a:pPr>
            <a:r>
              <a:rPr lang="pl-PL" sz="1400" kern="0" dirty="0">
                <a:solidFill>
                  <a:srgbClr val="6D6E71"/>
                </a:solidFill>
                <a:latin typeface="Arial" panose="020B0604020202020204" pitchFamily="34" charset="0"/>
                <a:cs typeface="Arial" panose="020B0604020202020204" pitchFamily="34" charset="0"/>
              </a:rPr>
              <a:t>6) przestrzegania nałożonych na właścicieli gruntów obowiązków oraz ograniczeń;</a:t>
            </a:r>
          </a:p>
          <a:p>
            <a:pPr algn="just">
              <a:defRPr sz="1800" b="0" i="0" u="none" strike="noStrike" kern="0" cap="none" spc="0" baseline="0">
                <a:solidFill>
                  <a:srgbClr val="000000"/>
                </a:solidFill>
                <a:uFillTx/>
              </a:defRPr>
            </a:pPr>
            <a:r>
              <a:rPr lang="pl-PL" sz="1400" kern="0" dirty="0">
                <a:solidFill>
                  <a:srgbClr val="6D6E71"/>
                </a:solidFill>
                <a:latin typeface="Arial" panose="020B0604020202020204" pitchFamily="34" charset="0"/>
                <a:cs typeface="Arial" panose="020B0604020202020204" pitchFamily="34" charset="0"/>
              </a:rPr>
              <a:t>7) przestrzegania warunków obowiązujących w strefach ochronnych i obszarach ochronnych;</a:t>
            </a:r>
          </a:p>
          <a:p>
            <a:pPr algn="just">
              <a:defRPr sz="1800" b="0" i="0" u="none" strike="noStrike" kern="0" cap="none" spc="0" baseline="0">
                <a:solidFill>
                  <a:srgbClr val="000000"/>
                </a:solidFill>
                <a:uFillTx/>
              </a:defRPr>
            </a:pPr>
            <a:r>
              <a:rPr lang="pl-PL" sz="1400" kern="0" dirty="0">
                <a:solidFill>
                  <a:srgbClr val="6D6E71"/>
                </a:solidFill>
                <a:latin typeface="Arial" panose="020B0604020202020204" pitchFamily="34" charset="0"/>
                <a:cs typeface="Arial" panose="020B0604020202020204" pitchFamily="34" charset="0"/>
              </a:rPr>
              <a:t>8) stanu jakości wody ujmowanej do zaopatrzenia ludności w wodę przeznaczoną do spożycia przez ludzi oraz wody w kąpieliskach i miejscu okazjonalnie wykorzystywanym do kąpieli;</a:t>
            </a:r>
          </a:p>
          <a:p>
            <a:pPr algn="just">
              <a:defRPr sz="1800" b="0" i="0" u="none" strike="noStrike" kern="0" cap="none" spc="0" baseline="0">
                <a:solidFill>
                  <a:srgbClr val="000000"/>
                </a:solidFill>
                <a:uFillTx/>
              </a:defRPr>
            </a:pPr>
            <a:r>
              <a:rPr lang="pl-PL" sz="1400" kern="0" dirty="0">
                <a:solidFill>
                  <a:srgbClr val="6D6E71"/>
                </a:solidFill>
                <a:latin typeface="Arial" panose="020B0604020202020204" pitchFamily="34" charset="0"/>
                <a:cs typeface="Arial" panose="020B0604020202020204" pitchFamily="34" charset="0"/>
              </a:rPr>
              <a:t>9) przestrzegania warunków obowiązujących na wałach przeciwpowodziowych oraz na obszarach szczególnego zagrożenia powodzią;</a:t>
            </a:r>
          </a:p>
          <a:p>
            <a:pPr algn="just">
              <a:defRPr sz="1800" b="0" i="0" u="none" strike="noStrike" kern="0" cap="none" spc="0" baseline="0">
                <a:solidFill>
                  <a:srgbClr val="000000"/>
                </a:solidFill>
                <a:uFillTx/>
              </a:defRPr>
            </a:pPr>
            <a:r>
              <a:rPr lang="pl-PL" sz="1400" kern="0" dirty="0">
                <a:solidFill>
                  <a:srgbClr val="6D6E71"/>
                </a:solidFill>
                <a:latin typeface="Arial" panose="020B0604020202020204" pitchFamily="34" charset="0"/>
                <a:cs typeface="Arial" panose="020B0604020202020204" pitchFamily="34" charset="0"/>
              </a:rPr>
              <a:t>10) stanu zabezpieczenia przed powodzią oraz przebiegu usuwania skutków powodzi związanych z utrzymaniem wód oraz urządzeń wodnych;</a:t>
            </a:r>
          </a:p>
          <a:p>
            <a:pPr algn="just">
              <a:defRPr sz="1800" b="0" i="0" u="none" strike="noStrike" kern="0" cap="none" spc="0" baseline="0">
                <a:solidFill>
                  <a:srgbClr val="000000"/>
                </a:solidFill>
                <a:uFillTx/>
              </a:defRPr>
            </a:pPr>
            <a:r>
              <a:rPr lang="pl-PL" sz="1400" kern="0" dirty="0">
                <a:solidFill>
                  <a:srgbClr val="6D6E71"/>
                </a:solidFill>
                <a:latin typeface="Arial" panose="020B0604020202020204" pitchFamily="34" charset="0"/>
                <a:cs typeface="Arial" panose="020B0604020202020204" pitchFamily="34" charset="0"/>
              </a:rPr>
              <a:t>11) ustawiania i utrzymywania stałych urządzeń pomiarowych na brzegach i w wodach;</a:t>
            </a:r>
          </a:p>
          <a:p>
            <a:pPr algn="just">
              <a:defRPr sz="1800" b="0" i="0" u="none" strike="noStrike" kern="0" cap="none" spc="0" baseline="0">
                <a:solidFill>
                  <a:srgbClr val="000000"/>
                </a:solidFill>
                <a:uFillTx/>
              </a:defRPr>
            </a:pPr>
            <a:r>
              <a:rPr lang="pl-PL" sz="1400" kern="0" dirty="0">
                <a:solidFill>
                  <a:srgbClr val="6D6E71"/>
                </a:solidFill>
                <a:latin typeface="Arial" panose="020B0604020202020204" pitchFamily="34" charset="0"/>
                <a:cs typeface="Arial" panose="020B0604020202020204" pitchFamily="34" charset="0"/>
              </a:rPr>
              <a:t>12) wykonywania w pobliżu urządzeń wodnych robót lub czynności, które mogą zagrażać tym urządzeniom lub spowodować ich uszkodzenie;</a:t>
            </a:r>
          </a:p>
          <a:p>
            <a:pPr algn="just">
              <a:defRPr sz="1800" b="0" i="0" u="none" strike="noStrike" kern="0" cap="none" spc="0" baseline="0">
                <a:solidFill>
                  <a:srgbClr val="000000"/>
                </a:solidFill>
                <a:uFillTx/>
              </a:defRPr>
            </a:pPr>
            <a:r>
              <a:rPr lang="pl-PL" sz="1400" kern="0" dirty="0">
                <a:solidFill>
                  <a:srgbClr val="6D6E71"/>
                </a:solidFill>
                <a:latin typeface="Arial" panose="020B0604020202020204" pitchFamily="34" charset="0"/>
                <a:cs typeface="Arial" panose="020B0604020202020204" pitchFamily="34" charset="0"/>
              </a:rPr>
              <a:t>13) usuwania szkód związanych z ruchem zakładu górniczego w zakresie gospodarki wodnej.</a:t>
            </a:r>
            <a:endParaRPr lang="pl-PL" sz="1400" b="1" kern="0" dirty="0">
              <a:solidFill>
                <a:srgbClr val="A43757"/>
              </a:solidFill>
              <a:latin typeface="Arial" panose="020B0604020202020204" pitchFamily="34" charset="0"/>
              <a:cs typeface="Arial" panose="020B0604020202020204" pitchFamily="34" charset="0"/>
            </a:endParaRPr>
          </a:p>
        </p:txBody>
      </p:sp>
      <p:sp>
        <p:nvSpPr>
          <p:cNvPr id="7" name="Prostokąt 21">
            <a:extLst>
              <a:ext uri="{FF2B5EF4-FFF2-40B4-BE49-F238E27FC236}">
                <a16:creationId xmlns="" xmlns:a16="http://schemas.microsoft.com/office/drawing/2014/main" id="{D32B19B0-E2ED-42B3-BF51-B76FADDC6BB5}"/>
              </a:ext>
            </a:extLst>
          </p:cNvPr>
          <p:cNvSpPr/>
          <p:nvPr/>
        </p:nvSpPr>
        <p:spPr>
          <a:xfrm>
            <a:off x="10388907" y="6237842"/>
            <a:ext cx="1803093" cy="390755"/>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1600" b="1" dirty="0">
                <a:solidFill>
                  <a:srgbClr val="FFFFFF"/>
                </a:solidFill>
                <a:latin typeface="Arial"/>
              </a:rPr>
              <a:t>Art. 334 nPW</a:t>
            </a:r>
          </a:p>
        </p:txBody>
      </p:sp>
    </p:spTree>
    <p:extLst>
      <p:ext uri="{BB962C8B-B14F-4D97-AF65-F5344CB8AC3E}">
        <p14:creationId xmlns:p14="http://schemas.microsoft.com/office/powerpoint/2010/main" val="364845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7">
            <a:extLst>
              <a:ext uri="{FF2B5EF4-FFF2-40B4-BE49-F238E27FC236}">
                <a16:creationId xmlns="" xmlns:a16="http://schemas.microsoft.com/office/drawing/2014/main" id="{F158C7C7-626D-4EA4-B31D-E55CEF575397}"/>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r="18262"/>
          <a:stretch/>
        </p:blipFill>
        <p:spPr>
          <a:xfrm>
            <a:off x="-5261973" y="0"/>
            <a:ext cx="8408449" cy="6858000"/>
          </a:xfrm>
          <a:prstGeom prst="rect">
            <a:avLst/>
          </a:prstGeom>
          <a:noFill/>
          <a:ln cap="flat">
            <a:noFill/>
          </a:ln>
        </p:spPr>
      </p:pic>
      <p:sp>
        <p:nvSpPr>
          <p:cNvPr id="5" name="Prostokąt 14">
            <a:extLst>
              <a:ext uri="{FF2B5EF4-FFF2-40B4-BE49-F238E27FC236}">
                <a16:creationId xmlns="" xmlns:a16="http://schemas.microsoft.com/office/drawing/2014/main" id="{25D99A98-A54C-4DBD-8269-B336877FA4FE}"/>
              </a:ext>
            </a:extLst>
          </p:cNvPr>
          <p:cNvSpPr/>
          <p:nvPr/>
        </p:nvSpPr>
        <p:spPr>
          <a:xfrm>
            <a:off x="3475064" y="1453025"/>
            <a:ext cx="8408449" cy="4100049"/>
          </a:xfrm>
          <a:prstGeom prst="rect">
            <a:avLst/>
          </a:prstGeom>
          <a:solidFill>
            <a:srgbClr val="FFFFFF">
              <a:alpha val="83137"/>
            </a:srgbClr>
          </a:solidFill>
          <a:ln w="28575" cap="flat">
            <a:solidFill>
              <a:srgbClr val="A43757"/>
            </a:solidFill>
            <a:prstDash val="solid"/>
            <a:miter/>
          </a:ln>
        </p:spPr>
        <p:txBody>
          <a:bodyPr vert="horz" wrap="square" lIns="288000" tIns="45720" rIns="288000" bIns="45720" anchor="ctr" anchorCtr="0" compatLnSpc="1">
            <a:noAutofit/>
          </a:bodyPr>
          <a:lstStyle/>
          <a:p>
            <a:pPr algn="just">
              <a:defRPr sz="1800" b="0" i="0" u="none" strike="noStrike" kern="0" cap="none" spc="0" baseline="0">
                <a:solidFill>
                  <a:srgbClr val="000000"/>
                </a:solidFill>
                <a:uFillTx/>
              </a:defRPr>
            </a:pPr>
            <a:r>
              <a:rPr lang="pl-PL" sz="2800" kern="0" dirty="0">
                <a:solidFill>
                  <a:srgbClr val="6D6E71"/>
                </a:solidFill>
                <a:latin typeface="Arial"/>
              </a:rPr>
              <a:t>1. Kontrolę gospodarowania wodami wykonują:</a:t>
            </a:r>
          </a:p>
          <a:p>
            <a:pPr algn="just">
              <a:defRPr sz="1800" b="0" i="0" u="none" strike="noStrike" kern="0" cap="none" spc="0" baseline="0">
                <a:solidFill>
                  <a:srgbClr val="000000"/>
                </a:solidFill>
                <a:uFillTx/>
              </a:defRPr>
            </a:pPr>
            <a:r>
              <a:rPr lang="pl-PL" sz="2800" kern="0" dirty="0">
                <a:solidFill>
                  <a:srgbClr val="6D6E71"/>
                </a:solidFill>
                <a:latin typeface="Arial"/>
              </a:rPr>
              <a:t>1) </a:t>
            </a:r>
            <a:r>
              <a:rPr lang="pl-PL" sz="2800" b="1" kern="0" dirty="0">
                <a:solidFill>
                  <a:srgbClr val="6D6E71"/>
                </a:solidFill>
                <a:latin typeface="Arial"/>
              </a:rPr>
              <a:t>Wody Polskie </a:t>
            </a:r>
            <a:r>
              <a:rPr lang="pl-PL" sz="2800" kern="0" dirty="0">
                <a:solidFill>
                  <a:srgbClr val="6D6E71"/>
                </a:solidFill>
                <a:latin typeface="Arial"/>
              </a:rPr>
              <a:t>- w zakresie określonym w art. 334 pkt 1-7 oraz 9-13,</a:t>
            </a:r>
          </a:p>
          <a:p>
            <a:pPr algn="just">
              <a:defRPr sz="1800" b="0" i="0" u="none" strike="noStrike" kern="0" cap="none" spc="0" baseline="0">
                <a:solidFill>
                  <a:srgbClr val="000000"/>
                </a:solidFill>
                <a:uFillTx/>
              </a:defRPr>
            </a:pPr>
            <a:r>
              <a:rPr lang="pl-PL" sz="2800" kern="0" dirty="0">
                <a:solidFill>
                  <a:srgbClr val="6D6E71"/>
                </a:solidFill>
                <a:latin typeface="Arial"/>
              </a:rPr>
              <a:t>2) </a:t>
            </a:r>
            <a:r>
              <a:rPr lang="pl-PL" sz="2800" b="1" kern="0" dirty="0">
                <a:solidFill>
                  <a:srgbClr val="6D6E71"/>
                </a:solidFill>
                <a:latin typeface="Arial"/>
              </a:rPr>
              <a:t>dyrektorzy urzędów morskich </a:t>
            </a:r>
            <a:r>
              <a:rPr lang="pl-PL" sz="2800" kern="0" dirty="0">
                <a:solidFill>
                  <a:srgbClr val="6D6E71"/>
                </a:solidFill>
                <a:latin typeface="Arial"/>
              </a:rPr>
              <a:t>- w zakresie określonym w art. 334 pkt 6 w odniesieniu do pasa technicznego</a:t>
            </a:r>
          </a:p>
          <a:p>
            <a:pPr algn="just">
              <a:defRPr sz="1800" b="0" i="0" u="none" strike="noStrike" kern="0" cap="none" spc="0" baseline="0">
                <a:solidFill>
                  <a:srgbClr val="000000"/>
                </a:solidFill>
                <a:uFillTx/>
              </a:defRPr>
            </a:pPr>
            <a:r>
              <a:rPr lang="pl-PL" sz="2800" kern="0" dirty="0">
                <a:solidFill>
                  <a:srgbClr val="6D6E71"/>
                </a:solidFill>
                <a:latin typeface="Arial"/>
              </a:rPr>
              <a:t>- zwani dalej "organami wykonującymi kontrolę".</a:t>
            </a:r>
          </a:p>
        </p:txBody>
      </p:sp>
      <p:sp>
        <p:nvSpPr>
          <p:cNvPr id="9" name="Prostokąt 14">
            <a:extLst>
              <a:ext uri="{FF2B5EF4-FFF2-40B4-BE49-F238E27FC236}">
                <a16:creationId xmlns="" xmlns:a16="http://schemas.microsoft.com/office/drawing/2014/main" id="{0E265284-71C4-4F20-AC56-A05616D805AF}"/>
              </a:ext>
            </a:extLst>
          </p:cNvPr>
          <p:cNvSpPr/>
          <p:nvPr/>
        </p:nvSpPr>
        <p:spPr>
          <a:xfrm>
            <a:off x="3475064" y="381695"/>
            <a:ext cx="8408449" cy="828101"/>
          </a:xfrm>
          <a:prstGeom prst="rect">
            <a:avLst/>
          </a:prstGeom>
          <a:solidFill>
            <a:srgbClr val="A43757"/>
          </a:solidFill>
          <a:ln w="28575" cap="flat">
            <a:solidFill>
              <a:srgbClr val="A43757"/>
            </a:solidFill>
            <a:prstDash val="solid"/>
            <a:miter/>
          </a:ln>
        </p:spPr>
        <p:txBody>
          <a:bodyPr vert="horz" wrap="square" lIns="180000" tIns="45720" rIns="180000" bIns="45720" anchor="ctr" anchorCtr="0" compatLnSpc="1">
            <a:noAutofit/>
          </a:bodyPr>
          <a:lstStyle/>
          <a:p>
            <a:pPr algn="ctr">
              <a:defRPr sz="1800" b="0" i="0" u="none" strike="noStrike" kern="0" cap="none" spc="0" baseline="0">
                <a:solidFill>
                  <a:srgbClr val="000000"/>
                </a:solidFill>
                <a:uFillTx/>
              </a:defRPr>
            </a:pPr>
            <a:r>
              <a:rPr lang="pl-PL" sz="2000" kern="0" dirty="0">
                <a:solidFill>
                  <a:prstClr val="white"/>
                </a:solidFill>
                <a:latin typeface="Arial"/>
              </a:rPr>
              <a:t>PODMIOTY WYKONUJĄCY KONTROLĘ</a:t>
            </a:r>
            <a:endParaRPr lang="pl-PL" sz="1100" kern="0" dirty="0">
              <a:solidFill>
                <a:prstClr val="white"/>
              </a:solidFill>
              <a:latin typeface="Arial"/>
            </a:endParaRPr>
          </a:p>
        </p:txBody>
      </p:sp>
      <p:sp>
        <p:nvSpPr>
          <p:cNvPr id="10" name="Prostokąt 21">
            <a:extLst>
              <a:ext uri="{FF2B5EF4-FFF2-40B4-BE49-F238E27FC236}">
                <a16:creationId xmlns="" xmlns:a16="http://schemas.microsoft.com/office/drawing/2014/main" id="{CACFD8E6-BB01-4990-B12D-A9CF355EFB31}"/>
              </a:ext>
            </a:extLst>
          </p:cNvPr>
          <p:cNvSpPr/>
          <p:nvPr/>
        </p:nvSpPr>
        <p:spPr>
          <a:xfrm>
            <a:off x="10388906" y="6343075"/>
            <a:ext cx="1803093" cy="390755"/>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1600" b="1" dirty="0">
                <a:solidFill>
                  <a:srgbClr val="FFFFFF"/>
                </a:solidFill>
                <a:latin typeface="Arial"/>
              </a:rPr>
              <a:t>Art. 335</a:t>
            </a:r>
            <a:r>
              <a:rPr lang="pl-PL" sz="1600" b="1" kern="0" dirty="0">
                <a:solidFill>
                  <a:srgbClr val="FFFFFF"/>
                </a:solidFill>
                <a:latin typeface="Arial"/>
              </a:rPr>
              <a:t> nPW</a:t>
            </a:r>
            <a:endParaRPr lang="pl-PL" sz="1600" b="1" dirty="0">
              <a:solidFill>
                <a:srgbClr val="FFFFFF"/>
              </a:solidFill>
              <a:latin typeface="Arial"/>
            </a:endParaRPr>
          </a:p>
        </p:txBody>
      </p:sp>
    </p:spTree>
    <p:extLst>
      <p:ext uri="{BB962C8B-B14F-4D97-AF65-F5344CB8AC3E}">
        <p14:creationId xmlns:p14="http://schemas.microsoft.com/office/powerpoint/2010/main" val="13036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Obraz 31">
            <a:extLst>
              <a:ext uri="{FF2B5EF4-FFF2-40B4-BE49-F238E27FC236}">
                <a16:creationId xmlns="" xmlns:a16="http://schemas.microsoft.com/office/drawing/2014/main" id="{BA735EC3-09B1-49FD-9BBC-B88A6816CC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rostokąt 14">
            <a:extLst>
              <a:ext uri="{FF2B5EF4-FFF2-40B4-BE49-F238E27FC236}">
                <a16:creationId xmlns="" xmlns:a16="http://schemas.microsoft.com/office/drawing/2014/main" id="{B5E35D0B-108E-4539-9BCA-468E0895D525}"/>
              </a:ext>
            </a:extLst>
          </p:cNvPr>
          <p:cNvSpPr/>
          <p:nvPr/>
        </p:nvSpPr>
        <p:spPr>
          <a:xfrm>
            <a:off x="3421063" y="2506663"/>
            <a:ext cx="4830762" cy="2182812"/>
          </a:xfrm>
          <a:prstGeom prst="rect">
            <a:avLst/>
          </a:prstGeom>
          <a:solidFill>
            <a:srgbClr val="FFFFFF">
              <a:alpha val="81961"/>
            </a:srgbClr>
          </a:solidFill>
          <a:ln w="76196" cap="flat">
            <a:solidFill>
              <a:srgbClr val="FFFFFF"/>
            </a:solidFill>
            <a:prstDash val="solid"/>
            <a:miter/>
          </a:ln>
        </p:spPr>
        <p:txBody>
          <a:bodyPr lIns="143999" rIns="143999"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pl-PL" sz="2400" kern="0" dirty="0">
                <a:solidFill>
                  <a:srgbClr val="6D6E71"/>
                </a:solidFill>
                <a:latin typeface="Arial"/>
              </a:rPr>
              <a:t>KOMPETENCJE I ZADANIA </a:t>
            </a:r>
          </a:p>
          <a:p>
            <a:pPr algn="ctr" eaLnBrk="1" fontAlgn="auto" hangingPunct="1">
              <a:spcBef>
                <a:spcPts val="0"/>
              </a:spcBef>
              <a:spcAft>
                <a:spcPts val="0"/>
              </a:spcAft>
              <a:defRPr sz="1800" b="0" i="0" u="none" strike="noStrike" kern="0" cap="none" spc="0" baseline="0">
                <a:solidFill>
                  <a:srgbClr val="000000"/>
                </a:solidFill>
                <a:uFillTx/>
              </a:defRPr>
            </a:pPr>
            <a:endParaRPr lang="pl-PL" sz="2400" b="1" kern="0" dirty="0">
              <a:solidFill>
                <a:srgbClr val="6D6E71"/>
              </a:solidFill>
              <a:latin typeface="Arial"/>
            </a:endParaRPr>
          </a:p>
          <a:p>
            <a:pPr algn="ctr" eaLnBrk="1" fontAlgn="auto" hangingPunct="1">
              <a:spcBef>
                <a:spcPts val="0"/>
              </a:spcBef>
              <a:spcAft>
                <a:spcPts val="0"/>
              </a:spcAft>
              <a:defRPr sz="1800" b="0" i="0" u="none" strike="noStrike" kern="0" cap="none" spc="0" baseline="0">
                <a:solidFill>
                  <a:srgbClr val="000000"/>
                </a:solidFill>
                <a:uFillTx/>
              </a:defRPr>
            </a:pPr>
            <a:r>
              <a:rPr lang="pl-PL" sz="2800" b="1" kern="0" dirty="0">
                <a:solidFill>
                  <a:srgbClr val="6D6E71"/>
                </a:solidFill>
                <a:latin typeface="Arial"/>
              </a:rPr>
              <a:t>PGW WODY POLSKIE</a:t>
            </a:r>
            <a:endParaRPr lang="pl-PL" sz="1400" b="1" kern="0" dirty="0">
              <a:solidFill>
                <a:srgbClr val="6D6E71"/>
              </a:solidFill>
              <a:latin typeface="Arial"/>
            </a:endParaRPr>
          </a:p>
        </p:txBody>
      </p:sp>
      <p:cxnSp>
        <p:nvCxnSpPr>
          <p:cNvPr id="125956" name="Łącznik prosty 2">
            <a:extLst>
              <a:ext uri="{FF2B5EF4-FFF2-40B4-BE49-F238E27FC236}">
                <a16:creationId xmlns="" xmlns:a16="http://schemas.microsoft.com/office/drawing/2014/main" id="{98740D9C-BA67-431C-83EC-4060D4B9F2B4}"/>
              </a:ext>
            </a:extLst>
          </p:cNvPr>
          <p:cNvCxnSpPr>
            <a:cxnSpLocks noChangeShapeType="1"/>
          </p:cNvCxnSpPr>
          <p:nvPr/>
        </p:nvCxnSpPr>
        <p:spPr bwMode="auto">
          <a:xfrm>
            <a:off x="3998913" y="3536950"/>
            <a:ext cx="3905250" cy="0"/>
          </a:xfrm>
          <a:prstGeom prst="straightConnector1">
            <a:avLst/>
          </a:prstGeom>
          <a:noFill/>
          <a:ln w="38103">
            <a:solidFill>
              <a:srgbClr val="6D6E71"/>
            </a:solidFill>
            <a:miter lim="800000"/>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54977388"/>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7">
            <a:extLst>
              <a:ext uri="{FF2B5EF4-FFF2-40B4-BE49-F238E27FC236}">
                <a16:creationId xmlns="" xmlns:a16="http://schemas.microsoft.com/office/drawing/2014/main" id="{F158C7C7-626D-4EA4-B31D-E55CEF575397}"/>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r="18262"/>
          <a:stretch/>
        </p:blipFill>
        <p:spPr>
          <a:xfrm>
            <a:off x="-5261973" y="0"/>
            <a:ext cx="8408449" cy="6858000"/>
          </a:xfrm>
          <a:prstGeom prst="rect">
            <a:avLst/>
          </a:prstGeom>
          <a:noFill/>
          <a:ln cap="flat">
            <a:noFill/>
          </a:ln>
        </p:spPr>
      </p:pic>
      <p:sp>
        <p:nvSpPr>
          <p:cNvPr id="9" name="Prostokąt 14">
            <a:extLst>
              <a:ext uri="{FF2B5EF4-FFF2-40B4-BE49-F238E27FC236}">
                <a16:creationId xmlns="" xmlns:a16="http://schemas.microsoft.com/office/drawing/2014/main" id="{0E265284-71C4-4F20-AC56-A05616D805AF}"/>
              </a:ext>
            </a:extLst>
          </p:cNvPr>
          <p:cNvSpPr/>
          <p:nvPr/>
        </p:nvSpPr>
        <p:spPr>
          <a:xfrm>
            <a:off x="3475064" y="381695"/>
            <a:ext cx="8408449" cy="828101"/>
          </a:xfrm>
          <a:prstGeom prst="rect">
            <a:avLst/>
          </a:prstGeom>
          <a:solidFill>
            <a:srgbClr val="A43757"/>
          </a:solidFill>
          <a:ln w="28575" cap="flat">
            <a:solidFill>
              <a:srgbClr val="A43757"/>
            </a:solidFill>
            <a:prstDash val="solid"/>
            <a:miter/>
          </a:ln>
        </p:spPr>
        <p:txBody>
          <a:bodyPr vert="horz" wrap="square" lIns="180000" tIns="45720" rIns="180000" bIns="45720" anchor="ctr" anchorCtr="0" compatLnSpc="1">
            <a:noAutofit/>
          </a:bodyPr>
          <a:lstStyle/>
          <a:p>
            <a:pPr algn="ctr">
              <a:defRPr sz="1800" b="0" i="0" u="none" strike="noStrike" kern="0" cap="none" spc="0" baseline="0">
                <a:solidFill>
                  <a:srgbClr val="000000"/>
                </a:solidFill>
                <a:uFillTx/>
              </a:defRPr>
            </a:pPr>
            <a:r>
              <a:rPr lang="pl-PL" sz="2000" kern="0" dirty="0">
                <a:solidFill>
                  <a:prstClr val="white"/>
                </a:solidFill>
                <a:latin typeface="Arial"/>
              </a:rPr>
              <a:t>PODMIOTY WYKONUJĄCY KONTROLĘ</a:t>
            </a:r>
            <a:endParaRPr lang="pl-PL" sz="1100" kern="0" dirty="0">
              <a:solidFill>
                <a:prstClr val="white"/>
              </a:solidFill>
              <a:latin typeface="Arial"/>
            </a:endParaRPr>
          </a:p>
        </p:txBody>
      </p:sp>
      <p:sp>
        <p:nvSpPr>
          <p:cNvPr id="6" name="Prostokąt 14">
            <a:extLst>
              <a:ext uri="{FF2B5EF4-FFF2-40B4-BE49-F238E27FC236}">
                <a16:creationId xmlns="" xmlns:a16="http://schemas.microsoft.com/office/drawing/2014/main" id="{772B94CA-79D9-4723-B552-70DD4CCE89A9}"/>
              </a:ext>
            </a:extLst>
          </p:cNvPr>
          <p:cNvSpPr/>
          <p:nvPr/>
        </p:nvSpPr>
        <p:spPr>
          <a:xfrm>
            <a:off x="3475063" y="1209796"/>
            <a:ext cx="8408449" cy="5133279"/>
          </a:xfrm>
          <a:prstGeom prst="rect">
            <a:avLst/>
          </a:prstGeom>
          <a:solidFill>
            <a:srgbClr val="FFFFFF">
              <a:alpha val="83137"/>
            </a:srgbClr>
          </a:solidFill>
          <a:ln w="28575" cap="flat">
            <a:solidFill>
              <a:srgbClr val="A43757"/>
            </a:solidFill>
            <a:prstDash val="solid"/>
            <a:miter/>
          </a:ln>
        </p:spPr>
        <p:txBody>
          <a:bodyPr vert="horz" wrap="square" lIns="288000" tIns="45720" rIns="288000" bIns="45720" anchor="ctr" anchorCtr="0" compatLnSpc="1">
            <a:noAutofit/>
          </a:bodyPr>
          <a:lstStyle/>
          <a:p>
            <a:pPr algn="just">
              <a:defRPr sz="1800" b="0" i="0" u="none" strike="noStrike" kern="0" cap="none" spc="0" baseline="0">
                <a:solidFill>
                  <a:srgbClr val="000000"/>
                </a:solidFill>
                <a:uFillTx/>
              </a:defRPr>
            </a:pPr>
            <a:r>
              <a:rPr lang="pl-PL" kern="0" dirty="0">
                <a:solidFill>
                  <a:srgbClr val="6D6E71"/>
                </a:solidFill>
                <a:latin typeface="Arial"/>
              </a:rPr>
              <a:t>2. Kontrolę gospodarowania wodami w zakresie określonym w art. 334 pkt 1-7 oraz 9-13 w stosunku do Wód Polskich - </a:t>
            </a:r>
            <a:r>
              <a:rPr lang="pl-PL" b="1" kern="0" dirty="0">
                <a:solidFill>
                  <a:srgbClr val="A43757"/>
                </a:solidFill>
                <a:latin typeface="Arial"/>
              </a:rPr>
              <a:t>wykonuje minister właściwy do spraw gospodarki wodnej.</a:t>
            </a:r>
          </a:p>
          <a:p>
            <a:pPr algn="just">
              <a:defRPr sz="1800" b="0" i="0" u="none" strike="noStrike" kern="0" cap="none" spc="0" baseline="0">
                <a:solidFill>
                  <a:srgbClr val="000000"/>
                </a:solidFill>
                <a:uFillTx/>
              </a:defRPr>
            </a:pPr>
            <a:r>
              <a:rPr lang="pl-PL" kern="0" dirty="0">
                <a:solidFill>
                  <a:srgbClr val="6D6E71"/>
                </a:solidFill>
                <a:latin typeface="Arial"/>
              </a:rPr>
              <a:t>3. Pracownicy urzędu zapewniającego obsługę ministra właściwego do spraw gospodarki wodnej, Wód Polskich oraz urzędów morskich wykonują kontrolę gospodarowania wodami na podstawie upoważnień udzielonych odpowiednio przez organy wykonujące kontrolę.</a:t>
            </a:r>
          </a:p>
          <a:p>
            <a:pPr algn="just">
              <a:defRPr sz="1800" b="0" i="0" u="none" strike="noStrike" kern="0" cap="none" spc="0" baseline="0">
                <a:solidFill>
                  <a:srgbClr val="000000"/>
                </a:solidFill>
                <a:uFillTx/>
              </a:defRPr>
            </a:pPr>
            <a:r>
              <a:rPr lang="pl-PL" kern="0" dirty="0">
                <a:solidFill>
                  <a:srgbClr val="6D6E71"/>
                </a:solidFill>
                <a:latin typeface="Arial"/>
              </a:rPr>
              <a:t>4. Kontrolę gospodarowania wodami w zakresie określonym w art. 334 pkt 8 wykonuje Państwowa Inspekcja Sanitarna.</a:t>
            </a:r>
          </a:p>
          <a:p>
            <a:pPr algn="just">
              <a:defRPr sz="1800" b="0" i="0" u="none" strike="noStrike" kern="0" cap="none" spc="0" baseline="0">
                <a:solidFill>
                  <a:srgbClr val="000000"/>
                </a:solidFill>
                <a:uFillTx/>
              </a:defRPr>
            </a:pPr>
            <a:r>
              <a:rPr lang="pl-PL" kern="0" dirty="0" smtClean="0">
                <a:solidFill>
                  <a:srgbClr val="6D6E71"/>
                </a:solidFill>
                <a:latin typeface="Arial"/>
              </a:rPr>
              <a:t>5. Kontrolę </a:t>
            </a:r>
            <a:r>
              <a:rPr lang="pl-PL" kern="0" dirty="0">
                <a:solidFill>
                  <a:srgbClr val="6D6E71"/>
                </a:solidFill>
                <a:latin typeface="Arial"/>
              </a:rPr>
              <a:t>gospodarowania wodami w zakresie określonym w art. 334:</a:t>
            </a:r>
          </a:p>
          <a:p>
            <a:pPr algn="just">
              <a:defRPr sz="1800" b="0" i="0" u="none" strike="noStrike" kern="0" cap="none" spc="0" baseline="0">
                <a:solidFill>
                  <a:srgbClr val="000000"/>
                </a:solidFill>
                <a:uFillTx/>
              </a:defRPr>
            </a:pPr>
            <a:r>
              <a:rPr lang="pl-PL" kern="0" dirty="0" smtClean="0">
                <a:solidFill>
                  <a:srgbClr val="6D6E71"/>
                </a:solidFill>
                <a:latin typeface="Arial"/>
              </a:rPr>
              <a:t>1) pkt </a:t>
            </a:r>
            <a:r>
              <a:rPr lang="pl-PL" kern="0" dirty="0">
                <a:solidFill>
                  <a:srgbClr val="6D6E71"/>
                </a:solidFill>
                <a:latin typeface="Arial"/>
              </a:rPr>
              <a:t>2 i 3 dotyczącą pobranych wód oraz ochrony wód przed zanieczyszczeniami,</a:t>
            </a:r>
          </a:p>
          <a:p>
            <a:pPr algn="just">
              <a:defRPr sz="1800" b="0" i="0" u="none" strike="noStrike" kern="0" cap="none" spc="0" baseline="0">
                <a:solidFill>
                  <a:srgbClr val="000000"/>
                </a:solidFill>
                <a:uFillTx/>
              </a:defRPr>
            </a:pPr>
            <a:r>
              <a:rPr lang="pl-PL" kern="0" dirty="0" smtClean="0">
                <a:solidFill>
                  <a:srgbClr val="6D6E71"/>
                </a:solidFill>
                <a:latin typeface="Arial"/>
              </a:rPr>
              <a:t>2) pkt </a:t>
            </a:r>
            <a:r>
              <a:rPr lang="pl-PL" kern="0" dirty="0">
                <a:solidFill>
                  <a:srgbClr val="6D6E71"/>
                </a:solidFill>
                <a:latin typeface="Arial"/>
              </a:rPr>
              <a:t>6 dotyczącą stosowania programu działań mających na celu zmniejszenie zanieczyszczenia wód azotanami pochodzącymi ze źródeł rolniczych oraz zapobieganie dalszemu zanieczyszczeniu przez podmioty prowadzące produkcję rolną i działalność, o których mowa w art. 102 ust. </a:t>
            </a:r>
            <a:r>
              <a:rPr lang="pl-PL" kern="0" dirty="0" smtClean="0">
                <a:solidFill>
                  <a:srgbClr val="6D6E71"/>
                </a:solidFill>
                <a:latin typeface="Arial"/>
              </a:rPr>
              <a:t>1.</a:t>
            </a:r>
          </a:p>
          <a:p>
            <a:pPr algn="just">
              <a:defRPr sz="1800" b="0" i="0" u="none" strike="noStrike" kern="0" cap="none" spc="0" baseline="0">
                <a:solidFill>
                  <a:srgbClr val="000000"/>
                </a:solidFill>
                <a:uFillTx/>
              </a:defRPr>
            </a:pPr>
            <a:r>
              <a:rPr lang="pl-PL" kern="0" dirty="0">
                <a:solidFill>
                  <a:srgbClr val="6D6E71"/>
                </a:solidFill>
                <a:latin typeface="Arial"/>
              </a:rPr>
              <a:t>- </a:t>
            </a:r>
            <a:r>
              <a:rPr lang="pl-PL" b="1" kern="0" dirty="0">
                <a:solidFill>
                  <a:srgbClr val="A43757"/>
                </a:solidFill>
                <a:latin typeface="Arial"/>
              </a:rPr>
              <a:t>wykonuje Inspekcja Ochrony Środowiska.</a:t>
            </a:r>
          </a:p>
        </p:txBody>
      </p:sp>
      <p:sp>
        <p:nvSpPr>
          <p:cNvPr id="10" name="Prostokąt 21">
            <a:extLst>
              <a:ext uri="{FF2B5EF4-FFF2-40B4-BE49-F238E27FC236}">
                <a16:creationId xmlns="" xmlns:a16="http://schemas.microsoft.com/office/drawing/2014/main" id="{CACFD8E6-BB01-4990-B12D-A9CF355EFB31}"/>
              </a:ext>
            </a:extLst>
          </p:cNvPr>
          <p:cNvSpPr/>
          <p:nvPr/>
        </p:nvSpPr>
        <p:spPr>
          <a:xfrm>
            <a:off x="10388906" y="6190675"/>
            <a:ext cx="1803093" cy="390755"/>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1600" b="1" dirty="0">
                <a:solidFill>
                  <a:srgbClr val="FFFFFF"/>
                </a:solidFill>
                <a:latin typeface="Arial"/>
              </a:rPr>
              <a:t>Art. 335</a:t>
            </a:r>
            <a:r>
              <a:rPr lang="pl-PL" sz="1600" b="1" kern="0" dirty="0">
                <a:solidFill>
                  <a:srgbClr val="FFFFFF"/>
                </a:solidFill>
                <a:latin typeface="Arial"/>
              </a:rPr>
              <a:t> nPW</a:t>
            </a:r>
            <a:endParaRPr lang="pl-PL" sz="1600" b="1" dirty="0">
              <a:solidFill>
                <a:srgbClr val="FFFFFF"/>
              </a:solidFill>
              <a:latin typeface="Arial"/>
            </a:endParaRPr>
          </a:p>
        </p:txBody>
      </p:sp>
    </p:spTree>
    <p:extLst>
      <p:ext uri="{BB962C8B-B14F-4D97-AF65-F5344CB8AC3E}">
        <p14:creationId xmlns:p14="http://schemas.microsoft.com/office/powerpoint/2010/main" val="97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cstate="email">
            <a:extLst>
              <a:ext uri="{28A0092B-C50C-407E-A947-70E740481C1C}">
                <a14:useLocalDpi xmlns:a14="http://schemas.microsoft.com/office/drawing/2010/main" val="0"/>
              </a:ext>
            </a:extLst>
          </a:blip>
          <a:srcRect l="32209" t="12213" r="30075"/>
          <a:stretch/>
        </p:blipFill>
        <p:spPr>
          <a:xfrm>
            <a:off x="0" y="0"/>
            <a:ext cx="4419600" cy="6858000"/>
          </a:xfrm>
          <a:prstGeom prst="rect">
            <a:avLst/>
          </a:prstGeom>
        </p:spPr>
      </p:pic>
      <p:sp>
        <p:nvSpPr>
          <p:cNvPr id="6" name="Prostokąt 14">
            <a:extLst>
              <a:ext uri="{FF2B5EF4-FFF2-40B4-BE49-F238E27FC236}">
                <a16:creationId xmlns="" xmlns:a16="http://schemas.microsoft.com/office/drawing/2014/main" id="{DC2FBD08-5F90-42A1-9C91-D78136371E8F}"/>
              </a:ext>
            </a:extLst>
          </p:cNvPr>
          <p:cNvSpPr/>
          <p:nvPr/>
        </p:nvSpPr>
        <p:spPr>
          <a:xfrm>
            <a:off x="4676775" y="384978"/>
            <a:ext cx="7243301" cy="828101"/>
          </a:xfrm>
          <a:prstGeom prst="rect">
            <a:avLst/>
          </a:prstGeom>
          <a:solidFill>
            <a:srgbClr val="A43757"/>
          </a:solidFill>
          <a:ln w="28575" cap="flat">
            <a:solidFill>
              <a:srgbClr val="A43757"/>
            </a:solidFill>
            <a:prstDash val="solid"/>
            <a:miter/>
          </a:ln>
        </p:spPr>
        <p:txBody>
          <a:bodyPr vert="horz" wrap="square" lIns="180000" tIns="45720" rIns="180000" bIns="45720" anchor="ctr" anchorCtr="0" compatLnSpc="1">
            <a:noAutofit/>
          </a:bodyPr>
          <a:lstStyle/>
          <a:p>
            <a:pPr algn="ctr">
              <a:defRPr sz="1800" b="0" i="0" u="none" strike="noStrike" kern="0" cap="none" spc="0" baseline="0">
                <a:solidFill>
                  <a:srgbClr val="000000"/>
                </a:solidFill>
                <a:uFillTx/>
              </a:defRPr>
            </a:pPr>
            <a:r>
              <a:rPr lang="pl-PL" sz="2000" b="1" kern="0" dirty="0">
                <a:solidFill>
                  <a:prstClr val="white"/>
                </a:solidFill>
                <a:latin typeface="Arial"/>
              </a:rPr>
              <a:t>1. Wykonujący kontrolę, o której mowa w art. 335 ust. 1, są uprawnieni do:</a:t>
            </a:r>
            <a:endParaRPr lang="pl-PL" sz="1100" kern="0" dirty="0">
              <a:solidFill>
                <a:prstClr val="white"/>
              </a:solidFill>
              <a:latin typeface="Arial"/>
            </a:endParaRPr>
          </a:p>
        </p:txBody>
      </p:sp>
      <p:sp>
        <p:nvSpPr>
          <p:cNvPr id="8" name="Prostokąt 7">
            <a:extLst>
              <a:ext uri="{FF2B5EF4-FFF2-40B4-BE49-F238E27FC236}">
                <a16:creationId xmlns="" xmlns:a16="http://schemas.microsoft.com/office/drawing/2014/main" id="{2DC9990D-A768-4DCC-8703-70E242FAEE93}"/>
              </a:ext>
            </a:extLst>
          </p:cNvPr>
          <p:cNvSpPr/>
          <p:nvPr/>
        </p:nvSpPr>
        <p:spPr>
          <a:xfrm>
            <a:off x="4676775" y="1422400"/>
            <a:ext cx="7243301" cy="4920675"/>
          </a:xfrm>
          <a:prstGeom prst="rect">
            <a:avLst/>
          </a:prstGeom>
          <a:solidFill>
            <a:srgbClr val="FFFFFF"/>
          </a:solidFill>
          <a:ln w="28575" cap="flat">
            <a:solidFill>
              <a:srgbClr val="A43757"/>
            </a:solidFill>
            <a:prstDash val="solid"/>
            <a:miter/>
          </a:ln>
        </p:spPr>
        <p:txBody>
          <a:bodyPr vert="horz" wrap="square" lIns="180000" tIns="45720" rIns="216000" bIns="45720" anchor="ctr" anchorCtr="0" compatLnSpc="1">
            <a:noAutofit/>
          </a:bodyPr>
          <a:lstStyle/>
          <a:p>
            <a:pPr algn="just">
              <a:defRPr sz="1800" b="0" i="0" u="none" strike="noStrike" kern="0" cap="none" spc="0" baseline="0">
                <a:solidFill>
                  <a:srgbClr val="000000"/>
                </a:solidFill>
                <a:uFillTx/>
              </a:defRPr>
            </a:pPr>
            <a:r>
              <a:rPr lang="pl-PL" sz="1500" kern="0" dirty="0">
                <a:solidFill>
                  <a:srgbClr val="6D6E71"/>
                </a:solidFill>
                <a:latin typeface="Arial" panose="020B0604020202020204" pitchFamily="34" charset="0"/>
                <a:cs typeface="Arial" panose="020B0604020202020204" pitchFamily="34" charset="0"/>
              </a:rPr>
              <a:t>1) wstępu wraz z pracownikami pomocniczymi, rzeczoznawcami i niezbędnym wyposażeniem przez całą dobę na teren nieruchomości, na której znajdują się urządzenia wodne lub prowadzona jest działalność związana z korzystaniem z wód;</a:t>
            </a:r>
          </a:p>
          <a:p>
            <a:pPr algn="just">
              <a:defRPr sz="1800" b="0" i="0" u="none" strike="noStrike" kern="0" cap="none" spc="0" baseline="0">
                <a:solidFill>
                  <a:srgbClr val="000000"/>
                </a:solidFill>
                <a:uFillTx/>
              </a:defRPr>
            </a:pPr>
            <a:r>
              <a:rPr lang="pl-PL" sz="1500" kern="0" dirty="0">
                <a:solidFill>
                  <a:srgbClr val="6D6E71"/>
                </a:solidFill>
                <a:latin typeface="Arial" panose="020B0604020202020204" pitchFamily="34" charset="0"/>
                <a:cs typeface="Arial" panose="020B0604020202020204" pitchFamily="34" charset="0"/>
              </a:rPr>
              <a:t>2) przeprowadzania niezbędnych pomiarów lub badań lub wykonywania innych czynności kontrolnych w celu ustalenia, na terenie kontrolowanej nieruchomości, przestrzegania warunków wynikających z przepisów ustawy, a także stanu urządzeń wodnych;</a:t>
            </a:r>
          </a:p>
          <a:p>
            <a:pPr algn="just">
              <a:defRPr sz="1800" b="0" i="0" u="none" strike="noStrike" kern="0" cap="none" spc="0" baseline="0">
                <a:solidFill>
                  <a:srgbClr val="000000"/>
                </a:solidFill>
                <a:uFillTx/>
              </a:defRPr>
            </a:pPr>
            <a:r>
              <a:rPr lang="pl-PL" sz="1500" kern="0" dirty="0">
                <a:solidFill>
                  <a:srgbClr val="6D6E71"/>
                </a:solidFill>
                <a:latin typeface="Arial" panose="020B0604020202020204" pitchFamily="34" charset="0"/>
                <a:cs typeface="Arial" panose="020B0604020202020204" pitchFamily="34" charset="0"/>
              </a:rPr>
              <a:t>3) utrwalania przebiegu i wyników oględzin za pomocą aparatury i środków technicznych służących do utrwalania obrazu lub dźwięku;</a:t>
            </a:r>
          </a:p>
          <a:p>
            <a:pPr algn="just">
              <a:defRPr sz="1800" b="0" i="0" u="none" strike="noStrike" kern="0" cap="none" spc="0" baseline="0">
                <a:solidFill>
                  <a:srgbClr val="000000"/>
                </a:solidFill>
                <a:uFillTx/>
              </a:defRPr>
            </a:pPr>
            <a:r>
              <a:rPr lang="pl-PL" sz="1500" kern="0" dirty="0">
                <a:solidFill>
                  <a:srgbClr val="6D6E71"/>
                </a:solidFill>
                <a:latin typeface="Arial" panose="020B0604020202020204" pitchFamily="34" charset="0"/>
                <a:cs typeface="Arial" panose="020B0604020202020204" pitchFamily="34" charset="0"/>
              </a:rPr>
              <a:t>4) żądania pisemnych lub ustnych informacji oraz wzywania i przesłuchiwania osób w zakresie niezbędnym do ustalenia stanu faktycznego;</a:t>
            </a:r>
          </a:p>
          <a:p>
            <a:pPr algn="just">
              <a:defRPr sz="1800" b="0" i="0" u="none" strike="noStrike" kern="0" cap="none" spc="0" baseline="0">
                <a:solidFill>
                  <a:srgbClr val="000000"/>
                </a:solidFill>
                <a:uFillTx/>
              </a:defRPr>
            </a:pPr>
            <a:r>
              <a:rPr lang="pl-PL" sz="1500" kern="0" dirty="0">
                <a:solidFill>
                  <a:srgbClr val="6D6E71"/>
                </a:solidFill>
                <a:latin typeface="Arial" panose="020B0604020202020204" pitchFamily="34" charset="0"/>
                <a:cs typeface="Arial" panose="020B0604020202020204" pitchFamily="34" charset="0"/>
              </a:rPr>
              <a:t>5) żądania okazywania dokumentów i udostępnienia wszelkich danych mających związek z problematyką kontroli;</a:t>
            </a:r>
          </a:p>
          <a:p>
            <a:pPr algn="just">
              <a:defRPr sz="1800" b="0" i="0" u="none" strike="noStrike" kern="0" cap="none" spc="0" baseline="0">
                <a:solidFill>
                  <a:srgbClr val="000000"/>
                </a:solidFill>
                <a:uFillTx/>
              </a:defRPr>
            </a:pPr>
            <a:r>
              <a:rPr lang="pl-PL" sz="1500" kern="0" dirty="0">
                <a:solidFill>
                  <a:srgbClr val="6D6E71"/>
                </a:solidFill>
                <a:latin typeface="Arial" panose="020B0604020202020204" pitchFamily="34" charset="0"/>
                <a:cs typeface="Arial" panose="020B0604020202020204" pitchFamily="34" charset="0"/>
              </a:rPr>
              <a:t>6) wykonywania niezbędnych dla celów kontroli odpisów lub wyciągów z dokumentów oraz zestawień i obliczeń sporządzanych na podstawie dokumentów, a w razie potrzeby żądania ich od podmiotu kontrolowanego;</a:t>
            </a:r>
          </a:p>
          <a:p>
            <a:pPr algn="just">
              <a:defRPr sz="1800" b="0" i="0" u="none" strike="noStrike" kern="0" cap="none" spc="0" baseline="0">
                <a:solidFill>
                  <a:srgbClr val="000000"/>
                </a:solidFill>
                <a:uFillTx/>
              </a:defRPr>
            </a:pPr>
            <a:r>
              <a:rPr lang="pl-PL" sz="1500" kern="0" dirty="0">
                <a:solidFill>
                  <a:srgbClr val="6D6E71"/>
                </a:solidFill>
                <a:latin typeface="Arial" panose="020B0604020202020204" pitchFamily="34" charset="0"/>
                <a:cs typeface="Arial" panose="020B0604020202020204" pitchFamily="34" charset="0"/>
              </a:rPr>
              <a:t>7) sprawdzania tożsamości osób uczestniczących w kontroli;</a:t>
            </a:r>
          </a:p>
          <a:p>
            <a:pPr algn="just">
              <a:defRPr sz="1800" b="0" i="0" u="none" strike="noStrike" kern="0" cap="none" spc="0" baseline="0">
                <a:solidFill>
                  <a:srgbClr val="000000"/>
                </a:solidFill>
                <a:uFillTx/>
              </a:defRPr>
            </a:pPr>
            <a:r>
              <a:rPr lang="pl-PL" sz="1500" kern="0" dirty="0">
                <a:solidFill>
                  <a:srgbClr val="6D6E71"/>
                </a:solidFill>
                <a:latin typeface="Arial" panose="020B0604020202020204" pitchFamily="34" charset="0"/>
                <a:cs typeface="Arial" panose="020B0604020202020204" pitchFamily="34" charset="0"/>
              </a:rPr>
              <a:t>8) oceny sposobu i poprawności wykonywania pomiarów dotyczących korzystania z wód przez zakład;</a:t>
            </a:r>
          </a:p>
          <a:p>
            <a:pPr algn="just">
              <a:defRPr sz="1800" b="0" i="0" u="none" strike="noStrike" kern="0" cap="none" spc="0" baseline="0">
                <a:solidFill>
                  <a:srgbClr val="000000"/>
                </a:solidFill>
                <a:uFillTx/>
              </a:defRPr>
            </a:pPr>
            <a:r>
              <a:rPr lang="pl-PL" sz="1500" kern="0" dirty="0">
                <a:solidFill>
                  <a:srgbClr val="6D6E71"/>
                </a:solidFill>
                <a:latin typeface="Arial" panose="020B0604020202020204" pitchFamily="34" charset="0"/>
                <a:cs typeface="Arial" panose="020B0604020202020204" pitchFamily="34" charset="0"/>
              </a:rPr>
              <a:t>9) nakładania grzywien w drodze mandatu karnego.</a:t>
            </a:r>
            <a:endParaRPr lang="pl-PL" sz="1500" b="1" kern="0" dirty="0">
              <a:solidFill>
                <a:srgbClr val="A43757"/>
              </a:solidFill>
              <a:latin typeface="Arial" panose="020B0604020202020204" pitchFamily="34" charset="0"/>
              <a:cs typeface="Arial" panose="020B0604020202020204" pitchFamily="34" charset="0"/>
            </a:endParaRPr>
          </a:p>
        </p:txBody>
      </p:sp>
      <p:sp>
        <p:nvSpPr>
          <p:cNvPr id="7" name="Prostokąt 21">
            <a:extLst>
              <a:ext uri="{FF2B5EF4-FFF2-40B4-BE49-F238E27FC236}">
                <a16:creationId xmlns="" xmlns:a16="http://schemas.microsoft.com/office/drawing/2014/main" id="{D32B19B0-E2ED-42B3-BF51-B76FADDC6BB5}"/>
              </a:ext>
            </a:extLst>
          </p:cNvPr>
          <p:cNvSpPr/>
          <p:nvPr/>
        </p:nvSpPr>
        <p:spPr>
          <a:xfrm>
            <a:off x="10388907" y="6237842"/>
            <a:ext cx="1803093" cy="390755"/>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1600" b="1" dirty="0">
                <a:solidFill>
                  <a:srgbClr val="FFFFFF"/>
                </a:solidFill>
                <a:latin typeface="Arial"/>
              </a:rPr>
              <a:t>Art. 336 nPW</a:t>
            </a:r>
          </a:p>
        </p:txBody>
      </p:sp>
    </p:spTree>
    <p:extLst>
      <p:ext uri="{BB962C8B-B14F-4D97-AF65-F5344CB8AC3E}">
        <p14:creationId xmlns:p14="http://schemas.microsoft.com/office/powerpoint/2010/main" val="143078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7">
            <a:extLst>
              <a:ext uri="{FF2B5EF4-FFF2-40B4-BE49-F238E27FC236}">
                <a16:creationId xmlns="" xmlns:a16="http://schemas.microsoft.com/office/drawing/2014/main" id="{F158C7C7-626D-4EA4-B31D-E55CEF575397}"/>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r="18262"/>
          <a:stretch/>
        </p:blipFill>
        <p:spPr>
          <a:xfrm>
            <a:off x="-5261973" y="0"/>
            <a:ext cx="8408449" cy="6858000"/>
          </a:xfrm>
          <a:prstGeom prst="rect">
            <a:avLst/>
          </a:prstGeom>
          <a:noFill/>
          <a:ln cap="flat">
            <a:noFill/>
          </a:ln>
        </p:spPr>
      </p:pic>
      <p:sp>
        <p:nvSpPr>
          <p:cNvPr id="5" name="Prostokąt 14">
            <a:extLst>
              <a:ext uri="{FF2B5EF4-FFF2-40B4-BE49-F238E27FC236}">
                <a16:creationId xmlns="" xmlns:a16="http://schemas.microsoft.com/office/drawing/2014/main" id="{25D99A98-A54C-4DBD-8269-B336877FA4FE}"/>
              </a:ext>
            </a:extLst>
          </p:cNvPr>
          <p:cNvSpPr/>
          <p:nvPr/>
        </p:nvSpPr>
        <p:spPr>
          <a:xfrm>
            <a:off x="3475064" y="1453026"/>
            <a:ext cx="8408449" cy="1983895"/>
          </a:xfrm>
          <a:prstGeom prst="rect">
            <a:avLst/>
          </a:prstGeom>
          <a:solidFill>
            <a:srgbClr val="FFFFFF">
              <a:alpha val="83137"/>
            </a:srgbClr>
          </a:solidFill>
          <a:ln w="28575" cap="flat">
            <a:solidFill>
              <a:srgbClr val="A43757"/>
            </a:solidFill>
            <a:prstDash val="solid"/>
            <a:miter/>
          </a:ln>
        </p:spPr>
        <p:txBody>
          <a:bodyPr vert="horz" wrap="square" lIns="288000" tIns="45720" rIns="288000" bIns="45720" anchor="ctr" anchorCtr="0" compatLnSpc="1">
            <a:noAutofit/>
          </a:bodyPr>
          <a:lstStyle/>
          <a:p>
            <a:pPr algn="just">
              <a:defRPr sz="1800" b="0" i="0" u="none" strike="noStrike" kern="0" cap="none" spc="0" baseline="0">
                <a:solidFill>
                  <a:srgbClr val="000000"/>
                </a:solidFill>
                <a:uFillTx/>
              </a:defRPr>
            </a:pPr>
            <a:r>
              <a:rPr lang="pl-PL" sz="2000" kern="0" dirty="0">
                <a:solidFill>
                  <a:srgbClr val="6D6E71"/>
                </a:solidFill>
                <a:latin typeface="Arial"/>
              </a:rPr>
              <a:t>1. Organ właściwy w sprawach pozwoleń wodnoprawnych dokonuje przeglądu pozwoleń wodnoprawnych na pobór wód lub wprowadzanie ścieków do wód lub do ziemi, lub do urządzeń kanalizacyjnych, a także realizacji tych pozwoleń, co najmniej raz na 4 lata.</a:t>
            </a:r>
          </a:p>
        </p:txBody>
      </p:sp>
      <p:sp>
        <p:nvSpPr>
          <p:cNvPr id="7" name="Prostokąt 14">
            <a:extLst>
              <a:ext uri="{FF2B5EF4-FFF2-40B4-BE49-F238E27FC236}">
                <a16:creationId xmlns="" xmlns:a16="http://schemas.microsoft.com/office/drawing/2014/main" id="{772B94CA-79D9-4723-B552-70DD4CCE89A9}"/>
              </a:ext>
            </a:extLst>
          </p:cNvPr>
          <p:cNvSpPr/>
          <p:nvPr/>
        </p:nvSpPr>
        <p:spPr>
          <a:xfrm>
            <a:off x="3475064" y="3561216"/>
            <a:ext cx="8408449" cy="3057298"/>
          </a:xfrm>
          <a:prstGeom prst="rect">
            <a:avLst/>
          </a:prstGeom>
          <a:solidFill>
            <a:srgbClr val="FFFFFF">
              <a:alpha val="83137"/>
            </a:srgbClr>
          </a:solidFill>
          <a:ln w="28575" cap="flat">
            <a:solidFill>
              <a:srgbClr val="A43757"/>
            </a:solidFill>
            <a:prstDash val="solid"/>
            <a:miter/>
          </a:ln>
        </p:spPr>
        <p:txBody>
          <a:bodyPr vert="horz" wrap="square" lIns="288000" tIns="45720" rIns="288000" bIns="45720" anchor="ctr" anchorCtr="0" compatLnSpc="1">
            <a:noAutofit/>
          </a:bodyPr>
          <a:lstStyle/>
          <a:p>
            <a:pPr algn="just">
              <a:defRPr sz="1800" b="0" i="0" u="none" strike="noStrike" kern="0" cap="none" spc="0" baseline="0">
                <a:solidFill>
                  <a:srgbClr val="000000"/>
                </a:solidFill>
                <a:uFillTx/>
              </a:defRPr>
            </a:pPr>
            <a:r>
              <a:rPr lang="pl-PL" sz="2000" kern="0" dirty="0">
                <a:solidFill>
                  <a:srgbClr val="6D6E71"/>
                </a:solidFill>
                <a:latin typeface="Arial"/>
              </a:rPr>
              <a:t>Organ właściwy w sprawach pozwoleń wodnoprawnych dokonuje dodatkowego przeglądu pozwoleń wodnoprawnych na pobór wód lub wprowadzanie ścieków do wód lub do ziemi, jeżeli na podstawie wyników monitoringu wód lub innych danych, w tym danych uzyskanych w ramach opracowywania projektu planu gospodarowania wodami na obszarze dorzecza lub jego aktualizacji, minister właściwy do spraw gospodarki wodnej stwierdził, że jest zagrożone osiągnięcie celów środowiskowych, o których mowa w art. 56, art. 57, art. 59 oraz w art. 61.</a:t>
            </a:r>
          </a:p>
        </p:txBody>
      </p:sp>
      <p:sp>
        <p:nvSpPr>
          <p:cNvPr id="9" name="Prostokąt 14">
            <a:extLst>
              <a:ext uri="{FF2B5EF4-FFF2-40B4-BE49-F238E27FC236}">
                <a16:creationId xmlns="" xmlns:a16="http://schemas.microsoft.com/office/drawing/2014/main" id="{0E265284-71C4-4F20-AC56-A05616D805AF}"/>
              </a:ext>
            </a:extLst>
          </p:cNvPr>
          <p:cNvSpPr/>
          <p:nvPr/>
        </p:nvSpPr>
        <p:spPr>
          <a:xfrm>
            <a:off x="3475064" y="381695"/>
            <a:ext cx="8408449" cy="828101"/>
          </a:xfrm>
          <a:prstGeom prst="rect">
            <a:avLst/>
          </a:prstGeom>
          <a:solidFill>
            <a:srgbClr val="A43757"/>
          </a:solidFill>
          <a:ln w="28575" cap="flat">
            <a:solidFill>
              <a:srgbClr val="A43757"/>
            </a:solidFill>
            <a:prstDash val="solid"/>
            <a:miter/>
          </a:ln>
        </p:spPr>
        <p:txBody>
          <a:bodyPr vert="horz" wrap="square" lIns="180000" tIns="45720" rIns="180000" bIns="45720" anchor="ctr" anchorCtr="0" compatLnSpc="1">
            <a:noAutofit/>
          </a:bodyPr>
          <a:lstStyle/>
          <a:p>
            <a:pPr algn="ctr">
              <a:defRPr sz="1800" b="0" i="0" u="none" strike="noStrike" kern="0" cap="none" spc="0" baseline="0">
                <a:solidFill>
                  <a:srgbClr val="000000"/>
                </a:solidFill>
                <a:uFillTx/>
              </a:defRPr>
            </a:pPr>
            <a:r>
              <a:rPr lang="pl-PL" sz="2400" b="1" kern="0" dirty="0">
                <a:solidFill>
                  <a:prstClr val="white"/>
                </a:solidFill>
                <a:latin typeface="Arial"/>
              </a:rPr>
              <a:t> PRZEGLĄD </a:t>
            </a:r>
            <a:br>
              <a:rPr lang="pl-PL" sz="2400" b="1" kern="0" dirty="0">
                <a:solidFill>
                  <a:prstClr val="white"/>
                </a:solidFill>
                <a:latin typeface="Arial"/>
              </a:rPr>
            </a:br>
            <a:r>
              <a:rPr lang="pl-PL" kern="0" dirty="0">
                <a:solidFill>
                  <a:prstClr val="white"/>
                </a:solidFill>
                <a:latin typeface="Arial"/>
              </a:rPr>
              <a:t>POZWOLEŃ WODNOPRAWNYCH</a:t>
            </a:r>
            <a:endParaRPr lang="pl-PL" sz="1050" kern="0" dirty="0">
              <a:solidFill>
                <a:prstClr val="white"/>
              </a:solidFill>
              <a:latin typeface="Arial"/>
            </a:endParaRPr>
          </a:p>
        </p:txBody>
      </p:sp>
      <p:sp>
        <p:nvSpPr>
          <p:cNvPr id="10" name="Prostokąt 21">
            <a:extLst>
              <a:ext uri="{FF2B5EF4-FFF2-40B4-BE49-F238E27FC236}">
                <a16:creationId xmlns="" xmlns:a16="http://schemas.microsoft.com/office/drawing/2014/main" id="{CACFD8E6-BB01-4990-B12D-A9CF355EFB31}"/>
              </a:ext>
            </a:extLst>
          </p:cNvPr>
          <p:cNvSpPr/>
          <p:nvPr/>
        </p:nvSpPr>
        <p:spPr>
          <a:xfrm>
            <a:off x="10388906" y="6343075"/>
            <a:ext cx="1803093" cy="390755"/>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1600" b="1" dirty="0">
                <a:solidFill>
                  <a:srgbClr val="FFFFFF"/>
                </a:solidFill>
                <a:latin typeface="Arial"/>
              </a:rPr>
              <a:t>Art. 41</a:t>
            </a:r>
            <a:r>
              <a:rPr lang="pl-PL" sz="1600" b="1" kern="0" dirty="0">
                <a:solidFill>
                  <a:srgbClr val="FFFFFF"/>
                </a:solidFill>
                <a:latin typeface="Arial"/>
              </a:rPr>
              <a:t>6 nPW</a:t>
            </a:r>
            <a:endParaRPr lang="pl-PL" sz="1600" b="1" dirty="0">
              <a:solidFill>
                <a:srgbClr val="FFFFFF"/>
              </a:solidFill>
              <a:latin typeface="Arial"/>
            </a:endParaRPr>
          </a:p>
        </p:txBody>
      </p:sp>
    </p:spTree>
    <p:extLst>
      <p:ext uri="{BB962C8B-B14F-4D97-AF65-F5344CB8AC3E}">
        <p14:creationId xmlns:p14="http://schemas.microsoft.com/office/powerpoint/2010/main" val="305135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7">
            <a:extLst>
              <a:ext uri="{FF2B5EF4-FFF2-40B4-BE49-F238E27FC236}">
                <a16:creationId xmlns="" xmlns:a16="http://schemas.microsoft.com/office/drawing/2014/main" id="{A1154961-DAD9-4BB2-A48D-902FBDF0B5EF}"/>
              </a:ext>
            </a:extLst>
          </p:cNvPr>
          <p:cNvPicPr>
            <a:picLocks noChangeAspect="1"/>
          </p:cNvPicPr>
          <p:nvPr/>
        </p:nvPicPr>
        <p:blipFill>
          <a:blip r:embed="rId2"/>
          <a:srcRect/>
          <a:stretch>
            <a:fillRect/>
          </a:stretch>
        </p:blipFill>
        <p:spPr>
          <a:xfrm>
            <a:off x="-4651591" y="-4919"/>
            <a:ext cx="7184614" cy="6862919"/>
          </a:xfrm>
          <a:prstGeom prst="rect">
            <a:avLst/>
          </a:prstGeom>
          <a:noFill/>
          <a:ln cap="flat">
            <a:noFill/>
          </a:ln>
        </p:spPr>
      </p:pic>
      <p:sp>
        <p:nvSpPr>
          <p:cNvPr id="3" name="Prostokąt 2">
            <a:extLst>
              <a:ext uri="{FF2B5EF4-FFF2-40B4-BE49-F238E27FC236}">
                <a16:creationId xmlns="" xmlns:a16="http://schemas.microsoft.com/office/drawing/2014/main" id="{680E1593-C6D9-4F10-803C-40BCBDC43F8C}"/>
              </a:ext>
            </a:extLst>
          </p:cNvPr>
          <p:cNvSpPr/>
          <p:nvPr/>
        </p:nvSpPr>
        <p:spPr>
          <a:xfrm>
            <a:off x="2908300" y="667657"/>
            <a:ext cx="8960977" cy="680128"/>
          </a:xfrm>
          <a:prstGeom prst="rect">
            <a:avLst/>
          </a:prstGeom>
          <a:solidFill>
            <a:srgbClr val="A43757"/>
          </a:solidFill>
          <a:ln w="57150" cap="flat">
            <a:solidFill>
              <a:srgbClr val="FFFFFF"/>
            </a:solidFill>
            <a:prstDash val="solid"/>
            <a:miter/>
          </a:ln>
        </p:spPr>
        <p:txBody>
          <a:bodyPr vert="horz" wrap="square" lIns="215999" tIns="45720" rIns="215999" bIns="45720" anchor="ctr" anchorCtr="0"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2000" b="1" kern="0" dirty="0">
                <a:solidFill>
                  <a:srgbClr val="FFFFFF"/>
                </a:solidFill>
                <a:latin typeface="Arial"/>
              </a:rPr>
              <a:t>MONITORING WÓD</a:t>
            </a:r>
            <a:endParaRPr lang="pl-PL" sz="2000" dirty="0">
              <a:solidFill>
                <a:srgbClr val="FFFFFF"/>
              </a:solidFill>
              <a:latin typeface="Arial"/>
            </a:endParaRPr>
          </a:p>
        </p:txBody>
      </p:sp>
      <p:sp>
        <p:nvSpPr>
          <p:cNvPr id="4" name="Strzałka w dół 5">
            <a:extLst>
              <a:ext uri="{FF2B5EF4-FFF2-40B4-BE49-F238E27FC236}">
                <a16:creationId xmlns="" xmlns:a16="http://schemas.microsoft.com/office/drawing/2014/main" id="{ACA4FD64-D8A6-4BB2-B640-69D4476B1D39}"/>
              </a:ext>
            </a:extLst>
          </p:cNvPr>
          <p:cNvSpPr/>
          <p:nvPr/>
        </p:nvSpPr>
        <p:spPr>
          <a:xfrm>
            <a:off x="7106261" y="1201313"/>
            <a:ext cx="565053" cy="461223"/>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A43757"/>
          </a:solidFill>
          <a:ln cap="flat">
            <a:noFill/>
            <a:prstDash val="solid"/>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5" name="Prostokąt 14">
            <a:extLst>
              <a:ext uri="{FF2B5EF4-FFF2-40B4-BE49-F238E27FC236}">
                <a16:creationId xmlns="" xmlns:a16="http://schemas.microsoft.com/office/drawing/2014/main" id="{E515E04A-D55C-4A67-8FFD-9B4D8C2F0E10}"/>
              </a:ext>
            </a:extLst>
          </p:cNvPr>
          <p:cNvSpPr/>
          <p:nvPr/>
        </p:nvSpPr>
        <p:spPr>
          <a:xfrm>
            <a:off x="2908300" y="1725909"/>
            <a:ext cx="8960977" cy="3199246"/>
          </a:xfrm>
          <a:prstGeom prst="rect">
            <a:avLst/>
          </a:prstGeom>
          <a:solidFill>
            <a:srgbClr val="FFFFFF"/>
          </a:solidFill>
          <a:ln w="28575" cap="flat">
            <a:solidFill>
              <a:srgbClr val="A43757"/>
            </a:solidFill>
            <a:prstDash val="solid"/>
            <a:miter/>
          </a:ln>
        </p:spPr>
        <p:txBody>
          <a:bodyPr vert="horz" wrap="square" lIns="467999" tIns="45720" rIns="467999" bIns="45720" anchor="ctr" anchorCtr="0" compatLnSpc="1">
            <a:noAutofit/>
          </a:bodyPr>
          <a:lstStyle/>
          <a:p>
            <a:pPr algn="just" fontAlgn="auto" hangingPunct="1">
              <a:spcBef>
                <a:spcPts val="0"/>
              </a:spcBef>
              <a:spcAft>
                <a:spcPts val="0"/>
              </a:spcAft>
              <a:defRPr sz="1800" b="0" i="0" u="none" strike="noStrike" kern="0" cap="none" spc="0" baseline="0">
                <a:solidFill>
                  <a:srgbClr val="000000"/>
                </a:solidFill>
                <a:uFillTx/>
              </a:defRPr>
            </a:pPr>
            <a:r>
              <a:rPr lang="pl-PL" sz="2000" kern="0" dirty="0">
                <a:solidFill>
                  <a:srgbClr val="6D6E71"/>
                </a:solidFill>
                <a:latin typeface="Arial"/>
              </a:rPr>
              <a:t>1.  Monitoring wód ma na celu pozyskanie informacji:</a:t>
            </a:r>
          </a:p>
          <a:p>
            <a:pPr marL="800100" lvl="1" indent="-342900" algn="just"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sz="2000" kern="0" dirty="0">
                <a:solidFill>
                  <a:srgbClr val="6D6E71"/>
                </a:solidFill>
                <a:latin typeface="Arial"/>
              </a:rPr>
              <a:t>o stanie wód powierzchniowych i stanie wód podziemnych oraz o stanie wód obszarów chronionych na potrzeby planowania w gospodarowaniu wodami oraz oceny osiągania celów środowiskowych określonych w art. 56, art. 57, art. 59 oraz w art. 61;</a:t>
            </a:r>
          </a:p>
          <a:p>
            <a:pPr marL="800100" lvl="1" indent="-342900" algn="just"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sz="2000" kern="0" dirty="0">
                <a:solidFill>
                  <a:srgbClr val="6D6E71"/>
                </a:solidFill>
                <a:latin typeface="Arial"/>
              </a:rPr>
              <a:t>o stanie środowiska wód morskich na potrzeby planowania w gospodarowaniu wodami oraz oceny osiągania celów środowiskowych dla wód morskich, a także bieżącej oceny stanu środowiska wód morskich.</a:t>
            </a:r>
            <a:endParaRPr lang="pl-PL" sz="2800" dirty="0">
              <a:solidFill>
                <a:srgbClr val="6D6E71"/>
              </a:solidFill>
              <a:latin typeface="Arial"/>
            </a:endParaRPr>
          </a:p>
        </p:txBody>
      </p:sp>
      <p:sp>
        <p:nvSpPr>
          <p:cNvPr id="6" name="Prostokąt 10">
            <a:extLst>
              <a:ext uri="{FF2B5EF4-FFF2-40B4-BE49-F238E27FC236}">
                <a16:creationId xmlns="" xmlns:a16="http://schemas.microsoft.com/office/drawing/2014/main" id="{2CB3BF5F-884D-473F-8986-0B4BAD7793C4}"/>
              </a:ext>
            </a:extLst>
          </p:cNvPr>
          <p:cNvSpPr/>
          <p:nvPr/>
        </p:nvSpPr>
        <p:spPr>
          <a:xfrm>
            <a:off x="0" y="6070600"/>
            <a:ext cx="2290021" cy="324010"/>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1600" b="1" dirty="0">
                <a:solidFill>
                  <a:srgbClr val="FFFFFF"/>
                </a:solidFill>
                <a:latin typeface="Arial"/>
              </a:rPr>
              <a:t>Art. 3</a:t>
            </a:r>
            <a:r>
              <a:rPr lang="pl-PL" sz="1600" b="1" kern="0" dirty="0">
                <a:solidFill>
                  <a:srgbClr val="FFFFFF"/>
                </a:solidFill>
                <a:latin typeface="Arial"/>
              </a:rPr>
              <a:t>49</a:t>
            </a:r>
            <a:r>
              <a:rPr lang="pl-PL" sz="1600" b="1" dirty="0">
                <a:solidFill>
                  <a:srgbClr val="FFFFFF"/>
                </a:solidFill>
                <a:latin typeface="Arial"/>
              </a:rPr>
              <a:t> nPW</a:t>
            </a:r>
          </a:p>
        </p:txBody>
      </p:sp>
      <p:sp>
        <p:nvSpPr>
          <p:cNvPr id="7" name="Prostokąt 14">
            <a:extLst>
              <a:ext uri="{FF2B5EF4-FFF2-40B4-BE49-F238E27FC236}">
                <a16:creationId xmlns="" xmlns:a16="http://schemas.microsoft.com/office/drawing/2014/main" id="{0C538CC8-4166-473D-8C35-7DD0E155F507}"/>
              </a:ext>
            </a:extLst>
          </p:cNvPr>
          <p:cNvSpPr/>
          <p:nvPr/>
        </p:nvSpPr>
        <p:spPr>
          <a:xfrm>
            <a:off x="2908298" y="5047087"/>
            <a:ext cx="8960977" cy="1379367"/>
          </a:xfrm>
          <a:prstGeom prst="rect">
            <a:avLst/>
          </a:prstGeom>
          <a:solidFill>
            <a:srgbClr val="FFFFFF"/>
          </a:solidFill>
          <a:ln w="28575" cap="flat">
            <a:solidFill>
              <a:srgbClr val="A43757"/>
            </a:solidFill>
            <a:prstDash val="solid"/>
            <a:miter/>
          </a:ln>
        </p:spPr>
        <p:txBody>
          <a:bodyPr vert="horz" wrap="square" lIns="467999" tIns="45720" rIns="467999" bIns="45720" anchor="ctr" anchorCtr="0" compatLnSpc="1">
            <a:noAutofit/>
          </a:bodyPr>
          <a:lstStyle/>
          <a:p>
            <a:pPr algn="just" fontAlgn="auto" hangingPunct="1">
              <a:spcBef>
                <a:spcPts val="0"/>
              </a:spcBef>
              <a:spcAft>
                <a:spcPts val="0"/>
              </a:spcAft>
              <a:defRPr sz="1800" b="0" i="0" u="none" strike="noStrike" kern="0" cap="none" spc="0" baseline="0">
                <a:solidFill>
                  <a:srgbClr val="000000"/>
                </a:solidFill>
                <a:uFillTx/>
              </a:defRPr>
            </a:pPr>
            <a:r>
              <a:rPr lang="pl-PL" sz="2000" kern="0" dirty="0">
                <a:solidFill>
                  <a:srgbClr val="6D6E71"/>
                </a:solidFill>
                <a:latin typeface="Arial"/>
              </a:rPr>
              <a:t>2.  Badania i oceny stanu wód powierzchniowych, stanu wód podziemnych, stanu środowiska wód morskich oraz stanu wód obszarów chronionych dokonuje się w ramach państwowego monitoringu środowiska.</a:t>
            </a:r>
            <a:endParaRPr lang="pl-PL" sz="2800" dirty="0">
              <a:solidFill>
                <a:srgbClr val="6D6E71"/>
              </a:solidFill>
              <a:latin typeface="Arial"/>
            </a:endParaRPr>
          </a:p>
        </p:txBody>
      </p:sp>
    </p:spTree>
    <p:extLst>
      <p:ext uri="{BB962C8B-B14F-4D97-AF65-F5344CB8AC3E}">
        <p14:creationId xmlns:p14="http://schemas.microsoft.com/office/powerpoint/2010/main" val="882135413"/>
      </p:ext>
    </p:extLst>
  </p:cSld>
  <p:clrMapOvr>
    <a:masterClrMapping/>
  </p:clrMapOvr>
  <p:transition spd="slow">
    <p:push dir="u"/>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42">
            <a:extLst>
              <a:ext uri="{FF2B5EF4-FFF2-40B4-BE49-F238E27FC236}">
                <a16:creationId xmlns="" xmlns:a16="http://schemas.microsoft.com/office/drawing/2014/main" id="{F3E256A4-21DB-4A05-BD2D-44151B35FF32}"/>
              </a:ext>
            </a:extLst>
          </p:cNvPr>
          <p:cNvPicPr>
            <a:picLocks noChangeAspect="1"/>
          </p:cNvPicPr>
          <p:nvPr/>
        </p:nvPicPr>
        <p:blipFill>
          <a:blip r:embed="rId3"/>
          <a:srcRect l="62353" r="1"/>
          <a:stretch>
            <a:fillRect/>
          </a:stretch>
        </p:blipFill>
        <p:spPr>
          <a:xfrm>
            <a:off x="7601800" y="1746"/>
            <a:ext cx="4588898" cy="6854506"/>
          </a:xfrm>
          <a:prstGeom prst="rect">
            <a:avLst/>
          </a:prstGeom>
          <a:noFill/>
          <a:ln cap="flat">
            <a:noFill/>
          </a:ln>
        </p:spPr>
      </p:pic>
      <p:sp>
        <p:nvSpPr>
          <p:cNvPr id="31" name="Prostokąt 38">
            <a:extLst>
              <a:ext uri="{FF2B5EF4-FFF2-40B4-BE49-F238E27FC236}">
                <a16:creationId xmlns="" xmlns:a16="http://schemas.microsoft.com/office/drawing/2014/main" id="{8A54A2D2-85D5-4D45-AC6C-AAA5871A018F}"/>
              </a:ext>
            </a:extLst>
          </p:cNvPr>
          <p:cNvSpPr/>
          <p:nvPr/>
        </p:nvSpPr>
        <p:spPr>
          <a:xfrm>
            <a:off x="0" y="4673600"/>
            <a:ext cx="12190698" cy="1532313"/>
          </a:xfrm>
          <a:prstGeom prst="rect">
            <a:avLst/>
          </a:prstGeom>
          <a:solidFill>
            <a:srgbClr val="A43757"/>
          </a:solidFill>
          <a:ln w="12701" cap="flat">
            <a:solidFill>
              <a:srgbClr val="A43757"/>
            </a:solidFill>
            <a:prstDash val="solid"/>
            <a:miter/>
          </a:ln>
        </p:spPr>
        <p:txBody>
          <a:bodyPr vert="horz" wrap="square" lIns="287999" tIns="45720" rIns="91440" bIns="45720" anchor="ctr" anchorCtr="0" compatLnSpc="1">
            <a:noAutofit/>
          </a:bodyPr>
          <a:lstStyle/>
          <a:p>
            <a:pPr lvl="1" fontAlgn="auto" hangingPunct="1">
              <a:spcBef>
                <a:spcPts val="0"/>
              </a:spcBef>
              <a:spcAft>
                <a:spcPts val="0"/>
              </a:spcAft>
              <a:defRPr sz="1800" b="0" i="0" u="none" strike="noStrike" kern="0" cap="none" spc="0" baseline="0">
                <a:solidFill>
                  <a:srgbClr val="000000"/>
                </a:solidFill>
                <a:uFillTx/>
              </a:defRPr>
            </a:pPr>
            <a:r>
              <a:rPr lang="pl-PL" sz="2800" b="1" kern="0" dirty="0">
                <a:solidFill>
                  <a:prstClr val="white"/>
                </a:solidFill>
                <a:latin typeface="Arial" pitchFamily="34"/>
                <a:cs typeface="Arial" pitchFamily="34"/>
              </a:rPr>
              <a:t>Postępowanie odszkodowawcze na podstawie przepisów nowego Prawa wodnego</a:t>
            </a:r>
            <a:endParaRPr lang="pl-PL" sz="2800" b="1" dirty="0">
              <a:solidFill>
                <a:prstClr val="white"/>
              </a:solidFill>
              <a:latin typeface="Arial" pitchFamily="34"/>
              <a:cs typeface="Arial" pitchFamily="34"/>
            </a:endParaRPr>
          </a:p>
        </p:txBody>
      </p:sp>
    </p:spTree>
    <p:extLst>
      <p:ext uri="{BB962C8B-B14F-4D97-AF65-F5344CB8AC3E}">
        <p14:creationId xmlns:p14="http://schemas.microsoft.com/office/powerpoint/2010/main" val="1905211236"/>
      </p:ext>
    </p:extLst>
  </p:cSld>
  <p:clrMapOvr>
    <a:masterClrMapping/>
  </p:clrMapOvr>
  <p:transition spd="slow">
    <p:push dir="u"/>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 xmlns:a16="http://schemas.microsoft.com/office/drawing/2014/main" id="{A292DD4D-8659-43C1-BE01-254F0C0D7849}"/>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r="35350"/>
          <a:stretch/>
        </p:blipFill>
        <p:spPr>
          <a:xfrm>
            <a:off x="-1949837" y="-59662"/>
            <a:ext cx="5963037" cy="6917662"/>
          </a:xfrm>
          <a:prstGeom prst="rect">
            <a:avLst/>
          </a:prstGeom>
        </p:spPr>
      </p:pic>
      <p:sp>
        <p:nvSpPr>
          <p:cNvPr id="3" name="Prostokąt 2">
            <a:extLst>
              <a:ext uri="{FF2B5EF4-FFF2-40B4-BE49-F238E27FC236}">
                <a16:creationId xmlns="" xmlns:a16="http://schemas.microsoft.com/office/drawing/2014/main" id="{157928C7-BCA6-4C56-A14B-2580F023A6CB}"/>
              </a:ext>
            </a:extLst>
          </p:cNvPr>
          <p:cNvSpPr/>
          <p:nvPr/>
        </p:nvSpPr>
        <p:spPr>
          <a:xfrm>
            <a:off x="2609850" y="342754"/>
            <a:ext cx="9899836" cy="851599"/>
          </a:xfrm>
          <a:prstGeom prst="rect">
            <a:avLst/>
          </a:prstGeom>
          <a:solidFill>
            <a:srgbClr val="A43757"/>
          </a:solidFill>
          <a:ln w="57150" cap="flat">
            <a:solidFill>
              <a:srgbClr val="FFFFFF"/>
            </a:solidFill>
            <a:prstDash val="solid"/>
            <a:miter/>
          </a:ln>
        </p:spPr>
        <p:txBody>
          <a:bodyPr vert="horz" wrap="square" lIns="683907" tIns="45720" rIns="251962" bIns="45720" anchor="ctr" anchorCtr="0" compatLnSpc="1">
            <a:noAutofit/>
          </a:bodyPr>
          <a:lstStyle/>
          <a:p>
            <a:pPr eaLnBrk="1" fontAlgn="auto" hangingPunct="1">
              <a:spcBef>
                <a:spcPts val="0"/>
              </a:spcBef>
              <a:spcAft>
                <a:spcPts val="0"/>
              </a:spcAft>
              <a:defRPr sz="1800" b="0" i="0" u="none" strike="noStrike" kern="0" cap="none" spc="0" baseline="0">
                <a:solidFill>
                  <a:srgbClr val="000000"/>
                </a:solidFill>
                <a:uFillTx/>
              </a:defRPr>
            </a:pPr>
            <a:r>
              <a:rPr lang="pl-PL" sz="2400" b="1" kern="0" dirty="0">
                <a:solidFill>
                  <a:srgbClr val="FFFFFF"/>
                </a:solidFill>
                <a:latin typeface="Arial"/>
              </a:rPr>
              <a:t>Odszkodowanie, o którym mowa w art. 471 ust. 1, wypłaca:</a:t>
            </a:r>
          </a:p>
        </p:txBody>
      </p:sp>
      <p:sp>
        <p:nvSpPr>
          <p:cNvPr id="16" name="Prostokąt 14">
            <a:extLst>
              <a:ext uri="{FF2B5EF4-FFF2-40B4-BE49-F238E27FC236}">
                <a16:creationId xmlns="" xmlns:a16="http://schemas.microsoft.com/office/drawing/2014/main" id="{D2768BF0-5B95-4DBE-941D-8AD9D548EB08}"/>
              </a:ext>
            </a:extLst>
          </p:cNvPr>
          <p:cNvSpPr/>
          <p:nvPr/>
        </p:nvSpPr>
        <p:spPr>
          <a:xfrm>
            <a:off x="4164785" y="1344514"/>
            <a:ext cx="8193315" cy="760058"/>
          </a:xfrm>
          <a:prstGeom prst="rect">
            <a:avLst/>
          </a:prstGeom>
          <a:solidFill>
            <a:srgbClr val="FFFFFF"/>
          </a:solidFill>
          <a:ln w="12701" cap="flat">
            <a:solidFill>
              <a:srgbClr val="A43757"/>
            </a:solidFill>
            <a:prstDash val="solid"/>
            <a:miter/>
          </a:ln>
        </p:spPr>
        <p:txBody>
          <a:bodyPr vert="horz" wrap="square" lIns="179981" tIns="45720" rIns="468000" bIns="45720" anchor="ctr" anchorCtr="0" compatLnSpc="1">
            <a:noAutofit/>
          </a:bodyPr>
          <a:lstStyle/>
          <a:p>
            <a:pPr algn="just" eaLnBrk="1" fontAlgn="auto" hangingPunct="1">
              <a:spcBef>
                <a:spcPts val="0"/>
              </a:spcBef>
              <a:spcAft>
                <a:spcPts val="0"/>
              </a:spcAft>
              <a:defRPr sz="1800" b="0" i="0" u="none" strike="noStrike" kern="0" cap="none" spc="0" baseline="0">
                <a:solidFill>
                  <a:srgbClr val="000000"/>
                </a:solidFill>
                <a:uFillTx/>
              </a:defRPr>
            </a:pPr>
            <a:r>
              <a:rPr lang="pl-PL" sz="2000" kern="0" dirty="0">
                <a:solidFill>
                  <a:srgbClr val="6D6E71"/>
                </a:solidFill>
                <a:latin typeface="Arial"/>
              </a:rPr>
              <a:t>1) organ wydający akt prawa miejscowego; </a:t>
            </a:r>
          </a:p>
        </p:txBody>
      </p:sp>
      <p:sp>
        <p:nvSpPr>
          <p:cNvPr id="7" name="Prostokąt 9">
            <a:extLst>
              <a:ext uri="{FF2B5EF4-FFF2-40B4-BE49-F238E27FC236}">
                <a16:creationId xmlns="" xmlns:a16="http://schemas.microsoft.com/office/drawing/2014/main" id="{36A0EC47-38E4-4D08-9E1E-4C8C137FEF51}"/>
              </a:ext>
            </a:extLst>
          </p:cNvPr>
          <p:cNvSpPr/>
          <p:nvPr/>
        </p:nvSpPr>
        <p:spPr>
          <a:xfrm>
            <a:off x="4513127" y="5810707"/>
            <a:ext cx="7678873" cy="369432"/>
          </a:xfrm>
          <a:prstGeom prst="rect">
            <a:avLst/>
          </a:prstGeom>
          <a:solidFill>
            <a:srgbClr val="A43757"/>
          </a:solidFill>
          <a:ln w="12701" cap="flat">
            <a:solidFill>
              <a:srgbClr val="A43757"/>
            </a:solidFill>
            <a:prstDash val="solid"/>
            <a:miter/>
          </a:ln>
        </p:spPr>
        <p:txBody>
          <a:bodyPr vert="horz" wrap="square" lIns="360000" tIns="45720" rIns="360000" bIns="72000" anchor="ctr" anchorCtr="1" compatLnSpc="1">
            <a:noAutofit/>
          </a:bodyPr>
          <a:lstStyle/>
          <a:p>
            <a:pPr algn="just" eaLnBrk="1" fontAlgn="auto" hangingPunct="1">
              <a:lnSpc>
                <a:spcPct val="150000"/>
              </a:lnSpc>
              <a:spcBef>
                <a:spcPts val="0"/>
              </a:spcBef>
              <a:spcAft>
                <a:spcPts val="0"/>
              </a:spcAft>
              <a:buSzPct val="100000"/>
              <a:defRPr sz="1800" b="0" i="0" u="none" strike="noStrike" kern="0" cap="none" spc="0" baseline="0">
                <a:solidFill>
                  <a:srgbClr val="000000"/>
                </a:solidFill>
                <a:uFillTx/>
              </a:defRPr>
            </a:pPr>
            <a:r>
              <a:rPr lang="pl-PL" sz="1600" b="1" kern="0" dirty="0">
                <a:solidFill>
                  <a:prstClr val="white"/>
                </a:solidFill>
                <a:latin typeface="Arial" pitchFamily="34"/>
                <a:cs typeface="Arial" pitchFamily="34"/>
              </a:rPr>
              <a:t>Art.  471 ust. 9 ustawy z dnia 20 lipca 2017 r. Prawo wodne</a:t>
            </a:r>
          </a:p>
        </p:txBody>
      </p:sp>
      <p:sp>
        <p:nvSpPr>
          <p:cNvPr id="8" name="Prostokąt 14">
            <a:extLst>
              <a:ext uri="{FF2B5EF4-FFF2-40B4-BE49-F238E27FC236}">
                <a16:creationId xmlns="" xmlns:a16="http://schemas.microsoft.com/office/drawing/2014/main" id="{D2768BF0-5B95-4DBE-941D-8AD9D548EB08}"/>
              </a:ext>
            </a:extLst>
          </p:cNvPr>
          <p:cNvSpPr/>
          <p:nvPr/>
        </p:nvSpPr>
        <p:spPr>
          <a:xfrm>
            <a:off x="4164785" y="2278742"/>
            <a:ext cx="8193315" cy="943430"/>
          </a:xfrm>
          <a:prstGeom prst="rect">
            <a:avLst/>
          </a:prstGeom>
          <a:solidFill>
            <a:srgbClr val="FFFFFF"/>
          </a:solidFill>
          <a:ln w="12701" cap="flat">
            <a:solidFill>
              <a:srgbClr val="A43757"/>
            </a:solidFill>
            <a:prstDash val="solid"/>
            <a:miter/>
          </a:ln>
        </p:spPr>
        <p:txBody>
          <a:bodyPr vert="horz" wrap="square" lIns="179981" tIns="45720" rIns="468000" bIns="45720" anchor="ctr" anchorCtr="0" compatLnSpc="1">
            <a:noAutofit/>
          </a:bodyPr>
          <a:lstStyle/>
          <a:p>
            <a:pPr algn="just" eaLnBrk="1" fontAlgn="auto" hangingPunct="1">
              <a:spcBef>
                <a:spcPts val="0"/>
              </a:spcBef>
              <a:spcAft>
                <a:spcPts val="0"/>
              </a:spcAft>
              <a:defRPr sz="1800" b="0" i="0" u="none" strike="noStrike" kern="0" cap="none" spc="0" baseline="0">
                <a:solidFill>
                  <a:srgbClr val="000000"/>
                </a:solidFill>
                <a:uFillTx/>
              </a:defRPr>
            </a:pPr>
            <a:r>
              <a:rPr lang="pl-PL" sz="2000" b="1" kern="0" dirty="0">
                <a:solidFill>
                  <a:srgbClr val="A43757"/>
                </a:solidFill>
                <a:latin typeface="Arial"/>
              </a:rPr>
              <a:t>2) właściciel ujęcia wody </a:t>
            </a:r>
            <a:r>
              <a:rPr lang="pl-PL" sz="2000" kern="0" dirty="0">
                <a:solidFill>
                  <a:srgbClr val="6D6E71"/>
                </a:solidFill>
                <a:latin typeface="Arial"/>
              </a:rPr>
              <a:t>– w przypadku ustanowienia strefy ochronnej;</a:t>
            </a:r>
          </a:p>
        </p:txBody>
      </p:sp>
      <p:sp>
        <p:nvSpPr>
          <p:cNvPr id="9" name="Prostokąt 14">
            <a:extLst>
              <a:ext uri="{FF2B5EF4-FFF2-40B4-BE49-F238E27FC236}">
                <a16:creationId xmlns="" xmlns:a16="http://schemas.microsoft.com/office/drawing/2014/main" id="{D2768BF0-5B95-4DBE-941D-8AD9D548EB08}"/>
              </a:ext>
            </a:extLst>
          </p:cNvPr>
          <p:cNvSpPr/>
          <p:nvPr/>
        </p:nvSpPr>
        <p:spPr>
          <a:xfrm>
            <a:off x="4164784" y="3399169"/>
            <a:ext cx="8193315" cy="1881544"/>
          </a:xfrm>
          <a:prstGeom prst="rect">
            <a:avLst/>
          </a:prstGeom>
          <a:solidFill>
            <a:srgbClr val="FFFFFF"/>
          </a:solidFill>
          <a:ln w="12701" cap="flat">
            <a:solidFill>
              <a:srgbClr val="A43757"/>
            </a:solidFill>
            <a:prstDash val="solid"/>
            <a:miter/>
          </a:ln>
        </p:spPr>
        <p:txBody>
          <a:bodyPr vert="horz" wrap="square" lIns="179981" tIns="45720" rIns="468000" bIns="45720" anchor="ctr" anchorCtr="0" compatLnSpc="1">
            <a:noAutofit/>
          </a:bodyPr>
          <a:lstStyle/>
          <a:p>
            <a:pPr algn="just" eaLnBrk="1" fontAlgn="auto" hangingPunct="1">
              <a:spcBef>
                <a:spcPts val="0"/>
              </a:spcBef>
              <a:spcAft>
                <a:spcPts val="0"/>
              </a:spcAft>
              <a:defRPr sz="1800" b="0" i="0" u="none" strike="noStrike" kern="0" cap="none" spc="0" baseline="0">
                <a:solidFill>
                  <a:srgbClr val="000000"/>
                </a:solidFill>
                <a:uFillTx/>
              </a:defRPr>
            </a:pPr>
            <a:r>
              <a:rPr lang="pl-PL" sz="2000" kern="0" dirty="0">
                <a:solidFill>
                  <a:srgbClr val="6D6E71"/>
                </a:solidFill>
                <a:latin typeface="Arial"/>
              </a:rPr>
              <a:t>3) odpowiednio Instytut Meteorologii i Gospodarki Wodnej – Państwowy Instytut Badawczy albo Państwowy Instytut Geologiczny – Państwowy Instytut Badawczy – w przypadku ustanowienia strefy ochronnej urządzenia pomiarowego służb państwowych.</a:t>
            </a:r>
          </a:p>
        </p:txBody>
      </p:sp>
    </p:spTree>
    <p:extLst>
      <p:ext uri="{BB962C8B-B14F-4D97-AF65-F5344CB8AC3E}">
        <p14:creationId xmlns:p14="http://schemas.microsoft.com/office/powerpoint/2010/main" val="10822257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 grpId="0" animBg="1"/>
      <p:bldP spid="9"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42">
            <a:extLst>
              <a:ext uri="{FF2B5EF4-FFF2-40B4-BE49-F238E27FC236}">
                <a16:creationId xmlns="" xmlns:a16="http://schemas.microsoft.com/office/drawing/2014/main" id="{F3E256A4-21DB-4A05-BD2D-44151B35FF32}"/>
              </a:ext>
            </a:extLst>
          </p:cNvPr>
          <p:cNvPicPr>
            <a:picLocks noChangeAspect="1"/>
          </p:cNvPicPr>
          <p:nvPr/>
        </p:nvPicPr>
        <p:blipFill>
          <a:blip r:embed="rId3"/>
          <a:srcRect l="62353" r="1"/>
          <a:stretch>
            <a:fillRect/>
          </a:stretch>
        </p:blipFill>
        <p:spPr>
          <a:xfrm>
            <a:off x="7601800" y="1746"/>
            <a:ext cx="4588898" cy="6854506"/>
          </a:xfrm>
          <a:prstGeom prst="rect">
            <a:avLst/>
          </a:prstGeom>
          <a:noFill/>
          <a:ln cap="flat">
            <a:noFill/>
          </a:ln>
        </p:spPr>
      </p:pic>
      <p:sp>
        <p:nvSpPr>
          <p:cNvPr id="31" name="Prostokąt 38">
            <a:extLst>
              <a:ext uri="{FF2B5EF4-FFF2-40B4-BE49-F238E27FC236}">
                <a16:creationId xmlns="" xmlns:a16="http://schemas.microsoft.com/office/drawing/2014/main" id="{8A54A2D2-85D5-4D45-AC6C-AAA5871A018F}"/>
              </a:ext>
            </a:extLst>
          </p:cNvPr>
          <p:cNvSpPr/>
          <p:nvPr/>
        </p:nvSpPr>
        <p:spPr>
          <a:xfrm>
            <a:off x="0" y="5359400"/>
            <a:ext cx="12190698" cy="879475"/>
          </a:xfrm>
          <a:prstGeom prst="rect">
            <a:avLst/>
          </a:prstGeom>
          <a:solidFill>
            <a:srgbClr val="A43757"/>
          </a:solidFill>
          <a:ln w="12701" cap="flat">
            <a:solidFill>
              <a:srgbClr val="A43757"/>
            </a:solidFill>
            <a:prstDash val="solid"/>
            <a:miter/>
          </a:ln>
        </p:spPr>
        <p:txBody>
          <a:bodyPr vert="horz" wrap="square" lIns="287999" tIns="45720" rIns="91440" bIns="45720" anchor="ctr" anchorCtr="0" compatLnSpc="1">
            <a:noAutofit/>
          </a:bodyPr>
          <a:lstStyle/>
          <a:p>
            <a:pPr lvl="1" fontAlgn="auto" hangingPunct="1">
              <a:spcBef>
                <a:spcPts val="0"/>
              </a:spcBef>
              <a:spcAft>
                <a:spcPts val="0"/>
              </a:spcAft>
              <a:defRPr sz="1800" b="0" i="0" u="none" strike="noStrike" kern="0" cap="none" spc="0" baseline="0">
                <a:solidFill>
                  <a:srgbClr val="000000"/>
                </a:solidFill>
                <a:uFillTx/>
              </a:defRPr>
            </a:pPr>
            <a:r>
              <a:rPr lang="pl-PL" b="1" dirty="0">
                <a:solidFill>
                  <a:prstClr val="white"/>
                </a:solidFill>
                <a:latin typeface="Arial" pitchFamily="34"/>
                <a:cs typeface="Arial" pitchFamily="34"/>
              </a:rPr>
              <a:t>Zarządzanie zasobami wodnymi a instrumenty ekonomiczne w gospodarowaniu wodami. </a:t>
            </a:r>
            <a:endParaRPr kumimoji="0" lang="pl-PL" b="1" i="0" u="none" strike="noStrike" kern="1200" cap="none" spc="0" normalizeH="0" baseline="0" noProof="0" dirty="0">
              <a:ln>
                <a:noFill/>
              </a:ln>
              <a:solidFill>
                <a:prstClr val="white"/>
              </a:solidFill>
              <a:effectLst/>
              <a:uLnTx/>
              <a:uFillTx/>
              <a:latin typeface="Arial" pitchFamily="34"/>
              <a:ea typeface="+mn-ea"/>
              <a:cs typeface="Arial" pitchFamily="34"/>
            </a:endParaRPr>
          </a:p>
        </p:txBody>
      </p:sp>
    </p:spTree>
    <p:extLst>
      <p:ext uri="{BB962C8B-B14F-4D97-AF65-F5344CB8AC3E}">
        <p14:creationId xmlns:p14="http://schemas.microsoft.com/office/powerpoint/2010/main" val="2378198410"/>
      </p:ext>
    </p:extLst>
  </p:cSld>
  <p:clrMapOvr>
    <a:masterClrMapping/>
  </p:clrMapOvr>
  <p:transition spd="slow">
    <p:push dir="u"/>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rostokąt zaokrąglony 12">
            <a:extLst>
              <a:ext uri="{FF2B5EF4-FFF2-40B4-BE49-F238E27FC236}">
                <a16:creationId xmlns="" xmlns:a16="http://schemas.microsoft.com/office/drawing/2014/main" id="{B9FE0F86-F3EF-4488-A974-598401411393}"/>
              </a:ext>
            </a:extLst>
          </p:cNvPr>
          <p:cNvSpPr/>
          <p:nvPr/>
        </p:nvSpPr>
        <p:spPr>
          <a:xfrm>
            <a:off x="1854202" y="1774965"/>
            <a:ext cx="8265885" cy="3330435"/>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A43757"/>
          </a:solidFill>
          <a:ln w="6345" cap="flat">
            <a:solidFill>
              <a:srgbClr val="A43757"/>
            </a:solidFill>
            <a:prstDash val="sysDot"/>
            <a:miter/>
          </a:ln>
        </p:spPr>
        <p:txBody>
          <a:bodyPr vert="horz" wrap="square" lIns="91440" tIns="45720" rIns="91440" bIns="45720" anchor="t" anchorCtr="1" compatLnSpc="1">
            <a:noAutofit/>
          </a:bodyPr>
          <a:lstStyle/>
          <a:p>
            <a:pPr algn="ctr">
              <a:defRPr sz="1800" b="0" i="0" u="none" strike="noStrike" kern="0" cap="none" spc="0" baseline="0">
                <a:solidFill>
                  <a:srgbClr val="000000"/>
                </a:solidFill>
                <a:uFillTx/>
              </a:defRPr>
            </a:pPr>
            <a:r>
              <a:rPr lang="pl-PL" sz="3200" b="1" kern="0" dirty="0">
                <a:solidFill>
                  <a:prstClr val="white"/>
                </a:solidFill>
                <a:latin typeface="Arial"/>
              </a:rPr>
              <a:t>PRAWO WODNE</a:t>
            </a:r>
          </a:p>
          <a:p>
            <a:pPr algn="ctr">
              <a:defRPr sz="1800" b="0" i="0" u="none" strike="noStrike" kern="0" cap="none" spc="0" baseline="0">
                <a:solidFill>
                  <a:srgbClr val="000000"/>
                </a:solidFill>
                <a:uFillTx/>
              </a:defRPr>
            </a:pPr>
            <a:r>
              <a:rPr lang="pl-PL" sz="2000" b="1" kern="0" dirty="0">
                <a:solidFill>
                  <a:prstClr val="white"/>
                </a:solidFill>
                <a:latin typeface="Arial"/>
              </a:rPr>
              <a:t>„WCHŁONĘŁO” </a:t>
            </a:r>
            <a:endParaRPr lang="pl-PL" sz="2000" b="1" dirty="0">
              <a:solidFill>
                <a:prstClr val="white"/>
              </a:solidFill>
              <a:latin typeface="Arial"/>
            </a:endParaRPr>
          </a:p>
        </p:txBody>
      </p:sp>
      <p:sp>
        <p:nvSpPr>
          <p:cNvPr id="2" name="Symbol zastępczy tekstu 1">
            <a:extLst>
              <a:ext uri="{FF2B5EF4-FFF2-40B4-BE49-F238E27FC236}">
                <a16:creationId xmlns="" xmlns:a16="http://schemas.microsoft.com/office/drawing/2014/main" id="{94EE4F1E-92D4-4024-8DF1-79F12C44D290}"/>
              </a:ext>
            </a:extLst>
          </p:cNvPr>
          <p:cNvSpPr txBox="1"/>
          <p:nvPr/>
        </p:nvSpPr>
        <p:spPr>
          <a:xfrm>
            <a:off x="1854202" y="771525"/>
            <a:ext cx="10337798" cy="634995"/>
          </a:xfrm>
          <a:prstGeom prst="rect">
            <a:avLst/>
          </a:prstGeom>
          <a:noFill/>
          <a:ln cap="flat">
            <a:noFill/>
          </a:ln>
        </p:spPr>
        <p:txBody>
          <a:bodyPr vert="horz" wrap="square" lIns="91440" tIns="45720" rIns="91440" bIns="45720" anchor="ctr" anchorCtr="0" compatLnSpc="1">
            <a:noAutofit/>
          </a:bodyPr>
          <a:lstStyle/>
          <a:p>
            <a:pPr>
              <a:lnSpc>
                <a:spcPct val="90000"/>
              </a:lnSpc>
              <a:spcBef>
                <a:spcPts val="1000"/>
              </a:spcBef>
              <a:defRPr sz="1800" b="0" i="0" u="none" strike="noStrike" kern="0" cap="none" spc="0" baseline="0">
                <a:solidFill>
                  <a:srgbClr val="000000"/>
                </a:solidFill>
                <a:uFillTx/>
              </a:defRPr>
            </a:pPr>
            <a:r>
              <a:rPr lang="pl-PL" sz="2000" dirty="0">
                <a:solidFill>
                  <a:srgbClr val="6D6E71"/>
                </a:solidFill>
                <a:latin typeface="Arial"/>
              </a:rPr>
              <a:t>OPŁATY ZA KORZYSTANIE ZE ŚRODOWISKA A OPŁATY ZA USŁUGI WODNE  </a:t>
            </a:r>
          </a:p>
        </p:txBody>
      </p:sp>
      <p:sp>
        <p:nvSpPr>
          <p:cNvPr id="12" name="Prostokąt zaokrąglony 12">
            <a:extLst>
              <a:ext uri="{FF2B5EF4-FFF2-40B4-BE49-F238E27FC236}">
                <a16:creationId xmlns="" xmlns:a16="http://schemas.microsoft.com/office/drawing/2014/main" id="{177FBE1D-1E66-412E-8568-E21019F50446}"/>
              </a:ext>
            </a:extLst>
          </p:cNvPr>
          <p:cNvSpPr/>
          <p:nvPr/>
        </p:nvSpPr>
        <p:spPr>
          <a:xfrm>
            <a:off x="2643415" y="2768599"/>
            <a:ext cx="6829875" cy="598849"/>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6345" cap="flat">
            <a:solidFill>
              <a:srgbClr val="A43757"/>
            </a:solidFill>
            <a:prstDash val="sysDot"/>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pl-PL" sz="2000" b="1" kern="0" dirty="0">
                <a:solidFill>
                  <a:srgbClr val="A43757"/>
                </a:solidFill>
                <a:latin typeface="Arial"/>
              </a:rPr>
              <a:t>opłaty za korzystanie ze środowiska za</a:t>
            </a:r>
            <a:endParaRPr lang="pl-PL" sz="2000" b="1" dirty="0">
              <a:solidFill>
                <a:srgbClr val="A43757"/>
              </a:solidFill>
              <a:latin typeface="Arial"/>
            </a:endParaRPr>
          </a:p>
        </p:txBody>
      </p:sp>
      <p:sp>
        <p:nvSpPr>
          <p:cNvPr id="14" name="Strzałka: w dół 13">
            <a:extLst>
              <a:ext uri="{FF2B5EF4-FFF2-40B4-BE49-F238E27FC236}">
                <a16:creationId xmlns="" xmlns:a16="http://schemas.microsoft.com/office/drawing/2014/main" id="{DDFE8BAB-48AA-43BC-8A0E-A05CE8B15B2D}"/>
              </a:ext>
            </a:extLst>
          </p:cNvPr>
          <p:cNvSpPr/>
          <p:nvPr/>
        </p:nvSpPr>
        <p:spPr>
          <a:xfrm>
            <a:off x="3884386" y="3367449"/>
            <a:ext cx="638629" cy="54052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pl-PL" dirty="0">
              <a:solidFill>
                <a:prstClr val="white"/>
              </a:solidFill>
            </a:endParaRPr>
          </a:p>
        </p:txBody>
      </p:sp>
      <p:sp>
        <p:nvSpPr>
          <p:cNvPr id="15" name="Strzałka: w dół 14">
            <a:extLst>
              <a:ext uri="{FF2B5EF4-FFF2-40B4-BE49-F238E27FC236}">
                <a16:creationId xmlns="" xmlns:a16="http://schemas.microsoft.com/office/drawing/2014/main" id="{03935333-6BCF-4E61-8735-CC623A4E7F0E}"/>
              </a:ext>
            </a:extLst>
          </p:cNvPr>
          <p:cNvSpPr/>
          <p:nvPr/>
        </p:nvSpPr>
        <p:spPr>
          <a:xfrm>
            <a:off x="7593689" y="3361170"/>
            <a:ext cx="638629" cy="54052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pl-PL" dirty="0">
              <a:solidFill>
                <a:prstClr val="white"/>
              </a:solidFill>
            </a:endParaRPr>
          </a:p>
        </p:txBody>
      </p:sp>
      <p:sp>
        <p:nvSpPr>
          <p:cNvPr id="16" name="Prostokąt zaokrąglony 12">
            <a:extLst>
              <a:ext uri="{FF2B5EF4-FFF2-40B4-BE49-F238E27FC236}">
                <a16:creationId xmlns="" xmlns:a16="http://schemas.microsoft.com/office/drawing/2014/main" id="{126125E9-1E59-4987-8C9F-2EC1A5E0D6C6}"/>
              </a:ext>
            </a:extLst>
          </p:cNvPr>
          <p:cNvSpPr/>
          <p:nvPr/>
        </p:nvSpPr>
        <p:spPr>
          <a:xfrm>
            <a:off x="2643415" y="3926393"/>
            <a:ext cx="3120572" cy="909182"/>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6345" cap="flat">
            <a:solidFill>
              <a:srgbClr val="A43757"/>
            </a:solidFill>
            <a:prstDash val="sysDot"/>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pl-PL" sz="2000" kern="0" dirty="0">
                <a:solidFill>
                  <a:srgbClr val="6D6E71"/>
                </a:solidFill>
                <a:latin typeface="Arial"/>
              </a:rPr>
              <a:t>wprowadzanie ścieków do wód lub do ziemi</a:t>
            </a:r>
            <a:endParaRPr lang="pl-PL" sz="2000" dirty="0">
              <a:solidFill>
                <a:srgbClr val="6D6E71"/>
              </a:solidFill>
              <a:latin typeface="Arial"/>
            </a:endParaRPr>
          </a:p>
        </p:txBody>
      </p:sp>
      <p:sp>
        <p:nvSpPr>
          <p:cNvPr id="17" name="Prostokąt zaokrąglony 12">
            <a:extLst>
              <a:ext uri="{FF2B5EF4-FFF2-40B4-BE49-F238E27FC236}">
                <a16:creationId xmlns="" xmlns:a16="http://schemas.microsoft.com/office/drawing/2014/main" id="{3D2161DB-1E5A-45F1-91F9-D6243839C5EA}"/>
              </a:ext>
            </a:extLst>
          </p:cNvPr>
          <p:cNvSpPr/>
          <p:nvPr/>
        </p:nvSpPr>
        <p:spPr>
          <a:xfrm>
            <a:off x="6352718" y="3926393"/>
            <a:ext cx="3120572" cy="909182"/>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6345" cap="flat">
            <a:solidFill>
              <a:srgbClr val="A43757"/>
            </a:solidFill>
            <a:prstDash val="sysDot"/>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pl-PL" sz="2000" kern="0" dirty="0">
                <a:solidFill>
                  <a:srgbClr val="6D6E71"/>
                </a:solidFill>
                <a:latin typeface="Arial"/>
              </a:rPr>
              <a:t>pobór wód</a:t>
            </a:r>
            <a:endParaRPr lang="pl-PL" sz="2000" dirty="0">
              <a:solidFill>
                <a:srgbClr val="6D6E71"/>
              </a:solidFill>
              <a:latin typeface="Arial"/>
            </a:endParaRPr>
          </a:p>
        </p:txBody>
      </p:sp>
      <p:sp>
        <p:nvSpPr>
          <p:cNvPr id="13" name="Prostokąt zaokrąglony 12">
            <a:extLst>
              <a:ext uri="{FF2B5EF4-FFF2-40B4-BE49-F238E27FC236}">
                <a16:creationId xmlns="" xmlns:a16="http://schemas.microsoft.com/office/drawing/2014/main" id="{4590EA52-1824-40FB-871A-A4485483E48E}"/>
              </a:ext>
            </a:extLst>
          </p:cNvPr>
          <p:cNvSpPr/>
          <p:nvPr/>
        </p:nvSpPr>
        <p:spPr>
          <a:xfrm>
            <a:off x="1854201" y="5473845"/>
            <a:ext cx="8265885" cy="1082386"/>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chemeClr val="bg1"/>
          </a:solidFill>
          <a:ln w="6345" cap="flat">
            <a:solidFill>
              <a:srgbClr val="A43757"/>
            </a:solidFill>
            <a:prstDash val="sysDot"/>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pl-PL" sz="2800" dirty="0">
                <a:solidFill>
                  <a:srgbClr val="6D6E71"/>
                </a:solidFill>
                <a:latin typeface="Arial"/>
              </a:rPr>
              <a:t>Wskazane opłaty przybrały postać</a:t>
            </a:r>
          </a:p>
          <a:p>
            <a:pPr algn="ctr">
              <a:defRPr sz="1800" b="0" i="0" u="none" strike="noStrike" kern="0" cap="none" spc="0" baseline="0">
                <a:solidFill>
                  <a:srgbClr val="000000"/>
                </a:solidFill>
                <a:uFillTx/>
              </a:defRPr>
            </a:pPr>
            <a:r>
              <a:rPr lang="pl-PL" sz="2800" b="1" kern="0" dirty="0">
                <a:solidFill>
                  <a:srgbClr val="6D6E71"/>
                </a:solidFill>
                <a:latin typeface="Arial"/>
              </a:rPr>
              <a:t>„</a:t>
            </a:r>
            <a:r>
              <a:rPr lang="pl-PL" sz="2800" b="1" kern="0" dirty="0">
                <a:solidFill>
                  <a:srgbClr val="A43757"/>
                </a:solidFill>
                <a:latin typeface="Arial"/>
              </a:rPr>
              <a:t>opłat za usługi wodne</a:t>
            </a:r>
            <a:r>
              <a:rPr lang="pl-PL" sz="2800" b="1" kern="0" dirty="0">
                <a:solidFill>
                  <a:srgbClr val="6D6E71"/>
                </a:solidFill>
                <a:latin typeface="Arial"/>
              </a:rPr>
              <a:t>”</a:t>
            </a:r>
            <a:endParaRPr lang="pl-PL" b="1" dirty="0">
              <a:solidFill>
                <a:srgbClr val="6D6E71"/>
              </a:solidFill>
              <a:latin typeface="Arial"/>
            </a:endParaRPr>
          </a:p>
        </p:txBody>
      </p:sp>
    </p:spTree>
    <p:extLst>
      <p:ext uri="{BB962C8B-B14F-4D97-AF65-F5344CB8AC3E}">
        <p14:creationId xmlns:p14="http://schemas.microsoft.com/office/powerpoint/2010/main" val="13881483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P spid="17" grpId="0" animBg="1"/>
      <p:bldP spid="13"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 xmlns:a16="http://schemas.microsoft.com/office/drawing/2014/main" id="{8116D300-EFAC-4170-B197-5A130C9B6243}"/>
              </a:ext>
            </a:extLst>
          </p:cNvPr>
          <p:cNvSpPr/>
          <p:nvPr/>
        </p:nvSpPr>
        <p:spPr>
          <a:xfrm>
            <a:off x="1340874" y="730882"/>
            <a:ext cx="10582420" cy="646331"/>
          </a:xfrm>
          <a:prstGeom prst="rect">
            <a:avLst/>
          </a:prstGeom>
        </p:spPr>
        <p:txBody>
          <a:bodyPr wrap="square">
            <a:spAutoFit/>
          </a:bodyPr>
          <a:lstStyle/>
          <a:p>
            <a:pPr indent="323850" algn="just">
              <a:lnSpc>
                <a:spcPct val="150000"/>
              </a:lnSpc>
              <a:spcBef>
                <a:spcPts val="600"/>
              </a:spcBef>
              <a:spcAft>
                <a:spcPts val="0"/>
              </a:spcAft>
              <a:defRPr/>
            </a:pPr>
            <a:r>
              <a:rPr lang="pl-PL" sz="2400" dirty="0">
                <a:solidFill>
                  <a:srgbClr val="6D6E71"/>
                </a:solidFill>
                <a:latin typeface="Arial" panose="020B0604020202020204" pitchFamily="34" charset="0"/>
                <a:ea typeface="Times New Roman" panose="02020603050405020304" pitchFamily="18" charset="0"/>
                <a:cs typeface="Arial" panose="020B0604020202020204" pitchFamily="34" charset="0"/>
              </a:rPr>
              <a:t>INSTRUMENTY EKONOMICZNE W GOSPODAROWANIU WODAMI</a:t>
            </a:r>
          </a:p>
        </p:txBody>
      </p:sp>
      <p:sp>
        <p:nvSpPr>
          <p:cNvPr id="2" name="Prostokąt 1">
            <a:extLst>
              <a:ext uri="{FF2B5EF4-FFF2-40B4-BE49-F238E27FC236}">
                <a16:creationId xmlns="" xmlns:a16="http://schemas.microsoft.com/office/drawing/2014/main" id="{48B39203-FDE8-43D6-B5D3-32EAB91EE9BE}"/>
              </a:ext>
            </a:extLst>
          </p:cNvPr>
          <p:cNvSpPr/>
          <p:nvPr/>
        </p:nvSpPr>
        <p:spPr>
          <a:xfrm>
            <a:off x="1137674" y="2304619"/>
            <a:ext cx="10582420" cy="3970318"/>
          </a:xfrm>
          <a:prstGeom prst="rect">
            <a:avLst/>
          </a:prstGeom>
          <a:ln>
            <a:solidFill>
              <a:srgbClr val="A43757"/>
            </a:solidFill>
          </a:ln>
        </p:spPr>
        <p:txBody>
          <a:bodyPr wrap="square">
            <a:spAutoFit/>
          </a:bodyPr>
          <a:lstStyle/>
          <a:p>
            <a:pPr marL="457200" indent="-457200" algn="just">
              <a:buFont typeface="+mj-lt"/>
              <a:buAutoNum type="arabicParenR"/>
              <a:defRPr/>
            </a:pPr>
            <a:r>
              <a:rPr lang="pl-PL" b="1" dirty="0">
                <a:solidFill>
                  <a:srgbClr val="A43757"/>
                </a:solidFill>
                <a:latin typeface="Arial" panose="020B0604020202020204" pitchFamily="34" charset="0"/>
                <a:cs typeface="Arial" panose="020B0604020202020204" pitchFamily="34" charset="0"/>
              </a:rPr>
              <a:t>opłaty za usługi wodne;</a:t>
            </a:r>
          </a:p>
          <a:p>
            <a:pPr marL="457200" indent="-457200" algn="just">
              <a:buFont typeface="+mj-lt"/>
              <a:buAutoNum type="arabicParenR"/>
              <a:defRPr/>
            </a:pPr>
            <a:r>
              <a:rPr lang="pl-PL" dirty="0">
                <a:solidFill>
                  <a:srgbClr val="6D6E71"/>
                </a:solidFill>
                <a:latin typeface="Arial" panose="020B0604020202020204" pitchFamily="34" charset="0"/>
                <a:cs typeface="Arial" panose="020B0604020202020204" pitchFamily="34" charset="0"/>
              </a:rPr>
              <a:t>opłaty podwyższone;</a:t>
            </a:r>
          </a:p>
          <a:p>
            <a:pPr marL="457200" indent="-457200" algn="just">
              <a:buFont typeface="+mj-lt"/>
              <a:buAutoNum type="arabicParenR"/>
              <a:defRPr/>
            </a:pPr>
            <a:r>
              <a:rPr lang="pl-PL" dirty="0">
                <a:solidFill>
                  <a:srgbClr val="6D6E71"/>
                </a:solidFill>
                <a:latin typeface="Arial" panose="020B0604020202020204" pitchFamily="34" charset="0"/>
                <a:cs typeface="Arial" panose="020B0604020202020204" pitchFamily="34" charset="0"/>
              </a:rPr>
              <a:t>należności za korzystanie ze śródlądowych dróg wodnych i ich odcinków oraz urządzeń wodnych stanowiących własność Skarbu Państwa, usytuowanych na śródlądowych wodach powierzchniowych;</a:t>
            </a:r>
          </a:p>
          <a:p>
            <a:pPr marL="457200" indent="-457200" algn="just">
              <a:buFont typeface="+mj-lt"/>
              <a:buAutoNum type="arabicParenR"/>
              <a:defRPr/>
            </a:pPr>
            <a:r>
              <a:rPr lang="pl-PL" dirty="0">
                <a:solidFill>
                  <a:srgbClr val="6D6E71"/>
                </a:solidFill>
                <a:latin typeface="Arial" panose="020B0604020202020204" pitchFamily="34" charset="0"/>
                <a:cs typeface="Arial" panose="020B0604020202020204" pitchFamily="34" charset="0"/>
              </a:rPr>
              <a:t>opłata legalizacyjna, o której mowa w art. 190 ust. 2;</a:t>
            </a:r>
          </a:p>
          <a:p>
            <a:pPr marL="457200" indent="-457200" algn="just">
              <a:buFont typeface="+mj-lt"/>
              <a:buAutoNum type="arabicParenR"/>
              <a:defRPr/>
            </a:pPr>
            <a:r>
              <a:rPr lang="pl-PL" dirty="0">
                <a:solidFill>
                  <a:srgbClr val="6D6E71"/>
                </a:solidFill>
                <a:latin typeface="Arial" panose="020B0604020202020204" pitchFamily="34" charset="0"/>
                <a:cs typeface="Arial" panose="020B0604020202020204" pitchFamily="34" charset="0"/>
              </a:rPr>
              <a:t>opłata roczna, o której mowa w art. 261 ust. 1;</a:t>
            </a:r>
          </a:p>
          <a:p>
            <a:pPr marL="457200" indent="-457200" algn="just">
              <a:buFont typeface="+mj-lt"/>
              <a:buAutoNum type="arabicParenR"/>
              <a:defRPr/>
            </a:pPr>
            <a:r>
              <a:rPr lang="pl-PL" dirty="0">
                <a:solidFill>
                  <a:srgbClr val="6D6E71"/>
                </a:solidFill>
                <a:latin typeface="Arial" panose="020B0604020202020204" pitchFamily="34" charset="0"/>
                <a:cs typeface="Arial" panose="020B0604020202020204" pitchFamily="34" charset="0"/>
              </a:rPr>
              <a:t>wpływy z tytułu rozporządzania nieruchomościami, o którym mowa w art. 264 ust. 1;</a:t>
            </a:r>
          </a:p>
          <a:p>
            <a:pPr marL="457200" indent="-457200" algn="just">
              <a:buFont typeface="+mj-lt"/>
              <a:buAutoNum type="arabicParenR"/>
              <a:defRPr/>
            </a:pPr>
            <a:r>
              <a:rPr lang="pl-PL" dirty="0">
                <a:solidFill>
                  <a:srgbClr val="6D6E71"/>
                </a:solidFill>
                <a:latin typeface="Arial" panose="020B0604020202020204" pitchFamily="34" charset="0"/>
                <a:cs typeface="Arial" panose="020B0604020202020204" pitchFamily="34" charset="0"/>
              </a:rPr>
              <a:t>opłata roczna, o której mowa w art. 6d ust. 4 ustawy z dnia 18 kwietnia 1985 r. o rybactwie śródlądowym;</a:t>
            </a:r>
          </a:p>
          <a:p>
            <a:pPr marL="457200" indent="-457200" algn="just">
              <a:buFont typeface="+mj-lt"/>
              <a:buAutoNum type="arabicParenR"/>
              <a:defRPr/>
            </a:pPr>
            <a:r>
              <a:rPr lang="pl-PL" dirty="0">
                <a:solidFill>
                  <a:srgbClr val="6D6E71"/>
                </a:solidFill>
                <a:latin typeface="Arial" panose="020B0604020202020204" pitchFamily="34" charset="0"/>
                <a:cs typeface="Arial" panose="020B0604020202020204" pitchFamily="34" charset="0"/>
              </a:rPr>
              <a:t>wpływy z tytułu opłaty, o której mowa w art. 7 ust. 8 ustawy z dnia 18 kwietnia 1985 r. o rybactwie śródlądowym, w przypadkach, w których Wody Polskie są uprawnionym do rybactwa;</a:t>
            </a:r>
          </a:p>
          <a:p>
            <a:pPr marL="457200" indent="-457200" algn="just">
              <a:buFont typeface="+mj-lt"/>
              <a:buAutoNum type="arabicParenR"/>
              <a:defRPr/>
            </a:pPr>
            <a:r>
              <a:rPr lang="pl-PL" dirty="0">
                <a:solidFill>
                  <a:srgbClr val="6D6E71"/>
                </a:solidFill>
                <a:latin typeface="Arial" panose="020B0604020202020204" pitchFamily="34" charset="0"/>
                <a:cs typeface="Arial" panose="020B0604020202020204" pitchFamily="34" charset="0"/>
              </a:rPr>
              <a:t>wpływy z umów dotyczących wykonywania rybactwa śródlądowego, o których mowa w art. 534 ust. 1 pkt 5.</a:t>
            </a:r>
          </a:p>
        </p:txBody>
      </p:sp>
      <p:sp>
        <p:nvSpPr>
          <p:cNvPr id="5" name="Prostokąt 4">
            <a:extLst>
              <a:ext uri="{FF2B5EF4-FFF2-40B4-BE49-F238E27FC236}">
                <a16:creationId xmlns="" xmlns:a16="http://schemas.microsoft.com/office/drawing/2014/main" id="{5D64B87C-602F-4FA7-A98C-A371E7533363}"/>
              </a:ext>
            </a:extLst>
          </p:cNvPr>
          <p:cNvSpPr/>
          <p:nvPr/>
        </p:nvSpPr>
        <p:spPr>
          <a:xfrm>
            <a:off x="1137674" y="1658288"/>
            <a:ext cx="10582420" cy="646331"/>
          </a:xfrm>
          <a:prstGeom prst="rect">
            <a:avLst/>
          </a:prstGeom>
          <a:solidFill>
            <a:srgbClr val="A43757"/>
          </a:solidFill>
          <a:ln>
            <a:solidFill>
              <a:srgbClr val="A43757"/>
            </a:solidFill>
          </a:ln>
        </p:spPr>
        <p:txBody>
          <a:bodyPr wrap="square">
            <a:spAutoFit/>
          </a:bodyPr>
          <a:lstStyle/>
          <a:p>
            <a:pPr algn="just">
              <a:defRPr/>
            </a:pPr>
            <a:r>
              <a:rPr lang="pl-PL" b="1" dirty="0">
                <a:solidFill>
                  <a:prstClr val="white"/>
                </a:solidFill>
                <a:latin typeface="Arial" panose="020B0604020202020204" pitchFamily="34" charset="0"/>
                <a:cs typeface="Arial" panose="020B0604020202020204" pitchFamily="34" charset="0"/>
              </a:rPr>
              <a:t>Art. 267 nPW</a:t>
            </a:r>
          </a:p>
          <a:p>
            <a:pPr algn="just">
              <a:defRPr/>
            </a:pPr>
            <a:r>
              <a:rPr lang="pl-PL" dirty="0">
                <a:solidFill>
                  <a:prstClr val="white"/>
                </a:solidFill>
                <a:latin typeface="Arial" panose="020B0604020202020204" pitchFamily="34" charset="0"/>
                <a:cs typeface="Arial" panose="020B0604020202020204" pitchFamily="34" charset="0"/>
              </a:rPr>
              <a:t>Instrumenty ekonomiczne służące gospodarowaniu wodami stanowią:</a:t>
            </a:r>
          </a:p>
        </p:txBody>
      </p:sp>
    </p:spTree>
    <p:extLst>
      <p:ext uri="{BB962C8B-B14F-4D97-AF65-F5344CB8AC3E}">
        <p14:creationId xmlns:p14="http://schemas.microsoft.com/office/powerpoint/2010/main" val="3446141796"/>
      </p:ext>
    </p:extLst>
  </p:cSld>
  <p:clrMapOvr>
    <a:masterClrMapping/>
  </p:clrMapOvr>
  <p:transition spd="slow">
    <p:push dir="u"/>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 xmlns:a16="http://schemas.microsoft.com/office/drawing/2014/main" id="{8116D300-EFAC-4170-B197-5A130C9B6243}"/>
              </a:ext>
            </a:extLst>
          </p:cNvPr>
          <p:cNvSpPr/>
          <p:nvPr/>
        </p:nvSpPr>
        <p:spPr>
          <a:xfrm>
            <a:off x="1340874" y="730882"/>
            <a:ext cx="10582420" cy="646331"/>
          </a:xfrm>
          <a:prstGeom prst="rect">
            <a:avLst/>
          </a:prstGeom>
        </p:spPr>
        <p:txBody>
          <a:bodyPr wrap="square">
            <a:spAutoFit/>
          </a:bodyPr>
          <a:lstStyle/>
          <a:p>
            <a:pPr indent="323850" algn="just">
              <a:lnSpc>
                <a:spcPct val="150000"/>
              </a:lnSpc>
              <a:spcBef>
                <a:spcPts val="600"/>
              </a:spcBef>
              <a:spcAft>
                <a:spcPts val="0"/>
              </a:spcAft>
              <a:defRPr/>
            </a:pPr>
            <a:r>
              <a:rPr lang="pl-PL" sz="2400" dirty="0">
                <a:solidFill>
                  <a:srgbClr val="6D6E71"/>
                </a:solidFill>
                <a:latin typeface="Arial" panose="020B0604020202020204" pitchFamily="34" charset="0"/>
                <a:ea typeface="Times New Roman" panose="02020603050405020304" pitchFamily="18" charset="0"/>
                <a:cs typeface="Arial" panose="020B0604020202020204" pitchFamily="34" charset="0"/>
              </a:rPr>
              <a:t>INSTRUMENTY EKONOMICZNE W GOSPODAROWANIU WODAMI</a:t>
            </a:r>
          </a:p>
        </p:txBody>
      </p:sp>
      <p:sp>
        <p:nvSpPr>
          <p:cNvPr id="2" name="Prostokąt 1">
            <a:extLst>
              <a:ext uri="{FF2B5EF4-FFF2-40B4-BE49-F238E27FC236}">
                <a16:creationId xmlns="" xmlns:a16="http://schemas.microsoft.com/office/drawing/2014/main" id="{48B39203-FDE8-43D6-B5D3-32EAB91EE9BE}"/>
              </a:ext>
            </a:extLst>
          </p:cNvPr>
          <p:cNvSpPr/>
          <p:nvPr/>
        </p:nvSpPr>
        <p:spPr>
          <a:xfrm>
            <a:off x="1137674" y="2304619"/>
            <a:ext cx="10582420" cy="3477875"/>
          </a:xfrm>
          <a:prstGeom prst="rect">
            <a:avLst/>
          </a:prstGeom>
          <a:ln>
            <a:solidFill>
              <a:srgbClr val="A43757"/>
            </a:solidFill>
          </a:ln>
        </p:spPr>
        <p:txBody>
          <a:bodyPr wrap="square">
            <a:spAutoFit/>
          </a:bodyPr>
          <a:lstStyle/>
          <a:p>
            <a:pPr marL="457200" indent="-457200" algn="just">
              <a:buFont typeface="+mj-lt"/>
              <a:buAutoNum type="arabicParenR"/>
              <a:defRPr/>
            </a:pPr>
            <a:r>
              <a:rPr lang="pl-PL" sz="2000" dirty="0">
                <a:solidFill>
                  <a:srgbClr val="6D6E71"/>
                </a:solidFill>
                <a:latin typeface="Arial" panose="020B0604020202020204" pitchFamily="34" charset="0"/>
                <a:cs typeface="Arial" panose="020B0604020202020204" pitchFamily="34" charset="0"/>
              </a:rPr>
              <a:t>pobór wód podziemnych lub wód powierzchniowych;</a:t>
            </a:r>
          </a:p>
          <a:p>
            <a:pPr marL="457200" indent="-457200" algn="just">
              <a:buFont typeface="+mj-lt"/>
              <a:buAutoNum type="arabicParenR"/>
              <a:defRPr/>
            </a:pPr>
            <a:r>
              <a:rPr lang="pl-PL" sz="2000" dirty="0">
                <a:solidFill>
                  <a:srgbClr val="6D6E71"/>
                </a:solidFill>
                <a:latin typeface="Arial" panose="020B0604020202020204" pitchFamily="34" charset="0"/>
                <a:cs typeface="Arial" panose="020B0604020202020204" pitchFamily="34" charset="0"/>
              </a:rPr>
              <a:t>wprowadzanie ścieków do wód lub do ziemi;</a:t>
            </a:r>
          </a:p>
          <a:p>
            <a:pPr marL="457200" indent="-457200" algn="just">
              <a:buFont typeface="+mj-lt"/>
              <a:buAutoNum type="arabicParenR"/>
              <a:defRPr/>
            </a:pPr>
            <a:r>
              <a:rPr lang="pl-PL" sz="2000" dirty="0">
                <a:solidFill>
                  <a:srgbClr val="6D6E71"/>
                </a:solidFill>
                <a:latin typeface="Arial" panose="020B0604020202020204" pitchFamily="34" charset="0"/>
                <a:cs typeface="Arial" panose="020B0604020202020204" pitchFamily="34" charset="0"/>
              </a:rPr>
              <a:t>odprowadzanie do wód:</a:t>
            </a:r>
          </a:p>
          <a:p>
            <a:pPr marL="800100" lvl="1" indent="-342900" algn="just">
              <a:buFont typeface="+mj-lt"/>
              <a:buAutoNum type="alphaLcParenR"/>
              <a:defRPr/>
            </a:pPr>
            <a:r>
              <a:rPr lang="pl-PL" sz="2000" dirty="0">
                <a:solidFill>
                  <a:srgbClr val="6D6E71"/>
                </a:solidFill>
                <a:latin typeface="Arial" panose="020B0604020202020204" pitchFamily="34" charset="0"/>
                <a:cs typeface="Arial" panose="020B0604020202020204" pitchFamily="34" charset="0"/>
              </a:rPr>
              <a:t>wód opadowych lub roztopowych ujętych w otwarte lub zamknięte systemy kanalizacji deszczowej służące do odprowadzania opadów atmosferycznych albo systemy kanalizacji zbiorczej w granicach administracyjnych miast,</a:t>
            </a:r>
          </a:p>
          <a:p>
            <a:pPr marL="800100" lvl="1" indent="-342900" algn="just">
              <a:buFont typeface="+mj-lt"/>
              <a:buAutoNum type="alphaLcParenR"/>
              <a:defRPr/>
            </a:pPr>
            <a:r>
              <a:rPr lang="pl-PL" sz="2000" dirty="0">
                <a:solidFill>
                  <a:srgbClr val="6D6E71"/>
                </a:solidFill>
                <a:latin typeface="Arial" panose="020B0604020202020204" pitchFamily="34" charset="0"/>
                <a:cs typeface="Arial" panose="020B0604020202020204" pitchFamily="34" charset="0"/>
              </a:rPr>
              <a:t>wód pochodzących z odwodnienia gruntów w granicach administracyjnych miast;</a:t>
            </a:r>
          </a:p>
          <a:p>
            <a:pPr marL="457200" indent="-457200" algn="just">
              <a:buFont typeface="+mj-lt"/>
              <a:buAutoNum type="arabicParenR"/>
              <a:defRPr/>
            </a:pPr>
            <a:r>
              <a:rPr lang="pl-PL" sz="2000" dirty="0">
                <a:solidFill>
                  <a:srgbClr val="6D6E71"/>
                </a:solidFill>
                <a:latin typeface="Arial" panose="020B0604020202020204" pitchFamily="34" charset="0"/>
                <a:cs typeface="Arial" panose="020B0604020202020204" pitchFamily="34" charset="0"/>
              </a:rPr>
              <a:t>pobór wód podziemnych i wód powierzchniowych na potrzeby chowu i hodowli ryb oraz innych organizmów wodnych;</a:t>
            </a:r>
          </a:p>
          <a:p>
            <a:pPr marL="457200" indent="-457200" algn="just">
              <a:buFont typeface="+mj-lt"/>
              <a:buAutoNum type="arabicParenR"/>
              <a:defRPr/>
            </a:pPr>
            <a:r>
              <a:rPr lang="pl-PL" sz="2000" dirty="0">
                <a:solidFill>
                  <a:srgbClr val="6D6E71"/>
                </a:solidFill>
                <a:latin typeface="Arial" panose="020B0604020202020204" pitchFamily="34" charset="0"/>
                <a:cs typeface="Arial" panose="020B0604020202020204" pitchFamily="34" charset="0"/>
              </a:rPr>
              <a:t>wprowadzanie do wód lub do ziemi ścieków z chowu lub hodowli ryb oraz innych organizmów wodnych.</a:t>
            </a:r>
          </a:p>
        </p:txBody>
      </p:sp>
      <p:sp>
        <p:nvSpPr>
          <p:cNvPr id="5" name="Prostokąt 4">
            <a:extLst>
              <a:ext uri="{FF2B5EF4-FFF2-40B4-BE49-F238E27FC236}">
                <a16:creationId xmlns="" xmlns:a16="http://schemas.microsoft.com/office/drawing/2014/main" id="{5D64B87C-602F-4FA7-A98C-A371E7533363}"/>
              </a:ext>
            </a:extLst>
          </p:cNvPr>
          <p:cNvSpPr/>
          <p:nvPr/>
        </p:nvSpPr>
        <p:spPr>
          <a:xfrm>
            <a:off x="1137674" y="1658288"/>
            <a:ext cx="10582420" cy="646331"/>
          </a:xfrm>
          <a:prstGeom prst="rect">
            <a:avLst/>
          </a:prstGeom>
          <a:solidFill>
            <a:srgbClr val="A43757"/>
          </a:solidFill>
          <a:ln>
            <a:solidFill>
              <a:srgbClr val="A43757"/>
            </a:solidFill>
          </a:ln>
        </p:spPr>
        <p:txBody>
          <a:bodyPr wrap="square">
            <a:spAutoFit/>
          </a:bodyPr>
          <a:lstStyle/>
          <a:p>
            <a:pPr algn="just">
              <a:defRPr/>
            </a:pPr>
            <a:r>
              <a:rPr lang="pl-PL" b="1" dirty="0">
                <a:solidFill>
                  <a:prstClr val="white"/>
                </a:solidFill>
                <a:latin typeface="Arial" panose="020B0604020202020204" pitchFamily="34" charset="0"/>
                <a:cs typeface="Arial" panose="020B0604020202020204" pitchFamily="34" charset="0"/>
              </a:rPr>
              <a:t>Art. 268 ust. 1 nPW</a:t>
            </a:r>
          </a:p>
          <a:p>
            <a:pPr algn="just">
              <a:defRPr/>
            </a:pPr>
            <a:r>
              <a:rPr lang="pl-PL" dirty="0">
                <a:solidFill>
                  <a:prstClr val="white"/>
                </a:solidFill>
                <a:latin typeface="Arial" panose="020B0604020202020204" pitchFamily="34" charset="0"/>
                <a:cs typeface="Arial" panose="020B0604020202020204" pitchFamily="34" charset="0"/>
              </a:rPr>
              <a:t>Opłaty za usługi wodne uiszcza się za:</a:t>
            </a:r>
          </a:p>
        </p:txBody>
      </p:sp>
    </p:spTree>
    <p:extLst>
      <p:ext uri="{BB962C8B-B14F-4D97-AF65-F5344CB8AC3E}">
        <p14:creationId xmlns:p14="http://schemas.microsoft.com/office/powerpoint/2010/main" val="202977048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rotWithShape="1">
          <a:blip r:embed="rId2">
            <a:extLst>
              <a:ext uri="{28A0092B-C50C-407E-A947-70E740481C1C}">
                <a14:useLocalDpi xmlns:a14="http://schemas.microsoft.com/office/drawing/2010/main" val="0"/>
              </a:ext>
            </a:extLst>
          </a:blip>
          <a:srcRect l="-13046" r="101"/>
          <a:stretch/>
        </p:blipFill>
        <p:spPr>
          <a:xfrm>
            <a:off x="-3430153" y="0"/>
            <a:ext cx="10554853" cy="6858000"/>
          </a:xfrm>
          <a:prstGeom prst="rect">
            <a:avLst/>
          </a:prstGeom>
        </p:spPr>
      </p:pic>
      <p:sp>
        <p:nvSpPr>
          <p:cNvPr id="35" name="Prostokąt 18">
            <a:extLst>
              <a:ext uri="{FF2B5EF4-FFF2-40B4-BE49-F238E27FC236}">
                <a16:creationId xmlns:a16="http://schemas.microsoft.com/office/drawing/2014/main" xmlns="" id="{1ABDFB6D-4686-40EF-AC77-274C7F4EBCEA}"/>
              </a:ext>
            </a:extLst>
          </p:cNvPr>
          <p:cNvSpPr/>
          <p:nvPr/>
        </p:nvSpPr>
        <p:spPr>
          <a:xfrm>
            <a:off x="6686551" y="266693"/>
            <a:ext cx="5505450" cy="1139825"/>
          </a:xfrm>
          <a:prstGeom prst="rect">
            <a:avLst/>
          </a:prstGeom>
          <a:solidFill>
            <a:srgbClr val="A43757"/>
          </a:solidFill>
          <a:ln w="28575" cap="flat">
            <a:noFill/>
            <a:custDash>
              <a:ds d="100000" sp="100000"/>
            </a:custDash>
            <a:miter/>
          </a:ln>
        </p:spPr>
        <p:txBody>
          <a:bodyPr vert="horz" wrap="square" lIns="179999" tIns="45720" rIns="179999"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2400" kern="0" dirty="0">
                <a:solidFill>
                  <a:prstClr val="white"/>
                </a:solidFill>
                <a:latin typeface="Arial"/>
              </a:rPr>
              <a:t>Brak jednolitej interpretacji przepisów sprawie opłat za usługi wodne</a:t>
            </a:r>
            <a:endParaRPr lang="pl-PL" kern="0" dirty="0">
              <a:solidFill>
                <a:prstClr val="white"/>
              </a:solidFill>
              <a:latin typeface="Arial"/>
            </a:endParaRPr>
          </a:p>
        </p:txBody>
      </p:sp>
      <p:sp>
        <p:nvSpPr>
          <p:cNvPr id="38" name="Prostokąt 18">
            <a:extLst>
              <a:ext uri="{FF2B5EF4-FFF2-40B4-BE49-F238E27FC236}">
                <a16:creationId xmlns:a16="http://schemas.microsoft.com/office/drawing/2014/main" xmlns="" id="{1ABDFB6D-4686-40EF-AC77-274C7F4EBCEA}"/>
              </a:ext>
            </a:extLst>
          </p:cNvPr>
          <p:cNvSpPr/>
          <p:nvPr/>
        </p:nvSpPr>
        <p:spPr>
          <a:xfrm>
            <a:off x="5872164" y="266691"/>
            <a:ext cx="719137" cy="1139825"/>
          </a:xfrm>
          <a:prstGeom prst="rect">
            <a:avLst/>
          </a:prstGeom>
          <a:solidFill>
            <a:srgbClr val="A43757"/>
          </a:solidFill>
          <a:ln w="28575" cap="flat">
            <a:noFill/>
            <a:custDash>
              <a:ds d="100000" sp="100000"/>
            </a:custDash>
            <a:miter/>
          </a:ln>
        </p:spPr>
        <p:txBody>
          <a:bodyPr vert="horz" wrap="square" lIns="179999" tIns="45720" rIns="179999"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6000" b="1" kern="0" dirty="0">
                <a:solidFill>
                  <a:prstClr val="white"/>
                </a:solidFill>
                <a:latin typeface="Arial"/>
              </a:rPr>
              <a:t>2</a:t>
            </a:r>
          </a:p>
        </p:txBody>
      </p:sp>
      <p:sp>
        <p:nvSpPr>
          <p:cNvPr id="54" name="Prostokąt 53">
            <a:extLst>
              <a:ext uri="{FF2B5EF4-FFF2-40B4-BE49-F238E27FC236}">
                <a16:creationId xmlns:a16="http://schemas.microsoft.com/office/drawing/2014/main" xmlns="" id="{78DE321F-A0AE-4B24-9282-38BE6282F311}"/>
              </a:ext>
            </a:extLst>
          </p:cNvPr>
          <p:cNvSpPr/>
          <p:nvPr/>
        </p:nvSpPr>
        <p:spPr>
          <a:xfrm>
            <a:off x="6605590" y="2200186"/>
            <a:ext cx="5192712" cy="493132"/>
          </a:xfrm>
          <a:prstGeom prst="rect">
            <a:avLst/>
          </a:prstGeom>
          <a:solidFill>
            <a:sysClr val="window" lastClr="FFFFFF"/>
          </a:solidFill>
          <a:ln w="12700" cap="flat" cmpd="sng" algn="ctr">
            <a:solidFill>
              <a:srgbClr val="A43757"/>
            </a:solidFill>
            <a:prstDash val="solid"/>
            <a:miter lim="800000"/>
          </a:ln>
          <a:effectLst/>
        </p:spPr>
        <p:txBody>
          <a:bodyPr lIns="288000" rIns="72000" rtlCol="0" anchor="ctr"/>
          <a:lstStyle/>
          <a:p>
            <a:pPr eaLnBrk="1" fontAlgn="auto" hangingPunct="1">
              <a:lnSpc>
                <a:spcPct val="110000"/>
              </a:lnSpc>
              <a:spcBef>
                <a:spcPts val="0"/>
              </a:spcBef>
              <a:spcAft>
                <a:spcPts val="0"/>
              </a:spcAft>
              <a:defRPr/>
            </a:pPr>
            <a:r>
              <a:rPr lang="pl-PL" b="1" kern="0" dirty="0">
                <a:solidFill>
                  <a:srgbClr val="6D6E71"/>
                </a:solidFill>
                <a:latin typeface="Arial"/>
              </a:rPr>
              <a:t>Widmo istotnego wzrostu opłat </a:t>
            </a:r>
          </a:p>
        </p:txBody>
      </p:sp>
      <p:sp>
        <p:nvSpPr>
          <p:cNvPr id="55" name="Prostokąt 54">
            <a:extLst>
              <a:ext uri="{FF2B5EF4-FFF2-40B4-BE49-F238E27FC236}">
                <a16:creationId xmlns:a16="http://schemas.microsoft.com/office/drawing/2014/main" xmlns="" id="{3F172337-BDB0-46BD-A22F-412F60405E56}"/>
              </a:ext>
            </a:extLst>
          </p:cNvPr>
          <p:cNvSpPr/>
          <p:nvPr/>
        </p:nvSpPr>
        <p:spPr>
          <a:xfrm>
            <a:off x="6100763" y="2200186"/>
            <a:ext cx="504826" cy="493132"/>
          </a:xfrm>
          <a:prstGeom prst="rect">
            <a:avLst/>
          </a:prstGeom>
          <a:solidFill>
            <a:srgbClr val="A43757"/>
          </a:solidFill>
          <a:ln w="12700" cap="flat" cmpd="sng" algn="ctr">
            <a:solidFill>
              <a:srgbClr val="A43757"/>
            </a:solidFill>
            <a:prstDash val="solid"/>
            <a:miter lim="800000"/>
          </a:ln>
          <a:effectLst/>
        </p:spPr>
        <p:txBody>
          <a:bodyPr lIns="72000" rIns="72000" rtlCol="0" anchor="ctr"/>
          <a:lstStyle/>
          <a:p>
            <a:pPr algn="ctr" eaLnBrk="1" fontAlgn="auto" hangingPunct="1">
              <a:lnSpc>
                <a:spcPct val="110000"/>
              </a:lnSpc>
              <a:spcBef>
                <a:spcPts val="0"/>
              </a:spcBef>
              <a:spcAft>
                <a:spcPts val="0"/>
              </a:spcAft>
              <a:defRPr/>
            </a:pPr>
            <a:endParaRPr lang="pl-PL" sz="1600" b="1" kern="0" dirty="0">
              <a:solidFill>
                <a:prstClr val="white"/>
              </a:solidFill>
              <a:latin typeface="Arial"/>
            </a:endParaRPr>
          </a:p>
        </p:txBody>
      </p:sp>
      <p:cxnSp>
        <p:nvCxnSpPr>
          <p:cNvPr id="60" name="Łącznik prosty 25">
            <a:extLst>
              <a:ext uri="{FF2B5EF4-FFF2-40B4-BE49-F238E27FC236}">
                <a16:creationId xmlns:a16="http://schemas.microsoft.com/office/drawing/2014/main" xmlns="" id="{724EA0A6-80DB-4383-B56C-674C780B87FA}"/>
              </a:ext>
            </a:extLst>
          </p:cNvPr>
          <p:cNvCxnSpPr>
            <a:cxnSpLocks/>
          </p:cNvCxnSpPr>
          <p:nvPr/>
        </p:nvCxnSpPr>
        <p:spPr>
          <a:xfrm flipH="1">
            <a:off x="6377529" y="3840103"/>
            <a:ext cx="456122" cy="1"/>
          </a:xfrm>
          <a:prstGeom prst="line">
            <a:avLst/>
          </a:prstGeom>
          <a:ln w="12700">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61" name="Łącznik prosty 26">
            <a:extLst>
              <a:ext uri="{FF2B5EF4-FFF2-40B4-BE49-F238E27FC236}">
                <a16:creationId xmlns:a16="http://schemas.microsoft.com/office/drawing/2014/main" xmlns="" id="{1858E466-C529-4F4B-8EDE-A7AFF1FE5643}"/>
              </a:ext>
            </a:extLst>
          </p:cNvPr>
          <p:cNvCxnSpPr>
            <a:cxnSpLocks/>
          </p:cNvCxnSpPr>
          <p:nvPr/>
        </p:nvCxnSpPr>
        <p:spPr>
          <a:xfrm flipV="1">
            <a:off x="6372486" y="2693318"/>
            <a:ext cx="0" cy="1146786"/>
          </a:xfrm>
          <a:prstGeom prst="line">
            <a:avLst/>
          </a:prstGeom>
          <a:ln w="12700">
            <a:solidFill>
              <a:srgbClr val="A43757"/>
            </a:solidFill>
          </a:ln>
        </p:spPr>
        <p:style>
          <a:lnRef idx="1">
            <a:schemeClr val="accent1"/>
          </a:lnRef>
          <a:fillRef idx="0">
            <a:schemeClr val="accent1"/>
          </a:fillRef>
          <a:effectRef idx="0">
            <a:schemeClr val="accent1"/>
          </a:effectRef>
          <a:fontRef idx="minor">
            <a:schemeClr val="tx1"/>
          </a:fontRef>
        </p:style>
      </p:cxnSp>
      <p:sp>
        <p:nvSpPr>
          <p:cNvPr id="52" name="Prostokąt 51">
            <a:extLst>
              <a:ext uri="{FF2B5EF4-FFF2-40B4-BE49-F238E27FC236}">
                <a16:creationId xmlns:a16="http://schemas.microsoft.com/office/drawing/2014/main" xmlns="" id="{102A7CA8-D3AF-44A0-BC4E-A44E1D99E0E5}"/>
              </a:ext>
            </a:extLst>
          </p:cNvPr>
          <p:cNvSpPr/>
          <p:nvPr/>
        </p:nvSpPr>
        <p:spPr>
          <a:xfrm>
            <a:off x="6605590" y="2897574"/>
            <a:ext cx="5192712" cy="1885060"/>
          </a:xfrm>
          <a:prstGeom prst="rect">
            <a:avLst/>
          </a:prstGeom>
          <a:solidFill>
            <a:sysClr val="window" lastClr="FFFFFF"/>
          </a:solidFill>
          <a:ln w="12700" cap="flat" cmpd="sng" algn="ctr">
            <a:solidFill>
              <a:srgbClr val="A43757"/>
            </a:solidFill>
            <a:prstDash val="solid"/>
            <a:miter lim="800000"/>
          </a:ln>
          <a:effectLst/>
        </p:spPr>
        <p:txBody>
          <a:bodyPr lIns="288000" rIns="288000" rtlCol="0" anchor="ctr"/>
          <a:lstStyle/>
          <a:p>
            <a:pPr marL="285750" indent="-285750" algn="just" eaLnBrk="1" fontAlgn="auto" hangingPunct="1">
              <a:lnSpc>
                <a:spcPct val="110000"/>
              </a:lnSpc>
              <a:spcBef>
                <a:spcPts val="0"/>
              </a:spcBef>
              <a:spcAft>
                <a:spcPts val="0"/>
              </a:spcAft>
              <a:buFont typeface="Arial" panose="020B0604020202020204" pitchFamily="34" charset="0"/>
              <a:buChar char="•"/>
              <a:defRPr/>
            </a:pPr>
            <a:r>
              <a:rPr lang="pl-PL" sz="1400" b="1" kern="0" dirty="0">
                <a:solidFill>
                  <a:srgbClr val="6D6E71"/>
                </a:solidFill>
                <a:latin typeface="Arial"/>
              </a:rPr>
              <a:t>Wyrok WSA w Szczecinie </a:t>
            </a:r>
            <a:r>
              <a:rPr lang="pl-PL" sz="1400" kern="0" dirty="0">
                <a:solidFill>
                  <a:srgbClr val="6D6E71"/>
                </a:solidFill>
                <a:latin typeface="Arial"/>
              </a:rPr>
              <a:t>z dnia 12 lipca 2018 r. (sygn. akt II SA/</a:t>
            </a:r>
            <a:r>
              <a:rPr lang="pl-PL" sz="1400" kern="0" dirty="0" err="1">
                <a:solidFill>
                  <a:srgbClr val="6D6E71"/>
                </a:solidFill>
                <a:latin typeface="Arial"/>
              </a:rPr>
              <a:t>Sz</a:t>
            </a:r>
            <a:r>
              <a:rPr lang="pl-PL" sz="1400" kern="0" dirty="0">
                <a:solidFill>
                  <a:srgbClr val="6D6E71"/>
                </a:solidFill>
                <a:latin typeface="Arial"/>
              </a:rPr>
              <a:t> 473/18) w sprawie zawyżania opłaty stałej za odprowadzanie wód opadowych do wód </a:t>
            </a:r>
          </a:p>
          <a:p>
            <a:pPr marL="285750" indent="-285750" algn="just" eaLnBrk="1" fontAlgn="auto" hangingPunct="1">
              <a:lnSpc>
                <a:spcPct val="110000"/>
              </a:lnSpc>
              <a:spcBef>
                <a:spcPts val="0"/>
              </a:spcBef>
              <a:spcAft>
                <a:spcPts val="0"/>
              </a:spcAft>
              <a:buFont typeface="Arial" panose="020B0604020202020204" pitchFamily="34" charset="0"/>
              <a:buChar char="•"/>
              <a:defRPr/>
            </a:pPr>
            <a:r>
              <a:rPr lang="pl-PL" sz="1400" b="1" kern="0" dirty="0">
                <a:solidFill>
                  <a:srgbClr val="6D6E71"/>
                </a:solidFill>
                <a:latin typeface="Arial"/>
              </a:rPr>
              <a:t>Wyrok WSA w Gdańsku</a:t>
            </a:r>
            <a:r>
              <a:rPr lang="pl-PL" sz="1400" kern="0" dirty="0">
                <a:solidFill>
                  <a:srgbClr val="6D6E71"/>
                </a:solidFill>
                <a:latin typeface="Arial"/>
              </a:rPr>
              <a:t> z dnia 28 czerwca 2018 r. (sygn. akt II SA/Gd 287/18), zawyżanie opłaty stałej za pobór wody </a:t>
            </a:r>
          </a:p>
        </p:txBody>
      </p:sp>
      <p:sp>
        <p:nvSpPr>
          <p:cNvPr id="62" name="Prostokąt 61">
            <a:extLst>
              <a:ext uri="{FF2B5EF4-FFF2-40B4-BE49-F238E27FC236}">
                <a16:creationId xmlns:a16="http://schemas.microsoft.com/office/drawing/2014/main" xmlns="" id="{78DE321F-A0AE-4B24-9282-38BE6282F311}"/>
              </a:ext>
            </a:extLst>
          </p:cNvPr>
          <p:cNvSpPr/>
          <p:nvPr/>
        </p:nvSpPr>
        <p:spPr>
          <a:xfrm>
            <a:off x="6605590" y="4964082"/>
            <a:ext cx="5192712" cy="493132"/>
          </a:xfrm>
          <a:prstGeom prst="rect">
            <a:avLst/>
          </a:prstGeom>
          <a:solidFill>
            <a:sysClr val="window" lastClr="FFFFFF"/>
          </a:solidFill>
          <a:ln w="12700" cap="flat" cmpd="sng" algn="ctr">
            <a:solidFill>
              <a:srgbClr val="A43757"/>
            </a:solidFill>
            <a:prstDash val="solid"/>
            <a:miter lim="800000"/>
          </a:ln>
          <a:effectLst/>
        </p:spPr>
        <p:txBody>
          <a:bodyPr lIns="288000" rIns="72000" rtlCol="0" anchor="ctr"/>
          <a:lstStyle/>
          <a:p>
            <a:pPr eaLnBrk="1" fontAlgn="auto" hangingPunct="1">
              <a:lnSpc>
                <a:spcPct val="110000"/>
              </a:lnSpc>
              <a:spcBef>
                <a:spcPts val="0"/>
              </a:spcBef>
              <a:spcAft>
                <a:spcPts val="0"/>
              </a:spcAft>
              <a:defRPr/>
            </a:pPr>
            <a:r>
              <a:rPr lang="pl-PL" b="1" kern="0" dirty="0">
                <a:solidFill>
                  <a:srgbClr val="6D6E71"/>
                </a:solidFill>
                <a:latin typeface="Arial"/>
              </a:rPr>
              <a:t>Wątpliwości dotyczące opłat zmiennych</a:t>
            </a:r>
          </a:p>
        </p:txBody>
      </p:sp>
      <p:sp>
        <p:nvSpPr>
          <p:cNvPr id="63" name="Prostokąt 62">
            <a:extLst>
              <a:ext uri="{FF2B5EF4-FFF2-40B4-BE49-F238E27FC236}">
                <a16:creationId xmlns:a16="http://schemas.microsoft.com/office/drawing/2014/main" xmlns="" id="{3F172337-BDB0-46BD-A22F-412F60405E56}"/>
              </a:ext>
            </a:extLst>
          </p:cNvPr>
          <p:cNvSpPr/>
          <p:nvPr/>
        </p:nvSpPr>
        <p:spPr>
          <a:xfrm>
            <a:off x="6100763" y="4964082"/>
            <a:ext cx="504826" cy="493132"/>
          </a:xfrm>
          <a:prstGeom prst="rect">
            <a:avLst/>
          </a:prstGeom>
          <a:solidFill>
            <a:srgbClr val="A43757"/>
          </a:solidFill>
          <a:ln w="12700" cap="flat" cmpd="sng" algn="ctr">
            <a:solidFill>
              <a:srgbClr val="A43757"/>
            </a:solidFill>
            <a:prstDash val="solid"/>
            <a:miter lim="800000"/>
          </a:ln>
          <a:effectLst/>
        </p:spPr>
        <p:txBody>
          <a:bodyPr lIns="72000" rIns="72000" rtlCol="0" anchor="ctr"/>
          <a:lstStyle/>
          <a:p>
            <a:pPr algn="ctr" eaLnBrk="1" fontAlgn="auto" hangingPunct="1">
              <a:lnSpc>
                <a:spcPct val="110000"/>
              </a:lnSpc>
              <a:spcBef>
                <a:spcPts val="0"/>
              </a:spcBef>
              <a:spcAft>
                <a:spcPts val="0"/>
              </a:spcAft>
              <a:defRPr/>
            </a:pPr>
            <a:endParaRPr lang="pl-PL" sz="1600" b="1" kern="0" dirty="0">
              <a:solidFill>
                <a:prstClr val="white"/>
              </a:solidFill>
              <a:latin typeface="Arial"/>
            </a:endParaRPr>
          </a:p>
        </p:txBody>
      </p:sp>
      <p:cxnSp>
        <p:nvCxnSpPr>
          <p:cNvPr id="64" name="Łącznik prosty 25">
            <a:extLst>
              <a:ext uri="{FF2B5EF4-FFF2-40B4-BE49-F238E27FC236}">
                <a16:creationId xmlns:a16="http://schemas.microsoft.com/office/drawing/2014/main" xmlns="" id="{724EA0A6-80DB-4383-B56C-674C780B87FA}"/>
              </a:ext>
            </a:extLst>
          </p:cNvPr>
          <p:cNvCxnSpPr>
            <a:cxnSpLocks/>
          </p:cNvCxnSpPr>
          <p:nvPr/>
        </p:nvCxnSpPr>
        <p:spPr>
          <a:xfrm flipH="1">
            <a:off x="6377529" y="6018434"/>
            <a:ext cx="456122" cy="1"/>
          </a:xfrm>
          <a:prstGeom prst="line">
            <a:avLst/>
          </a:prstGeom>
          <a:ln w="12700">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65" name="Łącznik prosty 26">
            <a:extLst>
              <a:ext uri="{FF2B5EF4-FFF2-40B4-BE49-F238E27FC236}">
                <a16:creationId xmlns:a16="http://schemas.microsoft.com/office/drawing/2014/main" xmlns="" id="{1858E466-C529-4F4B-8EDE-A7AFF1FE5643}"/>
              </a:ext>
            </a:extLst>
          </p:cNvPr>
          <p:cNvCxnSpPr>
            <a:cxnSpLocks/>
          </p:cNvCxnSpPr>
          <p:nvPr/>
        </p:nvCxnSpPr>
        <p:spPr>
          <a:xfrm flipV="1">
            <a:off x="6367724" y="5441892"/>
            <a:ext cx="0" cy="573393"/>
          </a:xfrm>
          <a:prstGeom prst="line">
            <a:avLst/>
          </a:prstGeom>
          <a:ln w="12700">
            <a:solidFill>
              <a:srgbClr val="A43757"/>
            </a:solidFill>
          </a:ln>
        </p:spPr>
        <p:style>
          <a:lnRef idx="1">
            <a:schemeClr val="accent1"/>
          </a:lnRef>
          <a:fillRef idx="0">
            <a:schemeClr val="accent1"/>
          </a:fillRef>
          <a:effectRef idx="0">
            <a:schemeClr val="accent1"/>
          </a:effectRef>
          <a:fontRef idx="minor">
            <a:schemeClr val="tx1"/>
          </a:fontRef>
        </p:style>
      </p:cxnSp>
      <p:sp>
        <p:nvSpPr>
          <p:cNvPr id="66" name="Prostokąt 65">
            <a:extLst>
              <a:ext uri="{FF2B5EF4-FFF2-40B4-BE49-F238E27FC236}">
                <a16:creationId xmlns:a16="http://schemas.microsoft.com/office/drawing/2014/main" xmlns="" id="{102A7CA8-D3AF-44A0-BC4E-A44E1D99E0E5}"/>
              </a:ext>
            </a:extLst>
          </p:cNvPr>
          <p:cNvSpPr/>
          <p:nvPr/>
        </p:nvSpPr>
        <p:spPr>
          <a:xfrm>
            <a:off x="6605590" y="5661470"/>
            <a:ext cx="5192712" cy="713930"/>
          </a:xfrm>
          <a:prstGeom prst="rect">
            <a:avLst/>
          </a:prstGeom>
          <a:solidFill>
            <a:sysClr val="window" lastClr="FFFFFF"/>
          </a:solidFill>
          <a:ln w="12700" cap="flat" cmpd="sng" algn="ctr">
            <a:solidFill>
              <a:srgbClr val="A43757"/>
            </a:solidFill>
            <a:prstDash val="solid"/>
            <a:miter lim="800000"/>
          </a:ln>
          <a:effectLst/>
        </p:spPr>
        <p:txBody>
          <a:bodyPr lIns="288000" rIns="288000" rtlCol="0" anchor="ctr"/>
          <a:lstStyle/>
          <a:p>
            <a:pPr algn="just" eaLnBrk="1" fontAlgn="auto" hangingPunct="1">
              <a:lnSpc>
                <a:spcPct val="110000"/>
              </a:lnSpc>
              <a:spcBef>
                <a:spcPts val="0"/>
              </a:spcBef>
              <a:spcAft>
                <a:spcPts val="0"/>
              </a:spcAft>
              <a:defRPr/>
            </a:pPr>
            <a:r>
              <a:rPr lang="pl-PL" sz="1400" kern="0" dirty="0">
                <a:solidFill>
                  <a:srgbClr val="6D6E71"/>
                </a:solidFill>
                <a:latin typeface="Arial"/>
              </a:rPr>
              <a:t>Częściowo rozwiązuje je nowelizacja Prawa wodnego z 20 lipca 2018 r. (Dz. U. z 2018 r. poz. 1722). </a:t>
            </a:r>
          </a:p>
        </p:txBody>
      </p:sp>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3758" y="2271623"/>
            <a:ext cx="378835" cy="378835"/>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3150" y="4991488"/>
            <a:ext cx="427543" cy="427543"/>
          </a:xfrm>
          <a:prstGeom prst="rect">
            <a:avLst/>
          </a:prstGeom>
        </p:spPr>
      </p:pic>
      <p:cxnSp>
        <p:nvCxnSpPr>
          <p:cNvPr id="7" name="Łącznik prostoliniowy 6"/>
          <p:cNvCxnSpPr/>
          <p:nvPr/>
        </p:nvCxnSpPr>
        <p:spPr>
          <a:xfrm>
            <a:off x="-2476500" y="533393"/>
            <a:ext cx="0" cy="876307"/>
          </a:xfrm>
          <a:prstGeom prst="line">
            <a:avLst/>
          </a:prstGeom>
        </p:spPr>
        <p:style>
          <a:lnRef idx="1">
            <a:schemeClr val="accent1"/>
          </a:lnRef>
          <a:fillRef idx="0">
            <a:schemeClr val="accent1"/>
          </a:fillRef>
          <a:effectRef idx="0">
            <a:schemeClr val="accent1"/>
          </a:effectRef>
          <a:fontRef idx="minor">
            <a:schemeClr val="tx1"/>
          </a:fontRef>
        </p:style>
      </p:cxnSp>
      <p:sp>
        <p:nvSpPr>
          <p:cNvPr id="19" name="Prostokąt 18">
            <a:extLst>
              <a:ext uri="{FF2B5EF4-FFF2-40B4-BE49-F238E27FC236}">
                <a16:creationId xmlns:a16="http://schemas.microsoft.com/office/drawing/2014/main" xmlns="" id="{78DE321F-A0AE-4B24-9282-38BE6282F311}"/>
              </a:ext>
            </a:extLst>
          </p:cNvPr>
          <p:cNvSpPr/>
          <p:nvPr/>
        </p:nvSpPr>
        <p:spPr>
          <a:xfrm>
            <a:off x="6605590" y="1560002"/>
            <a:ext cx="5192712" cy="493132"/>
          </a:xfrm>
          <a:prstGeom prst="rect">
            <a:avLst/>
          </a:prstGeom>
          <a:solidFill>
            <a:sysClr val="window" lastClr="FFFFFF"/>
          </a:solidFill>
          <a:ln w="12700" cap="flat" cmpd="sng" algn="ctr">
            <a:solidFill>
              <a:srgbClr val="A43757"/>
            </a:solidFill>
            <a:prstDash val="solid"/>
            <a:miter lim="800000"/>
          </a:ln>
          <a:effectLst/>
        </p:spPr>
        <p:txBody>
          <a:bodyPr lIns="288000" rIns="72000" rtlCol="0" anchor="ctr"/>
          <a:lstStyle/>
          <a:p>
            <a:pPr eaLnBrk="1" fontAlgn="auto" hangingPunct="1">
              <a:lnSpc>
                <a:spcPct val="110000"/>
              </a:lnSpc>
              <a:spcBef>
                <a:spcPts val="0"/>
              </a:spcBef>
              <a:spcAft>
                <a:spcPts val="0"/>
              </a:spcAft>
              <a:defRPr/>
            </a:pPr>
            <a:r>
              <a:rPr lang="pl-PL" b="1" kern="0" dirty="0">
                <a:solidFill>
                  <a:srgbClr val="6D6E71"/>
                </a:solidFill>
                <a:latin typeface="Arial"/>
              </a:rPr>
              <a:t>Pojawienie się nowych opłat </a:t>
            </a:r>
          </a:p>
        </p:txBody>
      </p:sp>
      <p:sp>
        <p:nvSpPr>
          <p:cNvPr id="20" name="Prostokąt 19">
            <a:extLst>
              <a:ext uri="{FF2B5EF4-FFF2-40B4-BE49-F238E27FC236}">
                <a16:creationId xmlns:a16="http://schemas.microsoft.com/office/drawing/2014/main" xmlns="" id="{3F172337-BDB0-46BD-A22F-412F60405E56}"/>
              </a:ext>
            </a:extLst>
          </p:cNvPr>
          <p:cNvSpPr/>
          <p:nvPr/>
        </p:nvSpPr>
        <p:spPr>
          <a:xfrm>
            <a:off x="6100763" y="1560002"/>
            <a:ext cx="504826" cy="493132"/>
          </a:xfrm>
          <a:prstGeom prst="rect">
            <a:avLst/>
          </a:prstGeom>
          <a:solidFill>
            <a:srgbClr val="A43757"/>
          </a:solidFill>
          <a:ln w="12700" cap="flat" cmpd="sng" algn="ctr">
            <a:solidFill>
              <a:srgbClr val="A43757"/>
            </a:solidFill>
            <a:prstDash val="solid"/>
            <a:miter lim="800000"/>
          </a:ln>
          <a:effectLst/>
        </p:spPr>
        <p:txBody>
          <a:bodyPr lIns="72000" rIns="72000" rtlCol="0" anchor="ctr"/>
          <a:lstStyle/>
          <a:p>
            <a:pPr algn="ctr" eaLnBrk="1" fontAlgn="auto" hangingPunct="1">
              <a:lnSpc>
                <a:spcPct val="110000"/>
              </a:lnSpc>
              <a:spcBef>
                <a:spcPts val="0"/>
              </a:spcBef>
              <a:spcAft>
                <a:spcPts val="0"/>
              </a:spcAft>
              <a:defRPr/>
            </a:pPr>
            <a:endParaRPr lang="pl-PL" sz="1600" b="1" kern="0" dirty="0">
              <a:solidFill>
                <a:prstClr val="white"/>
              </a:solidFill>
              <a:latin typeface="Arial"/>
            </a:endParaRPr>
          </a:p>
        </p:txBody>
      </p:sp>
      <p:pic>
        <p:nvPicPr>
          <p:cNvPr id="3" name="Obraz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1057" y="1603673"/>
            <a:ext cx="427543" cy="427543"/>
          </a:xfrm>
          <a:prstGeom prst="rect">
            <a:avLst/>
          </a:prstGeom>
        </p:spPr>
      </p:pic>
    </p:spTree>
    <p:extLst>
      <p:ext uri="{BB962C8B-B14F-4D97-AF65-F5344CB8AC3E}">
        <p14:creationId xmlns:p14="http://schemas.microsoft.com/office/powerpoint/2010/main" val="70682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500"/>
                                        <p:tgtEl>
                                          <p:spTgt spid="5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childTnLst>
                                </p:cTn>
                              </p:par>
                              <p:par>
                                <p:cTn id="19" presetID="10" presetClass="entr" presetSubtype="0" fill="hold"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500"/>
                                        <p:tgtEl>
                                          <p:spTgt spid="60"/>
                                        </p:tgtEl>
                                      </p:cBhvr>
                                    </p:animEffect>
                                  </p:childTnLst>
                                </p:cTn>
                              </p:par>
                              <p:par>
                                <p:cTn id="22" presetID="10" presetClass="entr" presetSubtype="0" fill="hold" nodeType="with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fade">
                                      <p:cBhvr>
                                        <p:cTn id="35" dur="500"/>
                                        <p:tgtEl>
                                          <p:spTgt spid="6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fade">
                                      <p:cBhvr>
                                        <p:cTn id="38" dur="500"/>
                                        <p:tgtEl>
                                          <p:spTgt spid="63"/>
                                        </p:tgtEl>
                                      </p:cBhvr>
                                    </p:animEffect>
                                  </p:childTnLst>
                                </p:cTn>
                              </p:par>
                              <p:par>
                                <p:cTn id="39" presetID="10" presetClass="entr" presetSubtype="0" fill="hold" nodeType="with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fade">
                                      <p:cBhvr>
                                        <p:cTn id="41" dur="500"/>
                                        <p:tgtEl>
                                          <p:spTgt spid="64"/>
                                        </p:tgtEl>
                                      </p:cBhvr>
                                    </p:animEffect>
                                  </p:childTnLst>
                                </p:cTn>
                              </p:par>
                              <p:par>
                                <p:cTn id="42" presetID="10" presetClass="entr" presetSubtype="0" fill="hold" nodeType="withEffect">
                                  <p:stCondLst>
                                    <p:cond delay="0"/>
                                  </p:stCondLst>
                                  <p:childTnLst>
                                    <p:set>
                                      <p:cBhvr>
                                        <p:cTn id="43" dur="1" fill="hold">
                                          <p:stCondLst>
                                            <p:cond delay="0"/>
                                          </p:stCondLst>
                                        </p:cTn>
                                        <p:tgtEl>
                                          <p:spTgt spid="65"/>
                                        </p:tgtEl>
                                        <p:attrNameLst>
                                          <p:attrName>style.visibility</p:attrName>
                                        </p:attrNameLst>
                                      </p:cBhvr>
                                      <p:to>
                                        <p:strVal val="visible"/>
                                      </p:to>
                                    </p:set>
                                    <p:animEffect transition="in" filter="fade">
                                      <p:cBhvr>
                                        <p:cTn id="44" dur="500"/>
                                        <p:tgtEl>
                                          <p:spTgt spid="6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6"/>
                                        </p:tgtEl>
                                        <p:attrNameLst>
                                          <p:attrName>style.visibility</p:attrName>
                                        </p:attrNameLst>
                                      </p:cBhvr>
                                      <p:to>
                                        <p:strVal val="visible"/>
                                      </p:to>
                                    </p:set>
                                    <p:animEffect transition="in" filter="fade">
                                      <p:cBhvr>
                                        <p:cTn id="47" dur="500"/>
                                        <p:tgtEl>
                                          <p:spTgt spid="66"/>
                                        </p:tgtEl>
                                      </p:cBhvr>
                                    </p:animEffect>
                                  </p:childTnLst>
                                </p:cTn>
                              </p:par>
                              <p:par>
                                <p:cTn id="48" presetID="10" presetClass="entr" presetSubtype="0"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2" grpId="0" animBg="1"/>
      <p:bldP spid="62" grpId="0" animBg="1"/>
      <p:bldP spid="63" grpId="0" animBg="1"/>
      <p:bldP spid="66" grpId="0" animBg="1"/>
      <p:bldP spid="19" grpId="0" animBg="1"/>
      <p:bldP spid="20"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 xmlns:a16="http://schemas.microsoft.com/office/drawing/2014/main" id="{8116D300-EFAC-4170-B197-5A130C9B6243}"/>
              </a:ext>
            </a:extLst>
          </p:cNvPr>
          <p:cNvSpPr/>
          <p:nvPr/>
        </p:nvSpPr>
        <p:spPr>
          <a:xfrm>
            <a:off x="1340874" y="730882"/>
            <a:ext cx="10582420" cy="646331"/>
          </a:xfrm>
          <a:prstGeom prst="rect">
            <a:avLst/>
          </a:prstGeom>
        </p:spPr>
        <p:txBody>
          <a:bodyPr wrap="square">
            <a:spAutoFit/>
          </a:bodyPr>
          <a:lstStyle/>
          <a:p>
            <a:pPr indent="323850" algn="just">
              <a:lnSpc>
                <a:spcPct val="150000"/>
              </a:lnSpc>
              <a:spcBef>
                <a:spcPts val="600"/>
              </a:spcBef>
              <a:spcAft>
                <a:spcPts val="0"/>
              </a:spcAft>
              <a:defRPr/>
            </a:pPr>
            <a:r>
              <a:rPr lang="pl-PL" sz="2400" dirty="0">
                <a:solidFill>
                  <a:srgbClr val="6D6E71"/>
                </a:solidFill>
                <a:latin typeface="Arial" panose="020B0604020202020204" pitchFamily="34" charset="0"/>
                <a:ea typeface="Times New Roman" panose="02020603050405020304" pitchFamily="18" charset="0"/>
                <a:cs typeface="Arial" panose="020B0604020202020204" pitchFamily="34" charset="0"/>
              </a:rPr>
              <a:t>INSTRUMENTY EKONOMICZNE W GOSPODAROWANIU WODAMI</a:t>
            </a:r>
          </a:p>
        </p:txBody>
      </p:sp>
      <p:sp>
        <p:nvSpPr>
          <p:cNvPr id="2" name="Prostokąt 1">
            <a:extLst>
              <a:ext uri="{FF2B5EF4-FFF2-40B4-BE49-F238E27FC236}">
                <a16:creationId xmlns="" xmlns:a16="http://schemas.microsoft.com/office/drawing/2014/main" id="{48B39203-FDE8-43D6-B5D3-32EAB91EE9BE}"/>
              </a:ext>
            </a:extLst>
          </p:cNvPr>
          <p:cNvSpPr/>
          <p:nvPr/>
        </p:nvSpPr>
        <p:spPr>
          <a:xfrm>
            <a:off x="1137674" y="2304619"/>
            <a:ext cx="10582420" cy="4154984"/>
          </a:xfrm>
          <a:prstGeom prst="rect">
            <a:avLst/>
          </a:prstGeom>
          <a:ln>
            <a:solidFill>
              <a:srgbClr val="A43757"/>
            </a:solidFill>
          </a:ln>
        </p:spPr>
        <p:txBody>
          <a:bodyPr wrap="square">
            <a:spAutoFit/>
          </a:bodyPr>
          <a:lstStyle/>
          <a:p>
            <a:pPr marL="457200" indent="-457200" algn="just">
              <a:buFont typeface="+mj-lt"/>
              <a:buAutoNum type="arabicParenR"/>
              <a:defRPr/>
            </a:pPr>
            <a:r>
              <a:rPr lang="pl-PL" sz="2400" b="1" dirty="0">
                <a:solidFill>
                  <a:srgbClr val="A43757"/>
                </a:solidFill>
                <a:latin typeface="Arial" panose="020B0604020202020204" pitchFamily="34" charset="0"/>
                <a:cs typeface="Arial" panose="020B0604020202020204" pitchFamily="34" charset="0"/>
              </a:rPr>
              <a:t>zmniejszenie naturalnej retencji terenowej </a:t>
            </a:r>
            <a:r>
              <a:rPr lang="pl-PL" sz="2400" dirty="0">
                <a:solidFill>
                  <a:srgbClr val="6D6E71"/>
                </a:solidFill>
                <a:latin typeface="Arial" panose="020B0604020202020204" pitchFamily="34" charset="0"/>
                <a:cs typeface="Arial" panose="020B0604020202020204" pitchFamily="34" charset="0"/>
              </a:rPr>
              <a:t>na skutek wykonywania na nieruchomości o powierzchni powyżej 3500 m2 robót lub obiektów budowlanych trwale związanych z gruntem, mających wpływ na zmniejszenie tej retencji przez wyłączenie więcej niż 70% powierzchni nieruchomości z powierzchni biologicznie czynnej na obszarach nieujętych w systemy kanalizacji otwartej lub zamkniętej;</a:t>
            </a:r>
          </a:p>
          <a:p>
            <a:pPr marL="457200" indent="-457200" algn="just">
              <a:buFont typeface="+mj-lt"/>
              <a:buAutoNum type="arabicParenR"/>
              <a:defRPr/>
            </a:pPr>
            <a:endParaRPr lang="pl-PL" sz="2400" dirty="0">
              <a:solidFill>
                <a:srgbClr val="6D6E71"/>
              </a:solidFill>
              <a:latin typeface="Arial" panose="020B0604020202020204" pitchFamily="34" charset="0"/>
              <a:cs typeface="Arial" panose="020B0604020202020204" pitchFamily="34" charset="0"/>
            </a:endParaRPr>
          </a:p>
          <a:p>
            <a:pPr marL="457200" indent="-457200" algn="just">
              <a:buFont typeface="+mj-lt"/>
              <a:buAutoNum type="arabicParenR"/>
              <a:defRPr/>
            </a:pPr>
            <a:r>
              <a:rPr lang="pl-PL" sz="2400" dirty="0">
                <a:solidFill>
                  <a:srgbClr val="6D6E71"/>
                </a:solidFill>
                <a:latin typeface="Arial" panose="020B0604020202020204" pitchFamily="34" charset="0"/>
                <a:cs typeface="Arial" panose="020B0604020202020204" pitchFamily="34" charset="0"/>
              </a:rPr>
              <a:t>wydobywanie z wód powierzchniowych, w tym z morskich wód wewnętrznych wraz z wodami wewnętrznymi Zatoki Gdańskiej oraz wód morza terytorialnego, </a:t>
            </a:r>
            <a:r>
              <a:rPr lang="pl-PL" sz="2400" b="1" dirty="0">
                <a:solidFill>
                  <a:srgbClr val="A43757"/>
                </a:solidFill>
                <a:latin typeface="Arial" panose="020B0604020202020204" pitchFamily="34" charset="0"/>
                <a:cs typeface="Arial" panose="020B0604020202020204" pitchFamily="34" charset="0"/>
              </a:rPr>
              <a:t>kamienia, żwiru, piasku oraz innych materiałów</a:t>
            </a:r>
            <a:r>
              <a:rPr lang="pl-PL" sz="2400" dirty="0">
                <a:solidFill>
                  <a:srgbClr val="6D6E71"/>
                </a:solidFill>
                <a:latin typeface="Arial" panose="020B0604020202020204" pitchFamily="34" charset="0"/>
                <a:cs typeface="Arial" panose="020B0604020202020204" pitchFamily="34" charset="0"/>
              </a:rPr>
              <a:t>, a także wycinanie roślin z wód lub brzegu.</a:t>
            </a:r>
          </a:p>
        </p:txBody>
      </p:sp>
      <p:sp>
        <p:nvSpPr>
          <p:cNvPr id="5" name="Prostokąt 4">
            <a:extLst>
              <a:ext uri="{FF2B5EF4-FFF2-40B4-BE49-F238E27FC236}">
                <a16:creationId xmlns="" xmlns:a16="http://schemas.microsoft.com/office/drawing/2014/main" id="{5D64B87C-602F-4FA7-A98C-A371E7533363}"/>
              </a:ext>
            </a:extLst>
          </p:cNvPr>
          <p:cNvSpPr/>
          <p:nvPr/>
        </p:nvSpPr>
        <p:spPr>
          <a:xfrm>
            <a:off x="1137674" y="1658288"/>
            <a:ext cx="10582420" cy="646331"/>
          </a:xfrm>
          <a:prstGeom prst="rect">
            <a:avLst/>
          </a:prstGeom>
          <a:solidFill>
            <a:srgbClr val="A43757"/>
          </a:solidFill>
          <a:ln>
            <a:solidFill>
              <a:srgbClr val="A43757"/>
            </a:solidFill>
          </a:ln>
        </p:spPr>
        <p:txBody>
          <a:bodyPr wrap="square">
            <a:spAutoFit/>
          </a:bodyPr>
          <a:lstStyle/>
          <a:p>
            <a:pPr algn="just">
              <a:defRPr/>
            </a:pPr>
            <a:r>
              <a:rPr lang="pl-PL" b="1" dirty="0">
                <a:solidFill>
                  <a:prstClr val="white"/>
                </a:solidFill>
                <a:latin typeface="Arial" panose="020B0604020202020204" pitchFamily="34" charset="0"/>
                <a:cs typeface="Arial" panose="020B0604020202020204" pitchFamily="34" charset="0"/>
              </a:rPr>
              <a:t>Art. 269 ust. 1 nPW </a:t>
            </a:r>
          </a:p>
          <a:p>
            <a:pPr algn="just">
              <a:defRPr/>
            </a:pPr>
            <a:r>
              <a:rPr lang="pl-PL" b="1" dirty="0">
                <a:solidFill>
                  <a:prstClr val="white"/>
                </a:solidFill>
                <a:latin typeface="Arial" panose="020B0604020202020204" pitchFamily="34" charset="0"/>
                <a:cs typeface="Arial" panose="020B0604020202020204" pitchFamily="34" charset="0"/>
              </a:rPr>
              <a:t>Opłatę za usługi wodne uiszcza się także za:</a:t>
            </a:r>
            <a:endParaRPr lang="pl-PL"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7794646"/>
      </p:ext>
    </p:extLst>
  </p:cSld>
  <p:clrMapOvr>
    <a:masterClrMapping/>
  </p:clrMapOvr>
  <p:transition spd="slow">
    <p:push dir="u"/>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7"/>
          <p:cNvSpPr/>
          <p:nvPr/>
        </p:nvSpPr>
        <p:spPr>
          <a:xfrm>
            <a:off x="2034041" y="1727500"/>
            <a:ext cx="9141824" cy="3739850"/>
          </a:xfrm>
          <a:prstGeom prst="rect">
            <a:avLst/>
          </a:prstGeom>
          <a:noFill/>
          <a:ln cap="flat">
            <a:noFill/>
            <a:prstDash val="solid"/>
          </a:ln>
        </p:spPr>
        <p:txBody>
          <a:bodyPr vert="horz" wrap="square" lIns="91440" tIns="45720" rIns="91440" bIns="45720" anchor="ctr" anchorCtr="0" compatLnSpc="1">
            <a:noAutofit/>
          </a:bodyPr>
          <a:lstStyle/>
          <a:p>
            <a:pPr>
              <a:defRPr sz="1800" b="0" i="0" u="none" strike="noStrike" kern="0" cap="none" spc="0" baseline="0">
                <a:solidFill>
                  <a:srgbClr val="000000"/>
                </a:solidFill>
                <a:uFillTx/>
              </a:defRPr>
            </a:pPr>
            <a:r>
              <a:rPr lang="pl-PL" sz="16600" b="1" kern="0" dirty="0">
                <a:solidFill>
                  <a:srgbClr val="6D6E71"/>
                </a:solidFill>
                <a:latin typeface="Arial"/>
              </a:rPr>
              <a:t>Kto…</a:t>
            </a:r>
          </a:p>
          <a:p>
            <a:pPr fontAlgn="auto" hangingPunct="1">
              <a:spcBef>
                <a:spcPts val="0"/>
              </a:spcBef>
              <a:spcAft>
                <a:spcPts val="0"/>
              </a:spcAft>
              <a:defRPr sz="1800" b="0" i="0" u="none" strike="noStrike" kern="0" cap="none" spc="0" baseline="0">
                <a:solidFill>
                  <a:srgbClr val="000000"/>
                </a:solidFill>
                <a:uFillTx/>
              </a:defRPr>
            </a:pPr>
            <a:r>
              <a:rPr lang="pl-PL" sz="6000" kern="0" dirty="0">
                <a:solidFill>
                  <a:srgbClr val="6D6E71"/>
                </a:solidFill>
                <a:latin typeface="Arial"/>
              </a:rPr>
              <a:t>ustala wysokość </a:t>
            </a:r>
            <a:br>
              <a:rPr lang="pl-PL" sz="6000" kern="0" dirty="0">
                <a:solidFill>
                  <a:srgbClr val="6D6E71"/>
                </a:solidFill>
                <a:latin typeface="Arial"/>
              </a:rPr>
            </a:br>
            <a:r>
              <a:rPr lang="pl-PL" sz="6000" kern="0" dirty="0">
                <a:solidFill>
                  <a:srgbClr val="6D6E71"/>
                </a:solidFill>
                <a:latin typeface="Arial"/>
              </a:rPr>
              <a:t>opłat za usługi wodne</a:t>
            </a:r>
            <a:endParaRPr lang="pl-PL" sz="6000" b="1" dirty="0">
              <a:solidFill>
                <a:srgbClr val="A43757"/>
              </a:solidFill>
              <a:latin typeface="Arial"/>
            </a:endParaRPr>
          </a:p>
        </p:txBody>
      </p:sp>
      <p:sp>
        <p:nvSpPr>
          <p:cNvPr id="4" name="pole tekstowe 8"/>
          <p:cNvSpPr txBox="1"/>
          <p:nvPr/>
        </p:nvSpPr>
        <p:spPr>
          <a:xfrm>
            <a:off x="8217818" y="-437503"/>
            <a:ext cx="1473198" cy="7540526"/>
          </a:xfrm>
          <a:prstGeom prst="rect">
            <a:avLst/>
          </a:prstGeom>
          <a:noFill/>
          <a:ln cap="flat">
            <a:noFill/>
          </a:ln>
        </p:spPr>
        <p:txBody>
          <a:bodyPr vert="horz" wrap="square" lIns="91440" tIns="45720" rIns="91440" bIns="45720" anchor="t" anchorCtr="0" compatLnSpc="1">
            <a:spAutoFit/>
          </a:bodyPr>
          <a:lstStyle/>
          <a:p>
            <a:pPr fontAlgn="auto" hangingPunct="1">
              <a:spcBef>
                <a:spcPts val="0"/>
              </a:spcBef>
              <a:spcAft>
                <a:spcPts val="0"/>
              </a:spcAft>
              <a:defRPr sz="1800" b="0" i="0" u="none" strike="noStrike" kern="0" cap="none" spc="0" baseline="0">
                <a:solidFill>
                  <a:srgbClr val="000000"/>
                </a:solidFill>
                <a:uFillTx/>
              </a:defRPr>
            </a:pPr>
            <a:r>
              <a:rPr lang="pl-PL" sz="48400" b="1" kern="0" dirty="0">
                <a:solidFill>
                  <a:srgbClr val="A43757"/>
                </a:solidFill>
                <a:latin typeface="Arial"/>
              </a:rPr>
              <a:t>?</a:t>
            </a:r>
            <a:endParaRPr lang="pl-PL" sz="48400" b="1" dirty="0">
              <a:solidFill>
                <a:srgbClr val="A43757"/>
              </a:solidFill>
              <a:latin typeface="Arial"/>
            </a:endParaRPr>
          </a:p>
        </p:txBody>
      </p:sp>
    </p:spTree>
    <p:extLst>
      <p:ext uri="{BB962C8B-B14F-4D97-AF65-F5344CB8AC3E}">
        <p14:creationId xmlns:p14="http://schemas.microsoft.com/office/powerpoint/2010/main" val="1159519469"/>
      </p:ext>
    </p:extLst>
  </p:cSld>
  <p:clrMapOvr>
    <a:masterClrMapping/>
  </p:clrMapOvr>
  <p:transition spd="slow">
    <p:push dir="u"/>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B0E124A7-E87D-4706-93DB-F8A26AA0DD08}"/>
              </a:ext>
            </a:extLst>
          </p:cNvPr>
          <p:cNvSpPr txBox="1"/>
          <p:nvPr/>
        </p:nvSpPr>
        <p:spPr>
          <a:xfrm>
            <a:off x="1854202" y="771525"/>
            <a:ext cx="8826502" cy="677863"/>
          </a:xfrm>
          <a:prstGeom prst="rect">
            <a:avLst/>
          </a:prstGeom>
          <a:noFill/>
          <a:ln cap="flat">
            <a:noFill/>
          </a:ln>
        </p:spPr>
        <p:txBody>
          <a:bodyPr vert="horz" wrap="square" lIns="91440" tIns="45720" rIns="91440" bIns="45720" anchor="ctr" anchorCtr="0" compatLnSpc="1">
            <a:noAutofit/>
          </a:bodyPr>
          <a:lstStyle/>
          <a:p>
            <a:pPr fontAlgn="auto" hangingPunct="1">
              <a:lnSpc>
                <a:spcPct val="90000"/>
              </a:lnSpc>
              <a:spcBef>
                <a:spcPts val="1000"/>
              </a:spcBef>
              <a:spcAft>
                <a:spcPts val="0"/>
              </a:spcAft>
              <a:defRPr sz="1800" b="0" i="0" u="none" strike="noStrike" kern="0" cap="none" spc="0" baseline="0">
                <a:solidFill>
                  <a:srgbClr val="000000"/>
                </a:solidFill>
                <a:uFillTx/>
              </a:defRPr>
            </a:pPr>
            <a:r>
              <a:rPr lang="pl-PL" sz="2500" kern="0" dirty="0">
                <a:solidFill>
                  <a:srgbClr val="6D6E71"/>
                </a:solidFill>
                <a:latin typeface="Arial" pitchFamily="34"/>
                <a:cs typeface="Arial" pitchFamily="34"/>
              </a:rPr>
              <a:t>ORGANY WŁAŚCIWE </a:t>
            </a:r>
            <a:endParaRPr lang="pl-PL" sz="2500" dirty="0">
              <a:solidFill>
                <a:srgbClr val="6D6E71"/>
              </a:solidFill>
              <a:latin typeface="Arial" pitchFamily="34"/>
              <a:cs typeface="Arial" pitchFamily="34"/>
            </a:endParaRPr>
          </a:p>
        </p:txBody>
      </p:sp>
      <p:sp>
        <p:nvSpPr>
          <p:cNvPr id="3" name="Prostokąt 8">
            <a:extLst>
              <a:ext uri="{FF2B5EF4-FFF2-40B4-BE49-F238E27FC236}">
                <a16:creationId xmlns="" xmlns:a16="http://schemas.microsoft.com/office/drawing/2014/main" id="{5BCBFD32-4794-4579-8B3E-5B45E2C19191}"/>
              </a:ext>
            </a:extLst>
          </p:cNvPr>
          <p:cNvSpPr/>
          <p:nvPr/>
        </p:nvSpPr>
        <p:spPr>
          <a:xfrm>
            <a:off x="9794211" y="1937577"/>
            <a:ext cx="1823642" cy="1621551"/>
          </a:xfrm>
          <a:prstGeom prst="rect">
            <a:avLst/>
          </a:prstGeom>
          <a:solidFill>
            <a:srgbClr val="A43757"/>
          </a:solidFill>
          <a:ln cap="flat">
            <a:noFill/>
            <a:prstDash val="solid"/>
          </a:ln>
        </p:spPr>
        <p:txBody>
          <a:bodyPr vert="horz" wrap="square" lIns="0" tIns="45720" rIns="0" bIns="45720" anchor="ctr" anchorCtr="0" compatLnSpc="1">
            <a:noAutofit/>
          </a:bodyPr>
          <a:lstStyle/>
          <a:p>
            <a:pPr algn="ctr">
              <a:defRPr sz="1800" b="0" i="0" u="none" strike="noStrike" kern="0" cap="none" spc="0" baseline="0">
                <a:solidFill>
                  <a:srgbClr val="000000"/>
                </a:solidFill>
                <a:uFillTx/>
              </a:defRPr>
            </a:pPr>
            <a:r>
              <a:rPr lang="pl-PL" sz="7200" b="1" kern="0" dirty="0">
                <a:solidFill>
                  <a:srgbClr val="FFFFFF"/>
                </a:solidFill>
                <a:latin typeface="Arial" panose="020B0604020202020204" pitchFamily="34" charset="0"/>
                <a:cs typeface="Arial" panose="020B0604020202020204" pitchFamily="34" charset="0"/>
              </a:rPr>
              <a:t>W</a:t>
            </a:r>
            <a:r>
              <a:rPr lang="pl-PL" sz="7200" b="1" dirty="0">
                <a:solidFill>
                  <a:srgbClr val="FFFFFF"/>
                </a:solidFill>
                <a:latin typeface="Arial" panose="020B0604020202020204" pitchFamily="34" charset="0"/>
                <a:cs typeface="Arial" panose="020B0604020202020204" pitchFamily="34" charset="0"/>
              </a:rPr>
              <a:t>P</a:t>
            </a:r>
          </a:p>
        </p:txBody>
      </p:sp>
      <p:sp>
        <p:nvSpPr>
          <p:cNvPr id="4" name="Prostokąt 9">
            <a:extLst>
              <a:ext uri="{FF2B5EF4-FFF2-40B4-BE49-F238E27FC236}">
                <a16:creationId xmlns="" xmlns:a16="http://schemas.microsoft.com/office/drawing/2014/main" id="{46F9B163-BDC5-4267-B663-9E8FDAA54E4A}"/>
              </a:ext>
            </a:extLst>
          </p:cNvPr>
          <p:cNvSpPr/>
          <p:nvPr/>
        </p:nvSpPr>
        <p:spPr>
          <a:xfrm>
            <a:off x="1578437" y="1937577"/>
            <a:ext cx="7931323" cy="1621551"/>
          </a:xfrm>
          <a:prstGeom prst="rect">
            <a:avLst/>
          </a:prstGeom>
          <a:solidFill>
            <a:srgbClr val="FFFFFF"/>
          </a:solidFill>
          <a:ln w="12701" cap="flat">
            <a:solidFill>
              <a:srgbClr val="A43757"/>
            </a:solidFill>
            <a:prstDash val="solid"/>
            <a:miter/>
          </a:ln>
        </p:spPr>
        <p:txBody>
          <a:bodyPr vert="horz" wrap="square" lIns="215999" tIns="45720" rIns="215999" bIns="45720" anchor="ctr" anchorCtr="1" compatLnSpc="1">
            <a:noAutofit/>
          </a:bodyPr>
          <a:lstStyle/>
          <a:p>
            <a:pPr algn="just">
              <a:defRPr sz="1800" b="0" i="0" u="none" strike="noStrike" kern="0" cap="none" spc="0" baseline="0">
                <a:solidFill>
                  <a:srgbClr val="000000"/>
                </a:solidFill>
                <a:uFillTx/>
              </a:defRPr>
            </a:pPr>
            <a:r>
              <a:rPr lang="pl-PL" sz="2800" kern="0" dirty="0">
                <a:solidFill>
                  <a:srgbClr val="6D6E71"/>
                </a:solidFill>
                <a:latin typeface="Arial" pitchFamily="34"/>
                <a:cs typeface="Arial" pitchFamily="34"/>
              </a:rPr>
              <a:t>Co do zasady wysokość opłat za usługi wodne ustalają </a:t>
            </a:r>
            <a:r>
              <a:rPr lang="pl-PL" sz="2800" b="1" kern="0" dirty="0">
                <a:solidFill>
                  <a:srgbClr val="A43757"/>
                </a:solidFill>
                <a:latin typeface="Arial" pitchFamily="34"/>
                <a:cs typeface="Arial" pitchFamily="34"/>
              </a:rPr>
              <a:t>Wody Polskie w formie informacji.</a:t>
            </a:r>
            <a:endParaRPr lang="pl-PL" sz="2800" b="1" dirty="0">
              <a:solidFill>
                <a:srgbClr val="A43757"/>
              </a:solidFill>
              <a:latin typeface="Arial" pitchFamily="34"/>
              <a:cs typeface="Arial" pitchFamily="34"/>
            </a:endParaRPr>
          </a:p>
        </p:txBody>
      </p:sp>
      <p:sp>
        <p:nvSpPr>
          <p:cNvPr id="7" name="Prostokąt 8">
            <a:extLst>
              <a:ext uri="{FF2B5EF4-FFF2-40B4-BE49-F238E27FC236}">
                <a16:creationId xmlns="" xmlns:a16="http://schemas.microsoft.com/office/drawing/2014/main" id="{9BC8036F-CEAD-43AA-8AE7-970A9AE1C874}"/>
              </a:ext>
            </a:extLst>
          </p:cNvPr>
          <p:cNvSpPr/>
          <p:nvPr/>
        </p:nvSpPr>
        <p:spPr>
          <a:xfrm>
            <a:off x="9791285" y="4041830"/>
            <a:ext cx="1823642" cy="1739033"/>
          </a:xfrm>
          <a:prstGeom prst="rect">
            <a:avLst/>
          </a:prstGeom>
          <a:solidFill>
            <a:srgbClr val="A43757"/>
          </a:solidFill>
          <a:ln cap="flat">
            <a:noFill/>
            <a:prstDash val="solid"/>
          </a:ln>
        </p:spPr>
        <p:txBody>
          <a:bodyPr vert="horz" wrap="square" lIns="0" tIns="45720" rIns="647998" bIns="45720" anchor="ctr" anchorCtr="0" compatLnSpc="1">
            <a:noAutofit/>
          </a:bodyPr>
          <a:lstStyle/>
          <a:p>
            <a:pPr lvl="1" fontAlgn="auto" hangingPunct="1">
              <a:spcBef>
                <a:spcPts val="0"/>
              </a:spcBef>
              <a:spcAft>
                <a:spcPts val="0"/>
              </a:spcAft>
              <a:defRPr sz="1800" b="0" i="0" u="none" strike="noStrike" kern="0" cap="none" spc="0" baseline="0">
                <a:solidFill>
                  <a:srgbClr val="000000"/>
                </a:solidFill>
                <a:uFillTx/>
              </a:defRPr>
            </a:pPr>
            <a:endParaRPr lang="pl-PL" sz="16600" b="1" dirty="0">
              <a:solidFill>
                <a:srgbClr val="FFFFFF"/>
              </a:solidFill>
              <a:latin typeface="Calibri"/>
            </a:endParaRPr>
          </a:p>
        </p:txBody>
      </p:sp>
      <p:pic>
        <p:nvPicPr>
          <p:cNvPr id="8" name="Obraz 17">
            <a:extLst>
              <a:ext uri="{FF2B5EF4-FFF2-40B4-BE49-F238E27FC236}">
                <a16:creationId xmlns="" xmlns:a16="http://schemas.microsoft.com/office/drawing/2014/main" id="{BA8E5BEA-4C0C-4480-94ED-683191243B4E}"/>
              </a:ext>
            </a:extLst>
          </p:cNvPr>
          <p:cNvPicPr>
            <a:picLocks noChangeAspect="1"/>
          </p:cNvPicPr>
          <p:nvPr/>
        </p:nvPicPr>
        <p:blipFill>
          <a:blip r:embed="rId3"/>
          <a:stretch>
            <a:fillRect/>
          </a:stretch>
        </p:blipFill>
        <p:spPr>
          <a:xfrm>
            <a:off x="10124611" y="4243309"/>
            <a:ext cx="1336084" cy="1336084"/>
          </a:xfrm>
          <a:prstGeom prst="rect">
            <a:avLst/>
          </a:prstGeom>
          <a:noFill/>
          <a:ln cap="flat">
            <a:noFill/>
          </a:ln>
        </p:spPr>
      </p:pic>
      <p:pic>
        <p:nvPicPr>
          <p:cNvPr id="9" name="Obraz 18">
            <a:extLst>
              <a:ext uri="{FF2B5EF4-FFF2-40B4-BE49-F238E27FC236}">
                <a16:creationId xmlns="" xmlns:a16="http://schemas.microsoft.com/office/drawing/2014/main" id="{5731A917-1EEB-4CB4-A593-2C5B80CFF9F5}"/>
              </a:ext>
            </a:extLst>
          </p:cNvPr>
          <p:cNvPicPr>
            <a:picLocks noChangeAspect="1"/>
          </p:cNvPicPr>
          <p:nvPr/>
        </p:nvPicPr>
        <p:blipFill>
          <a:blip r:embed="rId4"/>
          <a:stretch>
            <a:fillRect/>
          </a:stretch>
        </p:blipFill>
        <p:spPr>
          <a:xfrm>
            <a:off x="10372578" y="4431383"/>
            <a:ext cx="884535" cy="884535"/>
          </a:xfrm>
          <a:prstGeom prst="rect">
            <a:avLst/>
          </a:prstGeom>
          <a:noFill/>
          <a:ln cap="flat">
            <a:noFill/>
          </a:ln>
        </p:spPr>
      </p:pic>
      <p:sp>
        <p:nvSpPr>
          <p:cNvPr id="11" name="Prostokąt 9">
            <a:extLst>
              <a:ext uri="{FF2B5EF4-FFF2-40B4-BE49-F238E27FC236}">
                <a16:creationId xmlns="" xmlns:a16="http://schemas.microsoft.com/office/drawing/2014/main" id="{E4F53B46-3DDF-49CB-8FCE-BBEDDD4EDBEB}"/>
              </a:ext>
            </a:extLst>
          </p:cNvPr>
          <p:cNvSpPr/>
          <p:nvPr/>
        </p:nvSpPr>
        <p:spPr>
          <a:xfrm>
            <a:off x="1578436" y="4041830"/>
            <a:ext cx="7931323" cy="1739033"/>
          </a:xfrm>
          <a:prstGeom prst="rect">
            <a:avLst/>
          </a:prstGeom>
          <a:solidFill>
            <a:srgbClr val="FFFFFF"/>
          </a:solidFill>
          <a:ln w="12701" cap="flat">
            <a:solidFill>
              <a:srgbClr val="A43757"/>
            </a:solidFill>
            <a:prstDash val="solid"/>
            <a:miter/>
          </a:ln>
        </p:spPr>
        <p:txBody>
          <a:bodyPr vert="horz" wrap="square" lIns="215999" tIns="45720" rIns="215999" bIns="45720" anchor="ctr" anchorCtr="1" compatLnSpc="1">
            <a:noAutofit/>
          </a:bodyPr>
          <a:lstStyle/>
          <a:p>
            <a:pPr algn="just">
              <a:defRPr sz="1800" b="0" i="0" u="none" strike="noStrike" kern="0" cap="none" spc="0" baseline="0">
                <a:solidFill>
                  <a:srgbClr val="000000"/>
                </a:solidFill>
                <a:uFillTx/>
              </a:defRPr>
            </a:pPr>
            <a:r>
              <a:rPr lang="pl-PL" sz="2800" kern="0" dirty="0">
                <a:solidFill>
                  <a:srgbClr val="6D6E71"/>
                </a:solidFill>
                <a:latin typeface="Arial" pitchFamily="34"/>
                <a:cs typeface="Arial" pitchFamily="34"/>
              </a:rPr>
              <a:t>Wyjątkiem od tej zasady jest </a:t>
            </a:r>
            <a:r>
              <a:rPr lang="pl-PL" sz="2800" b="1" kern="0" dirty="0">
                <a:solidFill>
                  <a:srgbClr val="A43757"/>
                </a:solidFill>
                <a:latin typeface="Arial" pitchFamily="34"/>
                <a:cs typeface="Arial" pitchFamily="34"/>
              </a:rPr>
              <a:t>opłata </a:t>
            </a:r>
            <a:br>
              <a:rPr lang="pl-PL" sz="2800" b="1" kern="0" dirty="0">
                <a:solidFill>
                  <a:srgbClr val="A43757"/>
                </a:solidFill>
                <a:latin typeface="Arial" pitchFamily="34"/>
                <a:cs typeface="Arial" pitchFamily="34"/>
              </a:rPr>
            </a:br>
            <a:r>
              <a:rPr lang="pl-PL" sz="2800" b="1" kern="0" dirty="0">
                <a:solidFill>
                  <a:srgbClr val="A43757"/>
                </a:solidFill>
                <a:latin typeface="Arial" pitchFamily="34"/>
                <a:cs typeface="Arial" pitchFamily="34"/>
              </a:rPr>
              <a:t>za zmniejszenie naturalnej retencji. </a:t>
            </a:r>
            <a:r>
              <a:rPr lang="pl-PL" sz="2800" kern="0" dirty="0">
                <a:solidFill>
                  <a:srgbClr val="6D6E71"/>
                </a:solidFill>
                <a:latin typeface="Arial" pitchFamily="34"/>
                <a:cs typeface="Arial" pitchFamily="34"/>
              </a:rPr>
              <a:t>Jej wysokość ustala wójt (burmistrz, prezydent m.).</a:t>
            </a:r>
            <a:endParaRPr lang="pl-PL" sz="2800" b="1" dirty="0">
              <a:solidFill>
                <a:srgbClr val="A43757"/>
              </a:solidFill>
              <a:latin typeface="Arial" pitchFamily="34"/>
              <a:cs typeface="Arial" pitchFamily="34"/>
            </a:endParaRPr>
          </a:p>
        </p:txBody>
      </p:sp>
    </p:spTree>
    <p:extLst>
      <p:ext uri="{BB962C8B-B14F-4D97-AF65-F5344CB8AC3E}">
        <p14:creationId xmlns:p14="http://schemas.microsoft.com/office/powerpoint/2010/main" val="555283520"/>
      </p:ext>
    </p:extLst>
  </p:cSld>
  <p:clrMapOvr>
    <a:masterClrMapping/>
  </p:clrMapOvr>
  <p:transition spd="slow">
    <p:push dir="u"/>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24F0622C-ECC5-4B71-B75A-84DC042AF097}"/>
              </a:ext>
            </a:extLst>
          </p:cNvPr>
          <p:cNvSpPr txBox="1"/>
          <p:nvPr/>
        </p:nvSpPr>
        <p:spPr>
          <a:xfrm>
            <a:off x="1827583" y="755651"/>
            <a:ext cx="10849740" cy="688972"/>
          </a:xfrm>
          <a:prstGeom prst="rect">
            <a:avLst/>
          </a:prstGeom>
          <a:noFill/>
          <a:ln cap="flat">
            <a:noFill/>
          </a:ln>
        </p:spPr>
        <p:txBody>
          <a:bodyPr vert="horz" wrap="square" lIns="91440" tIns="45720" rIns="91440" bIns="45720" anchor="ctr" anchorCtr="0" compatLnSpc="1">
            <a:noAutofit/>
          </a:bodyPr>
          <a:lstStyle/>
          <a:p>
            <a:pPr>
              <a:lnSpc>
                <a:spcPct val="90000"/>
              </a:lnSpc>
              <a:spcBef>
                <a:spcPts val="1000"/>
              </a:spcBef>
              <a:defRPr sz="1800" b="0" i="0" u="none" strike="noStrike" kern="0" cap="none" spc="0" baseline="0">
                <a:solidFill>
                  <a:srgbClr val="000000"/>
                </a:solidFill>
                <a:uFillTx/>
              </a:defRPr>
            </a:pPr>
            <a:r>
              <a:rPr lang="pl-PL" sz="2000" kern="0" dirty="0">
                <a:solidFill>
                  <a:srgbClr val="6D6E71"/>
                </a:solidFill>
                <a:latin typeface="Arial" pitchFamily="34"/>
                <a:cs typeface="Arial" pitchFamily="34"/>
              </a:rPr>
              <a:t>ORGANY WŁAŚCIWE – KOMPETENCJE WÓD POLSKICH</a:t>
            </a:r>
          </a:p>
        </p:txBody>
      </p:sp>
      <p:sp>
        <p:nvSpPr>
          <p:cNvPr id="4" name="Prostokąt 21">
            <a:extLst>
              <a:ext uri="{FF2B5EF4-FFF2-40B4-BE49-F238E27FC236}">
                <a16:creationId xmlns="" xmlns:a16="http://schemas.microsoft.com/office/drawing/2014/main" id="{0444D269-9A07-4DA9-B200-127CA7019B41}"/>
              </a:ext>
            </a:extLst>
          </p:cNvPr>
          <p:cNvSpPr/>
          <p:nvPr/>
        </p:nvSpPr>
        <p:spPr>
          <a:xfrm>
            <a:off x="9362364" y="6012298"/>
            <a:ext cx="2829636" cy="488262"/>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1600" b="1" kern="0" dirty="0">
                <a:solidFill>
                  <a:srgbClr val="FFFFFF"/>
                </a:solidFill>
                <a:latin typeface="Arial"/>
              </a:rPr>
              <a:t>a</a:t>
            </a:r>
            <a:r>
              <a:rPr lang="pl-PL" sz="1600" b="1" dirty="0">
                <a:solidFill>
                  <a:srgbClr val="FFFFFF"/>
                </a:solidFill>
                <a:latin typeface="Arial"/>
              </a:rPr>
              <a:t>rt. 240 ust. </a:t>
            </a:r>
            <a:r>
              <a:rPr lang="pl-PL" sz="1600" b="1" kern="0" dirty="0">
                <a:solidFill>
                  <a:srgbClr val="FFFFFF"/>
                </a:solidFill>
                <a:latin typeface="Arial"/>
              </a:rPr>
              <a:t>4</a:t>
            </a:r>
            <a:r>
              <a:rPr lang="pl-PL" sz="1600" b="1" dirty="0">
                <a:solidFill>
                  <a:srgbClr val="FFFFFF"/>
                </a:solidFill>
                <a:latin typeface="Arial"/>
              </a:rPr>
              <a:t>  nPW</a:t>
            </a:r>
          </a:p>
        </p:txBody>
      </p:sp>
      <p:sp>
        <p:nvSpPr>
          <p:cNvPr id="5" name="Prostokąt 10">
            <a:extLst>
              <a:ext uri="{FF2B5EF4-FFF2-40B4-BE49-F238E27FC236}">
                <a16:creationId xmlns="" xmlns:a16="http://schemas.microsoft.com/office/drawing/2014/main" id="{7C4FFDDC-526D-4359-B011-D372DF0C4D2B}"/>
              </a:ext>
            </a:extLst>
          </p:cNvPr>
          <p:cNvSpPr/>
          <p:nvPr/>
        </p:nvSpPr>
        <p:spPr>
          <a:xfrm>
            <a:off x="1430235" y="2293715"/>
            <a:ext cx="9879653" cy="837168"/>
          </a:xfrm>
          <a:prstGeom prst="rect">
            <a:avLst/>
          </a:prstGeom>
          <a:solidFill>
            <a:srgbClr val="A43757"/>
          </a:solidFill>
          <a:ln cap="flat">
            <a:noFill/>
            <a:prstDash val="solid"/>
          </a:ln>
        </p:spPr>
        <p:txBody>
          <a:bodyPr vert="horz" wrap="square" lIns="215999" tIns="45720" rIns="215999"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2400" dirty="0">
                <a:solidFill>
                  <a:srgbClr val="FFFFFF"/>
                </a:solidFill>
                <a:latin typeface="Arial"/>
              </a:rPr>
              <a:t>Zarządy zlewni prowadzą sprawy dotyczące: </a:t>
            </a:r>
          </a:p>
        </p:txBody>
      </p:sp>
      <p:sp>
        <p:nvSpPr>
          <p:cNvPr id="6" name="Strzałka w dół 2">
            <a:extLst>
              <a:ext uri="{FF2B5EF4-FFF2-40B4-BE49-F238E27FC236}">
                <a16:creationId xmlns="" xmlns:a16="http://schemas.microsoft.com/office/drawing/2014/main" id="{7118D525-CABA-485E-BFA8-BFD7FA30AE38}"/>
              </a:ext>
            </a:extLst>
          </p:cNvPr>
          <p:cNvSpPr/>
          <p:nvPr/>
        </p:nvSpPr>
        <p:spPr>
          <a:xfrm>
            <a:off x="5894413" y="3123742"/>
            <a:ext cx="951296" cy="557217"/>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A43757"/>
          </a:solidFill>
          <a:ln cap="flat">
            <a:noFill/>
            <a:prstDash val="solid"/>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7" name="Prostokąt 7">
            <a:extLst>
              <a:ext uri="{FF2B5EF4-FFF2-40B4-BE49-F238E27FC236}">
                <a16:creationId xmlns="" xmlns:a16="http://schemas.microsoft.com/office/drawing/2014/main" id="{CED1159B-57C4-44E5-A28A-776474AD5834}"/>
              </a:ext>
            </a:extLst>
          </p:cNvPr>
          <p:cNvSpPr/>
          <p:nvPr/>
        </p:nvSpPr>
        <p:spPr>
          <a:xfrm>
            <a:off x="1430234" y="3680959"/>
            <a:ext cx="9879654" cy="672677"/>
          </a:xfrm>
          <a:prstGeom prst="rect">
            <a:avLst/>
          </a:prstGeom>
          <a:solidFill>
            <a:srgbClr val="FFFFFF"/>
          </a:solidFill>
          <a:ln w="12701" cap="flat">
            <a:solidFill>
              <a:srgbClr val="A43757"/>
            </a:solidFill>
            <a:prstDash val="sysDot"/>
            <a:miter/>
          </a:ln>
        </p:spPr>
        <p:txBody>
          <a:bodyPr vert="horz" wrap="square" lIns="215999" tIns="45720" rIns="215999" bIns="45720" anchor="ctr" anchorCtr="0" compatLnSpc="1">
            <a:noAutofit/>
          </a:bodyPr>
          <a:lstStyle/>
          <a:p>
            <a:pPr algn="just">
              <a:defRPr sz="1800" b="0" i="0" u="none" strike="noStrike" kern="0" cap="none" spc="0" baseline="0">
                <a:solidFill>
                  <a:srgbClr val="000000"/>
                </a:solidFill>
                <a:uFillTx/>
              </a:defRPr>
            </a:pPr>
            <a:r>
              <a:rPr lang="pl-PL" kern="0" dirty="0">
                <a:solidFill>
                  <a:srgbClr val="6D6E71"/>
                </a:solidFill>
                <a:latin typeface="Arial"/>
              </a:rPr>
              <a:t>a) </a:t>
            </a:r>
            <a:r>
              <a:rPr lang="pl-PL" b="1" kern="0" dirty="0">
                <a:solidFill>
                  <a:srgbClr val="A43757"/>
                </a:solidFill>
                <a:latin typeface="Arial"/>
              </a:rPr>
              <a:t>opłat za usługi wodne</a:t>
            </a:r>
            <a:r>
              <a:rPr lang="pl-PL" kern="0" dirty="0">
                <a:solidFill>
                  <a:srgbClr val="6D6E71"/>
                </a:solidFill>
                <a:latin typeface="Arial"/>
              </a:rPr>
              <a:t>, o których mowa w art. 268 ust. 1 oraz w art. 269 ust. 1 pkt 2</a:t>
            </a:r>
          </a:p>
        </p:txBody>
      </p:sp>
      <p:sp>
        <p:nvSpPr>
          <p:cNvPr id="13" name="Prostokąt 7">
            <a:extLst>
              <a:ext uri="{FF2B5EF4-FFF2-40B4-BE49-F238E27FC236}">
                <a16:creationId xmlns="" xmlns:a16="http://schemas.microsoft.com/office/drawing/2014/main" id="{CED1159B-57C4-44E5-A28A-776474AD5834}"/>
              </a:ext>
            </a:extLst>
          </p:cNvPr>
          <p:cNvSpPr/>
          <p:nvPr/>
        </p:nvSpPr>
        <p:spPr>
          <a:xfrm>
            <a:off x="1428273" y="4679519"/>
            <a:ext cx="9879654" cy="672677"/>
          </a:xfrm>
          <a:prstGeom prst="rect">
            <a:avLst/>
          </a:prstGeom>
          <a:solidFill>
            <a:srgbClr val="FFFFFF"/>
          </a:solidFill>
          <a:ln w="12701" cap="flat">
            <a:solidFill>
              <a:srgbClr val="A43757"/>
            </a:solidFill>
            <a:prstDash val="sysDot"/>
            <a:miter/>
          </a:ln>
        </p:spPr>
        <p:txBody>
          <a:bodyPr vert="horz" wrap="square" lIns="215999" tIns="45720" rIns="215999" bIns="45720" anchor="ctr" anchorCtr="0" compatLnSpc="1">
            <a:noAutofit/>
          </a:bodyPr>
          <a:lstStyle/>
          <a:p>
            <a:pPr algn="just">
              <a:defRPr sz="1800" b="0" i="0" u="none" strike="noStrike" kern="0" cap="none" spc="0" baseline="0">
                <a:solidFill>
                  <a:srgbClr val="000000"/>
                </a:solidFill>
                <a:uFillTx/>
              </a:defRPr>
            </a:pPr>
            <a:r>
              <a:rPr lang="pl-PL" kern="0" dirty="0">
                <a:solidFill>
                  <a:srgbClr val="6D6E71"/>
                </a:solidFill>
                <a:latin typeface="Arial"/>
              </a:rPr>
              <a:t>b) </a:t>
            </a:r>
            <a:r>
              <a:rPr lang="pl-PL" b="1" kern="0" dirty="0">
                <a:solidFill>
                  <a:srgbClr val="A43757"/>
                </a:solidFill>
                <a:latin typeface="Arial"/>
              </a:rPr>
              <a:t>opłat podwyższonych</a:t>
            </a:r>
            <a:r>
              <a:rPr lang="pl-PL" b="1" kern="0" dirty="0">
                <a:solidFill>
                  <a:srgbClr val="6D6E71"/>
                </a:solidFill>
                <a:latin typeface="Arial"/>
              </a:rPr>
              <a:t>, </a:t>
            </a:r>
            <a:r>
              <a:rPr lang="pl-PL" kern="0" dirty="0">
                <a:solidFill>
                  <a:srgbClr val="6D6E71"/>
                </a:solidFill>
                <a:latin typeface="Arial"/>
              </a:rPr>
              <a:t>o których mowa w art. 280 pkt 1;</a:t>
            </a:r>
          </a:p>
        </p:txBody>
      </p:sp>
    </p:spTree>
    <p:extLst>
      <p:ext uri="{BB962C8B-B14F-4D97-AF65-F5344CB8AC3E}">
        <p14:creationId xmlns:p14="http://schemas.microsoft.com/office/powerpoint/2010/main" val="4128908460"/>
      </p:ext>
    </p:extLst>
  </p:cSld>
  <p:clrMapOvr>
    <a:masterClrMapping/>
  </p:clrMapOvr>
  <p:transition spd="slow">
    <p:push dir="u"/>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24F0622C-ECC5-4B71-B75A-84DC042AF097}"/>
              </a:ext>
            </a:extLst>
          </p:cNvPr>
          <p:cNvSpPr txBox="1"/>
          <p:nvPr/>
        </p:nvSpPr>
        <p:spPr>
          <a:xfrm>
            <a:off x="1827583" y="755651"/>
            <a:ext cx="10849740" cy="688972"/>
          </a:xfrm>
          <a:prstGeom prst="rect">
            <a:avLst/>
          </a:prstGeom>
          <a:noFill/>
          <a:ln cap="flat">
            <a:noFill/>
          </a:ln>
        </p:spPr>
        <p:txBody>
          <a:bodyPr vert="horz" wrap="square" lIns="91440" tIns="45720" rIns="91440" bIns="45720" anchor="ctr" anchorCtr="0" compatLnSpc="1">
            <a:noAutofit/>
          </a:bodyPr>
          <a:lstStyle/>
          <a:p>
            <a:pPr>
              <a:lnSpc>
                <a:spcPct val="90000"/>
              </a:lnSpc>
              <a:spcBef>
                <a:spcPts val="1000"/>
              </a:spcBef>
              <a:defRPr sz="1800" b="0" i="0" u="none" strike="noStrike" kern="0" cap="none" spc="0" baseline="0">
                <a:solidFill>
                  <a:srgbClr val="000000"/>
                </a:solidFill>
                <a:uFillTx/>
              </a:defRPr>
            </a:pPr>
            <a:r>
              <a:rPr lang="pl-PL" sz="2000" kern="0" dirty="0">
                <a:solidFill>
                  <a:srgbClr val="6D6E71"/>
                </a:solidFill>
                <a:latin typeface="Arial" pitchFamily="34"/>
                <a:cs typeface="Arial" pitchFamily="34"/>
              </a:rPr>
              <a:t>ORGANY WŁAŚCIWE – KOMPETENCJE WÓJTA </a:t>
            </a:r>
          </a:p>
        </p:txBody>
      </p:sp>
      <p:sp>
        <p:nvSpPr>
          <p:cNvPr id="4" name="Prostokąt 21">
            <a:extLst>
              <a:ext uri="{FF2B5EF4-FFF2-40B4-BE49-F238E27FC236}">
                <a16:creationId xmlns="" xmlns:a16="http://schemas.microsoft.com/office/drawing/2014/main" id="{0444D269-9A07-4DA9-B200-127CA7019B41}"/>
              </a:ext>
            </a:extLst>
          </p:cNvPr>
          <p:cNvSpPr/>
          <p:nvPr/>
        </p:nvSpPr>
        <p:spPr>
          <a:xfrm>
            <a:off x="9580728" y="6012298"/>
            <a:ext cx="2611272" cy="488262"/>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1600" b="1" kern="0" dirty="0">
                <a:solidFill>
                  <a:srgbClr val="FFFFFF"/>
                </a:solidFill>
                <a:latin typeface="Arial"/>
              </a:rPr>
              <a:t>a</a:t>
            </a:r>
            <a:r>
              <a:rPr lang="pl-PL" sz="1600" b="1" dirty="0">
                <a:solidFill>
                  <a:srgbClr val="FFFFFF"/>
                </a:solidFill>
                <a:latin typeface="Arial"/>
              </a:rPr>
              <a:t>rt. 272 ust. 22 nPW</a:t>
            </a:r>
          </a:p>
        </p:txBody>
      </p:sp>
      <p:sp>
        <p:nvSpPr>
          <p:cNvPr id="5" name="Prostokąt 10">
            <a:extLst>
              <a:ext uri="{FF2B5EF4-FFF2-40B4-BE49-F238E27FC236}">
                <a16:creationId xmlns="" xmlns:a16="http://schemas.microsoft.com/office/drawing/2014/main" id="{7C4FFDDC-526D-4359-B011-D372DF0C4D2B}"/>
              </a:ext>
            </a:extLst>
          </p:cNvPr>
          <p:cNvSpPr/>
          <p:nvPr/>
        </p:nvSpPr>
        <p:spPr>
          <a:xfrm>
            <a:off x="1430235" y="2293715"/>
            <a:ext cx="9879653" cy="837168"/>
          </a:xfrm>
          <a:prstGeom prst="rect">
            <a:avLst/>
          </a:prstGeom>
          <a:solidFill>
            <a:srgbClr val="A43757"/>
          </a:solidFill>
          <a:ln cap="flat">
            <a:noFill/>
            <a:prstDash val="solid"/>
          </a:ln>
        </p:spPr>
        <p:txBody>
          <a:bodyPr vert="horz" wrap="square" lIns="215999" tIns="45720" rIns="215999" bIns="45720" anchor="ctr" anchorCtr="1" compatLnSpc="1">
            <a:noAutofit/>
          </a:bodyPr>
          <a:lstStyle/>
          <a:p>
            <a:pPr algn="ctr">
              <a:defRPr sz="1800" b="0" i="0" u="none" strike="noStrike" kern="0" cap="none" spc="0" baseline="0">
                <a:solidFill>
                  <a:srgbClr val="000000"/>
                </a:solidFill>
                <a:uFillTx/>
              </a:defRPr>
            </a:pPr>
            <a:r>
              <a:rPr lang="pl-PL" sz="2800" b="1" kern="0" dirty="0">
                <a:solidFill>
                  <a:prstClr val="white"/>
                </a:solidFill>
                <a:latin typeface="Arial"/>
              </a:rPr>
              <a:t>Wójt, burmistrz lub prezydent miasta </a:t>
            </a:r>
            <a:endParaRPr lang="pl-PL" sz="2800" b="1" dirty="0">
              <a:solidFill>
                <a:prstClr val="white"/>
              </a:solidFill>
              <a:latin typeface="Arial"/>
            </a:endParaRPr>
          </a:p>
        </p:txBody>
      </p:sp>
      <p:sp>
        <p:nvSpPr>
          <p:cNvPr id="6" name="Strzałka w dół 2">
            <a:extLst>
              <a:ext uri="{FF2B5EF4-FFF2-40B4-BE49-F238E27FC236}">
                <a16:creationId xmlns="" xmlns:a16="http://schemas.microsoft.com/office/drawing/2014/main" id="{7118D525-CABA-485E-BFA8-BFD7FA30AE38}"/>
              </a:ext>
            </a:extLst>
          </p:cNvPr>
          <p:cNvSpPr/>
          <p:nvPr/>
        </p:nvSpPr>
        <p:spPr>
          <a:xfrm>
            <a:off x="5894413" y="3123742"/>
            <a:ext cx="951296" cy="557217"/>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A43757"/>
          </a:solidFill>
          <a:ln cap="flat">
            <a:noFill/>
            <a:prstDash val="solid"/>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7" name="Prostokąt 7">
            <a:extLst>
              <a:ext uri="{FF2B5EF4-FFF2-40B4-BE49-F238E27FC236}">
                <a16:creationId xmlns="" xmlns:a16="http://schemas.microsoft.com/office/drawing/2014/main" id="{CED1159B-57C4-44E5-A28A-776474AD5834}"/>
              </a:ext>
            </a:extLst>
          </p:cNvPr>
          <p:cNvSpPr/>
          <p:nvPr/>
        </p:nvSpPr>
        <p:spPr>
          <a:xfrm>
            <a:off x="1430234" y="3680959"/>
            <a:ext cx="9879654" cy="1955566"/>
          </a:xfrm>
          <a:prstGeom prst="rect">
            <a:avLst/>
          </a:prstGeom>
          <a:solidFill>
            <a:srgbClr val="FFFFFF"/>
          </a:solidFill>
          <a:ln w="12701" cap="flat">
            <a:solidFill>
              <a:srgbClr val="A43757"/>
            </a:solidFill>
            <a:prstDash val="sysDot"/>
            <a:miter/>
          </a:ln>
        </p:spPr>
        <p:txBody>
          <a:bodyPr vert="horz" wrap="square" lIns="215999" tIns="45720" rIns="215999" bIns="45720" anchor="ctr" anchorCtr="0" compatLnSpc="1">
            <a:noAutofit/>
          </a:bodyPr>
          <a:lstStyle/>
          <a:p>
            <a:pPr algn="just">
              <a:defRPr sz="1800" b="0" i="0" u="none" strike="noStrike" kern="0" cap="none" spc="0" baseline="0">
                <a:solidFill>
                  <a:srgbClr val="000000"/>
                </a:solidFill>
                <a:uFillTx/>
              </a:defRPr>
            </a:pPr>
            <a:r>
              <a:rPr lang="pl-PL" sz="2400" b="1" kern="0" dirty="0">
                <a:solidFill>
                  <a:srgbClr val="A43757"/>
                </a:solidFill>
                <a:latin typeface="Arial"/>
              </a:rPr>
              <a:t>ustala wysokość </a:t>
            </a:r>
            <a:r>
              <a:rPr lang="pl-PL" sz="2400" kern="0" dirty="0">
                <a:solidFill>
                  <a:srgbClr val="6D6E71"/>
                </a:solidFill>
                <a:latin typeface="Arial"/>
              </a:rPr>
              <a:t>opłaty za zmniejszanie naturalnej retencji oraz </a:t>
            </a:r>
            <a:r>
              <a:rPr lang="pl-PL" sz="2400" b="1" kern="0" dirty="0">
                <a:solidFill>
                  <a:srgbClr val="A43757"/>
                </a:solidFill>
                <a:latin typeface="Arial"/>
              </a:rPr>
              <a:t>przekazuje podmiotom </a:t>
            </a:r>
            <a:r>
              <a:rPr lang="pl-PL" sz="2400" kern="0" dirty="0">
                <a:solidFill>
                  <a:srgbClr val="6D6E71"/>
                </a:solidFill>
                <a:latin typeface="Arial"/>
              </a:rPr>
              <a:t>obowiązanym do ponoszenia opłat za usługi wodne, w formie informacji, zawierającej także sposób obliczenia tej opłaty.</a:t>
            </a:r>
          </a:p>
        </p:txBody>
      </p:sp>
    </p:spTree>
    <p:extLst>
      <p:ext uri="{BB962C8B-B14F-4D97-AF65-F5344CB8AC3E}">
        <p14:creationId xmlns:p14="http://schemas.microsoft.com/office/powerpoint/2010/main" val="4014489756"/>
      </p:ext>
    </p:extLst>
  </p:cSld>
  <p:clrMapOvr>
    <a:masterClrMapping/>
  </p:clrMapOvr>
  <p:transition spd="slow">
    <p:push dir="u"/>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B0E124A7-E87D-4706-93DB-F8A26AA0DD08}"/>
              </a:ext>
            </a:extLst>
          </p:cNvPr>
          <p:cNvSpPr txBox="1"/>
          <p:nvPr/>
        </p:nvSpPr>
        <p:spPr>
          <a:xfrm>
            <a:off x="1854202" y="771525"/>
            <a:ext cx="8826502" cy="677863"/>
          </a:xfrm>
          <a:prstGeom prst="rect">
            <a:avLst/>
          </a:prstGeom>
          <a:noFill/>
          <a:ln cap="flat">
            <a:noFill/>
          </a:ln>
        </p:spPr>
        <p:txBody>
          <a:bodyPr vert="horz" wrap="square" lIns="91440" tIns="45720" rIns="91440" bIns="45720" anchor="ctr" anchorCtr="0" compatLnSpc="1">
            <a:noAutofit/>
          </a:bodyPr>
          <a:lstStyle/>
          <a:p>
            <a:pPr fontAlgn="auto" hangingPunct="1">
              <a:lnSpc>
                <a:spcPct val="90000"/>
              </a:lnSpc>
              <a:spcBef>
                <a:spcPts val="1000"/>
              </a:spcBef>
              <a:spcAft>
                <a:spcPts val="0"/>
              </a:spcAft>
              <a:defRPr sz="1800" b="0" i="0" u="none" strike="noStrike" kern="0" cap="none" spc="0" baseline="0">
                <a:solidFill>
                  <a:srgbClr val="000000"/>
                </a:solidFill>
                <a:uFillTx/>
              </a:defRPr>
            </a:pPr>
            <a:r>
              <a:rPr lang="pl-PL" sz="2500" kern="0" dirty="0">
                <a:solidFill>
                  <a:srgbClr val="6D6E71"/>
                </a:solidFill>
                <a:latin typeface="Arial" pitchFamily="34"/>
                <a:cs typeface="Arial" pitchFamily="34"/>
              </a:rPr>
              <a:t>INFORMACJA </a:t>
            </a:r>
            <a:endParaRPr lang="pl-PL" sz="2500" dirty="0">
              <a:solidFill>
                <a:srgbClr val="6D6E71"/>
              </a:solidFill>
              <a:latin typeface="Arial" pitchFamily="34"/>
              <a:cs typeface="Arial" pitchFamily="34"/>
            </a:endParaRPr>
          </a:p>
        </p:txBody>
      </p:sp>
      <p:sp>
        <p:nvSpPr>
          <p:cNvPr id="3" name="Prostokąt 8">
            <a:extLst>
              <a:ext uri="{FF2B5EF4-FFF2-40B4-BE49-F238E27FC236}">
                <a16:creationId xmlns="" xmlns:a16="http://schemas.microsoft.com/office/drawing/2014/main" id="{5BCBFD32-4794-4579-8B3E-5B45E2C19191}"/>
              </a:ext>
            </a:extLst>
          </p:cNvPr>
          <p:cNvSpPr/>
          <p:nvPr/>
        </p:nvSpPr>
        <p:spPr>
          <a:xfrm>
            <a:off x="8826500" y="1785177"/>
            <a:ext cx="2791353" cy="2786823"/>
          </a:xfrm>
          <a:prstGeom prst="rect">
            <a:avLst/>
          </a:prstGeom>
          <a:solidFill>
            <a:srgbClr val="A43757"/>
          </a:solidFill>
          <a:ln cap="flat">
            <a:noFill/>
            <a:prstDash val="solid"/>
          </a:ln>
        </p:spPr>
        <p:txBody>
          <a:bodyPr vert="horz" wrap="square" lIns="0" tIns="45720" rIns="647998" bIns="45720" anchor="ctr" anchorCtr="0" compatLnSpc="1">
            <a:noAutofit/>
          </a:bodyPr>
          <a:lstStyle/>
          <a:p>
            <a:pPr lvl="1" fontAlgn="auto" hangingPunct="1">
              <a:spcBef>
                <a:spcPts val="0"/>
              </a:spcBef>
              <a:spcAft>
                <a:spcPts val="0"/>
              </a:spcAft>
              <a:defRPr sz="1800" b="0" i="0" u="none" strike="noStrike" kern="0" cap="none" spc="0" baseline="0">
                <a:solidFill>
                  <a:srgbClr val="000000"/>
                </a:solidFill>
                <a:uFillTx/>
              </a:defRPr>
            </a:pPr>
            <a:endParaRPr lang="pl-PL" sz="16600" b="1" dirty="0">
              <a:solidFill>
                <a:srgbClr val="FFFFFF"/>
              </a:solidFill>
              <a:latin typeface="Calibri"/>
            </a:endParaRPr>
          </a:p>
        </p:txBody>
      </p:sp>
      <p:sp>
        <p:nvSpPr>
          <p:cNvPr id="4" name="Prostokąt 9">
            <a:extLst>
              <a:ext uri="{FF2B5EF4-FFF2-40B4-BE49-F238E27FC236}">
                <a16:creationId xmlns="" xmlns:a16="http://schemas.microsoft.com/office/drawing/2014/main" id="{46F9B163-BDC5-4267-B663-9E8FDAA54E4A}"/>
              </a:ext>
            </a:extLst>
          </p:cNvPr>
          <p:cNvSpPr/>
          <p:nvPr/>
        </p:nvSpPr>
        <p:spPr>
          <a:xfrm>
            <a:off x="1578437" y="1785177"/>
            <a:ext cx="6905163" cy="2786823"/>
          </a:xfrm>
          <a:prstGeom prst="rect">
            <a:avLst/>
          </a:prstGeom>
          <a:solidFill>
            <a:srgbClr val="FFFFFF"/>
          </a:solidFill>
          <a:ln w="12701" cap="flat">
            <a:solidFill>
              <a:srgbClr val="A43757"/>
            </a:solidFill>
            <a:prstDash val="solid"/>
            <a:miter/>
          </a:ln>
        </p:spPr>
        <p:txBody>
          <a:bodyPr vert="horz" wrap="square" lIns="215999" tIns="45720" rIns="215999" bIns="45720" anchor="ctr" anchorCtr="1" compatLnSpc="1">
            <a:noAutofit/>
          </a:bodyPr>
          <a:lstStyle/>
          <a:p>
            <a:pPr algn="just">
              <a:defRPr sz="1800" b="0" i="0" u="none" strike="noStrike" kern="0" cap="none" spc="0" baseline="0">
                <a:solidFill>
                  <a:srgbClr val="000000"/>
                </a:solidFill>
                <a:uFillTx/>
              </a:defRPr>
            </a:pPr>
            <a:r>
              <a:rPr lang="pl-PL" sz="2200" b="1" kern="0" dirty="0">
                <a:solidFill>
                  <a:srgbClr val="6D6E71"/>
                </a:solidFill>
                <a:latin typeface="Arial" pitchFamily="34"/>
                <a:cs typeface="Arial" pitchFamily="34"/>
              </a:rPr>
              <a:t>Art. 271 nPW ust. 6 nPw </a:t>
            </a:r>
          </a:p>
          <a:p>
            <a:pPr algn="just">
              <a:defRPr sz="1800" b="0" i="0" u="none" strike="noStrike" kern="0" cap="none" spc="0" baseline="0">
                <a:solidFill>
                  <a:srgbClr val="000000"/>
                </a:solidFill>
                <a:uFillTx/>
              </a:defRPr>
            </a:pPr>
            <a:r>
              <a:rPr lang="pl-PL" sz="2200" kern="0" dirty="0">
                <a:solidFill>
                  <a:srgbClr val="6D6E71"/>
                </a:solidFill>
                <a:latin typeface="Arial" pitchFamily="34"/>
                <a:cs typeface="Arial" pitchFamily="34"/>
              </a:rPr>
              <a:t>Podmiot obowiązany do ponoszenia opłat za usługi wodne wnosi opłatę stałą na rachunek bankowy Wód Polskich </a:t>
            </a:r>
            <a:r>
              <a:rPr lang="pl-PL" sz="2200" b="1" kern="0" dirty="0">
                <a:solidFill>
                  <a:srgbClr val="A43757"/>
                </a:solidFill>
                <a:latin typeface="Arial" pitchFamily="34"/>
                <a:cs typeface="Arial" pitchFamily="34"/>
              </a:rPr>
              <a:t>w 4 równych ratach kwartalnych nie później niż do końca miesiąca następującego po upływie każdego kwartału.</a:t>
            </a:r>
            <a:endParaRPr lang="pl-PL" sz="2200" b="1" dirty="0">
              <a:solidFill>
                <a:srgbClr val="A43757"/>
              </a:solidFill>
              <a:latin typeface="Arial" pitchFamily="34"/>
              <a:cs typeface="Arial" pitchFamily="34"/>
            </a:endParaRPr>
          </a:p>
        </p:txBody>
      </p:sp>
      <p:pic>
        <p:nvPicPr>
          <p:cNvPr id="12" name="Obraz 11">
            <a:extLst>
              <a:ext uri="{FF2B5EF4-FFF2-40B4-BE49-F238E27FC236}">
                <a16:creationId xmlns="" xmlns:a16="http://schemas.microsoft.com/office/drawing/2014/main" id="{EB531B08-CDFA-4D2F-B304-1E80193D8C7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322584" y="2190096"/>
            <a:ext cx="2132815" cy="2132815"/>
          </a:xfrm>
          <a:prstGeom prst="rect">
            <a:avLst/>
          </a:prstGeom>
        </p:spPr>
      </p:pic>
      <p:sp>
        <p:nvSpPr>
          <p:cNvPr id="10" name="Prostokąt 9">
            <a:extLst>
              <a:ext uri="{FF2B5EF4-FFF2-40B4-BE49-F238E27FC236}">
                <a16:creationId xmlns="" xmlns:a16="http://schemas.microsoft.com/office/drawing/2014/main" id="{8693C798-4300-423E-BA2D-4782C4F5F193}"/>
              </a:ext>
            </a:extLst>
          </p:cNvPr>
          <p:cNvSpPr/>
          <p:nvPr/>
        </p:nvSpPr>
        <p:spPr>
          <a:xfrm>
            <a:off x="1578437" y="5236308"/>
            <a:ext cx="10039416" cy="760959"/>
          </a:xfrm>
          <a:prstGeom prst="rect">
            <a:avLst/>
          </a:prstGeom>
          <a:ln>
            <a:solidFill>
              <a:srgbClr val="A43757"/>
            </a:solidFill>
          </a:ln>
        </p:spPr>
        <p:txBody>
          <a:bodyPr wrap="square" lIns="180000" tIns="72000" rIns="180000" bIns="72000">
            <a:spAutoFit/>
          </a:bodyPr>
          <a:lstStyle/>
          <a:p>
            <a:pPr algn="just">
              <a:defRPr/>
            </a:pPr>
            <a:r>
              <a:rPr lang="pl-PL" sz="2000" dirty="0">
                <a:solidFill>
                  <a:srgbClr val="6D6E71"/>
                </a:solidFill>
                <a:latin typeface="Arial" panose="020B0604020202020204" pitchFamily="34" charset="0"/>
                <a:cs typeface="Arial" panose="020B0604020202020204" pitchFamily="34" charset="0"/>
              </a:rPr>
              <a:t>W celu wykonania obowiązku, o którym mowa powyżej, pierwsze informacje dotyczące wysokości opłat powinny zostać doręczone najpóźniej w marcu 2017 r.</a:t>
            </a:r>
          </a:p>
        </p:txBody>
      </p:sp>
      <p:sp>
        <p:nvSpPr>
          <p:cNvPr id="13" name="Strzałka w dół 2">
            <a:extLst>
              <a:ext uri="{FF2B5EF4-FFF2-40B4-BE49-F238E27FC236}">
                <a16:creationId xmlns="" xmlns:a16="http://schemas.microsoft.com/office/drawing/2014/main" id="{5B077E6E-926F-47D7-A271-C11528909889}"/>
              </a:ext>
            </a:extLst>
          </p:cNvPr>
          <p:cNvSpPr/>
          <p:nvPr/>
        </p:nvSpPr>
        <p:spPr>
          <a:xfrm>
            <a:off x="6122497" y="4572000"/>
            <a:ext cx="951296" cy="557217"/>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A43757"/>
          </a:solidFill>
          <a:ln cap="flat">
            <a:noFill/>
            <a:prstDash val="solid"/>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Tree>
    <p:extLst>
      <p:ext uri="{BB962C8B-B14F-4D97-AF65-F5344CB8AC3E}">
        <p14:creationId xmlns:p14="http://schemas.microsoft.com/office/powerpoint/2010/main" val="4036429426"/>
      </p:ext>
    </p:extLst>
  </p:cSld>
  <p:clrMapOvr>
    <a:masterClrMapping/>
  </p:clrMapOvr>
  <p:transition spd="slow">
    <p:push dir="u"/>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B0E124A7-E87D-4706-93DB-F8A26AA0DD08}"/>
              </a:ext>
            </a:extLst>
          </p:cNvPr>
          <p:cNvSpPr txBox="1"/>
          <p:nvPr/>
        </p:nvSpPr>
        <p:spPr>
          <a:xfrm>
            <a:off x="1854202" y="771525"/>
            <a:ext cx="8826502" cy="677863"/>
          </a:xfrm>
          <a:prstGeom prst="rect">
            <a:avLst/>
          </a:prstGeom>
          <a:noFill/>
          <a:ln cap="flat">
            <a:noFill/>
          </a:ln>
        </p:spPr>
        <p:txBody>
          <a:bodyPr vert="horz" wrap="square" lIns="91440" tIns="45720" rIns="91440" bIns="45720" anchor="ctr" anchorCtr="0" compatLnSpc="1">
            <a:noAutofit/>
          </a:bodyPr>
          <a:lstStyle/>
          <a:p>
            <a:pPr fontAlgn="auto" hangingPunct="1">
              <a:lnSpc>
                <a:spcPct val="90000"/>
              </a:lnSpc>
              <a:spcBef>
                <a:spcPts val="1000"/>
              </a:spcBef>
              <a:spcAft>
                <a:spcPts val="0"/>
              </a:spcAft>
              <a:defRPr sz="1800" b="0" i="0" u="none" strike="noStrike" kern="0" cap="none" spc="0" baseline="0">
                <a:solidFill>
                  <a:srgbClr val="000000"/>
                </a:solidFill>
                <a:uFillTx/>
              </a:defRPr>
            </a:pPr>
            <a:r>
              <a:rPr lang="pl-PL" sz="2500" kern="0" dirty="0">
                <a:solidFill>
                  <a:srgbClr val="6D6E71"/>
                </a:solidFill>
                <a:latin typeface="Arial" pitchFamily="34"/>
                <a:cs typeface="Arial" pitchFamily="34"/>
              </a:rPr>
              <a:t>INFORMACJA</a:t>
            </a:r>
            <a:endParaRPr lang="pl-PL" sz="2500" dirty="0">
              <a:solidFill>
                <a:srgbClr val="6D6E71"/>
              </a:solidFill>
              <a:latin typeface="Arial" pitchFamily="34"/>
              <a:cs typeface="Arial" pitchFamily="34"/>
            </a:endParaRPr>
          </a:p>
        </p:txBody>
      </p:sp>
      <p:sp>
        <p:nvSpPr>
          <p:cNvPr id="3" name="Prostokąt 8">
            <a:extLst>
              <a:ext uri="{FF2B5EF4-FFF2-40B4-BE49-F238E27FC236}">
                <a16:creationId xmlns="" xmlns:a16="http://schemas.microsoft.com/office/drawing/2014/main" id="{5BCBFD32-4794-4579-8B3E-5B45E2C19191}"/>
              </a:ext>
            </a:extLst>
          </p:cNvPr>
          <p:cNvSpPr/>
          <p:nvPr/>
        </p:nvSpPr>
        <p:spPr>
          <a:xfrm>
            <a:off x="9794211" y="1937577"/>
            <a:ext cx="1823642" cy="1621551"/>
          </a:xfrm>
          <a:prstGeom prst="rect">
            <a:avLst/>
          </a:prstGeom>
          <a:solidFill>
            <a:srgbClr val="A43757"/>
          </a:solidFill>
          <a:ln cap="flat">
            <a:noFill/>
            <a:prstDash val="solid"/>
          </a:ln>
        </p:spPr>
        <p:txBody>
          <a:bodyPr vert="horz" wrap="square" lIns="0" tIns="45720" rIns="647998" bIns="45720" anchor="ctr" anchorCtr="0" compatLnSpc="1">
            <a:noAutofit/>
          </a:bodyPr>
          <a:lstStyle/>
          <a:p>
            <a:pPr lvl="1" fontAlgn="auto" hangingPunct="1">
              <a:spcBef>
                <a:spcPts val="0"/>
              </a:spcBef>
              <a:spcAft>
                <a:spcPts val="0"/>
              </a:spcAft>
              <a:defRPr sz="1800" b="0" i="0" u="none" strike="noStrike" kern="0" cap="none" spc="0" baseline="0">
                <a:solidFill>
                  <a:srgbClr val="000000"/>
                </a:solidFill>
                <a:uFillTx/>
              </a:defRPr>
            </a:pPr>
            <a:endParaRPr lang="pl-PL" sz="16600" b="1" dirty="0">
              <a:solidFill>
                <a:srgbClr val="FFFFFF"/>
              </a:solidFill>
              <a:latin typeface="Calibri"/>
            </a:endParaRPr>
          </a:p>
        </p:txBody>
      </p:sp>
      <p:sp>
        <p:nvSpPr>
          <p:cNvPr id="4" name="Prostokąt 9">
            <a:extLst>
              <a:ext uri="{FF2B5EF4-FFF2-40B4-BE49-F238E27FC236}">
                <a16:creationId xmlns="" xmlns:a16="http://schemas.microsoft.com/office/drawing/2014/main" id="{46F9B163-BDC5-4267-B663-9E8FDAA54E4A}"/>
              </a:ext>
            </a:extLst>
          </p:cNvPr>
          <p:cNvSpPr/>
          <p:nvPr/>
        </p:nvSpPr>
        <p:spPr>
          <a:xfrm>
            <a:off x="1578437" y="1937577"/>
            <a:ext cx="8031284" cy="1621551"/>
          </a:xfrm>
          <a:prstGeom prst="rect">
            <a:avLst/>
          </a:prstGeom>
          <a:solidFill>
            <a:srgbClr val="FFFFFF"/>
          </a:solidFill>
          <a:ln w="12701" cap="flat">
            <a:solidFill>
              <a:srgbClr val="A43757"/>
            </a:solidFill>
            <a:prstDash val="solid"/>
            <a:miter/>
          </a:ln>
        </p:spPr>
        <p:txBody>
          <a:bodyPr vert="horz" wrap="square" lIns="215999" tIns="45720" rIns="215999" bIns="45720" anchor="ctr" anchorCtr="1" compatLnSpc="1">
            <a:noAutofit/>
          </a:bodyPr>
          <a:lstStyle/>
          <a:p>
            <a:pPr algn="just">
              <a:defRPr sz="1800" b="0" i="0" u="none" strike="noStrike" kern="0" cap="none" spc="0" baseline="0">
                <a:solidFill>
                  <a:srgbClr val="000000"/>
                </a:solidFill>
                <a:uFillTx/>
              </a:defRPr>
            </a:pPr>
            <a:r>
              <a:rPr lang="pl-PL" sz="2200" b="1" kern="0" dirty="0">
                <a:solidFill>
                  <a:srgbClr val="6D6E71"/>
                </a:solidFill>
                <a:latin typeface="Arial" pitchFamily="34"/>
                <a:cs typeface="Arial" pitchFamily="34"/>
              </a:rPr>
              <a:t>Art. 272 nPW ust. 10. </a:t>
            </a:r>
          </a:p>
          <a:p>
            <a:pPr algn="just">
              <a:defRPr sz="1800" b="0" i="0" u="none" strike="noStrike" kern="0" cap="none" spc="0" baseline="0">
                <a:solidFill>
                  <a:srgbClr val="000000"/>
                </a:solidFill>
                <a:uFillTx/>
              </a:defRPr>
            </a:pPr>
            <a:r>
              <a:rPr lang="pl-PL" sz="2200" kern="0" dirty="0">
                <a:solidFill>
                  <a:srgbClr val="6D6E71"/>
                </a:solidFill>
                <a:latin typeface="Arial" pitchFamily="34"/>
                <a:cs typeface="Arial" pitchFamily="34"/>
              </a:rPr>
              <a:t>Ustalając wysokość opłat zmiennych, o których mowa </a:t>
            </a:r>
            <a:br>
              <a:rPr lang="pl-PL" sz="2200" kern="0" dirty="0">
                <a:solidFill>
                  <a:srgbClr val="6D6E71"/>
                </a:solidFill>
                <a:latin typeface="Arial" pitchFamily="34"/>
                <a:cs typeface="Arial" pitchFamily="34"/>
              </a:rPr>
            </a:br>
            <a:r>
              <a:rPr lang="pl-PL" sz="2200" kern="0" dirty="0">
                <a:solidFill>
                  <a:srgbClr val="6D6E71"/>
                </a:solidFill>
                <a:latin typeface="Arial" pitchFamily="34"/>
                <a:cs typeface="Arial" pitchFamily="34"/>
              </a:rPr>
              <a:t>w art. 272 nPW ust. 1–9, uwzględnia się </a:t>
            </a:r>
            <a:r>
              <a:rPr lang="pl-PL" sz="2200" b="1" kern="0" dirty="0">
                <a:solidFill>
                  <a:srgbClr val="A43757"/>
                </a:solidFill>
                <a:latin typeface="Arial" pitchFamily="34"/>
                <a:cs typeface="Arial" pitchFamily="34"/>
              </a:rPr>
              <a:t>okres rozliczeniowy wynoszący kwartał.</a:t>
            </a:r>
            <a:endParaRPr lang="pl-PL" sz="2200" b="1" dirty="0">
              <a:solidFill>
                <a:srgbClr val="A43757"/>
              </a:solidFill>
              <a:latin typeface="Arial" pitchFamily="34"/>
              <a:cs typeface="Arial" pitchFamily="34"/>
            </a:endParaRPr>
          </a:p>
        </p:txBody>
      </p:sp>
      <p:sp>
        <p:nvSpPr>
          <p:cNvPr id="5" name="Prostokąt 9">
            <a:extLst>
              <a:ext uri="{FF2B5EF4-FFF2-40B4-BE49-F238E27FC236}">
                <a16:creationId xmlns="" xmlns:a16="http://schemas.microsoft.com/office/drawing/2014/main" id="{01347E30-419E-42FD-917C-E8FB1F2BB022}"/>
              </a:ext>
            </a:extLst>
          </p:cNvPr>
          <p:cNvSpPr/>
          <p:nvPr/>
        </p:nvSpPr>
        <p:spPr>
          <a:xfrm>
            <a:off x="1578437" y="4047317"/>
            <a:ext cx="8031284" cy="1859708"/>
          </a:xfrm>
          <a:prstGeom prst="rect">
            <a:avLst/>
          </a:prstGeom>
          <a:solidFill>
            <a:srgbClr val="FFFFFF"/>
          </a:solidFill>
          <a:ln w="12701" cap="flat">
            <a:solidFill>
              <a:srgbClr val="A43757"/>
            </a:solidFill>
            <a:prstDash val="solid"/>
            <a:miter/>
          </a:ln>
        </p:spPr>
        <p:txBody>
          <a:bodyPr vert="horz" wrap="square" lIns="215999" tIns="45720" rIns="71999" bIns="45720" anchor="ctr" anchorCtr="1" compatLnSpc="1">
            <a:noAutofit/>
          </a:bodyPr>
          <a:lstStyle/>
          <a:p>
            <a:pPr algn="just">
              <a:buSzPct val="100000"/>
              <a:defRPr sz="1800" b="0" i="0" u="none" strike="noStrike" kern="0" cap="none" spc="0" baseline="0">
                <a:solidFill>
                  <a:srgbClr val="000000"/>
                </a:solidFill>
                <a:uFillTx/>
              </a:defRPr>
            </a:pPr>
            <a:r>
              <a:rPr lang="pl-PL" sz="2200" b="1" kern="0" dirty="0">
                <a:solidFill>
                  <a:srgbClr val="A43757"/>
                </a:solidFill>
                <a:latin typeface="Arial" pitchFamily="34"/>
                <a:cs typeface="Arial" pitchFamily="34"/>
              </a:rPr>
              <a:t>Kwartalny okres rozliczeniowy </a:t>
            </a:r>
            <a:r>
              <a:rPr lang="pl-PL" sz="2200" kern="0" dirty="0">
                <a:solidFill>
                  <a:srgbClr val="6D6E71"/>
                </a:solidFill>
                <a:latin typeface="Arial" pitchFamily="34"/>
                <a:cs typeface="Arial" pitchFamily="34"/>
              </a:rPr>
              <a:t>dotyczy zarówno opłat zmiennych pobieranych przez Wody Polskie, jak i przez wójta (burmistrza, prezydenta miasta).</a:t>
            </a:r>
          </a:p>
        </p:txBody>
      </p:sp>
      <p:sp>
        <p:nvSpPr>
          <p:cNvPr id="6" name="Strzałka: w dół 8">
            <a:extLst>
              <a:ext uri="{FF2B5EF4-FFF2-40B4-BE49-F238E27FC236}">
                <a16:creationId xmlns="" xmlns:a16="http://schemas.microsoft.com/office/drawing/2014/main" id="{4C5B24D4-61D0-4258-974D-46375742EBD7}"/>
              </a:ext>
            </a:extLst>
          </p:cNvPr>
          <p:cNvSpPr/>
          <p:nvPr/>
        </p:nvSpPr>
        <p:spPr>
          <a:xfrm>
            <a:off x="5175714" y="3559128"/>
            <a:ext cx="542440" cy="488189"/>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pin 0 f1 10800"/>
              <a:gd name="f15" fmla="pin 0 f0 21600"/>
              <a:gd name="f16" fmla="*/ f10 f2 1"/>
              <a:gd name="f17" fmla="*/ f11 f2 1"/>
              <a:gd name="f18" fmla="val f14"/>
              <a:gd name="f19" fmla="val f15"/>
              <a:gd name="f20" fmla="+- 21600 0 f14"/>
              <a:gd name="f21" fmla="*/ f14 f12 1"/>
              <a:gd name="f22" fmla="*/ f15 f13 1"/>
              <a:gd name="f23" fmla="*/ 0 f13 1"/>
              <a:gd name="f24" fmla="*/ 0 f12 1"/>
              <a:gd name="f25" fmla="*/ f16 1 f4"/>
              <a:gd name="f26" fmla="*/ 21600 f12 1"/>
              <a:gd name="f27" fmla="*/ f17 1 f4"/>
              <a:gd name="f28" fmla="+- 21600 0 f19"/>
              <a:gd name="f29" fmla="*/ f18 f12 1"/>
              <a:gd name="f30" fmla="*/ f20 f12 1"/>
              <a:gd name="f31" fmla="*/ f19 f13 1"/>
              <a:gd name="f32" fmla="+- f25 0 f3"/>
              <a:gd name="f33" fmla="+- f27 0 f3"/>
              <a:gd name="f34" fmla="*/ f28 f18 1"/>
              <a:gd name="f35" fmla="*/ f34 1 10800"/>
              <a:gd name="f36" fmla="+- f19 f35 0"/>
              <a:gd name="f37" fmla="*/ f36 f13 1"/>
            </a:gdLst>
            <a:ahLst>
              <a:ahXY gdRefX="f1" minX="f7" maxX="f9" gdRefY="f0" minY="f7" maxY="f8">
                <a:pos x="f21" y="f22"/>
              </a:ahXY>
            </a:ahLst>
            <a:cxnLst>
              <a:cxn ang="3cd4">
                <a:pos x="hc" y="t"/>
              </a:cxn>
              <a:cxn ang="0">
                <a:pos x="r" y="vc"/>
              </a:cxn>
              <a:cxn ang="cd4">
                <a:pos x="hc" y="b"/>
              </a:cxn>
              <a:cxn ang="cd2">
                <a:pos x="l" y="vc"/>
              </a:cxn>
              <a:cxn ang="f32">
                <a:pos x="f24" y="f31"/>
              </a:cxn>
              <a:cxn ang="f33">
                <a:pos x="f26" y="f31"/>
              </a:cxn>
            </a:cxnLst>
            <a:rect l="f29" t="f23" r="f30" b="f37"/>
            <a:pathLst>
              <a:path w="21600" h="21600">
                <a:moveTo>
                  <a:pt x="f18" y="f7"/>
                </a:moveTo>
                <a:lnTo>
                  <a:pt x="f18" y="f19"/>
                </a:lnTo>
                <a:lnTo>
                  <a:pt x="f7" y="f19"/>
                </a:lnTo>
                <a:lnTo>
                  <a:pt x="f9" y="f8"/>
                </a:lnTo>
                <a:lnTo>
                  <a:pt x="f8" y="f19"/>
                </a:lnTo>
                <a:lnTo>
                  <a:pt x="f20" y="f19"/>
                </a:lnTo>
                <a:lnTo>
                  <a:pt x="f20" y="f7"/>
                </a:lnTo>
                <a:close/>
              </a:path>
            </a:pathLst>
          </a:custGeom>
          <a:solidFill>
            <a:srgbClr val="A43757"/>
          </a:solidFill>
          <a:ln cap="flat">
            <a:noFill/>
            <a:prstDash val="solid"/>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Calibri"/>
            </a:endParaRPr>
          </a:p>
        </p:txBody>
      </p:sp>
      <p:sp>
        <p:nvSpPr>
          <p:cNvPr id="7" name="Prostokąt 8">
            <a:extLst>
              <a:ext uri="{FF2B5EF4-FFF2-40B4-BE49-F238E27FC236}">
                <a16:creationId xmlns="" xmlns:a16="http://schemas.microsoft.com/office/drawing/2014/main" id="{9BC8036F-CEAD-43AA-8AE7-970A9AE1C874}"/>
              </a:ext>
            </a:extLst>
          </p:cNvPr>
          <p:cNvSpPr/>
          <p:nvPr/>
        </p:nvSpPr>
        <p:spPr>
          <a:xfrm>
            <a:off x="9791285" y="4041830"/>
            <a:ext cx="1823642" cy="1865195"/>
          </a:xfrm>
          <a:prstGeom prst="rect">
            <a:avLst/>
          </a:prstGeom>
          <a:solidFill>
            <a:srgbClr val="A43757"/>
          </a:solidFill>
          <a:ln cap="flat">
            <a:noFill/>
            <a:prstDash val="solid"/>
          </a:ln>
        </p:spPr>
        <p:txBody>
          <a:bodyPr vert="horz" wrap="square" lIns="0" tIns="45720" rIns="647998" bIns="45720" anchor="ctr" anchorCtr="0" compatLnSpc="1">
            <a:noAutofit/>
          </a:bodyPr>
          <a:lstStyle/>
          <a:p>
            <a:pPr lvl="1" fontAlgn="auto" hangingPunct="1">
              <a:spcBef>
                <a:spcPts val="0"/>
              </a:spcBef>
              <a:spcAft>
                <a:spcPts val="0"/>
              </a:spcAft>
              <a:defRPr sz="1800" b="0" i="0" u="none" strike="noStrike" kern="0" cap="none" spc="0" baseline="0">
                <a:solidFill>
                  <a:srgbClr val="000000"/>
                </a:solidFill>
                <a:uFillTx/>
              </a:defRPr>
            </a:pPr>
            <a:endParaRPr lang="pl-PL" sz="16600" b="1" dirty="0">
              <a:solidFill>
                <a:srgbClr val="FFFFFF"/>
              </a:solidFill>
              <a:latin typeface="Calibri"/>
            </a:endParaRPr>
          </a:p>
        </p:txBody>
      </p:sp>
      <p:pic>
        <p:nvPicPr>
          <p:cNvPr id="12" name="Obraz 11">
            <a:extLst>
              <a:ext uri="{FF2B5EF4-FFF2-40B4-BE49-F238E27FC236}">
                <a16:creationId xmlns="" xmlns:a16="http://schemas.microsoft.com/office/drawing/2014/main" id="{EB531B08-CDFA-4D2F-B304-1E80193D8C7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124611" y="2185974"/>
            <a:ext cx="1250909" cy="1250909"/>
          </a:xfrm>
          <a:prstGeom prst="rect">
            <a:avLst/>
          </a:prstGeom>
        </p:spPr>
      </p:pic>
      <p:pic>
        <p:nvPicPr>
          <p:cNvPr id="11" name="Obraz 10">
            <a:extLst>
              <a:ext uri="{FF2B5EF4-FFF2-40B4-BE49-F238E27FC236}">
                <a16:creationId xmlns="" xmlns:a16="http://schemas.microsoft.com/office/drawing/2014/main" id="{8B5B2E3A-B449-4ACF-9D97-C540B37CA0F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049427" y="4343150"/>
            <a:ext cx="1262554" cy="1262554"/>
          </a:xfrm>
          <a:prstGeom prst="rect">
            <a:avLst/>
          </a:prstGeom>
        </p:spPr>
      </p:pic>
    </p:spTree>
    <p:extLst>
      <p:ext uri="{BB962C8B-B14F-4D97-AF65-F5344CB8AC3E}">
        <p14:creationId xmlns:p14="http://schemas.microsoft.com/office/powerpoint/2010/main" val="689334238"/>
      </p:ext>
    </p:extLst>
  </p:cSld>
  <p:clrMapOvr>
    <a:masterClrMapping/>
  </p:clrMapOvr>
  <p:transition spd="slow">
    <p:push dir="u"/>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7"/>
          <p:cNvSpPr/>
          <p:nvPr/>
        </p:nvSpPr>
        <p:spPr>
          <a:xfrm>
            <a:off x="1077167" y="2251051"/>
            <a:ext cx="9141824" cy="3739850"/>
          </a:xfrm>
          <a:prstGeom prst="rect">
            <a:avLst/>
          </a:prstGeom>
          <a:noFill/>
          <a:ln cap="flat">
            <a:noFill/>
            <a:prstDash val="solid"/>
          </a:ln>
        </p:spPr>
        <p:txBody>
          <a:bodyPr vert="horz" wrap="square" lIns="91440" tIns="45720" rIns="91440" bIns="45720" anchor="ctr" anchorCtr="0" compatLnSpc="1">
            <a:noAutofit/>
          </a:bodyPr>
          <a:lstStyle/>
          <a:p>
            <a:pPr fontAlgn="auto" hangingPunct="1">
              <a:spcBef>
                <a:spcPts val="0"/>
              </a:spcBef>
              <a:spcAft>
                <a:spcPts val="0"/>
              </a:spcAft>
              <a:defRPr sz="1800" b="0" i="0" u="none" strike="noStrike" kern="0" cap="none" spc="0" baseline="0">
                <a:solidFill>
                  <a:srgbClr val="000000"/>
                </a:solidFill>
                <a:uFillTx/>
              </a:defRPr>
            </a:pPr>
            <a:r>
              <a:rPr lang="pl-PL" sz="11500" b="1" kern="0" dirty="0">
                <a:solidFill>
                  <a:srgbClr val="6D6E71"/>
                </a:solidFill>
                <a:latin typeface="Arial"/>
              </a:rPr>
              <a:t>Jaki…</a:t>
            </a:r>
          </a:p>
          <a:p>
            <a:pPr fontAlgn="auto" hangingPunct="1">
              <a:spcBef>
                <a:spcPts val="0"/>
              </a:spcBef>
              <a:spcAft>
                <a:spcPts val="0"/>
              </a:spcAft>
              <a:defRPr sz="1800" b="0" i="0" u="none" strike="noStrike" kern="0" cap="none" spc="0" baseline="0">
                <a:solidFill>
                  <a:srgbClr val="000000"/>
                </a:solidFill>
                <a:uFillTx/>
              </a:defRPr>
            </a:pPr>
            <a:r>
              <a:rPr lang="pl-PL" sz="4400" kern="0" dirty="0">
                <a:solidFill>
                  <a:srgbClr val="6D6E71"/>
                </a:solidFill>
                <a:latin typeface="Arial"/>
              </a:rPr>
              <a:t>jest tryb ustalania</a:t>
            </a:r>
            <a:br>
              <a:rPr lang="pl-PL" sz="4400" kern="0" dirty="0">
                <a:solidFill>
                  <a:srgbClr val="6D6E71"/>
                </a:solidFill>
                <a:latin typeface="Arial"/>
              </a:rPr>
            </a:br>
            <a:r>
              <a:rPr lang="pl-PL" sz="4400" kern="0" dirty="0">
                <a:solidFill>
                  <a:srgbClr val="6D6E71"/>
                </a:solidFill>
                <a:latin typeface="Arial"/>
              </a:rPr>
              <a:t>wysokości opłaty za usługi wodne</a:t>
            </a:r>
            <a:endParaRPr lang="pl-PL" sz="4400" b="1" dirty="0">
              <a:solidFill>
                <a:srgbClr val="A43757"/>
              </a:solidFill>
              <a:latin typeface="Arial"/>
            </a:endParaRPr>
          </a:p>
        </p:txBody>
      </p:sp>
      <p:sp>
        <p:nvSpPr>
          <p:cNvPr id="4" name="pole tekstowe 8"/>
          <p:cNvSpPr txBox="1"/>
          <p:nvPr/>
        </p:nvSpPr>
        <p:spPr>
          <a:xfrm>
            <a:off x="8217818" y="-437503"/>
            <a:ext cx="1473198" cy="7540526"/>
          </a:xfrm>
          <a:prstGeom prst="rect">
            <a:avLst/>
          </a:prstGeom>
          <a:noFill/>
          <a:ln cap="flat">
            <a:noFill/>
          </a:ln>
        </p:spPr>
        <p:txBody>
          <a:bodyPr vert="horz" wrap="square" lIns="91440" tIns="45720" rIns="91440" bIns="45720" anchor="t" anchorCtr="0" compatLnSpc="1">
            <a:spAutoFit/>
          </a:bodyPr>
          <a:lstStyle/>
          <a:p>
            <a:pPr fontAlgn="auto" hangingPunct="1">
              <a:spcBef>
                <a:spcPts val="0"/>
              </a:spcBef>
              <a:spcAft>
                <a:spcPts val="0"/>
              </a:spcAft>
              <a:defRPr sz="1800" b="0" i="0" u="none" strike="noStrike" kern="0" cap="none" spc="0" baseline="0">
                <a:solidFill>
                  <a:srgbClr val="000000"/>
                </a:solidFill>
                <a:uFillTx/>
              </a:defRPr>
            </a:pPr>
            <a:r>
              <a:rPr lang="pl-PL" sz="48400" b="1" kern="0" dirty="0">
                <a:solidFill>
                  <a:srgbClr val="A43757"/>
                </a:solidFill>
                <a:latin typeface="Arial"/>
              </a:rPr>
              <a:t>?</a:t>
            </a:r>
            <a:endParaRPr lang="pl-PL" sz="48400" b="1" dirty="0">
              <a:solidFill>
                <a:srgbClr val="A43757"/>
              </a:solidFill>
              <a:latin typeface="Arial"/>
            </a:endParaRPr>
          </a:p>
        </p:txBody>
      </p:sp>
    </p:spTree>
    <p:extLst>
      <p:ext uri="{BB962C8B-B14F-4D97-AF65-F5344CB8AC3E}">
        <p14:creationId xmlns:p14="http://schemas.microsoft.com/office/powerpoint/2010/main" val="866551170"/>
      </p:ext>
    </p:extLst>
  </p:cSld>
  <p:clrMapOvr>
    <a:masterClrMapping/>
  </p:clrMapOvr>
  <p:transition spd="slow">
    <p:push dir="u"/>
  </p:transition>
</p:sld>
</file>

<file path=ppt/slides/slide2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 name="Strzałka w dół 67">
            <a:extLst>
              <a:ext uri="{FF2B5EF4-FFF2-40B4-BE49-F238E27FC236}">
                <a16:creationId xmlns="" xmlns:a16="http://schemas.microsoft.com/office/drawing/2014/main" id="{9B94630D-D3A3-43F4-A6E8-AC0ECF4248C4}"/>
              </a:ext>
            </a:extLst>
          </p:cNvPr>
          <p:cNvSpPr/>
          <p:nvPr/>
        </p:nvSpPr>
        <p:spPr>
          <a:xfrm>
            <a:off x="10746464" y="3876180"/>
            <a:ext cx="289680" cy="633981"/>
          </a:xfrm>
          <a:prstGeom prst="downArrow">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pl-PL" sz="1600" dirty="0">
              <a:solidFill>
                <a:prstClr val="white"/>
              </a:solidFill>
              <a:latin typeface="Arial" panose="020B0604020202020204" pitchFamily="34" charset="0"/>
              <a:cs typeface="Arial" panose="020B0604020202020204" pitchFamily="34" charset="0"/>
            </a:endParaRPr>
          </a:p>
        </p:txBody>
      </p:sp>
      <p:sp>
        <p:nvSpPr>
          <p:cNvPr id="90" name="Strzałka w dół 67">
            <a:extLst>
              <a:ext uri="{FF2B5EF4-FFF2-40B4-BE49-F238E27FC236}">
                <a16:creationId xmlns="" xmlns:a16="http://schemas.microsoft.com/office/drawing/2014/main" id="{9F252C20-4534-4348-9DA9-C0D4000BE132}"/>
              </a:ext>
            </a:extLst>
          </p:cNvPr>
          <p:cNvSpPr/>
          <p:nvPr/>
        </p:nvSpPr>
        <p:spPr>
          <a:xfrm>
            <a:off x="8655511" y="3878830"/>
            <a:ext cx="289680" cy="633981"/>
          </a:xfrm>
          <a:prstGeom prst="downArrow">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pl-PL" sz="1600" dirty="0">
              <a:solidFill>
                <a:prstClr val="white"/>
              </a:solidFill>
              <a:latin typeface="Arial" panose="020B0604020202020204" pitchFamily="34" charset="0"/>
              <a:cs typeface="Arial" panose="020B0604020202020204" pitchFamily="34" charset="0"/>
            </a:endParaRPr>
          </a:p>
        </p:txBody>
      </p:sp>
      <p:sp>
        <p:nvSpPr>
          <p:cNvPr id="87" name="Strzałka w dół 67">
            <a:extLst>
              <a:ext uri="{FF2B5EF4-FFF2-40B4-BE49-F238E27FC236}">
                <a16:creationId xmlns="" xmlns:a16="http://schemas.microsoft.com/office/drawing/2014/main" id="{DB945A40-ED1D-4A6A-ABE8-59CF7850D3B3}"/>
              </a:ext>
            </a:extLst>
          </p:cNvPr>
          <p:cNvSpPr/>
          <p:nvPr/>
        </p:nvSpPr>
        <p:spPr>
          <a:xfrm>
            <a:off x="9708914" y="2926643"/>
            <a:ext cx="271108" cy="1055763"/>
          </a:xfrm>
          <a:prstGeom prst="downArrow">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pl-PL" sz="1600" dirty="0">
              <a:solidFill>
                <a:prstClr val="white"/>
              </a:solidFill>
              <a:latin typeface="Arial" panose="020B0604020202020204" pitchFamily="34" charset="0"/>
              <a:cs typeface="Arial" panose="020B0604020202020204" pitchFamily="34" charset="0"/>
            </a:endParaRPr>
          </a:p>
        </p:txBody>
      </p:sp>
      <p:cxnSp>
        <p:nvCxnSpPr>
          <p:cNvPr id="81" name="Łącznik prosty 80">
            <a:extLst>
              <a:ext uri="{FF2B5EF4-FFF2-40B4-BE49-F238E27FC236}">
                <a16:creationId xmlns="" xmlns:a16="http://schemas.microsoft.com/office/drawing/2014/main" id="{9C0FCABC-9B1D-467D-B369-71A8C09D162E}"/>
              </a:ext>
            </a:extLst>
          </p:cNvPr>
          <p:cNvCxnSpPr>
            <a:cxnSpLocks/>
          </p:cNvCxnSpPr>
          <p:nvPr/>
        </p:nvCxnSpPr>
        <p:spPr>
          <a:xfrm>
            <a:off x="5892912" y="2307981"/>
            <a:ext cx="0" cy="324000"/>
          </a:xfrm>
          <a:prstGeom prst="line">
            <a:avLst/>
          </a:prstGeom>
          <a:ln w="12700">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10" name="Łącznik prosty 9">
            <a:extLst>
              <a:ext uri="{FF2B5EF4-FFF2-40B4-BE49-F238E27FC236}">
                <a16:creationId xmlns="" xmlns:a16="http://schemas.microsoft.com/office/drawing/2014/main" id="{A359A233-BF24-4F5A-BA2A-957B4D07EEBB}"/>
              </a:ext>
            </a:extLst>
          </p:cNvPr>
          <p:cNvCxnSpPr>
            <a:cxnSpLocks/>
          </p:cNvCxnSpPr>
          <p:nvPr/>
        </p:nvCxnSpPr>
        <p:spPr>
          <a:xfrm>
            <a:off x="1603486" y="2294966"/>
            <a:ext cx="8290800" cy="23266"/>
          </a:xfrm>
          <a:prstGeom prst="line">
            <a:avLst/>
          </a:prstGeom>
          <a:ln w="12700">
            <a:solidFill>
              <a:srgbClr val="A43757"/>
            </a:solidFill>
          </a:ln>
        </p:spPr>
        <p:style>
          <a:lnRef idx="1">
            <a:schemeClr val="accent1"/>
          </a:lnRef>
          <a:fillRef idx="0">
            <a:schemeClr val="accent1"/>
          </a:fillRef>
          <a:effectRef idx="0">
            <a:schemeClr val="accent1"/>
          </a:effectRef>
          <a:fontRef idx="minor">
            <a:schemeClr val="tx1"/>
          </a:fontRef>
        </p:style>
      </p:cxnSp>
      <p:sp>
        <p:nvSpPr>
          <p:cNvPr id="34" name="Prostokąt 33"/>
          <p:cNvSpPr/>
          <p:nvPr/>
        </p:nvSpPr>
        <p:spPr>
          <a:xfrm>
            <a:off x="4683634" y="216893"/>
            <a:ext cx="2413481" cy="34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lnSpc>
                <a:spcPct val="110000"/>
              </a:lnSpc>
              <a:defRPr/>
            </a:pPr>
            <a:r>
              <a:rPr lang="pl-PL" sz="1600" b="1" dirty="0">
                <a:solidFill>
                  <a:srgbClr val="6D6E71"/>
                </a:solidFill>
                <a:latin typeface="Arial" panose="020B0604020202020204" pitchFamily="34" charset="0"/>
                <a:cs typeface="Arial" panose="020B0604020202020204" pitchFamily="34" charset="0"/>
              </a:rPr>
              <a:t>WODY POLSKIE</a:t>
            </a:r>
          </a:p>
        </p:txBody>
      </p:sp>
      <p:sp>
        <p:nvSpPr>
          <p:cNvPr id="68" name="Strzałka w dół 67"/>
          <p:cNvSpPr/>
          <p:nvPr/>
        </p:nvSpPr>
        <p:spPr>
          <a:xfrm>
            <a:off x="5758818" y="1095212"/>
            <a:ext cx="263115" cy="926567"/>
          </a:xfrm>
          <a:prstGeom prst="downArrow">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pl-PL" sz="1600" dirty="0">
              <a:solidFill>
                <a:prstClr val="white"/>
              </a:solidFill>
              <a:latin typeface="Arial" panose="020B0604020202020204" pitchFamily="34" charset="0"/>
              <a:cs typeface="Arial" panose="020B0604020202020204" pitchFamily="34" charset="0"/>
            </a:endParaRPr>
          </a:p>
        </p:txBody>
      </p:sp>
      <p:sp>
        <p:nvSpPr>
          <p:cNvPr id="51" name="Symbol zastępczy tekstu 1">
            <a:extLst>
              <a:ext uri="{FF2B5EF4-FFF2-40B4-BE49-F238E27FC236}">
                <a16:creationId xmlns="" xmlns:a16="http://schemas.microsoft.com/office/drawing/2014/main" id="{C84AFD7E-16EF-4F6B-AEE2-37AEA1165738}"/>
              </a:ext>
            </a:extLst>
          </p:cNvPr>
          <p:cNvSpPr txBox="1">
            <a:spLocks/>
          </p:cNvSpPr>
          <p:nvPr/>
        </p:nvSpPr>
        <p:spPr>
          <a:xfrm>
            <a:off x="441752" y="2954052"/>
            <a:ext cx="2323469" cy="887796"/>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pl-PL" sz="1400" b="1" dirty="0">
                <a:solidFill>
                  <a:srgbClr val="6D6E71"/>
                </a:solidFill>
                <a:latin typeface="Arial" panose="020B0604020202020204" pitchFamily="34" charset="0"/>
                <a:cs typeface="Arial" panose="020B0604020202020204" pitchFamily="34" charset="0"/>
              </a:rPr>
              <a:t>14 DNI</a:t>
            </a:r>
            <a:r>
              <a:rPr lang="pl-PL" sz="1600" b="1" dirty="0">
                <a:solidFill>
                  <a:srgbClr val="6D6E71"/>
                </a:solidFill>
                <a:latin typeface="Arial" panose="020B0604020202020204" pitchFamily="34" charset="0"/>
                <a:cs typeface="Arial" panose="020B0604020202020204" pitchFamily="34" charset="0"/>
              </a:rPr>
              <a:t/>
            </a:r>
            <a:br>
              <a:rPr lang="pl-PL" sz="1600" b="1" dirty="0">
                <a:solidFill>
                  <a:srgbClr val="6D6E71"/>
                </a:solidFill>
                <a:latin typeface="Arial" panose="020B0604020202020204" pitchFamily="34" charset="0"/>
                <a:cs typeface="Arial" panose="020B0604020202020204" pitchFamily="34" charset="0"/>
              </a:rPr>
            </a:br>
            <a:r>
              <a:rPr lang="pl-PL" sz="1200" dirty="0">
                <a:solidFill>
                  <a:srgbClr val="6D6E71"/>
                </a:solidFill>
                <a:latin typeface="Arial" panose="020B0604020202020204" pitchFamily="34" charset="0"/>
                <a:cs typeface="Arial" panose="020B0604020202020204" pitchFamily="34" charset="0"/>
              </a:rPr>
              <a:t>od dnia doręczenia informacji na rachunek WP</a:t>
            </a:r>
          </a:p>
        </p:txBody>
      </p:sp>
      <p:sp>
        <p:nvSpPr>
          <p:cNvPr id="57" name="Prostokąt 56">
            <a:extLst>
              <a:ext uri="{FF2B5EF4-FFF2-40B4-BE49-F238E27FC236}">
                <a16:creationId xmlns="" xmlns:a16="http://schemas.microsoft.com/office/drawing/2014/main" id="{AE656BFD-870E-4A4C-B6B0-E189173DC63E}"/>
              </a:ext>
            </a:extLst>
          </p:cNvPr>
          <p:cNvSpPr/>
          <p:nvPr/>
        </p:nvSpPr>
        <p:spPr>
          <a:xfrm>
            <a:off x="4773646" y="2686961"/>
            <a:ext cx="2323469" cy="260561"/>
          </a:xfrm>
          <a:prstGeom prst="rect">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lstStyle/>
          <a:p>
            <a:pPr algn="ctr">
              <a:lnSpc>
                <a:spcPct val="110000"/>
              </a:lnSpc>
              <a:defRPr/>
            </a:pPr>
            <a:r>
              <a:rPr lang="pl-PL" sz="1200" spc="300" dirty="0">
                <a:solidFill>
                  <a:prstClr val="white"/>
                </a:solidFill>
                <a:latin typeface="Arial" panose="020B0604020202020204" pitchFamily="34" charset="0"/>
                <a:cs typeface="Arial" panose="020B0604020202020204" pitchFamily="34" charset="0"/>
              </a:rPr>
              <a:t>UCHYLA SIĘ </a:t>
            </a:r>
          </a:p>
        </p:txBody>
      </p:sp>
      <p:cxnSp>
        <p:nvCxnSpPr>
          <p:cNvPr id="58" name="Łącznik prosty 57">
            <a:extLst>
              <a:ext uri="{FF2B5EF4-FFF2-40B4-BE49-F238E27FC236}">
                <a16:creationId xmlns="" xmlns:a16="http://schemas.microsoft.com/office/drawing/2014/main" id="{A95C323C-469E-4CAC-9F73-F313E1D26CD3}"/>
              </a:ext>
            </a:extLst>
          </p:cNvPr>
          <p:cNvCxnSpPr>
            <a:cxnSpLocks/>
          </p:cNvCxnSpPr>
          <p:nvPr/>
        </p:nvCxnSpPr>
        <p:spPr>
          <a:xfrm>
            <a:off x="1603487" y="2294966"/>
            <a:ext cx="0" cy="324000"/>
          </a:xfrm>
          <a:prstGeom prst="line">
            <a:avLst/>
          </a:prstGeom>
          <a:ln w="12700">
            <a:solidFill>
              <a:srgbClr val="A43757"/>
            </a:solidFill>
          </a:ln>
        </p:spPr>
        <p:style>
          <a:lnRef idx="1">
            <a:schemeClr val="accent1"/>
          </a:lnRef>
          <a:fillRef idx="0">
            <a:schemeClr val="accent1"/>
          </a:fillRef>
          <a:effectRef idx="0">
            <a:schemeClr val="accent1"/>
          </a:effectRef>
          <a:fontRef idx="minor">
            <a:schemeClr val="tx1"/>
          </a:fontRef>
        </p:style>
      </p:cxnSp>
      <p:sp>
        <p:nvSpPr>
          <p:cNvPr id="59" name="Prostokąt 58">
            <a:extLst>
              <a:ext uri="{FF2B5EF4-FFF2-40B4-BE49-F238E27FC236}">
                <a16:creationId xmlns="" xmlns:a16="http://schemas.microsoft.com/office/drawing/2014/main" id="{C29690FA-D3F0-4CCB-B61A-37B55B767CA1}"/>
              </a:ext>
            </a:extLst>
          </p:cNvPr>
          <p:cNvSpPr/>
          <p:nvPr/>
        </p:nvSpPr>
        <p:spPr>
          <a:xfrm>
            <a:off x="2595826" y="2098085"/>
            <a:ext cx="6265246" cy="406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lnSpc>
                <a:spcPct val="110000"/>
              </a:lnSpc>
              <a:defRPr/>
            </a:pPr>
            <a:r>
              <a:rPr lang="pl-PL" sz="1400" b="1" dirty="0">
                <a:solidFill>
                  <a:srgbClr val="6D6E71"/>
                </a:solidFill>
                <a:latin typeface="Arial" panose="020B0604020202020204" pitchFamily="34" charset="0"/>
                <a:cs typeface="Arial" panose="020B0604020202020204" pitchFamily="34" charset="0"/>
              </a:rPr>
              <a:t>PODMIOT OBOWIĄZANY DO PONOSZENIA OPŁAT ZA USŁUGI WODNE</a:t>
            </a:r>
          </a:p>
        </p:txBody>
      </p:sp>
      <p:sp>
        <p:nvSpPr>
          <p:cNvPr id="60" name="Strzałka w dół 67">
            <a:extLst>
              <a:ext uri="{FF2B5EF4-FFF2-40B4-BE49-F238E27FC236}">
                <a16:creationId xmlns="" xmlns:a16="http://schemas.microsoft.com/office/drawing/2014/main" id="{73A17F07-0ABD-45F7-A6FA-ABB8218EEB78}"/>
              </a:ext>
            </a:extLst>
          </p:cNvPr>
          <p:cNvSpPr/>
          <p:nvPr/>
        </p:nvSpPr>
        <p:spPr>
          <a:xfrm>
            <a:off x="5790680" y="2954051"/>
            <a:ext cx="231253" cy="1139839"/>
          </a:xfrm>
          <a:prstGeom prst="downArrow">
            <a:avLst>
              <a:gd name="adj1" fmla="val 50000"/>
              <a:gd name="adj2" fmla="val 0"/>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pl-PL" sz="1600" dirty="0">
              <a:solidFill>
                <a:prstClr val="white"/>
              </a:solidFill>
              <a:latin typeface="Arial" panose="020B0604020202020204" pitchFamily="34" charset="0"/>
              <a:cs typeface="Arial" panose="020B0604020202020204" pitchFamily="34" charset="0"/>
            </a:endParaRPr>
          </a:p>
        </p:txBody>
      </p:sp>
      <p:sp>
        <p:nvSpPr>
          <p:cNvPr id="63" name="Prostokąt 62">
            <a:extLst>
              <a:ext uri="{FF2B5EF4-FFF2-40B4-BE49-F238E27FC236}">
                <a16:creationId xmlns="" xmlns:a16="http://schemas.microsoft.com/office/drawing/2014/main" id="{DFE3A8A9-BCB4-475A-B9B1-7A493BE013F2}"/>
              </a:ext>
            </a:extLst>
          </p:cNvPr>
          <p:cNvSpPr/>
          <p:nvPr/>
        </p:nvSpPr>
        <p:spPr>
          <a:xfrm>
            <a:off x="441752" y="2666083"/>
            <a:ext cx="2323469" cy="260561"/>
          </a:xfrm>
          <a:prstGeom prst="rect">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lstStyle/>
          <a:p>
            <a:pPr algn="ctr">
              <a:lnSpc>
                <a:spcPct val="110000"/>
              </a:lnSpc>
              <a:defRPr/>
            </a:pPr>
            <a:r>
              <a:rPr lang="pl-PL" sz="1200" spc="300" dirty="0">
                <a:solidFill>
                  <a:prstClr val="white"/>
                </a:solidFill>
                <a:latin typeface="Arial" panose="020B0604020202020204" pitchFamily="34" charset="0"/>
                <a:cs typeface="Arial" panose="020B0604020202020204" pitchFamily="34" charset="0"/>
              </a:rPr>
              <a:t>WNOSI OPŁATĘ</a:t>
            </a:r>
          </a:p>
        </p:txBody>
      </p:sp>
      <p:cxnSp>
        <p:nvCxnSpPr>
          <p:cNvPr id="64" name="Łącznik prosty 63">
            <a:extLst>
              <a:ext uri="{FF2B5EF4-FFF2-40B4-BE49-F238E27FC236}">
                <a16:creationId xmlns="" xmlns:a16="http://schemas.microsoft.com/office/drawing/2014/main" id="{835FD561-E408-41EB-AF87-E6FC96658FE8}"/>
              </a:ext>
            </a:extLst>
          </p:cNvPr>
          <p:cNvCxnSpPr>
            <a:cxnSpLocks/>
          </p:cNvCxnSpPr>
          <p:nvPr/>
        </p:nvCxnSpPr>
        <p:spPr>
          <a:xfrm>
            <a:off x="9901618" y="2317507"/>
            <a:ext cx="0" cy="306000"/>
          </a:xfrm>
          <a:prstGeom prst="line">
            <a:avLst/>
          </a:prstGeom>
          <a:ln w="12700">
            <a:solidFill>
              <a:srgbClr val="A43757"/>
            </a:solidFill>
          </a:ln>
        </p:spPr>
        <p:style>
          <a:lnRef idx="1">
            <a:schemeClr val="accent1"/>
          </a:lnRef>
          <a:fillRef idx="0">
            <a:schemeClr val="accent1"/>
          </a:fillRef>
          <a:effectRef idx="0">
            <a:schemeClr val="accent1"/>
          </a:effectRef>
          <a:fontRef idx="minor">
            <a:schemeClr val="tx1"/>
          </a:fontRef>
        </p:style>
      </p:cxnSp>
      <p:sp>
        <p:nvSpPr>
          <p:cNvPr id="124" name="Prostokąt 123">
            <a:extLst>
              <a:ext uri="{FF2B5EF4-FFF2-40B4-BE49-F238E27FC236}">
                <a16:creationId xmlns="" xmlns:a16="http://schemas.microsoft.com/office/drawing/2014/main" id="{8EC28F05-B1E7-4C1A-9DE0-F932B3BC0CB7}"/>
              </a:ext>
            </a:extLst>
          </p:cNvPr>
          <p:cNvSpPr/>
          <p:nvPr/>
        </p:nvSpPr>
        <p:spPr>
          <a:xfrm>
            <a:off x="4787714" y="3569529"/>
            <a:ext cx="2323469" cy="527545"/>
          </a:xfrm>
          <a:prstGeom prst="rect">
            <a:avLst/>
          </a:prstGeom>
          <a:solidFill>
            <a:schemeClr val="bg1"/>
          </a:solidFill>
          <a:ln w="12700">
            <a:solidFill>
              <a:srgbClr val="A4375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lnSpc>
                <a:spcPct val="110000"/>
              </a:lnSpc>
              <a:defRPr/>
            </a:pPr>
            <a:r>
              <a:rPr lang="pl-PL" sz="1100" dirty="0">
                <a:solidFill>
                  <a:srgbClr val="6D6E71"/>
                </a:solidFill>
                <a:latin typeface="Arial" panose="020B0604020202020204" pitchFamily="34" charset="0"/>
                <a:cs typeface="Arial" panose="020B0604020202020204" pitchFamily="34" charset="0"/>
              </a:rPr>
              <a:t>zaskarżenie decyzji </a:t>
            </a:r>
            <a:r>
              <a:rPr lang="pl-PL" sz="1100" b="1" dirty="0">
                <a:solidFill>
                  <a:srgbClr val="A43757"/>
                </a:solidFill>
                <a:latin typeface="Arial" panose="020B0604020202020204" pitchFamily="34" charset="0"/>
                <a:cs typeface="Arial" panose="020B0604020202020204" pitchFamily="34" charset="0"/>
              </a:rPr>
              <a:t>nie wstrzymuje jej wykonania</a:t>
            </a:r>
          </a:p>
        </p:txBody>
      </p:sp>
      <p:sp>
        <p:nvSpPr>
          <p:cNvPr id="69" name="Prostokąt 68"/>
          <p:cNvSpPr/>
          <p:nvPr/>
        </p:nvSpPr>
        <p:spPr>
          <a:xfrm>
            <a:off x="3406711" y="1322523"/>
            <a:ext cx="4920342" cy="364912"/>
          </a:xfrm>
          <a:prstGeom prst="rect">
            <a:avLst/>
          </a:prstGeom>
          <a:solidFill>
            <a:schemeClr val="bg1"/>
          </a:solidFill>
          <a:ln w="12700">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lnSpc>
                <a:spcPct val="110000"/>
              </a:lnSpc>
              <a:defRPr/>
            </a:pPr>
            <a:r>
              <a:rPr lang="pl-PL" sz="1200" dirty="0">
                <a:solidFill>
                  <a:srgbClr val="6D6E71"/>
                </a:solidFill>
                <a:latin typeface="Arial" panose="020B0604020202020204" pitchFamily="34" charset="0"/>
                <a:cs typeface="Arial" panose="020B0604020202020204" pitchFamily="34" charset="0"/>
              </a:rPr>
              <a:t>WP przekazują Informację wraz ze sposobem obliczania do</a:t>
            </a:r>
          </a:p>
        </p:txBody>
      </p:sp>
      <p:sp>
        <p:nvSpPr>
          <p:cNvPr id="46" name="Prostokąt 45">
            <a:extLst>
              <a:ext uri="{FF2B5EF4-FFF2-40B4-BE49-F238E27FC236}">
                <a16:creationId xmlns="" xmlns:a16="http://schemas.microsoft.com/office/drawing/2014/main" id="{49B4193D-4808-4F37-805C-EFBA7F1DE1F6}"/>
              </a:ext>
            </a:extLst>
          </p:cNvPr>
          <p:cNvSpPr/>
          <p:nvPr/>
        </p:nvSpPr>
        <p:spPr>
          <a:xfrm>
            <a:off x="3406711" y="624241"/>
            <a:ext cx="4920342" cy="518227"/>
          </a:xfrm>
          <a:prstGeom prst="rect">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lnSpc>
                <a:spcPct val="110000"/>
              </a:lnSpc>
              <a:defRPr/>
            </a:pPr>
            <a:r>
              <a:rPr lang="pl-PL" sz="1200" dirty="0">
                <a:solidFill>
                  <a:prstClr val="white"/>
                </a:solidFill>
                <a:latin typeface="Arial" panose="020B0604020202020204" pitchFamily="34" charset="0"/>
                <a:cs typeface="Arial" panose="020B0604020202020204" pitchFamily="34" charset="0"/>
              </a:rPr>
              <a:t>Ustalają wysokość opłat, o których mowa </a:t>
            </a:r>
            <a:br>
              <a:rPr lang="pl-PL" sz="1200" dirty="0">
                <a:solidFill>
                  <a:prstClr val="white"/>
                </a:solidFill>
                <a:latin typeface="Arial" panose="020B0604020202020204" pitchFamily="34" charset="0"/>
                <a:cs typeface="Arial" panose="020B0604020202020204" pitchFamily="34" charset="0"/>
              </a:rPr>
            </a:br>
            <a:r>
              <a:rPr lang="pl-PL" sz="1200" dirty="0">
                <a:solidFill>
                  <a:prstClr val="white"/>
                </a:solidFill>
                <a:latin typeface="Arial" panose="020B0604020202020204" pitchFamily="34" charset="0"/>
                <a:cs typeface="Arial" panose="020B0604020202020204" pitchFamily="34" charset="0"/>
              </a:rPr>
              <a:t>w art. 272 ust. 1–7 i 9 nPW </a:t>
            </a:r>
            <a:r>
              <a:rPr lang="pl-PL" sz="1200" b="1" dirty="0">
                <a:solidFill>
                  <a:prstClr val="white"/>
                </a:solidFill>
                <a:latin typeface="Arial" panose="020B0604020202020204" pitchFamily="34" charset="0"/>
                <a:cs typeface="Arial" panose="020B0604020202020204" pitchFamily="34" charset="0"/>
              </a:rPr>
              <a:t>w formie informacji</a:t>
            </a:r>
          </a:p>
        </p:txBody>
      </p:sp>
      <p:sp>
        <p:nvSpPr>
          <p:cNvPr id="62" name="Prostokąt 61">
            <a:extLst>
              <a:ext uri="{FF2B5EF4-FFF2-40B4-BE49-F238E27FC236}">
                <a16:creationId xmlns="" xmlns:a16="http://schemas.microsoft.com/office/drawing/2014/main" id="{09014AB9-9981-40EE-AEF1-1E4CE0A82C1F}"/>
              </a:ext>
            </a:extLst>
          </p:cNvPr>
          <p:cNvSpPr/>
          <p:nvPr/>
        </p:nvSpPr>
        <p:spPr>
          <a:xfrm>
            <a:off x="4787084" y="3065626"/>
            <a:ext cx="2323469" cy="435739"/>
          </a:xfrm>
          <a:prstGeom prst="rect">
            <a:avLst/>
          </a:prstGeom>
          <a:solidFill>
            <a:schemeClr val="bg1"/>
          </a:solidFill>
          <a:ln w="12700">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lnSpc>
                <a:spcPct val="110000"/>
              </a:lnSpc>
              <a:defRPr/>
            </a:pPr>
            <a:r>
              <a:rPr lang="pl-PL" sz="1100" dirty="0">
                <a:solidFill>
                  <a:srgbClr val="6D6E71"/>
                </a:solidFill>
                <a:latin typeface="Arial" panose="020B0604020202020204" pitchFamily="34" charset="0"/>
                <a:cs typeface="Arial" panose="020B0604020202020204" pitchFamily="34" charset="0"/>
              </a:rPr>
              <a:t>właściwy organ WP określa wysokość opłaty </a:t>
            </a:r>
            <a:r>
              <a:rPr lang="pl-PL" sz="1100" b="1" dirty="0">
                <a:solidFill>
                  <a:srgbClr val="A43757"/>
                </a:solidFill>
                <a:latin typeface="Arial" panose="020B0604020202020204" pitchFamily="34" charset="0"/>
                <a:cs typeface="Arial" panose="020B0604020202020204" pitchFamily="34" charset="0"/>
              </a:rPr>
              <a:t>w drodze decyzji</a:t>
            </a:r>
          </a:p>
        </p:txBody>
      </p:sp>
      <p:sp>
        <p:nvSpPr>
          <p:cNvPr id="67" name="Symbol zastępczy tekstu 1">
            <a:extLst>
              <a:ext uri="{FF2B5EF4-FFF2-40B4-BE49-F238E27FC236}">
                <a16:creationId xmlns="" xmlns:a16="http://schemas.microsoft.com/office/drawing/2014/main" id="{B73DBC29-443B-4CCD-B0DE-4CB94E730FE9}"/>
              </a:ext>
            </a:extLst>
          </p:cNvPr>
          <p:cNvSpPr txBox="1">
            <a:spLocks/>
          </p:cNvSpPr>
          <p:nvPr/>
        </p:nvSpPr>
        <p:spPr>
          <a:xfrm>
            <a:off x="4787084" y="4123727"/>
            <a:ext cx="2323469" cy="88941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pl-PL" sz="1400" b="1" dirty="0">
                <a:solidFill>
                  <a:srgbClr val="6D6E71"/>
                </a:solidFill>
                <a:latin typeface="Arial" panose="020B0604020202020204" pitchFamily="34" charset="0"/>
                <a:cs typeface="Arial" panose="020B0604020202020204" pitchFamily="34" charset="0"/>
              </a:rPr>
              <a:t>14 DNI</a:t>
            </a:r>
            <a:r>
              <a:rPr lang="pl-PL" sz="1600" b="1" dirty="0">
                <a:solidFill>
                  <a:srgbClr val="6D6E71"/>
                </a:solidFill>
                <a:latin typeface="Arial" panose="020B0604020202020204" pitchFamily="34" charset="0"/>
                <a:cs typeface="Arial" panose="020B0604020202020204" pitchFamily="34" charset="0"/>
              </a:rPr>
              <a:t/>
            </a:r>
            <a:br>
              <a:rPr lang="pl-PL" sz="1600" b="1" dirty="0">
                <a:solidFill>
                  <a:srgbClr val="6D6E71"/>
                </a:solidFill>
                <a:latin typeface="Arial" panose="020B0604020202020204" pitchFamily="34" charset="0"/>
                <a:cs typeface="Arial" panose="020B0604020202020204" pitchFamily="34" charset="0"/>
              </a:rPr>
            </a:br>
            <a:r>
              <a:rPr lang="pl-PL" sz="1200" dirty="0">
                <a:solidFill>
                  <a:srgbClr val="6D6E71"/>
                </a:solidFill>
                <a:latin typeface="Arial" panose="020B0604020202020204" pitchFamily="34" charset="0"/>
                <a:cs typeface="Arial" panose="020B0604020202020204" pitchFamily="34" charset="0"/>
              </a:rPr>
              <a:t>od dnia doręczenia decyzji </a:t>
            </a:r>
            <a:br>
              <a:rPr lang="pl-PL" sz="1200" dirty="0">
                <a:solidFill>
                  <a:srgbClr val="6D6E71"/>
                </a:solidFill>
                <a:latin typeface="Arial" panose="020B0604020202020204" pitchFamily="34" charset="0"/>
                <a:cs typeface="Arial" panose="020B0604020202020204" pitchFamily="34" charset="0"/>
              </a:rPr>
            </a:br>
            <a:r>
              <a:rPr lang="pl-PL" sz="1200" dirty="0">
                <a:solidFill>
                  <a:srgbClr val="6D6E71"/>
                </a:solidFill>
                <a:latin typeface="Arial" panose="020B0604020202020204" pitchFamily="34" charset="0"/>
                <a:cs typeface="Arial" panose="020B0604020202020204" pitchFamily="34" charset="0"/>
              </a:rPr>
              <a:t>na wniesienie opłaty </a:t>
            </a:r>
            <a:br>
              <a:rPr lang="pl-PL" sz="1200" dirty="0">
                <a:solidFill>
                  <a:srgbClr val="6D6E71"/>
                </a:solidFill>
                <a:latin typeface="Arial" panose="020B0604020202020204" pitchFamily="34" charset="0"/>
                <a:cs typeface="Arial" panose="020B0604020202020204" pitchFamily="34" charset="0"/>
              </a:rPr>
            </a:br>
            <a:r>
              <a:rPr lang="pl-PL" sz="1200" dirty="0">
                <a:solidFill>
                  <a:srgbClr val="6D6E71"/>
                </a:solidFill>
                <a:latin typeface="Arial" panose="020B0604020202020204" pitchFamily="34" charset="0"/>
                <a:cs typeface="Arial" panose="020B0604020202020204" pitchFamily="34" charset="0"/>
              </a:rPr>
              <a:t>na rachunek WP</a:t>
            </a:r>
          </a:p>
        </p:txBody>
      </p:sp>
      <p:sp>
        <p:nvSpPr>
          <p:cNvPr id="83" name="Prostokąt 82">
            <a:extLst>
              <a:ext uri="{FF2B5EF4-FFF2-40B4-BE49-F238E27FC236}">
                <a16:creationId xmlns="" xmlns:a16="http://schemas.microsoft.com/office/drawing/2014/main" id="{DDB246DD-1262-4684-ADBF-384D4A0EB8C7}"/>
              </a:ext>
            </a:extLst>
          </p:cNvPr>
          <p:cNvSpPr/>
          <p:nvPr/>
        </p:nvSpPr>
        <p:spPr>
          <a:xfrm>
            <a:off x="8663726" y="2678171"/>
            <a:ext cx="2323469" cy="260561"/>
          </a:xfrm>
          <a:prstGeom prst="rect">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lnSpc>
                <a:spcPct val="110000"/>
              </a:lnSpc>
              <a:defRPr/>
            </a:pPr>
            <a:r>
              <a:rPr lang="pl-PL" sz="1200" dirty="0">
                <a:solidFill>
                  <a:prstClr val="white"/>
                </a:solidFill>
                <a:latin typeface="Arial" panose="020B0604020202020204" pitchFamily="34" charset="0"/>
                <a:cs typeface="Arial" panose="020B0604020202020204" pitchFamily="34" charset="0"/>
              </a:rPr>
              <a:t>WNOSI REKLAMACJĘ DO WP</a:t>
            </a:r>
          </a:p>
        </p:txBody>
      </p:sp>
      <p:sp>
        <p:nvSpPr>
          <p:cNvPr id="86" name="Prostokąt 85">
            <a:extLst>
              <a:ext uri="{FF2B5EF4-FFF2-40B4-BE49-F238E27FC236}">
                <a16:creationId xmlns="" xmlns:a16="http://schemas.microsoft.com/office/drawing/2014/main" id="{1446B9F5-F36B-45B1-980B-B2CE03F80334}"/>
              </a:ext>
            </a:extLst>
          </p:cNvPr>
          <p:cNvSpPr/>
          <p:nvPr/>
        </p:nvSpPr>
        <p:spPr>
          <a:xfrm>
            <a:off x="8663725" y="3065318"/>
            <a:ext cx="2323469" cy="436047"/>
          </a:xfrm>
          <a:prstGeom prst="rect">
            <a:avLst/>
          </a:prstGeom>
          <a:solidFill>
            <a:schemeClr val="bg1"/>
          </a:solidFill>
          <a:ln w="12700">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lnSpc>
                <a:spcPct val="110000"/>
              </a:lnSpc>
              <a:defRPr/>
            </a:pPr>
            <a:r>
              <a:rPr lang="pl-PL" sz="1100" dirty="0">
                <a:solidFill>
                  <a:srgbClr val="6D6E71"/>
                </a:solidFill>
                <a:latin typeface="Arial" panose="020B0604020202020204" pitchFamily="34" charset="0"/>
                <a:cs typeface="Arial" panose="020B0604020202020204" pitchFamily="34" charset="0"/>
              </a:rPr>
              <a:t>Termin: </a:t>
            </a:r>
            <a:r>
              <a:rPr lang="pl-PL" sz="1100" b="1" dirty="0">
                <a:solidFill>
                  <a:srgbClr val="A43757"/>
                </a:solidFill>
                <a:latin typeface="Arial" panose="020B0604020202020204" pitchFamily="34" charset="0"/>
                <a:cs typeface="Arial" panose="020B0604020202020204" pitchFamily="34" charset="0"/>
              </a:rPr>
              <a:t>14 dni </a:t>
            </a:r>
            <a:r>
              <a:rPr lang="pl-PL" sz="1100" dirty="0">
                <a:solidFill>
                  <a:srgbClr val="6D6E71"/>
                </a:solidFill>
                <a:latin typeface="Arial" panose="020B0604020202020204" pitchFamily="34" charset="0"/>
                <a:cs typeface="Arial" panose="020B0604020202020204" pitchFamily="34" charset="0"/>
              </a:rPr>
              <a:t>od otrzymania informacji</a:t>
            </a:r>
            <a:endParaRPr lang="pl-PL" sz="1100" dirty="0">
              <a:solidFill>
                <a:srgbClr val="A43757"/>
              </a:solidFill>
              <a:latin typeface="Arial" panose="020B0604020202020204" pitchFamily="34" charset="0"/>
              <a:cs typeface="Arial" panose="020B0604020202020204" pitchFamily="34" charset="0"/>
            </a:endParaRPr>
          </a:p>
        </p:txBody>
      </p:sp>
      <p:sp>
        <p:nvSpPr>
          <p:cNvPr id="88" name="Prostokąt 87">
            <a:extLst>
              <a:ext uri="{FF2B5EF4-FFF2-40B4-BE49-F238E27FC236}">
                <a16:creationId xmlns="" xmlns:a16="http://schemas.microsoft.com/office/drawing/2014/main" id="{3011B9F0-7F8F-4675-8725-C9E612E3E2EE}"/>
              </a:ext>
            </a:extLst>
          </p:cNvPr>
          <p:cNvSpPr/>
          <p:nvPr/>
        </p:nvSpPr>
        <p:spPr>
          <a:xfrm>
            <a:off x="8652162" y="3569529"/>
            <a:ext cx="2323469" cy="527545"/>
          </a:xfrm>
          <a:prstGeom prst="rect">
            <a:avLst/>
          </a:prstGeom>
          <a:solidFill>
            <a:schemeClr val="bg1"/>
          </a:solidFill>
          <a:ln w="12700">
            <a:solidFill>
              <a:srgbClr val="A4375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lnSpc>
                <a:spcPct val="110000"/>
              </a:lnSpc>
              <a:defRPr/>
            </a:pPr>
            <a:r>
              <a:rPr lang="pl-PL" sz="1100" dirty="0">
                <a:solidFill>
                  <a:srgbClr val="6D6E71"/>
                </a:solidFill>
                <a:latin typeface="Arial" panose="020B0604020202020204" pitchFamily="34" charset="0"/>
                <a:cs typeface="Arial" panose="020B0604020202020204" pitchFamily="34" charset="0"/>
              </a:rPr>
              <a:t>Reklamacja nie wstrzymuje obowiązku wniesienia opłaty</a:t>
            </a:r>
          </a:p>
        </p:txBody>
      </p:sp>
      <p:sp>
        <p:nvSpPr>
          <p:cNvPr id="16" name="Nawias klamrowy zamykający 15">
            <a:extLst>
              <a:ext uri="{FF2B5EF4-FFF2-40B4-BE49-F238E27FC236}">
                <a16:creationId xmlns="" xmlns:a16="http://schemas.microsoft.com/office/drawing/2014/main" id="{4B179B92-5C95-4417-9E0C-F366E6DAA2DD}"/>
              </a:ext>
            </a:extLst>
          </p:cNvPr>
          <p:cNvSpPr/>
          <p:nvPr/>
        </p:nvSpPr>
        <p:spPr>
          <a:xfrm>
            <a:off x="11036773" y="3283342"/>
            <a:ext cx="240893" cy="1214169"/>
          </a:xfrm>
          <a:prstGeom prst="rightBrace">
            <a:avLst>
              <a:gd name="adj1" fmla="val 31297"/>
              <a:gd name="adj2" fmla="val 49731"/>
            </a:avLst>
          </a:prstGeom>
          <a:ln>
            <a:solidFill>
              <a:srgbClr val="6D6E71"/>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pl-PL" sz="1600" dirty="0">
              <a:solidFill>
                <a:prstClr val="black"/>
              </a:solidFill>
              <a:latin typeface="Arial" panose="020B0604020202020204" pitchFamily="34" charset="0"/>
              <a:cs typeface="Arial" panose="020B0604020202020204" pitchFamily="34" charset="0"/>
            </a:endParaRPr>
          </a:p>
        </p:txBody>
      </p:sp>
      <p:sp>
        <p:nvSpPr>
          <p:cNvPr id="89" name="Prostokąt 88">
            <a:extLst>
              <a:ext uri="{FF2B5EF4-FFF2-40B4-BE49-F238E27FC236}">
                <a16:creationId xmlns="" xmlns:a16="http://schemas.microsoft.com/office/drawing/2014/main" id="{FCA186B4-1256-4217-8147-8FBF02A8D0AC}"/>
              </a:ext>
            </a:extLst>
          </p:cNvPr>
          <p:cNvSpPr/>
          <p:nvPr/>
        </p:nvSpPr>
        <p:spPr>
          <a:xfrm rot="5400000">
            <a:off x="10816088" y="3630147"/>
            <a:ext cx="1614395" cy="492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defRPr/>
            </a:pPr>
            <a:r>
              <a:rPr lang="pl-PL" sz="1200" b="1" dirty="0">
                <a:solidFill>
                  <a:srgbClr val="6D6E71"/>
                </a:solidFill>
                <a:latin typeface="Arial" panose="020B0604020202020204" pitchFamily="34" charset="0"/>
                <a:cs typeface="Arial" panose="020B0604020202020204" pitchFamily="34" charset="0"/>
              </a:rPr>
              <a:t>14 dni </a:t>
            </a:r>
            <a:br>
              <a:rPr lang="pl-PL" sz="1200" b="1" dirty="0">
                <a:solidFill>
                  <a:srgbClr val="6D6E71"/>
                </a:solidFill>
                <a:latin typeface="Arial" panose="020B0604020202020204" pitchFamily="34" charset="0"/>
                <a:cs typeface="Arial" panose="020B0604020202020204" pitchFamily="34" charset="0"/>
              </a:rPr>
            </a:br>
            <a:r>
              <a:rPr lang="pl-PL" sz="1200" dirty="0">
                <a:solidFill>
                  <a:srgbClr val="6D6E71"/>
                </a:solidFill>
                <a:latin typeface="Arial" panose="020B0604020202020204" pitchFamily="34" charset="0"/>
                <a:cs typeface="Arial" panose="020B0604020202020204" pitchFamily="34" charset="0"/>
              </a:rPr>
              <a:t>na rozpatrzenie reklamacji</a:t>
            </a:r>
          </a:p>
        </p:txBody>
      </p:sp>
      <p:sp>
        <p:nvSpPr>
          <p:cNvPr id="95" name="Prostokąt 94">
            <a:extLst>
              <a:ext uri="{FF2B5EF4-FFF2-40B4-BE49-F238E27FC236}">
                <a16:creationId xmlns="" xmlns:a16="http://schemas.microsoft.com/office/drawing/2014/main" id="{67A86D40-AAD2-4547-B65D-CD5A7C95671A}"/>
              </a:ext>
            </a:extLst>
          </p:cNvPr>
          <p:cNvSpPr/>
          <p:nvPr/>
        </p:nvSpPr>
        <p:spPr>
          <a:xfrm>
            <a:off x="8971371" y="4167820"/>
            <a:ext cx="1725513" cy="342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lnSpc>
                <a:spcPct val="110000"/>
              </a:lnSpc>
              <a:defRPr/>
            </a:pPr>
            <a:r>
              <a:rPr lang="pl-PL" sz="1600" b="1" dirty="0">
                <a:solidFill>
                  <a:srgbClr val="6D6E71"/>
                </a:solidFill>
                <a:latin typeface="Arial" panose="020B0604020202020204" pitchFamily="34" charset="0"/>
                <a:cs typeface="Arial" panose="020B0604020202020204" pitchFamily="34" charset="0"/>
              </a:rPr>
              <a:t>WODY POLSKIE</a:t>
            </a:r>
          </a:p>
        </p:txBody>
      </p:sp>
      <p:sp>
        <p:nvSpPr>
          <p:cNvPr id="96" name="Prostokąt 95">
            <a:extLst>
              <a:ext uri="{FF2B5EF4-FFF2-40B4-BE49-F238E27FC236}">
                <a16:creationId xmlns="" xmlns:a16="http://schemas.microsoft.com/office/drawing/2014/main" id="{4E05614B-5F97-4AE1-BDFF-9E4802CDAAAD}"/>
              </a:ext>
            </a:extLst>
          </p:cNvPr>
          <p:cNvSpPr/>
          <p:nvPr/>
        </p:nvSpPr>
        <p:spPr>
          <a:xfrm>
            <a:off x="7631980" y="4603682"/>
            <a:ext cx="1944000" cy="260561"/>
          </a:xfrm>
          <a:prstGeom prst="rect">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lstStyle/>
          <a:p>
            <a:pPr algn="ctr">
              <a:lnSpc>
                <a:spcPct val="110000"/>
              </a:lnSpc>
              <a:defRPr/>
            </a:pPr>
            <a:r>
              <a:rPr lang="pl-PL" sz="1200" spc="300" dirty="0">
                <a:solidFill>
                  <a:prstClr val="white"/>
                </a:solidFill>
                <a:latin typeface="Arial" panose="020B0604020202020204" pitchFamily="34" charset="0"/>
                <a:cs typeface="Arial" panose="020B0604020202020204" pitchFamily="34" charset="0"/>
              </a:rPr>
              <a:t>UZNAJĄ R.</a:t>
            </a:r>
          </a:p>
        </p:txBody>
      </p:sp>
      <p:sp>
        <p:nvSpPr>
          <p:cNvPr id="97" name="Prostokąt 96">
            <a:extLst>
              <a:ext uri="{FF2B5EF4-FFF2-40B4-BE49-F238E27FC236}">
                <a16:creationId xmlns="" xmlns:a16="http://schemas.microsoft.com/office/drawing/2014/main" id="{A01CD255-1475-4809-9453-035785EFBF38}"/>
              </a:ext>
            </a:extLst>
          </p:cNvPr>
          <p:cNvSpPr/>
          <p:nvPr/>
        </p:nvSpPr>
        <p:spPr>
          <a:xfrm>
            <a:off x="10116184" y="4603683"/>
            <a:ext cx="1944000" cy="260561"/>
          </a:xfrm>
          <a:prstGeom prst="rect">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lstStyle/>
          <a:p>
            <a:pPr algn="ctr">
              <a:lnSpc>
                <a:spcPct val="110000"/>
              </a:lnSpc>
              <a:defRPr/>
            </a:pPr>
            <a:r>
              <a:rPr lang="pl-PL" sz="1200" spc="300" dirty="0">
                <a:solidFill>
                  <a:prstClr val="white"/>
                </a:solidFill>
                <a:latin typeface="Arial" panose="020B0604020202020204" pitchFamily="34" charset="0"/>
                <a:cs typeface="Arial" panose="020B0604020202020204" pitchFamily="34" charset="0"/>
              </a:rPr>
              <a:t>NIE UZNAJĄ R.</a:t>
            </a:r>
          </a:p>
        </p:txBody>
      </p:sp>
      <p:sp>
        <p:nvSpPr>
          <p:cNvPr id="98" name="Strzałka w dół 67">
            <a:extLst>
              <a:ext uri="{FF2B5EF4-FFF2-40B4-BE49-F238E27FC236}">
                <a16:creationId xmlns="" xmlns:a16="http://schemas.microsoft.com/office/drawing/2014/main" id="{B164B294-E693-4449-9233-DD0EAD791F7C}"/>
              </a:ext>
            </a:extLst>
          </p:cNvPr>
          <p:cNvSpPr/>
          <p:nvPr/>
        </p:nvSpPr>
        <p:spPr>
          <a:xfrm>
            <a:off x="8464921" y="4872909"/>
            <a:ext cx="278117" cy="233098"/>
          </a:xfrm>
          <a:prstGeom prst="downArrow">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pl-PL" sz="1600" dirty="0">
              <a:solidFill>
                <a:prstClr val="white"/>
              </a:solidFill>
              <a:latin typeface="Arial" panose="020B0604020202020204" pitchFamily="34" charset="0"/>
              <a:cs typeface="Arial" panose="020B0604020202020204" pitchFamily="34" charset="0"/>
            </a:endParaRPr>
          </a:p>
        </p:txBody>
      </p:sp>
      <p:sp>
        <p:nvSpPr>
          <p:cNvPr id="100" name="Prostokąt 99">
            <a:extLst>
              <a:ext uri="{FF2B5EF4-FFF2-40B4-BE49-F238E27FC236}">
                <a16:creationId xmlns="" xmlns:a16="http://schemas.microsoft.com/office/drawing/2014/main" id="{5F2C3FCC-7965-4C03-BEF7-DF739F78A350}"/>
              </a:ext>
            </a:extLst>
          </p:cNvPr>
          <p:cNvSpPr/>
          <p:nvPr/>
        </p:nvSpPr>
        <p:spPr>
          <a:xfrm>
            <a:off x="7631981" y="5152827"/>
            <a:ext cx="1944000" cy="436047"/>
          </a:xfrm>
          <a:prstGeom prst="rect">
            <a:avLst/>
          </a:prstGeom>
          <a:solidFill>
            <a:schemeClr val="bg1"/>
          </a:solidFill>
          <a:ln w="12700">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lnSpc>
                <a:spcPct val="110000"/>
              </a:lnSpc>
              <a:defRPr/>
            </a:pPr>
            <a:r>
              <a:rPr lang="pl-PL" sz="1100" dirty="0">
                <a:solidFill>
                  <a:srgbClr val="6D6E71"/>
                </a:solidFill>
                <a:latin typeface="Arial" panose="020B0604020202020204" pitchFamily="34" charset="0"/>
                <a:cs typeface="Arial" panose="020B0604020202020204" pitchFamily="34" charset="0"/>
              </a:rPr>
              <a:t>przekazanie </a:t>
            </a:r>
            <a:r>
              <a:rPr lang="pl-PL" sz="1100" b="1" dirty="0">
                <a:solidFill>
                  <a:srgbClr val="A43757"/>
                </a:solidFill>
                <a:latin typeface="Arial" panose="020B0604020202020204" pitchFamily="34" charset="0"/>
                <a:cs typeface="Arial" panose="020B0604020202020204" pitchFamily="34" charset="0"/>
              </a:rPr>
              <a:t>nowej informacji</a:t>
            </a:r>
          </a:p>
        </p:txBody>
      </p:sp>
      <p:sp>
        <p:nvSpPr>
          <p:cNvPr id="101" name="Prostokąt 100">
            <a:extLst>
              <a:ext uri="{FF2B5EF4-FFF2-40B4-BE49-F238E27FC236}">
                <a16:creationId xmlns="" xmlns:a16="http://schemas.microsoft.com/office/drawing/2014/main" id="{BF2846D1-65C2-42FF-B272-DF8B1110F84B}"/>
              </a:ext>
            </a:extLst>
          </p:cNvPr>
          <p:cNvSpPr/>
          <p:nvPr/>
        </p:nvSpPr>
        <p:spPr>
          <a:xfrm>
            <a:off x="10116184" y="5145485"/>
            <a:ext cx="1944000" cy="436047"/>
          </a:xfrm>
          <a:prstGeom prst="rect">
            <a:avLst/>
          </a:prstGeom>
          <a:solidFill>
            <a:schemeClr val="bg1"/>
          </a:solidFill>
          <a:ln w="12700">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lnSpc>
                <a:spcPct val="110000"/>
              </a:lnSpc>
              <a:defRPr/>
            </a:pPr>
            <a:r>
              <a:rPr lang="pl-PL" sz="1100" dirty="0">
                <a:solidFill>
                  <a:srgbClr val="6D6E71"/>
                </a:solidFill>
                <a:latin typeface="Arial" panose="020B0604020202020204" pitchFamily="34" charset="0"/>
                <a:cs typeface="Arial" panose="020B0604020202020204" pitchFamily="34" charset="0"/>
              </a:rPr>
              <a:t>wydają </a:t>
            </a:r>
            <a:r>
              <a:rPr lang="pl-PL" sz="1100" b="1" dirty="0">
                <a:solidFill>
                  <a:srgbClr val="A43757"/>
                </a:solidFill>
                <a:latin typeface="Arial" panose="020B0604020202020204" pitchFamily="34" charset="0"/>
                <a:cs typeface="Arial" panose="020B0604020202020204" pitchFamily="34" charset="0"/>
              </a:rPr>
              <a:t>decyzję</a:t>
            </a:r>
          </a:p>
        </p:txBody>
      </p:sp>
      <p:sp>
        <p:nvSpPr>
          <p:cNvPr id="102" name="Strzałka w dół 67">
            <a:extLst>
              <a:ext uri="{FF2B5EF4-FFF2-40B4-BE49-F238E27FC236}">
                <a16:creationId xmlns="" xmlns:a16="http://schemas.microsoft.com/office/drawing/2014/main" id="{0C31F748-EEFB-4F2F-8789-2DCF882845AF}"/>
              </a:ext>
            </a:extLst>
          </p:cNvPr>
          <p:cNvSpPr/>
          <p:nvPr/>
        </p:nvSpPr>
        <p:spPr>
          <a:xfrm>
            <a:off x="10949125" y="4855370"/>
            <a:ext cx="278117" cy="233098"/>
          </a:xfrm>
          <a:prstGeom prst="downArrow">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pl-PL" sz="1600" dirty="0">
              <a:solidFill>
                <a:prstClr val="white"/>
              </a:solidFill>
              <a:latin typeface="Arial" panose="020B0604020202020204" pitchFamily="34" charset="0"/>
              <a:cs typeface="Arial" panose="020B0604020202020204" pitchFamily="34" charset="0"/>
            </a:endParaRPr>
          </a:p>
        </p:txBody>
      </p:sp>
      <p:sp>
        <p:nvSpPr>
          <p:cNvPr id="103" name="Prostokąt 102">
            <a:extLst>
              <a:ext uri="{FF2B5EF4-FFF2-40B4-BE49-F238E27FC236}">
                <a16:creationId xmlns="" xmlns:a16="http://schemas.microsoft.com/office/drawing/2014/main" id="{C5A69082-241B-4630-9C1F-C31109A4B5D5}"/>
              </a:ext>
            </a:extLst>
          </p:cNvPr>
          <p:cNvSpPr/>
          <p:nvPr/>
        </p:nvSpPr>
        <p:spPr>
          <a:xfrm>
            <a:off x="7638617" y="5638762"/>
            <a:ext cx="1937364" cy="1005100"/>
          </a:xfrm>
          <a:prstGeom prst="rect">
            <a:avLst/>
          </a:prstGeom>
          <a:solidFill>
            <a:schemeClr val="bg1"/>
          </a:solidFill>
          <a:ln w="12700">
            <a:solidFill>
              <a:srgbClr val="A4375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lnSpc>
                <a:spcPct val="110000"/>
              </a:lnSpc>
              <a:defRPr/>
            </a:pPr>
            <a:r>
              <a:rPr lang="pl-PL" sz="1100" dirty="0">
                <a:solidFill>
                  <a:srgbClr val="6D6E71"/>
                </a:solidFill>
                <a:latin typeface="Arial" panose="020B0604020202020204" pitchFamily="34" charset="0"/>
                <a:cs typeface="Arial" panose="020B0604020202020204" pitchFamily="34" charset="0"/>
              </a:rPr>
              <a:t>WP zwracają różnicę między wysokością pierwotnej opłaty za usługi wodne,</a:t>
            </a:r>
            <a:br>
              <a:rPr lang="pl-PL" sz="1100" dirty="0">
                <a:solidFill>
                  <a:srgbClr val="6D6E71"/>
                </a:solidFill>
                <a:latin typeface="Arial" panose="020B0604020202020204" pitchFamily="34" charset="0"/>
                <a:cs typeface="Arial" panose="020B0604020202020204" pitchFamily="34" charset="0"/>
              </a:rPr>
            </a:br>
            <a:r>
              <a:rPr lang="pl-PL" sz="1100" dirty="0">
                <a:solidFill>
                  <a:srgbClr val="6D6E71"/>
                </a:solidFill>
                <a:latin typeface="Arial" panose="020B0604020202020204" pitchFamily="34" charset="0"/>
                <a:cs typeface="Arial" panose="020B0604020202020204" pitchFamily="34" charset="0"/>
              </a:rPr>
              <a:t>a ustalonej po złożeniu R. </a:t>
            </a:r>
          </a:p>
        </p:txBody>
      </p:sp>
      <p:sp>
        <p:nvSpPr>
          <p:cNvPr id="104" name="Prostokąt 103">
            <a:extLst>
              <a:ext uri="{FF2B5EF4-FFF2-40B4-BE49-F238E27FC236}">
                <a16:creationId xmlns="" xmlns:a16="http://schemas.microsoft.com/office/drawing/2014/main" id="{6D38357E-1F27-40AD-BAB7-7D347297E0C9}"/>
              </a:ext>
            </a:extLst>
          </p:cNvPr>
          <p:cNvSpPr/>
          <p:nvPr/>
        </p:nvSpPr>
        <p:spPr>
          <a:xfrm>
            <a:off x="10122820" y="5638549"/>
            <a:ext cx="1937364" cy="1005100"/>
          </a:xfrm>
          <a:prstGeom prst="rect">
            <a:avLst/>
          </a:prstGeom>
          <a:solidFill>
            <a:schemeClr val="bg1"/>
          </a:solidFill>
          <a:ln w="12700">
            <a:solidFill>
              <a:srgbClr val="A4375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lnSpc>
                <a:spcPct val="110000"/>
              </a:lnSpc>
              <a:defRPr/>
            </a:pPr>
            <a:r>
              <a:rPr lang="pl-PL" sz="1100" dirty="0">
                <a:solidFill>
                  <a:srgbClr val="6D6E71"/>
                </a:solidFill>
                <a:latin typeface="Arial" panose="020B0604020202020204" pitchFamily="34" charset="0"/>
                <a:cs typeface="Arial" panose="020B0604020202020204" pitchFamily="34" charset="0"/>
              </a:rPr>
              <a:t>podmiotowi korzystającemu z usług wodnych przysługuje </a:t>
            </a:r>
            <a:r>
              <a:rPr lang="pl-PL" sz="1100" b="1" dirty="0">
                <a:solidFill>
                  <a:srgbClr val="A43757"/>
                </a:solidFill>
                <a:latin typeface="Arial" panose="020B0604020202020204" pitchFamily="34" charset="0"/>
                <a:cs typeface="Arial" panose="020B0604020202020204" pitchFamily="34" charset="0"/>
              </a:rPr>
              <a:t>skarga do sądu administracyjnego</a:t>
            </a:r>
          </a:p>
        </p:txBody>
      </p:sp>
      <p:pic>
        <p:nvPicPr>
          <p:cNvPr id="105" name="Obraz 104">
            <a:extLst>
              <a:ext uri="{FF2B5EF4-FFF2-40B4-BE49-F238E27FC236}">
                <a16:creationId xmlns="" xmlns:a16="http://schemas.microsoft.com/office/drawing/2014/main" id="{A8DE49BC-CC35-4E8E-B0EA-50B4AC99A09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9156"/>
          <a:stretch/>
        </p:blipFill>
        <p:spPr>
          <a:xfrm>
            <a:off x="0" y="624952"/>
            <a:ext cx="2001328" cy="517516"/>
          </a:xfrm>
          <a:prstGeom prst="rect">
            <a:avLst/>
          </a:prstGeom>
        </p:spPr>
      </p:pic>
      <p:sp>
        <p:nvSpPr>
          <p:cNvPr id="106" name="Prostokąt 105">
            <a:extLst>
              <a:ext uri="{FF2B5EF4-FFF2-40B4-BE49-F238E27FC236}">
                <a16:creationId xmlns="" xmlns:a16="http://schemas.microsoft.com/office/drawing/2014/main" id="{159421D2-8B71-46F8-B211-F1C3F69E8241}"/>
              </a:ext>
            </a:extLst>
          </p:cNvPr>
          <p:cNvSpPr/>
          <p:nvPr/>
        </p:nvSpPr>
        <p:spPr>
          <a:xfrm>
            <a:off x="98221" y="6273225"/>
            <a:ext cx="6601682" cy="276999"/>
          </a:xfrm>
          <a:prstGeom prst="rect">
            <a:avLst/>
          </a:prstGeom>
        </p:spPr>
        <p:txBody>
          <a:bodyPr wrap="square">
            <a:spAutoFit/>
          </a:bodyPr>
          <a:lstStyle/>
          <a:p>
            <a:pPr algn="just">
              <a:defRPr/>
            </a:pPr>
            <a:r>
              <a:rPr lang="pl-PL" sz="1200" b="1" dirty="0">
                <a:solidFill>
                  <a:srgbClr val="6D6E71"/>
                </a:solidFill>
                <a:latin typeface="Arial" panose="020B0604020202020204" pitchFamily="34" charset="0"/>
                <a:cs typeface="Arial" panose="020B0604020202020204" pitchFamily="34" charset="0"/>
              </a:rPr>
              <a:t>Podstawa prawna: </a:t>
            </a:r>
            <a:r>
              <a:rPr lang="pl-PL" sz="1200" dirty="0">
                <a:solidFill>
                  <a:srgbClr val="6D6E71"/>
                </a:solidFill>
                <a:latin typeface="Arial" panose="020B0604020202020204" pitchFamily="34" charset="0"/>
                <a:cs typeface="Arial" panose="020B0604020202020204" pitchFamily="34" charset="0"/>
              </a:rPr>
              <a:t>art. 272-273 ustawy z dnia 20 lipca 2017 r. Prawo wodne („nPW”)</a:t>
            </a:r>
          </a:p>
        </p:txBody>
      </p:sp>
    </p:spTree>
    <p:extLst>
      <p:ext uri="{BB962C8B-B14F-4D97-AF65-F5344CB8AC3E}">
        <p14:creationId xmlns:p14="http://schemas.microsoft.com/office/powerpoint/2010/main" val="13904322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500"/>
                                        <p:tgtEl>
                                          <p:spTgt spid="5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par>
                                <p:cTn id="25" presetID="10" presetClass="entr" presetSubtype="0" fill="hold" nodeType="with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500"/>
                                        <p:tgtEl>
                                          <p:spTgt spid="8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500"/>
                                        <p:tgtEl>
                                          <p:spTgt spid="5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500"/>
                                        <p:tgtEl>
                                          <p:spTgt spid="6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4"/>
                                        </p:tgtEl>
                                        <p:attrNameLst>
                                          <p:attrName>style.visibility</p:attrName>
                                        </p:attrNameLst>
                                      </p:cBhvr>
                                      <p:to>
                                        <p:strVal val="visible"/>
                                      </p:to>
                                    </p:set>
                                    <p:animEffect transition="in" filter="fade">
                                      <p:cBhvr>
                                        <p:cTn id="38" dur="500"/>
                                        <p:tgtEl>
                                          <p:spTgt spid="12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fade">
                                      <p:cBhvr>
                                        <p:cTn id="41" dur="500"/>
                                        <p:tgtEl>
                                          <p:spTgt spid="6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fade">
                                      <p:cBhvr>
                                        <p:cTn id="44" dur="500"/>
                                        <p:tgtEl>
                                          <p:spTgt spid="6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93"/>
                                        </p:tgtEl>
                                        <p:attrNameLst>
                                          <p:attrName>style.visibility</p:attrName>
                                        </p:attrNameLst>
                                      </p:cBhvr>
                                      <p:to>
                                        <p:strVal val="visible"/>
                                      </p:to>
                                    </p:set>
                                    <p:animEffect transition="in" filter="fade">
                                      <p:cBhvr>
                                        <p:cTn id="49" dur="500"/>
                                        <p:tgtEl>
                                          <p:spTgt spid="9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90"/>
                                        </p:tgtEl>
                                        <p:attrNameLst>
                                          <p:attrName>style.visibility</p:attrName>
                                        </p:attrNameLst>
                                      </p:cBhvr>
                                      <p:to>
                                        <p:strVal val="visible"/>
                                      </p:to>
                                    </p:set>
                                    <p:animEffect transition="in" filter="fade">
                                      <p:cBhvr>
                                        <p:cTn id="52" dur="500"/>
                                        <p:tgtEl>
                                          <p:spTgt spid="9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3"/>
                                        </p:tgtEl>
                                        <p:attrNameLst>
                                          <p:attrName>style.visibility</p:attrName>
                                        </p:attrNameLst>
                                      </p:cBhvr>
                                      <p:to>
                                        <p:strVal val="visible"/>
                                      </p:to>
                                    </p:set>
                                    <p:animEffect transition="in" filter="fade">
                                      <p:cBhvr>
                                        <p:cTn id="55" dur="500"/>
                                        <p:tgtEl>
                                          <p:spTgt spid="8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6"/>
                                        </p:tgtEl>
                                        <p:attrNameLst>
                                          <p:attrName>style.visibility</p:attrName>
                                        </p:attrNameLst>
                                      </p:cBhvr>
                                      <p:to>
                                        <p:strVal val="visible"/>
                                      </p:to>
                                    </p:set>
                                    <p:animEffect transition="in" filter="fade">
                                      <p:cBhvr>
                                        <p:cTn id="58" dur="500"/>
                                        <p:tgtEl>
                                          <p:spTgt spid="86"/>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88"/>
                                        </p:tgtEl>
                                        <p:attrNameLst>
                                          <p:attrName>style.visibility</p:attrName>
                                        </p:attrNameLst>
                                      </p:cBhvr>
                                      <p:to>
                                        <p:strVal val="visible"/>
                                      </p:to>
                                    </p:set>
                                    <p:animEffect transition="in" filter="fade">
                                      <p:cBhvr>
                                        <p:cTn id="61" dur="500"/>
                                        <p:tgtEl>
                                          <p:spTgt spid="8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500"/>
                                        <p:tgtEl>
                                          <p:spTgt spid="1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89"/>
                                        </p:tgtEl>
                                        <p:attrNameLst>
                                          <p:attrName>style.visibility</p:attrName>
                                        </p:attrNameLst>
                                      </p:cBhvr>
                                      <p:to>
                                        <p:strVal val="visible"/>
                                      </p:to>
                                    </p:set>
                                    <p:animEffect transition="in" filter="fade">
                                      <p:cBhvr>
                                        <p:cTn id="67" dur="500"/>
                                        <p:tgtEl>
                                          <p:spTgt spid="8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95"/>
                                        </p:tgtEl>
                                        <p:attrNameLst>
                                          <p:attrName>style.visibility</p:attrName>
                                        </p:attrNameLst>
                                      </p:cBhvr>
                                      <p:to>
                                        <p:strVal val="visible"/>
                                      </p:to>
                                    </p:set>
                                    <p:animEffect transition="in" filter="fade">
                                      <p:cBhvr>
                                        <p:cTn id="70" dur="500"/>
                                        <p:tgtEl>
                                          <p:spTgt spid="9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87"/>
                                        </p:tgtEl>
                                        <p:attrNameLst>
                                          <p:attrName>style.visibility</p:attrName>
                                        </p:attrNameLst>
                                      </p:cBhvr>
                                      <p:to>
                                        <p:strVal val="visible"/>
                                      </p:to>
                                    </p:set>
                                    <p:animEffect transition="in" filter="fade">
                                      <p:cBhvr>
                                        <p:cTn id="73" dur="500"/>
                                        <p:tgtEl>
                                          <p:spTgt spid="87"/>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96"/>
                                        </p:tgtEl>
                                        <p:attrNameLst>
                                          <p:attrName>style.visibility</p:attrName>
                                        </p:attrNameLst>
                                      </p:cBhvr>
                                      <p:to>
                                        <p:strVal val="visible"/>
                                      </p:to>
                                    </p:set>
                                    <p:animEffect transition="in" filter="fade">
                                      <p:cBhvr>
                                        <p:cTn id="78" dur="500"/>
                                        <p:tgtEl>
                                          <p:spTgt spid="96"/>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98"/>
                                        </p:tgtEl>
                                        <p:attrNameLst>
                                          <p:attrName>style.visibility</p:attrName>
                                        </p:attrNameLst>
                                      </p:cBhvr>
                                      <p:to>
                                        <p:strVal val="visible"/>
                                      </p:to>
                                    </p:set>
                                    <p:animEffect transition="in" filter="fade">
                                      <p:cBhvr>
                                        <p:cTn id="81" dur="500"/>
                                        <p:tgtEl>
                                          <p:spTgt spid="98"/>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00"/>
                                        </p:tgtEl>
                                        <p:attrNameLst>
                                          <p:attrName>style.visibility</p:attrName>
                                        </p:attrNameLst>
                                      </p:cBhvr>
                                      <p:to>
                                        <p:strVal val="visible"/>
                                      </p:to>
                                    </p:set>
                                    <p:animEffect transition="in" filter="fade">
                                      <p:cBhvr>
                                        <p:cTn id="84" dur="500"/>
                                        <p:tgtEl>
                                          <p:spTgt spid="100"/>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03"/>
                                        </p:tgtEl>
                                        <p:attrNameLst>
                                          <p:attrName>style.visibility</p:attrName>
                                        </p:attrNameLst>
                                      </p:cBhvr>
                                      <p:to>
                                        <p:strVal val="visible"/>
                                      </p:to>
                                    </p:set>
                                    <p:animEffect transition="in" filter="fade">
                                      <p:cBhvr>
                                        <p:cTn id="87" dur="500"/>
                                        <p:tgtEl>
                                          <p:spTgt spid="103"/>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97"/>
                                        </p:tgtEl>
                                        <p:attrNameLst>
                                          <p:attrName>style.visibility</p:attrName>
                                        </p:attrNameLst>
                                      </p:cBhvr>
                                      <p:to>
                                        <p:strVal val="visible"/>
                                      </p:to>
                                    </p:set>
                                    <p:animEffect transition="in" filter="fade">
                                      <p:cBhvr>
                                        <p:cTn id="92" dur="500"/>
                                        <p:tgtEl>
                                          <p:spTgt spid="97"/>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01"/>
                                        </p:tgtEl>
                                        <p:attrNameLst>
                                          <p:attrName>style.visibility</p:attrName>
                                        </p:attrNameLst>
                                      </p:cBhvr>
                                      <p:to>
                                        <p:strVal val="visible"/>
                                      </p:to>
                                    </p:set>
                                    <p:animEffect transition="in" filter="fade">
                                      <p:cBhvr>
                                        <p:cTn id="95" dur="500"/>
                                        <p:tgtEl>
                                          <p:spTgt spid="101"/>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02"/>
                                        </p:tgtEl>
                                        <p:attrNameLst>
                                          <p:attrName>style.visibility</p:attrName>
                                        </p:attrNameLst>
                                      </p:cBhvr>
                                      <p:to>
                                        <p:strVal val="visible"/>
                                      </p:to>
                                    </p:set>
                                    <p:animEffect transition="in" filter="fade">
                                      <p:cBhvr>
                                        <p:cTn id="98" dur="500"/>
                                        <p:tgtEl>
                                          <p:spTgt spid="102"/>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04"/>
                                        </p:tgtEl>
                                        <p:attrNameLst>
                                          <p:attrName>style.visibility</p:attrName>
                                        </p:attrNameLst>
                                      </p:cBhvr>
                                      <p:to>
                                        <p:strVal val="visible"/>
                                      </p:to>
                                    </p:set>
                                    <p:animEffect transition="in" filter="fade">
                                      <p:cBhvr>
                                        <p:cTn id="101"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90" grpId="0" animBg="1"/>
      <p:bldP spid="87" grpId="0" animBg="1"/>
      <p:bldP spid="51" grpId="0"/>
      <p:bldP spid="57" grpId="0" animBg="1"/>
      <p:bldP spid="59" grpId="0" animBg="1"/>
      <p:bldP spid="60" grpId="0" animBg="1"/>
      <p:bldP spid="63" grpId="0" animBg="1"/>
      <p:bldP spid="124" grpId="0" animBg="1"/>
      <p:bldP spid="62" grpId="0" animBg="1"/>
      <p:bldP spid="67" grpId="0"/>
      <p:bldP spid="83" grpId="0" animBg="1"/>
      <p:bldP spid="86" grpId="0" animBg="1"/>
      <p:bldP spid="88" grpId="0" animBg="1"/>
      <p:bldP spid="16" grpId="0" animBg="1"/>
      <p:bldP spid="89" grpId="0" animBg="1"/>
      <p:bldP spid="95" grpId="0" animBg="1"/>
      <p:bldP spid="96" grpId="0" animBg="1"/>
      <p:bldP spid="97" grpId="0" animBg="1"/>
      <p:bldP spid="98" grpId="0" animBg="1"/>
      <p:bldP spid="100" grpId="0" animBg="1"/>
      <p:bldP spid="101" grpId="0" animBg="1"/>
      <p:bldP spid="102" grpId="0" animBg="1"/>
      <p:bldP spid="103" grpId="0" animBg="1"/>
      <p:bldP spid="104"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 xmlns:a16="http://schemas.microsoft.com/office/drawing/2014/main" id="{2EF01889-2AE8-4E93-B4FB-BBB0A628A65E}"/>
              </a:ext>
            </a:extLst>
          </p:cNvPr>
          <p:cNvSpPr/>
          <p:nvPr/>
        </p:nvSpPr>
        <p:spPr>
          <a:xfrm>
            <a:off x="5951538" y="3139127"/>
            <a:ext cx="6240461" cy="579747"/>
          </a:xfrm>
          <a:prstGeom prst="rect">
            <a:avLst/>
          </a:prstGeom>
          <a:solidFill>
            <a:srgbClr val="A43757"/>
          </a:solidFill>
          <a:ln w="12701" cap="flat">
            <a:solidFill>
              <a:srgbClr val="A43757"/>
            </a:solidFill>
            <a:prstDash val="solid"/>
            <a:miter/>
          </a:ln>
        </p:spPr>
        <p:txBody>
          <a:bodyPr vert="horz" wrap="square" lIns="395999" tIns="45720" rIns="323999" bIns="45720" anchor="ctr" anchorCtr="0"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2800" b="1" kern="0" dirty="0">
                <a:solidFill>
                  <a:srgbClr val="FFFFFF"/>
                </a:solidFill>
                <a:latin typeface="Arial"/>
              </a:rPr>
              <a:t>OPŁATA ZA POBÓR WÓD</a:t>
            </a:r>
            <a:endParaRPr lang="pl-PL" sz="2800" b="1" dirty="0">
              <a:solidFill>
                <a:srgbClr val="FFFFFF"/>
              </a:solidFill>
              <a:latin typeface="Arial"/>
            </a:endParaRPr>
          </a:p>
        </p:txBody>
      </p:sp>
      <p:sp>
        <p:nvSpPr>
          <p:cNvPr id="5" name="Prostokąt 4">
            <a:extLst>
              <a:ext uri="{FF2B5EF4-FFF2-40B4-BE49-F238E27FC236}">
                <a16:creationId xmlns="" xmlns:a16="http://schemas.microsoft.com/office/drawing/2014/main" id="{9FC4C091-F0CA-428E-86F7-ECA01C3B32FF}"/>
              </a:ext>
            </a:extLst>
          </p:cNvPr>
          <p:cNvSpPr/>
          <p:nvPr/>
        </p:nvSpPr>
        <p:spPr>
          <a:xfrm>
            <a:off x="5951538" y="3813101"/>
            <a:ext cx="6240461" cy="1064164"/>
          </a:xfrm>
          <a:prstGeom prst="rect">
            <a:avLst/>
          </a:prstGeom>
          <a:solidFill>
            <a:srgbClr val="A43757"/>
          </a:solidFill>
          <a:ln w="12701" cap="flat">
            <a:solidFill>
              <a:srgbClr val="A43757"/>
            </a:solidFill>
            <a:prstDash val="solid"/>
            <a:miter/>
          </a:ln>
        </p:spPr>
        <p:txBody>
          <a:bodyPr vert="horz" wrap="square" lIns="395999" tIns="45720" rIns="323999" bIns="45720" anchor="ctr" anchorCtr="0" compatLnSpc="1">
            <a:noAutofit/>
          </a:bodyPr>
          <a:lstStyle/>
          <a:p>
            <a:pPr algn="ctr">
              <a:defRPr sz="1800" b="0" i="0" u="none" strike="noStrike" kern="0" cap="none" spc="0" baseline="0">
                <a:solidFill>
                  <a:srgbClr val="000000"/>
                </a:solidFill>
                <a:uFillTx/>
              </a:defRPr>
            </a:pPr>
            <a:r>
              <a:rPr lang="pl-PL" b="1" kern="0" dirty="0">
                <a:solidFill>
                  <a:srgbClr val="FFFFFF"/>
                </a:solidFill>
                <a:latin typeface="Arial"/>
              </a:rPr>
              <a:t>do celów realizacji zadań własnych gminy </a:t>
            </a:r>
            <a:br>
              <a:rPr lang="pl-PL" b="1" kern="0" dirty="0">
                <a:solidFill>
                  <a:srgbClr val="FFFFFF"/>
                </a:solidFill>
                <a:latin typeface="Arial"/>
              </a:rPr>
            </a:br>
            <a:r>
              <a:rPr lang="pl-PL" b="1" kern="0" dirty="0">
                <a:solidFill>
                  <a:srgbClr val="FFFFFF"/>
                </a:solidFill>
                <a:latin typeface="Arial"/>
              </a:rPr>
              <a:t>w zakresie zbiorowego zaopatrzenia ludności </a:t>
            </a:r>
            <a:br>
              <a:rPr lang="pl-PL" b="1" kern="0" dirty="0">
                <a:solidFill>
                  <a:srgbClr val="FFFFFF"/>
                </a:solidFill>
                <a:latin typeface="Arial"/>
              </a:rPr>
            </a:br>
            <a:r>
              <a:rPr lang="pl-PL" b="1" kern="0" dirty="0">
                <a:solidFill>
                  <a:srgbClr val="FFFFFF"/>
                </a:solidFill>
                <a:latin typeface="Arial"/>
              </a:rPr>
              <a:t>w wodę przeznaczoną do spożycia przez ludzi</a:t>
            </a:r>
          </a:p>
        </p:txBody>
      </p:sp>
      <p:pic>
        <p:nvPicPr>
          <p:cNvPr id="7" name="Obraz 4">
            <a:extLst>
              <a:ext uri="{FF2B5EF4-FFF2-40B4-BE49-F238E27FC236}">
                <a16:creationId xmlns="" xmlns:a16="http://schemas.microsoft.com/office/drawing/2014/main" id="{3E366186-BE18-44AB-ADA3-CC4E85FA5A06}"/>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r="41964"/>
          <a:stretch/>
        </p:blipFill>
        <p:spPr>
          <a:xfrm>
            <a:off x="-1" y="1"/>
            <a:ext cx="5951539" cy="6858000"/>
          </a:xfrm>
          <a:prstGeom prst="rect">
            <a:avLst/>
          </a:prstGeom>
          <a:noFill/>
          <a:ln cap="flat">
            <a:noFill/>
          </a:ln>
        </p:spPr>
      </p:pic>
    </p:spTree>
    <p:extLst>
      <p:ext uri="{BB962C8B-B14F-4D97-AF65-F5344CB8AC3E}">
        <p14:creationId xmlns:p14="http://schemas.microsoft.com/office/powerpoint/2010/main" val="4261575265"/>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xmlns="" id="{94EE4F1E-92D4-4024-8DF1-79F12C44D290}"/>
              </a:ext>
            </a:extLst>
          </p:cNvPr>
          <p:cNvSpPr txBox="1"/>
          <p:nvPr/>
        </p:nvSpPr>
        <p:spPr>
          <a:xfrm>
            <a:off x="1854202" y="771525"/>
            <a:ext cx="8826502" cy="634995"/>
          </a:xfrm>
          <a:prstGeom prst="rect">
            <a:avLst/>
          </a:prstGeom>
          <a:noFill/>
          <a:ln cap="flat">
            <a:noFill/>
          </a:ln>
        </p:spPr>
        <p:txBody>
          <a:bodyPr vert="horz" wrap="square" lIns="91440" tIns="45720" rIns="91440" bIns="45720" anchor="ctr" anchorCtr="0" compatLnSpc="1">
            <a:noAutofit/>
          </a:bodyPr>
          <a:lstStyle/>
          <a:p>
            <a:pPr>
              <a:lnSpc>
                <a:spcPct val="90000"/>
              </a:lnSpc>
              <a:spcBef>
                <a:spcPts val="1000"/>
              </a:spcBef>
              <a:defRPr sz="1800" b="0" i="0" u="none" strike="noStrike" kern="0" cap="none" spc="0" baseline="0">
                <a:solidFill>
                  <a:srgbClr val="000000"/>
                </a:solidFill>
                <a:uFillTx/>
              </a:defRPr>
            </a:pPr>
            <a:r>
              <a:rPr lang="pl-PL" sz="2200" kern="0" dirty="0">
                <a:solidFill>
                  <a:srgbClr val="6D6E71"/>
                </a:solidFill>
                <a:latin typeface="Arial"/>
              </a:rPr>
              <a:t>NOWY RODZAJ OPŁATY</a:t>
            </a:r>
            <a:br>
              <a:rPr lang="pl-PL" sz="2200" kern="0" dirty="0">
                <a:solidFill>
                  <a:srgbClr val="6D6E71"/>
                </a:solidFill>
                <a:latin typeface="Arial"/>
              </a:rPr>
            </a:br>
            <a:r>
              <a:rPr lang="pl-PL" sz="2000" b="1" kern="0" dirty="0">
                <a:solidFill>
                  <a:srgbClr val="6D6E71"/>
                </a:solidFill>
                <a:latin typeface="Arial"/>
              </a:rPr>
              <a:t>OPŁATA STAŁA </a:t>
            </a:r>
          </a:p>
        </p:txBody>
      </p:sp>
      <p:sp>
        <p:nvSpPr>
          <p:cNvPr id="3" name="Prostokąt zaokrąglony 12">
            <a:extLst>
              <a:ext uri="{FF2B5EF4-FFF2-40B4-BE49-F238E27FC236}">
                <a16:creationId xmlns:a16="http://schemas.microsoft.com/office/drawing/2014/main" xmlns="" id="{97550FA8-3D4D-4FCF-9FFA-13BFD720D12E}"/>
              </a:ext>
            </a:extLst>
          </p:cNvPr>
          <p:cNvSpPr/>
          <p:nvPr/>
        </p:nvSpPr>
        <p:spPr>
          <a:xfrm>
            <a:off x="2960916" y="1971903"/>
            <a:ext cx="5680526" cy="987242"/>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6345" cap="flat">
            <a:solidFill>
              <a:srgbClr val="A43757"/>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2000" b="1" kern="0" dirty="0">
                <a:solidFill>
                  <a:srgbClr val="6D6E71"/>
                </a:solidFill>
                <a:latin typeface="Arial"/>
              </a:rPr>
              <a:t>RODZAJE OPŁAT ZA USŁUGI WODNE</a:t>
            </a:r>
            <a:br>
              <a:rPr lang="pl-PL" sz="2000" b="1" kern="0" dirty="0">
                <a:solidFill>
                  <a:srgbClr val="6D6E71"/>
                </a:solidFill>
                <a:latin typeface="Arial"/>
              </a:rPr>
            </a:br>
            <a:r>
              <a:rPr lang="pl-PL" sz="1400" kern="0" dirty="0">
                <a:solidFill>
                  <a:srgbClr val="6D6E71"/>
                </a:solidFill>
                <a:latin typeface="Arial"/>
              </a:rPr>
              <a:t>(na przykładzie opłaty za pobór wód)</a:t>
            </a:r>
            <a:endParaRPr lang="pl-PL" sz="2000" kern="0" dirty="0">
              <a:solidFill>
                <a:srgbClr val="6D6E71"/>
              </a:solidFill>
              <a:latin typeface="Arial"/>
            </a:endParaRPr>
          </a:p>
        </p:txBody>
      </p:sp>
      <p:sp>
        <p:nvSpPr>
          <p:cNvPr id="6" name="Prostokąt zaokrąglony 12">
            <a:extLst>
              <a:ext uri="{FF2B5EF4-FFF2-40B4-BE49-F238E27FC236}">
                <a16:creationId xmlns:a16="http://schemas.microsoft.com/office/drawing/2014/main" xmlns="" id="{4AAB024F-AA5E-4A86-9FE6-2814C14891A8}"/>
              </a:ext>
            </a:extLst>
          </p:cNvPr>
          <p:cNvSpPr/>
          <p:nvPr/>
        </p:nvSpPr>
        <p:spPr>
          <a:xfrm>
            <a:off x="8641443" y="1971903"/>
            <a:ext cx="1162957" cy="987242"/>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A43757"/>
          </a:solidFill>
          <a:ln w="6345" cap="flat">
            <a:solidFill>
              <a:srgbClr val="A43757"/>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sz="2000" b="1" kern="0" dirty="0">
              <a:solidFill>
                <a:srgbClr val="6D6E71"/>
              </a:solidFill>
              <a:latin typeface="Arial"/>
            </a:endParaRPr>
          </a:p>
        </p:txBody>
      </p:sp>
      <p:sp>
        <p:nvSpPr>
          <p:cNvPr id="14" name="Strzałka: w dół 13">
            <a:extLst>
              <a:ext uri="{FF2B5EF4-FFF2-40B4-BE49-F238E27FC236}">
                <a16:creationId xmlns:a16="http://schemas.microsoft.com/office/drawing/2014/main" xmlns="" id="{DDFE8BAB-48AA-43BC-8A0E-A05CE8B15B2D}"/>
              </a:ext>
            </a:extLst>
          </p:cNvPr>
          <p:cNvSpPr/>
          <p:nvPr/>
        </p:nvSpPr>
        <p:spPr>
          <a:xfrm>
            <a:off x="4201887" y="2959145"/>
            <a:ext cx="638629" cy="540522"/>
          </a:xfrm>
          <a:prstGeom prst="downArrow">
            <a:avLst/>
          </a:prstGeom>
          <a:solidFill>
            <a:srgbClr val="A43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prstClr val="white"/>
              </a:solidFill>
            </a:endParaRPr>
          </a:p>
        </p:txBody>
      </p:sp>
      <p:sp>
        <p:nvSpPr>
          <p:cNvPr id="15" name="Strzałka: w dół 14">
            <a:extLst>
              <a:ext uri="{FF2B5EF4-FFF2-40B4-BE49-F238E27FC236}">
                <a16:creationId xmlns:a16="http://schemas.microsoft.com/office/drawing/2014/main" xmlns="" id="{03935333-6BCF-4E61-8735-CC623A4E7F0E}"/>
              </a:ext>
            </a:extLst>
          </p:cNvPr>
          <p:cNvSpPr/>
          <p:nvPr/>
        </p:nvSpPr>
        <p:spPr>
          <a:xfrm>
            <a:off x="7911190" y="2963499"/>
            <a:ext cx="638629" cy="540522"/>
          </a:xfrm>
          <a:prstGeom prst="downArrow">
            <a:avLst/>
          </a:prstGeom>
          <a:solidFill>
            <a:srgbClr val="A43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prstClr val="white"/>
              </a:solidFill>
            </a:endParaRPr>
          </a:p>
        </p:txBody>
      </p:sp>
      <p:sp>
        <p:nvSpPr>
          <p:cNvPr id="16" name="Prostokąt zaokrąglony 12">
            <a:extLst>
              <a:ext uri="{FF2B5EF4-FFF2-40B4-BE49-F238E27FC236}">
                <a16:creationId xmlns:a16="http://schemas.microsoft.com/office/drawing/2014/main" xmlns="" id="{126125E9-1E59-4987-8C9F-2EC1A5E0D6C6}"/>
              </a:ext>
            </a:extLst>
          </p:cNvPr>
          <p:cNvSpPr/>
          <p:nvPr/>
        </p:nvSpPr>
        <p:spPr>
          <a:xfrm>
            <a:off x="6699255" y="3518089"/>
            <a:ext cx="3120572" cy="606236"/>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A43757"/>
          </a:solidFill>
          <a:ln w="12700" cap="flat">
            <a:solidFill>
              <a:srgbClr val="A43757"/>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pl-PL" sz="2000" kern="0" dirty="0">
                <a:solidFill>
                  <a:prstClr val="white"/>
                </a:solidFill>
                <a:latin typeface="Arial"/>
              </a:rPr>
              <a:t>OPŁATA STAŁA</a:t>
            </a:r>
          </a:p>
        </p:txBody>
      </p:sp>
      <p:sp>
        <p:nvSpPr>
          <p:cNvPr id="17" name="Prostokąt zaokrąglony 12">
            <a:extLst>
              <a:ext uri="{FF2B5EF4-FFF2-40B4-BE49-F238E27FC236}">
                <a16:creationId xmlns:a16="http://schemas.microsoft.com/office/drawing/2014/main" xmlns="" id="{3D2161DB-1E5A-45F1-91F9-D6243839C5EA}"/>
              </a:ext>
            </a:extLst>
          </p:cNvPr>
          <p:cNvSpPr/>
          <p:nvPr/>
        </p:nvSpPr>
        <p:spPr>
          <a:xfrm>
            <a:off x="2974519" y="3518089"/>
            <a:ext cx="3120572" cy="606236"/>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12700" cap="flat">
            <a:solidFill>
              <a:srgbClr val="A43757"/>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pl-PL" sz="2000" kern="0" dirty="0">
                <a:solidFill>
                  <a:srgbClr val="6D6E71"/>
                </a:solidFill>
                <a:latin typeface="Arial"/>
              </a:rPr>
              <a:t>OPŁATA ZMIENNA</a:t>
            </a:r>
          </a:p>
        </p:txBody>
      </p:sp>
      <p:pic>
        <p:nvPicPr>
          <p:cNvPr id="5" name="Obraz 4">
            <a:extLst>
              <a:ext uri="{FF2B5EF4-FFF2-40B4-BE49-F238E27FC236}">
                <a16:creationId xmlns:a16="http://schemas.microsoft.com/office/drawing/2014/main" xmlns="" id="{ADB39695-4823-41A4-9179-83748373738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832997" y="2050423"/>
            <a:ext cx="779848" cy="779848"/>
          </a:xfrm>
          <a:prstGeom prst="rect">
            <a:avLst/>
          </a:prstGeom>
        </p:spPr>
      </p:pic>
      <p:sp>
        <p:nvSpPr>
          <p:cNvPr id="13" name="Prostokąt zaokrąglony 12">
            <a:extLst>
              <a:ext uri="{FF2B5EF4-FFF2-40B4-BE49-F238E27FC236}">
                <a16:creationId xmlns:a16="http://schemas.microsoft.com/office/drawing/2014/main" xmlns="" id="{E5126E37-F1D6-4487-9580-77E62D42B46C}"/>
              </a:ext>
            </a:extLst>
          </p:cNvPr>
          <p:cNvSpPr/>
          <p:nvPr/>
        </p:nvSpPr>
        <p:spPr>
          <a:xfrm>
            <a:off x="6699254" y="4228678"/>
            <a:ext cx="3120572" cy="909182"/>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19050" cap="flat">
            <a:solidFill>
              <a:srgbClr val="A43757"/>
            </a:solidFill>
            <a:prstDash val="sysDot"/>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pl-PL" sz="1400" kern="0" dirty="0">
                <a:solidFill>
                  <a:srgbClr val="6D6E71"/>
                </a:solidFill>
                <a:latin typeface="Arial"/>
              </a:rPr>
              <a:t>uzależniona od </a:t>
            </a:r>
            <a:r>
              <a:rPr lang="pl-PL" sz="1400" b="1" kern="0" dirty="0">
                <a:solidFill>
                  <a:srgbClr val="A43757"/>
                </a:solidFill>
                <a:latin typeface="Arial"/>
              </a:rPr>
              <a:t>maksymalnego poboru wody</a:t>
            </a:r>
            <a:r>
              <a:rPr lang="pl-PL" sz="1400" kern="0" dirty="0">
                <a:solidFill>
                  <a:srgbClr val="6D6E71"/>
                </a:solidFill>
                <a:latin typeface="Arial"/>
              </a:rPr>
              <a:t>, który jest określony w pozwoleniu wodnoprawnym albo w pozwoleniu zintegrowanym</a:t>
            </a:r>
          </a:p>
        </p:txBody>
      </p:sp>
      <p:sp>
        <p:nvSpPr>
          <p:cNvPr id="19" name="Prostokąt zaokrąglony 12">
            <a:extLst>
              <a:ext uri="{FF2B5EF4-FFF2-40B4-BE49-F238E27FC236}">
                <a16:creationId xmlns:a16="http://schemas.microsoft.com/office/drawing/2014/main" xmlns="" id="{07A9564F-52B8-4A2C-A169-EDC3A41BAF5A}"/>
              </a:ext>
            </a:extLst>
          </p:cNvPr>
          <p:cNvSpPr/>
          <p:nvPr/>
        </p:nvSpPr>
        <p:spPr>
          <a:xfrm>
            <a:off x="6699254" y="5242213"/>
            <a:ext cx="3120572" cy="909182"/>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19050" cap="flat">
            <a:solidFill>
              <a:srgbClr val="A43757"/>
            </a:solidFill>
            <a:prstDash val="sysDot"/>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pl-PL" sz="1400" kern="0" dirty="0">
                <a:solidFill>
                  <a:srgbClr val="6D6E71"/>
                </a:solidFill>
                <a:latin typeface="Arial"/>
              </a:rPr>
              <a:t>Zwana opłatą „</a:t>
            </a:r>
            <a:r>
              <a:rPr lang="pl-PL" sz="1400" b="1" kern="0" dirty="0">
                <a:solidFill>
                  <a:srgbClr val="A43757"/>
                </a:solidFill>
                <a:latin typeface="Arial"/>
              </a:rPr>
              <a:t>zasobową</a:t>
            </a:r>
            <a:r>
              <a:rPr lang="pl-PL" sz="1400" kern="0" dirty="0">
                <a:solidFill>
                  <a:srgbClr val="6D6E71"/>
                </a:solidFill>
                <a:latin typeface="Arial"/>
              </a:rPr>
              <a:t>” lub „</a:t>
            </a:r>
            <a:r>
              <a:rPr lang="pl-PL" sz="1400" b="1" kern="0" dirty="0">
                <a:solidFill>
                  <a:srgbClr val="A43757"/>
                </a:solidFill>
                <a:latin typeface="Arial"/>
              </a:rPr>
              <a:t>abonamentową</a:t>
            </a:r>
            <a:r>
              <a:rPr lang="pl-PL" sz="1400" kern="0" dirty="0">
                <a:solidFill>
                  <a:srgbClr val="6D6E71"/>
                </a:solidFill>
                <a:latin typeface="Arial"/>
              </a:rPr>
              <a:t>”  ponieważ będzie gwarantowała dostęp do określonej ilości zasobów wodnych. </a:t>
            </a:r>
          </a:p>
        </p:txBody>
      </p:sp>
      <p:sp>
        <p:nvSpPr>
          <p:cNvPr id="20" name="Prostokąt zaokrąglony 12">
            <a:extLst>
              <a:ext uri="{FF2B5EF4-FFF2-40B4-BE49-F238E27FC236}">
                <a16:creationId xmlns:a16="http://schemas.microsoft.com/office/drawing/2014/main" xmlns="" id="{9AACDF6D-971A-45E4-B8BE-C19B5DF1B6CD}"/>
              </a:ext>
            </a:extLst>
          </p:cNvPr>
          <p:cNvSpPr/>
          <p:nvPr/>
        </p:nvSpPr>
        <p:spPr>
          <a:xfrm>
            <a:off x="2988128" y="4228678"/>
            <a:ext cx="3120572" cy="909182"/>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19050" cap="flat">
            <a:solidFill>
              <a:srgbClr val="A43757"/>
            </a:solidFill>
            <a:prstDash val="sysDot"/>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pl-PL" sz="1400" kern="0" dirty="0">
                <a:solidFill>
                  <a:srgbClr val="6D6E71"/>
                </a:solidFill>
                <a:latin typeface="Arial"/>
              </a:rPr>
              <a:t>będzie ustalana jako </a:t>
            </a:r>
            <a:r>
              <a:rPr lang="pl-PL" sz="1400" b="1" kern="0" dirty="0">
                <a:solidFill>
                  <a:srgbClr val="A43757"/>
                </a:solidFill>
                <a:latin typeface="Arial"/>
              </a:rPr>
              <a:t>iloczyn jednostkowej stawki opłaty </a:t>
            </a:r>
            <a:r>
              <a:rPr lang="pl-PL" sz="1400" kern="0" dirty="0">
                <a:solidFill>
                  <a:srgbClr val="6D6E71"/>
                </a:solidFill>
                <a:latin typeface="Arial"/>
              </a:rPr>
              <a:t>i</a:t>
            </a:r>
            <a:r>
              <a:rPr lang="pl-PL" sz="1400" b="1" kern="0" dirty="0">
                <a:solidFill>
                  <a:srgbClr val="A43757"/>
                </a:solidFill>
                <a:latin typeface="Arial"/>
              </a:rPr>
              <a:t> ilości pobranych wód </a:t>
            </a:r>
            <a:r>
              <a:rPr lang="pl-PL" sz="1400" kern="0" dirty="0">
                <a:solidFill>
                  <a:srgbClr val="6D6E71"/>
                </a:solidFill>
                <a:latin typeface="Arial"/>
              </a:rPr>
              <a:t>podziemnych lub wód powierzchniowych w m3. </a:t>
            </a:r>
          </a:p>
        </p:txBody>
      </p:sp>
      <p:sp>
        <p:nvSpPr>
          <p:cNvPr id="21" name="Prostokąt zaokrąglony 12">
            <a:extLst>
              <a:ext uri="{FF2B5EF4-FFF2-40B4-BE49-F238E27FC236}">
                <a16:creationId xmlns:a16="http://schemas.microsoft.com/office/drawing/2014/main" xmlns="" id="{8F1061D1-082C-48FF-B986-5AD0F605C62C}"/>
              </a:ext>
            </a:extLst>
          </p:cNvPr>
          <p:cNvSpPr/>
          <p:nvPr/>
        </p:nvSpPr>
        <p:spPr>
          <a:xfrm>
            <a:off x="2988128" y="5242213"/>
            <a:ext cx="3120572" cy="909182"/>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19050" cap="flat">
            <a:solidFill>
              <a:srgbClr val="A43757"/>
            </a:solidFill>
            <a:prstDash val="sysDot"/>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pl-PL" sz="1400" kern="0" dirty="0">
                <a:solidFill>
                  <a:srgbClr val="6D6E71"/>
                </a:solidFill>
                <a:latin typeface="Arial"/>
              </a:rPr>
              <a:t>odpowiada dzisiejszej </a:t>
            </a:r>
            <a:r>
              <a:rPr lang="pl-PL" sz="1400" b="1" kern="0" dirty="0">
                <a:solidFill>
                  <a:srgbClr val="A43757"/>
                </a:solidFill>
                <a:latin typeface="Arial"/>
              </a:rPr>
              <a:t>opłacie za korzystanie ze środowiska </a:t>
            </a:r>
          </a:p>
        </p:txBody>
      </p:sp>
      <p:sp>
        <p:nvSpPr>
          <p:cNvPr id="18" name="Prostokąt zaokrąglony 12">
            <a:extLst>
              <a:ext uri="{FF2B5EF4-FFF2-40B4-BE49-F238E27FC236}">
                <a16:creationId xmlns:a16="http://schemas.microsoft.com/office/drawing/2014/main" xmlns="" id="{126125E9-1E59-4987-8C9F-2EC1A5E0D6C6}"/>
              </a:ext>
            </a:extLst>
          </p:cNvPr>
          <p:cNvSpPr/>
          <p:nvPr/>
        </p:nvSpPr>
        <p:spPr>
          <a:xfrm>
            <a:off x="6699255" y="6283703"/>
            <a:ext cx="3120572" cy="440947"/>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A43757"/>
          </a:solidFill>
          <a:ln w="12700" cap="flat">
            <a:solidFill>
              <a:srgbClr val="A43757"/>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pl-PL" sz="1400" kern="0" dirty="0">
                <a:solidFill>
                  <a:prstClr val="white"/>
                </a:solidFill>
                <a:latin typeface="Arial"/>
              </a:rPr>
              <a:t>NOWY RODZAJ OPŁATY</a:t>
            </a:r>
          </a:p>
        </p:txBody>
      </p:sp>
    </p:spTree>
    <p:extLst>
      <p:ext uri="{BB962C8B-B14F-4D97-AF65-F5344CB8AC3E}">
        <p14:creationId xmlns:p14="http://schemas.microsoft.com/office/powerpoint/2010/main" val="15247005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3" grpId="0" animBg="1"/>
      <p:bldP spid="19" grpId="0" animBg="1"/>
      <p:bldP spid="20" grpId="0" animBg="1"/>
      <p:bldP spid="21" grpId="0" animBg="1"/>
      <p:bldP spid="18"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94EE4F1E-92D4-4024-8DF1-79F12C44D290}"/>
              </a:ext>
            </a:extLst>
          </p:cNvPr>
          <p:cNvSpPr txBox="1"/>
          <p:nvPr/>
        </p:nvSpPr>
        <p:spPr>
          <a:xfrm>
            <a:off x="1854202" y="771525"/>
            <a:ext cx="8826502" cy="634995"/>
          </a:xfrm>
          <a:prstGeom prst="rect">
            <a:avLst/>
          </a:prstGeom>
          <a:noFill/>
          <a:ln cap="flat">
            <a:noFill/>
          </a:ln>
        </p:spPr>
        <p:txBody>
          <a:bodyPr vert="horz" wrap="square" lIns="91440" tIns="45720" rIns="91440" bIns="45720" anchor="ctr" anchorCtr="0" compatLnSpc="1">
            <a:noAutofit/>
          </a:bodyPr>
          <a:lstStyle/>
          <a:p>
            <a:pPr>
              <a:lnSpc>
                <a:spcPct val="90000"/>
              </a:lnSpc>
              <a:spcBef>
                <a:spcPts val="1000"/>
              </a:spcBef>
              <a:defRPr sz="1800" b="0" i="0" u="none" strike="noStrike" kern="0" cap="none" spc="0" baseline="0">
                <a:solidFill>
                  <a:srgbClr val="000000"/>
                </a:solidFill>
                <a:uFillTx/>
              </a:defRPr>
            </a:pPr>
            <a:r>
              <a:rPr lang="pl-PL" sz="2200" dirty="0">
                <a:solidFill>
                  <a:srgbClr val="6D6E71"/>
                </a:solidFill>
                <a:latin typeface="Arial"/>
              </a:rPr>
              <a:t>OPŁATA ZA USŁUGI WODNE</a:t>
            </a:r>
          </a:p>
        </p:txBody>
      </p:sp>
      <p:sp>
        <p:nvSpPr>
          <p:cNvPr id="3" name="Prostokąt zaokrąglony 12">
            <a:extLst>
              <a:ext uri="{FF2B5EF4-FFF2-40B4-BE49-F238E27FC236}">
                <a16:creationId xmlns="" xmlns:a16="http://schemas.microsoft.com/office/drawing/2014/main" id="{97550FA8-3D4D-4FCF-9FFA-13BFD720D12E}"/>
              </a:ext>
            </a:extLst>
          </p:cNvPr>
          <p:cNvSpPr/>
          <p:nvPr/>
        </p:nvSpPr>
        <p:spPr>
          <a:xfrm>
            <a:off x="2960916" y="1971903"/>
            <a:ext cx="5680526" cy="987242"/>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6345" cap="flat">
            <a:solidFill>
              <a:srgbClr val="A43757"/>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2000" b="1" kern="0" dirty="0">
                <a:solidFill>
                  <a:srgbClr val="6D6E71"/>
                </a:solidFill>
                <a:latin typeface="Arial"/>
              </a:rPr>
              <a:t>SKŁADNIKI OPŁATY ZA USŁUGI WODNE</a:t>
            </a:r>
            <a:br>
              <a:rPr lang="pl-PL" sz="2000" b="1" kern="0" dirty="0">
                <a:solidFill>
                  <a:srgbClr val="6D6E71"/>
                </a:solidFill>
                <a:latin typeface="Arial"/>
              </a:rPr>
            </a:br>
            <a:r>
              <a:rPr lang="pl-PL" sz="1400" kern="0" dirty="0">
                <a:solidFill>
                  <a:srgbClr val="6D6E71"/>
                </a:solidFill>
                <a:latin typeface="Arial"/>
              </a:rPr>
              <a:t>(na przykładzie opłaty za pobór wód)</a:t>
            </a:r>
            <a:endParaRPr lang="pl-PL" sz="2000" dirty="0">
              <a:solidFill>
                <a:srgbClr val="6D6E71"/>
              </a:solidFill>
              <a:latin typeface="Arial"/>
            </a:endParaRPr>
          </a:p>
        </p:txBody>
      </p:sp>
      <p:sp>
        <p:nvSpPr>
          <p:cNvPr id="6" name="Prostokąt zaokrąglony 12">
            <a:extLst>
              <a:ext uri="{FF2B5EF4-FFF2-40B4-BE49-F238E27FC236}">
                <a16:creationId xmlns="" xmlns:a16="http://schemas.microsoft.com/office/drawing/2014/main" id="{4AAB024F-AA5E-4A86-9FE6-2814C14891A8}"/>
              </a:ext>
            </a:extLst>
          </p:cNvPr>
          <p:cNvSpPr/>
          <p:nvPr/>
        </p:nvSpPr>
        <p:spPr>
          <a:xfrm>
            <a:off x="8641443" y="1971903"/>
            <a:ext cx="1162957" cy="987242"/>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A43757"/>
          </a:solidFill>
          <a:ln w="6345" cap="flat">
            <a:solidFill>
              <a:srgbClr val="A43757"/>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sz="2000" b="1" dirty="0">
              <a:solidFill>
                <a:srgbClr val="6D6E71"/>
              </a:solidFill>
              <a:latin typeface="Arial"/>
            </a:endParaRPr>
          </a:p>
        </p:txBody>
      </p:sp>
      <p:sp>
        <p:nvSpPr>
          <p:cNvPr id="14" name="Strzałka: w dół 13">
            <a:extLst>
              <a:ext uri="{FF2B5EF4-FFF2-40B4-BE49-F238E27FC236}">
                <a16:creationId xmlns="" xmlns:a16="http://schemas.microsoft.com/office/drawing/2014/main" id="{DDFE8BAB-48AA-43BC-8A0E-A05CE8B15B2D}"/>
              </a:ext>
            </a:extLst>
          </p:cNvPr>
          <p:cNvSpPr/>
          <p:nvPr/>
        </p:nvSpPr>
        <p:spPr>
          <a:xfrm>
            <a:off x="4201887" y="2959145"/>
            <a:ext cx="638629" cy="540522"/>
          </a:xfrm>
          <a:prstGeom prst="downArrow">
            <a:avLst/>
          </a:prstGeom>
          <a:solidFill>
            <a:srgbClr val="A43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pl-PL" dirty="0">
              <a:solidFill>
                <a:prstClr val="white"/>
              </a:solidFill>
            </a:endParaRPr>
          </a:p>
        </p:txBody>
      </p:sp>
      <p:sp>
        <p:nvSpPr>
          <p:cNvPr id="15" name="Strzałka: w dół 14">
            <a:extLst>
              <a:ext uri="{FF2B5EF4-FFF2-40B4-BE49-F238E27FC236}">
                <a16:creationId xmlns="" xmlns:a16="http://schemas.microsoft.com/office/drawing/2014/main" id="{03935333-6BCF-4E61-8735-CC623A4E7F0E}"/>
              </a:ext>
            </a:extLst>
          </p:cNvPr>
          <p:cNvSpPr/>
          <p:nvPr/>
        </p:nvSpPr>
        <p:spPr>
          <a:xfrm>
            <a:off x="7911190" y="2963499"/>
            <a:ext cx="638629" cy="540522"/>
          </a:xfrm>
          <a:prstGeom prst="downArrow">
            <a:avLst/>
          </a:prstGeom>
          <a:solidFill>
            <a:srgbClr val="A43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pl-PL" dirty="0">
              <a:solidFill>
                <a:prstClr val="white"/>
              </a:solidFill>
            </a:endParaRPr>
          </a:p>
        </p:txBody>
      </p:sp>
      <p:sp>
        <p:nvSpPr>
          <p:cNvPr id="16" name="Prostokąt zaokrąglony 12">
            <a:extLst>
              <a:ext uri="{FF2B5EF4-FFF2-40B4-BE49-F238E27FC236}">
                <a16:creationId xmlns="" xmlns:a16="http://schemas.microsoft.com/office/drawing/2014/main" id="{126125E9-1E59-4987-8C9F-2EC1A5E0D6C6}"/>
              </a:ext>
            </a:extLst>
          </p:cNvPr>
          <p:cNvSpPr/>
          <p:nvPr/>
        </p:nvSpPr>
        <p:spPr>
          <a:xfrm>
            <a:off x="2960916" y="3518089"/>
            <a:ext cx="3120572" cy="606236"/>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12700" cap="flat">
            <a:solidFill>
              <a:srgbClr val="A43757"/>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pl-PL" sz="2000" kern="0" dirty="0">
                <a:solidFill>
                  <a:srgbClr val="6D6E71"/>
                </a:solidFill>
                <a:latin typeface="Arial"/>
              </a:rPr>
              <a:t>CZĘŚĆ STAŁA</a:t>
            </a:r>
            <a:endParaRPr lang="pl-PL" sz="2000" dirty="0">
              <a:solidFill>
                <a:srgbClr val="6D6E71"/>
              </a:solidFill>
              <a:latin typeface="Arial"/>
            </a:endParaRPr>
          </a:p>
        </p:txBody>
      </p:sp>
      <p:sp>
        <p:nvSpPr>
          <p:cNvPr id="17" name="Prostokąt zaokrąglony 12">
            <a:extLst>
              <a:ext uri="{FF2B5EF4-FFF2-40B4-BE49-F238E27FC236}">
                <a16:creationId xmlns="" xmlns:a16="http://schemas.microsoft.com/office/drawing/2014/main" id="{3D2161DB-1E5A-45F1-91F9-D6243839C5EA}"/>
              </a:ext>
            </a:extLst>
          </p:cNvPr>
          <p:cNvSpPr/>
          <p:nvPr/>
        </p:nvSpPr>
        <p:spPr>
          <a:xfrm>
            <a:off x="6670219" y="3518089"/>
            <a:ext cx="3120572" cy="606236"/>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12700" cap="flat">
            <a:solidFill>
              <a:srgbClr val="A43757"/>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pl-PL" sz="2000" kern="0" dirty="0">
                <a:solidFill>
                  <a:srgbClr val="6D6E71"/>
                </a:solidFill>
                <a:latin typeface="Arial"/>
              </a:rPr>
              <a:t>CZĘŚĆ ZMIENNA</a:t>
            </a:r>
            <a:endParaRPr lang="pl-PL" sz="2000" dirty="0">
              <a:solidFill>
                <a:srgbClr val="6D6E71"/>
              </a:solidFill>
              <a:latin typeface="Arial"/>
            </a:endParaRPr>
          </a:p>
        </p:txBody>
      </p:sp>
      <p:pic>
        <p:nvPicPr>
          <p:cNvPr id="5" name="Obraz 4">
            <a:extLst>
              <a:ext uri="{FF2B5EF4-FFF2-40B4-BE49-F238E27FC236}">
                <a16:creationId xmlns="" xmlns:a16="http://schemas.microsoft.com/office/drawing/2014/main" id="{ADB39695-4823-41A4-9179-83748373738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832997" y="2050423"/>
            <a:ext cx="779848" cy="779848"/>
          </a:xfrm>
          <a:prstGeom prst="rect">
            <a:avLst/>
          </a:prstGeom>
        </p:spPr>
      </p:pic>
      <p:sp>
        <p:nvSpPr>
          <p:cNvPr id="13" name="Prostokąt zaokrąglony 12">
            <a:extLst>
              <a:ext uri="{FF2B5EF4-FFF2-40B4-BE49-F238E27FC236}">
                <a16:creationId xmlns="" xmlns:a16="http://schemas.microsoft.com/office/drawing/2014/main" id="{E5126E37-F1D6-4487-9580-77E62D42B46C}"/>
              </a:ext>
            </a:extLst>
          </p:cNvPr>
          <p:cNvSpPr/>
          <p:nvPr/>
        </p:nvSpPr>
        <p:spPr>
          <a:xfrm>
            <a:off x="2960915" y="4228678"/>
            <a:ext cx="3120572" cy="909182"/>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19050" cap="flat">
            <a:solidFill>
              <a:srgbClr val="A43757"/>
            </a:solidFill>
            <a:prstDash val="sysDot"/>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pl-PL" sz="1400" kern="0" dirty="0">
                <a:solidFill>
                  <a:srgbClr val="6D6E71"/>
                </a:solidFill>
                <a:latin typeface="Arial"/>
              </a:rPr>
              <a:t>uzależniona od </a:t>
            </a:r>
            <a:r>
              <a:rPr lang="pl-PL" sz="1400" b="1" kern="0" dirty="0">
                <a:solidFill>
                  <a:srgbClr val="A43757"/>
                </a:solidFill>
                <a:latin typeface="Arial"/>
              </a:rPr>
              <a:t>maksymalnego poboru wody</a:t>
            </a:r>
            <a:r>
              <a:rPr lang="pl-PL" sz="1400" kern="0" dirty="0">
                <a:solidFill>
                  <a:srgbClr val="6D6E71"/>
                </a:solidFill>
                <a:latin typeface="Arial"/>
              </a:rPr>
              <a:t>, który jest określony w pozwoleniu wodnoprawnym albo w pozwoleniu zintegrowanym</a:t>
            </a:r>
            <a:endParaRPr lang="pl-PL" sz="1400" dirty="0">
              <a:solidFill>
                <a:srgbClr val="6D6E71"/>
              </a:solidFill>
              <a:latin typeface="Arial"/>
            </a:endParaRPr>
          </a:p>
        </p:txBody>
      </p:sp>
      <p:sp>
        <p:nvSpPr>
          <p:cNvPr id="19" name="Prostokąt zaokrąglony 12">
            <a:extLst>
              <a:ext uri="{FF2B5EF4-FFF2-40B4-BE49-F238E27FC236}">
                <a16:creationId xmlns="" xmlns:a16="http://schemas.microsoft.com/office/drawing/2014/main" id="{07A9564F-52B8-4A2C-A169-EDC3A41BAF5A}"/>
              </a:ext>
            </a:extLst>
          </p:cNvPr>
          <p:cNvSpPr/>
          <p:nvPr/>
        </p:nvSpPr>
        <p:spPr>
          <a:xfrm>
            <a:off x="2960915" y="5242213"/>
            <a:ext cx="3120572" cy="909182"/>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19050" cap="flat">
            <a:solidFill>
              <a:srgbClr val="A43757"/>
            </a:solidFill>
            <a:prstDash val="sysDot"/>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pl-PL" sz="1400" kern="0" dirty="0">
                <a:solidFill>
                  <a:srgbClr val="6D6E71"/>
                </a:solidFill>
                <a:latin typeface="Arial"/>
              </a:rPr>
              <a:t>Zwana opłatą „</a:t>
            </a:r>
            <a:r>
              <a:rPr lang="pl-PL" sz="1400" b="1" kern="0" dirty="0">
                <a:solidFill>
                  <a:srgbClr val="A43757"/>
                </a:solidFill>
                <a:latin typeface="Arial"/>
              </a:rPr>
              <a:t>zasobową</a:t>
            </a:r>
            <a:r>
              <a:rPr lang="pl-PL" sz="1400" kern="0" dirty="0">
                <a:solidFill>
                  <a:srgbClr val="6D6E71"/>
                </a:solidFill>
                <a:latin typeface="Arial"/>
              </a:rPr>
              <a:t>” lub „</a:t>
            </a:r>
            <a:r>
              <a:rPr lang="pl-PL" sz="1400" b="1" kern="0" dirty="0">
                <a:solidFill>
                  <a:srgbClr val="A43757"/>
                </a:solidFill>
                <a:latin typeface="Arial"/>
              </a:rPr>
              <a:t>abonamentową</a:t>
            </a:r>
            <a:r>
              <a:rPr lang="pl-PL" sz="1400" kern="0" dirty="0">
                <a:solidFill>
                  <a:srgbClr val="6D6E71"/>
                </a:solidFill>
                <a:latin typeface="Arial"/>
              </a:rPr>
              <a:t>”  ponieważ będzie gwarantowała dostęp do określonej ilości zasobów wodnych. </a:t>
            </a:r>
            <a:endParaRPr lang="pl-PL" sz="1400" dirty="0">
              <a:solidFill>
                <a:srgbClr val="6D6E71"/>
              </a:solidFill>
              <a:latin typeface="Arial"/>
            </a:endParaRPr>
          </a:p>
        </p:txBody>
      </p:sp>
      <p:sp>
        <p:nvSpPr>
          <p:cNvPr id="20" name="Prostokąt zaokrąglony 12">
            <a:extLst>
              <a:ext uri="{FF2B5EF4-FFF2-40B4-BE49-F238E27FC236}">
                <a16:creationId xmlns="" xmlns:a16="http://schemas.microsoft.com/office/drawing/2014/main" id="{9AACDF6D-971A-45E4-B8BE-C19B5DF1B6CD}"/>
              </a:ext>
            </a:extLst>
          </p:cNvPr>
          <p:cNvSpPr/>
          <p:nvPr/>
        </p:nvSpPr>
        <p:spPr>
          <a:xfrm>
            <a:off x="6683828" y="4228678"/>
            <a:ext cx="3120572" cy="909182"/>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19050" cap="flat">
            <a:solidFill>
              <a:srgbClr val="A43757"/>
            </a:solidFill>
            <a:prstDash val="sysDot"/>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pl-PL" sz="1400" kern="0" dirty="0">
                <a:solidFill>
                  <a:srgbClr val="6D6E71"/>
                </a:solidFill>
                <a:latin typeface="Arial"/>
              </a:rPr>
              <a:t>będzie ustalana jako </a:t>
            </a:r>
            <a:r>
              <a:rPr lang="pl-PL" sz="1400" b="1" kern="0" dirty="0">
                <a:solidFill>
                  <a:srgbClr val="A43757"/>
                </a:solidFill>
                <a:latin typeface="Arial"/>
              </a:rPr>
              <a:t>iloczyn jednostkowej stawki opłaty </a:t>
            </a:r>
            <a:r>
              <a:rPr lang="pl-PL" sz="1400" kern="0" dirty="0">
                <a:solidFill>
                  <a:srgbClr val="6D6E71"/>
                </a:solidFill>
                <a:latin typeface="Arial"/>
              </a:rPr>
              <a:t>i</a:t>
            </a:r>
            <a:r>
              <a:rPr lang="pl-PL" sz="1400" b="1" kern="0" dirty="0">
                <a:solidFill>
                  <a:srgbClr val="A43757"/>
                </a:solidFill>
                <a:latin typeface="Arial"/>
              </a:rPr>
              <a:t> ilości pobranych wód </a:t>
            </a:r>
            <a:r>
              <a:rPr lang="pl-PL" sz="1400" kern="0" dirty="0">
                <a:solidFill>
                  <a:srgbClr val="6D6E71"/>
                </a:solidFill>
                <a:latin typeface="Arial"/>
              </a:rPr>
              <a:t>podziemnych lub wód powierzchniowych w m3. </a:t>
            </a:r>
            <a:endParaRPr lang="pl-PL" sz="1400" dirty="0">
              <a:solidFill>
                <a:srgbClr val="6D6E71"/>
              </a:solidFill>
              <a:latin typeface="Arial"/>
            </a:endParaRPr>
          </a:p>
        </p:txBody>
      </p:sp>
      <p:sp>
        <p:nvSpPr>
          <p:cNvPr id="21" name="Prostokąt zaokrąglony 12">
            <a:extLst>
              <a:ext uri="{FF2B5EF4-FFF2-40B4-BE49-F238E27FC236}">
                <a16:creationId xmlns="" xmlns:a16="http://schemas.microsoft.com/office/drawing/2014/main" id="{8F1061D1-082C-48FF-B986-5AD0F605C62C}"/>
              </a:ext>
            </a:extLst>
          </p:cNvPr>
          <p:cNvSpPr/>
          <p:nvPr/>
        </p:nvSpPr>
        <p:spPr>
          <a:xfrm>
            <a:off x="6683828" y="5242213"/>
            <a:ext cx="3120572" cy="909182"/>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19050" cap="flat">
            <a:solidFill>
              <a:srgbClr val="A43757"/>
            </a:solidFill>
            <a:prstDash val="sysDot"/>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pl-PL" sz="1400" kern="0" dirty="0">
                <a:solidFill>
                  <a:srgbClr val="6D6E71"/>
                </a:solidFill>
                <a:latin typeface="Arial"/>
              </a:rPr>
              <a:t>odpowiada dzisiejszej </a:t>
            </a:r>
            <a:r>
              <a:rPr lang="pl-PL" sz="1400" b="1" kern="0" dirty="0">
                <a:solidFill>
                  <a:srgbClr val="A43757"/>
                </a:solidFill>
                <a:latin typeface="Arial"/>
              </a:rPr>
              <a:t>opłacie za korzystanie ze środowiska </a:t>
            </a:r>
          </a:p>
        </p:txBody>
      </p:sp>
    </p:spTree>
    <p:extLst>
      <p:ext uri="{BB962C8B-B14F-4D97-AF65-F5344CB8AC3E}">
        <p14:creationId xmlns:p14="http://schemas.microsoft.com/office/powerpoint/2010/main" val="16374698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20" grpId="0" animBg="1"/>
      <p:bldP spid="21" grpId="0"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 xmlns:a16="http://schemas.microsoft.com/office/drawing/2014/main" id="{8116D300-EFAC-4170-B197-5A130C9B6243}"/>
              </a:ext>
            </a:extLst>
          </p:cNvPr>
          <p:cNvSpPr/>
          <p:nvPr/>
        </p:nvSpPr>
        <p:spPr>
          <a:xfrm>
            <a:off x="1340874" y="730882"/>
            <a:ext cx="10582420" cy="577850"/>
          </a:xfrm>
          <a:prstGeom prst="rect">
            <a:avLst/>
          </a:prstGeom>
        </p:spPr>
        <p:txBody>
          <a:bodyPr wrap="square">
            <a:spAutoFit/>
          </a:bodyPr>
          <a:lstStyle/>
          <a:p>
            <a:pPr indent="323850" algn="just">
              <a:lnSpc>
                <a:spcPct val="150000"/>
              </a:lnSpc>
              <a:spcBef>
                <a:spcPts val="600"/>
              </a:spcBef>
              <a:spcAft>
                <a:spcPts val="0"/>
              </a:spcAft>
              <a:defRPr/>
            </a:pPr>
            <a:r>
              <a:rPr lang="pl-PL" sz="2400" dirty="0">
                <a:solidFill>
                  <a:srgbClr val="6D6E71"/>
                </a:solidFill>
                <a:latin typeface="Arial" panose="020B0604020202020204" pitchFamily="34" charset="0"/>
                <a:ea typeface="Times New Roman" panose="02020603050405020304" pitchFamily="18" charset="0"/>
                <a:cs typeface="Arial" panose="020B0604020202020204" pitchFamily="34" charset="0"/>
              </a:rPr>
              <a:t>OPŁATA STAŁA</a:t>
            </a:r>
          </a:p>
        </p:txBody>
      </p:sp>
      <p:sp>
        <p:nvSpPr>
          <p:cNvPr id="2" name="Prostokąt 1">
            <a:extLst>
              <a:ext uri="{FF2B5EF4-FFF2-40B4-BE49-F238E27FC236}">
                <a16:creationId xmlns="" xmlns:a16="http://schemas.microsoft.com/office/drawing/2014/main" id="{48B39203-FDE8-43D6-B5D3-32EAB91EE9BE}"/>
              </a:ext>
            </a:extLst>
          </p:cNvPr>
          <p:cNvSpPr/>
          <p:nvPr/>
        </p:nvSpPr>
        <p:spPr>
          <a:xfrm>
            <a:off x="2242866" y="3110319"/>
            <a:ext cx="8341745" cy="1169551"/>
          </a:xfrm>
          <a:prstGeom prst="rect">
            <a:avLst/>
          </a:prstGeom>
          <a:ln>
            <a:solidFill>
              <a:srgbClr val="A43757"/>
            </a:solidFill>
          </a:ln>
        </p:spPr>
        <p:txBody>
          <a:bodyPr wrap="square" lIns="252000" rIns="252000">
            <a:spAutoFit/>
          </a:bodyPr>
          <a:lstStyle/>
          <a:p>
            <a:pPr algn="just">
              <a:defRPr/>
            </a:pPr>
            <a:r>
              <a:rPr lang="pl-PL" sz="1400" dirty="0">
                <a:solidFill>
                  <a:srgbClr val="6D6E71"/>
                </a:solidFill>
                <a:latin typeface="Arial" panose="020B0604020202020204" pitchFamily="34" charset="0"/>
                <a:cs typeface="Arial" panose="020B0604020202020204" pitchFamily="34" charset="0"/>
              </a:rPr>
              <a:t>Wysokość opłaty stałej za </a:t>
            </a:r>
            <a:r>
              <a:rPr lang="pl-PL" sz="1400" b="1" dirty="0">
                <a:solidFill>
                  <a:srgbClr val="A43757"/>
                </a:solidFill>
                <a:latin typeface="Arial" panose="020B0604020202020204" pitchFamily="34" charset="0"/>
                <a:cs typeface="Arial" panose="020B0604020202020204" pitchFamily="34" charset="0"/>
              </a:rPr>
              <a:t>pobór wód podziemnych </a:t>
            </a:r>
            <a:r>
              <a:rPr lang="pl-PL" sz="1400" dirty="0">
                <a:solidFill>
                  <a:srgbClr val="6D6E71"/>
                </a:solidFill>
                <a:latin typeface="Arial" panose="020B0604020202020204" pitchFamily="34" charset="0"/>
                <a:cs typeface="Arial" panose="020B0604020202020204" pitchFamily="34" charset="0"/>
              </a:rPr>
              <a:t>ustala się jako </a:t>
            </a:r>
            <a:r>
              <a:rPr lang="pl-PL" sz="1400" b="1" dirty="0">
                <a:solidFill>
                  <a:srgbClr val="6D6E71"/>
                </a:solidFill>
                <a:latin typeface="Arial" panose="020B0604020202020204" pitchFamily="34" charset="0"/>
                <a:cs typeface="Arial" panose="020B0604020202020204" pitchFamily="34" charset="0"/>
              </a:rPr>
              <a:t>iloczyn jednostkowej stawki opłaty, czasu wyrażonego w dniach i maksymalnej ilości wody podziemnej wyrażonej w m3/s</a:t>
            </a:r>
            <a:r>
              <a:rPr lang="pl-PL" sz="1400" dirty="0">
                <a:solidFill>
                  <a:srgbClr val="6D6E71"/>
                </a:solidFill>
                <a:latin typeface="Arial" panose="020B0604020202020204" pitchFamily="34" charset="0"/>
                <a:cs typeface="Arial" panose="020B0604020202020204" pitchFamily="34" charset="0"/>
              </a:rPr>
              <a:t>, która może być pobrana na podstawie pozwolenia wodnoprawnego albo pozwolenia zintegrowanego, </a:t>
            </a:r>
            <a:r>
              <a:rPr lang="pl-PL" sz="1400" b="1" dirty="0">
                <a:solidFill>
                  <a:srgbClr val="A43757"/>
                </a:solidFill>
                <a:latin typeface="Arial" panose="020B0604020202020204" pitchFamily="34" charset="0"/>
                <a:cs typeface="Arial" panose="020B0604020202020204" pitchFamily="34" charset="0"/>
              </a:rPr>
              <a:t>z uwzględnieniem stosunku ilości wody podziemnej, która może być pobrana na podstawie tych pozwoleń, do dostępnych zasobów wód podziemnych.</a:t>
            </a:r>
          </a:p>
        </p:txBody>
      </p:sp>
      <p:sp>
        <p:nvSpPr>
          <p:cNvPr id="5" name="Prostokąt 4">
            <a:extLst>
              <a:ext uri="{FF2B5EF4-FFF2-40B4-BE49-F238E27FC236}">
                <a16:creationId xmlns="" xmlns:a16="http://schemas.microsoft.com/office/drawing/2014/main" id="{5D64B87C-602F-4FA7-A98C-A371E7533363}"/>
              </a:ext>
            </a:extLst>
          </p:cNvPr>
          <p:cNvSpPr/>
          <p:nvPr/>
        </p:nvSpPr>
        <p:spPr>
          <a:xfrm>
            <a:off x="8936965" y="1906437"/>
            <a:ext cx="1647646" cy="1112807"/>
          </a:xfrm>
          <a:prstGeom prst="rect">
            <a:avLst/>
          </a:prstGeom>
          <a:solidFill>
            <a:srgbClr val="A43757"/>
          </a:solidFill>
          <a:ln>
            <a:solidFill>
              <a:srgbClr val="A43757"/>
            </a:solidFill>
          </a:ln>
        </p:spPr>
        <p:txBody>
          <a:bodyPr wrap="square">
            <a:spAutoFit/>
          </a:bodyPr>
          <a:lstStyle/>
          <a:p>
            <a:pPr algn="just">
              <a:defRPr/>
            </a:pPr>
            <a:endParaRPr lang="pl-PL" dirty="0">
              <a:solidFill>
                <a:prstClr val="white"/>
              </a:solidFill>
              <a:latin typeface="Arial" panose="020B0604020202020204" pitchFamily="34" charset="0"/>
              <a:cs typeface="Arial" panose="020B0604020202020204" pitchFamily="34" charset="0"/>
            </a:endParaRPr>
          </a:p>
        </p:txBody>
      </p:sp>
      <p:sp>
        <p:nvSpPr>
          <p:cNvPr id="3" name="Prostokąt 2">
            <a:extLst>
              <a:ext uri="{FF2B5EF4-FFF2-40B4-BE49-F238E27FC236}">
                <a16:creationId xmlns="" xmlns:a16="http://schemas.microsoft.com/office/drawing/2014/main" id="{EB998A1B-06D8-4A23-B9EC-D452BC1051D3}"/>
              </a:ext>
            </a:extLst>
          </p:cNvPr>
          <p:cNvSpPr/>
          <p:nvPr/>
        </p:nvSpPr>
        <p:spPr>
          <a:xfrm>
            <a:off x="2242866" y="1906437"/>
            <a:ext cx="6694099" cy="1112807"/>
          </a:xfrm>
          <a:prstGeom prst="rect">
            <a:avLst/>
          </a:prstGeom>
          <a:solidFill>
            <a:schemeClr val="bg1"/>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pl-PL" sz="2400" b="1" dirty="0">
                <a:solidFill>
                  <a:srgbClr val="6D6E71"/>
                </a:solidFill>
                <a:latin typeface="Arial" panose="020B0604020202020204" pitchFamily="34" charset="0"/>
                <a:cs typeface="Arial" panose="020B0604020202020204" pitchFamily="34" charset="0"/>
              </a:rPr>
              <a:t>„Część stała” opłaty to nowy element opłat </a:t>
            </a:r>
          </a:p>
        </p:txBody>
      </p:sp>
      <p:pic>
        <p:nvPicPr>
          <p:cNvPr id="9" name="Obraz 8">
            <a:extLst>
              <a:ext uri="{FF2B5EF4-FFF2-40B4-BE49-F238E27FC236}">
                <a16:creationId xmlns="" xmlns:a16="http://schemas.microsoft.com/office/drawing/2014/main" id="{50A4466B-1CCA-479A-9BB9-1D3F6CF07C7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295460" y="1997512"/>
            <a:ext cx="930656" cy="930656"/>
          </a:xfrm>
          <a:prstGeom prst="rect">
            <a:avLst/>
          </a:prstGeom>
        </p:spPr>
      </p:pic>
      <p:sp>
        <p:nvSpPr>
          <p:cNvPr id="10" name="Prostokąt 9">
            <a:extLst>
              <a:ext uri="{FF2B5EF4-FFF2-40B4-BE49-F238E27FC236}">
                <a16:creationId xmlns="" xmlns:a16="http://schemas.microsoft.com/office/drawing/2014/main" id="{1723C121-5F5E-4530-994E-256DF1B124FD}"/>
              </a:ext>
            </a:extLst>
          </p:cNvPr>
          <p:cNvSpPr/>
          <p:nvPr/>
        </p:nvSpPr>
        <p:spPr>
          <a:xfrm>
            <a:off x="2242865" y="4370945"/>
            <a:ext cx="8341745" cy="1169551"/>
          </a:xfrm>
          <a:prstGeom prst="rect">
            <a:avLst/>
          </a:prstGeom>
          <a:ln>
            <a:solidFill>
              <a:srgbClr val="A43757"/>
            </a:solidFill>
          </a:ln>
        </p:spPr>
        <p:txBody>
          <a:bodyPr wrap="square" lIns="252000" rIns="252000">
            <a:spAutoFit/>
          </a:bodyPr>
          <a:lstStyle/>
          <a:p>
            <a:pPr algn="just">
              <a:defRPr/>
            </a:pPr>
            <a:r>
              <a:rPr lang="pl-PL" sz="1400" dirty="0">
                <a:solidFill>
                  <a:srgbClr val="6D6E71"/>
                </a:solidFill>
                <a:latin typeface="Arial" panose="020B0604020202020204" pitchFamily="34" charset="0"/>
                <a:cs typeface="Arial" panose="020B0604020202020204" pitchFamily="34" charset="0"/>
              </a:rPr>
              <a:t>Wysokość opłaty stałej za </a:t>
            </a:r>
            <a:r>
              <a:rPr lang="pl-PL" sz="1400" b="1" dirty="0">
                <a:solidFill>
                  <a:srgbClr val="A43757"/>
                </a:solidFill>
                <a:latin typeface="Arial" panose="020B0604020202020204" pitchFamily="34" charset="0"/>
                <a:cs typeface="Arial" panose="020B0604020202020204" pitchFamily="34" charset="0"/>
              </a:rPr>
              <a:t>pobór wód powierzchniowych</a:t>
            </a:r>
            <a:r>
              <a:rPr lang="pl-PL" sz="1400" b="1" dirty="0">
                <a:solidFill>
                  <a:srgbClr val="6D6E71"/>
                </a:solidFill>
                <a:latin typeface="Arial" panose="020B0604020202020204" pitchFamily="34" charset="0"/>
                <a:cs typeface="Arial" panose="020B0604020202020204" pitchFamily="34" charset="0"/>
              </a:rPr>
              <a:t> </a:t>
            </a:r>
            <a:r>
              <a:rPr lang="pl-PL" sz="1400" dirty="0">
                <a:solidFill>
                  <a:srgbClr val="6D6E71"/>
                </a:solidFill>
                <a:latin typeface="Arial" panose="020B0604020202020204" pitchFamily="34" charset="0"/>
                <a:cs typeface="Arial" panose="020B0604020202020204" pitchFamily="34" charset="0"/>
              </a:rPr>
              <a:t>ustala się jako </a:t>
            </a:r>
            <a:r>
              <a:rPr lang="pl-PL" sz="1400" b="1" dirty="0">
                <a:solidFill>
                  <a:srgbClr val="6D6E71"/>
                </a:solidFill>
                <a:latin typeface="Arial" panose="020B0604020202020204" pitchFamily="34" charset="0"/>
                <a:cs typeface="Arial" panose="020B0604020202020204" pitchFamily="34" charset="0"/>
              </a:rPr>
              <a:t>iloczyn jednostkowej stawki opłaty, czasu wyrażonego w dniach i maksymalnej ilości wody powierzchniowej wyrażonej w m3/s,</a:t>
            </a:r>
            <a:r>
              <a:rPr lang="pl-PL" sz="1400" dirty="0">
                <a:solidFill>
                  <a:srgbClr val="6D6E71"/>
                </a:solidFill>
                <a:latin typeface="Arial" panose="020B0604020202020204" pitchFamily="34" charset="0"/>
                <a:cs typeface="Arial" panose="020B0604020202020204" pitchFamily="34" charset="0"/>
              </a:rPr>
              <a:t> która może być pobrana na podstawie pozwolenia wodnoprawnego albo pozwolenia zintegrowanego, </a:t>
            </a:r>
            <a:r>
              <a:rPr lang="pl-PL" sz="1400" b="1" dirty="0">
                <a:solidFill>
                  <a:srgbClr val="A43757"/>
                </a:solidFill>
                <a:latin typeface="Arial" panose="020B0604020202020204" pitchFamily="34" charset="0"/>
                <a:cs typeface="Arial" panose="020B0604020202020204" pitchFamily="34" charset="0"/>
              </a:rPr>
              <a:t>z uwzględnieniem stosunku ilości wody powierzchniowej, która może być pobrana na podstawie tych pozwoleń, do SNQ*.</a:t>
            </a:r>
          </a:p>
        </p:txBody>
      </p:sp>
      <p:sp>
        <p:nvSpPr>
          <p:cNvPr id="11" name="Prostokąt 10">
            <a:extLst>
              <a:ext uri="{FF2B5EF4-FFF2-40B4-BE49-F238E27FC236}">
                <a16:creationId xmlns="" xmlns:a16="http://schemas.microsoft.com/office/drawing/2014/main" id="{6ECA1D8B-4924-40EB-8B32-AE6E22C10228}"/>
              </a:ext>
            </a:extLst>
          </p:cNvPr>
          <p:cNvSpPr/>
          <p:nvPr/>
        </p:nvSpPr>
        <p:spPr>
          <a:xfrm>
            <a:off x="1340874" y="6300594"/>
            <a:ext cx="3522118" cy="307777"/>
          </a:xfrm>
          <a:prstGeom prst="rect">
            <a:avLst/>
          </a:prstGeom>
        </p:spPr>
        <p:txBody>
          <a:bodyPr wrap="none">
            <a:spAutoFit/>
          </a:bodyPr>
          <a:lstStyle/>
          <a:p>
            <a:pPr>
              <a:defRPr/>
            </a:pPr>
            <a:r>
              <a:rPr lang="pl-PL" sz="1400" i="1" dirty="0">
                <a:solidFill>
                  <a:srgbClr val="6D6E71"/>
                </a:solidFill>
                <a:latin typeface="Arial" panose="020B0604020202020204" pitchFamily="34" charset="0"/>
                <a:cs typeface="Arial" panose="020B0604020202020204" pitchFamily="34" charset="0"/>
              </a:rPr>
              <a:t>*SNQ - średni niski przepływ z wielolecia</a:t>
            </a:r>
          </a:p>
        </p:txBody>
      </p:sp>
    </p:spTree>
    <p:extLst>
      <p:ext uri="{BB962C8B-B14F-4D97-AF65-F5344CB8AC3E}">
        <p14:creationId xmlns:p14="http://schemas.microsoft.com/office/powerpoint/2010/main" val="1792273488"/>
      </p:ext>
    </p:extLst>
  </p:cSld>
  <p:clrMapOvr>
    <a:masterClrMapping/>
  </p:clrMapOvr>
  <p:transition spd="slow">
    <p:push dir="u"/>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 xmlns:a16="http://schemas.microsoft.com/office/drawing/2014/main" id="{7AD0EABA-A656-4A55-B84E-5848437EBB14}"/>
              </a:ext>
            </a:extLst>
          </p:cNvPr>
          <p:cNvPicPr>
            <a:picLocks noChangeAspect="1"/>
          </p:cNvPicPr>
          <p:nvPr/>
        </p:nvPicPr>
        <p:blipFill rotWithShape="1">
          <a:blip r:embed="rId3"/>
          <a:srcRect l="25482" t="14445" r="25456" b="3611"/>
          <a:stretch/>
        </p:blipFill>
        <p:spPr>
          <a:xfrm>
            <a:off x="3486149" y="619125"/>
            <a:ext cx="5981701" cy="56197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62438365"/>
      </p:ext>
    </p:extLst>
  </p:cSld>
  <p:clrMapOvr>
    <a:masterClrMapping/>
  </p:clrMapOvr>
  <p:transition spd="med">
    <p:fade/>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Prostokąt 3">
            <a:extLst>
              <a:ext uri="{FF2B5EF4-FFF2-40B4-BE49-F238E27FC236}">
                <a16:creationId xmlns="" xmlns:a16="http://schemas.microsoft.com/office/drawing/2014/main" id="{0DFACEFE-4ED2-4EBF-95CC-FF3F789F5C19}"/>
              </a:ext>
            </a:extLst>
          </p:cNvPr>
          <p:cNvSpPr>
            <a:spLocks noChangeArrowheads="1"/>
          </p:cNvSpPr>
          <p:nvPr/>
        </p:nvSpPr>
        <p:spPr bwMode="auto">
          <a:xfrm>
            <a:off x="1282700" y="919163"/>
            <a:ext cx="10582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238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spcBef>
                <a:spcPts val="600"/>
              </a:spcBef>
              <a:defRPr/>
            </a:pPr>
            <a:r>
              <a:rPr lang="pl-PL" altLang="pl-PL" dirty="0">
                <a:solidFill>
                  <a:srgbClr val="6D6E71"/>
                </a:solidFill>
                <a:latin typeface="Arial" panose="020B0604020202020204" pitchFamily="34" charset="0"/>
                <a:ea typeface="Times New Roman" panose="02020603050405020304" pitchFamily="18" charset="0"/>
                <a:cs typeface="Arial" panose="020B0604020202020204" pitchFamily="34" charset="0"/>
              </a:rPr>
              <a:t>WYSOKOŚĆ OPŁATY STAŁEJ ZA POBÓR WÓD W OKRESIE PRZEJŚCIOWYM</a:t>
            </a:r>
          </a:p>
        </p:txBody>
      </p:sp>
      <p:sp>
        <p:nvSpPr>
          <p:cNvPr id="174083" name="Prostokąt 4">
            <a:extLst>
              <a:ext uri="{FF2B5EF4-FFF2-40B4-BE49-F238E27FC236}">
                <a16:creationId xmlns="" xmlns:a16="http://schemas.microsoft.com/office/drawing/2014/main" id="{1DB9393F-06C4-44CB-8C87-9B611943CBD7}"/>
              </a:ext>
            </a:extLst>
          </p:cNvPr>
          <p:cNvSpPr>
            <a:spLocks noChangeArrowheads="1"/>
          </p:cNvSpPr>
          <p:nvPr/>
        </p:nvSpPr>
        <p:spPr bwMode="auto">
          <a:xfrm>
            <a:off x="1138238" y="2211388"/>
            <a:ext cx="10582275" cy="708025"/>
          </a:xfrm>
          <a:prstGeom prst="rect">
            <a:avLst/>
          </a:prstGeom>
          <a:solidFill>
            <a:srgbClr val="A43757"/>
          </a:solidFill>
          <a:ln w="9525">
            <a:solidFill>
              <a:srgbClr val="A43757"/>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defRPr/>
            </a:pPr>
            <a:r>
              <a:rPr lang="pl-PL" altLang="pl-PL" sz="2000" b="1" dirty="0">
                <a:solidFill>
                  <a:prstClr val="white"/>
                </a:solidFill>
                <a:latin typeface="Arial" panose="020B0604020202020204" pitchFamily="34" charset="0"/>
                <a:cs typeface="Arial" panose="020B0604020202020204" pitchFamily="34" charset="0"/>
              </a:rPr>
              <a:t>W świetle art. 561 nPW, do dnia 31 grudnia 2019 r. górne jednostkowe stawki opłat za pobór wód w formie opłaty stałej będą wynosiły:</a:t>
            </a:r>
            <a:endParaRPr lang="pl-PL" altLang="pl-PL" sz="2000" dirty="0">
              <a:solidFill>
                <a:prstClr val="white"/>
              </a:solidFill>
              <a:latin typeface="Arial" panose="020B0604020202020204" pitchFamily="34" charset="0"/>
              <a:cs typeface="Arial" panose="020B0604020202020204" pitchFamily="34" charset="0"/>
            </a:endParaRPr>
          </a:p>
        </p:txBody>
      </p:sp>
      <p:sp>
        <p:nvSpPr>
          <p:cNvPr id="174084" name="Prostokąt 5">
            <a:extLst>
              <a:ext uri="{FF2B5EF4-FFF2-40B4-BE49-F238E27FC236}">
                <a16:creationId xmlns="" xmlns:a16="http://schemas.microsoft.com/office/drawing/2014/main" id="{842CB086-B949-4DF1-BEB7-A130381DAE38}"/>
              </a:ext>
            </a:extLst>
          </p:cNvPr>
          <p:cNvSpPr>
            <a:spLocks noChangeArrowheads="1"/>
          </p:cNvSpPr>
          <p:nvPr/>
        </p:nvSpPr>
        <p:spPr bwMode="auto">
          <a:xfrm>
            <a:off x="1138238" y="3252788"/>
            <a:ext cx="5073650" cy="400050"/>
          </a:xfrm>
          <a:prstGeom prst="rect">
            <a:avLst/>
          </a:prstGeom>
          <a:noFill/>
          <a:ln w="9525">
            <a:solidFill>
              <a:srgbClr val="A43757"/>
            </a:solidFill>
            <a:miter lim="800000"/>
            <a:headEnd/>
            <a:tailEnd/>
          </a:ln>
          <a:extLst>
            <a:ext uri="{909E8E84-426E-40DD-AFC4-6F175D3DCCD1}">
              <a14:hiddenFill xmlns:a14="http://schemas.microsoft.com/office/drawing/2010/main">
                <a:solidFill>
                  <a:srgbClr val="FFFFFF"/>
                </a:solidFill>
              </a14:hiddenFill>
            </a:ext>
          </a:extLst>
        </p:spPr>
        <p:txBody>
          <a:bodyPr lIns="180000" rIns="180000">
            <a:spAutoFit/>
          </a:bodyPr>
          <a:lstStyle>
            <a:lvl1pPr marL="514350" indent="-5143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buFont typeface="Calibri Light" panose="020F0302020204030204" pitchFamily="34" charset="0"/>
              <a:buAutoNum type="arabicParenR"/>
              <a:defRPr/>
            </a:pPr>
            <a:r>
              <a:rPr lang="pl-PL" altLang="pl-PL" sz="2000" b="1" dirty="0">
                <a:solidFill>
                  <a:srgbClr val="A43757"/>
                </a:solidFill>
                <a:latin typeface="Arial" panose="020B0604020202020204" pitchFamily="34" charset="0"/>
                <a:cs typeface="Arial" panose="020B0604020202020204" pitchFamily="34" charset="0"/>
              </a:rPr>
              <a:t>za pobór wód podziemnych</a:t>
            </a:r>
            <a:endParaRPr lang="pl-PL" altLang="pl-PL" sz="2000" dirty="0">
              <a:solidFill>
                <a:srgbClr val="6D6E71"/>
              </a:solidFill>
              <a:latin typeface="Arial" panose="020B0604020202020204" pitchFamily="34" charset="0"/>
              <a:cs typeface="Arial" panose="020B0604020202020204" pitchFamily="34" charset="0"/>
            </a:endParaRPr>
          </a:p>
        </p:txBody>
      </p:sp>
      <p:sp>
        <p:nvSpPr>
          <p:cNvPr id="174085" name="Prostokąt 6">
            <a:extLst>
              <a:ext uri="{FF2B5EF4-FFF2-40B4-BE49-F238E27FC236}">
                <a16:creationId xmlns="" xmlns:a16="http://schemas.microsoft.com/office/drawing/2014/main" id="{915CB0C0-781E-4E0E-89B8-89D28FAFA777}"/>
              </a:ext>
            </a:extLst>
          </p:cNvPr>
          <p:cNvSpPr>
            <a:spLocks noChangeArrowheads="1"/>
          </p:cNvSpPr>
          <p:nvPr/>
        </p:nvSpPr>
        <p:spPr bwMode="auto">
          <a:xfrm>
            <a:off x="1138238" y="3840163"/>
            <a:ext cx="5073650" cy="1323975"/>
          </a:xfrm>
          <a:prstGeom prst="rect">
            <a:avLst/>
          </a:prstGeom>
          <a:noFill/>
          <a:ln w="9525">
            <a:solidFill>
              <a:srgbClr val="A43757"/>
            </a:solidFill>
            <a:miter lim="800000"/>
            <a:headEnd/>
            <a:tailEnd/>
          </a:ln>
          <a:extLst>
            <a:ext uri="{909E8E84-426E-40DD-AFC4-6F175D3DCCD1}">
              <a14:hiddenFill xmlns:a14="http://schemas.microsoft.com/office/drawing/2010/main">
                <a:solidFill>
                  <a:srgbClr val="FFFFFF"/>
                </a:solidFill>
              </a14:hiddenFill>
            </a:ext>
          </a:extLst>
        </p:spPr>
        <p:txBody>
          <a:bodyPr lIns="180000" rIns="1800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lang="pl-PL" altLang="pl-PL" sz="2000" b="1" dirty="0">
                <a:solidFill>
                  <a:srgbClr val="A43757"/>
                </a:solidFill>
                <a:latin typeface="Arial" panose="020B0604020202020204" pitchFamily="34" charset="0"/>
                <a:cs typeface="Arial" panose="020B0604020202020204" pitchFamily="34" charset="0"/>
              </a:rPr>
              <a:t>500 zł </a:t>
            </a:r>
            <a:r>
              <a:rPr lang="pl-PL" altLang="pl-PL" sz="2000" dirty="0">
                <a:solidFill>
                  <a:srgbClr val="6D6E71"/>
                </a:solidFill>
                <a:latin typeface="Arial" panose="020B0604020202020204" pitchFamily="34" charset="0"/>
                <a:cs typeface="Arial" panose="020B0604020202020204" pitchFamily="34" charset="0"/>
              </a:rPr>
              <a:t>na dobę za 1 m3/s za określony w pozwoleniu wodnoprawnym albo w pozwoleniu zintegrowanym maksymalny pobór wody;</a:t>
            </a:r>
          </a:p>
        </p:txBody>
      </p:sp>
      <p:sp>
        <p:nvSpPr>
          <p:cNvPr id="174086" name="Prostokąt 7">
            <a:extLst>
              <a:ext uri="{FF2B5EF4-FFF2-40B4-BE49-F238E27FC236}">
                <a16:creationId xmlns="" xmlns:a16="http://schemas.microsoft.com/office/drawing/2014/main" id="{961FC62B-CF2C-4CA9-932F-808B8BBADDEB}"/>
              </a:ext>
            </a:extLst>
          </p:cNvPr>
          <p:cNvSpPr>
            <a:spLocks noChangeArrowheads="1"/>
          </p:cNvSpPr>
          <p:nvPr/>
        </p:nvSpPr>
        <p:spPr bwMode="auto">
          <a:xfrm>
            <a:off x="6672263" y="3252788"/>
            <a:ext cx="5075237" cy="400050"/>
          </a:xfrm>
          <a:prstGeom prst="rect">
            <a:avLst/>
          </a:prstGeom>
          <a:noFill/>
          <a:ln w="9525">
            <a:solidFill>
              <a:srgbClr val="A43757"/>
            </a:solidFill>
            <a:miter lim="800000"/>
            <a:headEnd/>
            <a:tailEnd/>
          </a:ln>
          <a:extLst>
            <a:ext uri="{909E8E84-426E-40DD-AFC4-6F175D3DCCD1}">
              <a14:hiddenFill xmlns:a14="http://schemas.microsoft.com/office/drawing/2010/main">
                <a:solidFill>
                  <a:srgbClr val="FFFFFF"/>
                </a:solidFill>
              </a14:hiddenFill>
            </a:ext>
          </a:extLst>
        </p:spPr>
        <p:txBody>
          <a:bodyPr lIns="180000" rIns="180000">
            <a:spAutoFit/>
          </a:bodyPr>
          <a:lstStyle>
            <a:lvl1pPr marL="514350" indent="-5143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buFont typeface="Calibri Light" panose="020F0302020204030204" pitchFamily="34" charset="0"/>
              <a:buAutoNum type="arabicParenR" startAt="2"/>
              <a:defRPr/>
            </a:pPr>
            <a:r>
              <a:rPr lang="pl-PL" altLang="pl-PL" sz="2000" b="1" dirty="0">
                <a:solidFill>
                  <a:srgbClr val="A43757"/>
                </a:solidFill>
                <a:latin typeface="Arial" panose="020B0604020202020204" pitchFamily="34" charset="0"/>
                <a:cs typeface="Arial" panose="020B0604020202020204" pitchFamily="34" charset="0"/>
              </a:rPr>
              <a:t>za pobór wód powierzchniowych</a:t>
            </a:r>
            <a:endParaRPr lang="pl-PL" altLang="pl-PL" sz="2000" dirty="0">
              <a:solidFill>
                <a:srgbClr val="6D6E71"/>
              </a:solidFill>
              <a:latin typeface="Arial" panose="020B0604020202020204" pitchFamily="34" charset="0"/>
              <a:cs typeface="Arial" panose="020B0604020202020204" pitchFamily="34" charset="0"/>
            </a:endParaRPr>
          </a:p>
        </p:txBody>
      </p:sp>
      <p:sp>
        <p:nvSpPr>
          <p:cNvPr id="174087" name="Prostokąt 8">
            <a:extLst>
              <a:ext uri="{FF2B5EF4-FFF2-40B4-BE49-F238E27FC236}">
                <a16:creationId xmlns="" xmlns:a16="http://schemas.microsoft.com/office/drawing/2014/main" id="{B8A7827B-73E2-4210-99D3-D29AA21E769E}"/>
              </a:ext>
            </a:extLst>
          </p:cNvPr>
          <p:cNvSpPr>
            <a:spLocks noChangeArrowheads="1"/>
          </p:cNvSpPr>
          <p:nvPr/>
        </p:nvSpPr>
        <p:spPr bwMode="auto">
          <a:xfrm>
            <a:off x="6672263" y="3840163"/>
            <a:ext cx="5075237" cy="1323975"/>
          </a:xfrm>
          <a:prstGeom prst="rect">
            <a:avLst/>
          </a:prstGeom>
          <a:noFill/>
          <a:ln w="9525">
            <a:solidFill>
              <a:srgbClr val="A43757"/>
            </a:solidFill>
            <a:miter lim="800000"/>
            <a:headEnd/>
            <a:tailEnd/>
          </a:ln>
          <a:extLst>
            <a:ext uri="{909E8E84-426E-40DD-AFC4-6F175D3DCCD1}">
              <a14:hiddenFill xmlns:a14="http://schemas.microsoft.com/office/drawing/2010/main">
                <a:solidFill>
                  <a:srgbClr val="FFFFFF"/>
                </a:solidFill>
              </a14:hiddenFill>
            </a:ext>
          </a:extLst>
        </p:spPr>
        <p:txBody>
          <a:bodyPr lIns="180000" rIns="1800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lang="pl-PL" altLang="pl-PL" sz="2000" b="1" dirty="0">
                <a:solidFill>
                  <a:srgbClr val="A43757"/>
                </a:solidFill>
                <a:latin typeface="Arial" panose="020B0604020202020204" pitchFamily="34" charset="0"/>
                <a:cs typeface="Arial" panose="020B0604020202020204" pitchFamily="34" charset="0"/>
              </a:rPr>
              <a:t>250 zł </a:t>
            </a:r>
            <a:r>
              <a:rPr lang="pl-PL" altLang="pl-PL" sz="2000" dirty="0">
                <a:solidFill>
                  <a:srgbClr val="6D6E71"/>
                </a:solidFill>
                <a:latin typeface="Arial" panose="020B0604020202020204" pitchFamily="34" charset="0"/>
                <a:cs typeface="Arial" panose="020B0604020202020204" pitchFamily="34" charset="0"/>
              </a:rPr>
              <a:t>na dobę za 1 m3/s za określony w pozwoleniu wodnoprawnym albo w pozwoleniu zintegrowanym maksymalny pobór wody.</a:t>
            </a:r>
          </a:p>
        </p:txBody>
      </p:sp>
      <p:sp>
        <p:nvSpPr>
          <p:cNvPr id="3" name="Strzałka: w dół 2">
            <a:extLst>
              <a:ext uri="{FF2B5EF4-FFF2-40B4-BE49-F238E27FC236}">
                <a16:creationId xmlns="" xmlns:a16="http://schemas.microsoft.com/office/drawing/2014/main" id="{2B9A3C9B-9FB2-441D-A65B-3E44B76CF77D}"/>
              </a:ext>
            </a:extLst>
          </p:cNvPr>
          <p:cNvSpPr/>
          <p:nvPr/>
        </p:nvSpPr>
        <p:spPr>
          <a:xfrm>
            <a:off x="3471863" y="2919413"/>
            <a:ext cx="406400" cy="333375"/>
          </a:xfrm>
          <a:prstGeom prst="downArrow">
            <a:avLst/>
          </a:prstGeom>
          <a:solidFill>
            <a:srgbClr val="A4375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solidFill>
                <a:prstClr val="white"/>
              </a:solidFill>
            </a:endParaRPr>
          </a:p>
        </p:txBody>
      </p:sp>
      <p:sp>
        <p:nvSpPr>
          <p:cNvPr id="10" name="Strzałka: w dół 9">
            <a:extLst>
              <a:ext uri="{FF2B5EF4-FFF2-40B4-BE49-F238E27FC236}">
                <a16:creationId xmlns="" xmlns:a16="http://schemas.microsoft.com/office/drawing/2014/main" id="{9FEC884E-91D8-4550-A0F7-24C388C4656D}"/>
              </a:ext>
            </a:extLst>
          </p:cNvPr>
          <p:cNvSpPr/>
          <p:nvPr/>
        </p:nvSpPr>
        <p:spPr>
          <a:xfrm>
            <a:off x="9007475" y="2898775"/>
            <a:ext cx="406400" cy="333375"/>
          </a:xfrm>
          <a:prstGeom prst="downArrow">
            <a:avLst/>
          </a:prstGeom>
          <a:solidFill>
            <a:srgbClr val="A4375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solidFill>
                <a:prstClr val="white"/>
              </a:solidFill>
            </a:endParaRPr>
          </a:p>
        </p:txBody>
      </p:sp>
      <p:sp>
        <p:nvSpPr>
          <p:cNvPr id="174090" name="Prostokąt 10">
            <a:extLst>
              <a:ext uri="{FF2B5EF4-FFF2-40B4-BE49-F238E27FC236}">
                <a16:creationId xmlns="" xmlns:a16="http://schemas.microsoft.com/office/drawing/2014/main" id="{7E613F1F-EE71-4A63-A886-30D0FAFBE8BF}"/>
              </a:ext>
            </a:extLst>
          </p:cNvPr>
          <p:cNvSpPr>
            <a:spLocks noChangeArrowheads="1"/>
          </p:cNvSpPr>
          <p:nvPr/>
        </p:nvSpPr>
        <p:spPr bwMode="auto">
          <a:xfrm>
            <a:off x="1165225" y="5351463"/>
            <a:ext cx="10582275" cy="369332"/>
          </a:xfrm>
          <a:prstGeom prst="rect">
            <a:avLst/>
          </a:prstGeom>
          <a:solidFill>
            <a:srgbClr val="A43757"/>
          </a:solidFill>
          <a:ln w="9525">
            <a:solidFill>
              <a:srgbClr val="A43757"/>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lang="pl-PL" altLang="pl-PL" b="1" dirty="0">
                <a:solidFill>
                  <a:prstClr val="white"/>
                </a:solidFill>
                <a:latin typeface="Arial" panose="020B0604020202020204" pitchFamily="34" charset="0"/>
                <a:cs typeface="Arial" panose="020B0604020202020204" pitchFamily="34" charset="0"/>
              </a:rPr>
              <a:t>Wyżej wymienione stawki potwierdza rozporządzenie z 22 grudnia 2017 r.</a:t>
            </a:r>
            <a:endParaRPr lang="pl-PL" altLang="pl-PL"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139637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Łącznik prostoliniowy 31"/>
          <p:cNvCxnSpPr/>
          <p:nvPr/>
        </p:nvCxnSpPr>
        <p:spPr>
          <a:xfrm>
            <a:off x="5988050" y="2622937"/>
            <a:ext cx="0" cy="1107236"/>
          </a:xfrm>
          <a:prstGeom prst="line">
            <a:avLst/>
          </a:prstGeom>
          <a:ln w="57150">
            <a:solidFill>
              <a:srgbClr val="A43757"/>
            </a:solidFill>
          </a:ln>
        </p:spPr>
        <p:style>
          <a:lnRef idx="1">
            <a:schemeClr val="accent1"/>
          </a:lnRef>
          <a:fillRef idx="0">
            <a:schemeClr val="accent1"/>
          </a:fillRef>
          <a:effectRef idx="0">
            <a:schemeClr val="accent1"/>
          </a:effectRef>
          <a:fontRef idx="minor">
            <a:schemeClr val="tx1"/>
          </a:fontRef>
        </p:style>
      </p:cxnSp>
      <p:sp>
        <p:nvSpPr>
          <p:cNvPr id="7" name="Prostokąt 12">
            <a:extLst>
              <a:ext uri="{FF2B5EF4-FFF2-40B4-BE49-F238E27FC236}">
                <a16:creationId xmlns="" xmlns:a16="http://schemas.microsoft.com/office/drawing/2014/main" id="{4B2A411C-EDE4-4FCD-937E-C2432038D003}"/>
              </a:ext>
            </a:extLst>
          </p:cNvPr>
          <p:cNvSpPr/>
          <p:nvPr/>
        </p:nvSpPr>
        <p:spPr>
          <a:xfrm>
            <a:off x="-186268" y="3575511"/>
            <a:ext cx="6174317" cy="1188582"/>
          </a:xfrm>
          <a:prstGeom prst="rect">
            <a:avLst/>
          </a:prstGeom>
          <a:solidFill>
            <a:srgbClr val="FFFFFF"/>
          </a:solidFill>
          <a:ln w="12701" cap="flat">
            <a:solidFill>
              <a:srgbClr val="A43757"/>
            </a:solidFill>
            <a:custDash>
              <a:ds d="100000" sp="100000"/>
            </a:custDash>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pl-PL" sz="2400" b="1" kern="0" dirty="0">
                <a:solidFill>
                  <a:srgbClr val="6D6E71"/>
                </a:solidFill>
                <a:latin typeface="Arial"/>
              </a:rPr>
              <a:t>przejściowe stawki opłaty stałej </a:t>
            </a:r>
            <a:endParaRPr lang="pl-PL" sz="2400" kern="0" dirty="0">
              <a:solidFill>
                <a:srgbClr val="6D6E71"/>
              </a:solidFill>
              <a:latin typeface="Arial"/>
            </a:endParaRPr>
          </a:p>
          <a:p>
            <a:pPr algn="ctr">
              <a:defRPr sz="1800" b="0" i="0" u="none" strike="noStrike" kern="0" cap="none" spc="0" baseline="0">
                <a:solidFill>
                  <a:srgbClr val="000000"/>
                </a:solidFill>
                <a:uFillTx/>
              </a:defRPr>
            </a:pPr>
            <a:r>
              <a:rPr lang="pl-PL" sz="2400" kern="0" dirty="0">
                <a:solidFill>
                  <a:srgbClr val="6D6E71"/>
                </a:solidFill>
                <a:latin typeface="Arial"/>
              </a:rPr>
              <a:t>(</a:t>
            </a:r>
            <a:r>
              <a:rPr lang="de-DE" sz="2400" kern="0" dirty="0">
                <a:solidFill>
                  <a:srgbClr val="6D6E71"/>
                </a:solidFill>
                <a:latin typeface="Arial"/>
              </a:rPr>
              <a:t>art.</a:t>
            </a:r>
            <a:r>
              <a:rPr lang="pl-PL" sz="2400" kern="0" dirty="0">
                <a:solidFill>
                  <a:srgbClr val="6D6E71"/>
                </a:solidFill>
                <a:latin typeface="Arial"/>
              </a:rPr>
              <a:t> 561 nPW)</a:t>
            </a:r>
          </a:p>
        </p:txBody>
      </p:sp>
      <p:sp>
        <p:nvSpPr>
          <p:cNvPr id="8" name="Symbol zastępczy tekstu 1">
            <a:extLst>
              <a:ext uri="{FF2B5EF4-FFF2-40B4-BE49-F238E27FC236}">
                <a16:creationId xmlns="" xmlns:a16="http://schemas.microsoft.com/office/drawing/2014/main" id="{82FB9976-893E-4A2B-B8BE-D2D8BDBEC9BB}"/>
              </a:ext>
            </a:extLst>
          </p:cNvPr>
          <p:cNvSpPr txBox="1"/>
          <p:nvPr/>
        </p:nvSpPr>
        <p:spPr>
          <a:xfrm>
            <a:off x="1641924" y="771854"/>
            <a:ext cx="9477545" cy="634995"/>
          </a:xfrm>
          <a:prstGeom prst="rect">
            <a:avLst/>
          </a:prstGeom>
          <a:noFill/>
          <a:ln cap="flat">
            <a:noFill/>
          </a:ln>
        </p:spPr>
        <p:txBody>
          <a:bodyPr vert="horz" wrap="square" lIns="91440" tIns="45720" rIns="91440" bIns="45720" anchor="ctr" anchorCtr="0" compatLnSpc="1">
            <a:noAutofit/>
          </a:bodyPr>
          <a:lstStyle/>
          <a:p>
            <a:pPr fontAlgn="auto" hangingPunct="1">
              <a:spcBef>
                <a:spcPts val="0"/>
              </a:spcBef>
              <a:spcAft>
                <a:spcPts val="0"/>
              </a:spcAft>
              <a:defRPr sz="1800" b="0" i="0" u="none" strike="noStrike" kern="0" cap="none" spc="0" baseline="0">
                <a:solidFill>
                  <a:srgbClr val="000000"/>
                </a:solidFill>
                <a:uFillTx/>
              </a:defRPr>
            </a:pPr>
            <a:r>
              <a:rPr lang="pl-PL" sz="2400" b="1" kern="0" dirty="0">
                <a:solidFill>
                  <a:srgbClr val="6D6E71"/>
                </a:solidFill>
                <a:latin typeface="Arial"/>
              </a:rPr>
              <a:t>STAWKI OPŁATY STAŁEJ ZA POBÓR WÓD</a:t>
            </a:r>
          </a:p>
          <a:p>
            <a:pPr fontAlgn="auto" hangingPunct="1">
              <a:spcBef>
                <a:spcPts val="0"/>
              </a:spcBef>
              <a:spcAft>
                <a:spcPts val="0"/>
              </a:spcAft>
              <a:defRPr sz="1800" b="0" i="0" u="none" strike="noStrike" kern="0" cap="none" spc="0" baseline="0">
                <a:solidFill>
                  <a:srgbClr val="000000"/>
                </a:solidFill>
                <a:uFillTx/>
              </a:defRPr>
            </a:pPr>
            <a:r>
              <a:rPr lang="pl-PL" kern="0" dirty="0">
                <a:solidFill>
                  <a:srgbClr val="6D6E71"/>
                </a:solidFill>
                <a:latin typeface="Arial"/>
              </a:rPr>
              <a:t>UWAGI NA TLE PRZEPISÓW PRZEJŚCIOWYCH</a:t>
            </a:r>
            <a:endParaRPr lang="pl-PL" dirty="0">
              <a:solidFill>
                <a:srgbClr val="6D6E71"/>
              </a:solidFill>
              <a:latin typeface="Arial"/>
            </a:endParaRPr>
          </a:p>
        </p:txBody>
      </p:sp>
      <p:sp>
        <p:nvSpPr>
          <p:cNvPr id="23" name="Prostokąt 52">
            <a:extLst>
              <a:ext uri="{FF2B5EF4-FFF2-40B4-BE49-F238E27FC236}">
                <a16:creationId xmlns="" xmlns:a16="http://schemas.microsoft.com/office/drawing/2014/main" id="{50AA3969-405E-47C4-9E92-561F82C4883C}"/>
              </a:ext>
            </a:extLst>
          </p:cNvPr>
          <p:cNvSpPr/>
          <p:nvPr/>
        </p:nvSpPr>
        <p:spPr>
          <a:xfrm>
            <a:off x="5988050" y="3575511"/>
            <a:ext cx="6203949" cy="1188582"/>
          </a:xfrm>
          <a:prstGeom prst="rect">
            <a:avLst/>
          </a:prstGeom>
          <a:solidFill>
            <a:srgbClr val="6D6E71"/>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pl-PL" sz="2400" b="1" kern="0" dirty="0">
                <a:solidFill>
                  <a:prstClr val="white"/>
                </a:solidFill>
                <a:latin typeface="Arial"/>
              </a:rPr>
              <a:t>docelowe stawki opłaty stałej</a:t>
            </a:r>
            <a:br>
              <a:rPr lang="pl-PL" sz="2400" b="1" kern="0" dirty="0">
                <a:solidFill>
                  <a:prstClr val="white"/>
                </a:solidFill>
                <a:latin typeface="Arial"/>
              </a:rPr>
            </a:br>
            <a:r>
              <a:rPr lang="pl-PL" sz="2400" kern="0" dirty="0">
                <a:solidFill>
                  <a:prstClr val="white"/>
                </a:solidFill>
                <a:latin typeface="Arial"/>
              </a:rPr>
              <a:t>(art. 274 ust. 1 pkt) </a:t>
            </a:r>
            <a:endParaRPr lang="pl-PL" sz="2400" b="1" kern="0" dirty="0">
              <a:solidFill>
                <a:prstClr val="white"/>
              </a:solidFill>
              <a:latin typeface="Arial"/>
            </a:endParaRPr>
          </a:p>
        </p:txBody>
      </p:sp>
      <p:sp>
        <p:nvSpPr>
          <p:cNvPr id="27" name="Prostokąt zaokrąglony 39">
            <a:extLst>
              <a:ext uri="{FF2B5EF4-FFF2-40B4-BE49-F238E27FC236}">
                <a16:creationId xmlns="" xmlns:a16="http://schemas.microsoft.com/office/drawing/2014/main" id="{D0B98982-46B0-4F8E-AFDF-CD8043C96C07}"/>
              </a:ext>
            </a:extLst>
          </p:cNvPr>
          <p:cNvSpPr/>
          <p:nvPr/>
        </p:nvSpPr>
        <p:spPr>
          <a:xfrm>
            <a:off x="3312583" y="2417781"/>
            <a:ext cx="5350931" cy="835125"/>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A43757"/>
          </a:solidFill>
          <a:ln w="6345" cap="flat">
            <a:solidFill>
              <a:srgbClr val="A43757"/>
            </a:solidFill>
            <a:prstDash val="solid"/>
            <a:miter/>
          </a:ln>
        </p:spPr>
        <p:txBody>
          <a:bodyPr vert="horz" wrap="square" lIns="91440" tIns="45720" rIns="72000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3600" b="1" kern="0" dirty="0">
                <a:solidFill>
                  <a:srgbClr val="FFFFFF"/>
                </a:solidFill>
                <a:latin typeface="Arial"/>
              </a:rPr>
              <a:t>1 stycznia 2020 r.</a:t>
            </a:r>
            <a:endParaRPr lang="pl-PL" sz="3600" dirty="0">
              <a:solidFill>
                <a:srgbClr val="FFFFFF"/>
              </a:solidFill>
              <a:latin typeface="Arial"/>
            </a:endParaRPr>
          </a:p>
        </p:txBody>
      </p:sp>
      <p:pic>
        <p:nvPicPr>
          <p:cNvPr id="29" name="Obraz 2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77312" y="2578846"/>
            <a:ext cx="674060" cy="674060"/>
          </a:xfrm>
          <a:prstGeom prst="rect">
            <a:avLst/>
          </a:prstGeom>
        </p:spPr>
      </p:pic>
    </p:spTree>
    <p:extLst>
      <p:ext uri="{BB962C8B-B14F-4D97-AF65-F5344CB8AC3E}">
        <p14:creationId xmlns:p14="http://schemas.microsoft.com/office/powerpoint/2010/main" val="38261089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3" grpId="0" animBg="1"/>
      <p:bldP spid="27"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6">
            <a:extLst>
              <a:ext uri="{FF2B5EF4-FFF2-40B4-BE49-F238E27FC236}">
                <a16:creationId xmlns="" xmlns:a16="http://schemas.microsoft.com/office/drawing/2014/main" id="{6FE96BCC-1AB0-490D-9FDF-4DF87275CF69}"/>
              </a:ext>
            </a:extLst>
          </p:cNvPr>
          <p:cNvSpPr/>
          <p:nvPr/>
        </p:nvSpPr>
        <p:spPr>
          <a:xfrm>
            <a:off x="1541463" y="1671638"/>
            <a:ext cx="9847262" cy="4681537"/>
          </a:xfrm>
          <a:prstGeom prst="rect">
            <a:avLst/>
          </a:prstGeom>
          <a:solidFill>
            <a:srgbClr val="FFFFFF"/>
          </a:solidFill>
          <a:ln w="19046" cap="flat">
            <a:solidFill>
              <a:srgbClr val="A43757"/>
            </a:solidFill>
            <a:prstDash val="solid"/>
            <a:miter/>
          </a:ln>
        </p:spPr>
        <p:txBody>
          <a:bodyPr lIns="215999" rIns="216000" anchor="ctr"/>
          <a:lstStyle/>
          <a:p>
            <a:pPr algn="just" eaLnBrk="1" fontAlgn="auto" hangingPunct="1">
              <a:spcBef>
                <a:spcPts val="0"/>
              </a:spcBef>
              <a:spcAft>
                <a:spcPts val="0"/>
              </a:spcAft>
              <a:defRPr sz="1800" b="0" i="0" u="none" strike="noStrike" kern="0" cap="none" spc="0" baseline="0">
                <a:solidFill>
                  <a:srgbClr val="000000"/>
                </a:solidFill>
                <a:uFillTx/>
              </a:defRPr>
            </a:pPr>
            <a:r>
              <a:rPr lang="pl-PL" sz="2000" b="1" kern="0" dirty="0">
                <a:solidFill>
                  <a:srgbClr val="6D6E71"/>
                </a:solidFill>
                <a:latin typeface="Arial" panose="020B0604020202020204" pitchFamily="34" charset="0"/>
                <a:cs typeface="Arial" panose="020B0604020202020204" pitchFamily="34" charset="0"/>
              </a:rPr>
              <a:t>§ 2. Jednostkowe stawki opłat za usługi wodne za pobór wód podziemnych formie opłaty stałej, wynoszą</a:t>
            </a:r>
          </a:p>
          <a:p>
            <a:pPr marL="457200" indent="-457200" algn="just" eaLnBrk="1" fontAlgn="auto" hangingPunct="1">
              <a:spcBef>
                <a:spcPts val="0"/>
              </a:spcBef>
              <a:spcAft>
                <a:spcPts val="0"/>
              </a:spcAft>
              <a:buFontTx/>
              <a:buAutoNum type="arabicParenR"/>
              <a:defRPr sz="1800" b="0" i="0" u="none" strike="noStrike" kern="0" cap="none" spc="0" baseline="0">
                <a:solidFill>
                  <a:srgbClr val="000000"/>
                </a:solidFill>
                <a:uFillTx/>
              </a:defRPr>
            </a:pPr>
            <a:r>
              <a:rPr lang="pl-PL" sz="2000" b="1" kern="0" dirty="0">
                <a:solidFill>
                  <a:srgbClr val="A43757"/>
                </a:solidFill>
                <a:latin typeface="Arial" panose="020B0604020202020204" pitchFamily="34" charset="0"/>
                <a:cs typeface="Arial" panose="020B0604020202020204" pitchFamily="34" charset="0"/>
              </a:rPr>
              <a:t>100 zł na dobę za 1 m3/s </a:t>
            </a:r>
            <a:r>
              <a:rPr lang="pl-PL" sz="2000" u="sng" kern="0" dirty="0">
                <a:solidFill>
                  <a:srgbClr val="6D6E71"/>
                </a:solidFill>
                <a:latin typeface="Arial" panose="020B0604020202020204" pitchFamily="34" charset="0"/>
                <a:cs typeface="Arial" panose="020B0604020202020204" pitchFamily="34" charset="0"/>
              </a:rPr>
              <a:t>za określony w pozwoleniu wodnoprawnym albo w pozwoleniu zintegrowanym maksymalny pobór wód</a:t>
            </a:r>
            <a:r>
              <a:rPr lang="pl-PL" sz="2000" kern="0" dirty="0">
                <a:solidFill>
                  <a:srgbClr val="6D6E71"/>
                </a:solidFill>
                <a:latin typeface="Arial" panose="020B0604020202020204" pitchFamily="34" charset="0"/>
                <a:cs typeface="Arial" panose="020B0604020202020204" pitchFamily="34" charset="0"/>
              </a:rPr>
              <a:t>, jeżeli pobór wód nie jest większy niż 10% dostępnych zasobów wód podziemnych, </a:t>
            </a:r>
            <a:endParaRPr lang="pl-PL" sz="2000" kern="0" dirty="0">
              <a:solidFill>
                <a:srgbClr val="A43757"/>
              </a:solidFill>
              <a:latin typeface="Arial" panose="020B0604020202020204" pitchFamily="34" charset="0"/>
              <a:cs typeface="Arial" panose="020B0604020202020204" pitchFamily="34" charset="0"/>
            </a:endParaRPr>
          </a:p>
          <a:p>
            <a:pPr marL="457200" indent="-457200" algn="just" eaLnBrk="1" fontAlgn="auto" hangingPunct="1">
              <a:spcBef>
                <a:spcPts val="0"/>
              </a:spcBef>
              <a:spcAft>
                <a:spcPts val="0"/>
              </a:spcAft>
              <a:buFontTx/>
              <a:buAutoNum type="arabicParenR"/>
              <a:defRPr sz="1800" b="0" i="0" u="none" strike="noStrike" kern="0" cap="none" spc="0" baseline="0">
                <a:solidFill>
                  <a:srgbClr val="000000"/>
                </a:solidFill>
                <a:uFillTx/>
              </a:defRPr>
            </a:pPr>
            <a:r>
              <a:rPr lang="pl-PL" sz="2000" b="1" kern="0" dirty="0">
                <a:solidFill>
                  <a:srgbClr val="A43757"/>
                </a:solidFill>
                <a:latin typeface="Arial" panose="020B0604020202020204" pitchFamily="34" charset="0"/>
                <a:cs typeface="Arial" panose="020B0604020202020204" pitchFamily="34" charset="0"/>
              </a:rPr>
              <a:t>200 zł na dobę za 1 m3/s </a:t>
            </a:r>
            <a:r>
              <a:rPr lang="pl-PL" sz="2000" u="sng" kern="0" dirty="0">
                <a:solidFill>
                  <a:srgbClr val="6D6E71"/>
                </a:solidFill>
                <a:latin typeface="Arial" panose="020B0604020202020204" pitchFamily="34" charset="0"/>
                <a:cs typeface="Arial" panose="020B0604020202020204" pitchFamily="34" charset="0"/>
              </a:rPr>
              <a:t>za określony w pozwoleniu wodnoprawnym albo w pozwoleniu zintegrowanym maksymalny pobór wód</a:t>
            </a:r>
            <a:r>
              <a:rPr lang="pl-PL" sz="2000" kern="0" dirty="0">
                <a:solidFill>
                  <a:srgbClr val="6D6E71"/>
                </a:solidFill>
                <a:latin typeface="Arial" panose="020B0604020202020204" pitchFamily="34" charset="0"/>
                <a:cs typeface="Arial" panose="020B0604020202020204" pitchFamily="34" charset="0"/>
              </a:rPr>
              <a:t>, jeżeli pobór wód jest większy niż 10% i nie jest większy niż 30% dostępnych zasobów wód podziemnych;</a:t>
            </a:r>
            <a:endParaRPr lang="pl-PL" sz="2000" kern="0" dirty="0">
              <a:solidFill>
                <a:srgbClr val="A43757"/>
              </a:solidFill>
              <a:latin typeface="Arial" panose="020B0604020202020204" pitchFamily="34" charset="0"/>
              <a:cs typeface="Arial" panose="020B0604020202020204" pitchFamily="34" charset="0"/>
            </a:endParaRPr>
          </a:p>
          <a:p>
            <a:pPr marL="457200" indent="-457200" algn="just" eaLnBrk="1" fontAlgn="auto" hangingPunct="1">
              <a:spcBef>
                <a:spcPts val="0"/>
              </a:spcBef>
              <a:spcAft>
                <a:spcPts val="0"/>
              </a:spcAft>
              <a:buFontTx/>
              <a:buAutoNum type="arabicParenR"/>
              <a:defRPr sz="1800" b="0" i="0" u="none" strike="noStrike" kern="0" cap="none" spc="0" baseline="0">
                <a:solidFill>
                  <a:srgbClr val="000000"/>
                </a:solidFill>
                <a:uFillTx/>
              </a:defRPr>
            </a:pPr>
            <a:r>
              <a:rPr lang="pl-PL" sz="2000" b="1" kern="0" dirty="0">
                <a:solidFill>
                  <a:srgbClr val="A43757"/>
                </a:solidFill>
                <a:latin typeface="Arial" panose="020B0604020202020204" pitchFamily="34" charset="0"/>
                <a:cs typeface="Arial" panose="020B0604020202020204" pitchFamily="34" charset="0"/>
              </a:rPr>
              <a:t>400 zł na dobę za 1 m3/s </a:t>
            </a:r>
            <a:r>
              <a:rPr lang="pl-PL" sz="2000" u="sng" kern="0" dirty="0">
                <a:solidFill>
                  <a:srgbClr val="6D6E71"/>
                </a:solidFill>
                <a:latin typeface="Arial" panose="020B0604020202020204" pitchFamily="34" charset="0"/>
                <a:cs typeface="Arial" panose="020B0604020202020204" pitchFamily="34" charset="0"/>
              </a:rPr>
              <a:t>za określony w pozwoleniu wodnoprawnym albo w pozwoleniu zintegrowanym maksymalny pobór wód</a:t>
            </a:r>
            <a:r>
              <a:rPr lang="pl-PL" sz="2000" kern="0" dirty="0">
                <a:solidFill>
                  <a:srgbClr val="6D6E71"/>
                </a:solidFill>
                <a:latin typeface="Arial" panose="020B0604020202020204" pitchFamily="34" charset="0"/>
                <a:cs typeface="Arial" panose="020B0604020202020204" pitchFamily="34" charset="0"/>
              </a:rPr>
              <a:t>, jeżeli pobór wód jest większy niż 30% dostępnych zasobów wód podziemnych,</a:t>
            </a:r>
          </a:p>
        </p:txBody>
      </p:sp>
      <p:sp>
        <p:nvSpPr>
          <p:cNvPr id="6" name="Symbol zastępczy tekstu 1">
            <a:extLst>
              <a:ext uri="{FF2B5EF4-FFF2-40B4-BE49-F238E27FC236}">
                <a16:creationId xmlns="" xmlns:a16="http://schemas.microsoft.com/office/drawing/2014/main" id="{AEBD3983-51F4-4EB0-85DE-0D4B17FA5306}"/>
              </a:ext>
            </a:extLst>
          </p:cNvPr>
          <p:cNvSpPr txBox="1"/>
          <p:nvPr/>
        </p:nvSpPr>
        <p:spPr>
          <a:xfrm>
            <a:off x="1854200" y="771525"/>
            <a:ext cx="8826500" cy="677863"/>
          </a:xfrm>
          <a:prstGeom prst="rect">
            <a:avLst/>
          </a:prstGeom>
          <a:noFill/>
          <a:ln cap="flat">
            <a:noFill/>
          </a:ln>
        </p:spPr>
        <p:txBody>
          <a:bodyPr anchor="ctr"/>
          <a:lstStyle/>
          <a:p>
            <a:pPr eaLnBrk="1" fontAlgn="auto" hangingPunct="1">
              <a:lnSpc>
                <a:spcPct val="90000"/>
              </a:lnSpc>
              <a:spcBef>
                <a:spcPts val="1000"/>
              </a:spcBef>
              <a:spcAft>
                <a:spcPts val="0"/>
              </a:spcAft>
              <a:defRPr sz="1800" b="0" i="0" u="none" strike="noStrike" kern="0" cap="none" spc="0" baseline="0">
                <a:solidFill>
                  <a:srgbClr val="000000"/>
                </a:solidFill>
                <a:uFillTx/>
              </a:defRPr>
            </a:pPr>
            <a:r>
              <a:rPr lang="pl-PL" sz="2000" kern="0" dirty="0">
                <a:solidFill>
                  <a:srgbClr val="6D6E71"/>
                </a:solidFill>
                <a:latin typeface="Arial" pitchFamily="34"/>
                <a:cs typeface="Arial" pitchFamily="34"/>
              </a:rPr>
              <a:t>GÓRNE STAWKI OPŁATY STAŁEJ ZA POBÓR WÓD </a:t>
            </a:r>
            <a:br>
              <a:rPr lang="pl-PL" sz="2000" kern="0" dirty="0">
                <a:solidFill>
                  <a:srgbClr val="6D6E71"/>
                </a:solidFill>
                <a:latin typeface="Arial" pitchFamily="34"/>
                <a:cs typeface="Arial" pitchFamily="34"/>
              </a:rPr>
            </a:br>
            <a:r>
              <a:rPr lang="pl-PL" sz="1600" b="1" kern="0" dirty="0">
                <a:solidFill>
                  <a:srgbClr val="A43757"/>
                </a:solidFill>
                <a:latin typeface="Arial" pitchFamily="34"/>
                <a:cs typeface="Arial" pitchFamily="34"/>
              </a:rPr>
              <a:t>OD 1 STYCZNIA 2020 R. W ŚWIETLE ROZPORZĄDZENIA </a:t>
            </a:r>
          </a:p>
        </p:txBody>
      </p:sp>
    </p:spTree>
    <p:extLst>
      <p:ext uri="{BB962C8B-B14F-4D97-AF65-F5344CB8AC3E}">
        <p14:creationId xmlns:p14="http://schemas.microsoft.com/office/powerpoint/2010/main" val="26131335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6">
            <a:extLst>
              <a:ext uri="{FF2B5EF4-FFF2-40B4-BE49-F238E27FC236}">
                <a16:creationId xmlns="" xmlns:a16="http://schemas.microsoft.com/office/drawing/2014/main" id="{6FE96BCC-1AB0-490D-9FDF-4DF87275CF69}"/>
              </a:ext>
            </a:extLst>
          </p:cNvPr>
          <p:cNvSpPr/>
          <p:nvPr/>
        </p:nvSpPr>
        <p:spPr>
          <a:xfrm>
            <a:off x="1541463" y="1671638"/>
            <a:ext cx="9847262" cy="4681537"/>
          </a:xfrm>
          <a:prstGeom prst="rect">
            <a:avLst/>
          </a:prstGeom>
          <a:solidFill>
            <a:srgbClr val="FFFFFF"/>
          </a:solidFill>
          <a:ln w="19046" cap="flat">
            <a:solidFill>
              <a:srgbClr val="A43757"/>
            </a:solidFill>
            <a:prstDash val="solid"/>
            <a:miter/>
          </a:ln>
        </p:spPr>
        <p:txBody>
          <a:bodyPr lIns="215999" rIns="216000" anchor="ctr"/>
          <a:lstStyle/>
          <a:p>
            <a:pPr algn="just" eaLnBrk="1" fontAlgn="auto" hangingPunct="1">
              <a:spcBef>
                <a:spcPts val="0"/>
              </a:spcBef>
              <a:spcAft>
                <a:spcPts val="0"/>
              </a:spcAft>
              <a:defRPr sz="1800" b="0" i="0" u="none" strike="noStrike" kern="0" cap="none" spc="0" baseline="0">
                <a:solidFill>
                  <a:srgbClr val="000000"/>
                </a:solidFill>
                <a:uFillTx/>
              </a:defRPr>
            </a:pPr>
            <a:r>
              <a:rPr lang="pl-PL" sz="2000" b="1" kern="0" dirty="0">
                <a:solidFill>
                  <a:srgbClr val="6D6E71"/>
                </a:solidFill>
                <a:latin typeface="Arial" panose="020B0604020202020204" pitchFamily="34" charset="0"/>
                <a:cs typeface="Arial" panose="020B0604020202020204" pitchFamily="34" charset="0"/>
              </a:rPr>
              <a:t>§ 3. Jednostkowe stawki opłat za usługi wodne za pobór wód powierzchniowych w formie opłaty stałej, wynoszą</a:t>
            </a:r>
          </a:p>
          <a:p>
            <a:pPr marL="457200" indent="-457200" algn="just" eaLnBrk="1" fontAlgn="auto" hangingPunct="1">
              <a:spcBef>
                <a:spcPts val="0"/>
              </a:spcBef>
              <a:spcAft>
                <a:spcPts val="0"/>
              </a:spcAft>
              <a:buFontTx/>
              <a:buAutoNum type="arabicParenR"/>
              <a:defRPr sz="1800" b="0" i="0" u="none" strike="noStrike" kern="0" cap="none" spc="0" baseline="0">
                <a:solidFill>
                  <a:srgbClr val="000000"/>
                </a:solidFill>
                <a:uFillTx/>
              </a:defRPr>
            </a:pPr>
            <a:r>
              <a:rPr lang="pl-PL" sz="2000" b="1" kern="0" dirty="0">
                <a:solidFill>
                  <a:srgbClr val="A43757"/>
                </a:solidFill>
                <a:latin typeface="Arial" panose="020B0604020202020204" pitchFamily="34" charset="0"/>
                <a:cs typeface="Arial" panose="020B0604020202020204" pitchFamily="34" charset="0"/>
              </a:rPr>
              <a:t>50 zł </a:t>
            </a:r>
            <a:r>
              <a:rPr lang="pl-PL" sz="2000" kern="0" dirty="0">
                <a:solidFill>
                  <a:srgbClr val="6D6E71"/>
                </a:solidFill>
                <a:latin typeface="Arial" panose="020B0604020202020204" pitchFamily="34" charset="0"/>
                <a:cs typeface="Arial" panose="020B0604020202020204" pitchFamily="34" charset="0"/>
              </a:rPr>
              <a:t>na dobę za 1 m3/s za określony w pozwoleniu wodnoprawnym albo w pozwoleniu zintegrowanym maksymalny pobór wód, jeżeli pobór wód nie jest większy niż 10% SNQ*,</a:t>
            </a:r>
          </a:p>
          <a:p>
            <a:pPr marL="457200" indent="-457200" algn="just" eaLnBrk="1" fontAlgn="auto" hangingPunct="1">
              <a:spcBef>
                <a:spcPts val="0"/>
              </a:spcBef>
              <a:spcAft>
                <a:spcPts val="0"/>
              </a:spcAft>
              <a:buFontTx/>
              <a:buAutoNum type="arabicParenR"/>
              <a:defRPr sz="1800" b="0" i="0" u="none" strike="noStrike" kern="0" cap="none" spc="0" baseline="0">
                <a:solidFill>
                  <a:srgbClr val="000000"/>
                </a:solidFill>
                <a:uFillTx/>
              </a:defRPr>
            </a:pPr>
            <a:r>
              <a:rPr lang="pl-PL" sz="2000" b="1" kern="0" dirty="0">
                <a:solidFill>
                  <a:srgbClr val="A43757"/>
                </a:solidFill>
                <a:latin typeface="Arial" panose="020B0604020202020204" pitchFamily="34" charset="0"/>
                <a:cs typeface="Arial" panose="020B0604020202020204" pitchFamily="34" charset="0"/>
              </a:rPr>
              <a:t>100 zł </a:t>
            </a:r>
            <a:r>
              <a:rPr lang="pl-PL" sz="2000" kern="0" dirty="0">
                <a:solidFill>
                  <a:srgbClr val="6D6E71"/>
                </a:solidFill>
                <a:latin typeface="Arial" panose="020B0604020202020204" pitchFamily="34" charset="0"/>
                <a:cs typeface="Arial" panose="020B0604020202020204" pitchFamily="34" charset="0"/>
              </a:rPr>
              <a:t>na dobę za 1 m3/s za określony w pozwoleniu wodnoprawnym albo w pozwoleniu zintegrowanym maksymalny pobór wód, jeżeli pobór wód jest większy niż 10% SNQ i nie jest większy niż 50% SNQ,</a:t>
            </a:r>
          </a:p>
          <a:p>
            <a:pPr marL="457200" indent="-457200" algn="just" eaLnBrk="1" fontAlgn="auto" hangingPunct="1">
              <a:spcBef>
                <a:spcPts val="0"/>
              </a:spcBef>
              <a:spcAft>
                <a:spcPts val="0"/>
              </a:spcAft>
              <a:buFontTx/>
              <a:buAutoNum type="arabicParenR"/>
              <a:defRPr sz="1800" b="0" i="0" u="none" strike="noStrike" kern="0" cap="none" spc="0" baseline="0">
                <a:solidFill>
                  <a:srgbClr val="000000"/>
                </a:solidFill>
                <a:uFillTx/>
              </a:defRPr>
            </a:pPr>
            <a:r>
              <a:rPr lang="pl-PL" sz="2000" b="1" kern="0" dirty="0">
                <a:solidFill>
                  <a:srgbClr val="A43757"/>
                </a:solidFill>
                <a:latin typeface="Arial" panose="020B0604020202020204" pitchFamily="34" charset="0"/>
                <a:cs typeface="Arial" panose="020B0604020202020204" pitchFamily="34" charset="0"/>
              </a:rPr>
              <a:t>200 zł </a:t>
            </a:r>
            <a:r>
              <a:rPr lang="pl-PL" sz="2000" kern="0" dirty="0">
                <a:solidFill>
                  <a:srgbClr val="6D6E71"/>
                </a:solidFill>
                <a:latin typeface="Arial" panose="020B0604020202020204" pitchFamily="34" charset="0"/>
                <a:cs typeface="Arial" panose="020B0604020202020204" pitchFamily="34" charset="0"/>
              </a:rPr>
              <a:t>na dobę za 1 m3/s za określony w pozwoleniu wodnoprawnym albo w pozwoleniu zintegrowanym maksymalny pobór wód, jeżeli pobór wód jest większy niż 50% SNQ,</a:t>
            </a:r>
          </a:p>
        </p:txBody>
      </p:sp>
      <p:sp>
        <p:nvSpPr>
          <p:cNvPr id="6" name="Symbol zastępczy tekstu 1">
            <a:extLst>
              <a:ext uri="{FF2B5EF4-FFF2-40B4-BE49-F238E27FC236}">
                <a16:creationId xmlns="" xmlns:a16="http://schemas.microsoft.com/office/drawing/2014/main" id="{AEBD3983-51F4-4EB0-85DE-0D4B17FA5306}"/>
              </a:ext>
            </a:extLst>
          </p:cNvPr>
          <p:cNvSpPr txBox="1"/>
          <p:nvPr/>
        </p:nvSpPr>
        <p:spPr>
          <a:xfrm>
            <a:off x="1854200" y="771525"/>
            <a:ext cx="8826500" cy="677863"/>
          </a:xfrm>
          <a:prstGeom prst="rect">
            <a:avLst/>
          </a:prstGeom>
          <a:noFill/>
          <a:ln cap="flat">
            <a:noFill/>
          </a:ln>
        </p:spPr>
        <p:txBody>
          <a:bodyPr anchor="ctr"/>
          <a:lstStyle/>
          <a:p>
            <a:pPr eaLnBrk="1" fontAlgn="auto" hangingPunct="1">
              <a:lnSpc>
                <a:spcPct val="90000"/>
              </a:lnSpc>
              <a:spcBef>
                <a:spcPts val="1000"/>
              </a:spcBef>
              <a:spcAft>
                <a:spcPts val="0"/>
              </a:spcAft>
              <a:defRPr sz="1800" b="0" i="0" u="none" strike="noStrike" kern="0" cap="none" spc="0" baseline="0">
                <a:solidFill>
                  <a:srgbClr val="000000"/>
                </a:solidFill>
                <a:uFillTx/>
              </a:defRPr>
            </a:pPr>
            <a:r>
              <a:rPr lang="pl-PL" sz="2000" kern="0" dirty="0">
                <a:solidFill>
                  <a:srgbClr val="6D6E71"/>
                </a:solidFill>
                <a:latin typeface="Arial" pitchFamily="34"/>
                <a:cs typeface="Arial" pitchFamily="34"/>
              </a:rPr>
              <a:t>GÓRNE STAWKI OPŁATY STAŁEJ ZA POBÓR WÓD </a:t>
            </a:r>
            <a:br>
              <a:rPr lang="pl-PL" sz="2000" kern="0" dirty="0">
                <a:solidFill>
                  <a:srgbClr val="6D6E71"/>
                </a:solidFill>
                <a:latin typeface="Arial" pitchFamily="34"/>
                <a:cs typeface="Arial" pitchFamily="34"/>
              </a:rPr>
            </a:br>
            <a:r>
              <a:rPr lang="pl-PL" sz="1600" b="1" kern="0" dirty="0">
                <a:solidFill>
                  <a:srgbClr val="A43757"/>
                </a:solidFill>
                <a:latin typeface="Arial" pitchFamily="34"/>
                <a:cs typeface="Arial" pitchFamily="34"/>
              </a:rPr>
              <a:t>OD 1 STYCZNIA 2020 R. W ŚWIETLE ROZPORZĄDZENIA </a:t>
            </a:r>
          </a:p>
        </p:txBody>
      </p:sp>
    </p:spTree>
    <p:extLst>
      <p:ext uri="{BB962C8B-B14F-4D97-AF65-F5344CB8AC3E}">
        <p14:creationId xmlns:p14="http://schemas.microsoft.com/office/powerpoint/2010/main" val="37286702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82C79E0C-232D-4E11-9B8D-0944563B9803}"/>
              </a:ext>
            </a:extLst>
          </p:cNvPr>
          <p:cNvSpPr txBox="1"/>
          <p:nvPr/>
        </p:nvSpPr>
        <p:spPr>
          <a:xfrm>
            <a:off x="1641475" y="841375"/>
            <a:ext cx="8826500" cy="635000"/>
          </a:xfrm>
          <a:prstGeom prst="rect">
            <a:avLst/>
          </a:prstGeom>
          <a:noFill/>
          <a:ln cap="flat">
            <a:noFill/>
          </a:ln>
        </p:spPr>
        <p:txBody>
          <a:bodyPr/>
          <a:lstStyle/>
          <a:p>
            <a:pPr eaLnBrk="1" fontAlgn="auto" hangingPunct="1">
              <a:lnSpc>
                <a:spcPct val="90000"/>
              </a:lnSpc>
              <a:spcBef>
                <a:spcPts val="1000"/>
              </a:spcBef>
              <a:spcAft>
                <a:spcPts val="0"/>
              </a:spcAft>
              <a:defRPr sz="1800" b="0" i="0" u="none" strike="noStrike" kern="0" cap="none" spc="0" baseline="0">
                <a:solidFill>
                  <a:srgbClr val="000000"/>
                </a:solidFill>
                <a:uFillTx/>
              </a:defRPr>
            </a:pPr>
            <a:endParaRPr lang="pl-PL" sz="2400" kern="0" dirty="0">
              <a:solidFill>
                <a:srgbClr val="6D6E71"/>
              </a:solidFill>
              <a:latin typeface="Arial"/>
            </a:endParaRPr>
          </a:p>
        </p:txBody>
      </p:sp>
      <p:sp>
        <p:nvSpPr>
          <p:cNvPr id="181251" name="Prostokąt 7">
            <a:extLst>
              <a:ext uri="{FF2B5EF4-FFF2-40B4-BE49-F238E27FC236}">
                <a16:creationId xmlns="" xmlns:a16="http://schemas.microsoft.com/office/drawing/2014/main" id="{11A0C626-6E60-4E77-825B-6E1EE6FA4839}"/>
              </a:ext>
            </a:extLst>
          </p:cNvPr>
          <p:cNvSpPr>
            <a:spLocks noChangeArrowheads="1"/>
          </p:cNvSpPr>
          <p:nvPr/>
        </p:nvSpPr>
        <p:spPr bwMode="auto">
          <a:xfrm>
            <a:off x="1962150" y="1700213"/>
            <a:ext cx="9140825"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pl-PL" altLang="pl-PL" sz="13800" b="1" dirty="0">
                <a:solidFill>
                  <a:srgbClr val="6D6E71"/>
                </a:solidFill>
                <a:latin typeface="Arial" panose="020B0604020202020204" pitchFamily="34" charset="0"/>
              </a:rPr>
              <a:t>Jak…</a:t>
            </a:r>
          </a:p>
          <a:p>
            <a:pPr eaLnBrk="1" hangingPunct="1">
              <a:defRPr/>
            </a:pPr>
            <a:r>
              <a:rPr lang="pl-PL" altLang="pl-PL" sz="4800" dirty="0">
                <a:solidFill>
                  <a:srgbClr val="6D6E71"/>
                </a:solidFill>
                <a:latin typeface="Arial" panose="020B0604020202020204" pitchFamily="34" charset="0"/>
              </a:rPr>
              <a:t>w praktyce obliczyć wysokość opłaty stałej za usługę wodną</a:t>
            </a:r>
            <a:endParaRPr lang="pl-PL" altLang="pl-PL" sz="4800" b="1" dirty="0">
              <a:solidFill>
                <a:srgbClr val="A43757"/>
              </a:solidFill>
              <a:latin typeface="Arial" panose="020B0604020202020204" pitchFamily="34" charset="0"/>
            </a:endParaRPr>
          </a:p>
        </p:txBody>
      </p:sp>
      <p:sp>
        <p:nvSpPr>
          <p:cNvPr id="5" name="Prostokąt 4">
            <a:extLst>
              <a:ext uri="{FF2B5EF4-FFF2-40B4-BE49-F238E27FC236}">
                <a16:creationId xmlns="" xmlns:a16="http://schemas.microsoft.com/office/drawing/2014/main" id="{BE3F4678-7513-4B1B-B657-593EDE29BFD1}"/>
              </a:ext>
            </a:extLst>
          </p:cNvPr>
          <p:cNvSpPr/>
          <p:nvPr/>
        </p:nvSpPr>
        <p:spPr>
          <a:xfrm>
            <a:off x="9572625" y="1577975"/>
            <a:ext cx="2432050" cy="4508500"/>
          </a:xfrm>
          <a:prstGeom prst="rect">
            <a:avLst/>
          </a:prstGeom>
        </p:spPr>
        <p:txBody>
          <a:bodyPr wrap="none">
            <a:spAutoFit/>
          </a:bodyPr>
          <a:lstStyle/>
          <a:p>
            <a:pPr eaLnBrk="1" fontAlgn="auto" hangingPunct="1">
              <a:spcBef>
                <a:spcPts val="0"/>
              </a:spcBef>
              <a:spcAft>
                <a:spcPts val="0"/>
              </a:spcAft>
              <a:defRPr sz="1800" b="0" i="0" u="none" strike="noStrike" kern="0" cap="none" spc="0" baseline="0">
                <a:solidFill>
                  <a:srgbClr val="000000"/>
                </a:solidFill>
                <a:uFillTx/>
              </a:defRPr>
            </a:pPr>
            <a:r>
              <a:rPr lang="pl-PL" sz="28700" b="1" kern="0" dirty="0">
                <a:solidFill>
                  <a:srgbClr val="A43757"/>
                </a:solidFill>
                <a:latin typeface="Arial"/>
              </a:rPr>
              <a:t>?</a:t>
            </a:r>
          </a:p>
        </p:txBody>
      </p:sp>
    </p:spTree>
    <p:extLst>
      <p:ext uri="{BB962C8B-B14F-4D97-AF65-F5344CB8AC3E}">
        <p14:creationId xmlns:p14="http://schemas.microsoft.com/office/powerpoint/2010/main" val="327032487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Prostokąt 3">
            <a:extLst>
              <a:ext uri="{FF2B5EF4-FFF2-40B4-BE49-F238E27FC236}">
                <a16:creationId xmlns="" xmlns:a16="http://schemas.microsoft.com/office/drawing/2014/main" id="{66E818E5-229A-4515-BE49-3078EEED0DFF}"/>
              </a:ext>
            </a:extLst>
          </p:cNvPr>
          <p:cNvSpPr>
            <a:spLocks noChangeArrowheads="1"/>
          </p:cNvSpPr>
          <p:nvPr/>
        </p:nvSpPr>
        <p:spPr bwMode="auto">
          <a:xfrm>
            <a:off x="1341438" y="730250"/>
            <a:ext cx="12450762"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238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50000"/>
              </a:lnSpc>
              <a:spcBef>
                <a:spcPts val="600"/>
              </a:spcBef>
              <a:defRPr/>
            </a:pPr>
            <a:r>
              <a:rPr lang="pl-PL" altLang="pl-PL" sz="2000" dirty="0">
                <a:solidFill>
                  <a:srgbClr val="6D6E71"/>
                </a:solidFill>
                <a:latin typeface="Arial" panose="020B0604020202020204" pitchFamily="34" charset="0"/>
                <a:ea typeface="Times New Roman" panose="02020603050405020304" pitchFamily="18" charset="0"/>
                <a:cs typeface="Arial" panose="020B0604020202020204" pitchFamily="34" charset="0"/>
              </a:rPr>
              <a:t>PRZYKŁAD: OBLICZENIE OPŁATY STAŁEJ ZA POBÓR WÓD PODZIEMNYCH  </a:t>
            </a:r>
          </a:p>
        </p:txBody>
      </p:sp>
      <p:sp>
        <p:nvSpPr>
          <p:cNvPr id="182275" name="Prostokąt 1">
            <a:extLst>
              <a:ext uri="{FF2B5EF4-FFF2-40B4-BE49-F238E27FC236}">
                <a16:creationId xmlns="" xmlns:a16="http://schemas.microsoft.com/office/drawing/2014/main" id="{8B2A7C22-FEEF-43C6-94FA-5A648EBC40E8}"/>
              </a:ext>
            </a:extLst>
          </p:cNvPr>
          <p:cNvSpPr>
            <a:spLocks noChangeArrowheads="1"/>
          </p:cNvSpPr>
          <p:nvPr/>
        </p:nvSpPr>
        <p:spPr bwMode="auto">
          <a:xfrm>
            <a:off x="730250" y="6064250"/>
            <a:ext cx="11461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pl-PL" altLang="pl-PL" sz="1200" i="1" dirty="0">
                <a:solidFill>
                  <a:prstClr val="black"/>
                </a:solidFill>
                <a:latin typeface="Arial" panose="020B0604020202020204" pitchFamily="34" charset="0"/>
              </a:rPr>
              <a:t>Dla przykładowego pozwolenia wodnoprawnego na pobór wód podziemnych oraz  wprowadzanie oczyszczonych wód popłuczynach do ziemi wydanego dla małej gminy (ok. 11 tys. mieszkańców). </a:t>
            </a:r>
            <a:r>
              <a:rPr lang="pl-PL" altLang="pl-PL" sz="1200" b="1" i="1" dirty="0">
                <a:solidFill>
                  <a:prstClr val="black"/>
                </a:solidFill>
                <a:latin typeface="Arial" panose="020B0604020202020204" pitchFamily="34" charset="0"/>
              </a:rPr>
              <a:t>Przykład opracowany przez IGWP </a:t>
            </a:r>
          </a:p>
        </p:txBody>
      </p:sp>
      <p:sp>
        <p:nvSpPr>
          <p:cNvPr id="182276" name="Prostokąt 6">
            <a:extLst>
              <a:ext uri="{FF2B5EF4-FFF2-40B4-BE49-F238E27FC236}">
                <a16:creationId xmlns="" xmlns:a16="http://schemas.microsoft.com/office/drawing/2014/main" id="{DAFBD1D6-0240-40B6-B5CD-BBDEEF70C1C7}"/>
              </a:ext>
            </a:extLst>
          </p:cNvPr>
          <p:cNvSpPr>
            <a:spLocks noChangeArrowheads="1"/>
          </p:cNvSpPr>
          <p:nvPr/>
        </p:nvSpPr>
        <p:spPr bwMode="auto">
          <a:xfrm>
            <a:off x="1131888" y="1660525"/>
            <a:ext cx="11403012"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pl-PL" altLang="pl-PL" b="1" dirty="0">
                <a:solidFill>
                  <a:srgbClr val="6D6E71"/>
                </a:solidFill>
                <a:latin typeface="Arial" panose="020B0604020202020204" pitchFamily="34" charset="0"/>
              </a:rPr>
              <a:t>1. Możliwe warianty obliczania wysokości opłaty stałej za pobór wód podziemnych:</a:t>
            </a:r>
          </a:p>
          <a:p>
            <a:pPr eaLnBrk="1" hangingPunct="1">
              <a:defRPr/>
            </a:pPr>
            <a:endParaRPr lang="pl-PL" altLang="pl-PL" dirty="0">
              <a:solidFill>
                <a:srgbClr val="6D6E71"/>
              </a:solidFill>
              <a:latin typeface="Arial" panose="020B0604020202020204" pitchFamily="34" charset="0"/>
            </a:endParaRPr>
          </a:p>
          <a:p>
            <a:pPr eaLnBrk="1" hangingPunct="1">
              <a:defRPr/>
            </a:pPr>
            <a:r>
              <a:rPr lang="pl-PL" altLang="pl-PL" b="1" dirty="0">
                <a:solidFill>
                  <a:srgbClr val="6D6E71"/>
                </a:solidFill>
                <a:latin typeface="Arial" panose="020B0604020202020204" pitchFamily="34" charset="0"/>
              </a:rPr>
              <a:t>a) Maksymalny godzinowy pobór wody:</a:t>
            </a:r>
          </a:p>
          <a:p>
            <a:pPr eaLnBrk="1" hangingPunct="1">
              <a:defRPr/>
            </a:pPr>
            <a:r>
              <a:rPr lang="pl-PL" altLang="pl-PL" dirty="0">
                <a:solidFill>
                  <a:srgbClr val="6D6E71"/>
                </a:solidFill>
                <a:latin typeface="Arial" panose="020B0604020202020204" pitchFamily="34" charset="0"/>
              </a:rPr>
              <a:t>Q max h = 30,0 m3/h = 0,0083 m3/s</a:t>
            </a:r>
          </a:p>
          <a:p>
            <a:pPr eaLnBrk="1" hangingPunct="1">
              <a:defRPr/>
            </a:pPr>
            <a:r>
              <a:rPr lang="pl-PL" altLang="pl-PL" dirty="0">
                <a:solidFill>
                  <a:srgbClr val="6D6E71"/>
                </a:solidFill>
                <a:latin typeface="Arial" panose="020B0604020202020204" pitchFamily="34" charset="0"/>
              </a:rPr>
              <a:t>Wysokość opłaty stałej: 0,0083 x 500 x 365 = </a:t>
            </a:r>
            <a:r>
              <a:rPr lang="pl-PL" altLang="pl-PL" b="1" dirty="0">
                <a:solidFill>
                  <a:srgbClr val="A43757"/>
                </a:solidFill>
                <a:latin typeface="Arial" panose="020B0604020202020204" pitchFamily="34" charset="0"/>
              </a:rPr>
              <a:t>1 514,75 zł</a:t>
            </a:r>
          </a:p>
          <a:p>
            <a:pPr eaLnBrk="1" hangingPunct="1">
              <a:defRPr/>
            </a:pPr>
            <a:r>
              <a:rPr lang="pl-PL" altLang="pl-PL" dirty="0">
                <a:solidFill>
                  <a:srgbClr val="6D6E71"/>
                </a:solidFill>
                <a:latin typeface="Arial" panose="020B0604020202020204" pitchFamily="34" charset="0"/>
              </a:rPr>
              <a:t/>
            </a:r>
            <a:br>
              <a:rPr lang="pl-PL" altLang="pl-PL" dirty="0">
                <a:solidFill>
                  <a:srgbClr val="6D6E71"/>
                </a:solidFill>
                <a:latin typeface="Arial" panose="020B0604020202020204" pitchFamily="34" charset="0"/>
              </a:rPr>
            </a:br>
            <a:r>
              <a:rPr lang="pl-PL" altLang="pl-PL" dirty="0">
                <a:solidFill>
                  <a:srgbClr val="6D6E71"/>
                </a:solidFill>
                <a:latin typeface="Arial" panose="020B0604020202020204" pitchFamily="34" charset="0"/>
              </a:rPr>
              <a:t>b) </a:t>
            </a:r>
            <a:r>
              <a:rPr lang="pl-PL" altLang="pl-PL" b="1" dirty="0">
                <a:solidFill>
                  <a:srgbClr val="6D6E71"/>
                </a:solidFill>
                <a:latin typeface="Arial" panose="020B0604020202020204" pitchFamily="34" charset="0"/>
              </a:rPr>
              <a:t>Maksymalny dzienny pobór wody:</a:t>
            </a:r>
          </a:p>
          <a:p>
            <a:pPr eaLnBrk="1" hangingPunct="1">
              <a:defRPr/>
            </a:pPr>
            <a:r>
              <a:rPr lang="pl-PL" altLang="pl-PL" dirty="0">
                <a:solidFill>
                  <a:srgbClr val="6D6E71"/>
                </a:solidFill>
                <a:latin typeface="Arial" panose="020B0604020202020204" pitchFamily="34" charset="0"/>
              </a:rPr>
              <a:t>Q max d = 432,0 m3/d = 0,005 m3/s</a:t>
            </a:r>
          </a:p>
          <a:p>
            <a:pPr eaLnBrk="1" hangingPunct="1">
              <a:defRPr/>
            </a:pPr>
            <a:r>
              <a:rPr lang="pl-PL" altLang="pl-PL" dirty="0">
                <a:solidFill>
                  <a:srgbClr val="6D6E71"/>
                </a:solidFill>
                <a:latin typeface="Arial" panose="020B0604020202020204" pitchFamily="34" charset="0"/>
              </a:rPr>
              <a:t>Wysokość opłaty stałej: 0,005 x 500 x 365 = </a:t>
            </a:r>
            <a:r>
              <a:rPr lang="pl-PL" altLang="pl-PL" b="1" dirty="0">
                <a:solidFill>
                  <a:srgbClr val="A43757"/>
                </a:solidFill>
                <a:latin typeface="Arial" panose="020B0604020202020204" pitchFamily="34" charset="0"/>
              </a:rPr>
              <a:t>912,50 zł</a:t>
            </a:r>
          </a:p>
          <a:p>
            <a:pPr eaLnBrk="1" hangingPunct="1">
              <a:defRPr/>
            </a:pPr>
            <a:r>
              <a:rPr lang="pl-PL" altLang="pl-PL" dirty="0">
                <a:solidFill>
                  <a:srgbClr val="6D6E71"/>
                </a:solidFill>
                <a:latin typeface="Arial" panose="020B0604020202020204" pitchFamily="34" charset="0"/>
              </a:rPr>
              <a:t/>
            </a:r>
            <a:br>
              <a:rPr lang="pl-PL" altLang="pl-PL" dirty="0">
                <a:solidFill>
                  <a:srgbClr val="6D6E71"/>
                </a:solidFill>
                <a:latin typeface="Arial" panose="020B0604020202020204" pitchFamily="34" charset="0"/>
              </a:rPr>
            </a:br>
            <a:r>
              <a:rPr lang="pl-PL" altLang="pl-PL" b="1" dirty="0">
                <a:solidFill>
                  <a:srgbClr val="6D6E71"/>
                </a:solidFill>
                <a:latin typeface="Arial" panose="020B0604020202020204" pitchFamily="34" charset="0"/>
              </a:rPr>
              <a:t>c) Maksymalny roczny pobór wody:</a:t>
            </a:r>
          </a:p>
          <a:p>
            <a:pPr eaLnBrk="1" hangingPunct="1">
              <a:defRPr/>
            </a:pPr>
            <a:r>
              <a:rPr lang="pl-PL" altLang="pl-PL" dirty="0">
                <a:solidFill>
                  <a:srgbClr val="6D6E71"/>
                </a:solidFill>
                <a:latin typeface="Arial" panose="020B0604020202020204" pitchFamily="34" charset="0"/>
              </a:rPr>
              <a:t>Q max rok = 127020,0 m3/rok = 0,004 m3/s</a:t>
            </a:r>
          </a:p>
          <a:p>
            <a:pPr eaLnBrk="1" hangingPunct="1">
              <a:defRPr/>
            </a:pPr>
            <a:r>
              <a:rPr lang="pl-PL" altLang="pl-PL" dirty="0">
                <a:solidFill>
                  <a:srgbClr val="6D6E71"/>
                </a:solidFill>
                <a:latin typeface="Arial" panose="020B0604020202020204" pitchFamily="34" charset="0"/>
              </a:rPr>
              <a:t>Wysokość opłaty stałej: 0,004 x 500 x 365 = </a:t>
            </a:r>
            <a:r>
              <a:rPr lang="pl-PL" altLang="pl-PL" b="1" dirty="0">
                <a:solidFill>
                  <a:srgbClr val="A43757"/>
                </a:solidFill>
                <a:latin typeface="Arial" panose="020B0604020202020204" pitchFamily="34" charset="0"/>
              </a:rPr>
              <a:t>730 zł</a:t>
            </a:r>
          </a:p>
        </p:txBody>
      </p:sp>
    </p:spTree>
    <p:extLst>
      <p:ext uri="{BB962C8B-B14F-4D97-AF65-F5344CB8AC3E}">
        <p14:creationId xmlns:p14="http://schemas.microsoft.com/office/powerpoint/2010/main" val="535706912"/>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rostokąt 9">
            <a:extLst>
              <a:ext uri="{FF2B5EF4-FFF2-40B4-BE49-F238E27FC236}">
                <a16:creationId xmlns="" xmlns:a16="http://schemas.microsoft.com/office/drawing/2014/main" id="{E007320B-B44A-447B-9380-5FF500BC1192}"/>
              </a:ext>
            </a:extLst>
          </p:cNvPr>
          <p:cNvSpPr/>
          <p:nvPr/>
        </p:nvSpPr>
        <p:spPr>
          <a:xfrm>
            <a:off x="-169864" y="308770"/>
            <a:ext cx="2779713" cy="1206500"/>
          </a:xfrm>
          <a:prstGeom prst="rect">
            <a:avLst/>
          </a:prstGeom>
          <a:solidFill>
            <a:schemeClr val="bg1"/>
          </a:solidFill>
          <a:ln w="12701" cap="flat">
            <a:noFill/>
            <a:prstDash val="solid"/>
            <a:miter/>
          </a:ln>
        </p:spPr>
        <p:txBody>
          <a:bodyPr lIns="360000" rIns="360000" bIns="72000" anchor="ctr" anchorCtr="1"/>
          <a:lstStyle/>
          <a:p>
            <a:pPr algn="just" eaLnBrk="1" fontAlgn="auto" hangingPunct="1">
              <a:lnSpc>
                <a:spcPts val="1900"/>
              </a:lnSpc>
              <a:spcBef>
                <a:spcPts val="0"/>
              </a:spcBef>
              <a:spcAft>
                <a:spcPts val="0"/>
              </a:spcAft>
              <a:buSzPct val="100000"/>
              <a:defRPr sz="1800" b="0" i="0" u="none" strike="noStrike" kern="0" cap="none" spc="0" baseline="0">
                <a:solidFill>
                  <a:srgbClr val="000000"/>
                </a:solidFill>
                <a:uFillTx/>
              </a:defRPr>
            </a:pPr>
            <a:endParaRPr lang="pl-PL" sz="1500" kern="0" dirty="0">
              <a:solidFill>
                <a:prstClr val="black">
                  <a:lumMod val="65000"/>
                  <a:lumOff val="35000"/>
                </a:prstClr>
              </a:solidFill>
              <a:latin typeface="Arial" pitchFamily="34"/>
              <a:cs typeface="Arial" pitchFamily="34"/>
            </a:endParaRPr>
          </a:p>
        </p:txBody>
      </p:sp>
      <p:sp>
        <p:nvSpPr>
          <p:cNvPr id="2" name="Tytuł 1">
            <a:extLst>
              <a:ext uri="{FF2B5EF4-FFF2-40B4-BE49-F238E27FC236}">
                <a16:creationId xmlns="" xmlns:a16="http://schemas.microsoft.com/office/drawing/2014/main" id="{4CE5E830-88C0-4708-B6F7-71ECA60485AE}"/>
              </a:ext>
            </a:extLst>
          </p:cNvPr>
          <p:cNvSpPr>
            <a:spLocks noGrp="1"/>
          </p:cNvSpPr>
          <p:nvPr>
            <p:ph type="title"/>
          </p:nvPr>
        </p:nvSpPr>
        <p:spPr>
          <a:xfrm>
            <a:off x="196627" y="-1742598"/>
            <a:ext cx="4208656" cy="3034857"/>
          </a:xfrm>
        </p:spPr>
        <p:txBody>
          <a:bodyPr vert="horz" wrap="square" lIns="60960" tIns="30480" rIns="60960" bIns="30480" rtlCol="0" anchor="b">
            <a:normAutofit/>
          </a:bodyPr>
          <a:lstStyle/>
          <a:p>
            <a:pPr algn="r" defTabSz="609630"/>
            <a:r>
              <a:rPr lang="pl-PL" sz="4400" dirty="0">
                <a:solidFill>
                  <a:srgbClr val="FFFFFF"/>
                </a:solidFill>
                <a:latin typeface="Arial" panose="020B0604020202020204" pitchFamily="34" charset="0"/>
                <a:ea typeface="+mj-ea"/>
                <a:cs typeface="Arial" panose="020B0604020202020204" pitchFamily="34" charset="0"/>
              </a:rPr>
              <a:t>Art. 57 § 7 KPA</a:t>
            </a:r>
            <a:endParaRPr lang="en-US" sz="4400" dirty="0">
              <a:solidFill>
                <a:srgbClr val="FFFFFF"/>
              </a:solidFill>
              <a:latin typeface="Arial" panose="020B0604020202020204" pitchFamily="34" charset="0"/>
              <a:ea typeface="+mj-ea"/>
              <a:cs typeface="Arial" panose="020B0604020202020204" pitchFamily="34" charset="0"/>
            </a:endParaRPr>
          </a:p>
        </p:txBody>
      </p:sp>
      <p:sp>
        <p:nvSpPr>
          <p:cNvPr id="12" name="pole tekstowe 8">
            <a:extLst>
              <a:ext uri="{FF2B5EF4-FFF2-40B4-BE49-F238E27FC236}">
                <a16:creationId xmlns="" xmlns:a16="http://schemas.microsoft.com/office/drawing/2014/main" id="{6E2A021F-FE4A-48B9-808A-6ABEC79714C7}"/>
              </a:ext>
            </a:extLst>
          </p:cNvPr>
          <p:cNvSpPr txBox="1"/>
          <p:nvPr/>
        </p:nvSpPr>
        <p:spPr>
          <a:xfrm>
            <a:off x="2609849" y="-391279"/>
            <a:ext cx="1473198" cy="7540526"/>
          </a:xfrm>
          <a:prstGeom prst="rect">
            <a:avLst/>
          </a:prstGeom>
          <a:noFill/>
          <a:ln cap="flat">
            <a:noFill/>
          </a:ln>
        </p:spPr>
        <p:txBody>
          <a:bodyPr vert="horz" wrap="square" lIns="91440" tIns="45720" rIns="91440" bIns="45720" anchor="t" anchorCtr="0" compatLnSpc="1">
            <a:spAutoFit/>
          </a:bodyPr>
          <a:lstStyle/>
          <a:p>
            <a:pPr fontAlgn="auto" hangingPunct="1">
              <a:spcBef>
                <a:spcPts val="0"/>
              </a:spcBef>
              <a:spcAft>
                <a:spcPts val="0"/>
              </a:spcAft>
              <a:defRPr sz="1800" b="0" i="0" u="none" strike="noStrike" kern="0" cap="none" spc="0" baseline="0">
                <a:solidFill>
                  <a:srgbClr val="000000"/>
                </a:solidFill>
                <a:uFillTx/>
              </a:defRPr>
            </a:pPr>
            <a:r>
              <a:rPr lang="pl-PL" sz="48400" b="1" kern="0" dirty="0">
                <a:solidFill>
                  <a:srgbClr val="A43757"/>
                </a:solidFill>
                <a:latin typeface="Arial"/>
              </a:rPr>
              <a:t>!</a:t>
            </a:r>
            <a:endParaRPr lang="pl-PL" sz="48400" b="1" dirty="0">
              <a:solidFill>
                <a:srgbClr val="A43757"/>
              </a:solidFill>
              <a:latin typeface="Arial"/>
            </a:endParaRPr>
          </a:p>
        </p:txBody>
      </p:sp>
      <p:sp>
        <p:nvSpPr>
          <p:cNvPr id="16" name="Prostokąt 7">
            <a:extLst>
              <a:ext uri="{FF2B5EF4-FFF2-40B4-BE49-F238E27FC236}">
                <a16:creationId xmlns="" xmlns:a16="http://schemas.microsoft.com/office/drawing/2014/main" id="{71F7710D-363A-4B4B-B385-286EFC14F5FE}"/>
              </a:ext>
            </a:extLst>
          </p:cNvPr>
          <p:cNvSpPr/>
          <p:nvPr/>
        </p:nvSpPr>
        <p:spPr>
          <a:xfrm>
            <a:off x="431480" y="570717"/>
            <a:ext cx="6152172" cy="5716566"/>
          </a:xfrm>
          <a:prstGeom prst="rect">
            <a:avLst/>
          </a:prstGeom>
          <a:solidFill>
            <a:srgbClr val="FFFFFF">
              <a:alpha val="76078"/>
            </a:srgbClr>
          </a:solidFill>
          <a:ln cap="flat">
            <a:solidFill>
              <a:srgbClr val="A43757"/>
            </a:solidFill>
            <a:prstDash val="solid"/>
          </a:ln>
        </p:spPr>
        <p:txBody>
          <a:bodyPr vert="horz" wrap="square" lIns="91440" tIns="45720" rIns="91440" bIns="45720" anchor="ctr" anchorCtr="0"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4000" kern="0" dirty="0">
                <a:solidFill>
                  <a:srgbClr val="6D6E71"/>
                </a:solidFill>
                <a:latin typeface="Arial"/>
              </a:rPr>
              <a:t>Na tym tle powstaje pytanie o to, który z trzech przedstawionych wariantów obliczania opłaty stałej jest zgodny ze sposobem określonym w art. 271 ust. 2 Prawa wodnego.</a:t>
            </a:r>
          </a:p>
        </p:txBody>
      </p:sp>
      <p:pic>
        <p:nvPicPr>
          <p:cNvPr id="4" name="Obraz 3" descr="Obraz zawierający ściana, osoba, kobieta, odzież&#10;&#10;Opis wygenerowany przy bardzo wysokim poziomie pewności">
            <a:extLst>
              <a:ext uri="{FF2B5EF4-FFF2-40B4-BE49-F238E27FC236}">
                <a16:creationId xmlns="" xmlns:a16="http://schemas.microsoft.com/office/drawing/2014/main" id="{8055440B-F404-4148-89E2-AA09EF99B7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1702" y="0"/>
            <a:ext cx="10327341" cy="6858000"/>
          </a:xfrm>
          <a:prstGeom prst="rect">
            <a:avLst/>
          </a:prstGeom>
        </p:spPr>
      </p:pic>
    </p:spTree>
    <p:extLst>
      <p:ext uri="{BB962C8B-B14F-4D97-AF65-F5344CB8AC3E}">
        <p14:creationId xmlns:p14="http://schemas.microsoft.com/office/powerpoint/2010/main" val="3584846247"/>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9">
            <a:extLst>
              <a:ext uri="{FF2B5EF4-FFF2-40B4-BE49-F238E27FC236}">
                <a16:creationId xmlns:a16="http://schemas.microsoft.com/office/drawing/2014/main" xmlns="" id="{D89B78BE-451F-4968-B942-893CE3D55F2D}"/>
              </a:ext>
            </a:extLst>
          </p:cNvPr>
          <p:cNvSpPr/>
          <p:nvPr/>
        </p:nvSpPr>
        <p:spPr>
          <a:xfrm>
            <a:off x="5390818" y="2478088"/>
            <a:ext cx="6496402" cy="3641901"/>
          </a:xfrm>
          <a:prstGeom prst="rect">
            <a:avLst/>
          </a:prstGeom>
          <a:solidFill>
            <a:schemeClr val="bg1"/>
          </a:solidFill>
          <a:ln w="19046" cap="flat">
            <a:solidFill>
              <a:srgbClr val="A43757"/>
            </a:solidFill>
            <a:prstDash val="solid"/>
            <a:miter/>
          </a:ln>
        </p:spPr>
        <p:txBody>
          <a:bodyPr vert="horz" wrap="square" lIns="91440" tIns="45720" rIns="91440" bIns="45720" anchor="ctr" anchorCtr="1" compatLnSpc="1">
            <a:noAutofit/>
          </a:bodyPr>
          <a:lstStyle/>
          <a:p>
            <a:pPr algn="just" fontAlgn="auto" hangingPunct="1">
              <a:spcBef>
                <a:spcPts val="0"/>
              </a:spcBef>
              <a:spcAft>
                <a:spcPts val="0"/>
              </a:spcAft>
              <a:defRPr sz="1800" b="0" i="0" u="none" strike="noStrike" kern="0" cap="none" spc="0" baseline="0">
                <a:solidFill>
                  <a:srgbClr val="000000"/>
                </a:solidFill>
                <a:uFillTx/>
              </a:defRPr>
            </a:pPr>
            <a:r>
              <a:rPr lang="pl-PL" sz="2000" b="1" kern="0" dirty="0">
                <a:solidFill>
                  <a:srgbClr val="6D6E71"/>
                </a:solidFill>
                <a:latin typeface="Arial"/>
              </a:rPr>
              <a:t>Opłatę za usługi wodne uiszcza się także za</a:t>
            </a:r>
            <a:r>
              <a:rPr lang="pl-PL" sz="2000" kern="0" dirty="0">
                <a:solidFill>
                  <a:srgbClr val="6D6E71"/>
                </a:solidFill>
                <a:latin typeface="Arial"/>
              </a:rPr>
              <a:t>:</a:t>
            </a:r>
          </a:p>
          <a:p>
            <a:pPr algn="just" fontAlgn="auto" hangingPunct="1">
              <a:spcBef>
                <a:spcPts val="0"/>
              </a:spcBef>
              <a:spcAft>
                <a:spcPts val="0"/>
              </a:spcAft>
              <a:defRPr sz="1800" b="0" i="0" u="none" strike="noStrike" kern="0" cap="none" spc="0" baseline="0">
                <a:solidFill>
                  <a:srgbClr val="000000"/>
                </a:solidFill>
                <a:uFillTx/>
              </a:defRPr>
            </a:pPr>
            <a:endParaRPr lang="pl-PL" sz="2000" kern="0" dirty="0">
              <a:solidFill>
                <a:srgbClr val="6D6E71"/>
              </a:solidFill>
              <a:latin typeface="Arial"/>
            </a:endParaRPr>
          </a:p>
          <a:p>
            <a:pPr algn="just" fontAlgn="auto" hangingPunct="1">
              <a:spcBef>
                <a:spcPts val="0"/>
              </a:spcBef>
              <a:spcAft>
                <a:spcPts val="0"/>
              </a:spcAft>
              <a:defRPr sz="1800" b="0" i="0" u="none" strike="noStrike" kern="0" cap="none" spc="0" baseline="0">
                <a:solidFill>
                  <a:srgbClr val="000000"/>
                </a:solidFill>
                <a:uFillTx/>
              </a:defRPr>
            </a:pPr>
            <a:r>
              <a:rPr lang="pl-PL" sz="2000" b="1" kern="0" dirty="0">
                <a:solidFill>
                  <a:srgbClr val="A43757"/>
                </a:solidFill>
                <a:latin typeface="Arial"/>
              </a:rPr>
              <a:t>zmniejszenie naturalnej retencji terenowej </a:t>
            </a:r>
            <a:r>
              <a:rPr lang="pl-PL" sz="2000" kern="0" dirty="0">
                <a:solidFill>
                  <a:srgbClr val="6D6E71"/>
                </a:solidFill>
                <a:latin typeface="Arial"/>
              </a:rPr>
              <a:t>na skutek wykonywania na nieruchomości o powierzchni powyżej 3500 m2 robót lub obiektów budowlanych trwale związanych z gruntem, mających wpływ na zmniejszenie tej retencji przez wyłączenie więcej niż 70% powierzchni nieruchomości z powierzchni biologicznie czynnej na obszarach nieujętych w systemy kanalizacji otwartej lub zamkniętej;</a:t>
            </a:r>
          </a:p>
        </p:txBody>
      </p:sp>
      <p:pic>
        <p:nvPicPr>
          <p:cNvPr id="19" name="Obraz 18" descr="Obraz zawierający trawa, niebo, woda, zewnętrzne&#10;&#10;Opis wygenerowany przy bardzo wysokim poziomie pewności">
            <a:extLst>
              <a:ext uri="{FF2B5EF4-FFF2-40B4-BE49-F238E27FC236}">
                <a16:creationId xmlns:a16="http://schemas.microsoft.com/office/drawing/2014/main" xmlns="" id="{1A0906A1-B2A7-4175-AE57-582EBB27B868}"/>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r="53472"/>
          <a:stretch/>
        </p:blipFill>
        <p:spPr>
          <a:xfrm>
            <a:off x="0" y="0"/>
            <a:ext cx="5105400" cy="6858000"/>
          </a:xfrm>
          <a:prstGeom prst="rect">
            <a:avLst/>
          </a:prstGeom>
        </p:spPr>
      </p:pic>
      <p:sp>
        <p:nvSpPr>
          <p:cNvPr id="18" name="Prostokąt 2">
            <a:extLst>
              <a:ext uri="{FF2B5EF4-FFF2-40B4-BE49-F238E27FC236}">
                <a16:creationId xmlns:a16="http://schemas.microsoft.com/office/drawing/2014/main" xmlns="" id="{DC825A17-7A06-4134-AEEE-96F798D34ABE}"/>
              </a:ext>
            </a:extLst>
          </p:cNvPr>
          <p:cNvSpPr/>
          <p:nvPr/>
        </p:nvSpPr>
        <p:spPr>
          <a:xfrm>
            <a:off x="5390808" y="2055989"/>
            <a:ext cx="6496411" cy="482424"/>
          </a:xfrm>
          <a:prstGeom prst="rect">
            <a:avLst/>
          </a:prstGeom>
          <a:solidFill>
            <a:srgbClr val="A43757"/>
          </a:solidFill>
          <a:ln w="12700" cap="flat">
            <a:solidFill>
              <a:srgbClr val="A43757"/>
            </a:solidFill>
            <a:prstDash val="solid"/>
            <a:miter/>
          </a:ln>
        </p:spPr>
        <p:txBody>
          <a:bodyPr vert="horz" wrap="square" lIns="359953" tIns="45720" rIns="359953"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b="1" kern="0" dirty="0">
                <a:solidFill>
                  <a:srgbClr val="FFFFFF"/>
                </a:solidFill>
                <a:latin typeface="Arial"/>
              </a:rPr>
              <a:t>Art. 269 ust. 1 pkt 1 Prawa wodnego</a:t>
            </a:r>
            <a:endParaRPr lang="pl-PL" kern="0" dirty="0">
              <a:solidFill>
                <a:srgbClr val="FFFFFF"/>
              </a:solidFill>
              <a:latin typeface="Arial"/>
            </a:endParaRPr>
          </a:p>
        </p:txBody>
      </p:sp>
      <p:pic>
        <p:nvPicPr>
          <p:cNvPr id="5" name="Obraz 8">
            <a:extLst>
              <a:ext uri="{FF2B5EF4-FFF2-40B4-BE49-F238E27FC236}">
                <a16:creationId xmlns:a16="http://schemas.microsoft.com/office/drawing/2014/main" xmlns="" id="{A8CF724E-9C18-425A-9C44-290AAB92F14F}"/>
              </a:ext>
            </a:extLst>
          </p:cNvPr>
          <p:cNvPicPr>
            <a:picLocks noChangeAspect="1"/>
          </p:cNvPicPr>
          <p:nvPr/>
        </p:nvPicPr>
        <p:blipFill>
          <a:blip r:embed="rId3"/>
          <a:srcRect/>
          <a:stretch>
            <a:fillRect/>
          </a:stretch>
        </p:blipFill>
        <p:spPr>
          <a:xfrm>
            <a:off x="-29028" y="691707"/>
            <a:ext cx="2994275" cy="774277"/>
          </a:xfrm>
          <a:prstGeom prst="rect">
            <a:avLst/>
          </a:prstGeom>
          <a:noFill/>
          <a:ln cap="flat">
            <a:noFill/>
          </a:ln>
        </p:spPr>
      </p:pic>
      <p:sp>
        <p:nvSpPr>
          <p:cNvPr id="6" name="Prostokąt 18">
            <a:extLst>
              <a:ext uri="{FF2B5EF4-FFF2-40B4-BE49-F238E27FC236}">
                <a16:creationId xmlns:a16="http://schemas.microsoft.com/office/drawing/2014/main" xmlns="" id="{1ABDFB6D-4686-40EF-AC77-274C7F4EBCEA}"/>
              </a:ext>
            </a:extLst>
          </p:cNvPr>
          <p:cNvSpPr/>
          <p:nvPr/>
        </p:nvSpPr>
        <p:spPr>
          <a:xfrm>
            <a:off x="5095713" y="736738"/>
            <a:ext cx="7086600" cy="569913"/>
          </a:xfrm>
          <a:prstGeom prst="rect">
            <a:avLst/>
          </a:prstGeom>
          <a:solidFill>
            <a:srgbClr val="6D6E71"/>
          </a:solidFill>
          <a:ln w="28575" cap="flat">
            <a:noFill/>
            <a:custDash>
              <a:ds d="100000" sp="100000"/>
            </a:custDash>
            <a:miter/>
          </a:ln>
        </p:spPr>
        <p:txBody>
          <a:bodyPr vert="horz" wrap="square" lIns="179999" tIns="45720" rIns="179999"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2400" b="1" kern="0" dirty="0">
                <a:solidFill>
                  <a:prstClr val="white"/>
                </a:solidFill>
                <a:latin typeface="Arial"/>
              </a:rPr>
              <a:t>PRZYKŁAD NOWEJ OPŁATY </a:t>
            </a:r>
            <a:endParaRPr lang="pl-PL" b="1" kern="0" dirty="0">
              <a:solidFill>
                <a:prstClr val="white"/>
              </a:solidFill>
              <a:latin typeface="Arial"/>
            </a:endParaRPr>
          </a:p>
        </p:txBody>
      </p:sp>
    </p:spTree>
    <p:extLst>
      <p:ext uri="{BB962C8B-B14F-4D97-AF65-F5344CB8AC3E}">
        <p14:creationId xmlns:p14="http://schemas.microsoft.com/office/powerpoint/2010/main" val="39143038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pole tekstowe 14">
            <a:extLst>
              <a:ext uri="{FF2B5EF4-FFF2-40B4-BE49-F238E27FC236}">
                <a16:creationId xmlns="" xmlns:a16="http://schemas.microsoft.com/office/drawing/2014/main" id="{2CA3F13F-CD63-4FB5-B09F-7CDB7C73F7F4}"/>
              </a:ext>
            </a:extLst>
          </p:cNvPr>
          <p:cNvSpPr txBox="1">
            <a:spLocks noChangeArrowheads="1"/>
          </p:cNvSpPr>
          <p:nvPr/>
        </p:nvSpPr>
        <p:spPr bwMode="auto">
          <a:xfrm>
            <a:off x="9483725" y="3144838"/>
            <a:ext cx="1816100" cy="626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pl-PL" altLang="pl-PL" sz="40100" b="1" dirty="0">
                <a:solidFill>
                  <a:srgbClr val="222A35"/>
                </a:solidFill>
                <a:latin typeface="Arial" panose="020B0604020202020204" pitchFamily="34" charset="0"/>
                <a:cs typeface="Arial" panose="020B0604020202020204" pitchFamily="34" charset="0"/>
              </a:rPr>
              <a:t>”</a:t>
            </a:r>
          </a:p>
        </p:txBody>
      </p:sp>
      <p:pic>
        <p:nvPicPr>
          <p:cNvPr id="5" name="Symbol zastępczy obrazu 4">
            <a:extLst>
              <a:ext uri="{FF2B5EF4-FFF2-40B4-BE49-F238E27FC236}">
                <a16:creationId xmlns="" xmlns:a16="http://schemas.microsoft.com/office/drawing/2014/main" id="{A3788ABF-DC94-41CD-879F-13767253F074}"/>
              </a:ext>
            </a:extLst>
          </p:cNvPr>
          <p:cNvPicPr>
            <a:picLocks noGrp="1" noChangeAspect="1"/>
          </p:cNvPicPr>
          <p:nvPr>
            <p:ph type="pic" sz="quarter" idx="11"/>
          </p:nvPr>
        </p:nvPicPr>
        <p:blipFill>
          <a:blip r:embed="rId2" cstate="email">
            <a:extLst>
              <a:ext uri="{28A0092B-C50C-407E-A947-70E740481C1C}">
                <a14:useLocalDpi xmlns:a14="http://schemas.microsoft.com/office/drawing/2010/main" val="0"/>
              </a:ext>
            </a:extLst>
          </a:blip>
          <a:stretch>
            <a:fillRect/>
          </a:stretch>
        </p:blipFill>
        <p:spPr>
          <a:xfrm>
            <a:off x="6693516" y="0"/>
            <a:ext cx="5498484" cy="3913375"/>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2" name="Tytuł 1">
            <a:extLst>
              <a:ext uri="{FF2B5EF4-FFF2-40B4-BE49-F238E27FC236}">
                <a16:creationId xmlns="" xmlns:a16="http://schemas.microsoft.com/office/drawing/2014/main" id="{44B442B2-894F-4AE5-8FA9-76910BCD7361}"/>
              </a:ext>
            </a:extLst>
          </p:cNvPr>
          <p:cNvSpPr>
            <a:spLocks noGrp="1"/>
          </p:cNvSpPr>
          <p:nvPr>
            <p:ph type="title"/>
          </p:nvPr>
        </p:nvSpPr>
        <p:spPr>
          <a:xfrm>
            <a:off x="503238" y="2932113"/>
            <a:ext cx="7394575" cy="2222500"/>
          </a:xfrm>
          <a:solidFill>
            <a:srgbClr val="FFFFFF">
              <a:alpha val="77647"/>
            </a:srgbClr>
          </a:solidFill>
        </p:spPr>
        <p:txBody>
          <a:bodyPr vert="horz" lIns="60960" tIns="30480" rIns="60960" bIns="30480" anchor="t">
            <a:noAutofit/>
          </a:bodyPr>
          <a:lstStyle/>
          <a:p>
            <a:pPr algn="ctr" defTabSz="609630" eaLnBrk="1" fontAlgn="auto" hangingPunct="1">
              <a:spcAft>
                <a:spcPts val="0"/>
              </a:spcAft>
              <a:defRPr/>
            </a:pPr>
            <a:r>
              <a:rPr lang="pl-PL" sz="2700" b="0" i="1" dirty="0">
                <a:solidFill>
                  <a:schemeClr val="tx2">
                    <a:lumMod val="50000"/>
                  </a:schemeClr>
                </a:solidFill>
                <a:latin typeface="+mj-lt"/>
                <a:ea typeface="+mj-ea"/>
                <a:cs typeface="+mj-cs"/>
              </a:rPr>
              <a:t>W odniesieniu do poruszonego problemu ustalania wysokości opłaty stałej w przypadku określenia </a:t>
            </a:r>
            <a:br>
              <a:rPr lang="pl-PL" sz="2700" b="0" i="1" dirty="0">
                <a:solidFill>
                  <a:schemeClr val="tx2">
                    <a:lumMod val="50000"/>
                  </a:schemeClr>
                </a:solidFill>
                <a:latin typeface="+mj-lt"/>
                <a:ea typeface="+mj-ea"/>
                <a:cs typeface="+mj-cs"/>
              </a:rPr>
            </a:br>
            <a:r>
              <a:rPr lang="pl-PL" sz="2700" b="0" i="1" dirty="0">
                <a:solidFill>
                  <a:schemeClr val="tx2">
                    <a:lumMod val="50000"/>
                  </a:schemeClr>
                </a:solidFill>
                <a:latin typeface="+mj-lt"/>
                <a:ea typeface="+mj-ea"/>
                <a:cs typeface="+mj-cs"/>
              </a:rPr>
              <a:t>w pozwoleniu wodnoprawnym lub pozwoleniu zintegrowanym wielkości poboru wód powierzchniowych lub podziemnym w wariancie maksymalnym godzinowym, średnim dobowym </a:t>
            </a:r>
            <a:br>
              <a:rPr lang="pl-PL" sz="2700" b="0" i="1" dirty="0">
                <a:solidFill>
                  <a:schemeClr val="tx2">
                    <a:lumMod val="50000"/>
                  </a:schemeClr>
                </a:solidFill>
                <a:latin typeface="+mj-lt"/>
                <a:ea typeface="+mj-ea"/>
                <a:cs typeface="+mj-cs"/>
              </a:rPr>
            </a:br>
            <a:r>
              <a:rPr lang="pl-PL" sz="2700" b="0" i="1" dirty="0">
                <a:solidFill>
                  <a:schemeClr val="tx2">
                    <a:lumMod val="50000"/>
                  </a:schemeClr>
                </a:solidFill>
                <a:latin typeface="+mj-lt"/>
                <a:ea typeface="+mj-ea"/>
                <a:cs typeface="+mj-cs"/>
              </a:rPr>
              <a:t>i maksymalnym rocznym uprzejmie informuję, </a:t>
            </a:r>
            <a:br>
              <a:rPr lang="pl-PL" sz="2700" b="0" i="1" dirty="0">
                <a:solidFill>
                  <a:schemeClr val="tx2">
                    <a:lumMod val="50000"/>
                  </a:schemeClr>
                </a:solidFill>
                <a:latin typeface="+mj-lt"/>
                <a:ea typeface="+mj-ea"/>
                <a:cs typeface="+mj-cs"/>
              </a:rPr>
            </a:br>
            <a:r>
              <a:rPr lang="pl-PL" sz="2700" b="0" i="1" dirty="0">
                <a:solidFill>
                  <a:schemeClr val="tx2">
                    <a:lumMod val="50000"/>
                  </a:schemeClr>
                </a:solidFill>
                <a:latin typeface="+mj-lt"/>
                <a:ea typeface="+mj-ea"/>
                <a:cs typeface="+mj-cs"/>
              </a:rPr>
              <a:t>że </a:t>
            </a:r>
            <a:r>
              <a:rPr lang="pl-PL" sz="2700" i="1" dirty="0">
                <a:solidFill>
                  <a:srgbClr val="A43757"/>
                </a:solidFill>
                <a:latin typeface="+mj-lt"/>
                <a:ea typeface="+mj-ea"/>
                <a:cs typeface="+mj-cs"/>
              </a:rPr>
              <a:t>opłata stała odnosi się do maksymalnej wielkości poboru </a:t>
            </a:r>
            <a:r>
              <a:rPr lang="pl-PL" sz="2700" b="0" i="1" dirty="0">
                <a:solidFill>
                  <a:schemeClr val="tx2">
                    <a:lumMod val="50000"/>
                  </a:schemeClr>
                </a:solidFill>
                <a:latin typeface="+mj-lt"/>
                <a:ea typeface="+mj-ea"/>
                <a:cs typeface="+mj-cs"/>
              </a:rPr>
              <a:t>jaka może być pobrana z zasobów wodnych.</a:t>
            </a:r>
            <a:endParaRPr lang="en-US" sz="2700" b="0" i="1" dirty="0">
              <a:solidFill>
                <a:schemeClr val="tx2">
                  <a:lumMod val="50000"/>
                </a:schemeClr>
              </a:solidFill>
              <a:latin typeface="+mj-lt"/>
              <a:ea typeface="+mj-ea"/>
              <a:cs typeface="+mj-cs"/>
            </a:endParaRPr>
          </a:p>
        </p:txBody>
      </p:sp>
      <p:sp>
        <p:nvSpPr>
          <p:cNvPr id="184325" name="Tytuł 1">
            <a:extLst>
              <a:ext uri="{FF2B5EF4-FFF2-40B4-BE49-F238E27FC236}">
                <a16:creationId xmlns="" xmlns:a16="http://schemas.microsoft.com/office/drawing/2014/main" id="{58ED3CF6-8549-4C97-8964-4408F853FEF2}"/>
              </a:ext>
            </a:extLst>
          </p:cNvPr>
          <p:cNvSpPr txBox="1">
            <a:spLocks noChangeArrowheads="1"/>
          </p:cNvSpPr>
          <p:nvPr/>
        </p:nvSpPr>
        <p:spPr bwMode="auto">
          <a:xfrm>
            <a:off x="1198563" y="2030413"/>
            <a:ext cx="5864225" cy="863600"/>
          </a:xfrm>
          <a:prstGeom prst="rect">
            <a:avLst/>
          </a:prstGeom>
          <a:solidFill>
            <a:srgbClr val="FFFFFF">
              <a:alpha val="7764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0960" tIns="30480" rIns="60960" bIns="30480"/>
          <a:lstStyle>
            <a:lvl1pPr defTabSz="609600">
              <a:defRPr>
                <a:solidFill>
                  <a:schemeClr val="tx1"/>
                </a:solidFill>
                <a:latin typeface="Calibri" panose="020F0502020204030204" pitchFamily="34" charset="0"/>
              </a:defRPr>
            </a:lvl1pPr>
            <a:lvl2pPr marL="742950" indent="-285750" defTabSz="609600">
              <a:defRPr>
                <a:solidFill>
                  <a:schemeClr val="tx1"/>
                </a:solidFill>
                <a:latin typeface="Calibri" panose="020F0502020204030204" pitchFamily="34" charset="0"/>
              </a:defRPr>
            </a:lvl2pPr>
            <a:lvl3pPr marL="1143000" indent="-228600" defTabSz="609600">
              <a:defRPr>
                <a:solidFill>
                  <a:schemeClr val="tx1"/>
                </a:solidFill>
                <a:latin typeface="Calibri" panose="020F0502020204030204" pitchFamily="34" charset="0"/>
              </a:defRPr>
            </a:lvl3pPr>
            <a:lvl4pPr marL="1600200" indent="-228600" defTabSz="609600">
              <a:defRPr>
                <a:solidFill>
                  <a:schemeClr val="tx1"/>
                </a:solidFill>
                <a:latin typeface="Calibri" panose="020F0502020204030204" pitchFamily="34" charset="0"/>
              </a:defRPr>
            </a:lvl4pPr>
            <a:lvl5pPr marL="2057400" indent="-228600" defTabSz="609600">
              <a:defRPr>
                <a:solidFill>
                  <a:schemeClr val="tx1"/>
                </a:solidFill>
                <a:latin typeface="Calibri" panose="020F0502020204030204" pitchFamily="34" charset="0"/>
              </a:defRPr>
            </a:lvl5pPr>
            <a:lvl6pPr marL="2514600" indent="-228600" defTabSz="609600" eaLnBrk="0" fontAlgn="base" hangingPunct="0">
              <a:spcBef>
                <a:spcPct val="0"/>
              </a:spcBef>
              <a:spcAft>
                <a:spcPct val="0"/>
              </a:spcAft>
              <a:defRPr>
                <a:solidFill>
                  <a:schemeClr val="tx1"/>
                </a:solidFill>
                <a:latin typeface="Calibri" panose="020F0502020204030204" pitchFamily="34" charset="0"/>
              </a:defRPr>
            </a:lvl6pPr>
            <a:lvl7pPr marL="2971800" indent="-228600" defTabSz="609600" eaLnBrk="0" fontAlgn="base" hangingPunct="0">
              <a:spcBef>
                <a:spcPct val="0"/>
              </a:spcBef>
              <a:spcAft>
                <a:spcPct val="0"/>
              </a:spcAft>
              <a:defRPr>
                <a:solidFill>
                  <a:schemeClr val="tx1"/>
                </a:solidFill>
                <a:latin typeface="Calibri" panose="020F0502020204030204" pitchFamily="34" charset="0"/>
              </a:defRPr>
            </a:lvl7pPr>
            <a:lvl8pPr marL="3429000" indent="-228600" defTabSz="609600" eaLnBrk="0" fontAlgn="base" hangingPunct="0">
              <a:spcBef>
                <a:spcPct val="0"/>
              </a:spcBef>
              <a:spcAft>
                <a:spcPct val="0"/>
              </a:spcAft>
              <a:defRPr>
                <a:solidFill>
                  <a:schemeClr val="tx1"/>
                </a:solidFill>
                <a:latin typeface="Calibri" panose="020F0502020204030204" pitchFamily="34" charset="0"/>
              </a:defRPr>
            </a:lvl8pPr>
            <a:lvl9pPr marL="3886200" indent="-228600" defTabSz="609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defRPr/>
            </a:pPr>
            <a:r>
              <a:rPr lang="pl-PL" altLang="pl-PL" sz="2800" b="1" dirty="0">
                <a:solidFill>
                  <a:srgbClr val="000000"/>
                </a:solidFill>
                <a:latin typeface="Arial" panose="020B0604020202020204" pitchFamily="34" charset="0"/>
                <a:ea typeface="Roboto Condensed"/>
                <a:cs typeface="Arial" panose="020B0604020202020204" pitchFamily="34" charset="0"/>
              </a:rPr>
              <a:t>MARIUSZ GAJDA</a:t>
            </a:r>
          </a:p>
          <a:p>
            <a:pPr algn="ctr" eaLnBrk="1" hangingPunct="1">
              <a:lnSpc>
                <a:spcPct val="90000"/>
              </a:lnSpc>
              <a:defRPr/>
            </a:pPr>
            <a:r>
              <a:rPr lang="pl-PL" altLang="pl-PL" sz="2000" dirty="0">
                <a:solidFill>
                  <a:srgbClr val="000000"/>
                </a:solidFill>
                <a:latin typeface="Arial" panose="020B0604020202020204" pitchFamily="34" charset="0"/>
                <a:ea typeface="Roboto Condensed"/>
                <a:cs typeface="Arial" panose="020B0604020202020204" pitchFamily="34" charset="0"/>
              </a:rPr>
              <a:t>Podsekretarz Stanu w Ministerstwie Środowiska</a:t>
            </a:r>
            <a:endParaRPr lang="en-US" altLang="pl-PL" sz="2000" dirty="0">
              <a:solidFill>
                <a:srgbClr val="000000"/>
              </a:solidFill>
              <a:latin typeface="Arial" panose="020B0604020202020204" pitchFamily="34" charset="0"/>
              <a:ea typeface="Roboto Condensed"/>
              <a:cs typeface="Arial" panose="020B0604020202020204" pitchFamily="34" charset="0"/>
            </a:endParaRPr>
          </a:p>
        </p:txBody>
      </p:sp>
      <p:sp>
        <p:nvSpPr>
          <p:cNvPr id="184326" name="pole tekstowe 21">
            <a:extLst>
              <a:ext uri="{FF2B5EF4-FFF2-40B4-BE49-F238E27FC236}">
                <a16:creationId xmlns="" xmlns:a16="http://schemas.microsoft.com/office/drawing/2014/main" id="{5567FDC0-50CF-4C50-8BB9-62D02B00F4D8}"/>
              </a:ext>
            </a:extLst>
          </p:cNvPr>
          <p:cNvSpPr txBox="1">
            <a:spLocks noChangeArrowheads="1"/>
          </p:cNvSpPr>
          <p:nvPr/>
        </p:nvSpPr>
        <p:spPr bwMode="auto">
          <a:xfrm rot="-5400000">
            <a:off x="9843294" y="1361281"/>
            <a:ext cx="42878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pl-PL" altLang="pl-PL" sz="600" dirty="0">
                <a:solidFill>
                  <a:srgbClr val="44546A"/>
                </a:solidFill>
              </a:rPr>
              <a:t>http://portalkomunalny.pl/wp-content/uploads/2017/09/mariusz-gajda-ministerstwo-srodowiska.jpg</a:t>
            </a:r>
          </a:p>
        </p:txBody>
      </p:sp>
      <p:sp>
        <p:nvSpPr>
          <p:cNvPr id="23" name="pole tekstowe 22">
            <a:extLst>
              <a:ext uri="{FF2B5EF4-FFF2-40B4-BE49-F238E27FC236}">
                <a16:creationId xmlns="" xmlns:a16="http://schemas.microsoft.com/office/drawing/2014/main" id="{112B7E3E-F072-4490-812C-B970678CB676}"/>
              </a:ext>
            </a:extLst>
          </p:cNvPr>
          <p:cNvSpPr txBox="1"/>
          <p:nvPr/>
        </p:nvSpPr>
        <p:spPr>
          <a:xfrm>
            <a:off x="1946275" y="6424613"/>
            <a:ext cx="5273675" cy="298450"/>
          </a:xfrm>
          <a:prstGeom prst="rect">
            <a:avLst/>
          </a:prstGeom>
          <a:noFill/>
        </p:spPr>
        <p:txBody>
          <a:bodyPr>
            <a:spAutoFit/>
          </a:bodyPr>
          <a:lstStyle/>
          <a:p>
            <a:pPr algn="ctr" eaLnBrk="1" fontAlgn="auto" hangingPunct="1">
              <a:spcBef>
                <a:spcPts val="0"/>
              </a:spcBef>
              <a:spcAft>
                <a:spcPts val="0"/>
              </a:spcAft>
              <a:defRPr/>
            </a:pPr>
            <a:r>
              <a:rPr lang="pl-PL" sz="1333" dirty="0">
                <a:solidFill>
                  <a:srgbClr val="44546A"/>
                </a:solidFill>
                <a:latin typeface="Calibri" panose="020F0502020204030204"/>
              </a:rPr>
              <a:t>Odpowiedź  na zapytanie IGWP z dnia 28 września 2017 r.</a:t>
            </a:r>
          </a:p>
        </p:txBody>
      </p:sp>
      <p:sp>
        <p:nvSpPr>
          <p:cNvPr id="8" name="Prostokąt 7">
            <a:extLst>
              <a:ext uri="{FF2B5EF4-FFF2-40B4-BE49-F238E27FC236}">
                <a16:creationId xmlns="" xmlns:a16="http://schemas.microsoft.com/office/drawing/2014/main" id="{CEB42C5F-415E-4B83-BB1D-C5A95E934E40}"/>
              </a:ext>
            </a:extLst>
          </p:cNvPr>
          <p:cNvSpPr/>
          <p:nvPr/>
        </p:nvSpPr>
        <p:spPr>
          <a:xfrm>
            <a:off x="0" y="162906"/>
            <a:ext cx="7219950" cy="1252538"/>
          </a:xfrm>
          <a:prstGeom prst="rect">
            <a:avLst/>
          </a:prstGeom>
          <a:solidFill>
            <a:srgbClr val="A43757"/>
          </a:solidFill>
          <a:ln w="57150" cap="flat">
            <a:solidFill>
              <a:srgbClr val="FFFFFF"/>
            </a:solidFill>
            <a:prstDash val="solid"/>
            <a:miter/>
          </a:ln>
        </p:spPr>
        <p:txBody>
          <a:bodyPr lIns="359953" rIns="359953"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pl-PL" sz="2800" kern="0" dirty="0">
                <a:solidFill>
                  <a:srgbClr val="FFFFFF"/>
                </a:solidFill>
                <a:latin typeface="Arial"/>
              </a:rPr>
              <a:t>STANOWISKO MINISTERIALNE </a:t>
            </a:r>
          </a:p>
          <a:p>
            <a:pPr algn="ctr" eaLnBrk="1" fontAlgn="auto" hangingPunct="1">
              <a:spcBef>
                <a:spcPts val="0"/>
              </a:spcBef>
              <a:spcAft>
                <a:spcPts val="0"/>
              </a:spcAft>
              <a:defRPr sz="1800" b="0" i="0" u="none" strike="noStrike" kern="0" cap="none" spc="0" baseline="0">
                <a:solidFill>
                  <a:srgbClr val="000000"/>
                </a:solidFill>
                <a:uFillTx/>
              </a:defRPr>
            </a:pPr>
            <a:r>
              <a:rPr lang="pl-PL" sz="2800" b="1" kern="0" dirty="0">
                <a:solidFill>
                  <a:srgbClr val="FFFFFF"/>
                </a:solidFill>
                <a:latin typeface="Arial"/>
              </a:rPr>
              <a:t>„PROFISKALNE”</a:t>
            </a:r>
          </a:p>
        </p:txBody>
      </p:sp>
    </p:spTree>
    <p:extLst>
      <p:ext uri="{BB962C8B-B14F-4D97-AF65-F5344CB8AC3E}">
        <p14:creationId xmlns:p14="http://schemas.microsoft.com/office/powerpoint/2010/main" val="3074558211"/>
      </p:ext>
    </p:extLst>
  </p:cSld>
  <p:clrMapOvr>
    <a:masterClrMapping/>
  </p:clrMapOvr>
  <p:transition spd="slow">
    <p:push dir="u"/>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pole tekstowe 14">
            <a:extLst>
              <a:ext uri="{FF2B5EF4-FFF2-40B4-BE49-F238E27FC236}">
                <a16:creationId xmlns="" xmlns:a16="http://schemas.microsoft.com/office/drawing/2014/main" id="{C742CCE5-F69E-455A-BAB0-9B0F685D839F}"/>
              </a:ext>
            </a:extLst>
          </p:cNvPr>
          <p:cNvSpPr txBox="1">
            <a:spLocks noChangeArrowheads="1"/>
          </p:cNvSpPr>
          <p:nvPr/>
        </p:nvSpPr>
        <p:spPr bwMode="auto">
          <a:xfrm>
            <a:off x="9483725" y="3144838"/>
            <a:ext cx="1816100" cy="626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pl-PL" altLang="pl-PL" sz="40100" b="1" dirty="0">
                <a:solidFill>
                  <a:srgbClr val="222A35"/>
                </a:solidFill>
                <a:latin typeface="Arial" panose="020B0604020202020204" pitchFamily="34" charset="0"/>
                <a:cs typeface="Arial" panose="020B0604020202020204" pitchFamily="34" charset="0"/>
              </a:rPr>
              <a:t>”</a:t>
            </a:r>
          </a:p>
        </p:txBody>
      </p:sp>
      <p:pic>
        <p:nvPicPr>
          <p:cNvPr id="5" name="Symbol zastępczy obrazu 4">
            <a:extLst>
              <a:ext uri="{FF2B5EF4-FFF2-40B4-BE49-F238E27FC236}">
                <a16:creationId xmlns="" xmlns:a16="http://schemas.microsoft.com/office/drawing/2014/main" id="{A3788ABF-DC94-41CD-879F-13767253F074}"/>
              </a:ext>
            </a:extLst>
          </p:cNvPr>
          <p:cNvPicPr>
            <a:picLocks noGrp="1" noChangeAspect="1"/>
          </p:cNvPicPr>
          <p:nvPr>
            <p:ph type="pic" sz="quarter" idx="11"/>
          </p:nvPr>
        </p:nvPicPr>
        <p:blipFill>
          <a:blip r:embed="rId2" cstate="email">
            <a:extLst>
              <a:ext uri="{28A0092B-C50C-407E-A947-70E740481C1C}">
                <a14:useLocalDpi xmlns:a14="http://schemas.microsoft.com/office/drawing/2010/main" val="0"/>
              </a:ext>
            </a:extLst>
          </a:blip>
          <a:stretch>
            <a:fillRect/>
          </a:stretch>
        </p:blipFill>
        <p:spPr>
          <a:xfrm>
            <a:off x="6693516" y="0"/>
            <a:ext cx="5498484" cy="3913375"/>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2" name="Tytuł 1">
            <a:extLst>
              <a:ext uri="{FF2B5EF4-FFF2-40B4-BE49-F238E27FC236}">
                <a16:creationId xmlns="" xmlns:a16="http://schemas.microsoft.com/office/drawing/2014/main" id="{44B442B2-894F-4AE5-8FA9-76910BCD7361}"/>
              </a:ext>
            </a:extLst>
          </p:cNvPr>
          <p:cNvSpPr>
            <a:spLocks noGrp="1"/>
          </p:cNvSpPr>
          <p:nvPr>
            <p:ph type="title"/>
          </p:nvPr>
        </p:nvSpPr>
        <p:spPr>
          <a:xfrm>
            <a:off x="503238" y="2932113"/>
            <a:ext cx="7394575" cy="3168650"/>
          </a:xfrm>
          <a:solidFill>
            <a:srgbClr val="FFFFFF">
              <a:alpha val="77647"/>
            </a:srgbClr>
          </a:solidFill>
        </p:spPr>
        <p:txBody>
          <a:bodyPr vert="horz" lIns="60960" tIns="30480" rIns="60960" bIns="30480" anchor="t">
            <a:noAutofit/>
          </a:bodyPr>
          <a:lstStyle/>
          <a:p>
            <a:pPr algn="ctr" defTabSz="609630" eaLnBrk="1" fontAlgn="auto" hangingPunct="1">
              <a:spcAft>
                <a:spcPts val="0"/>
              </a:spcAft>
              <a:defRPr/>
            </a:pPr>
            <a:r>
              <a:rPr lang="pl-PL" sz="2700" b="0" i="1" dirty="0">
                <a:solidFill>
                  <a:schemeClr val="tx2">
                    <a:lumMod val="50000"/>
                  </a:schemeClr>
                </a:solidFill>
                <a:latin typeface="+mj-lt"/>
                <a:ea typeface="+mj-ea"/>
                <a:cs typeface="+mj-cs"/>
              </a:rPr>
              <a:t>W tej sytuacji do obliczania opłaty stałej należy przyjąć wartość wyższą, obliczoną z maksymalnej ilości wód, jaka może być w ciągu godziny lub roku. W zdecydowanej większości przypadków </a:t>
            </a:r>
            <a:r>
              <a:rPr lang="pl-PL" sz="2700" i="1" dirty="0">
                <a:solidFill>
                  <a:srgbClr val="A43757"/>
                </a:solidFill>
                <a:latin typeface="+mj-lt"/>
                <a:ea typeface="+mj-ea"/>
                <a:cs typeface="+mj-cs"/>
              </a:rPr>
              <a:t>będzie </a:t>
            </a:r>
            <a:br>
              <a:rPr lang="pl-PL" sz="2700" i="1" dirty="0">
                <a:solidFill>
                  <a:srgbClr val="A43757"/>
                </a:solidFill>
                <a:latin typeface="+mj-lt"/>
                <a:ea typeface="+mj-ea"/>
                <a:cs typeface="+mj-cs"/>
              </a:rPr>
            </a:br>
            <a:r>
              <a:rPr lang="pl-PL" sz="2700" i="1" dirty="0">
                <a:solidFill>
                  <a:srgbClr val="A43757"/>
                </a:solidFill>
                <a:latin typeface="+mj-lt"/>
                <a:ea typeface="+mj-ea"/>
                <a:cs typeface="+mj-cs"/>
              </a:rPr>
              <a:t>to wartość obliczona z maksymalnej ilości wód wyrażonej w m3, jaka może być pobrana w ciągu godziny. </a:t>
            </a:r>
            <a:endParaRPr lang="en-US" sz="2700" i="1" dirty="0">
              <a:solidFill>
                <a:srgbClr val="A43757"/>
              </a:solidFill>
              <a:latin typeface="+mj-lt"/>
              <a:ea typeface="+mj-ea"/>
              <a:cs typeface="+mj-cs"/>
            </a:endParaRPr>
          </a:p>
        </p:txBody>
      </p:sp>
      <p:sp>
        <p:nvSpPr>
          <p:cNvPr id="185349" name="Tytuł 1">
            <a:extLst>
              <a:ext uri="{FF2B5EF4-FFF2-40B4-BE49-F238E27FC236}">
                <a16:creationId xmlns="" xmlns:a16="http://schemas.microsoft.com/office/drawing/2014/main" id="{CD5EA61F-1F4B-4B83-9741-C51E9AD2FAE2}"/>
              </a:ext>
            </a:extLst>
          </p:cNvPr>
          <p:cNvSpPr txBox="1">
            <a:spLocks noChangeArrowheads="1"/>
          </p:cNvSpPr>
          <p:nvPr/>
        </p:nvSpPr>
        <p:spPr bwMode="auto">
          <a:xfrm>
            <a:off x="1198563" y="2030413"/>
            <a:ext cx="5864225" cy="863600"/>
          </a:xfrm>
          <a:prstGeom prst="rect">
            <a:avLst/>
          </a:prstGeom>
          <a:solidFill>
            <a:srgbClr val="FFFFFF">
              <a:alpha val="7764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0960" tIns="30480" rIns="60960" bIns="30480"/>
          <a:lstStyle>
            <a:lvl1pPr defTabSz="609600">
              <a:defRPr>
                <a:solidFill>
                  <a:schemeClr val="tx1"/>
                </a:solidFill>
                <a:latin typeface="Calibri" panose="020F0502020204030204" pitchFamily="34" charset="0"/>
              </a:defRPr>
            </a:lvl1pPr>
            <a:lvl2pPr marL="742950" indent="-285750" defTabSz="609600">
              <a:defRPr>
                <a:solidFill>
                  <a:schemeClr val="tx1"/>
                </a:solidFill>
                <a:latin typeface="Calibri" panose="020F0502020204030204" pitchFamily="34" charset="0"/>
              </a:defRPr>
            </a:lvl2pPr>
            <a:lvl3pPr marL="1143000" indent="-228600" defTabSz="609600">
              <a:defRPr>
                <a:solidFill>
                  <a:schemeClr val="tx1"/>
                </a:solidFill>
                <a:latin typeface="Calibri" panose="020F0502020204030204" pitchFamily="34" charset="0"/>
              </a:defRPr>
            </a:lvl3pPr>
            <a:lvl4pPr marL="1600200" indent="-228600" defTabSz="609600">
              <a:defRPr>
                <a:solidFill>
                  <a:schemeClr val="tx1"/>
                </a:solidFill>
                <a:latin typeface="Calibri" panose="020F0502020204030204" pitchFamily="34" charset="0"/>
              </a:defRPr>
            </a:lvl4pPr>
            <a:lvl5pPr marL="2057400" indent="-228600" defTabSz="609600">
              <a:defRPr>
                <a:solidFill>
                  <a:schemeClr val="tx1"/>
                </a:solidFill>
                <a:latin typeface="Calibri" panose="020F0502020204030204" pitchFamily="34" charset="0"/>
              </a:defRPr>
            </a:lvl5pPr>
            <a:lvl6pPr marL="2514600" indent="-228600" defTabSz="609600" eaLnBrk="0" fontAlgn="base" hangingPunct="0">
              <a:spcBef>
                <a:spcPct val="0"/>
              </a:spcBef>
              <a:spcAft>
                <a:spcPct val="0"/>
              </a:spcAft>
              <a:defRPr>
                <a:solidFill>
                  <a:schemeClr val="tx1"/>
                </a:solidFill>
                <a:latin typeface="Calibri" panose="020F0502020204030204" pitchFamily="34" charset="0"/>
              </a:defRPr>
            </a:lvl6pPr>
            <a:lvl7pPr marL="2971800" indent="-228600" defTabSz="609600" eaLnBrk="0" fontAlgn="base" hangingPunct="0">
              <a:spcBef>
                <a:spcPct val="0"/>
              </a:spcBef>
              <a:spcAft>
                <a:spcPct val="0"/>
              </a:spcAft>
              <a:defRPr>
                <a:solidFill>
                  <a:schemeClr val="tx1"/>
                </a:solidFill>
                <a:latin typeface="Calibri" panose="020F0502020204030204" pitchFamily="34" charset="0"/>
              </a:defRPr>
            </a:lvl7pPr>
            <a:lvl8pPr marL="3429000" indent="-228600" defTabSz="609600" eaLnBrk="0" fontAlgn="base" hangingPunct="0">
              <a:spcBef>
                <a:spcPct val="0"/>
              </a:spcBef>
              <a:spcAft>
                <a:spcPct val="0"/>
              </a:spcAft>
              <a:defRPr>
                <a:solidFill>
                  <a:schemeClr val="tx1"/>
                </a:solidFill>
                <a:latin typeface="Calibri" panose="020F0502020204030204" pitchFamily="34" charset="0"/>
              </a:defRPr>
            </a:lvl8pPr>
            <a:lvl9pPr marL="3886200" indent="-228600" defTabSz="609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defRPr/>
            </a:pPr>
            <a:r>
              <a:rPr lang="pl-PL" altLang="pl-PL" sz="2800" b="1" dirty="0">
                <a:solidFill>
                  <a:srgbClr val="000000"/>
                </a:solidFill>
                <a:latin typeface="Arial" panose="020B0604020202020204" pitchFamily="34" charset="0"/>
                <a:ea typeface="Roboto Condensed"/>
                <a:cs typeface="Arial" panose="020B0604020202020204" pitchFamily="34" charset="0"/>
              </a:rPr>
              <a:t>MARIUSZ GAJDA</a:t>
            </a:r>
          </a:p>
          <a:p>
            <a:pPr algn="ctr" eaLnBrk="1" hangingPunct="1">
              <a:lnSpc>
                <a:spcPct val="90000"/>
              </a:lnSpc>
              <a:defRPr/>
            </a:pPr>
            <a:r>
              <a:rPr lang="pl-PL" altLang="pl-PL" sz="2000" dirty="0">
                <a:solidFill>
                  <a:srgbClr val="000000"/>
                </a:solidFill>
                <a:latin typeface="Arial" panose="020B0604020202020204" pitchFamily="34" charset="0"/>
                <a:ea typeface="Roboto Condensed"/>
                <a:cs typeface="Arial" panose="020B0604020202020204" pitchFamily="34" charset="0"/>
              </a:rPr>
              <a:t>Podsekretarz Stanu w Ministerstwie Środowiska</a:t>
            </a:r>
            <a:endParaRPr lang="en-US" altLang="pl-PL" sz="2000" dirty="0">
              <a:solidFill>
                <a:srgbClr val="000000"/>
              </a:solidFill>
              <a:latin typeface="Arial" panose="020B0604020202020204" pitchFamily="34" charset="0"/>
              <a:ea typeface="Roboto Condensed"/>
              <a:cs typeface="Arial" panose="020B0604020202020204" pitchFamily="34" charset="0"/>
            </a:endParaRPr>
          </a:p>
        </p:txBody>
      </p:sp>
      <p:sp>
        <p:nvSpPr>
          <p:cNvPr id="185350" name="pole tekstowe 21">
            <a:extLst>
              <a:ext uri="{FF2B5EF4-FFF2-40B4-BE49-F238E27FC236}">
                <a16:creationId xmlns="" xmlns:a16="http://schemas.microsoft.com/office/drawing/2014/main" id="{5754949E-51B8-4186-AF9A-515CB196B642}"/>
              </a:ext>
            </a:extLst>
          </p:cNvPr>
          <p:cNvSpPr txBox="1">
            <a:spLocks noChangeArrowheads="1"/>
          </p:cNvSpPr>
          <p:nvPr/>
        </p:nvSpPr>
        <p:spPr bwMode="auto">
          <a:xfrm rot="-5400000">
            <a:off x="9843294" y="1361281"/>
            <a:ext cx="42878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pl-PL" altLang="pl-PL" sz="600" dirty="0">
                <a:solidFill>
                  <a:srgbClr val="44546A"/>
                </a:solidFill>
              </a:rPr>
              <a:t>http://portalkomunalny.pl/wp-content/uploads/2017/09/mariusz-gajda-ministerstwo-srodowiska.jpg</a:t>
            </a:r>
          </a:p>
        </p:txBody>
      </p:sp>
      <p:sp>
        <p:nvSpPr>
          <p:cNvPr id="23" name="pole tekstowe 22">
            <a:extLst>
              <a:ext uri="{FF2B5EF4-FFF2-40B4-BE49-F238E27FC236}">
                <a16:creationId xmlns="" xmlns:a16="http://schemas.microsoft.com/office/drawing/2014/main" id="{112B7E3E-F072-4490-812C-B970678CB676}"/>
              </a:ext>
            </a:extLst>
          </p:cNvPr>
          <p:cNvSpPr txBox="1"/>
          <p:nvPr/>
        </p:nvSpPr>
        <p:spPr>
          <a:xfrm>
            <a:off x="1946275" y="6424613"/>
            <a:ext cx="5273675" cy="298450"/>
          </a:xfrm>
          <a:prstGeom prst="rect">
            <a:avLst/>
          </a:prstGeom>
          <a:noFill/>
        </p:spPr>
        <p:txBody>
          <a:bodyPr>
            <a:spAutoFit/>
          </a:bodyPr>
          <a:lstStyle/>
          <a:p>
            <a:pPr algn="ctr" eaLnBrk="1" fontAlgn="auto" hangingPunct="1">
              <a:spcBef>
                <a:spcPts val="0"/>
              </a:spcBef>
              <a:spcAft>
                <a:spcPts val="0"/>
              </a:spcAft>
              <a:defRPr/>
            </a:pPr>
            <a:r>
              <a:rPr lang="pl-PL" sz="1333" dirty="0">
                <a:solidFill>
                  <a:srgbClr val="44546A"/>
                </a:solidFill>
                <a:latin typeface="Calibri" panose="020F0502020204030204"/>
              </a:rPr>
              <a:t>Odpowiedź  na zapytanie IGWP z dnia 28 września 2017 r.</a:t>
            </a:r>
          </a:p>
        </p:txBody>
      </p:sp>
      <p:sp>
        <p:nvSpPr>
          <p:cNvPr id="8" name="Prostokąt 7">
            <a:extLst>
              <a:ext uri="{FF2B5EF4-FFF2-40B4-BE49-F238E27FC236}">
                <a16:creationId xmlns="" xmlns:a16="http://schemas.microsoft.com/office/drawing/2014/main" id="{148B16BA-C455-40B2-BE88-7AB5F8B18820}"/>
              </a:ext>
            </a:extLst>
          </p:cNvPr>
          <p:cNvSpPr/>
          <p:nvPr/>
        </p:nvSpPr>
        <p:spPr>
          <a:xfrm>
            <a:off x="0" y="162906"/>
            <a:ext cx="7219950" cy="1252538"/>
          </a:xfrm>
          <a:prstGeom prst="rect">
            <a:avLst/>
          </a:prstGeom>
          <a:solidFill>
            <a:srgbClr val="A43757"/>
          </a:solidFill>
          <a:ln w="57150" cap="flat">
            <a:solidFill>
              <a:srgbClr val="FFFFFF"/>
            </a:solidFill>
            <a:prstDash val="solid"/>
            <a:miter/>
          </a:ln>
        </p:spPr>
        <p:txBody>
          <a:bodyPr lIns="359953" rIns="359953"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pl-PL" sz="2800" kern="0" dirty="0">
                <a:solidFill>
                  <a:srgbClr val="FFFFFF"/>
                </a:solidFill>
                <a:latin typeface="Arial"/>
              </a:rPr>
              <a:t>STANOWISKO MINISTERIALNE </a:t>
            </a:r>
          </a:p>
          <a:p>
            <a:pPr algn="ctr" eaLnBrk="1" fontAlgn="auto" hangingPunct="1">
              <a:spcBef>
                <a:spcPts val="0"/>
              </a:spcBef>
              <a:spcAft>
                <a:spcPts val="0"/>
              </a:spcAft>
              <a:defRPr sz="1800" b="0" i="0" u="none" strike="noStrike" kern="0" cap="none" spc="0" baseline="0">
                <a:solidFill>
                  <a:srgbClr val="000000"/>
                </a:solidFill>
                <a:uFillTx/>
              </a:defRPr>
            </a:pPr>
            <a:r>
              <a:rPr lang="pl-PL" sz="2800" b="1" kern="0" dirty="0">
                <a:solidFill>
                  <a:srgbClr val="FFFFFF"/>
                </a:solidFill>
                <a:latin typeface="Arial"/>
              </a:rPr>
              <a:t>„PROFISKALNE”</a:t>
            </a:r>
          </a:p>
        </p:txBody>
      </p:sp>
    </p:spTree>
    <p:extLst>
      <p:ext uri="{BB962C8B-B14F-4D97-AF65-F5344CB8AC3E}">
        <p14:creationId xmlns:p14="http://schemas.microsoft.com/office/powerpoint/2010/main" val="2507796403"/>
      </p:ext>
    </p:extLst>
  </p:cSld>
  <p:clrMapOvr>
    <a:masterClrMapping/>
  </p:clrMapOvr>
  <p:transition spd="slow">
    <p:push dir="u"/>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rostokąt 9">
            <a:extLst>
              <a:ext uri="{FF2B5EF4-FFF2-40B4-BE49-F238E27FC236}">
                <a16:creationId xmlns="" xmlns:a16="http://schemas.microsoft.com/office/drawing/2014/main" id="{E007320B-B44A-447B-9380-5FF500BC1192}"/>
              </a:ext>
            </a:extLst>
          </p:cNvPr>
          <p:cNvSpPr/>
          <p:nvPr/>
        </p:nvSpPr>
        <p:spPr>
          <a:xfrm>
            <a:off x="-169864" y="308770"/>
            <a:ext cx="2779713" cy="1206500"/>
          </a:xfrm>
          <a:prstGeom prst="rect">
            <a:avLst/>
          </a:prstGeom>
          <a:solidFill>
            <a:schemeClr val="bg1"/>
          </a:solidFill>
          <a:ln w="12701" cap="flat">
            <a:noFill/>
            <a:prstDash val="solid"/>
            <a:miter/>
          </a:ln>
        </p:spPr>
        <p:txBody>
          <a:bodyPr lIns="360000" rIns="360000" bIns="72000" anchor="ctr" anchorCtr="1"/>
          <a:lstStyle/>
          <a:p>
            <a:pPr algn="just" eaLnBrk="1" fontAlgn="auto" hangingPunct="1">
              <a:lnSpc>
                <a:spcPts val="1900"/>
              </a:lnSpc>
              <a:spcBef>
                <a:spcPts val="0"/>
              </a:spcBef>
              <a:spcAft>
                <a:spcPts val="0"/>
              </a:spcAft>
              <a:buSzPct val="100000"/>
              <a:defRPr sz="1800" b="0" i="0" u="none" strike="noStrike" kern="0" cap="none" spc="0" baseline="0">
                <a:solidFill>
                  <a:srgbClr val="000000"/>
                </a:solidFill>
                <a:uFillTx/>
              </a:defRPr>
            </a:pPr>
            <a:endParaRPr lang="pl-PL" sz="1500" kern="0" dirty="0">
              <a:solidFill>
                <a:prstClr val="black">
                  <a:lumMod val="65000"/>
                  <a:lumOff val="35000"/>
                </a:prstClr>
              </a:solidFill>
              <a:latin typeface="Arial" pitchFamily="34"/>
              <a:cs typeface="Arial" pitchFamily="34"/>
            </a:endParaRPr>
          </a:p>
        </p:txBody>
      </p:sp>
      <p:sp>
        <p:nvSpPr>
          <p:cNvPr id="2" name="Tytuł 1">
            <a:extLst>
              <a:ext uri="{FF2B5EF4-FFF2-40B4-BE49-F238E27FC236}">
                <a16:creationId xmlns="" xmlns:a16="http://schemas.microsoft.com/office/drawing/2014/main" id="{4CE5E830-88C0-4708-B6F7-71ECA60485AE}"/>
              </a:ext>
            </a:extLst>
          </p:cNvPr>
          <p:cNvSpPr>
            <a:spLocks noGrp="1"/>
          </p:cNvSpPr>
          <p:nvPr>
            <p:ph type="title"/>
          </p:nvPr>
        </p:nvSpPr>
        <p:spPr>
          <a:xfrm>
            <a:off x="196627" y="-1742598"/>
            <a:ext cx="4208656" cy="3034857"/>
          </a:xfrm>
        </p:spPr>
        <p:txBody>
          <a:bodyPr vert="horz" wrap="square" lIns="60960" tIns="30480" rIns="60960" bIns="30480" rtlCol="0" anchor="b">
            <a:normAutofit/>
          </a:bodyPr>
          <a:lstStyle/>
          <a:p>
            <a:pPr algn="r" defTabSz="609630"/>
            <a:r>
              <a:rPr lang="pl-PL" sz="4400" dirty="0">
                <a:solidFill>
                  <a:srgbClr val="FFFFFF"/>
                </a:solidFill>
                <a:latin typeface="Arial" panose="020B0604020202020204" pitchFamily="34" charset="0"/>
                <a:ea typeface="+mj-ea"/>
                <a:cs typeface="Arial" panose="020B0604020202020204" pitchFamily="34" charset="0"/>
              </a:rPr>
              <a:t>Art. 57 § 7 KPA</a:t>
            </a:r>
            <a:endParaRPr lang="en-US" sz="4400" dirty="0">
              <a:solidFill>
                <a:srgbClr val="FFFFFF"/>
              </a:solidFill>
              <a:latin typeface="Arial" panose="020B0604020202020204" pitchFamily="34" charset="0"/>
              <a:ea typeface="+mj-ea"/>
              <a:cs typeface="Arial" panose="020B0604020202020204" pitchFamily="34" charset="0"/>
            </a:endParaRPr>
          </a:p>
        </p:txBody>
      </p:sp>
      <p:sp>
        <p:nvSpPr>
          <p:cNvPr id="12" name="pole tekstowe 8">
            <a:extLst>
              <a:ext uri="{FF2B5EF4-FFF2-40B4-BE49-F238E27FC236}">
                <a16:creationId xmlns="" xmlns:a16="http://schemas.microsoft.com/office/drawing/2014/main" id="{6E2A021F-FE4A-48B9-808A-6ABEC79714C7}"/>
              </a:ext>
            </a:extLst>
          </p:cNvPr>
          <p:cNvSpPr txBox="1"/>
          <p:nvPr/>
        </p:nvSpPr>
        <p:spPr>
          <a:xfrm>
            <a:off x="2609849" y="-391279"/>
            <a:ext cx="1473198" cy="7540526"/>
          </a:xfrm>
          <a:prstGeom prst="rect">
            <a:avLst/>
          </a:prstGeom>
          <a:noFill/>
          <a:ln cap="flat">
            <a:noFill/>
          </a:ln>
        </p:spPr>
        <p:txBody>
          <a:bodyPr vert="horz" wrap="square" lIns="91440" tIns="45720" rIns="91440" bIns="45720" anchor="t" anchorCtr="0" compatLnSpc="1">
            <a:spAutoFit/>
          </a:bodyPr>
          <a:lstStyle/>
          <a:p>
            <a:pPr fontAlgn="auto" hangingPunct="1">
              <a:spcBef>
                <a:spcPts val="0"/>
              </a:spcBef>
              <a:spcAft>
                <a:spcPts val="0"/>
              </a:spcAft>
              <a:defRPr sz="1800" b="0" i="0" u="none" strike="noStrike" kern="0" cap="none" spc="0" baseline="0">
                <a:solidFill>
                  <a:srgbClr val="000000"/>
                </a:solidFill>
                <a:uFillTx/>
              </a:defRPr>
            </a:pPr>
            <a:r>
              <a:rPr lang="pl-PL" sz="48400" b="1" kern="0" dirty="0">
                <a:solidFill>
                  <a:srgbClr val="A43757"/>
                </a:solidFill>
                <a:latin typeface="Arial"/>
              </a:rPr>
              <a:t>!</a:t>
            </a:r>
            <a:endParaRPr lang="pl-PL" sz="48400" b="1" dirty="0">
              <a:solidFill>
                <a:srgbClr val="A43757"/>
              </a:solidFill>
              <a:latin typeface="Arial"/>
            </a:endParaRPr>
          </a:p>
        </p:txBody>
      </p:sp>
      <p:sp>
        <p:nvSpPr>
          <p:cNvPr id="16" name="Prostokąt 7">
            <a:extLst>
              <a:ext uri="{FF2B5EF4-FFF2-40B4-BE49-F238E27FC236}">
                <a16:creationId xmlns="" xmlns:a16="http://schemas.microsoft.com/office/drawing/2014/main" id="{71F7710D-363A-4B4B-B385-286EFC14F5FE}"/>
              </a:ext>
            </a:extLst>
          </p:cNvPr>
          <p:cNvSpPr/>
          <p:nvPr/>
        </p:nvSpPr>
        <p:spPr>
          <a:xfrm>
            <a:off x="431480" y="570717"/>
            <a:ext cx="6152172" cy="5716566"/>
          </a:xfrm>
          <a:prstGeom prst="rect">
            <a:avLst/>
          </a:prstGeom>
          <a:solidFill>
            <a:srgbClr val="FFFFFF">
              <a:alpha val="76078"/>
            </a:srgbClr>
          </a:solidFill>
          <a:ln cap="flat">
            <a:solidFill>
              <a:srgbClr val="A43757"/>
            </a:solidFill>
            <a:prstDash val="solid"/>
          </a:ln>
        </p:spPr>
        <p:txBody>
          <a:bodyPr vert="horz" wrap="square" lIns="91440" tIns="45720" rIns="91440" bIns="45720" anchor="ctr" anchorCtr="0"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4000" b="1" kern="0" dirty="0">
                <a:solidFill>
                  <a:srgbClr val="6D6E71"/>
                </a:solidFill>
                <a:latin typeface="Arial"/>
              </a:rPr>
              <a:t>UWAGA!</a:t>
            </a:r>
          </a:p>
          <a:p>
            <a:pPr algn="ctr" fontAlgn="auto" hangingPunct="1">
              <a:spcBef>
                <a:spcPts val="0"/>
              </a:spcBef>
              <a:spcAft>
                <a:spcPts val="0"/>
              </a:spcAft>
              <a:defRPr sz="1800" b="0" i="0" u="none" strike="noStrike" kern="0" cap="none" spc="0" baseline="0">
                <a:solidFill>
                  <a:srgbClr val="000000"/>
                </a:solidFill>
                <a:uFillTx/>
              </a:defRPr>
            </a:pPr>
            <a:endParaRPr lang="pl-PL" sz="4000" b="1" kern="0" dirty="0">
              <a:solidFill>
                <a:srgbClr val="6D6E71"/>
              </a:solidFill>
              <a:latin typeface="Arial"/>
            </a:endParaRPr>
          </a:p>
          <a:p>
            <a:pPr algn="ctr" fontAlgn="auto" hangingPunct="1">
              <a:spcBef>
                <a:spcPts val="0"/>
              </a:spcBef>
              <a:spcAft>
                <a:spcPts val="0"/>
              </a:spcAft>
              <a:defRPr sz="1800" b="0" i="0" u="none" strike="noStrike" kern="0" cap="none" spc="0" baseline="0">
                <a:solidFill>
                  <a:srgbClr val="000000"/>
                </a:solidFill>
                <a:uFillTx/>
              </a:defRPr>
            </a:pPr>
            <a:r>
              <a:rPr lang="pl-PL" sz="3000" kern="0" dirty="0">
                <a:solidFill>
                  <a:srgbClr val="6D6E71"/>
                </a:solidFill>
                <a:latin typeface="Arial"/>
              </a:rPr>
              <a:t>Wbrew konsekwentnej praktyce Wód Polskich, powyższa kwestia została rozstrzygnięta odmiennie przez judykaturę, tj.</a:t>
            </a:r>
            <a:r>
              <a:rPr lang="pl-PL" sz="3000" b="1" kern="0" dirty="0">
                <a:solidFill>
                  <a:srgbClr val="A43757"/>
                </a:solidFill>
                <a:latin typeface="Arial"/>
              </a:rPr>
              <a:t> na korzyść przedsiębiorstw wod-kan</a:t>
            </a:r>
            <a:r>
              <a:rPr lang="pl-PL" sz="3000" b="1" kern="0" dirty="0">
                <a:solidFill>
                  <a:srgbClr val="6D6E71"/>
                </a:solidFill>
                <a:latin typeface="Arial"/>
              </a:rPr>
              <a:t>. </a:t>
            </a:r>
          </a:p>
          <a:p>
            <a:pPr algn="ctr" fontAlgn="auto" hangingPunct="1">
              <a:spcBef>
                <a:spcPts val="0"/>
              </a:spcBef>
              <a:spcAft>
                <a:spcPts val="0"/>
              </a:spcAft>
              <a:defRPr sz="1800" b="0" i="0" u="none" strike="noStrike" kern="0" cap="none" spc="0" baseline="0">
                <a:solidFill>
                  <a:srgbClr val="000000"/>
                </a:solidFill>
                <a:uFillTx/>
              </a:defRPr>
            </a:pPr>
            <a:endParaRPr lang="pl-PL" sz="3000" b="1" kern="0" dirty="0">
              <a:solidFill>
                <a:srgbClr val="6D6E71"/>
              </a:solidFill>
              <a:latin typeface="Arial"/>
            </a:endParaRPr>
          </a:p>
          <a:p>
            <a:pPr algn="ctr" fontAlgn="auto" hangingPunct="1">
              <a:spcBef>
                <a:spcPts val="0"/>
              </a:spcBef>
              <a:spcAft>
                <a:spcPts val="0"/>
              </a:spcAft>
              <a:defRPr sz="1800" b="0" i="0" u="none" strike="noStrike" kern="0" cap="none" spc="0" baseline="0">
                <a:solidFill>
                  <a:srgbClr val="000000"/>
                </a:solidFill>
                <a:uFillTx/>
              </a:defRPr>
            </a:pPr>
            <a:r>
              <a:rPr lang="pl-PL" sz="2400" kern="0" dirty="0">
                <a:solidFill>
                  <a:srgbClr val="6D6E71"/>
                </a:solidFill>
                <a:latin typeface="Arial"/>
              </a:rPr>
              <a:t>Zob. wyroku Wojewódzkiego Sąd Administracyjny w Gdańsku z dnia</a:t>
            </a:r>
            <a:br>
              <a:rPr lang="pl-PL" sz="2400" kern="0" dirty="0">
                <a:solidFill>
                  <a:srgbClr val="6D6E71"/>
                </a:solidFill>
                <a:latin typeface="Arial"/>
              </a:rPr>
            </a:br>
            <a:r>
              <a:rPr lang="pl-PL" sz="2400" kern="0" dirty="0">
                <a:solidFill>
                  <a:srgbClr val="6D6E71"/>
                </a:solidFill>
                <a:latin typeface="Arial"/>
              </a:rPr>
              <a:t>28 czerwca 2018 r. </a:t>
            </a:r>
            <a:br>
              <a:rPr lang="pl-PL" sz="2400" kern="0" dirty="0">
                <a:solidFill>
                  <a:srgbClr val="6D6E71"/>
                </a:solidFill>
                <a:latin typeface="Arial"/>
              </a:rPr>
            </a:br>
            <a:r>
              <a:rPr lang="pl-PL" sz="2400" kern="0" dirty="0">
                <a:solidFill>
                  <a:srgbClr val="6D6E71"/>
                </a:solidFill>
                <a:latin typeface="Arial"/>
              </a:rPr>
              <a:t>(</a:t>
            </a:r>
            <a:r>
              <a:rPr lang="pl-PL" sz="2400" b="1" kern="0" dirty="0">
                <a:solidFill>
                  <a:srgbClr val="6D6E71"/>
                </a:solidFill>
                <a:latin typeface="Arial"/>
              </a:rPr>
              <a:t>sygn. akt II SA/Gd 287/18</a:t>
            </a:r>
            <a:r>
              <a:rPr lang="pl-PL" sz="2400" kern="0" dirty="0">
                <a:solidFill>
                  <a:srgbClr val="6D6E71"/>
                </a:solidFill>
                <a:latin typeface="Arial"/>
              </a:rPr>
              <a:t>).</a:t>
            </a:r>
          </a:p>
        </p:txBody>
      </p:sp>
      <p:pic>
        <p:nvPicPr>
          <p:cNvPr id="5" name="Obraz 4" descr="Obraz zawierający odzież, niebo, powietrze, osoba&#10;&#10;Opis wygenerowany przy wysokim poziomie pewności">
            <a:extLst>
              <a:ext uri="{FF2B5EF4-FFF2-40B4-BE49-F238E27FC236}">
                <a16:creationId xmlns="" xmlns:a16="http://schemas.microsoft.com/office/drawing/2014/main" id="{D35E93BE-48C6-4579-BA8F-E01D2618BB88}"/>
              </a:ext>
            </a:extLst>
          </p:cNvPr>
          <p:cNvPicPr>
            <a:picLocks noChangeAspect="1"/>
          </p:cNvPicPr>
          <p:nvPr/>
        </p:nvPicPr>
        <p:blipFill rotWithShape="1">
          <a:blip r:embed="rId3">
            <a:extLst>
              <a:ext uri="{28A0092B-C50C-407E-A947-70E740481C1C}">
                <a14:useLocalDpi xmlns:a14="http://schemas.microsoft.com/office/drawing/2010/main" val="0"/>
              </a:ext>
            </a:extLst>
          </a:blip>
          <a:srcRect l="26612"/>
          <a:stretch/>
        </p:blipFill>
        <p:spPr>
          <a:xfrm>
            <a:off x="6818505" y="0"/>
            <a:ext cx="7543511" cy="6858000"/>
          </a:xfrm>
          <a:prstGeom prst="rect">
            <a:avLst/>
          </a:prstGeom>
        </p:spPr>
      </p:pic>
    </p:spTree>
    <p:extLst>
      <p:ext uri="{BB962C8B-B14F-4D97-AF65-F5344CB8AC3E}">
        <p14:creationId xmlns:p14="http://schemas.microsoft.com/office/powerpoint/2010/main" val="227486769"/>
      </p:ext>
    </p:extLst>
  </p:cSld>
  <p:clrMapOvr>
    <a:masterClrMapping/>
  </p:clrMapOvr>
  <p:transition spd="slow">
    <p:push/>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3">
            <a:extLst>
              <a:ext uri="{FF2B5EF4-FFF2-40B4-BE49-F238E27FC236}">
                <a16:creationId xmlns="" xmlns:a16="http://schemas.microsoft.com/office/drawing/2014/main" id="{A6354491-31B0-43FB-8259-DDE15F478206}"/>
              </a:ext>
            </a:extLst>
          </p:cNvPr>
          <p:cNvSpPr txBox="1"/>
          <p:nvPr/>
        </p:nvSpPr>
        <p:spPr>
          <a:xfrm>
            <a:off x="9864437" y="-734482"/>
            <a:ext cx="1251530" cy="6247866"/>
          </a:xfrm>
          <a:prstGeom prst="rect">
            <a:avLst/>
          </a:prstGeom>
          <a:noFill/>
          <a:ln cap="flat">
            <a:noFill/>
          </a:ln>
        </p:spPr>
        <p:txBody>
          <a:bodyPr vert="horz" wrap="square" lIns="91440" tIns="45720" rIns="91440" bIns="45720" anchor="t" anchorCtr="0" compatLnSpc="1">
            <a:spAutoFit/>
          </a:bodyPr>
          <a:lstStyle/>
          <a:p>
            <a:pPr fontAlgn="auto" hangingPunct="1">
              <a:spcBef>
                <a:spcPts val="0"/>
              </a:spcBef>
              <a:spcAft>
                <a:spcPts val="0"/>
              </a:spcAft>
              <a:defRPr sz="1800" b="0" i="0" u="none" strike="noStrike" kern="0" cap="none" spc="0" baseline="0">
                <a:solidFill>
                  <a:srgbClr val="000000"/>
                </a:solidFill>
                <a:uFillTx/>
              </a:defRPr>
            </a:pPr>
            <a:r>
              <a:rPr lang="pl-PL" sz="40000" kern="0" dirty="0">
                <a:solidFill>
                  <a:srgbClr val="A43757"/>
                </a:solidFill>
                <a:latin typeface="Arial"/>
              </a:rPr>
              <a:t>„</a:t>
            </a:r>
          </a:p>
        </p:txBody>
      </p:sp>
      <p:sp>
        <p:nvSpPr>
          <p:cNvPr id="3" name="Prostokąt 12">
            <a:extLst>
              <a:ext uri="{FF2B5EF4-FFF2-40B4-BE49-F238E27FC236}">
                <a16:creationId xmlns="" xmlns:a16="http://schemas.microsoft.com/office/drawing/2014/main" id="{CADF51CA-C817-4F45-9C4F-DA32C6F4842E}"/>
              </a:ext>
            </a:extLst>
          </p:cNvPr>
          <p:cNvSpPr/>
          <p:nvPr/>
        </p:nvSpPr>
        <p:spPr>
          <a:xfrm>
            <a:off x="4025902" y="5513383"/>
            <a:ext cx="8229599" cy="726563"/>
          </a:xfrm>
          <a:prstGeom prst="rect">
            <a:avLst/>
          </a:prstGeom>
          <a:solidFill>
            <a:srgbClr val="A43757"/>
          </a:solidFill>
          <a:ln cap="flat">
            <a:noFill/>
            <a:prstDash val="solid"/>
          </a:ln>
        </p:spPr>
        <p:txBody>
          <a:bodyPr vert="horz" wrap="square" lIns="395999" tIns="45720" rIns="91440" bIns="45720" anchor="ctr" anchorCtr="0" compatLnSpc="1">
            <a:noAutofit/>
          </a:bodyPr>
          <a:lstStyle/>
          <a:p>
            <a:pPr fontAlgn="auto" hangingPunct="1">
              <a:spcBef>
                <a:spcPts val="0"/>
              </a:spcBef>
              <a:spcAft>
                <a:spcPts val="0"/>
              </a:spcAft>
              <a:defRPr sz="1800" b="0" i="0" u="none" strike="noStrike" kern="0" cap="none" spc="0" baseline="0">
                <a:solidFill>
                  <a:srgbClr val="000000"/>
                </a:solidFill>
                <a:uFillTx/>
              </a:defRPr>
            </a:pPr>
            <a:r>
              <a:rPr lang="pl-PL" b="1" kern="0" dirty="0">
                <a:solidFill>
                  <a:srgbClr val="FFFFFF"/>
                </a:solidFill>
                <a:latin typeface="Arial"/>
              </a:rPr>
              <a:t>Wyrok Wojewódzkiego Sąd Administracyjny w Gdańsku z dnia</a:t>
            </a:r>
            <a:br>
              <a:rPr lang="pl-PL" b="1" kern="0" dirty="0">
                <a:solidFill>
                  <a:srgbClr val="FFFFFF"/>
                </a:solidFill>
                <a:latin typeface="Arial"/>
              </a:rPr>
            </a:br>
            <a:r>
              <a:rPr lang="pl-PL" b="1" kern="0" dirty="0">
                <a:solidFill>
                  <a:srgbClr val="FFFFFF"/>
                </a:solidFill>
                <a:latin typeface="Arial"/>
              </a:rPr>
              <a:t>28 czerwca 2018 r. (sygn. akt II SA/Gd 287/18).</a:t>
            </a:r>
          </a:p>
        </p:txBody>
      </p:sp>
      <p:sp>
        <p:nvSpPr>
          <p:cNvPr id="5" name="Objaśnienie prostokątne 2">
            <a:extLst>
              <a:ext uri="{FF2B5EF4-FFF2-40B4-BE49-F238E27FC236}">
                <a16:creationId xmlns="" xmlns:a16="http://schemas.microsoft.com/office/drawing/2014/main" id="{316B3EBA-11D3-4399-9F86-A4AF1C175A88}"/>
              </a:ext>
            </a:extLst>
          </p:cNvPr>
          <p:cNvSpPr/>
          <p:nvPr/>
        </p:nvSpPr>
        <p:spPr>
          <a:xfrm>
            <a:off x="4025902" y="1542199"/>
            <a:ext cx="7686720" cy="3464780"/>
          </a:xfrm>
          <a:custGeom>
            <a:avLst>
              <a:gd name="f0" fmla="val 285"/>
              <a:gd name="f1" fmla="val 15807"/>
            </a:avLst>
            <a:gdLst>
              <a:gd name="f2" fmla="val 10800000"/>
              <a:gd name="f3" fmla="val 5400000"/>
              <a:gd name="f4" fmla="val 180"/>
              <a:gd name="f5" fmla="val w"/>
              <a:gd name="f6" fmla="val h"/>
              <a:gd name="f7" fmla="val 0"/>
              <a:gd name="f8" fmla="val 21600"/>
              <a:gd name="f9" fmla="+- 0 0 1"/>
              <a:gd name="f10" fmla="val 2147483647"/>
              <a:gd name="f11" fmla="val 3590"/>
              <a:gd name="f12" fmla="val 8970"/>
              <a:gd name="f13" fmla="val 12630"/>
              <a:gd name="f14" fmla="val 18010"/>
              <a:gd name="f15" fmla="val -2147483647"/>
              <a:gd name="f16" fmla="+- 0 0 180"/>
              <a:gd name="f17" fmla="*/ f5 1 21600"/>
              <a:gd name="f18" fmla="*/ f6 1 21600"/>
              <a:gd name="f19" fmla="+- f8 0 f7"/>
              <a:gd name="f20" fmla="pin -2147483647 f0 2147483647"/>
              <a:gd name="f21" fmla="pin -2147483647 f1 2147483647"/>
              <a:gd name="f22" fmla="*/ f16 f2 1"/>
              <a:gd name="f23" fmla="val f20"/>
              <a:gd name="f24" fmla="val f21"/>
              <a:gd name="f25" fmla="*/ f19 1 21600"/>
              <a:gd name="f26" fmla="*/ f20 f17 1"/>
              <a:gd name="f27" fmla="*/ f21 f18 1"/>
              <a:gd name="f28" fmla="*/ f22 1 f4"/>
              <a:gd name="f29" fmla="+- f23 0 10800"/>
              <a:gd name="f30" fmla="+- f24 0 10800"/>
              <a:gd name="f31" fmla="+- f24 0 21600"/>
              <a:gd name="f32" fmla="+- f23 0 21600"/>
              <a:gd name="f33" fmla="*/ 0 f25 1"/>
              <a:gd name="f34" fmla="*/ 21600 f25 1"/>
              <a:gd name="f35" fmla="*/ f23 f17 1"/>
              <a:gd name="f36" fmla="*/ f24 f18 1"/>
              <a:gd name="f37" fmla="+- f28 0 f3"/>
              <a:gd name="f38" fmla="abs f29"/>
              <a:gd name="f39" fmla="abs f30"/>
              <a:gd name="f40" fmla="*/ f33 1 f25"/>
              <a:gd name="f41" fmla="*/ f34 1 f25"/>
              <a:gd name="f42" fmla="+- f38 0 f39"/>
              <a:gd name="f43" fmla="+- f39 0 f38"/>
              <a:gd name="f44" fmla="*/ f40 f17 1"/>
              <a:gd name="f45" fmla="*/ f41 f17 1"/>
              <a:gd name="f46" fmla="*/ f41 f18 1"/>
              <a:gd name="f47" fmla="*/ f40 f18 1"/>
              <a:gd name="f48" fmla="?: f30 f9 f42"/>
              <a:gd name="f49" fmla="?: f30 f42 f9"/>
              <a:gd name="f50" fmla="?: f29 f9 f43"/>
              <a:gd name="f51" fmla="?: f29 f43 f9"/>
              <a:gd name="f52" fmla="?: f23 f9 f48"/>
              <a:gd name="f53" fmla="?: f23 f9 f49"/>
              <a:gd name="f54" fmla="?: f31 f50 f9"/>
              <a:gd name="f55" fmla="?: f31 f51 f9"/>
              <a:gd name="f56" fmla="?: f32 f49 f9"/>
              <a:gd name="f57" fmla="?: f32 f48 f9"/>
              <a:gd name="f58" fmla="?: f24 f9 f51"/>
              <a:gd name="f59" fmla="?: f24 f9 f50"/>
              <a:gd name="f60" fmla="?: f52 f23 0"/>
              <a:gd name="f61" fmla="?: f52 f24 6280"/>
              <a:gd name="f62" fmla="?: f53 f23 0"/>
              <a:gd name="f63" fmla="?: f53 f24 15320"/>
              <a:gd name="f64" fmla="?: f54 f23 6280"/>
              <a:gd name="f65" fmla="?: f54 f24 21600"/>
              <a:gd name="f66" fmla="?: f55 f23 15320"/>
              <a:gd name="f67" fmla="?: f55 f24 21600"/>
              <a:gd name="f68" fmla="?: f56 f23 21600"/>
              <a:gd name="f69" fmla="?: f56 f24 15320"/>
              <a:gd name="f70" fmla="?: f57 f23 21600"/>
              <a:gd name="f71" fmla="?: f57 f24 6280"/>
              <a:gd name="f72" fmla="?: f58 f23 15320"/>
              <a:gd name="f73" fmla="?: f58 f24 0"/>
              <a:gd name="f74" fmla="?: f59 f23 6280"/>
              <a:gd name="f75" fmla="?: f59 f24 0"/>
            </a:gdLst>
            <a:ahLst>
              <a:ahXY gdRefX="f0" minX="f15" maxX="f10" gdRefY="f1" minY="f15" maxY="f10">
                <a:pos x="f26" y="f27"/>
              </a:ahXY>
            </a:ahLst>
            <a:cxnLst>
              <a:cxn ang="3cd4">
                <a:pos x="hc" y="t"/>
              </a:cxn>
              <a:cxn ang="0">
                <a:pos x="r" y="vc"/>
              </a:cxn>
              <a:cxn ang="cd4">
                <a:pos x="hc" y="b"/>
              </a:cxn>
              <a:cxn ang="cd2">
                <a:pos x="l" y="vc"/>
              </a:cxn>
              <a:cxn ang="f37">
                <a:pos x="f35" y="f36"/>
              </a:cxn>
            </a:cxnLst>
            <a:rect l="f44" t="f47" r="f45" b="f46"/>
            <a:pathLst>
              <a:path w="21600" h="21600">
                <a:moveTo>
                  <a:pt x="f7" y="f7"/>
                </a:moveTo>
                <a:lnTo>
                  <a:pt x="f7" y="f11"/>
                </a:lnTo>
                <a:lnTo>
                  <a:pt x="f60" y="f61"/>
                </a:lnTo>
                <a:lnTo>
                  <a:pt x="f7" y="f12"/>
                </a:lnTo>
                <a:lnTo>
                  <a:pt x="f7" y="f13"/>
                </a:lnTo>
                <a:lnTo>
                  <a:pt x="f62" y="f63"/>
                </a:lnTo>
                <a:lnTo>
                  <a:pt x="f7" y="f14"/>
                </a:lnTo>
                <a:lnTo>
                  <a:pt x="f7" y="f8"/>
                </a:lnTo>
                <a:lnTo>
                  <a:pt x="f11" y="f8"/>
                </a:lnTo>
                <a:lnTo>
                  <a:pt x="f64" y="f65"/>
                </a:lnTo>
                <a:lnTo>
                  <a:pt x="f12" y="f8"/>
                </a:lnTo>
                <a:lnTo>
                  <a:pt x="f13" y="f8"/>
                </a:lnTo>
                <a:lnTo>
                  <a:pt x="f66" y="f67"/>
                </a:lnTo>
                <a:lnTo>
                  <a:pt x="f14" y="f8"/>
                </a:lnTo>
                <a:lnTo>
                  <a:pt x="f8" y="f8"/>
                </a:lnTo>
                <a:lnTo>
                  <a:pt x="f8" y="f14"/>
                </a:lnTo>
                <a:lnTo>
                  <a:pt x="f68" y="f69"/>
                </a:lnTo>
                <a:lnTo>
                  <a:pt x="f8" y="f13"/>
                </a:lnTo>
                <a:lnTo>
                  <a:pt x="f8" y="f12"/>
                </a:lnTo>
                <a:lnTo>
                  <a:pt x="f70" y="f71"/>
                </a:lnTo>
                <a:lnTo>
                  <a:pt x="f8" y="f11"/>
                </a:lnTo>
                <a:lnTo>
                  <a:pt x="f8" y="f7"/>
                </a:lnTo>
                <a:lnTo>
                  <a:pt x="f14" y="f7"/>
                </a:lnTo>
                <a:lnTo>
                  <a:pt x="f72" y="f73"/>
                </a:lnTo>
                <a:lnTo>
                  <a:pt x="f13" y="f7"/>
                </a:lnTo>
                <a:lnTo>
                  <a:pt x="f12" y="f7"/>
                </a:lnTo>
                <a:lnTo>
                  <a:pt x="f74" y="f75"/>
                </a:lnTo>
                <a:lnTo>
                  <a:pt x="f11" y="f7"/>
                </a:lnTo>
                <a:lnTo>
                  <a:pt x="f7" y="f7"/>
                </a:lnTo>
                <a:close/>
              </a:path>
            </a:pathLst>
          </a:custGeom>
          <a:solidFill>
            <a:srgbClr val="FFFFFF">
              <a:alpha val="76000"/>
            </a:srgbClr>
          </a:solidFill>
          <a:ln w="12701" cap="flat">
            <a:solidFill>
              <a:srgbClr val="A43757"/>
            </a:solidFill>
            <a:prstDash val="solid"/>
            <a:miter/>
          </a:ln>
        </p:spPr>
        <p:txBody>
          <a:bodyPr vert="horz" wrap="square" lIns="287999" tIns="45720" rIns="287999" bIns="45720" anchor="ctr" anchorCtr="0" compatLnSpc="1">
            <a:noAutofit/>
          </a:bodyPr>
          <a:lstStyle/>
          <a:p>
            <a:pPr algn="just" fontAlgn="auto" hangingPunct="1">
              <a:spcBef>
                <a:spcPts val="0"/>
              </a:spcBef>
              <a:spcAft>
                <a:spcPts val="0"/>
              </a:spcAft>
              <a:defRPr sz="1800" b="0" i="0" u="none" strike="noStrike" kern="0" cap="none" spc="0" baseline="0">
                <a:solidFill>
                  <a:srgbClr val="000000"/>
                </a:solidFill>
                <a:uFillTx/>
              </a:defRPr>
            </a:pPr>
            <a:r>
              <a:rPr lang="pl-PL" sz="2000" i="1" kern="0" dirty="0">
                <a:solidFill>
                  <a:srgbClr val="6D6E71"/>
                </a:solidFill>
                <a:latin typeface="Arial"/>
              </a:rPr>
              <a:t>„(…) w sytuacji, w której jednym z zasadniczych elementów wpływających na wysokość opłaty jest maksymalna ilość wody podziemnej dozwolonej do pobrania na podstawie pozwolenia wodnoprawnego, a pozwolenie wodnoprawne określa trzy wskaźniki poboru wód podziemnych, w tym maksymalny pobór godzinowy i roczny, a przy tym opłata stała określana jest </a:t>
            </a:r>
            <a:br>
              <a:rPr lang="pl-PL" sz="2000" i="1" kern="0" dirty="0">
                <a:solidFill>
                  <a:srgbClr val="6D6E71"/>
                </a:solidFill>
                <a:latin typeface="Arial"/>
              </a:rPr>
            </a:br>
            <a:r>
              <a:rPr lang="pl-PL" sz="2000" i="1" kern="0" dirty="0">
                <a:solidFill>
                  <a:srgbClr val="6D6E71"/>
                </a:solidFill>
                <a:latin typeface="Arial"/>
              </a:rPr>
              <a:t>w wymiarze rocznym - za cały rok 2018 r., </a:t>
            </a:r>
            <a:r>
              <a:rPr lang="pl-PL" sz="2000" b="1" i="1" kern="0" dirty="0">
                <a:solidFill>
                  <a:srgbClr val="A43757"/>
                </a:solidFill>
                <a:latin typeface="Arial"/>
              </a:rPr>
              <a:t>to logiczną </a:t>
            </a:r>
            <a:br>
              <a:rPr lang="pl-PL" sz="2000" b="1" i="1" kern="0" dirty="0">
                <a:solidFill>
                  <a:srgbClr val="A43757"/>
                </a:solidFill>
                <a:latin typeface="Arial"/>
              </a:rPr>
            </a:br>
            <a:r>
              <a:rPr lang="pl-PL" sz="2000" b="1" i="1" kern="0" dirty="0">
                <a:solidFill>
                  <a:srgbClr val="A43757"/>
                </a:solidFill>
                <a:latin typeface="Arial"/>
              </a:rPr>
              <a:t>i znajdującą językowe uzasadnienie jest taka wykładnia art. 271 ust. 2 Prawa wodnego, według której do ustalenia opłaty należy zastosować wskaźnik poboru rocznego</a:t>
            </a:r>
            <a:r>
              <a:rPr lang="pl-PL" sz="2000" i="1" kern="0" dirty="0">
                <a:solidFill>
                  <a:srgbClr val="6D6E71"/>
                </a:solidFill>
                <a:latin typeface="Arial"/>
              </a:rPr>
              <a:t>”.</a:t>
            </a:r>
          </a:p>
        </p:txBody>
      </p:sp>
      <p:sp>
        <p:nvSpPr>
          <p:cNvPr id="6" name="Symbol zastępczy tekstu 1">
            <a:extLst>
              <a:ext uri="{FF2B5EF4-FFF2-40B4-BE49-F238E27FC236}">
                <a16:creationId xmlns="" xmlns:a16="http://schemas.microsoft.com/office/drawing/2014/main" id="{986C2973-259C-4362-A797-7A3611A37BCB}"/>
              </a:ext>
            </a:extLst>
          </p:cNvPr>
          <p:cNvSpPr txBox="1"/>
          <p:nvPr/>
        </p:nvSpPr>
        <p:spPr>
          <a:xfrm>
            <a:off x="1854202" y="771525"/>
            <a:ext cx="8826502" cy="677863"/>
          </a:xfrm>
          <a:prstGeom prst="rect">
            <a:avLst/>
          </a:prstGeom>
          <a:noFill/>
          <a:ln cap="flat">
            <a:noFill/>
          </a:ln>
        </p:spPr>
        <p:txBody>
          <a:bodyPr vert="horz" wrap="square" lIns="91440" tIns="45720" rIns="91440" bIns="45720" anchor="ctr" anchorCtr="0" compatLnSpc="1">
            <a:noAutofit/>
          </a:bodyPr>
          <a:lstStyle/>
          <a:p>
            <a:pPr fontAlgn="auto" hangingPunct="1">
              <a:lnSpc>
                <a:spcPct val="90000"/>
              </a:lnSpc>
              <a:spcBef>
                <a:spcPts val="1000"/>
              </a:spcBef>
              <a:spcAft>
                <a:spcPts val="0"/>
              </a:spcAft>
              <a:defRPr sz="1800" b="0" i="0" u="none" strike="noStrike" kern="0" cap="none" spc="0" baseline="0">
                <a:solidFill>
                  <a:srgbClr val="000000"/>
                </a:solidFill>
                <a:uFillTx/>
              </a:defRPr>
            </a:pPr>
            <a:r>
              <a:rPr lang="pl-PL" sz="2500" kern="0" dirty="0">
                <a:solidFill>
                  <a:srgbClr val="6D6E71"/>
                </a:solidFill>
                <a:latin typeface="Arial"/>
              </a:rPr>
              <a:t>PRECEDENSOWY WYROK W SPRAWIE OPŁATY STAŁEJ</a:t>
            </a:r>
          </a:p>
        </p:txBody>
      </p:sp>
      <p:pic>
        <p:nvPicPr>
          <p:cNvPr id="8" name="Obraz 7" descr="Obraz zawierający tekst, książka&#10;&#10;Opis wygenerowany przy wysokim poziomie pewności">
            <a:extLst>
              <a:ext uri="{FF2B5EF4-FFF2-40B4-BE49-F238E27FC236}">
                <a16:creationId xmlns="" xmlns:a16="http://schemas.microsoft.com/office/drawing/2014/main" id="{7CAF3308-78B7-4858-8895-836E3BFE32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78" y="2035756"/>
            <a:ext cx="3477627" cy="3477627"/>
          </a:xfrm>
          <a:prstGeom prst="rect">
            <a:avLst/>
          </a:prstGeom>
        </p:spPr>
      </p:pic>
    </p:spTree>
    <p:extLst>
      <p:ext uri="{BB962C8B-B14F-4D97-AF65-F5344CB8AC3E}">
        <p14:creationId xmlns:p14="http://schemas.microsoft.com/office/powerpoint/2010/main" val="2305009759"/>
      </p:ext>
    </p:extLst>
  </p:cSld>
  <p:clrMapOvr>
    <a:masterClrMapping/>
  </p:clrMapOvr>
  <p:transition spd="slow">
    <p:push dir="u"/>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3">
            <a:extLst>
              <a:ext uri="{FF2B5EF4-FFF2-40B4-BE49-F238E27FC236}">
                <a16:creationId xmlns="" xmlns:a16="http://schemas.microsoft.com/office/drawing/2014/main" id="{A6354491-31B0-43FB-8259-DDE15F478206}"/>
              </a:ext>
            </a:extLst>
          </p:cNvPr>
          <p:cNvSpPr txBox="1"/>
          <p:nvPr/>
        </p:nvSpPr>
        <p:spPr>
          <a:xfrm>
            <a:off x="9864437" y="-734482"/>
            <a:ext cx="1251530" cy="6247866"/>
          </a:xfrm>
          <a:prstGeom prst="rect">
            <a:avLst/>
          </a:prstGeom>
          <a:noFill/>
          <a:ln cap="flat">
            <a:noFill/>
          </a:ln>
        </p:spPr>
        <p:txBody>
          <a:bodyPr vert="horz" wrap="square" lIns="91440" tIns="45720" rIns="91440" bIns="45720" anchor="t" anchorCtr="0" compatLnSpc="1">
            <a:spAutoFit/>
          </a:bodyPr>
          <a:lstStyle/>
          <a:p>
            <a:pPr fontAlgn="auto" hangingPunct="1">
              <a:spcBef>
                <a:spcPts val="0"/>
              </a:spcBef>
              <a:spcAft>
                <a:spcPts val="0"/>
              </a:spcAft>
              <a:defRPr sz="1800" b="0" i="0" u="none" strike="noStrike" kern="0" cap="none" spc="0" baseline="0">
                <a:solidFill>
                  <a:srgbClr val="000000"/>
                </a:solidFill>
                <a:uFillTx/>
              </a:defRPr>
            </a:pPr>
            <a:r>
              <a:rPr lang="pl-PL" sz="40000" kern="0" dirty="0">
                <a:solidFill>
                  <a:srgbClr val="A43757"/>
                </a:solidFill>
                <a:latin typeface="Arial"/>
              </a:rPr>
              <a:t>„</a:t>
            </a:r>
          </a:p>
        </p:txBody>
      </p:sp>
      <p:sp>
        <p:nvSpPr>
          <p:cNvPr id="3" name="Prostokąt 12">
            <a:extLst>
              <a:ext uri="{FF2B5EF4-FFF2-40B4-BE49-F238E27FC236}">
                <a16:creationId xmlns="" xmlns:a16="http://schemas.microsoft.com/office/drawing/2014/main" id="{CADF51CA-C817-4F45-9C4F-DA32C6F4842E}"/>
              </a:ext>
            </a:extLst>
          </p:cNvPr>
          <p:cNvSpPr/>
          <p:nvPr/>
        </p:nvSpPr>
        <p:spPr>
          <a:xfrm>
            <a:off x="4025902" y="5513383"/>
            <a:ext cx="8229599" cy="726563"/>
          </a:xfrm>
          <a:prstGeom prst="rect">
            <a:avLst/>
          </a:prstGeom>
          <a:solidFill>
            <a:srgbClr val="A43757"/>
          </a:solidFill>
          <a:ln cap="flat">
            <a:noFill/>
            <a:prstDash val="solid"/>
          </a:ln>
        </p:spPr>
        <p:txBody>
          <a:bodyPr vert="horz" wrap="square" lIns="395999" tIns="45720" rIns="91440" bIns="45720" anchor="ctr" anchorCtr="0" compatLnSpc="1">
            <a:noAutofit/>
          </a:bodyPr>
          <a:lstStyle/>
          <a:p>
            <a:pPr fontAlgn="auto" hangingPunct="1">
              <a:spcBef>
                <a:spcPts val="0"/>
              </a:spcBef>
              <a:spcAft>
                <a:spcPts val="0"/>
              </a:spcAft>
              <a:defRPr sz="1800" b="0" i="0" u="none" strike="noStrike" kern="0" cap="none" spc="0" baseline="0">
                <a:solidFill>
                  <a:srgbClr val="000000"/>
                </a:solidFill>
                <a:uFillTx/>
              </a:defRPr>
            </a:pPr>
            <a:r>
              <a:rPr lang="pl-PL" b="1" kern="0" dirty="0">
                <a:solidFill>
                  <a:srgbClr val="FFFFFF"/>
                </a:solidFill>
                <a:latin typeface="Arial"/>
              </a:rPr>
              <a:t>Wyrok Wojewódzkiego Sąd Administracyjny w Gdańsku z dnia</a:t>
            </a:r>
            <a:br>
              <a:rPr lang="pl-PL" b="1" kern="0" dirty="0">
                <a:solidFill>
                  <a:srgbClr val="FFFFFF"/>
                </a:solidFill>
                <a:latin typeface="Arial"/>
              </a:rPr>
            </a:br>
            <a:r>
              <a:rPr lang="pl-PL" b="1" kern="0" dirty="0">
                <a:solidFill>
                  <a:srgbClr val="FFFFFF"/>
                </a:solidFill>
                <a:latin typeface="Arial"/>
              </a:rPr>
              <a:t>28 czerwca 2018 r. (sygn. akt II SA/Gd 287/18).</a:t>
            </a:r>
          </a:p>
        </p:txBody>
      </p:sp>
      <p:sp>
        <p:nvSpPr>
          <p:cNvPr id="5" name="Objaśnienie prostokątne 2">
            <a:extLst>
              <a:ext uri="{FF2B5EF4-FFF2-40B4-BE49-F238E27FC236}">
                <a16:creationId xmlns="" xmlns:a16="http://schemas.microsoft.com/office/drawing/2014/main" id="{316B3EBA-11D3-4399-9F86-A4AF1C175A88}"/>
              </a:ext>
            </a:extLst>
          </p:cNvPr>
          <p:cNvSpPr/>
          <p:nvPr/>
        </p:nvSpPr>
        <p:spPr>
          <a:xfrm>
            <a:off x="4025902" y="1542199"/>
            <a:ext cx="7686720" cy="3464780"/>
          </a:xfrm>
          <a:custGeom>
            <a:avLst>
              <a:gd name="f0" fmla="val 285"/>
              <a:gd name="f1" fmla="val 15807"/>
            </a:avLst>
            <a:gdLst>
              <a:gd name="f2" fmla="val 10800000"/>
              <a:gd name="f3" fmla="val 5400000"/>
              <a:gd name="f4" fmla="val 180"/>
              <a:gd name="f5" fmla="val w"/>
              <a:gd name="f6" fmla="val h"/>
              <a:gd name="f7" fmla="val 0"/>
              <a:gd name="f8" fmla="val 21600"/>
              <a:gd name="f9" fmla="+- 0 0 1"/>
              <a:gd name="f10" fmla="val 2147483647"/>
              <a:gd name="f11" fmla="val 3590"/>
              <a:gd name="f12" fmla="val 8970"/>
              <a:gd name="f13" fmla="val 12630"/>
              <a:gd name="f14" fmla="val 18010"/>
              <a:gd name="f15" fmla="val -2147483647"/>
              <a:gd name="f16" fmla="+- 0 0 180"/>
              <a:gd name="f17" fmla="*/ f5 1 21600"/>
              <a:gd name="f18" fmla="*/ f6 1 21600"/>
              <a:gd name="f19" fmla="+- f8 0 f7"/>
              <a:gd name="f20" fmla="pin -2147483647 f0 2147483647"/>
              <a:gd name="f21" fmla="pin -2147483647 f1 2147483647"/>
              <a:gd name="f22" fmla="*/ f16 f2 1"/>
              <a:gd name="f23" fmla="val f20"/>
              <a:gd name="f24" fmla="val f21"/>
              <a:gd name="f25" fmla="*/ f19 1 21600"/>
              <a:gd name="f26" fmla="*/ f20 f17 1"/>
              <a:gd name="f27" fmla="*/ f21 f18 1"/>
              <a:gd name="f28" fmla="*/ f22 1 f4"/>
              <a:gd name="f29" fmla="+- f23 0 10800"/>
              <a:gd name="f30" fmla="+- f24 0 10800"/>
              <a:gd name="f31" fmla="+- f24 0 21600"/>
              <a:gd name="f32" fmla="+- f23 0 21600"/>
              <a:gd name="f33" fmla="*/ 0 f25 1"/>
              <a:gd name="f34" fmla="*/ 21600 f25 1"/>
              <a:gd name="f35" fmla="*/ f23 f17 1"/>
              <a:gd name="f36" fmla="*/ f24 f18 1"/>
              <a:gd name="f37" fmla="+- f28 0 f3"/>
              <a:gd name="f38" fmla="abs f29"/>
              <a:gd name="f39" fmla="abs f30"/>
              <a:gd name="f40" fmla="*/ f33 1 f25"/>
              <a:gd name="f41" fmla="*/ f34 1 f25"/>
              <a:gd name="f42" fmla="+- f38 0 f39"/>
              <a:gd name="f43" fmla="+- f39 0 f38"/>
              <a:gd name="f44" fmla="*/ f40 f17 1"/>
              <a:gd name="f45" fmla="*/ f41 f17 1"/>
              <a:gd name="f46" fmla="*/ f41 f18 1"/>
              <a:gd name="f47" fmla="*/ f40 f18 1"/>
              <a:gd name="f48" fmla="?: f30 f9 f42"/>
              <a:gd name="f49" fmla="?: f30 f42 f9"/>
              <a:gd name="f50" fmla="?: f29 f9 f43"/>
              <a:gd name="f51" fmla="?: f29 f43 f9"/>
              <a:gd name="f52" fmla="?: f23 f9 f48"/>
              <a:gd name="f53" fmla="?: f23 f9 f49"/>
              <a:gd name="f54" fmla="?: f31 f50 f9"/>
              <a:gd name="f55" fmla="?: f31 f51 f9"/>
              <a:gd name="f56" fmla="?: f32 f49 f9"/>
              <a:gd name="f57" fmla="?: f32 f48 f9"/>
              <a:gd name="f58" fmla="?: f24 f9 f51"/>
              <a:gd name="f59" fmla="?: f24 f9 f50"/>
              <a:gd name="f60" fmla="?: f52 f23 0"/>
              <a:gd name="f61" fmla="?: f52 f24 6280"/>
              <a:gd name="f62" fmla="?: f53 f23 0"/>
              <a:gd name="f63" fmla="?: f53 f24 15320"/>
              <a:gd name="f64" fmla="?: f54 f23 6280"/>
              <a:gd name="f65" fmla="?: f54 f24 21600"/>
              <a:gd name="f66" fmla="?: f55 f23 15320"/>
              <a:gd name="f67" fmla="?: f55 f24 21600"/>
              <a:gd name="f68" fmla="?: f56 f23 21600"/>
              <a:gd name="f69" fmla="?: f56 f24 15320"/>
              <a:gd name="f70" fmla="?: f57 f23 21600"/>
              <a:gd name="f71" fmla="?: f57 f24 6280"/>
              <a:gd name="f72" fmla="?: f58 f23 15320"/>
              <a:gd name="f73" fmla="?: f58 f24 0"/>
              <a:gd name="f74" fmla="?: f59 f23 6280"/>
              <a:gd name="f75" fmla="?: f59 f24 0"/>
            </a:gdLst>
            <a:ahLst>
              <a:ahXY gdRefX="f0" minX="f15" maxX="f10" gdRefY="f1" minY="f15" maxY="f10">
                <a:pos x="f26" y="f27"/>
              </a:ahXY>
            </a:ahLst>
            <a:cxnLst>
              <a:cxn ang="3cd4">
                <a:pos x="hc" y="t"/>
              </a:cxn>
              <a:cxn ang="0">
                <a:pos x="r" y="vc"/>
              </a:cxn>
              <a:cxn ang="cd4">
                <a:pos x="hc" y="b"/>
              </a:cxn>
              <a:cxn ang="cd2">
                <a:pos x="l" y="vc"/>
              </a:cxn>
              <a:cxn ang="f37">
                <a:pos x="f35" y="f36"/>
              </a:cxn>
            </a:cxnLst>
            <a:rect l="f44" t="f47" r="f45" b="f46"/>
            <a:pathLst>
              <a:path w="21600" h="21600">
                <a:moveTo>
                  <a:pt x="f7" y="f7"/>
                </a:moveTo>
                <a:lnTo>
                  <a:pt x="f7" y="f11"/>
                </a:lnTo>
                <a:lnTo>
                  <a:pt x="f60" y="f61"/>
                </a:lnTo>
                <a:lnTo>
                  <a:pt x="f7" y="f12"/>
                </a:lnTo>
                <a:lnTo>
                  <a:pt x="f7" y="f13"/>
                </a:lnTo>
                <a:lnTo>
                  <a:pt x="f62" y="f63"/>
                </a:lnTo>
                <a:lnTo>
                  <a:pt x="f7" y="f14"/>
                </a:lnTo>
                <a:lnTo>
                  <a:pt x="f7" y="f8"/>
                </a:lnTo>
                <a:lnTo>
                  <a:pt x="f11" y="f8"/>
                </a:lnTo>
                <a:lnTo>
                  <a:pt x="f64" y="f65"/>
                </a:lnTo>
                <a:lnTo>
                  <a:pt x="f12" y="f8"/>
                </a:lnTo>
                <a:lnTo>
                  <a:pt x="f13" y="f8"/>
                </a:lnTo>
                <a:lnTo>
                  <a:pt x="f66" y="f67"/>
                </a:lnTo>
                <a:lnTo>
                  <a:pt x="f14" y="f8"/>
                </a:lnTo>
                <a:lnTo>
                  <a:pt x="f8" y="f8"/>
                </a:lnTo>
                <a:lnTo>
                  <a:pt x="f8" y="f14"/>
                </a:lnTo>
                <a:lnTo>
                  <a:pt x="f68" y="f69"/>
                </a:lnTo>
                <a:lnTo>
                  <a:pt x="f8" y="f13"/>
                </a:lnTo>
                <a:lnTo>
                  <a:pt x="f8" y="f12"/>
                </a:lnTo>
                <a:lnTo>
                  <a:pt x="f70" y="f71"/>
                </a:lnTo>
                <a:lnTo>
                  <a:pt x="f8" y="f11"/>
                </a:lnTo>
                <a:lnTo>
                  <a:pt x="f8" y="f7"/>
                </a:lnTo>
                <a:lnTo>
                  <a:pt x="f14" y="f7"/>
                </a:lnTo>
                <a:lnTo>
                  <a:pt x="f72" y="f73"/>
                </a:lnTo>
                <a:lnTo>
                  <a:pt x="f13" y="f7"/>
                </a:lnTo>
                <a:lnTo>
                  <a:pt x="f12" y="f7"/>
                </a:lnTo>
                <a:lnTo>
                  <a:pt x="f74" y="f75"/>
                </a:lnTo>
                <a:lnTo>
                  <a:pt x="f11" y="f7"/>
                </a:lnTo>
                <a:lnTo>
                  <a:pt x="f7" y="f7"/>
                </a:lnTo>
                <a:close/>
              </a:path>
            </a:pathLst>
          </a:custGeom>
          <a:solidFill>
            <a:srgbClr val="FFFFFF">
              <a:alpha val="76000"/>
            </a:srgbClr>
          </a:solidFill>
          <a:ln w="12701" cap="flat">
            <a:solidFill>
              <a:srgbClr val="A43757"/>
            </a:solidFill>
            <a:prstDash val="solid"/>
            <a:miter/>
          </a:ln>
        </p:spPr>
        <p:txBody>
          <a:bodyPr vert="horz" wrap="square" lIns="287999" tIns="45720" rIns="287999" bIns="45720" anchor="ctr" anchorCtr="0" compatLnSpc="1">
            <a:noAutofit/>
          </a:bodyPr>
          <a:lstStyle/>
          <a:p>
            <a:pPr algn="just" fontAlgn="auto" hangingPunct="1">
              <a:spcBef>
                <a:spcPts val="0"/>
              </a:spcBef>
              <a:spcAft>
                <a:spcPts val="0"/>
              </a:spcAft>
              <a:defRPr sz="1800" b="0" i="0" u="none" strike="noStrike" kern="0" cap="none" spc="0" baseline="0">
                <a:solidFill>
                  <a:srgbClr val="000000"/>
                </a:solidFill>
                <a:uFillTx/>
              </a:defRPr>
            </a:pPr>
            <a:r>
              <a:rPr lang="pl-PL" sz="2000" i="1" kern="0" dirty="0">
                <a:solidFill>
                  <a:srgbClr val="6D6E71"/>
                </a:solidFill>
                <a:latin typeface="Arial"/>
              </a:rPr>
              <a:t>„(…) przyjęcie do </a:t>
            </a:r>
            <a:r>
              <a:rPr lang="pl-PL" sz="2000" b="1" i="1" kern="0" dirty="0">
                <a:solidFill>
                  <a:srgbClr val="A43757"/>
                </a:solidFill>
                <a:latin typeface="Arial"/>
              </a:rPr>
              <a:t>ustalenia wysokości opłaty stałej za rok 2018 godzinowego wskaźnika poboru było nieprawidłowe</a:t>
            </a:r>
            <a:r>
              <a:rPr lang="pl-PL" sz="2000" i="1" kern="0" dirty="0">
                <a:solidFill>
                  <a:srgbClr val="6D6E71"/>
                </a:solidFill>
                <a:latin typeface="Arial"/>
              </a:rPr>
              <a:t>. Zastosowanie tego wskaźnika doprowadziło do uzyskania wysokości opłaty, która nie odzwierciedla kosztów rzeczywistego, dopuszczalnego dla strony legalnego poboru wód w skali roku. </a:t>
            </a:r>
            <a:r>
              <a:rPr lang="pl-PL" sz="2000" b="1" i="1" u="sng" kern="0" dirty="0">
                <a:solidFill>
                  <a:srgbClr val="A43757"/>
                </a:solidFill>
                <a:latin typeface="Arial"/>
              </a:rPr>
              <a:t>Dla takiego zawyżenia wysokości opłaty</a:t>
            </a:r>
            <a:r>
              <a:rPr lang="pl-PL" sz="2000" b="1" i="1" kern="0" dirty="0">
                <a:solidFill>
                  <a:srgbClr val="A43757"/>
                </a:solidFill>
                <a:latin typeface="Arial"/>
              </a:rPr>
              <a:t>, która w założeniu Ramowej Dyrektywy Wodnej i implementującego ją Prawa wodnego, ma opierać się na zasadzie zwrotu kosztów usług wodnych, nie ma uzasadnienia</a:t>
            </a:r>
            <a:r>
              <a:rPr lang="pl-PL" sz="2000" i="1" kern="0" dirty="0">
                <a:solidFill>
                  <a:srgbClr val="6D6E71"/>
                </a:solidFill>
                <a:latin typeface="Arial"/>
              </a:rPr>
              <a:t>”.</a:t>
            </a:r>
          </a:p>
        </p:txBody>
      </p:sp>
      <p:sp>
        <p:nvSpPr>
          <p:cNvPr id="6" name="Symbol zastępczy tekstu 1">
            <a:extLst>
              <a:ext uri="{FF2B5EF4-FFF2-40B4-BE49-F238E27FC236}">
                <a16:creationId xmlns="" xmlns:a16="http://schemas.microsoft.com/office/drawing/2014/main" id="{986C2973-259C-4362-A797-7A3611A37BCB}"/>
              </a:ext>
            </a:extLst>
          </p:cNvPr>
          <p:cNvSpPr txBox="1"/>
          <p:nvPr/>
        </p:nvSpPr>
        <p:spPr>
          <a:xfrm>
            <a:off x="1854202" y="771525"/>
            <a:ext cx="8826502" cy="677863"/>
          </a:xfrm>
          <a:prstGeom prst="rect">
            <a:avLst/>
          </a:prstGeom>
          <a:noFill/>
          <a:ln cap="flat">
            <a:noFill/>
          </a:ln>
        </p:spPr>
        <p:txBody>
          <a:bodyPr vert="horz" wrap="square" lIns="91440" tIns="45720" rIns="91440" bIns="45720" anchor="ctr" anchorCtr="0" compatLnSpc="1">
            <a:noAutofit/>
          </a:bodyPr>
          <a:lstStyle/>
          <a:p>
            <a:pPr fontAlgn="auto" hangingPunct="1">
              <a:lnSpc>
                <a:spcPct val="90000"/>
              </a:lnSpc>
              <a:spcBef>
                <a:spcPts val="1000"/>
              </a:spcBef>
              <a:spcAft>
                <a:spcPts val="0"/>
              </a:spcAft>
              <a:defRPr sz="1800" b="0" i="0" u="none" strike="noStrike" kern="0" cap="none" spc="0" baseline="0">
                <a:solidFill>
                  <a:srgbClr val="000000"/>
                </a:solidFill>
                <a:uFillTx/>
              </a:defRPr>
            </a:pPr>
            <a:r>
              <a:rPr lang="pl-PL" sz="2500" kern="0" dirty="0">
                <a:solidFill>
                  <a:srgbClr val="6D6E71"/>
                </a:solidFill>
                <a:latin typeface="Arial"/>
              </a:rPr>
              <a:t>PRECEDENSOWY WYROK W SPRAWIE OPŁATY STAŁEJ</a:t>
            </a:r>
          </a:p>
        </p:txBody>
      </p:sp>
      <p:pic>
        <p:nvPicPr>
          <p:cNvPr id="8" name="Obraz 7" descr="Obraz zawierający tekst, książka&#10;&#10;Opis wygenerowany przy wysokim poziomie pewności">
            <a:extLst>
              <a:ext uri="{FF2B5EF4-FFF2-40B4-BE49-F238E27FC236}">
                <a16:creationId xmlns="" xmlns:a16="http://schemas.microsoft.com/office/drawing/2014/main" id="{7CAF3308-78B7-4858-8895-836E3BFE32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78" y="2035756"/>
            <a:ext cx="3477627" cy="3477627"/>
          </a:xfrm>
          <a:prstGeom prst="rect">
            <a:avLst/>
          </a:prstGeom>
        </p:spPr>
      </p:pic>
    </p:spTree>
    <p:extLst>
      <p:ext uri="{BB962C8B-B14F-4D97-AF65-F5344CB8AC3E}">
        <p14:creationId xmlns:p14="http://schemas.microsoft.com/office/powerpoint/2010/main" val="3299784892"/>
      </p:ext>
    </p:extLst>
  </p:cSld>
  <p:clrMapOvr>
    <a:masterClrMapping/>
  </p:clrMapOvr>
  <p:transition spd="slow">
    <p:push dir="u"/>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 xmlns:a16="http://schemas.microsoft.com/office/drawing/2014/main" id="{81408D8D-5089-4A92-A664-0D3CB2D24CE0}"/>
              </a:ext>
            </a:extLst>
          </p:cNvPr>
          <p:cNvPicPr>
            <a:picLocks noChangeAspect="1"/>
          </p:cNvPicPr>
          <p:nvPr/>
        </p:nvPicPr>
        <p:blipFill rotWithShape="1">
          <a:blip r:embed="rId2">
            <a:extLst>
              <a:ext uri="{28A0092B-C50C-407E-A947-70E740481C1C}">
                <a14:useLocalDpi xmlns:a14="http://schemas.microsoft.com/office/drawing/2010/main" val="0"/>
              </a:ext>
            </a:extLst>
          </a:blip>
          <a:srcRect l="28664" t="17434" r="28119" b="2621"/>
          <a:stretch/>
        </p:blipFill>
        <p:spPr>
          <a:xfrm>
            <a:off x="-209550" y="0"/>
            <a:ext cx="5585824" cy="6974762"/>
          </a:xfrm>
          <a:prstGeom prst="rect">
            <a:avLst/>
          </a:prstGeom>
        </p:spPr>
      </p:pic>
      <p:sp>
        <p:nvSpPr>
          <p:cNvPr id="3" name="Prostokąt 29">
            <a:extLst>
              <a:ext uri="{FF2B5EF4-FFF2-40B4-BE49-F238E27FC236}">
                <a16:creationId xmlns="" xmlns:a16="http://schemas.microsoft.com/office/drawing/2014/main" id="{D89B78BE-451F-4968-B942-893CE3D55F2D}"/>
              </a:ext>
            </a:extLst>
          </p:cNvPr>
          <p:cNvSpPr/>
          <p:nvPr/>
        </p:nvSpPr>
        <p:spPr>
          <a:xfrm>
            <a:off x="5951545" y="2804231"/>
            <a:ext cx="5921149" cy="3143250"/>
          </a:xfrm>
          <a:prstGeom prst="rect">
            <a:avLst/>
          </a:prstGeom>
          <a:solidFill>
            <a:schemeClr val="bg1"/>
          </a:solidFill>
          <a:ln w="19046" cap="flat">
            <a:solidFill>
              <a:srgbClr val="A43757"/>
            </a:solidFill>
            <a:prstDash val="solid"/>
            <a:miter/>
          </a:ln>
        </p:spPr>
        <p:txBody>
          <a:bodyPr vert="horz" wrap="square" lIns="91440" tIns="45720" rIns="91440" bIns="45720" anchor="ctr" anchorCtr="1" compatLnSpc="1">
            <a:noAutofit/>
          </a:bodyPr>
          <a:lstStyle/>
          <a:p>
            <a:pPr algn="just" fontAlgn="auto" hangingPunct="1">
              <a:spcBef>
                <a:spcPts val="0"/>
              </a:spcBef>
              <a:spcAft>
                <a:spcPts val="0"/>
              </a:spcAft>
              <a:defRPr sz="1800" b="0" i="0" u="none" strike="noStrike" kern="0" cap="none" spc="0" baseline="0">
                <a:solidFill>
                  <a:srgbClr val="000000"/>
                </a:solidFill>
                <a:uFillTx/>
              </a:defRPr>
            </a:pPr>
            <a:r>
              <a:rPr lang="pl-PL" b="1" kern="0" dirty="0">
                <a:solidFill>
                  <a:srgbClr val="A43757"/>
                </a:solidFill>
                <a:latin typeface="Arial"/>
              </a:rPr>
              <a:t>Art. 7a §  1. KPA</a:t>
            </a:r>
          </a:p>
          <a:p>
            <a:pPr algn="just" fontAlgn="auto" hangingPunct="1">
              <a:spcBef>
                <a:spcPts val="0"/>
              </a:spcBef>
              <a:spcAft>
                <a:spcPts val="0"/>
              </a:spcAft>
              <a:defRPr sz="1800" b="0" i="0" u="none" strike="noStrike" kern="0" cap="none" spc="0" baseline="0">
                <a:solidFill>
                  <a:srgbClr val="000000"/>
                </a:solidFill>
                <a:uFillTx/>
              </a:defRPr>
            </a:pPr>
            <a:endParaRPr lang="pl-PL" kern="0" dirty="0">
              <a:solidFill>
                <a:srgbClr val="6D6E71"/>
              </a:solidFill>
              <a:latin typeface="Arial"/>
            </a:endParaRPr>
          </a:p>
          <a:p>
            <a:pPr algn="just" fontAlgn="auto" hangingPunct="1">
              <a:spcBef>
                <a:spcPts val="0"/>
              </a:spcBef>
              <a:spcAft>
                <a:spcPts val="0"/>
              </a:spcAft>
              <a:defRPr sz="1800" b="0" i="0" u="none" strike="noStrike" kern="0" cap="none" spc="0" baseline="0">
                <a:solidFill>
                  <a:srgbClr val="000000"/>
                </a:solidFill>
                <a:uFillTx/>
              </a:defRPr>
            </a:pPr>
            <a:r>
              <a:rPr lang="pl-PL" kern="0" dirty="0">
                <a:solidFill>
                  <a:srgbClr val="6D6E71"/>
                </a:solidFill>
                <a:latin typeface="Arial"/>
              </a:rPr>
              <a:t>Jeżeli przedmiotem postępowania administracyjnego jest nałożenie na stronę obowiązku bądź ograniczenie lub odebranie stronie uprawnienia, a </a:t>
            </a:r>
            <a:r>
              <a:rPr lang="pl-PL" b="1" kern="0" dirty="0">
                <a:solidFill>
                  <a:srgbClr val="A43757"/>
                </a:solidFill>
                <a:latin typeface="Arial"/>
              </a:rPr>
              <a:t>w sprawie pozostają wątpliwości co do treści normy prawnej, wątpliwości te są rozstrzygane </a:t>
            </a:r>
            <a:r>
              <a:rPr lang="pl-PL" b="1" u="sng" kern="0" dirty="0">
                <a:solidFill>
                  <a:srgbClr val="A43757"/>
                </a:solidFill>
                <a:latin typeface="Arial"/>
              </a:rPr>
              <a:t>na korzyść strony</a:t>
            </a:r>
            <a:r>
              <a:rPr lang="pl-PL" kern="0" dirty="0">
                <a:solidFill>
                  <a:srgbClr val="6D6E71"/>
                </a:solidFill>
                <a:latin typeface="Arial"/>
              </a:rPr>
              <a:t>, chyba że sprzeciwiają się temu sporne interesy stron albo interesy osób trzecich, na które wynik postępowania ma bezpośredni wpływ.</a:t>
            </a:r>
            <a:endParaRPr lang="pl-PL" dirty="0">
              <a:solidFill>
                <a:srgbClr val="6D6E71"/>
              </a:solidFill>
              <a:latin typeface="Arial"/>
            </a:endParaRPr>
          </a:p>
        </p:txBody>
      </p:sp>
      <p:sp>
        <p:nvSpPr>
          <p:cNvPr id="18" name="Prostokąt 2">
            <a:extLst>
              <a:ext uri="{FF2B5EF4-FFF2-40B4-BE49-F238E27FC236}">
                <a16:creationId xmlns="" xmlns:a16="http://schemas.microsoft.com/office/drawing/2014/main" id="{DC825A17-7A06-4134-AEEE-96F798D34ABE}"/>
              </a:ext>
            </a:extLst>
          </p:cNvPr>
          <p:cNvSpPr/>
          <p:nvPr/>
        </p:nvSpPr>
        <p:spPr>
          <a:xfrm>
            <a:off x="5951537" y="762001"/>
            <a:ext cx="5921157" cy="1714499"/>
          </a:xfrm>
          <a:prstGeom prst="rect">
            <a:avLst/>
          </a:prstGeom>
          <a:solidFill>
            <a:srgbClr val="A43757"/>
          </a:solidFill>
          <a:ln w="12700" cap="flat">
            <a:solidFill>
              <a:srgbClr val="A43757"/>
            </a:solidFill>
            <a:prstDash val="solid"/>
            <a:miter/>
          </a:ln>
        </p:spPr>
        <p:txBody>
          <a:bodyPr vert="horz" wrap="square" lIns="359953" tIns="45720" rIns="359953" bIns="45720" anchor="ctr" anchorCtr="1" compatLnSpc="1">
            <a:noAutofit/>
          </a:bodyPr>
          <a:lstStyle/>
          <a:p>
            <a:pPr algn="just" fontAlgn="auto" hangingPunct="1">
              <a:spcBef>
                <a:spcPts val="0"/>
              </a:spcBef>
              <a:spcAft>
                <a:spcPts val="0"/>
              </a:spcAft>
              <a:defRPr sz="1800" b="0" i="0" u="none" strike="noStrike" kern="0" cap="none" spc="0" baseline="0">
                <a:solidFill>
                  <a:srgbClr val="000000"/>
                </a:solidFill>
                <a:uFillTx/>
              </a:defRPr>
            </a:pPr>
            <a:r>
              <a:rPr lang="pl-PL" kern="0" dirty="0">
                <a:solidFill>
                  <a:srgbClr val="FFFFFF"/>
                </a:solidFill>
                <a:latin typeface="Arial"/>
              </a:rPr>
              <a:t>WSA w Gdańsku w uzasadnieniu powołał się m.in. na zasadę </a:t>
            </a:r>
            <a:r>
              <a:rPr lang="pl-PL" b="1" kern="0" dirty="0">
                <a:solidFill>
                  <a:srgbClr val="FFFFFF"/>
                </a:solidFill>
                <a:latin typeface="Arial"/>
              </a:rPr>
              <a:t>przyjaznej interpretacji przepisów</a:t>
            </a:r>
            <a:r>
              <a:rPr lang="pl-PL" kern="0" dirty="0">
                <a:solidFill>
                  <a:srgbClr val="FFFFFF"/>
                </a:solidFill>
                <a:latin typeface="Arial"/>
              </a:rPr>
              <a:t> (</a:t>
            </a:r>
            <a:r>
              <a:rPr lang="pl-PL" i="1" kern="0" dirty="0">
                <a:solidFill>
                  <a:srgbClr val="FFFFFF"/>
                </a:solidFill>
                <a:latin typeface="Arial"/>
              </a:rPr>
              <a:t>in dubio pro libertate</a:t>
            </a:r>
            <a:r>
              <a:rPr lang="pl-PL" kern="0" dirty="0">
                <a:solidFill>
                  <a:srgbClr val="FFFFFF"/>
                </a:solidFill>
                <a:latin typeface="Arial"/>
              </a:rPr>
              <a:t>), która została wprowadzona </a:t>
            </a:r>
            <a:br>
              <a:rPr lang="pl-PL" kern="0" dirty="0">
                <a:solidFill>
                  <a:srgbClr val="FFFFFF"/>
                </a:solidFill>
                <a:latin typeface="Arial"/>
              </a:rPr>
            </a:br>
            <a:r>
              <a:rPr lang="pl-PL" kern="0" dirty="0">
                <a:solidFill>
                  <a:srgbClr val="FFFFFF"/>
                </a:solidFill>
                <a:latin typeface="Arial"/>
              </a:rPr>
              <a:t>1 czerwca 2017 r. do polskiego systemu prawa nowelą KPA z dnia 7 kwietnia 2017 r.</a:t>
            </a:r>
          </a:p>
        </p:txBody>
      </p:sp>
      <p:pic>
        <p:nvPicPr>
          <p:cNvPr id="5" name="Obraz 8">
            <a:extLst>
              <a:ext uri="{FF2B5EF4-FFF2-40B4-BE49-F238E27FC236}">
                <a16:creationId xmlns="" xmlns:a16="http://schemas.microsoft.com/office/drawing/2014/main" id="{A8CF724E-9C18-425A-9C44-290AAB92F14F}"/>
              </a:ext>
            </a:extLst>
          </p:cNvPr>
          <p:cNvPicPr>
            <a:picLocks noChangeAspect="1"/>
          </p:cNvPicPr>
          <p:nvPr/>
        </p:nvPicPr>
        <p:blipFill>
          <a:blip r:embed="rId3"/>
          <a:srcRect/>
          <a:stretch>
            <a:fillRect/>
          </a:stretch>
        </p:blipFill>
        <p:spPr>
          <a:xfrm>
            <a:off x="-18506" y="5655593"/>
            <a:ext cx="2994275" cy="774277"/>
          </a:xfrm>
          <a:prstGeom prst="rect">
            <a:avLst/>
          </a:prstGeom>
          <a:noFill/>
          <a:ln cap="flat">
            <a:noFill/>
          </a:ln>
        </p:spPr>
      </p:pic>
      <p:sp>
        <p:nvSpPr>
          <p:cNvPr id="8" name="Prostokąt 14">
            <a:extLst>
              <a:ext uri="{FF2B5EF4-FFF2-40B4-BE49-F238E27FC236}">
                <a16:creationId xmlns="" xmlns:a16="http://schemas.microsoft.com/office/drawing/2014/main" id="{07C555CF-0EB4-4964-9045-F338DFA6CDD4}"/>
              </a:ext>
            </a:extLst>
          </p:cNvPr>
          <p:cNvSpPr/>
          <p:nvPr/>
        </p:nvSpPr>
        <p:spPr>
          <a:xfrm>
            <a:off x="849018" y="1099719"/>
            <a:ext cx="3468687" cy="3632184"/>
          </a:xfrm>
          <a:prstGeom prst="rect">
            <a:avLst/>
          </a:prstGeom>
          <a:solidFill>
            <a:srgbClr val="FFFFFF">
              <a:alpha val="81961"/>
            </a:srgbClr>
          </a:solidFill>
          <a:ln w="76196" cap="flat">
            <a:solidFill>
              <a:srgbClr val="FFFFFF"/>
            </a:solidFill>
            <a:prstDash val="solid"/>
            <a:miter/>
          </a:ln>
        </p:spPr>
        <p:txBody>
          <a:bodyPr lIns="467999" rIns="467999"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pl-PL" sz="4400" b="1" i="1" kern="0" dirty="0">
                <a:solidFill>
                  <a:srgbClr val="6D6E71"/>
                </a:solidFill>
                <a:latin typeface="Arial"/>
              </a:rPr>
              <a:t>In dubio</a:t>
            </a:r>
            <a:br>
              <a:rPr lang="pl-PL" sz="4400" b="1" i="1" kern="0" dirty="0">
                <a:solidFill>
                  <a:srgbClr val="6D6E71"/>
                </a:solidFill>
                <a:latin typeface="Arial"/>
              </a:rPr>
            </a:br>
            <a:r>
              <a:rPr lang="pl-PL" sz="4400" b="1" i="1" kern="0" dirty="0">
                <a:solidFill>
                  <a:srgbClr val="6D6E71"/>
                </a:solidFill>
                <a:latin typeface="Arial"/>
              </a:rPr>
              <a:t>pro libertate</a:t>
            </a:r>
            <a:br>
              <a:rPr lang="pl-PL" sz="4400" b="1" i="1" kern="0" dirty="0">
                <a:solidFill>
                  <a:srgbClr val="6D6E71"/>
                </a:solidFill>
                <a:latin typeface="Arial"/>
              </a:rPr>
            </a:br>
            <a:endParaRPr lang="pl-PL" sz="1100" b="1" i="1" kern="0" dirty="0">
              <a:solidFill>
                <a:srgbClr val="6D6E71"/>
              </a:solidFill>
              <a:latin typeface="Arial"/>
            </a:endParaRPr>
          </a:p>
        </p:txBody>
      </p:sp>
    </p:spTree>
    <p:extLst>
      <p:ext uri="{BB962C8B-B14F-4D97-AF65-F5344CB8AC3E}">
        <p14:creationId xmlns:p14="http://schemas.microsoft.com/office/powerpoint/2010/main" val="16763491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82C79E0C-232D-4E11-9B8D-0944563B9803}"/>
              </a:ext>
            </a:extLst>
          </p:cNvPr>
          <p:cNvSpPr txBox="1"/>
          <p:nvPr/>
        </p:nvSpPr>
        <p:spPr>
          <a:xfrm>
            <a:off x="1641475" y="841375"/>
            <a:ext cx="8826500" cy="635000"/>
          </a:xfrm>
          <a:prstGeom prst="rect">
            <a:avLst/>
          </a:prstGeom>
          <a:noFill/>
          <a:ln cap="flat">
            <a:noFill/>
          </a:ln>
        </p:spPr>
        <p:txBody>
          <a:bodyPr/>
          <a:lstStyle/>
          <a:p>
            <a:pPr eaLnBrk="1" fontAlgn="auto" hangingPunct="1">
              <a:lnSpc>
                <a:spcPct val="90000"/>
              </a:lnSpc>
              <a:spcBef>
                <a:spcPts val="1000"/>
              </a:spcBef>
              <a:spcAft>
                <a:spcPts val="0"/>
              </a:spcAft>
              <a:defRPr sz="1800" b="0" i="0" u="none" strike="noStrike" kern="0" cap="none" spc="0" baseline="0">
                <a:solidFill>
                  <a:srgbClr val="000000"/>
                </a:solidFill>
                <a:uFillTx/>
              </a:defRPr>
            </a:pPr>
            <a:endParaRPr lang="pl-PL" sz="2400" kern="0" dirty="0">
              <a:solidFill>
                <a:srgbClr val="6D6E71"/>
              </a:solidFill>
              <a:latin typeface="Arial"/>
            </a:endParaRPr>
          </a:p>
        </p:txBody>
      </p:sp>
      <p:sp>
        <p:nvSpPr>
          <p:cNvPr id="181251" name="Prostokąt 7">
            <a:extLst>
              <a:ext uri="{FF2B5EF4-FFF2-40B4-BE49-F238E27FC236}">
                <a16:creationId xmlns="" xmlns:a16="http://schemas.microsoft.com/office/drawing/2014/main" id="{11A0C626-6E60-4E77-825B-6E1EE6FA4839}"/>
              </a:ext>
            </a:extLst>
          </p:cNvPr>
          <p:cNvSpPr>
            <a:spLocks noChangeArrowheads="1"/>
          </p:cNvSpPr>
          <p:nvPr/>
        </p:nvSpPr>
        <p:spPr bwMode="auto">
          <a:xfrm>
            <a:off x="1987550" y="1712913"/>
            <a:ext cx="9140825"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pl-PL" altLang="pl-PL" sz="13800" b="1" dirty="0">
                <a:solidFill>
                  <a:srgbClr val="6D6E71"/>
                </a:solidFill>
                <a:latin typeface="Arial" panose="020B0604020202020204" pitchFamily="34" charset="0"/>
              </a:rPr>
              <a:t>Jak…</a:t>
            </a:r>
          </a:p>
          <a:p>
            <a:pPr eaLnBrk="1" hangingPunct="1">
              <a:defRPr/>
            </a:pPr>
            <a:r>
              <a:rPr lang="pl-PL" altLang="pl-PL" sz="4400" dirty="0">
                <a:solidFill>
                  <a:srgbClr val="6D6E71"/>
                </a:solidFill>
                <a:latin typeface="Arial" panose="020B0604020202020204" pitchFamily="34" charset="0"/>
              </a:rPr>
              <a:t>w praktyce obliczyć wysokość opłaty zmiennej za usługę wodną</a:t>
            </a:r>
            <a:endParaRPr lang="pl-PL" altLang="pl-PL" sz="4400" b="1" dirty="0">
              <a:solidFill>
                <a:srgbClr val="A43757"/>
              </a:solidFill>
              <a:latin typeface="Arial" panose="020B0604020202020204" pitchFamily="34" charset="0"/>
            </a:endParaRPr>
          </a:p>
        </p:txBody>
      </p:sp>
      <p:sp>
        <p:nvSpPr>
          <p:cNvPr id="5" name="Prostokąt 4">
            <a:extLst>
              <a:ext uri="{FF2B5EF4-FFF2-40B4-BE49-F238E27FC236}">
                <a16:creationId xmlns="" xmlns:a16="http://schemas.microsoft.com/office/drawing/2014/main" id="{BE3F4678-7513-4B1B-B657-593EDE29BFD1}"/>
              </a:ext>
            </a:extLst>
          </p:cNvPr>
          <p:cNvSpPr/>
          <p:nvPr/>
        </p:nvSpPr>
        <p:spPr>
          <a:xfrm>
            <a:off x="9572625" y="1577975"/>
            <a:ext cx="2432050" cy="4508500"/>
          </a:xfrm>
          <a:prstGeom prst="rect">
            <a:avLst/>
          </a:prstGeom>
        </p:spPr>
        <p:txBody>
          <a:bodyPr wrap="none">
            <a:spAutoFit/>
          </a:bodyPr>
          <a:lstStyle/>
          <a:p>
            <a:pPr eaLnBrk="1" fontAlgn="auto" hangingPunct="1">
              <a:spcBef>
                <a:spcPts val="0"/>
              </a:spcBef>
              <a:spcAft>
                <a:spcPts val="0"/>
              </a:spcAft>
              <a:defRPr sz="1800" b="0" i="0" u="none" strike="noStrike" kern="0" cap="none" spc="0" baseline="0">
                <a:solidFill>
                  <a:srgbClr val="000000"/>
                </a:solidFill>
                <a:uFillTx/>
              </a:defRPr>
            </a:pPr>
            <a:r>
              <a:rPr lang="pl-PL" sz="28700" b="1" kern="0" dirty="0">
                <a:solidFill>
                  <a:srgbClr val="A43757"/>
                </a:solidFill>
                <a:latin typeface="Arial"/>
              </a:rPr>
              <a:t>?</a:t>
            </a:r>
          </a:p>
        </p:txBody>
      </p:sp>
    </p:spTree>
    <p:extLst>
      <p:ext uri="{BB962C8B-B14F-4D97-AF65-F5344CB8AC3E}">
        <p14:creationId xmlns:p14="http://schemas.microsoft.com/office/powerpoint/2010/main" val="4271640996"/>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7">
            <a:extLst>
              <a:ext uri="{FF2B5EF4-FFF2-40B4-BE49-F238E27FC236}">
                <a16:creationId xmlns="" xmlns:a16="http://schemas.microsoft.com/office/drawing/2014/main" id="{6237A36F-4D47-4715-8C9B-0A9F8EB40A71}"/>
              </a:ext>
            </a:extLst>
          </p:cNvPr>
          <p:cNvPicPr>
            <a:picLocks noChangeAspect="1"/>
          </p:cNvPicPr>
          <p:nvPr/>
        </p:nvPicPr>
        <p:blipFill>
          <a:blip r:embed="rId2" cstate="email">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150339" y="0"/>
            <a:ext cx="9150356" cy="6858000"/>
          </a:xfrm>
          <a:prstGeom prst="rect">
            <a:avLst/>
          </a:prstGeom>
          <a:noFill/>
          <a:ln cap="flat">
            <a:noFill/>
          </a:ln>
        </p:spPr>
      </p:pic>
      <p:sp>
        <p:nvSpPr>
          <p:cNvPr id="3" name="Prostokąt 2">
            <a:extLst>
              <a:ext uri="{FF2B5EF4-FFF2-40B4-BE49-F238E27FC236}">
                <a16:creationId xmlns="" xmlns:a16="http://schemas.microsoft.com/office/drawing/2014/main" id="{09F422F8-CBAF-4930-959F-6EA2AC4138CE}"/>
              </a:ext>
            </a:extLst>
          </p:cNvPr>
          <p:cNvSpPr/>
          <p:nvPr/>
        </p:nvSpPr>
        <p:spPr>
          <a:xfrm>
            <a:off x="5638067" y="1458461"/>
            <a:ext cx="6282010" cy="810533"/>
          </a:xfrm>
          <a:prstGeom prst="rect">
            <a:avLst/>
          </a:prstGeom>
          <a:solidFill>
            <a:srgbClr val="A43757"/>
          </a:solidFill>
          <a:ln w="57150" cap="flat">
            <a:solidFill>
              <a:srgbClr val="FFFFFF"/>
            </a:solidFill>
            <a:prstDash val="solid"/>
            <a:miter/>
          </a:ln>
        </p:spPr>
        <p:txBody>
          <a:bodyPr vert="horz" wrap="square" lIns="359953" tIns="45720" rIns="359953" bIns="45720" anchor="ctr" anchorCtr="1" compatLnSpc="1">
            <a:noAutofit/>
          </a:bodyPr>
          <a:lstStyle/>
          <a:p>
            <a:pPr algn="ctr">
              <a:defRPr sz="1800" b="0" i="0" u="none" strike="noStrike" kern="0" cap="none" spc="0" baseline="0">
                <a:solidFill>
                  <a:srgbClr val="000000"/>
                </a:solidFill>
                <a:uFillTx/>
              </a:defRPr>
            </a:pPr>
            <a:r>
              <a:rPr lang="pl-PL" sz="2000" kern="0" dirty="0">
                <a:solidFill>
                  <a:srgbClr val="FFFFFF"/>
                </a:solidFill>
                <a:latin typeface="Arial"/>
              </a:rPr>
              <a:t>WYSOKOŚĆ OPŁATY ZMIENNEJ</a:t>
            </a:r>
          </a:p>
          <a:p>
            <a:pPr algn="ctr">
              <a:defRPr sz="1800" b="0" i="0" u="none" strike="noStrike" kern="0" cap="none" spc="0" baseline="0">
                <a:solidFill>
                  <a:srgbClr val="000000"/>
                </a:solidFill>
                <a:uFillTx/>
              </a:defRPr>
            </a:pPr>
            <a:r>
              <a:rPr lang="pl-PL" sz="1600" kern="0" dirty="0">
                <a:solidFill>
                  <a:srgbClr val="FFFFFF"/>
                </a:solidFill>
                <a:latin typeface="Arial"/>
              </a:rPr>
              <a:t>(za pobór wód)</a:t>
            </a:r>
            <a:r>
              <a:rPr lang="pl-PL" sz="2000" kern="0" dirty="0">
                <a:solidFill>
                  <a:srgbClr val="FFFFFF"/>
                </a:solidFill>
                <a:latin typeface="Arial"/>
              </a:rPr>
              <a:t> </a:t>
            </a:r>
          </a:p>
        </p:txBody>
      </p:sp>
      <p:sp>
        <p:nvSpPr>
          <p:cNvPr id="4" name="Strzałka w dół 5">
            <a:extLst>
              <a:ext uri="{FF2B5EF4-FFF2-40B4-BE49-F238E27FC236}">
                <a16:creationId xmlns="" xmlns:a16="http://schemas.microsoft.com/office/drawing/2014/main" id="{E52EB0FF-B904-48DC-BF6D-7245CD9F7699}"/>
              </a:ext>
            </a:extLst>
          </p:cNvPr>
          <p:cNvSpPr/>
          <p:nvPr/>
        </p:nvSpPr>
        <p:spPr>
          <a:xfrm>
            <a:off x="8497981" y="2221236"/>
            <a:ext cx="565053" cy="461223"/>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A43757"/>
          </a:solidFill>
          <a:ln cap="flat">
            <a:noFill/>
            <a:prstDash val="solid"/>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5" name="Prostokąt 14">
            <a:extLst>
              <a:ext uri="{FF2B5EF4-FFF2-40B4-BE49-F238E27FC236}">
                <a16:creationId xmlns="" xmlns:a16="http://schemas.microsoft.com/office/drawing/2014/main" id="{42F8D89D-0859-4010-8D38-1C89133635FA}"/>
              </a:ext>
            </a:extLst>
          </p:cNvPr>
          <p:cNvSpPr/>
          <p:nvPr/>
        </p:nvSpPr>
        <p:spPr>
          <a:xfrm>
            <a:off x="5638067" y="2712195"/>
            <a:ext cx="6282010" cy="2343534"/>
          </a:xfrm>
          <a:prstGeom prst="rect">
            <a:avLst/>
          </a:prstGeom>
          <a:solidFill>
            <a:srgbClr val="FFFFFF"/>
          </a:solidFill>
          <a:ln w="28575" cap="flat">
            <a:solidFill>
              <a:srgbClr val="A43757"/>
            </a:solidFill>
            <a:prstDash val="solid"/>
            <a:miter/>
          </a:ln>
        </p:spPr>
        <p:txBody>
          <a:bodyPr vert="horz" wrap="square" lIns="467999" tIns="45720" rIns="467999" bIns="45720" anchor="ctr" anchorCtr="0" compatLnSpc="1">
            <a:noAutofit/>
          </a:bodyPr>
          <a:lstStyle/>
          <a:p>
            <a:pPr algn="ctr">
              <a:defRPr sz="1800" b="0" i="0" u="none" strike="noStrike" kern="0" cap="none" spc="0" baseline="0">
                <a:solidFill>
                  <a:srgbClr val="000000"/>
                </a:solidFill>
                <a:uFillTx/>
              </a:defRPr>
            </a:pPr>
            <a:r>
              <a:rPr lang="pl-PL" sz="3200" dirty="0">
                <a:solidFill>
                  <a:srgbClr val="6D6E71"/>
                </a:solidFill>
                <a:latin typeface="Arial"/>
              </a:rPr>
              <a:t>Uzależniona </a:t>
            </a:r>
            <a:r>
              <a:rPr lang="pl-PL" sz="3200" b="1" kern="0" dirty="0">
                <a:solidFill>
                  <a:srgbClr val="A43757"/>
                </a:solidFill>
                <a:latin typeface="Arial"/>
              </a:rPr>
              <a:t>od celu </a:t>
            </a:r>
            <a:r>
              <a:rPr lang="pl-PL" sz="3200" kern="0" dirty="0">
                <a:solidFill>
                  <a:srgbClr val="6D6E71"/>
                </a:solidFill>
                <a:latin typeface="Arial"/>
              </a:rPr>
              <a:t>na jaki woda zostanie przeznaczona</a:t>
            </a:r>
            <a:endParaRPr lang="pl-PL" sz="3200" dirty="0">
              <a:solidFill>
                <a:srgbClr val="6D6E71"/>
              </a:solidFill>
              <a:latin typeface="Arial"/>
            </a:endParaRPr>
          </a:p>
        </p:txBody>
      </p:sp>
    </p:spTree>
    <p:extLst>
      <p:ext uri="{BB962C8B-B14F-4D97-AF65-F5344CB8AC3E}">
        <p14:creationId xmlns:p14="http://schemas.microsoft.com/office/powerpoint/2010/main" val="24162301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 xmlns:a16="http://schemas.microsoft.com/office/drawing/2014/main" id="{7AD0EABA-A656-4A55-B84E-5848437EBB14}"/>
              </a:ext>
            </a:extLst>
          </p:cNvPr>
          <p:cNvPicPr>
            <a:picLocks noChangeAspect="1"/>
          </p:cNvPicPr>
          <p:nvPr/>
        </p:nvPicPr>
        <p:blipFill rotWithShape="1">
          <a:blip r:embed="rId3"/>
          <a:srcRect l="25482" t="14445" r="25456" b="3611"/>
          <a:stretch/>
        </p:blipFill>
        <p:spPr>
          <a:xfrm>
            <a:off x="3486149" y="619125"/>
            <a:ext cx="5981701" cy="56197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8983381"/>
      </p:ext>
    </p:extLst>
  </p:cSld>
  <p:clrMapOvr>
    <a:masterClrMapping/>
  </p:clrMapOvr>
  <p:transition spd="med">
    <p:fade/>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Obraz 7">
            <a:extLst>
              <a:ext uri="{FF2B5EF4-FFF2-40B4-BE49-F238E27FC236}">
                <a16:creationId xmlns="" xmlns:a16="http://schemas.microsoft.com/office/drawing/2014/main" id="{7EECBA82-C5E9-4117-A732-7820C88F3C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8902"/>
          <a:stretch>
            <a:fillRect/>
          </a:stretch>
        </p:blipFill>
        <p:spPr bwMode="auto">
          <a:xfrm>
            <a:off x="-1068388" y="23813"/>
            <a:ext cx="6262688"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rostokąt 2">
            <a:extLst>
              <a:ext uri="{FF2B5EF4-FFF2-40B4-BE49-F238E27FC236}">
                <a16:creationId xmlns="" xmlns:a16="http://schemas.microsoft.com/office/drawing/2014/main" id="{09F422F8-CBAF-4930-959F-6EA2AC4138CE}"/>
              </a:ext>
            </a:extLst>
          </p:cNvPr>
          <p:cNvSpPr/>
          <p:nvPr/>
        </p:nvSpPr>
        <p:spPr>
          <a:xfrm>
            <a:off x="1663700" y="596900"/>
            <a:ext cx="10282238" cy="1252538"/>
          </a:xfrm>
          <a:prstGeom prst="rect">
            <a:avLst/>
          </a:prstGeom>
          <a:solidFill>
            <a:srgbClr val="A43757"/>
          </a:solidFill>
          <a:ln w="57150" cap="flat">
            <a:solidFill>
              <a:srgbClr val="FFFFFF"/>
            </a:solidFill>
            <a:prstDash val="solid"/>
            <a:miter/>
          </a:ln>
        </p:spPr>
        <p:txBody>
          <a:bodyPr lIns="359953" rIns="359953"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pl-PL" sz="2000" kern="0" dirty="0">
                <a:solidFill>
                  <a:srgbClr val="FFFFFF"/>
                </a:solidFill>
                <a:latin typeface="Arial"/>
              </a:rPr>
              <a:t>Rozporządzenie Rady Ministrów z dnia 22 grudnia 2017 r.</a:t>
            </a:r>
            <a:br>
              <a:rPr lang="pl-PL" sz="2000" kern="0" dirty="0">
                <a:solidFill>
                  <a:srgbClr val="FFFFFF"/>
                </a:solidFill>
                <a:latin typeface="Arial"/>
              </a:rPr>
            </a:br>
            <a:r>
              <a:rPr lang="pl-PL" sz="2000" kern="0" dirty="0">
                <a:solidFill>
                  <a:srgbClr val="FFFFFF"/>
                </a:solidFill>
                <a:latin typeface="Arial"/>
              </a:rPr>
              <a:t>w sprawie opłat za usługi wodne oraz szczególne korzystanie z wód</a:t>
            </a:r>
          </a:p>
        </p:txBody>
      </p:sp>
      <p:sp>
        <p:nvSpPr>
          <p:cNvPr id="4" name="Strzałka w dół 5">
            <a:extLst>
              <a:ext uri="{FF2B5EF4-FFF2-40B4-BE49-F238E27FC236}">
                <a16:creationId xmlns="" xmlns:a16="http://schemas.microsoft.com/office/drawing/2014/main" id="{A8A7A5C1-FC05-42ED-9A83-3C5B96691E11}"/>
              </a:ext>
            </a:extLst>
          </p:cNvPr>
          <p:cNvSpPr>
            <a:spLocks/>
          </p:cNvSpPr>
          <p:nvPr/>
        </p:nvSpPr>
        <p:spPr bwMode="auto">
          <a:xfrm>
            <a:off x="6521450" y="1831975"/>
            <a:ext cx="565150" cy="460375"/>
          </a:xfrm>
          <a:custGeom>
            <a:avLst/>
            <a:gdLst>
              <a:gd name="T0" fmla="*/ 7392136 w 21600"/>
              <a:gd name="T1" fmla="*/ 0 h 21600"/>
              <a:gd name="T2" fmla="*/ 14784246 w 21600"/>
              <a:gd name="T3" fmla="*/ 4915185 h 21600"/>
              <a:gd name="T4" fmla="*/ 7392136 w 21600"/>
              <a:gd name="T5" fmla="*/ 9830349 h 21600"/>
              <a:gd name="T6" fmla="*/ 0 w 21600"/>
              <a:gd name="T7" fmla="*/ 4915185 h 21600"/>
              <a:gd name="T8" fmla="*/ 0 w 21600"/>
              <a:gd name="T9" fmla="*/ 4915185 h 21600"/>
              <a:gd name="T10" fmla="*/ 14784246 w 21600"/>
              <a:gd name="T11" fmla="*/ 4915185 h 21600"/>
              <a:gd name="T12" fmla="*/ 17694720 60000 65536"/>
              <a:gd name="T13" fmla="*/ 0 60000 65536"/>
              <a:gd name="T14" fmla="*/ 5898240 60000 65536"/>
              <a:gd name="T15" fmla="*/ 11796480 60000 65536"/>
              <a:gd name="T16" fmla="*/ 11796480 60000 65536"/>
              <a:gd name="T17" fmla="*/ 0 60000 65536"/>
              <a:gd name="T18" fmla="*/ 5400 w 21600"/>
              <a:gd name="T19" fmla="*/ 0 h 21600"/>
              <a:gd name="T20" fmla="*/ 16200 w 21600"/>
              <a:gd name="T21" fmla="*/ 162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400" y="0"/>
                </a:moveTo>
                <a:lnTo>
                  <a:pt x="5400" y="10800"/>
                </a:lnTo>
                <a:lnTo>
                  <a:pt x="0" y="10800"/>
                </a:lnTo>
                <a:lnTo>
                  <a:pt x="10800" y="21600"/>
                </a:lnTo>
                <a:lnTo>
                  <a:pt x="21600" y="10800"/>
                </a:lnTo>
                <a:lnTo>
                  <a:pt x="16200" y="10800"/>
                </a:lnTo>
                <a:lnTo>
                  <a:pt x="16200" y="0"/>
                </a:lnTo>
                <a:lnTo>
                  <a:pt x="5400" y="0"/>
                </a:lnTo>
                <a:close/>
              </a:path>
            </a:pathLst>
          </a:custGeom>
          <a:solidFill>
            <a:srgbClr val="A43757"/>
          </a:solidFill>
          <a:ln>
            <a:noFill/>
          </a:ln>
          <a:extLst>
            <a:ext uri="{91240B29-F687-4F45-9708-019B960494DF}">
              <a14:hiddenLine xmlns:a14="http://schemas.microsoft.com/office/drawing/2010/main" w="9525" cap="flat">
                <a:solidFill>
                  <a:srgbClr val="000000"/>
                </a:solidFill>
                <a:prstDash val="solid"/>
                <a:round/>
                <a:headEnd/>
                <a:tailEnd/>
              </a14:hiddenLine>
            </a:ext>
          </a:extLst>
        </p:spPr>
        <p:txBody>
          <a:bodyPr anchor="ctr" anchorCtr="1"/>
          <a:lstStyle/>
          <a:p>
            <a:pPr>
              <a:defRPr/>
            </a:pPr>
            <a:endParaRPr lang="pl-PL" dirty="0">
              <a:solidFill>
                <a:prstClr val="black"/>
              </a:solidFill>
            </a:endParaRPr>
          </a:p>
        </p:txBody>
      </p:sp>
      <p:sp>
        <p:nvSpPr>
          <p:cNvPr id="5" name="Prostokąt 14">
            <a:extLst>
              <a:ext uri="{FF2B5EF4-FFF2-40B4-BE49-F238E27FC236}">
                <a16:creationId xmlns="" xmlns:a16="http://schemas.microsoft.com/office/drawing/2014/main" id="{42F8D89D-0859-4010-8D38-1C89133635FA}"/>
              </a:ext>
            </a:extLst>
          </p:cNvPr>
          <p:cNvSpPr/>
          <p:nvPr/>
        </p:nvSpPr>
        <p:spPr>
          <a:xfrm>
            <a:off x="1663700" y="2292350"/>
            <a:ext cx="10282238" cy="4019550"/>
          </a:xfrm>
          <a:prstGeom prst="rect">
            <a:avLst/>
          </a:prstGeom>
          <a:solidFill>
            <a:srgbClr val="FFFFFF"/>
          </a:solidFill>
          <a:ln w="28575" cap="flat">
            <a:solidFill>
              <a:srgbClr val="A43757"/>
            </a:solidFill>
            <a:prstDash val="solid"/>
            <a:miter/>
          </a:ln>
        </p:spPr>
        <p:txBody>
          <a:bodyPr lIns="467999" rIns="467999" anchor="ctr"/>
          <a:lstStyle/>
          <a:p>
            <a:pPr algn="just" eaLnBrk="1" fontAlgn="auto" hangingPunct="1">
              <a:spcBef>
                <a:spcPts val="0"/>
              </a:spcBef>
              <a:spcAft>
                <a:spcPts val="0"/>
              </a:spcAft>
              <a:defRPr sz="1800" b="0" i="0" u="none" strike="noStrike" kern="0" cap="none" spc="0" baseline="0">
                <a:solidFill>
                  <a:srgbClr val="000000"/>
                </a:solidFill>
                <a:uFillTx/>
              </a:defRPr>
            </a:pPr>
            <a:r>
              <a:rPr lang="pl-PL" kern="0" dirty="0">
                <a:solidFill>
                  <a:srgbClr val="6D6E71"/>
                </a:solidFill>
                <a:latin typeface="Arial"/>
              </a:rPr>
              <a:t>§ 5 ust. 1. Jednostkowe stawki opłaty zmiennej za pobór wód, w zależności od ilości pobieranych wód w ramach pozwolenia wodnoprawnego albo pozwolenia zintegrowanego, wynoszą:</a:t>
            </a:r>
          </a:p>
          <a:p>
            <a:pPr algn="just" eaLnBrk="1" fontAlgn="auto" hangingPunct="1">
              <a:spcBef>
                <a:spcPts val="0"/>
              </a:spcBef>
              <a:spcAft>
                <a:spcPts val="0"/>
              </a:spcAft>
              <a:defRPr sz="1800" b="0" i="0" u="none" strike="noStrike" kern="0" cap="none" spc="0" baseline="0">
                <a:solidFill>
                  <a:srgbClr val="000000"/>
                </a:solidFill>
                <a:uFillTx/>
              </a:defRPr>
            </a:pPr>
            <a:r>
              <a:rPr lang="pl-PL" kern="0" dirty="0">
                <a:solidFill>
                  <a:srgbClr val="6D6E71"/>
                </a:solidFill>
                <a:latin typeface="Arial"/>
              </a:rPr>
              <a:t>(…) </a:t>
            </a:r>
          </a:p>
          <a:p>
            <a:pPr algn="just" eaLnBrk="1" fontAlgn="auto" hangingPunct="1">
              <a:spcBef>
                <a:spcPts val="0"/>
              </a:spcBef>
              <a:spcAft>
                <a:spcPts val="0"/>
              </a:spcAft>
              <a:defRPr sz="1800" b="0" i="0" u="none" strike="noStrike" kern="0" cap="none" spc="0" baseline="0">
                <a:solidFill>
                  <a:srgbClr val="000000"/>
                </a:solidFill>
                <a:uFillTx/>
              </a:defRPr>
            </a:pPr>
            <a:r>
              <a:rPr lang="pl-PL" kern="0" dirty="0">
                <a:solidFill>
                  <a:srgbClr val="6D6E71"/>
                </a:solidFill>
                <a:latin typeface="Arial"/>
              </a:rPr>
              <a:t>40) do celów realizacji zadań własnych gminy </a:t>
            </a:r>
            <a:r>
              <a:rPr lang="pl-PL" b="1" kern="0" dirty="0">
                <a:solidFill>
                  <a:srgbClr val="A43757"/>
                </a:solidFill>
                <a:latin typeface="Arial"/>
              </a:rPr>
              <a:t>w zakresie zbiorowego zaopatrzenia ludności w wodę przeznaczoną do spożycia przez ludzi:</a:t>
            </a:r>
          </a:p>
          <a:p>
            <a:pPr lvl="1" algn="just" eaLnBrk="1" fontAlgn="auto" hangingPunct="1">
              <a:spcBef>
                <a:spcPts val="0"/>
              </a:spcBef>
              <a:spcAft>
                <a:spcPts val="0"/>
              </a:spcAft>
              <a:defRPr sz="1800" b="0" i="0" u="none" strike="noStrike" kern="0" cap="none" spc="0" baseline="0">
                <a:solidFill>
                  <a:srgbClr val="000000"/>
                </a:solidFill>
                <a:uFillTx/>
              </a:defRPr>
            </a:pPr>
            <a:r>
              <a:rPr lang="pl-PL" kern="0" dirty="0">
                <a:solidFill>
                  <a:srgbClr val="6D6E71"/>
                </a:solidFill>
                <a:latin typeface="Arial"/>
              </a:rPr>
              <a:t>a) </a:t>
            </a:r>
            <a:r>
              <a:rPr lang="pl-PL" b="1" kern="0" dirty="0">
                <a:solidFill>
                  <a:srgbClr val="A43757"/>
                </a:solidFill>
                <a:latin typeface="Arial"/>
              </a:rPr>
              <a:t>0,068 zł za 1 m3 </a:t>
            </a:r>
            <a:r>
              <a:rPr lang="pl-PL" kern="0" dirty="0">
                <a:solidFill>
                  <a:srgbClr val="6D6E71"/>
                </a:solidFill>
                <a:latin typeface="Arial"/>
              </a:rPr>
              <a:t>pobranych wód podziemnych w ilości średniorocznej przekraczającej 1,0 m3/s,</a:t>
            </a:r>
          </a:p>
          <a:p>
            <a:pPr lvl="1" algn="just" eaLnBrk="1" fontAlgn="auto" hangingPunct="1">
              <a:spcBef>
                <a:spcPts val="0"/>
              </a:spcBef>
              <a:spcAft>
                <a:spcPts val="0"/>
              </a:spcAft>
              <a:defRPr sz="1800" b="0" i="0" u="none" strike="noStrike" kern="0" cap="none" spc="0" baseline="0">
                <a:solidFill>
                  <a:srgbClr val="000000"/>
                </a:solidFill>
                <a:uFillTx/>
              </a:defRPr>
            </a:pPr>
            <a:r>
              <a:rPr lang="pl-PL" kern="0" dirty="0">
                <a:solidFill>
                  <a:srgbClr val="6D6E71"/>
                </a:solidFill>
                <a:latin typeface="Arial"/>
              </a:rPr>
              <a:t>b) </a:t>
            </a:r>
            <a:r>
              <a:rPr lang="pl-PL" b="1" kern="0" dirty="0">
                <a:solidFill>
                  <a:srgbClr val="A43757"/>
                </a:solidFill>
                <a:latin typeface="Arial"/>
              </a:rPr>
              <a:t>0,068 zł za 1 m3 </a:t>
            </a:r>
            <a:r>
              <a:rPr lang="pl-PL" kern="0" dirty="0">
                <a:solidFill>
                  <a:srgbClr val="6D6E71"/>
                </a:solidFill>
                <a:latin typeface="Arial"/>
              </a:rPr>
              <a:t>pobranych wód podziemnych w ilości średniorocznej od 0,26 do 0,50 m3/s,</a:t>
            </a:r>
          </a:p>
          <a:p>
            <a:pPr lvl="1" algn="just" eaLnBrk="1" fontAlgn="auto" hangingPunct="1">
              <a:spcBef>
                <a:spcPts val="0"/>
              </a:spcBef>
              <a:spcAft>
                <a:spcPts val="0"/>
              </a:spcAft>
              <a:defRPr sz="1800" b="0" i="0" u="none" strike="noStrike" kern="0" cap="none" spc="0" baseline="0">
                <a:solidFill>
                  <a:srgbClr val="000000"/>
                </a:solidFill>
                <a:uFillTx/>
              </a:defRPr>
            </a:pPr>
            <a:r>
              <a:rPr lang="pl-PL" kern="0" dirty="0">
                <a:solidFill>
                  <a:srgbClr val="6D6E71"/>
                </a:solidFill>
                <a:latin typeface="Arial"/>
              </a:rPr>
              <a:t>c) </a:t>
            </a:r>
            <a:r>
              <a:rPr lang="pl-PL" b="1" kern="0" dirty="0">
                <a:solidFill>
                  <a:srgbClr val="A43757"/>
                </a:solidFill>
                <a:latin typeface="Arial"/>
              </a:rPr>
              <a:t>0,068 zł za 1 m3 </a:t>
            </a:r>
            <a:r>
              <a:rPr lang="pl-PL" kern="0" dirty="0">
                <a:solidFill>
                  <a:srgbClr val="6D6E71"/>
                </a:solidFill>
                <a:latin typeface="Arial"/>
              </a:rPr>
              <a:t>pobranych wód podziemnych w ilości średniorocznej nieprzekraczającej 0,25 m3/s;</a:t>
            </a:r>
          </a:p>
        </p:txBody>
      </p:sp>
    </p:spTree>
    <p:extLst>
      <p:ext uri="{BB962C8B-B14F-4D97-AF65-F5344CB8AC3E}">
        <p14:creationId xmlns:p14="http://schemas.microsoft.com/office/powerpoint/2010/main" val="239397980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7">
            <a:extLst>
              <a:ext uri="{FF2B5EF4-FFF2-40B4-BE49-F238E27FC236}">
                <a16:creationId xmlns:a16="http://schemas.microsoft.com/office/drawing/2014/main" xmlns="" id="{0734E22D-6ABD-444C-9548-ADC788374AA3}"/>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r="38640"/>
          <a:stretch/>
        </p:blipFill>
        <p:spPr>
          <a:xfrm>
            <a:off x="-3573690" y="-232394"/>
            <a:ext cx="7405462" cy="7090394"/>
          </a:xfrm>
          <a:prstGeom prst="rect">
            <a:avLst/>
          </a:prstGeom>
          <a:noFill/>
          <a:ln cap="flat">
            <a:noFill/>
          </a:ln>
        </p:spPr>
      </p:pic>
      <p:sp>
        <p:nvSpPr>
          <p:cNvPr id="6" name="Prostokąt 18">
            <a:extLst>
              <a:ext uri="{FF2B5EF4-FFF2-40B4-BE49-F238E27FC236}">
                <a16:creationId xmlns:a16="http://schemas.microsoft.com/office/drawing/2014/main" xmlns="" id="{1ABDFB6D-4686-40EF-AC77-274C7F4EBCEA}"/>
              </a:ext>
            </a:extLst>
          </p:cNvPr>
          <p:cNvSpPr/>
          <p:nvPr/>
        </p:nvSpPr>
        <p:spPr>
          <a:xfrm>
            <a:off x="4688114" y="266693"/>
            <a:ext cx="7503887" cy="1139825"/>
          </a:xfrm>
          <a:prstGeom prst="rect">
            <a:avLst/>
          </a:prstGeom>
          <a:solidFill>
            <a:srgbClr val="A43757"/>
          </a:solidFill>
          <a:ln w="28575" cap="flat">
            <a:noFill/>
            <a:custDash>
              <a:ds d="100000" sp="100000"/>
            </a:custDash>
            <a:miter/>
          </a:ln>
        </p:spPr>
        <p:txBody>
          <a:bodyPr vert="horz" wrap="square" lIns="179999" tIns="45720" rIns="179999"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2400" kern="0" dirty="0">
                <a:solidFill>
                  <a:prstClr val="white"/>
                </a:solidFill>
                <a:latin typeface="Arial"/>
              </a:rPr>
              <a:t>Liczne błędy w trakcie postępowań taryfowych</a:t>
            </a:r>
            <a:br>
              <a:rPr lang="pl-PL" sz="2400" kern="0" dirty="0">
                <a:solidFill>
                  <a:prstClr val="white"/>
                </a:solidFill>
                <a:latin typeface="Arial"/>
              </a:rPr>
            </a:br>
            <a:r>
              <a:rPr lang="pl-PL" sz="2400" kern="0" dirty="0">
                <a:solidFill>
                  <a:prstClr val="white"/>
                </a:solidFill>
                <a:latin typeface="Arial"/>
              </a:rPr>
              <a:t>oraz w ostatecznych decyzjach</a:t>
            </a:r>
            <a:endParaRPr lang="pl-PL" kern="0" dirty="0">
              <a:solidFill>
                <a:prstClr val="white"/>
              </a:solidFill>
              <a:latin typeface="Arial"/>
            </a:endParaRPr>
          </a:p>
        </p:txBody>
      </p:sp>
      <p:sp>
        <p:nvSpPr>
          <p:cNvPr id="7" name="Prostokąt 18">
            <a:extLst>
              <a:ext uri="{FF2B5EF4-FFF2-40B4-BE49-F238E27FC236}">
                <a16:creationId xmlns:a16="http://schemas.microsoft.com/office/drawing/2014/main" xmlns="" id="{1ABDFB6D-4686-40EF-AC77-274C7F4EBCEA}"/>
              </a:ext>
            </a:extLst>
          </p:cNvPr>
          <p:cNvSpPr/>
          <p:nvPr/>
        </p:nvSpPr>
        <p:spPr>
          <a:xfrm>
            <a:off x="3831772" y="266693"/>
            <a:ext cx="767305" cy="1139825"/>
          </a:xfrm>
          <a:prstGeom prst="rect">
            <a:avLst/>
          </a:prstGeom>
          <a:solidFill>
            <a:srgbClr val="A43757"/>
          </a:solidFill>
          <a:ln w="28575" cap="flat">
            <a:noFill/>
            <a:custDash>
              <a:ds d="100000" sp="100000"/>
            </a:custDash>
            <a:miter/>
          </a:ln>
        </p:spPr>
        <p:txBody>
          <a:bodyPr vert="horz" wrap="square" lIns="179999" tIns="45720" rIns="179999"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6000" b="1" kern="0" dirty="0">
                <a:solidFill>
                  <a:prstClr val="white"/>
                </a:solidFill>
                <a:latin typeface="Arial"/>
              </a:rPr>
              <a:t>3</a:t>
            </a:r>
          </a:p>
        </p:txBody>
      </p:sp>
      <p:sp>
        <p:nvSpPr>
          <p:cNvPr id="8" name="Prostokąt 7">
            <a:extLst>
              <a:ext uri="{FF2B5EF4-FFF2-40B4-BE49-F238E27FC236}">
                <a16:creationId xmlns:a16="http://schemas.microsoft.com/office/drawing/2014/main" xmlns="" id="{78DE321F-A0AE-4B24-9282-38BE6282F311}"/>
              </a:ext>
            </a:extLst>
          </p:cNvPr>
          <p:cNvSpPr/>
          <p:nvPr/>
        </p:nvSpPr>
        <p:spPr>
          <a:xfrm>
            <a:off x="4599078" y="1583423"/>
            <a:ext cx="7389722" cy="493132"/>
          </a:xfrm>
          <a:prstGeom prst="rect">
            <a:avLst/>
          </a:prstGeom>
          <a:solidFill>
            <a:sysClr val="window" lastClr="FFFFFF"/>
          </a:solidFill>
          <a:ln w="12700" cap="flat" cmpd="sng" algn="ctr">
            <a:solidFill>
              <a:srgbClr val="A43757"/>
            </a:solidFill>
            <a:prstDash val="solid"/>
            <a:miter lim="800000"/>
          </a:ln>
          <a:effectLst/>
        </p:spPr>
        <p:txBody>
          <a:bodyPr lIns="288000" rIns="72000" rtlCol="0" anchor="ctr"/>
          <a:lstStyle/>
          <a:p>
            <a:pPr eaLnBrk="1" fontAlgn="auto" hangingPunct="1">
              <a:lnSpc>
                <a:spcPct val="110000"/>
              </a:lnSpc>
              <a:spcBef>
                <a:spcPts val="0"/>
              </a:spcBef>
              <a:spcAft>
                <a:spcPts val="0"/>
              </a:spcAft>
              <a:defRPr/>
            </a:pPr>
            <a:r>
              <a:rPr lang="pl-PL" b="1" kern="0" dirty="0">
                <a:solidFill>
                  <a:srgbClr val="6D6E71"/>
                </a:solidFill>
                <a:latin typeface="Arial"/>
              </a:rPr>
              <a:t>W zakresie prawa materialnego </a:t>
            </a:r>
          </a:p>
        </p:txBody>
      </p:sp>
      <p:sp>
        <p:nvSpPr>
          <p:cNvPr id="9" name="Prostokąt 8">
            <a:extLst>
              <a:ext uri="{FF2B5EF4-FFF2-40B4-BE49-F238E27FC236}">
                <a16:creationId xmlns:a16="http://schemas.microsoft.com/office/drawing/2014/main" xmlns="" id="{3F172337-BDB0-46BD-A22F-412F60405E56}"/>
              </a:ext>
            </a:extLst>
          </p:cNvPr>
          <p:cNvSpPr/>
          <p:nvPr/>
        </p:nvSpPr>
        <p:spPr>
          <a:xfrm>
            <a:off x="4094251" y="1583423"/>
            <a:ext cx="504826" cy="493132"/>
          </a:xfrm>
          <a:prstGeom prst="rect">
            <a:avLst/>
          </a:prstGeom>
          <a:solidFill>
            <a:srgbClr val="A43757"/>
          </a:solidFill>
          <a:ln w="12700" cap="flat" cmpd="sng" algn="ctr">
            <a:solidFill>
              <a:srgbClr val="A43757"/>
            </a:solidFill>
            <a:prstDash val="solid"/>
            <a:miter lim="800000"/>
          </a:ln>
          <a:effectLst/>
        </p:spPr>
        <p:txBody>
          <a:bodyPr lIns="72000" rIns="72000" rtlCol="0" anchor="ctr"/>
          <a:lstStyle/>
          <a:p>
            <a:pPr algn="ctr" eaLnBrk="1" fontAlgn="auto" hangingPunct="1">
              <a:lnSpc>
                <a:spcPct val="110000"/>
              </a:lnSpc>
              <a:spcBef>
                <a:spcPts val="0"/>
              </a:spcBef>
              <a:spcAft>
                <a:spcPts val="0"/>
              </a:spcAft>
              <a:defRPr/>
            </a:pPr>
            <a:endParaRPr lang="pl-PL" sz="1600" b="1" kern="0" dirty="0">
              <a:solidFill>
                <a:prstClr val="white"/>
              </a:solidFill>
              <a:latin typeface="Arial"/>
            </a:endParaRPr>
          </a:p>
        </p:txBody>
      </p:sp>
      <p:pic>
        <p:nvPicPr>
          <p:cNvPr id="10" name="Obraz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6226" y="1637532"/>
            <a:ext cx="404683" cy="404683"/>
          </a:xfrm>
          <a:prstGeom prst="rect">
            <a:avLst/>
          </a:prstGeom>
        </p:spPr>
      </p:pic>
      <p:sp>
        <p:nvSpPr>
          <p:cNvPr id="11" name="Prostokąt 10">
            <a:extLst>
              <a:ext uri="{FF2B5EF4-FFF2-40B4-BE49-F238E27FC236}">
                <a16:creationId xmlns:a16="http://schemas.microsoft.com/office/drawing/2014/main" xmlns="" id="{78DE321F-A0AE-4B24-9282-38BE6282F311}"/>
              </a:ext>
            </a:extLst>
          </p:cNvPr>
          <p:cNvSpPr/>
          <p:nvPr/>
        </p:nvSpPr>
        <p:spPr>
          <a:xfrm>
            <a:off x="4094251" y="2278744"/>
            <a:ext cx="7894548" cy="4339770"/>
          </a:xfrm>
          <a:prstGeom prst="rect">
            <a:avLst/>
          </a:prstGeom>
          <a:solidFill>
            <a:sysClr val="window" lastClr="FFFFFF"/>
          </a:solidFill>
          <a:ln w="12700" cap="flat" cmpd="sng" algn="ctr">
            <a:solidFill>
              <a:srgbClr val="A43757"/>
            </a:solidFill>
            <a:prstDash val="solid"/>
            <a:miter lim="800000"/>
          </a:ln>
          <a:effectLst/>
        </p:spPr>
        <p:txBody>
          <a:bodyPr lIns="288000" rIns="72000" rtlCol="0" anchor="ctr"/>
          <a:lstStyle/>
          <a:p>
            <a:pPr marL="342900" indent="-342900" eaLnBrk="1" fontAlgn="auto" hangingPunct="1">
              <a:lnSpc>
                <a:spcPct val="110000"/>
              </a:lnSpc>
              <a:spcBef>
                <a:spcPts val="0"/>
              </a:spcBef>
              <a:spcAft>
                <a:spcPts val="0"/>
              </a:spcAft>
              <a:buFont typeface="+mj-lt"/>
              <a:buAutoNum type="arabicPeriod"/>
              <a:defRPr/>
            </a:pPr>
            <a:r>
              <a:rPr lang="pl-PL" b="1" kern="0" dirty="0">
                <a:solidFill>
                  <a:srgbClr val="6D6E71"/>
                </a:solidFill>
                <a:latin typeface="Arial"/>
              </a:rPr>
              <a:t>naruszenie art. 24c ust. 3 </a:t>
            </a:r>
            <a:r>
              <a:rPr lang="pl-PL" b="1" kern="0" dirty="0" err="1">
                <a:solidFill>
                  <a:srgbClr val="6D6E71"/>
                </a:solidFill>
                <a:latin typeface="Arial"/>
              </a:rPr>
              <a:t>uzzw</a:t>
            </a:r>
            <a:r>
              <a:rPr lang="pl-PL" b="1" kern="0" dirty="0">
                <a:solidFill>
                  <a:srgbClr val="6D6E71"/>
                </a:solidFill>
                <a:latin typeface="Arial"/>
              </a:rPr>
              <a:t> w zw. z art. 24c ust. 1 </a:t>
            </a:r>
            <a:r>
              <a:rPr lang="pl-PL" b="1" kern="0" dirty="0" err="1">
                <a:solidFill>
                  <a:srgbClr val="6D6E71"/>
                </a:solidFill>
                <a:latin typeface="Arial"/>
              </a:rPr>
              <a:t>uzzw</a:t>
            </a:r>
            <a:r>
              <a:rPr lang="pl-PL" b="1" kern="0" dirty="0">
                <a:solidFill>
                  <a:srgbClr val="6D6E71"/>
                </a:solidFill>
                <a:latin typeface="Arial"/>
              </a:rPr>
              <a:t> </a:t>
            </a:r>
            <a:r>
              <a:rPr lang="pl-PL" kern="0" dirty="0">
                <a:solidFill>
                  <a:srgbClr val="6D6E71"/>
                </a:solidFill>
                <a:latin typeface="Arial"/>
              </a:rPr>
              <a:t>poprzez błędne uznanie, że wnioskowany przez [***] wzrost cen i opłat (…) </a:t>
            </a:r>
            <a:br>
              <a:rPr lang="pl-PL" kern="0" dirty="0">
                <a:solidFill>
                  <a:srgbClr val="6D6E71"/>
                </a:solidFill>
                <a:latin typeface="Arial"/>
              </a:rPr>
            </a:br>
            <a:r>
              <a:rPr lang="pl-PL" b="1" kern="0" dirty="0">
                <a:solidFill>
                  <a:srgbClr val="A43757"/>
                </a:solidFill>
                <a:latin typeface="Arial"/>
              </a:rPr>
              <a:t>nie jest uzasadniony względami ekonomicznymi</a:t>
            </a:r>
          </a:p>
          <a:p>
            <a:pPr marL="342900" indent="-342900" eaLnBrk="1" fontAlgn="auto" hangingPunct="1">
              <a:lnSpc>
                <a:spcPct val="110000"/>
              </a:lnSpc>
              <a:spcBef>
                <a:spcPts val="0"/>
              </a:spcBef>
              <a:spcAft>
                <a:spcPts val="0"/>
              </a:spcAft>
              <a:buFont typeface="+mj-lt"/>
              <a:buAutoNum type="arabicPeriod"/>
              <a:defRPr/>
            </a:pPr>
            <a:endParaRPr lang="pl-PL" kern="0" dirty="0">
              <a:solidFill>
                <a:srgbClr val="6D6E71"/>
              </a:solidFill>
              <a:latin typeface="Arial"/>
            </a:endParaRPr>
          </a:p>
          <a:p>
            <a:pPr marL="342900" indent="-342900" eaLnBrk="1" fontAlgn="auto" hangingPunct="1">
              <a:lnSpc>
                <a:spcPct val="110000"/>
              </a:lnSpc>
              <a:spcBef>
                <a:spcPts val="0"/>
              </a:spcBef>
              <a:spcAft>
                <a:spcPts val="0"/>
              </a:spcAft>
              <a:buFont typeface="+mj-lt"/>
              <a:buAutoNum type="arabicPeriod"/>
              <a:defRPr/>
            </a:pPr>
            <a:r>
              <a:rPr lang="pl-PL" b="1" kern="0" dirty="0">
                <a:solidFill>
                  <a:srgbClr val="6D6E71"/>
                </a:solidFill>
                <a:latin typeface="Arial"/>
              </a:rPr>
              <a:t>naruszenie art. 24c ust. 1 </a:t>
            </a:r>
            <a:r>
              <a:rPr lang="pl-PL" b="1" kern="0" dirty="0" err="1">
                <a:solidFill>
                  <a:srgbClr val="6D6E71"/>
                </a:solidFill>
                <a:latin typeface="Arial"/>
              </a:rPr>
              <a:t>uzzw</a:t>
            </a:r>
            <a:r>
              <a:rPr lang="pl-PL" b="1" kern="0" dirty="0">
                <a:solidFill>
                  <a:srgbClr val="6D6E71"/>
                </a:solidFill>
                <a:latin typeface="Arial"/>
              </a:rPr>
              <a:t> </a:t>
            </a:r>
            <a:r>
              <a:rPr lang="pl-PL" kern="0" dirty="0">
                <a:solidFill>
                  <a:srgbClr val="6D6E71"/>
                </a:solidFill>
                <a:latin typeface="Arial"/>
              </a:rPr>
              <a:t>poprzez uchybienie obowiązkowi </a:t>
            </a:r>
            <a:r>
              <a:rPr lang="pl-PL" b="1" kern="0" dirty="0">
                <a:solidFill>
                  <a:srgbClr val="A43757"/>
                </a:solidFill>
                <a:latin typeface="Arial"/>
              </a:rPr>
              <a:t>przeprowadzania analizy zmiany warunków ekonomicznych </a:t>
            </a:r>
            <a:r>
              <a:rPr lang="pl-PL" kern="0" dirty="0">
                <a:solidFill>
                  <a:srgbClr val="6D6E71"/>
                </a:solidFill>
                <a:latin typeface="Arial"/>
              </a:rPr>
              <a:t>wykonywania przez przedsiębiorstwo wod-kan działalności gospodarczej oraz zaniechanie weryfikacji kosztów</a:t>
            </a:r>
            <a:br>
              <a:rPr lang="pl-PL" kern="0" dirty="0">
                <a:solidFill>
                  <a:srgbClr val="6D6E71"/>
                </a:solidFill>
                <a:latin typeface="Arial"/>
              </a:rPr>
            </a:br>
            <a:endParaRPr lang="pl-PL" kern="0" dirty="0">
              <a:solidFill>
                <a:srgbClr val="6D6E71"/>
              </a:solidFill>
              <a:latin typeface="Arial"/>
            </a:endParaRPr>
          </a:p>
          <a:p>
            <a:pPr marL="342900" indent="-342900" eaLnBrk="1" fontAlgn="auto" hangingPunct="1">
              <a:lnSpc>
                <a:spcPct val="110000"/>
              </a:lnSpc>
              <a:spcBef>
                <a:spcPts val="0"/>
              </a:spcBef>
              <a:spcAft>
                <a:spcPts val="0"/>
              </a:spcAft>
              <a:buFont typeface="+mj-lt"/>
              <a:buAutoNum type="arabicPeriod"/>
              <a:defRPr/>
            </a:pPr>
            <a:r>
              <a:rPr lang="pl-PL" b="1" kern="0" dirty="0">
                <a:solidFill>
                  <a:srgbClr val="6D6E71"/>
                </a:solidFill>
                <a:latin typeface="Arial"/>
              </a:rPr>
              <a:t>naruszenie art. 24c ust. 3 in fine </a:t>
            </a:r>
            <a:r>
              <a:rPr lang="pl-PL" b="1" kern="0" dirty="0" err="1">
                <a:solidFill>
                  <a:srgbClr val="6D6E71"/>
                </a:solidFill>
                <a:latin typeface="Arial"/>
              </a:rPr>
              <a:t>uzzw</a:t>
            </a:r>
            <a:r>
              <a:rPr lang="pl-PL" kern="0" dirty="0">
                <a:solidFill>
                  <a:srgbClr val="6D6E71"/>
                </a:solidFill>
                <a:latin typeface="Arial"/>
              </a:rPr>
              <a:t> poprzez ograniczenie się </a:t>
            </a:r>
            <a:br>
              <a:rPr lang="pl-PL" kern="0" dirty="0">
                <a:solidFill>
                  <a:srgbClr val="6D6E71"/>
                </a:solidFill>
                <a:latin typeface="Arial"/>
              </a:rPr>
            </a:br>
            <a:r>
              <a:rPr lang="pl-PL" kern="0" dirty="0">
                <a:solidFill>
                  <a:srgbClr val="6D6E71"/>
                </a:solidFill>
                <a:latin typeface="Arial"/>
              </a:rPr>
              <a:t>w decyzji o odmowie zatwierdzenia taryf wyłącznie do wezwania </a:t>
            </a:r>
            <a:br>
              <a:rPr lang="pl-PL" kern="0" dirty="0">
                <a:solidFill>
                  <a:srgbClr val="6D6E71"/>
                </a:solidFill>
                <a:latin typeface="Arial"/>
              </a:rPr>
            </a:br>
            <a:r>
              <a:rPr lang="pl-PL" kern="0" dirty="0">
                <a:solidFill>
                  <a:srgbClr val="6D6E71"/>
                </a:solidFill>
                <a:latin typeface="Arial"/>
              </a:rPr>
              <a:t>do przedłożenia poprawionego projektu taryfy i uzasadnienia </a:t>
            </a:r>
            <a:r>
              <a:rPr lang="pl-PL" b="1" kern="0" dirty="0">
                <a:solidFill>
                  <a:srgbClr val="A43757"/>
                </a:solidFill>
                <a:latin typeface="Arial"/>
              </a:rPr>
              <a:t>bez wskazania elementów projektu taryfy lub uzasadnienia wymagających poprawienia.</a:t>
            </a:r>
          </a:p>
        </p:txBody>
      </p:sp>
    </p:spTree>
    <p:extLst>
      <p:ext uri="{BB962C8B-B14F-4D97-AF65-F5344CB8AC3E}">
        <p14:creationId xmlns:p14="http://schemas.microsoft.com/office/powerpoint/2010/main" val="204413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Obraz 7">
            <a:extLst>
              <a:ext uri="{FF2B5EF4-FFF2-40B4-BE49-F238E27FC236}">
                <a16:creationId xmlns="" xmlns:a16="http://schemas.microsoft.com/office/drawing/2014/main" id="{B0095439-1A81-4025-82CF-D995E40916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8902"/>
          <a:stretch>
            <a:fillRect/>
          </a:stretch>
        </p:blipFill>
        <p:spPr bwMode="auto">
          <a:xfrm>
            <a:off x="-1068388" y="23813"/>
            <a:ext cx="6262688"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rostokąt 2">
            <a:extLst>
              <a:ext uri="{FF2B5EF4-FFF2-40B4-BE49-F238E27FC236}">
                <a16:creationId xmlns="" xmlns:a16="http://schemas.microsoft.com/office/drawing/2014/main" id="{09F422F8-CBAF-4930-959F-6EA2AC4138CE}"/>
              </a:ext>
            </a:extLst>
          </p:cNvPr>
          <p:cNvSpPr/>
          <p:nvPr/>
        </p:nvSpPr>
        <p:spPr>
          <a:xfrm>
            <a:off x="1663700" y="596900"/>
            <a:ext cx="10282238" cy="1252538"/>
          </a:xfrm>
          <a:prstGeom prst="rect">
            <a:avLst/>
          </a:prstGeom>
          <a:solidFill>
            <a:srgbClr val="A43757"/>
          </a:solidFill>
          <a:ln w="57150" cap="flat">
            <a:solidFill>
              <a:srgbClr val="FFFFFF"/>
            </a:solidFill>
            <a:prstDash val="solid"/>
            <a:miter/>
          </a:ln>
        </p:spPr>
        <p:txBody>
          <a:bodyPr lIns="359953" rIns="359953"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pl-PL" sz="2000" kern="0" dirty="0">
                <a:solidFill>
                  <a:srgbClr val="FFFFFF"/>
                </a:solidFill>
                <a:latin typeface="Arial"/>
              </a:rPr>
              <a:t>Rozporządzenie Rady Ministrów z dnia 22 grudnia 2017 r.</a:t>
            </a:r>
            <a:br>
              <a:rPr lang="pl-PL" sz="2000" kern="0" dirty="0">
                <a:solidFill>
                  <a:srgbClr val="FFFFFF"/>
                </a:solidFill>
                <a:latin typeface="Arial"/>
              </a:rPr>
            </a:br>
            <a:r>
              <a:rPr lang="pl-PL" sz="2000" kern="0" dirty="0">
                <a:solidFill>
                  <a:srgbClr val="FFFFFF"/>
                </a:solidFill>
                <a:latin typeface="Arial"/>
              </a:rPr>
              <a:t>w sprawie opłat za usługi wodne oraz szczególne korzystanie z wód</a:t>
            </a:r>
          </a:p>
        </p:txBody>
      </p:sp>
      <p:sp>
        <p:nvSpPr>
          <p:cNvPr id="4" name="Strzałka w dół 5">
            <a:extLst>
              <a:ext uri="{FF2B5EF4-FFF2-40B4-BE49-F238E27FC236}">
                <a16:creationId xmlns="" xmlns:a16="http://schemas.microsoft.com/office/drawing/2014/main" id="{936591E5-AF2F-4F09-87E5-B00AEEC5C482}"/>
              </a:ext>
            </a:extLst>
          </p:cNvPr>
          <p:cNvSpPr>
            <a:spLocks/>
          </p:cNvSpPr>
          <p:nvPr/>
        </p:nvSpPr>
        <p:spPr bwMode="auto">
          <a:xfrm>
            <a:off x="6521450" y="1831975"/>
            <a:ext cx="565150" cy="460375"/>
          </a:xfrm>
          <a:custGeom>
            <a:avLst/>
            <a:gdLst>
              <a:gd name="T0" fmla="*/ 7392136 w 21600"/>
              <a:gd name="T1" fmla="*/ 0 h 21600"/>
              <a:gd name="T2" fmla="*/ 14784246 w 21600"/>
              <a:gd name="T3" fmla="*/ 4915185 h 21600"/>
              <a:gd name="T4" fmla="*/ 7392136 w 21600"/>
              <a:gd name="T5" fmla="*/ 9830349 h 21600"/>
              <a:gd name="T6" fmla="*/ 0 w 21600"/>
              <a:gd name="T7" fmla="*/ 4915185 h 21600"/>
              <a:gd name="T8" fmla="*/ 0 w 21600"/>
              <a:gd name="T9" fmla="*/ 4915185 h 21600"/>
              <a:gd name="T10" fmla="*/ 14784246 w 21600"/>
              <a:gd name="T11" fmla="*/ 4915185 h 21600"/>
              <a:gd name="T12" fmla="*/ 17694720 60000 65536"/>
              <a:gd name="T13" fmla="*/ 0 60000 65536"/>
              <a:gd name="T14" fmla="*/ 5898240 60000 65536"/>
              <a:gd name="T15" fmla="*/ 11796480 60000 65536"/>
              <a:gd name="T16" fmla="*/ 11796480 60000 65536"/>
              <a:gd name="T17" fmla="*/ 0 60000 65536"/>
              <a:gd name="T18" fmla="*/ 5400 w 21600"/>
              <a:gd name="T19" fmla="*/ 0 h 21600"/>
              <a:gd name="T20" fmla="*/ 16200 w 21600"/>
              <a:gd name="T21" fmla="*/ 162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400" y="0"/>
                </a:moveTo>
                <a:lnTo>
                  <a:pt x="5400" y="10800"/>
                </a:lnTo>
                <a:lnTo>
                  <a:pt x="0" y="10800"/>
                </a:lnTo>
                <a:lnTo>
                  <a:pt x="10800" y="21600"/>
                </a:lnTo>
                <a:lnTo>
                  <a:pt x="21600" y="10800"/>
                </a:lnTo>
                <a:lnTo>
                  <a:pt x="16200" y="10800"/>
                </a:lnTo>
                <a:lnTo>
                  <a:pt x="16200" y="0"/>
                </a:lnTo>
                <a:lnTo>
                  <a:pt x="5400" y="0"/>
                </a:lnTo>
                <a:close/>
              </a:path>
            </a:pathLst>
          </a:custGeom>
          <a:solidFill>
            <a:srgbClr val="A43757"/>
          </a:solidFill>
          <a:ln>
            <a:noFill/>
          </a:ln>
          <a:extLst>
            <a:ext uri="{91240B29-F687-4F45-9708-019B960494DF}">
              <a14:hiddenLine xmlns:a14="http://schemas.microsoft.com/office/drawing/2010/main" w="9525" cap="flat">
                <a:solidFill>
                  <a:srgbClr val="000000"/>
                </a:solidFill>
                <a:prstDash val="solid"/>
                <a:round/>
                <a:headEnd/>
                <a:tailEnd/>
              </a14:hiddenLine>
            </a:ext>
          </a:extLst>
        </p:spPr>
        <p:txBody>
          <a:bodyPr anchor="ctr" anchorCtr="1"/>
          <a:lstStyle/>
          <a:p>
            <a:pPr>
              <a:defRPr/>
            </a:pPr>
            <a:endParaRPr lang="pl-PL" dirty="0">
              <a:solidFill>
                <a:prstClr val="black"/>
              </a:solidFill>
            </a:endParaRPr>
          </a:p>
        </p:txBody>
      </p:sp>
      <p:sp>
        <p:nvSpPr>
          <p:cNvPr id="5" name="Prostokąt 14">
            <a:extLst>
              <a:ext uri="{FF2B5EF4-FFF2-40B4-BE49-F238E27FC236}">
                <a16:creationId xmlns="" xmlns:a16="http://schemas.microsoft.com/office/drawing/2014/main" id="{42F8D89D-0859-4010-8D38-1C89133635FA}"/>
              </a:ext>
            </a:extLst>
          </p:cNvPr>
          <p:cNvSpPr/>
          <p:nvPr/>
        </p:nvSpPr>
        <p:spPr>
          <a:xfrm>
            <a:off x="1663700" y="2292350"/>
            <a:ext cx="10282238" cy="4019550"/>
          </a:xfrm>
          <a:prstGeom prst="rect">
            <a:avLst/>
          </a:prstGeom>
          <a:solidFill>
            <a:srgbClr val="FFFFFF"/>
          </a:solidFill>
          <a:ln w="28575" cap="flat">
            <a:solidFill>
              <a:srgbClr val="A43757"/>
            </a:solidFill>
            <a:prstDash val="solid"/>
            <a:miter/>
          </a:ln>
        </p:spPr>
        <p:txBody>
          <a:bodyPr lIns="467999" rIns="467999" anchor="ctr"/>
          <a:lstStyle/>
          <a:p>
            <a:pPr algn="just" eaLnBrk="1" fontAlgn="auto" hangingPunct="1">
              <a:spcBef>
                <a:spcPts val="0"/>
              </a:spcBef>
              <a:spcAft>
                <a:spcPts val="0"/>
              </a:spcAft>
              <a:defRPr sz="1800" b="0" i="0" u="none" strike="noStrike" kern="0" cap="none" spc="0" baseline="0">
                <a:solidFill>
                  <a:srgbClr val="000000"/>
                </a:solidFill>
                <a:uFillTx/>
              </a:defRPr>
            </a:pPr>
            <a:r>
              <a:rPr lang="pl-PL" kern="0" dirty="0">
                <a:solidFill>
                  <a:srgbClr val="6D6E71"/>
                </a:solidFill>
                <a:latin typeface="Arial"/>
              </a:rPr>
              <a:t>§ 5 ust. 1. Jednostkowe stawki opłaty zmiennej za pobór wód, w zależności od ilości pobieranych wód w ramach pozwolenia wodnoprawnego albo pozwolenia zintegrowanego, wynoszą:</a:t>
            </a:r>
          </a:p>
          <a:p>
            <a:pPr algn="just" eaLnBrk="1" fontAlgn="auto" hangingPunct="1">
              <a:spcBef>
                <a:spcPts val="0"/>
              </a:spcBef>
              <a:spcAft>
                <a:spcPts val="0"/>
              </a:spcAft>
              <a:defRPr sz="1800" b="0" i="0" u="none" strike="noStrike" kern="0" cap="none" spc="0" baseline="0">
                <a:solidFill>
                  <a:srgbClr val="000000"/>
                </a:solidFill>
                <a:uFillTx/>
              </a:defRPr>
            </a:pPr>
            <a:r>
              <a:rPr lang="pl-PL" kern="0" dirty="0">
                <a:solidFill>
                  <a:srgbClr val="6D6E71"/>
                </a:solidFill>
                <a:latin typeface="Arial"/>
              </a:rPr>
              <a:t>(…) </a:t>
            </a:r>
          </a:p>
          <a:p>
            <a:pPr algn="just" eaLnBrk="1" fontAlgn="auto" hangingPunct="1">
              <a:spcBef>
                <a:spcPts val="0"/>
              </a:spcBef>
              <a:spcAft>
                <a:spcPts val="0"/>
              </a:spcAft>
              <a:defRPr sz="1800" b="0" i="0" u="none" strike="noStrike" kern="0" cap="none" spc="0" baseline="0">
                <a:solidFill>
                  <a:srgbClr val="000000"/>
                </a:solidFill>
                <a:uFillTx/>
              </a:defRPr>
            </a:pPr>
            <a:r>
              <a:rPr lang="pl-PL" kern="0" dirty="0">
                <a:solidFill>
                  <a:srgbClr val="6D6E71"/>
                </a:solidFill>
                <a:latin typeface="Arial"/>
              </a:rPr>
              <a:t>41) do celów realizacji zadań własnych gminy </a:t>
            </a:r>
            <a:r>
              <a:rPr lang="pl-PL" b="1" kern="0" dirty="0">
                <a:solidFill>
                  <a:srgbClr val="A43757"/>
                </a:solidFill>
                <a:latin typeface="Arial"/>
              </a:rPr>
              <a:t>w zakresie zbiorowego zaopatrzenia ludności w wodę przeznaczoną do spożycia przez ludzi:</a:t>
            </a:r>
          </a:p>
          <a:p>
            <a:pPr lvl="1" algn="just" eaLnBrk="1" fontAlgn="auto" hangingPunct="1">
              <a:spcBef>
                <a:spcPts val="0"/>
              </a:spcBef>
              <a:spcAft>
                <a:spcPts val="0"/>
              </a:spcAft>
              <a:defRPr sz="1800" b="0" i="0" u="none" strike="noStrike" kern="0" cap="none" spc="0" baseline="0">
                <a:solidFill>
                  <a:srgbClr val="000000"/>
                </a:solidFill>
                <a:uFillTx/>
              </a:defRPr>
            </a:pPr>
            <a:r>
              <a:rPr lang="pl-PL" kern="0" dirty="0">
                <a:solidFill>
                  <a:srgbClr val="6D6E71"/>
                </a:solidFill>
                <a:latin typeface="Arial"/>
              </a:rPr>
              <a:t>a) </a:t>
            </a:r>
            <a:r>
              <a:rPr lang="pl-PL" b="1" kern="0" dirty="0">
                <a:solidFill>
                  <a:srgbClr val="A43757"/>
                </a:solidFill>
                <a:latin typeface="Arial"/>
              </a:rPr>
              <a:t>0,040 zł za 1 m3 </a:t>
            </a:r>
            <a:r>
              <a:rPr lang="pl-PL" kern="0" dirty="0">
                <a:solidFill>
                  <a:srgbClr val="6D6E71"/>
                </a:solidFill>
                <a:latin typeface="Arial"/>
              </a:rPr>
              <a:t>pobranych wód powierzchniowych w ilości średniorocznej przekraczającej 1,0 m3/s,</a:t>
            </a:r>
          </a:p>
          <a:p>
            <a:pPr lvl="1" algn="just" eaLnBrk="1" fontAlgn="auto" hangingPunct="1">
              <a:spcBef>
                <a:spcPts val="0"/>
              </a:spcBef>
              <a:spcAft>
                <a:spcPts val="0"/>
              </a:spcAft>
              <a:defRPr sz="1800" b="0" i="0" u="none" strike="noStrike" kern="0" cap="none" spc="0" baseline="0">
                <a:solidFill>
                  <a:srgbClr val="000000"/>
                </a:solidFill>
                <a:uFillTx/>
              </a:defRPr>
            </a:pPr>
            <a:r>
              <a:rPr lang="pl-PL" kern="0" dirty="0">
                <a:solidFill>
                  <a:srgbClr val="6D6E71"/>
                </a:solidFill>
                <a:latin typeface="Arial"/>
              </a:rPr>
              <a:t>b) </a:t>
            </a:r>
            <a:r>
              <a:rPr lang="pl-PL" b="1" kern="0" dirty="0">
                <a:solidFill>
                  <a:srgbClr val="A43757"/>
                </a:solidFill>
                <a:latin typeface="Arial"/>
              </a:rPr>
              <a:t>0,040 zł za 1 m3 </a:t>
            </a:r>
            <a:r>
              <a:rPr lang="pl-PL" kern="0" dirty="0">
                <a:solidFill>
                  <a:srgbClr val="6D6E71"/>
                </a:solidFill>
                <a:latin typeface="Arial"/>
              </a:rPr>
              <a:t>pobranych wód powierzchniowych w ilości średniorocznej od 0,26 do 0,50 m3/s,</a:t>
            </a:r>
          </a:p>
          <a:p>
            <a:pPr lvl="1" algn="just" eaLnBrk="1" fontAlgn="auto" hangingPunct="1">
              <a:spcBef>
                <a:spcPts val="0"/>
              </a:spcBef>
              <a:spcAft>
                <a:spcPts val="0"/>
              </a:spcAft>
              <a:defRPr sz="1800" b="0" i="0" u="none" strike="noStrike" kern="0" cap="none" spc="0" baseline="0">
                <a:solidFill>
                  <a:srgbClr val="000000"/>
                </a:solidFill>
                <a:uFillTx/>
              </a:defRPr>
            </a:pPr>
            <a:r>
              <a:rPr lang="pl-PL" kern="0" dirty="0">
                <a:solidFill>
                  <a:srgbClr val="6D6E71"/>
                </a:solidFill>
                <a:latin typeface="Arial"/>
              </a:rPr>
              <a:t>c) </a:t>
            </a:r>
            <a:r>
              <a:rPr lang="pl-PL" b="1" kern="0" dirty="0">
                <a:solidFill>
                  <a:srgbClr val="A43757"/>
                </a:solidFill>
                <a:latin typeface="Arial"/>
              </a:rPr>
              <a:t>0,040 zł za 1 m3 </a:t>
            </a:r>
            <a:r>
              <a:rPr lang="pl-PL" kern="0" dirty="0">
                <a:solidFill>
                  <a:srgbClr val="6D6E71"/>
                </a:solidFill>
                <a:latin typeface="Arial"/>
              </a:rPr>
              <a:t>pobranych wód powierzchniowych w ilości średniorocznej nieprzekraczającej 0,25 m3/s;</a:t>
            </a:r>
          </a:p>
        </p:txBody>
      </p:sp>
    </p:spTree>
    <p:extLst>
      <p:ext uri="{BB962C8B-B14F-4D97-AF65-F5344CB8AC3E}">
        <p14:creationId xmlns:p14="http://schemas.microsoft.com/office/powerpoint/2010/main" val="701042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7"/>
          <p:cNvSpPr/>
          <p:nvPr/>
        </p:nvSpPr>
        <p:spPr>
          <a:xfrm>
            <a:off x="1018041" y="1736725"/>
            <a:ext cx="9141824" cy="3739850"/>
          </a:xfrm>
          <a:prstGeom prst="rect">
            <a:avLst/>
          </a:prstGeom>
          <a:noFill/>
          <a:ln cap="flat">
            <a:noFill/>
            <a:prstDash val="solid"/>
          </a:ln>
        </p:spPr>
        <p:txBody>
          <a:bodyPr vert="horz" wrap="square" lIns="91440" tIns="45720" rIns="91440" bIns="45720" anchor="ctr" anchorCtr="0" compatLnSpc="1">
            <a:noAutofit/>
          </a:bodyPr>
          <a:lstStyle/>
          <a:p>
            <a:pPr>
              <a:defRPr sz="1800" b="0" i="0" u="none" strike="noStrike" kern="0" cap="none" spc="0" baseline="0">
                <a:solidFill>
                  <a:srgbClr val="000000"/>
                </a:solidFill>
                <a:uFillTx/>
              </a:defRPr>
            </a:pPr>
            <a:r>
              <a:rPr lang="pl-PL" sz="16600" b="1" kern="0" dirty="0">
                <a:solidFill>
                  <a:srgbClr val="6D6E71"/>
                </a:solidFill>
                <a:latin typeface="Arial"/>
              </a:rPr>
              <a:t>Co…</a:t>
            </a:r>
          </a:p>
          <a:p>
            <a:pPr fontAlgn="auto" hangingPunct="1">
              <a:spcBef>
                <a:spcPts val="0"/>
              </a:spcBef>
              <a:spcAft>
                <a:spcPts val="0"/>
              </a:spcAft>
              <a:defRPr sz="1800" b="0" i="0" u="none" strike="noStrike" kern="0" cap="none" spc="0" baseline="0">
                <a:solidFill>
                  <a:srgbClr val="000000"/>
                </a:solidFill>
                <a:uFillTx/>
              </a:defRPr>
            </a:pPr>
            <a:r>
              <a:rPr lang="pl-PL" sz="5400" dirty="0">
                <a:solidFill>
                  <a:srgbClr val="6D6E71"/>
                </a:solidFill>
                <a:latin typeface="Arial"/>
              </a:rPr>
              <a:t>z </a:t>
            </a:r>
            <a:r>
              <a:rPr lang="pl-PL" sz="5400" kern="0" dirty="0">
                <a:solidFill>
                  <a:srgbClr val="6D6E71"/>
                </a:solidFill>
                <a:latin typeface="Arial"/>
              </a:rPr>
              <a:t>pomiarem pobranej wody lub zrzuconych ścieków</a:t>
            </a:r>
            <a:endParaRPr lang="pl-PL" sz="5400" dirty="0">
              <a:solidFill>
                <a:srgbClr val="A43757"/>
              </a:solidFill>
              <a:latin typeface="Arial"/>
            </a:endParaRPr>
          </a:p>
        </p:txBody>
      </p:sp>
      <p:sp>
        <p:nvSpPr>
          <p:cNvPr id="4" name="pole tekstowe 8"/>
          <p:cNvSpPr txBox="1"/>
          <p:nvPr/>
        </p:nvSpPr>
        <p:spPr>
          <a:xfrm>
            <a:off x="8217818" y="-437503"/>
            <a:ext cx="1473198" cy="7540526"/>
          </a:xfrm>
          <a:prstGeom prst="rect">
            <a:avLst/>
          </a:prstGeom>
          <a:noFill/>
          <a:ln cap="flat">
            <a:noFill/>
          </a:ln>
        </p:spPr>
        <p:txBody>
          <a:bodyPr vert="horz" wrap="square" lIns="91440" tIns="45720" rIns="91440" bIns="45720" anchor="t" anchorCtr="0" compatLnSpc="1">
            <a:spAutoFit/>
          </a:bodyPr>
          <a:lstStyle/>
          <a:p>
            <a:pPr fontAlgn="auto" hangingPunct="1">
              <a:spcBef>
                <a:spcPts val="0"/>
              </a:spcBef>
              <a:spcAft>
                <a:spcPts val="0"/>
              </a:spcAft>
              <a:defRPr sz="1800" b="0" i="0" u="none" strike="noStrike" kern="0" cap="none" spc="0" baseline="0">
                <a:solidFill>
                  <a:srgbClr val="000000"/>
                </a:solidFill>
                <a:uFillTx/>
              </a:defRPr>
            </a:pPr>
            <a:r>
              <a:rPr lang="pl-PL" sz="48400" b="1" kern="0" dirty="0">
                <a:solidFill>
                  <a:srgbClr val="A43757"/>
                </a:solidFill>
                <a:latin typeface="Arial"/>
              </a:rPr>
              <a:t>?</a:t>
            </a:r>
            <a:endParaRPr lang="pl-PL" sz="48400" b="1" dirty="0">
              <a:solidFill>
                <a:srgbClr val="A43757"/>
              </a:solidFill>
              <a:latin typeface="Arial"/>
            </a:endParaRPr>
          </a:p>
        </p:txBody>
      </p:sp>
    </p:spTree>
    <p:extLst>
      <p:ext uri="{BB962C8B-B14F-4D97-AF65-F5344CB8AC3E}">
        <p14:creationId xmlns:p14="http://schemas.microsoft.com/office/powerpoint/2010/main" val="1745710310"/>
      </p:ext>
    </p:extLst>
  </p:cSld>
  <p:clrMapOvr>
    <a:masterClrMapping/>
  </p:clrMapOvr>
  <p:transition spd="slow">
    <p:push dir="u"/>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Łącznik prostoliniowy 31"/>
          <p:cNvCxnSpPr/>
          <p:nvPr/>
        </p:nvCxnSpPr>
        <p:spPr>
          <a:xfrm>
            <a:off x="5988050" y="2622937"/>
            <a:ext cx="0" cy="1107236"/>
          </a:xfrm>
          <a:prstGeom prst="line">
            <a:avLst/>
          </a:prstGeom>
          <a:ln w="57150">
            <a:solidFill>
              <a:srgbClr val="A43757"/>
            </a:solidFill>
          </a:ln>
        </p:spPr>
        <p:style>
          <a:lnRef idx="1">
            <a:schemeClr val="accent1"/>
          </a:lnRef>
          <a:fillRef idx="0">
            <a:schemeClr val="accent1"/>
          </a:fillRef>
          <a:effectRef idx="0">
            <a:schemeClr val="accent1"/>
          </a:effectRef>
          <a:fontRef idx="minor">
            <a:schemeClr val="tx1"/>
          </a:fontRef>
        </p:style>
      </p:cxnSp>
      <p:sp>
        <p:nvSpPr>
          <p:cNvPr id="7" name="Prostokąt 12">
            <a:extLst>
              <a:ext uri="{FF2B5EF4-FFF2-40B4-BE49-F238E27FC236}">
                <a16:creationId xmlns="" xmlns:a16="http://schemas.microsoft.com/office/drawing/2014/main" id="{4B2A411C-EDE4-4FCD-937E-C2432038D003}"/>
              </a:ext>
            </a:extLst>
          </p:cNvPr>
          <p:cNvSpPr/>
          <p:nvPr/>
        </p:nvSpPr>
        <p:spPr>
          <a:xfrm>
            <a:off x="-186268" y="3575510"/>
            <a:ext cx="6174317" cy="2510635"/>
          </a:xfrm>
          <a:prstGeom prst="rect">
            <a:avLst/>
          </a:prstGeom>
          <a:solidFill>
            <a:srgbClr val="FFFFFF"/>
          </a:solidFill>
          <a:ln w="12701" cap="flat">
            <a:solidFill>
              <a:srgbClr val="A43757"/>
            </a:solidFill>
            <a:custDash>
              <a:ds d="100000" sp="100000"/>
            </a:custDash>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pl-PL" sz="2400" kern="0" dirty="0">
                <a:solidFill>
                  <a:srgbClr val="6D6E71"/>
                </a:solidFill>
                <a:latin typeface="Arial"/>
              </a:rPr>
              <a:t>Problem prawny: </a:t>
            </a:r>
          </a:p>
          <a:p>
            <a:pPr algn="ctr">
              <a:defRPr sz="1800" b="0" i="0" u="none" strike="noStrike" kern="0" cap="none" spc="0" baseline="0">
                <a:solidFill>
                  <a:srgbClr val="000000"/>
                </a:solidFill>
                <a:uFillTx/>
              </a:defRPr>
            </a:pPr>
            <a:r>
              <a:rPr lang="pl-PL" sz="2400" b="1" kern="0" dirty="0">
                <a:solidFill>
                  <a:srgbClr val="6D6E71"/>
                </a:solidFill>
                <a:latin typeface="Arial"/>
              </a:rPr>
              <a:t>Jaka jest podstawa </a:t>
            </a:r>
          </a:p>
          <a:p>
            <a:pPr algn="ctr">
              <a:defRPr sz="1800" b="0" i="0" u="none" strike="noStrike" kern="0" cap="none" spc="0" baseline="0">
                <a:solidFill>
                  <a:srgbClr val="000000"/>
                </a:solidFill>
                <a:uFillTx/>
              </a:defRPr>
            </a:pPr>
            <a:r>
              <a:rPr lang="pl-PL" sz="2400" b="1" kern="0" dirty="0">
                <a:solidFill>
                  <a:srgbClr val="6D6E71"/>
                </a:solidFill>
                <a:latin typeface="Arial"/>
              </a:rPr>
              <a:t>prawna do prowadzenia </a:t>
            </a:r>
            <a:br>
              <a:rPr lang="pl-PL" sz="2400" b="1" kern="0" dirty="0">
                <a:solidFill>
                  <a:srgbClr val="6D6E71"/>
                </a:solidFill>
                <a:latin typeface="Arial"/>
              </a:rPr>
            </a:br>
            <a:r>
              <a:rPr lang="pl-PL" sz="2400" b="1" kern="0" dirty="0">
                <a:solidFill>
                  <a:srgbClr val="6D6E71"/>
                </a:solidFill>
                <a:latin typeface="Arial"/>
              </a:rPr>
              <a:t>poborów przed tą datą?  </a:t>
            </a:r>
          </a:p>
        </p:txBody>
      </p:sp>
      <p:sp>
        <p:nvSpPr>
          <p:cNvPr id="8" name="Symbol zastępczy tekstu 1">
            <a:extLst>
              <a:ext uri="{FF2B5EF4-FFF2-40B4-BE49-F238E27FC236}">
                <a16:creationId xmlns="" xmlns:a16="http://schemas.microsoft.com/office/drawing/2014/main" id="{82FB9976-893E-4A2B-B8BE-D2D8BDBEC9BB}"/>
              </a:ext>
            </a:extLst>
          </p:cNvPr>
          <p:cNvSpPr txBox="1"/>
          <p:nvPr/>
        </p:nvSpPr>
        <p:spPr>
          <a:xfrm>
            <a:off x="1641924" y="771854"/>
            <a:ext cx="10550075" cy="634995"/>
          </a:xfrm>
          <a:prstGeom prst="rect">
            <a:avLst/>
          </a:prstGeom>
          <a:noFill/>
          <a:ln cap="flat">
            <a:noFill/>
          </a:ln>
        </p:spPr>
        <p:txBody>
          <a:bodyPr vert="horz" wrap="square" lIns="91440" tIns="45720" rIns="91440" bIns="45720" anchor="ctr" anchorCtr="0" compatLnSpc="1">
            <a:noAutofit/>
          </a:bodyPr>
          <a:lstStyle/>
          <a:p>
            <a:pPr fontAlgn="auto" hangingPunct="1">
              <a:spcBef>
                <a:spcPts val="0"/>
              </a:spcBef>
              <a:spcAft>
                <a:spcPts val="0"/>
              </a:spcAft>
              <a:defRPr sz="1800" b="0" i="0" u="none" strike="noStrike" kern="0" cap="none" spc="0" baseline="0">
                <a:solidFill>
                  <a:srgbClr val="000000"/>
                </a:solidFill>
                <a:uFillTx/>
              </a:defRPr>
            </a:pPr>
            <a:r>
              <a:rPr lang="pl-PL" sz="2400" b="1" kern="0" dirty="0">
                <a:solidFill>
                  <a:srgbClr val="6D6E71"/>
                </a:solidFill>
                <a:latin typeface="Arial"/>
              </a:rPr>
              <a:t>POMIAR ILOŚCI POBRANEJ WODY / ODPROWADZONYCH ŚCIEKÓW</a:t>
            </a:r>
          </a:p>
          <a:p>
            <a:pPr fontAlgn="auto" hangingPunct="1">
              <a:spcBef>
                <a:spcPts val="0"/>
              </a:spcBef>
              <a:spcAft>
                <a:spcPts val="0"/>
              </a:spcAft>
              <a:defRPr sz="1800" b="0" i="0" u="none" strike="noStrike" kern="0" cap="none" spc="0" baseline="0">
                <a:solidFill>
                  <a:srgbClr val="000000"/>
                </a:solidFill>
                <a:uFillTx/>
              </a:defRPr>
            </a:pPr>
            <a:r>
              <a:rPr lang="pl-PL" kern="0" dirty="0">
                <a:solidFill>
                  <a:srgbClr val="6D6E71"/>
                </a:solidFill>
                <a:latin typeface="Arial"/>
              </a:rPr>
              <a:t>UWAGI NA TLE PRZEPISÓW ART. 36 ORAZ 303 nPW</a:t>
            </a:r>
            <a:endParaRPr lang="pl-PL" dirty="0">
              <a:solidFill>
                <a:srgbClr val="6D6E71"/>
              </a:solidFill>
              <a:latin typeface="Arial"/>
            </a:endParaRPr>
          </a:p>
        </p:txBody>
      </p:sp>
      <p:sp>
        <p:nvSpPr>
          <p:cNvPr id="23" name="Prostokąt 52">
            <a:extLst>
              <a:ext uri="{FF2B5EF4-FFF2-40B4-BE49-F238E27FC236}">
                <a16:creationId xmlns="" xmlns:a16="http://schemas.microsoft.com/office/drawing/2014/main" id="{50AA3969-405E-47C4-9E92-561F82C4883C}"/>
              </a:ext>
            </a:extLst>
          </p:cNvPr>
          <p:cNvSpPr/>
          <p:nvPr/>
        </p:nvSpPr>
        <p:spPr>
          <a:xfrm>
            <a:off x="5988050" y="3575510"/>
            <a:ext cx="6203949" cy="2510636"/>
          </a:xfrm>
          <a:prstGeom prst="rect">
            <a:avLst/>
          </a:prstGeom>
          <a:solidFill>
            <a:srgbClr val="6D6E71"/>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pl-PL" sz="2400" b="1" kern="0" dirty="0">
                <a:solidFill>
                  <a:prstClr val="white"/>
                </a:solidFill>
                <a:latin typeface="Arial"/>
              </a:rPr>
              <a:t>Wejście w życie art. 36 ust. 1-3 oraz 6 i 7 oraz art. 303 ust. 1 i 4 nPW</a:t>
            </a:r>
          </a:p>
          <a:p>
            <a:pPr algn="ctr">
              <a:defRPr sz="1800" b="0" i="0" u="none" strike="noStrike" kern="0" cap="none" spc="0" baseline="0">
                <a:solidFill>
                  <a:srgbClr val="000000"/>
                </a:solidFill>
                <a:uFillTx/>
              </a:defRPr>
            </a:pPr>
            <a:r>
              <a:rPr lang="pl-PL" sz="2000" kern="0" dirty="0">
                <a:solidFill>
                  <a:prstClr val="white"/>
                </a:solidFill>
                <a:latin typeface="Arial"/>
              </a:rPr>
              <a:t>[Obowiązek stosowania przyrządów lub systemów pomiarowych do pomiaru ilości pobranych wód lub wprowadzanych ścieków]</a:t>
            </a:r>
          </a:p>
        </p:txBody>
      </p:sp>
      <p:sp>
        <p:nvSpPr>
          <p:cNvPr id="27" name="Prostokąt zaokrąglony 39">
            <a:extLst>
              <a:ext uri="{FF2B5EF4-FFF2-40B4-BE49-F238E27FC236}">
                <a16:creationId xmlns="" xmlns:a16="http://schemas.microsoft.com/office/drawing/2014/main" id="{D0B98982-46B0-4F8E-AFDF-CD8043C96C07}"/>
              </a:ext>
            </a:extLst>
          </p:cNvPr>
          <p:cNvSpPr/>
          <p:nvPr/>
        </p:nvSpPr>
        <p:spPr>
          <a:xfrm>
            <a:off x="3312583" y="2417781"/>
            <a:ext cx="5350931" cy="835125"/>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A43757"/>
          </a:solidFill>
          <a:ln w="6345" cap="flat">
            <a:solidFill>
              <a:srgbClr val="A43757"/>
            </a:solidFill>
            <a:prstDash val="solid"/>
            <a:miter/>
          </a:ln>
        </p:spPr>
        <p:txBody>
          <a:bodyPr vert="horz" wrap="square" lIns="91440" tIns="45720" rIns="72000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3600" b="1" kern="0" dirty="0">
                <a:solidFill>
                  <a:srgbClr val="FFFFFF"/>
                </a:solidFill>
                <a:latin typeface="Arial"/>
              </a:rPr>
              <a:t>1 stycznia 2021 r.</a:t>
            </a:r>
            <a:endParaRPr lang="pl-PL" sz="3600" dirty="0">
              <a:solidFill>
                <a:srgbClr val="FFFFFF"/>
              </a:solidFill>
              <a:latin typeface="Arial"/>
            </a:endParaRPr>
          </a:p>
        </p:txBody>
      </p:sp>
      <p:pic>
        <p:nvPicPr>
          <p:cNvPr id="29" name="Obraz 2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77312" y="2578846"/>
            <a:ext cx="674060" cy="674060"/>
          </a:xfrm>
          <a:prstGeom prst="rect">
            <a:avLst/>
          </a:prstGeom>
        </p:spPr>
      </p:pic>
    </p:spTree>
    <p:extLst>
      <p:ext uri="{BB962C8B-B14F-4D97-AF65-F5344CB8AC3E}">
        <p14:creationId xmlns:p14="http://schemas.microsoft.com/office/powerpoint/2010/main" val="42517617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3" grpId="0" animBg="1"/>
      <p:bldP spid="27" grpId="0" animBg="1"/>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71857C6B-114A-40DE-B5A3-524E68270C3E}"/>
              </a:ext>
            </a:extLst>
          </p:cNvPr>
          <p:cNvSpPr txBox="1"/>
          <p:nvPr/>
        </p:nvSpPr>
        <p:spPr>
          <a:xfrm>
            <a:off x="1854202" y="771525"/>
            <a:ext cx="8826502" cy="677863"/>
          </a:xfrm>
          <a:prstGeom prst="rect">
            <a:avLst/>
          </a:prstGeom>
          <a:noFill/>
          <a:ln cap="flat">
            <a:noFill/>
          </a:ln>
        </p:spPr>
        <p:txBody>
          <a:bodyPr vert="horz" wrap="square" lIns="91440" tIns="45720" rIns="91440" bIns="45720" anchor="ctr" anchorCtr="0" compatLnSpc="1">
            <a:noAutofit/>
          </a:bodyPr>
          <a:lstStyle/>
          <a:p>
            <a:pPr fontAlgn="auto" hangingPunct="1">
              <a:lnSpc>
                <a:spcPct val="90000"/>
              </a:lnSpc>
              <a:spcBef>
                <a:spcPts val="1000"/>
              </a:spcBef>
              <a:spcAft>
                <a:spcPts val="0"/>
              </a:spcAft>
              <a:defRPr sz="1800" b="0" i="0" u="none" strike="noStrike" kern="0" cap="none" spc="0" baseline="0">
                <a:solidFill>
                  <a:srgbClr val="000000"/>
                </a:solidFill>
                <a:uFillTx/>
              </a:defRPr>
            </a:pPr>
            <a:r>
              <a:rPr lang="pl-PL" sz="2500" dirty="0">
                <a:solidFill>
                  <a:srgbClr val="6D6E71"/>
                </a:solidFill>
                <a:latin typeface="Arial" pitchFamily="34"/>
                <a:cs typeface="Arial" pitchFamily="34"/>
              </a:rPr>
              <a:t>POMIARY </a:t>
            </a:r>
            <a:r>
              <a:rPr lang="pl-PL" sz="2500" kern="0" dirty="0">
                <a:solidFill>
                  <a:srgbClr val="6D6E71"/>
                </a:solidFill>
                <a:latin typeface="Arial" pitchFamily="34"/>
                <a:cs typeface="Arial" pitchFamily="34"/>
              </a:rPr>
              <a:t>POBORÓW I ZRZUTÓW</a:t>
            </a:r>
            <a:br>
              <a:rPr lang="pl-PL" sz="2500" kern="0" dirty="0">
                <a:solidFill>
                  <a:srgbClr val="6D6E71"/>
                </a:solidFill>
                <a:latin typeface="Arial" pitchFamily="34"/>
                <a:cs typeface="Arial" pitchFamily="34"/>
              </a:rPr>
            </a:br>
            <a:r>
              <a:rPr lang="pl-PL" sz="2500" b="1" dirty="0">
                <a:solidFill>
                  <a:srgbClr val="6D6E71"/>
                </a:solidFill>
                <a:latin typeface="Arial" pitchFamily="34"/>
                <a:cs typeface="Arial" pitchFamily="34"/>
              </a:rPr>
              <a:t>PRZEPISY OD 1 STYCZNIA 20</a:t>
            </a:r>
            <a:r>
              <a:rPr lang="pl-PL" sz="2500" b="1" kern="0" dirty="0">
                <a:solidFill>
                  <a:srgbClr val="6D6E71"/>
                </a:solidFill>
                <a:latin typeface="Arial" pitchFamily="34"/>
                <a:cs typeface="Arial" pitchFamily="34"/>
              </a:rPr>
              <a:t>21 R.</a:t>
            </a:r>
            <a:endParaRPr lang="pl-PL" sz="2500" b="1" dirty="0">
              <a:solidFill>
                <a:srgbClr val="6D6E71"/>
              </a:solidFill>
              <a:latin typeface="Arial" pitchFamily="34"/>
              <a:cs typeface="Arial" pitchFamily="34"/>
            </a:endParaRPr>
          </a:p>
        </p:txBody>
      </p:sp>
      <p:sp>
        <p:nvSpPr>
          <p:cNvPr id="3" name="Prostokąt 8">
            <a:extLst>
              <a:ext uri="{FF2B5EF4-FFF2-40B4-BE49-F238E27FC236}">
                <a16:creationId xmlns="" xmlns:a16="http://schemas.microsoft.com/office/drawing/2014/main" id="{5D127CC5-86B6-4D35-A93A-BE7188A9065A}"/>
              </a:ext>
            </a:extLst>
          </p:cNvPr>
          <p:cNvSpPr/>
          <p:nvPr/>
        </p:nvSpPr>
        <p:spPr>
          <a:xfrm>
            <a:off x="9782629" y="1937577"/>
            <a:ext cx="2409376" cy="1734537"/>
          </a:xfrm>
          <a:prstGeom prst="rect">
            <a:avLst/>
          </a:prstGeom>
          <a:solidFill>
            <a:srgbClr val="A43757"/>
          </a:solidFill>
          <a:ln cap="flat">
            <a:noFill/>
            <a:prstDash val="solid"/>
          </a:ln>
        </p:spPr>
        <p:txBody>
          <a:bodyPr vert="horz" wrap="square" lIns="0" tIns="45720" rIns="647998" bIns="45720" anchor="ctr" anchorCtr="0" compatLnSpc="1">
            <a:noAutofit/>
          </a:bodyPr>
          <a:lstStyle/>
          <a:p>
            <a:pPr lvl="1" fontAlgn="auto" hangingPunct="1">
              <a:spcBef>
                <a:spcPts val="0"/>
              </a:spcBef>
              <a:spcAft>
                <a:spcPts val="0"/>
              </a:spcAft>
              <a:defRPr sz="1800" b="0" i="0" u="none" strike="noStrike" kern="0" cap="none" spc="0" baseline="0">
                <a:solidFill>
                  <a:srgbClr val="000000"/>
                </a:solidFill>
                <a:uFillTx/>
              </a:defRPr>
            </a:pPr>
            <a:endParaRPr lang="pl-PL" sz="16600" b="1" dirty="0">
              <a:solidFill>
                <a:srgbClr val="FFFFFF"/>
              </a:solidFill>
              <a:latin typeface="Calibri"/>
            </a:endParaRPr>
          </a:p>
        </p:txBody>
      </p:sp>
      <p:sp>
        <p:nvSpPr>
          <p:cNvPr id="4" name="Prostokąt 9">
            <a:extLst>
              <a:ext uri="{FF2B5EF4-FFF2-40B4-BE49-F238E27FC236}">
                <a16:creationId xmlns="" xmlns:a16="http://schemas.microsoft.com/office/drawing/2014/main" id="{C36CEFD1-1E4D-49DC-A1D2-D94B90BAC91F}"/>
              </a:ext>
            </a:extLst>
          </p:cNvPr>
          <p:cNvSpPr/>
          <p:nvPr/>
        </p:nvSpPr>
        <p:spPr>
          <a:xfrm>
            <a:off x="-414342" y="1937578"/>
            <a:ext cx="10095371" cy="1734536"/>
          </a:xfrm>
          <a:prstGeom prst="rect">
            <a:avLst/>
          </a:prstGeom>
          <a:solidFill>
            <a:srgbClr val="FFFFFF"/>
          </a:solidFill>
          <a:ln w="12701" cap="flat">
            <a:solidFill>
              <a:srgbClr val="A43757"/>
            </a:solidFill>
            <a:prstDash val="solid"/>
            <a:miter/>
          </a:ln>
        </p:spPr>
        <p:txBody>
          <a:bodyPr vert="horz" wrap="square" lIns="539998" tIns="45720" rIns="432000" bIns="45720" anchor="ctr" anchorCtr="1" compatLnSpc="1">
            <a:noAutofit/>
          </a:bodyPr>
          <a:lstStyle/>
          <a:p>
            <a:pPr lvl="2" algn="just">
              <a:defRPr sz="1800" b="0" i="0" u="none" strike="noStrike" kern="0" cap="none" spc="0" baseline="0">
                <a:solidFill>
                  <a:srgbClr val="000000"/>
                </a:solidFill>
                <a:uFillTx/>
              </a:defRPr>
            </a:pPr>
            <a:r>
              <a:rPr lang="pl-PL" sz="2000" b="1" kern="0" dirty="0">
                <a:solidFill>
                  <a:srgbClr val="6D6E71"/>
                </a:solidFill>
                <a:latin typeface="Arial" panose="020B0604020202020204" pitchFamily="34" charset="0"/>
                <a:cs typeface="Arial" panose="020B0604020202020204" pitchFamily="34" charset="0"/>
              </a:rPr>
              <a:t>Art. 36 ust. 1 nPW</a:t>
            </a:r>
          </a:p>
          <a:p>
            <a:pPr lvl="2" algn="just">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Podmiot korzystający z usług wodnych dokonujący poboru wód powierzchniowych lub podziemnych w ramach usług wodnych </a:t>
            </a:r>
            <a:r>
              <a:rPr lang="pl-PL" sz="2000" b="1" kern="0" dirty="0">
                <a:solidFill>
                  <a:srgbClr val="6D6E71"/>
                </a:solidFill>
                <a:latin typeface="Arial" panose="020B0604020202020204" pitchFamily="34" charset="0"/>
                <a:cs typeface="Arial" panose="020B0604020202020204" pitchFamily="34" charset="0"/>
              </a:rPr>
              <a:t>jest obowiązany do stosowania przyrządów pomiarowych umożliwiających pomiar ilości pobranych wód.</a:t>
            </a:r>
            <a:endParaRPr lang="pl-PL" sz="2400" b="1" i="1" dirty="0">
              <a:solidFill>
                <a:srgbClr val="6D6E71"/>
              </a:solidFill>
              <a:latin typeface="Arial" panose="020B0604020202020204" pitchFamily="34" charset="0"/>
              <a:cs typeface="Arial" panose="020B0604020202020204" pitchFamily="34" charset="0"/>
            </a:endParaRPr>
          </a:p>
        </p:txBody>
      </p:sp>
      <p:pic>
        <p:nvPicPr>
          <p:cNvPr id="8" name="Obraz 7">
            <a:extLst>
              <a:ext uri="{FF2B5EF4-FFF2-40B4-BE49-F238E27FC236}">
                <a16:creationId xmlns="" xmlns:a16="http://schemas.microsoft.com/office/drawing/2014/main" id="{F0EC7069-3FB8-4279-AF00-13BB2C736B4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190029" y="2007557"/>
            <a:ext cx="1594576" cy="1594576"/>
          </a:xfrm>
          <a:prstGeom prst="rect">
            <a:avLst/>
          </a:prstGeom>
        </p:spPr>
      </p:pic>
      <p:sp>
        <p:nvSpPr>
          <p:cNvPr id="9" name="Prostokąt 9">
            <a:extLst>
              <a:ext uri="{FF2B5EF4-FFF2-40B4-BE49-F238E27FC236}">
                <a16:creationId xmlns="" xmlns:a16="http://schemas.microsoft.com/office/drawing/2014/main" id="{C00B762E-3DB0-4085-8673-FA8DB0266D14}"/>
              </a:ext>
            </a:extLst>
          </p:cNvPr>
          <p:cNvSpPr/>
          <p:nvPr/>
        </p:nvSpPr>
        <p:spPr>
          <a:xfrm>
            <a:off x="2162629" y="3964361"/>
            <a:ext cx="10160000" cy="2122114"/>
          </a:xfrm>
          <a:prstGeom prst="rect">
            <a:avLst/>
          </a:prstGeom>
          <a:solidFill>
            <a:srgbClr val="FFFFFF"/>
          </a:solidFill>
          <a:ln w="12701" cap="flat">
            <a:solidFill>
              <a:srgbClr val="A43757"/>
            </a:solidFill>
            <a:prstDash val="solid"/>
            <a:miter/>
          </a:ln>
        </p:spPr>
        <p:txBody>
          <a:bodyPr vert="horz" wrap="square" lIns="288000" tIns="45720" rIns="468000" bIns="45720" anchor="ctr" anchorCtr="1" compatLnSpc="1">
            <a:noAutofit/>
          </a:bodyPr>
          <a:lstStyle/>
          <a:p>
            <a:pPr>
              <a:defRPr sz="1800" b="0" i="0" u="none" strike="noStrike" kern="0" cap="none" spc="0" baseline="0">
                <a:solidFill>
                  <a:srgbClr val="000000"/>
                </a:solidFill>
                <a:uFillTx/>
              </a:defRPr>
            </a:pPr>
            <a:r>
              <a:rPr lang="pl-PL" sz="2000" b="1" kern="0" dirty="0">
                <a:solidFill>
                  <a:srgbClr val="6D6E71"/>
                </a:solidFill>
                <a:latin typeface="Arial" panose="020B0604020202020204" pitchFamily="34" charset="0"/>
                <a:cs typeface="Arial" panose="020B0604020202020204" pitchFamily="34" charset="0"/>
              </a:rPr>
              <a:t>Art. 36 ust. 2. nPW</a:t>
            </a:r>
          </a:p>
          <a:p>
            <a:pPr algn="just">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Podmiot korzystający z usług wodnych wprowadzający ścieki do wód lub do ziemi w ramach usług wodnych jest obowiązany do stosowania przyrządów pomiarowych lub systemów pomiarowych umożliwiających pomiar ilości i temperatury wprowadzonych ścieków, jeżeli wprowadza do wód lub do ziemi ścieki</a:t>
            </a:r>
            <a:r>
              <a:rPr lang="pl-PL" sz="2000" b="1" kern="0" dirty="0">
                <a:solidFill>
                  <a:srgbClr val="6D6E71"/>
                </a:solidFill>
                <a:latin typeface="Arial" panose="020B0604020202020204" pitchFamily="34" charset="0"/>
                <a:cs typeface="Arial" panose="020B0604020202020204" pitchFamily="34" charset="0"/>
              </a:rPr>
              <a:t> </a:t>
            </a:r>
            <a:r>
              <a:rPr lang="pl-PL" sz="2000" b="1" kern="0" dirty="0">
                <a:solidFill>
                  <a:srgbClr val="A43757"/>
                </a:solidFill>
                <a:latin typeface="Arial" panose="020B0604020202020204" pitchFamily="34" charset="0"/>
                <a:cs typeface="Arial" panose="020B0604020202020204" pitchFamily="34" charset="0"/>
              </a:rPr>
              <a:t>w ilości średniej dobowej powyżej 0,01 m3/s.</a:t>
            </a:r>
            <a:endParaRPr lang="pl-PL" sz="2400" b="1" i="1" dirty="0">
              <a:solidFill>
                <a:srgbClr val="A43757"/>
              </a:solidFill>
              <a:latin typeface="Arial" panose="020B0604020202020204" pitchFamily="34" charset="0"/>
              <a:cs typeface="Arial" panose="020B0604020202020204" pitchFamily="34" charset="0"/>
            </a:endParaRPr>
          </a:p>
        </p:txBody>
      </p:sp>
      <p:sp>
        <p:nvSpPr>
          <p:cNvPr id="11" name="Prostokąt 8">
            <a:extLst>
              <a:ext uri="{FF2B5EF4-FFF2-40B4-BE49-F238E27FC236}">
                <a16:creationId xmlns="" xmlns:a16="http://schemas.microsoft.com/office/drawing/2014/main" id="{40E3F673-E05E-434D-B98D-624B8D11CC04}"/>
              </a:ext>
            </a:extLst>
          </p:cNvPr>
          <p:cNvSpPr/>
          <p:nvPr/>
        </p:nvSpPr>
        <p:spPr>
          <a:xfrm>
            <a:off x="-414342" y="3964361"/>
            <a:ext cx="2409376" cy="2122114"/>
          </a:xfrm>
          <a:prstGeom prst="rect">
            <a:avLst/>
          </a:prstGeom>
          <a:solidFill>
            <a:srgbClr val="A43757"/>
          </a:solidFill>
          <a:ln cap="flat">
            <a:noFill/>
            <a:prstDash val="solid"/>
          </a:ln>
        </p:spPr>
        <p:txBody>
          <a:bodyPr vert="horz" wrap="square" lIns="0" tIns="45720" rIns="647998" bIns="45720" anchor="ctr" anchorCtr="0" compatLnSpc="1">
            <a:noAutofit/>
          </a:bodyPr>
          <a:lstStyle/>
          <a:p>
            <a:pPr lvl="1" fontAlgn="auto" hangingPunct="1">
              <a:spcBef>
                <a:spcPts val="0"/>
              </a:spcBef>
              <a:spcAft>
                <a:spcPts val="0"/>
              </a:spcAft>
              <a:defRPr sz="1800" b="0" i="0" u="none" strike="noStrike" kern="0" cap="none" spc="0" baseline="0">
                <a:solidFill>
                  <a:srgbClr val="000000"/>
                </a:solidFill>
                <a:uFillTx/>
              </a:defRPr>
            </a:pPr>
            <a:endParaRPr lang="pl-PL" sz="16600" b="1" dirty="0">
              <a:solidFill>
                <a:srgbClr val="FFFFFF"/>
              </a:solidFill>
              <a:latin typeface="Calibri"/>
            </a:endParaRPr>
          </a:p>
        </p:txBody>
      </p:sp>
      <p:pic>
        <p:nvPicPr>
          <p:cNvPr id="10" name="Obraz 9">
            <a:extLst>
              <a:ext uri="{FF2B5EF4-FFF2-40B4-BE49-F238E27FC236}">
                <a16:creationId xmlns="" xmlns:a16="http://schemas.microsoft.com/office/drawing/2014/main" id="{27BE70B1-3674-4016-94F9-AFCB0C2AB6F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59626" y="4228130"/>
            <a:ext cx="1594576" cy="1594576"/>
          </a:xfrm>
          <a:prstGeom prst="rect">
            <a:avLst/>
          </a:prstGeom>
        </p:spPr>
      </p:pic>
    </p:spTree>
    <p:extLst>
      <p:ext uri="{BB962C8B-B14F-4D97-AF65-F5344CB8AC3E}">
        <p14:creationId xmlns:p14="http://schemas.microsoft.com/office/powerpoint/2010/main" val="1855485397"/>
      </p:ext>
    </p:extLst>
  </p:cSld>
  <p:clrMapOvr>
    <a:masterClrMapping/>
  </p:clrMapOvr>
  <p:transition spd="slow">
    <p:push dir="u"/>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71857C6B-114A-40DE-B5A3-524E68270C3E}"/>
              </a:ext>
            </a:extLst>
          </p:cNvPr>
          <p:cNvSpPr txBox="1"/>
          <p:nvPr/>
        </p:nvSpPr>
        <p:spPr>
          <a:xfrm>
            <a:off x="1854202" y="771525"/>
            <a:ext cx="8826502" cy="677863"/>
          </a:xfrm>
          <a:prstGeom prst="rect">
            <a:avLst/>
          </a:prstGeom>
          <a:noFill/>
          <a:ln cap="flat">
            <a:noFill/>
          </a:ln>
        </p:spPr>
        <p:txBody>
          <a:bodyPr vert="horz" wrap="square" lIns="91440" tIns="45720" rIns="91440" bIns="45720" anchor="ctr" anchorCtr="0" compatLnSpc="1">
            <a:noAutofit/>
          </a:bodyPr>
          <a:lstStyle/>
          <a:p>
            <a:pPr fontAlgn="auto" hangingPunct="1">
              <a:lnSpc>
                <a:spcPct val="90000"/>
              </a:lnSpc>
              <a:spcBef>
                <a:spcPts val="1000"/>
              </a:spcBef>
              <a:spcAft>
                <a:spcPts val="0"/>
              </a:spcAft>
              <a:defRPr sz="1800" b="0" i="0" u="none" strike="noStrike" kern="0" cap="none" spc="0" baseline="0">
                <a:solidFill>
                  <a:srgbClr val="000000"/>
                </a:solidFill>
                <a:uFillTx/>
              </a:defRPr>
            </a:pPr>
            <a:r>
              <a:rPr lang="pl-PL" sz="2500" dirty="0">
                <a:solidFill>
                  <a:srgbClr val="6D6E71"/>
                </a:solidFill>
                <a:latin typeface="Arial" pitchFamily="34"/>
                <a:cs typeface="Arial" pitchFamily="34"/>
              </a:rPr>
              <a:t>POMIARY </a:t>
            </a:r>
            <a:r>
              <a:rPr lang="pl-PL" sz="2500" kern="0" dirty="0">
                <a:solidFill>
                  <a:srgbClr val="6D6E71"/>
                </a:solidFill>
                <a:latin typeface="Arial" pitchFamily="34"/>
                <a:cs typeface="Arial" pitchFamily="34"/>
              </a:rPr>
              <a:t>POBORÓW I ZRZUTÓW</a:t>
            </a:r>
            <a:br>
              <a:rPr lang="pl-PL" sz="2500" kern="0" dirty="0">
                <a:solidFill>
                  <a:srgbClr val="6D6E71"/>
                </a:solidFill>
                <a:latin typeface="Arial" pitchFamily="34"/>
                <a:cs typeface="Arial" pitchFamily="34"/>
              </a:rPr>
            </a:br>
            <a:r>
              <a:rPr lang="pl-PL" sz="2500" b="1" dirty="0">
                <a:solidFill>
                  <a:srgbClr val="6D6E71"/>
                </a:solidFill>
                <a:latin typeface="Arial" pitchFamily="34"/>
                <a:cs typeface="Arial" pitchFamily="34"/>
              </a:rPr>
              <a:t>PRZEPISY OD 1 STYCZNIA 20</a:t>
            </a:r>
            <a:r>
              <a:rPr lang="pl-PL" sz="2500" b="1" kern="0" dirty="0">
                <a:solidFill>
                  <a:srgbClr val="6D6E71"/>
                </a:solidFill>
                <a:latin typeface="Arial" pitchFamily="34"/>
                <a:cs typeface="Arial" pitchFamily="34"/>
              </a:rPr>
              <a:t>21 R.</a:t>
            </a:r>
            <a:endParaRPr lang="pl-PL" sz="2500" b="1" dirty="0">
              <a:solidFill>
                <a:srgbClr val="6D6E71"/>
              </a:solidFill>
              <a:latin typeface="Arial" pitchFamily="34"/>
              <a:cs typeface="Arial" pitchFamily="34"/>
            </a:endParaRPr>
          </a:p>
        </p:txBody>
      </p:sp>
      <p:sp>
        <p:nvSpPr>
          <p:cNvPr id="3" name="Prostokąt 8">
            <a:extLst>
              <a:ext uri="{FF2B5EF4-FFF2-40B4-BE49-F238E27FC236}">
                <a16:creationId xmlns="" xmlns:a16="http://schemas.microsoft.com/office/drawing/2014/main" id="{5D127CC5-86B6-4D35-A93A-BE7188A9065A}"/>
              </a:ext>
            </a:extLst>
          </p:cNvPr>
          <p:cNvSpPr/>
          <p:nvPr/>
        </p:nvSpPr>
        <p:spPr>
          <a:xfrm>
            <a:off x="9782629" y="1937577"/>
            <a:ext cx="2409376" cy="4596572"/>
          </a:xfrm>
          <a:prstGeom prst="rect">
            <a:avLst/>
          </a:prstGeom>
          <a:solidFill>
            <a:srgbClr val="A43757"/>
          </a:solidFill>
          <a:ln cap="flat">
            <a:noFill/>
            <a:prstDash val="solid"/>
          </a:ln>
        </p:spPr>
        <p:txBody>
          <a:bodyPr vert="horz" wrap="square" lIns="0" tIns="45720" rIns="647998" bIns="45720" anchor="ctr" anchorCtr="0" compatLnSpc="1">
            <a:noAutofit/>
          </a:bodyPr>
          <a:lstStyle/>
          <a:p>
            <a:pPr lvl="1" fontAlgn="auto" hangingPunct="1">
              <a:spcBef>
                <a:spcPts val="0"/>
              </a:spcBef>
              <a:spcAft>
                <a:spcPts val="0"/>
              </a:spcAft>
              <a:defRPr sz="1800" b="0" i="0" u="none" strike="noStrike" kern="0" cap="none" spc="0" baseline="0">
                <a:solidFill>
                  <a:srgbClr val="000000"/>
                </a:solidFill>
                <a:uFillTx/>
              </a:defRPr>
            </a:pPr>
            <a:endParaRPr lang="pl-PL" sz="16600" b="1" dirty="0">
              <a:solidFill>
                <a:srgbClr val="FFFFFF"/>
              </a:solidFill>
              <a:latin typeface="Calibri"/>
            </a:endParaRPr>
          </a:p>
        </p:txBody>
      </p:sp>
      <p:sp>
        <p:nvSpPr>
          <p:cNvPr id="4" name="Prostokąt 9">
            <a:extLst>
              <a:ext uri="{FF2B5EF4-FFF2-40B4-BE49-F238E27FC236}">
                <a16:creationId xmlns="" xmlns:a16="http://schemas.microsoft.com/office/drawing/2014/main" id="{C36CEFD1-1E4D-49DC-A1D2-D94B90BAC91F}"/>
              </a:ext>
            </a:extLst>
          </p:cNvPr>
          <p:cNvSpPr/>
          <p:nvPr/>
        </p:nvSpPr>
        <p:spPr>
          <a:xfrm>
            <a:off x="-414342" y="1937578"/>
            <a:ext cx="10095371" cy="4596572"/>
          </a:xfrm>
          <a:prstGeom prst="rect">
            <a:avLst/>
          </a:prstGeom>
          <a:solidFill>
            <a:srgbClr val="FFFFFF"/>
          </a:solidFill>
          <a:ln w="12701" cap="flat">
            <a:solidFill>
              <a:srgbClr val="A43757"/>
            </a:solidFill>
            <a:prstDash val="solid"/>
            <a:miter/>
          </a:ln>
        </p:spPr>
        <p:txBody>
          <a:bodyPr vert="horz" wrap="square" lIns="539998" tIns="45720" rIns="432000" bIns="45720" anchor="ctr" anchorCtr="1" compatLnSpc="1">
            <a:noAutofit/>
          </a:bodyPr>
          <a:lstStyle/>
          <a:p>
            <a:pPr lvl="2" algn="just">
              <a:defRPr sz="1800" b="0" i="0" u="none" strike="noStrike" kern="0" cap="none" spc="0" baseline="0">
                <a:solidFill>
                  <a:srgbClr val="000000"/>
                </a:solidFill>
                <a:uFillTx/>
              </a:defRPr>
            </a:pPr>
            <a:r>
              <a:rPr lang="pl-PL" b="1" kern="0" dirty="0">
                <a:solidFill>
                  <a:srgbClr val="6D6E71"/>
                </a:solidFill>
                <a:latin typeface="Arial" panose="020B0604020202020204" pitchFamily="34" charset="0"/>
                <a:cs typeface="Arial" panose="020B0604020202020204" pitchFamily="34" charset="0"/>
              </a:rPr>
              <a:t>Art. 303 ust. 1 nPW</a:t>
            </a:r>
          </a:p>
          <a:p>
            <a:pPr lvl="2" algn="just">
              <a:defRPr sz="1800" b="0" i="0" u="none" strike="noStrike" kern="0" cap="none" spc="0" baseline="0">
                <a:solidFill>
                  <a:srgbClr val="000000"/>
                </a:solidFill>
                <a:uFillTx/>
              </a:defRPr>
            </a:pPr>
            <a:r>
              <a:rPr lang="pl-PL" kern="0" dirty="0">
                <a:solidFill>
                  <a:srgbClr val="6D6E71"/>
                </a:solidFill>
                <a:latin typeface="Arial" panose="020B0604020202020204" pitchFamily="34" charset="0"/>
                <a:cs typeface="Arial" panose="020B0604020202020204" pitchFamily="34" charset="0"/>
              </a:rPr>
              <a:t>W celu ustalenia ilości pobranych wód podziemnych i wód powierzchniowych oraz ilości lub temperatury ścieków wprowadzanych do wód lub do ziemi na potrzeby ustalenia wysokości opłat za usługi wodne podmioty korzystające z usług wodnych obowiązane do ponoszenia opłat za usługi wodne są obowiązane posiadać:</a:t>
            </a:r>
          </a:p>
          <a:p>
            <a:pPr lvl="3" algn="just">
              <a:defRPr sz="1800" b="0" i="0" u="none" strike="noStrike" kern="0" cap="none" spc="0" baseline="0">
                <a:solidFill>
                  <a:srgbClr val="000000"/>
                </a:solidFill>
                <a:uFillTx/>
              </a:defRPr>
            </a:pPr>
            <a:r>
              <a:rPr lang="pl-PL" kern="0" dirty="0">
                <a:solidFill>
                  <a:srgbClr val="6D6E71"/>
                </a:solidFill>
                <a:latin typeface="Arial" panose="020B0604020202020204" pitchFamily="34" charset="0"/>
                <a:cs typeface="Arial" panose="020B0604020202020204" pitchFamily="34" charset="0"/>
              </a:rPr>
              <a:t>1) przyrządy pomiarowe lub systemy pomiarowe służące do pomiaru ilości pobieranych </a:t>
            </a:r>
            <a:r>
              <a:rPr lang="pl-PL" b="1" kern="0" dirty="0">
                <a:solidFill>
                  <a:srgbClr val="A43757"/>
                </a:solidFill>
                <a:latin typeface="Arial" panose="020B0604020202020204" pitchFamily="34" charset="0"/>
                <a:cs typeface="Arial" panose="020B0604020202020204" pitchFamily="34" charset="0"/>
              </a:rPr>
              <a:t>wód </a:t>
            </a:r>
            <a:r>
              <a:rPr lang="pl-PL" kern="0" dirty="0">
                <a:solidFill>
                  <a:srgbClr val="6D6E71"/>
                </a:solidFill>
                <a:latin typeface="Arial" panose="020B0604020202020204" pitchFamily="34" charset="0"/>
                <a:cs typeface="Arial" panose="020B0604020202020204" pitchFamily="34" charset="0"/>
              </a:rPr>
              <a:t>podziemnych i wód powierzchniowych;</a:t>
            </a:r>
          </a:p>
          <a:p>
            <a:pPr lvl="3" algn="just">
              <a:defRPr sz="1800" b="0" i="0" u="none" strike="noStrike" kern="0" cap="none" spc="0" baseline="0">
                <a:solidFill>
                  <a:srgbClr val="000000"/>
                </a:solidFill>
                <a:uFillTx/>
              </a:defRPr>
            </a:pPr>
            <a:r>
              <a:rPr lang="pl-PL" kern="0" dirty="0">
                <a:solidFill>
                  <a:srgbClr val="6D6E71"/>
                </a:solidFill>
                <a:latin typeface="Arial" panose="020B0604020202020204" pitchFamily="34" charset="0"/>
                <a:cs typeface="Arial" panose="020B0604020202020204" pitchFamily="34" charset="0"/>
              </a:rPr>
              <a:t>2) przyrządy pomiarowe lub systemy pomiarowe służące do pomiaru ilości </a:t>
            </a:r>
            <a:r>
              <a:rPr lang="pl-PL" b="1" kern="0" dirty="0">
                <a:solidFill>
                  <a:srgbClr val="A43757"/>
                </a:solidFill>
                <a:latin typeface="Arial" panose="020B0604020202020204" pitchFamily="34" charset="0"/>
                <a:cs typeface="Arial" panose="020B0604020202020204" pitchFamily="34" charset="0"/>
              </a:rPr>
              <a:t>ścieków</a:t>
            </a:r>
            <a:r>
              <a:rPr lang="pl-PL" kern="0" dirty="0">
                <a:solidFill>
                  <a:srgbClr val="6D6E71"/>
                </a:solidFill>
                <a:latin typeface="Arial" panose="020B0604020202020204" pitchFamily="34" charset="0"/>
                <a:cs typeface="Arial" panose="020B0604020202020204" pitchFamily="34" charset="0"/>
              </a:rPr>
              <a:t> wprowadzanych do wód lub do ziemi, </a:t>
            </a:r>
            <a:r>
              <a:rPr lang="pl-PL" b="1" kern="0" dirty="0">
                <a:solidFill>
                  <a:srgbClr val="A43757"/>
                </a:solidFill>
                <a:latin typeface="Arial" panose="020B0604020202020204" pitchFamily="34" charset="0"/>
                <a:cs typeface="Arial" panose="020B0604020202020204" pitchFamily="34" charset="0"/>
              </a:rPr>
              <a:t>jeżeli wprowadzają do wód lub do ziemi ścieki w ilości średniej dobowej powyżej 0,01 m3/s;</a:t>
            </a:r>
          </a:p>
          <a:p>
            <a:pPr lvl="3" algn="just">
              <a:defRPr sz="1800" b="0" i="0" u="none" strike="noStrike" kern="0" cap="none" spc="0" baseline="0">
                <a:solidFill>
                  <a:srgbClr val="000000"/>
                </a:solidFill>
                <a:uFillTx/>
              </a:defRPr>
            </a:pPr>
            <a:r>
              <a:rPr lang="pl-PL" kern="0" dirty="0">
                <a:solidFill>
                  <a:srgbClr val="6D6E71"/>
                </a:solidFill>
                <a:latin typeface="Arial" panose="020B0604020202020204" pitchFamily="34" charset="0"/>
                <a:cs typeface="Arial" panose="020B0604020202020204" pitchFamily="34" charset="0"/>
              </a:rPr>
              <a:t>3) przyrządy pomiarowe lub systemy pomiarowe służące do pomiaru temperatury na wlocie do ujęcia wody oraz na wylocie do odbiornika dla wód z systemów chłodzenia elektrowni lub elektrociepłowni.</a:t>
            </a:r>
            <a:endParaRPr lang="pl-PL" sz="2000" i="1" dirty="0">
              <a:solidFill>
                <a:srgbClr val="6D6E71"/>
              </a:solidFill>
              <a:latin typeface="Arial" panose="020B0604020202020204" pitchFamily="34" charset="0"/>
              <a:cs typeface="Arial" panose="020B0604020202020204" pitchFamily="34" charset="0"/>
            </a:endParaRPr>
          </a:p>
        </p:txBody>
      </p:sp>
      <p:pic>
        <p:nvPicPr>
          <p:cNvPr id="8" name="Obraz 7">
            <a:extLst>
              <a:ext uri="{FF2B5EF4-FFF2-40B4-BE49-F238E27FC236}">
                <a16:creationId xmlns="" xmlns:a16="http://schemas.microsoft.com/office/drawing/2014/main" id="{F0EC7069-3FB8-4279-AF00-13BB2C736B4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190029" y="3429000"/>
            <a:ext cx="1594576" cy="1594576"/>
          </a:xfrm>
          <a:prstGeom prst="rect">
            <a:avLst/>
          </a:prstGeom>
        </p:spPr>
      </p:pic>
    </p:spTree>
    <p:extLst>
      <p:ext uri="{BB962C8B-B14F-4D97-AF65-F5344CB8AC3E}">
        <p14:creationId xmlns:p14="http://schemas.microsoft.com/office/powerpoint/2010/main" val="3645272391"/>
      </p:ext>
    </p:extLst>
  </p:cSld>
  <p:clrMapOvr>
    <a:masterClrMapping/>
  </p:clrMapOvr>
  <p:transition spd="slow">
    <p:push dir="u"/>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71857C6B-114A-40DE-B5A3-524E68270C3E}"/>
              </a:ext>
            </a:extLst>
          </p:cNvPr>
          <p:cNvSpPr txBox="1"/>
          <p:nvPr/>
        </p:nvSpPr>
        <p:spPr>
          <a:xfrm>
            <a:off x="1854202" y="771525"/>
            <a:ext cx="8826502" cy="677863"/>
          </a:xfrm>
          <a:prstGeom prst="rect">
            <a:avLst/>
          </a:prstGeom>
          <a:noFill/>
          <a:ln cap="flat">
            <a:noFill/>
          </a:ln>
        </p:spPr>
        <p:txBody>
          <a:bodyPr vert="horz" wrap="square" lIns="91440" tIns="45720" rIns="91440" bIns="45720" anchor="ctr" anchorCtr="0" compatLnSpc="1">
            <a:noAutofit/>
          </a:bodyPr>
          <a:lstStyle/>
          <a:p>
            <a:pPr fontAlgn="auto" hangingPunct="1">
              <a:lnSpc>
                <a:spcPct val="90000"/>
              </a:lnSpc>
              <a:spcBef>
                <a:spcPts val="1000"/>
              </a:spcBef>
              <a:spcAft>
                <a:spcPts val="0"/>
              </a:spcAft>
              <a:defRPr sz="1800" b="0" i="0" u="none" strike="noStrike" kern="0" cap="none" spc="0" baseline="0">
                <a:solidFill>
                  <a:srgbClr val="000000"/>
                </a:solidFill>
                <a:uFillTx/>
              </a:defRPr>
            </a:pPr>
            <a:r>
              <a:rPr lang="pl-PL" sz="2500" kern="0" dirty="0">
                <a:solidFill>
                  <a:srgbClr val="6D6E71"/>
                </a:solidFill>
                <a:latin typeface="Arial" pitchFamily="34"/>
                <a:cs typeface="Arial" pitchFamily="34"/>
              </a:rPr>
              <a:t>POMIARY POBORÓW I ZRZUTÓW</a:t>
            </a:r>
          </a:p>
        </p:txBody>
      </p:sp>
      <p:sp>
        <p:nvSpPr>
          <p:cNvPr id="3" name="Prostokąt 8">
            <a:extLst>
              <a:ext uri="{FF2B5EF4-FFF2-40B4-BE49-F238E27FC236}">
                <a16:creationId xmlns="" xmlns:a16="http://schemas.microsoft.com/office/drawing/2014/main" id="{5D127CC5-86B6-4D35-A93A-BE7188A9065A}"/>
              </a:ext>
            </a:extLst>
          </p:cNvPr>
          <p:cNvSpPr/>
          <p:nvPr/>
        </p:nvSpPr>
        <p:spPr>
          <a:xfrm>
            <a:off x="9782629" y="1937577"/>
            <a:ext cx="2409376" cy="1734537"/>
          </a:xfrm>
          <a:prstGeom prst="rect">
            <a:avLst/>
          </a:prstGeom>
          <a:solidFill>
            <a:srgbClr val="A43757"/>
          </a:solidFill>
          <a:ln cap="flat">
            <a:noFill/>
            <a:prstDash val="solid"/>
          </a:ln>
        </p:spPr>
        <p:txBody>
          <a:bodyPr vert="horz" wrap="square" lIns="0" tIns="45720" rIns="647998" bIns="45720" anchor="ctr" anchorCtr="0" compatLnSpc="1">
            <a:noAutofit/>
          </a:bodyPr>
          <a:lstStyle/>
          <a:p>
            <a:pPr lvl="1" fontAlgn="auto" hangingPunct="1">
              <a:spcBef>
                <a:spcPts val="0"/>
              </a:spcBef>
              <a:spcAft>
                <a:spcPts val="0"/>
              </a:spcAft>
              <a:defRPr sz="1800" b="0" i="0" u="none" strike="noStrike" kern="0" cap="none" spc="0" baseline="0">
                <a:solidFill>
                  <a:srgbClr val="000000"/>
                </a:solidFill>
                <a:uFillTx/>
              </a:defRPr>
            </a:pPr>
            <a:endParaRPr lang="pl-PL" sz="16600" b="1" dirty="0">
              <a:solidFill>
                <a:srgbClr val="FFFFFF"/>
              </a:solidFill>
              <a:latin typeface="Calibri"/>
            </a:endParaRPr>
          </a:p>
        </p:txBody>
      </p:sp>
      <p:sp>
        <p:nvSpPr>
          <p:cNvPr id="4" name="Prostokąt 9">
            <a:extLst>
              <a:ext uri="{FF2B5EF4-FFF2-40B4-BE49-F238E27FC236}">
                <a16:creationId xmlns="" xmlns:a16="http://schemas.microsoft.com/office/drawing/2014/main" id="{C36CEFD1-1E4D-49DC-A1D2-D94B90BAC91F}"/>
              </a:ext>
            </a:extLst>
          </p:cNvPr>
          <p:cNvSpPr/>
          <p:nvPr/>
        </p:nvSpPr>
        <p:spPr>
          <a:xfrm>
            <a:off x="-414342" y="1937578"/>
            <a:ext cx="10095371" cy="1734536"/>
          </a:xfrm>
          <a:prstGeom prst="rect">
            <a:avLst/>
          </a:prstGeom>
          <a:solidFill>
            <a:srgbClr val="FFFFFF"/>
          </a:solidFill>
          <a:ln w="12701" cap="flat">
            <a:solidFill>
              <a:srgbClr val="A43757"/>
            </a:solidFill>
            <a:prstDash val="solid"/>
            <a:miter/>
          </a:ln>
        </p:spPr>
        <p:txBody>
          <a:bodyPr vert="horz" wrap="square" lIns="539998" tIns="45720" rIns="432000" bIns="45720" anchor="ctr" anchorCtr="1" compatLnSpc="1">
            <a:noAutofit/>
          </a:bodyPr>
          <a:lstStyle/>
          <a:p>
            <a:pPr lvl="2" algn="just">
              <a:defRPr sz="1800" b="0" i="0" u="none" strike="noStrike" kern="0" cap="none" spc="0" baseline="0">
                <a:solidFill>
                  <a:srgbClr val="000000"/>
                </a:solidFill>
                <a:uFillTx/>
              </a:defRPr>
            </a:pPr>
            <a:r>
              <a:rPr lang="pl-PL" sz="2000" b="1" kern="0" dirty="0">
                <a:solidFill>
                  <a:srgbClr val="6D6E71"/>
                </a:solidFill>
                <a:latin typeface="Arial" panose="020B0604020202020204" pitchFamily="34" charset="0"/>
                <a:cs typeface="Arial" panose="020B0604020202020204" pitchFamily="34" charset="0"/>
              </a:rPr>
              <a:t>Art. 552 ust. 7 nPW</a:t>
            </a:r>
          </a:p>
          <a:p>
            <a:pPr lvl="2" algn="just">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Do dnia 31 grudnia 2020 r. </a:t>
            </a:r>
            <a:r>
              <a:rPr lang="pl-PL" sz="2000" b="1" kern="0" dirty="0">
                <a:solidFill>
                  <a:srgbClr val="A43757"/>
                </a:solidFill>
                <a:latin typeface="Arial" panose="020B0604020202020204" pitchFamily="34" charset="0"/>
                <a:cs typeface="Arial" panose="020B0604020202020204" pitchFamily="34" charset="0"/>
              </a:rPr>
              <a:t>Wody Polskie wyposażą </a:t>
            </a:r>
            <a:br>
              <a:rPr lang="pl-PL" sz="2000" b="1" kern="0" dirty="0">
                <a:solidFill>
                  <a:srgbClr val="A43757"/>
                </a:solidFill>
                <a:latin typeface="Arial" panose="020B0604020202020204" pitchFamily="34" charset="0"/>
                <a:cs typeface="Arial" panose="020B0604020202020204" pitchFamily="34" charset="0"/>
              </a:rPr>
            </a:br>
            <a:r>
              <a:rPr lang="pl-PL" sz="2000" b="1" kern="0" dirty="0">
                <a:solidFill>
                  <a:srgbClr val="A43757"/>
                </a:solidFill>
                <a:latin typeface="Arial" panose="020B0604020202020204" pitchFamily="34" charset="0"/>
                <a:cs typeface="Arial" panose="020B0604020202020204" pitchFamily="34" charset="0"/>
              </a:rPr>
              <a:t>w przyrządy pomiarowe</a:t>
            </a:r>
            <a:r>
              <a:rPr lang="pl-PL" sz="2000" kern="0" dirty="0">
                <a:solidFill>
                  <a:srgbClr val="6D6E71"/>
                </a:solidFill>
                <a:latin typeface="Arial" panose="020B0604020202020204" pitchFamily="34" charset="0"/>
                <a:cs typeface="Arial" panose="020B0604020202020204" pitchFamily="34" charset="0"/>
              </a:rPr>
              <a:t> podmioty obowiązane do ponoszenia </a:t>
            </a:r>
            <a:br>
              <a:rPr lang="pl-PL" sz="2000" kern="0" dirty="0">
                <a:solidFill>
                  <a:srgbClr val="6D6E71"/>
                </a:solidFill>
                <a:latin typeface="Arial" panose="020B0604020202020204" pitchFamily="34" charset="0"/>
                <a:cs typeface="Arial" panose="020B0604020202020204" pitchFamily="34" charset="0"/>
              </a:rPr>
            </a:br>
            <a:r>
              <a:rPr lang="pl-PL" sz="2000" kern="0" dirty="0">
                <a:solidFill>
                  <a:srgbClr val="6D6E71"/>
                </a:solidFill>
                <a:latin typeface="Arial" panose="020B0604020202020204" pitchFamily="34" charset="0"/>
                <a:cs typeface="Arial" panose="020B0604020202020204" pitchFamily="34" charset="0"/>
              </a:rPr>
              <a:t>opłaty za usługi wodne, o której mowa w art. 268 ust. 1.</a:t>
            </a:r>
            <a:endParaRPr lang="pl-PL" sz="2400" b="1" i="1" dirty="0">
              <a:solidFill>
                <a:srgbClr val="6D6E71"/>
              </a:solidFill>
              <a:latin typeface="Arial" panose="020B0604020202020204" pitchFamily="34" charset="0"/>
              <a:cs typeface="Arial" panose="020B0604020202020204" pitchFamily="34" charset="0"/>
            </a:endParaRPr>
          </a:p>
        </p:txBody>
      </p:sp>
      <p:pic>
        <p:nvPicPr>
          <p:cNvPr id="8" name="Obraz 7">
            <a:extLst>
              <a:ext uri="{FF2B5EF4-FFF2-40B4-BE49-F238E27FC236}">
                <a16:creationId xmlns="" xmlns:a16="http://schemas.microsoft.com/office/drawing/2014/main" id="{F0EC7069-3FB8-4279-AF00-13BB2C736B4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190029" y="2007557"/>
            <a:ext cx="1594576" cy="1594576"/>
          </a:xfrm>
          <a:prstGeom prst="rect">
            <a:avLst/>
          </a:prstGeom>
        </p:spPr>
      </p:pic>
      <p:sp>
        <p:nvSpPr>
          <p:cNvPr id="9" name="Prostokąt 9">
            <a:extLst>
              <a:ext uri="{FF2B5EF4-FFF2-40B4-BE49-F238E27FC236}">
                <a16:creationId xmlns="" xmlns:a16="http://schemas.microsoft.com/office/drawing/2014/main" id="{C00B762E-3DB0-4085-8673-FA8DB0266D14}"/>
              </a:ext>
            </a:extLst>
          </p:cNvPr>
          <p:cNvSpPr/>
          <p:nvPr/>
        </p:nvSpPr>
        <p:spPr>
          <a:xfrm>
            <a:off x="2162629" y="3964361"/>
            <a:ext cx="10160000" cy="1734537"/>
          </a:xfrm>
          <a:prstGeom prst="rect">
            <a:avLst/>
          </a:prstGeom>
          <a:solidFill>
            <a:srgbClr val="FFFFFF"/>
          </a:solidFill>
          <a:ln w="12701" cap="flat">
            <a:solidFill>
              <a:srgbClr val="A43757"/>
            </a:solidFill>
            <a:prstDash val="solid"/>
            <a:miter/>
          </a:ln>
        </p:spPr>
        <p:txBody>
          <a:bodyPr vert="horz" wrap="square" lIns="288000" tIns="45720" rIns="468000" bIns="45720" anchor="ctr" anchorCtr="1" compatLnSpc="1">
            <a:noAutofit/>
          </a:bodyPr>
          <a:lstStyle/>
          <a:p>
            <a:pPr>
              <a:defRPr sz="1800" b="0" i="0" u="none" strike="noStrike" kern="0" cap="none" spc="0" baseline="0">
                <a:solidFill>
                  <a:srgbClr val="000000"/>
                </a:solidFill>
                <a:uFillTx/>
              </a:defRPr>
            </a:pPr>
            <a:r>
              <a:rPr lang="pl-PL" sz="2000" b="1" kern="0" dirty="0">
                <a:solidFill>
                  <a:srgbClr val="6D6E71"/>
                </a:solidFill>
                <a:latin typeface="Arial" panose="020B0604020202020204" pitchFamily="34" charset="0"/>
                <a:cs typeface="Arial" panose="020B0604020202020204" pitchFamily="34" charset="0"/>
              </a:rPr>
              <a:t>Art. 36 ust. 5. nPW </a:t>
            </a:r>
          </a:p>
          <a:p>
            <a:pPr algn="just">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Podmioty, o których mowa w ust. 1 i 2, za zgodą Wód Polskich, </a:t>
            </a:r>
            <a:r>
              <a:rPr lang="pl-PL" sz="2000" b="1" kern="0" dirty="0">
                <a:solidFill>
                  <a:srgbClr val="A43757"/>
                </a:solidFill>
                <a:latin typeface="Arial" panose="020B0604020202020204" pitchFamily="34" charset="0"/>
                <a:cs typeface="Arial" panose="020B0604020202020204" pitchFamily="34" charset="0"/>
              </a:rPr>
              <a:t>mogą wyposażyć się na własny koszt </a:t>
            </a:r>
            <a:r>
              <a:rPr lang="pl-PL" sz="2000" kern="0" dirty="0">
                <a:solidFill>
                  <a:srgbClr val="6D6E71"/>
                </a:solidFill>
                <a:latin typeface="Arial" panose="020B0604020202020204" pitchFamily="34" charset="0"/>
                <a:cs typeface="Arial" panose="020B0604020202020204" pitchFamily="34" charset="0"/>
              </a:rPr>
              <a:t>w przyrządy pomiarowe umożliwiające pomiar ilości pobranych wód lub pomiar ilości i temperatury wprowadzonych ścieków.</a:t>
            </a:r>
            <a:endParaRPr lang="pl-PL" sz="2400" i="1" dirty="0">
              <a:solidFill>
                <a:srgbClr val="6D6E71"/>
              </a:solidFill>
              <a:latin typeface="Arial" panose="020B0604020202020204" pitchFamily="34" charset="0"/>
              <a:cs typeface="Arial" panose="020B0604020202020204" pitchFamily="34" charset="0"/>
            </a:endParaRPr>
          </a:p>
        </p:txBody>
      </p:sp>
      <p:sp>
        <p:nvSpPr>
          <p:cNvPr id="11" name="Prostokąt 8">
            <a:extLst>
              <a:ext uri="{FF2B5EF4-FFF2-40B4-BE49-F238E27FC236}">
                <a16:creationId xmlns="" xmlns:a16="http://schemas.microsoft.com/office/drawing/2014/main" id="{40E3F673-E05E-434D-B98D-624B8D11CC04}"/>
              </a:ext>
            </a:extLst>
          </p:cNvPr>
          <p:cNvSpPr/>
          <p:nvPr/>
        </p:nvSpPr>
        <p:spPr>
          <a:xfrm>
            <a:off x="-414342" y="3964361"/>
            <a:ext cx="2409376" cy="1734537"/>
          </a:xfrm>
          <a:prstGeom prst="rect">
            <a:avLst/>
          </a:prstGeom>
          <a:solidFill>
            <a:srgbClr val="A43757"/>
          </a:solidFill>
          <a:ln cap="flat">
            <a:noFill/>
            <a:prstDash val="solid"/>
          </a:ln>
        </p:spPr>
        <p:txBody>
          <a:bodyPr vert="horz" wrap="square" lIns="0" tIns="45720" rIns="647998" bIns="45720" anchor="ctr" anchorCtr="0" compatLnSpc="1">
            <a:noAutofit/>
          </a:bodyPr>
          <a:lstStyle/>
          <a:p>
            <a:pPr lvl="1" fontAlgn="auto" hangingPunct="1">
              <a:spcBef>
                <a:spcPts val="0"/>
              </a:spcBef>
              <a:spcAft>
                <a:spcPts val="0"/>
              </a:spcAft>
              <a:defRPr sz="1800" b="0" i="0" u="none" strike="noStrike" kern="0" cap="none" spc="0" baseline="0">
                <a:solidFill>
                  <a:srgbClr val="000000"/>
                </a:solidFill>
                <a:uFillTx/>
              </a:defRPr>
            </a:pPr>
            <a:endParaRPr lang="pl-PL" sz="16600" b="1" dirty="0">
              <a:solidFill>
                <a:srgbClr val="FFFFFF"/>
              </a:solidFill>
              <a:latin typeface="Calibri"/>
            </a:endParaRPr>
          </a:p>
        </p:txBody>
      </p:sp>
      <p:pic>
        <p:nvPicPr>
          <p:cNvPr id="12" name="Picture 2" descr="C:\Users\mikolaj.maslinski\Downloads\money-bag(1).png">
            <a:extLst>
              <a:ext uri="{FF2B5EF4-FFF2-40B4-BE49-F238E27FC236}">
                <a16:creationId xmlns="" xmlns:a16="http://schemas.microsoft.com/office/drawing/2014/main" id="{1D46C1AB-7024-4677-AAEA-488E6F29A0D1}"/>
              </a:ext>
            </a:extLst>
          </p:cNvPr>
          <p:cNvPicPr>
            <a:picLocks noChangeAspect="1"/>
          </p:cNvPicPr>
          <p:nvPr/>
        </p:nvPicPr>
        <p:blipFill>
          <a:blip r:embed="rId4"/>
          <a:srcRect/>
          <a:stretch>
            <a:fillRect/>
          </a:stretch>
        </p:blipFill>
        <p:spPr>
          <a:xfrm>
            <a:off x="636117" y="4222586"/>
            <a:ext cx="1218085" cy="1218085"/>
          </a:xfrm>
          <a:prstGeom prst="rect">
            <a:avLst/>
          </a:prstGeom>
          <a:noFill/>
          <a:ln cap="flat">
            <a:noFill/>
          </a:ln>
        </p:spPr>
      </p:pic>
    </p:spTree>
    <p:extLst>
      <p:ext uri="{BB962C8B-B14F-4D97-AF65-F5344CB8AC3E}">
        <p14:creationId xmlns:p14="http://schemas.microsoft.com/office/powerpoint/2010/main" val="525634091"/>
      </p:ext>
    </p:extLst>
  </p:cSld>
  <p:clrMapOvr>
    <a:masterClrMapping/>
  </p:clrMapOvr>
  <p:transition spd="slow">
    <p:push dir="u"/>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7"/>
          <p:cNvSpPr/>
          <p:nvPr/>
        </p:nvSpPr>
        <p:spPr>
          <a:xfrm>
            <a:off x="1619594" y="2348198"/>
            <a:ext cx="10407515" cy="3739850"/>
          </a:xfrm>
          <a:prstGeom prst="rect">
            <a:avLst/>
          </a:prstGeom>
          <a:noFill/>
          <a:ln cap="flat">
            <a:noFill/>
            <a:prstDash val="solid"/>
          </a:ln>
        </p:spPr>
        <p:txBody>
          <a:bodyPr vert="horz" wrap="square" lIns="91440" tIns="45720" rIns="91440" bIns="45720" anchor="ctr" anchorCtr="0" compatLnSpc="1">
            <a:noAutofit/>
          </a:bodyPr>
          <a:lstStyle/>
          <a:p>
            <a:pPr>
              <a:defRPr sz="1800" b="0" i="0" u="none" strike="noStrike" kern="0" cap="none" spc="0" baseline="0">
                <a:solidFill>
                  <a:srgbClr val="000000"/>
                </a:solidFill>
                <a:uFillTx/>
              </a:defRPr>
            </a:pPr>
            <a:r>
              <a:rPr lang="pl-PL" sz="9600" b="1" kern="0" dirty="0">
                <a:solidFill>
                  <a:srgbClr val="6D6E71"/>
                </a:solidFill>
                <a:latin typeface="Arial"/>
              </a:rPr>
              <a:t>Co… </a:t>
            </a:r>
          </a:p>
          <a:p>
            <a:pPr>
              <a:defRPr sz="1800" b="0" i="0" u="none" strike="noStrike" kern="0" cap="none" spc="0" baseline="0">
                <a:solidFill>
                  <a:srgbClr val="000000"/>
                </a:solidFill>
                <a:uFillTx/>
              </a:defRPr>
            </a:pPr>
            <a:r>
              <a:rPr lang="pl-PL" sz="2800" kern="0" dirty="0">
                <a:solidFill>
                  <a:srgbClr val="6D6E71"/>
                </a:solidFill>
                <a:latin typeface="Arial"/>
              </a:rPr>
              <a:t>w praktyce oznacza, że Wody Polskie </a:t>
            </a:r>
            <a:br>
              <a:rPr lang="pl-PL" sz="2800" kern="0" dirty="0">
                <a:solidFill>
                  <a:srgbClr val="6D6E71"/>
                </a:solidFill>
                <a:latin typeface="Arial"/>
              </a:rPr>
            </a:br>
            <a:r>
              <a:rPr lang="pl-PL" sz="2800" kern="0" dirty="0">
                <a:solidFill>
                  <a:srgbClr val="6D6E71"/>
                </a:solidFill>
                <a:latin typeface="Arial"/>
              </a:rPr>
              <a:t>wyposażą w przyrządy pomiarowe podmioty</a:t>
            </a:r>
            <a:br>
              <a:rPr lang="pl-PL" sz="2800" kern="0" dirty="0">
                <a:solidFill>
                  <a:srgbClr val="6D6E71"/>
                </a:solidFill>
                <a:latin typeface="Arial"/>
              </a:rPr>
            </a:br>
            <a:r>
              <a:rPr lang="pl-PL" sz="2800" kern="0" dirty="0">
                <a:solidFill>
                  <a:srgbClr val="6D6E71"/>
                </a:solidFill>
                <a:latin typeface="Arial"/>
              </a:rPr>
              <a:t>obowiązane do ponoszenia opłat za usługi wodne</a:t>
            </a:r>
            <a:endParaRPr lang="pl-PL" sz="2800" dirty="0">
              <a:solidFill>
                <a:srgbClr val="A43757"/>
              </a:solidFill>
              <a:latin typeface="Arial"/>
            </a:endParaRPr>
          </a:p>
        </p:txBody>
      </p:sp>
      <p:sp>
        <p:nvSpPr>
          <p:cNvPr id="4" name="pole tekstowe 8"/>
          <p:cNvSpPr txBox="1"/>
          <p:nvPr/>
        </p:nvSpPr>
        <p:spPr>
          <a:xfrm>
            <a:off x="8217818" y="-437503"/>
            <a:ext cx="1473198" cy="7540526"/>
          </a:xfrm>
          <a:prstGeom prst="rect">
            <a:avLst/>
          </a:prstGeom>
          <a:noFill/>
          <a:ln cap="flat">
            <a:noFill/>
          </a:ln>
        </p:spPr>
        <p:txBody>
          <a:bodyPr vert="horz" wrap="square" lIns="91440" tIns="45720" rIns="91440" bIns="45720" anchor="t" anchorCtr="0" compatLnSpc="1">
            <a:spAutoFit/>
          </a:bodyPr>
          <a:lstStyle/>
          <a:p>
            <a:pPr fontAlgn="auto" hangingPunct="1">
              <a:spcBef>
                <a:spcPts val="0"/>
              </a:spcBef>
              <a:spcAft>
                <a:spcPts val="0"/>
              </a:spcAft>
              <a:defRPr sz="1800" b="0" i="0" u="none" strike="noStrike" kern="0" cap="none" spc="0" baseline="0">
                <a:solidFill>
                  <a:srgbClr val="000000"/>
                </a:solidFill>
                <a:uFillTx/>
              </a:defRPr>
            </a:pPr>
            <a:r>
              <a:rPr lang="pl-PL" sz="48400" b="1" kern="0" dirty="0">
                <a:solidFill>
                  <a:srgbClr val="A43757"/>
                </a:solidFill>
                <a:latin typeface="Arial"/>
              </a:rPr>
              <a:t>?</a:t>
            </a:r>
            <a:endParaRPr lang="pl-PL" sz="48400" b="1" dirty="0">
              <a:solidFill>
                <a:srgbClr val="A43757"/>
              </a:solidFill>
              <a:latin typeface="Arial"/>
            </a:endParaRPr>
          </a:p>
        </p:txBody>
      </p:sp>
    </p:spTree>
    <p:extLst>
      <p:ext uri="{BB962C8B-B14F-4D97-AF65-F5344CB8AC3E}">
        <p14:creationId xmlns:p14="http://schemas.microsoft.com/office/powerpoint/2010/main" val="502395134"/>
      </p:ext>
    </p:extLst>
  </p:cSld>
  <p:clrMapOvr>
    <a:masterClrMapping/>
  </p:clrMapOvr>
  <p:transition spd="slow">
    <p:push dir="u"/>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8">
            <a:extLst>
              <a:ext uri="{FF2B5EF4-FFF2-40B4-BE49-F238E27FC236}">
                <a16:creationId xmlns="" xmlns:a16="http://schemas.microsoft.com/office/drawing/2014/main" id="{9BC8036F-CEAD-43AA-8AE7-970A9AE1C874}"/>
              </a:ext>
            </a:extLst>
          </p:cNvPr>
          <p:cNvSpPr/>
          <p:nvPr/>
        </p:nvSpPr>
        <p:spPr>
          <a:xfrm>
            <a:off x="9924635" y="1946330"/>
            <a:ext cx="1823642" cy="1739033"/>
          </a:xfrm>
          <a:prstGeom prst="rect">
            <a:avLst/>
          </a:prstGeom>
          <a:solidFill>
            <a:srgbClr val="A43757"/>
          </a:solidFill>
          <a:ln cap="flat">
            <a:noFill/>
            <a:prstDash val="solid"/>
          </a:ln>
        </p:spPr>
        <p:txBody>
          <a:bodyPr vert="horz" wrap="square" lIns="0" tIns="45720" rIns="647998" bIns="45720" anchor="ctr" anchorCtr="0" compatLnSpc="1">
            <a:noAutofit/>
          </a:bodyPr>
          <a:lstStyle/>
          <a:p>
            <a:pPr lvl="1" fontAlgn="auto" hangingPunct="1">
              <a:spcBef>
                <a:spcPts val="0"/>
              </a:spcBef>
              <a:spcAft>
                <a:spcPts val="0"/>
              </a:spcAft>
              <a:defRPr sz="1800" b="0" i="0" u="none" strike="noStrike" kern="0" cap="none" spc="0" baseline="0">
                <a:solidFill>
                  <a:srgbClr val="000000"/>
                </a:solidFill>
                <a:uFillTx/>
              </a:defRPr>
            </a:pPr>
            <a:endParaRPr lang="pl-PL" sz="16600" b="1" dirty="0">
              <a:solidFill>
                <a:srgbClr val="FFFFFF"/>
              </a:solidFill>
              <a:latin typeface="Calibri"/>
            </a:endParaRPr>
          </a:p>
        </p:txBody>
      </p:sp>
      <p:pic>
        <p:nvPicPr>
          <p:cNvPr id="8" name="Obraz 17">
            <a:extLst>
              <a:ext uri="{FF2B5EF4-FFF2-40B4-BE49-F238E27FC236}">
                <a16:creationId xmlns="" xmlns:a16="http://schemas.microsoft.com/office/drawing/2014/main" id="{BA8E5BEA-4C0C-4480-94ED-683191243B4E}"/>
              </a:ext>
            </a:extLst>
          </p:cNvPr>
          <p:cNvPicPr>
            <a:picLocks noChangeAspect="1"/>
          </p:cNvPicPr>
          <p:nvPr/>
        </p:nvPicPr>
        <p:blipFill>
          <a:blip r:embed="rId3"/>
          <a:stretch>
            <a:fillRect/>
          </a:stretch>
        </p:blipFill>
        <p:spPr>
          <a:xfrm>
            <a:off x="10257961" y="2147809"/>
            <a:ext cx="1336084" cy="1336084"/>
          </a:xfrm>
          <a:prstGeom prst="rect">
            <a:avLst/>
          </a:prstGeom>
          <a:noFill/>
          <a:ln cap="flat">
            <a:noFill/>
          </a:ln>
        </p:spPr>
      </p:pic>
      <p:pic>
        <p:nvPicPr>
          <p:cNvPr id="9" name="Obraz 18">
            <a:extLst>
              <a:ext uri="{FF2B5EF4-FFF2-40B4-BE49-F238E27FC236}">
                <a16:creationId xmlns="" xmlns:a16="http://schemas.microsoft.com/office/drawing/2014/main" id="{5731A917-1EEB-4CB4-A593-2C5B80CFF9F5}"/>
              </a:ext>
            </a:extLst>
          </p:cNvPr>
          <p:cNvPicPr>
            <a:picLocks noChangeAspect="1"/>
          </p:cNvPicPr>
          <p:nvPr/>
        </p:nvPicPr>
        <p:blipFill>
          <a:blip r:embed="rId4"/>
          <a:stretch>
            <a:fillRect/>
          </a:stretch>
        </p:blipFill>
        <p:spPr>
          <a:xfrm>
            <a:off x="10505928" y="2335883"/>
            <a:ext cx="884535" cy="884535"/>
          </a:xfrm>
          <a:prstGeom prst="rect">
            <a:avLst/>
          </a:prstGeom>
          <a:noFill/>
          <a:ln cap="flat">
            <a:noFill/>
          </a:ln>
        </p:spPr>
      </p:pic>
      <p:sp>
        <p:nvSpPr>
          <p:cNvPr id="11" name="Prostokąt 9">
            <a:extLst>
              <a:ext uri="{FF2B5EF4-FFF2-40B4-BE49-F238E27FC236}">
                <a16:creationId xmlns="" xmlns:a16="http://schemas.microsoft.com/office/drawing/2014/main" id="{E4F53B46-3DDF-49CB-8FCE-BBEDDD4EDBEB}"/>
              </a:ext>
            </a:extLst>
          </p:cNvPr>
          <p:cNvSpPr/>
          <p:nvPr/>
        </p:nvSpPr>
        <p:spPr>
          <a:xfrm>
            <a:off x="1711786" y="1946330"/>
            <a:ext cx="7931323" cy="1739033"/>
          </a:xfrm>
          <a:prstGeom prst="rect">
            <a:avLst/>
          </a:prstGeom>
          <a:solidFill>
            <a:srgbClr val="FFFFFF"/>
          </a:solidFill>
          <a:ln w="12701" cap="flat">
            <a:solidFill>
              <a:srgbClr val="A43757"/>
            </a:solidFill>
            <a:prstDash val="solid"/>
            <a:miter/>
          </a:ln>
        </p:spPr>
        <p:txBody>
          <a:bodyPr vert="horz" wrap="square" lIns="215999" tIns="45720" rIns="215999" bIns="45720" anchor="ctr" anchorCtr="1" compatLnSpc="1">
            <a:noAutofit/>
          </a:bodyPr>
          <a:lstStyle/>
          <a:p>
            <a:pPr algn="just">
              <a:defRPr sz="1800" b="0" i="0" u="none" strike="noStrike" kern="0" cap="none" spc="0" baseline="0">
                <a:solidFill>
                  <a:srgbClr val="000000"/>
                </a:solidFill>
                <a:uFillTx/>
              </a:defRPr>
            </a:pPr>
            <a:r>
              <a:rPr lang="pl-PL" sz="2800" kern="0" dirty="0">
                <a:solidFill>
                  <a:srgbClr val="6D6E71"/>
                </a:solidFill>
                <a:latin typeface="Arial" pitchFamily="34"/>
                <a:cs typeface="Arial" pitchFamily="34"/>
              </a:rPr>
              <a:t>Ustawodawca nie udziela jednoznacznej odpowiedzi na powyższe pytanie. </a:t>
            </a:r>
            <a:endParaRPr lang="pl-PL" sz="2800" dirty="0">
              <a:solidFill>
                <a:srgbClr val="A43757"/>
              </a:solidFill>
              <a:latin typeface="Arial" pitchFamily="34"/>
              <a:cs typeface="Arial" pitchFamily="34"/>
            </a:endParaRPr>
          </a:p>
        </p:txBody>
      </p:sp>
      <p:sp>
        <p:nvSpPr>
          <p:cNvPr id="10" name="Prostokąt 9">
            <a:extLst>
              <a:ext uri="{FF2B5EF4-FFF2-40B4-BE49-F238E27FC236}">
                <a16:creationId xmlns="" xmlns:a16="http://schemas.microsoft.com/office/drawing/2014/main" id="{AB029250-80DC-40F7-9442-2793B98B4845}"/>
              </a:ext>
            </a:extLst>
          </p:cNvPr>
          <p:cNvSpPr/>
          <p:nvPr/>
        </p:nvSpPr>
        <p:spPr>
          <a:xfrm>
            <a:off x="1711786" y="4138705"/>
            <a:ext cx="10036491" cy="1739033"/>
          </a:xfrm>
          <a:prstGeom prst="rect">
            <a:avLst/>
          </a:prstGeom>
          <a:solidFill>
            <a:srgbClr val="FFFFFF"/>
          </a:solidFill>
          <a:ln w="12701" cap="flat">
            <a:solidFill>
              <a:srgbClr val="A43757"/>
            </a:solidFill>
            <a:prstDash val="solid"/>
            <a:miter/>
          </a:ln>
        </p:spPr>
        <p:txBody>
          <a:bodyPr vert="horz" wrap="square" lIns="215999" tIns="45720" rIns="215999" bIns="45720" anchor="ctr" anchorCtr="1" compatLnSpc="1">
            <a:noAutofit/>
          </a:bodyPr>
          <a:lstStyle/>
          <a:p>
            <a:pPr algn="just">
              <a:defRPr sz="1800" b="0" i="0" u="none" strike="noStrike" kern="0" cap="none" spc="0" baseline="0">
                <a:solidFill>
                  <a:srgbClr val="000000"/>
                </a:solidFill>
                <a:uFillTx/>
              </a:defRPr>
            </a:pPr>
            <a:r>
              <a:rPr lang="pl-PL" sz="2800" kern="0" dirty="0">
                <a:solidFill>
                  <a:srgbClr val="6D6E71"/>
                </a:solidFill>
                <a:latin typeface="Arial" pitchFamily="34"/>
                <a:cs typeface="Arial" pitchFamily="34"/>
              </a:rPr>
              <a:t>Nie mniej jednak, w związku z wątpliwości prawnymi dotyczącymi tej kwestii, </a:t>
            </a:r>
            <a:r>
              <a:rPr lang="pl-PL" sz="2800" b="1" kern="0" dirty="0">
                <a:solidFill>
                  <a:srgbClr val="A43757"/>
                </a:solidFill>
                <a:latin typeface="Arial" pitchFamily="34"/>
                <a:cs typeface="Arial" pitchFamily="34"/>
              </a:rPr>
              <a:t>Wody Polskie wydały komunikat dnia 7 kwietnia 2018 r. </a:t>
            </a:r>
            <a:endParaRPr lang="pl-PL" sz="2800" b="1" dirty="0">
              <a:solidFill>
                <a:srgbClr val="A43757"/>
              </a:solidFill>
              <a:latin typeface="Arial" pitchFamily="34"/>
              <a:cs typeface="Arial" pitchFamily="34"/>
            </a:endParaRPr>
          </a:p>
        </p:txBody>
      </p:sp>
    </p:spTree>
    <p:extLst>
      <p:ext uri="{BB962C8B-B14F-4D97-AF65-F5344CB8AC3E}">
        <p14:creationId xmlns:p14="http://schemas.microsoft.com/office/powerpoint/2010/main" val="3493783043"/>
      </p:ext>
    </p:extLst>
  </p:cSld>
  <p:clrMapOvr>
    <a:masterClrMapping/>
  </p:clrMapOvr>
  <p:transition spd="slow">
    <p:push dir="u"/>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3">
            <a:extLst>
              <a:ext uri="{FF2B5EF4-FFF2-40B4-BE49-F238E27FC236}">
                <a16:creationId xmlns="" xmlns:a16="http://schemas.microsoft.com/office/drawing/2014/main" id="{A6354491-31B0-43FB-8259-DDE15F478206}"/>
              </a:ext>
            </a:extLst>
          </p:cNvPr>
          <p:cNvSpPr txBox="1"/>
          <p:nvPr/>
        </p:nvSpPr>
        <p:spPr>
          <a:xfrm>
            <a:off x="9864437" y="-734482"/>
            <a:ext cx="1251530" cy="6247866"/>
          </a:xfrm>
          <a:prstGeom prst="rect">
            <a:avLst/>
          </a:prstGeom>
          <a:noFill/>
          <a:ln cap="flat">
            <a:noFill/>
          </a:ln>
        </p:spPr>
        <p:txBody>
          <a:bodyPr vert="horz" wrap="square" lIns="91440" tIns="45720" rIns="91440" bIns="45720" anchor="t" anchorCtr="0" compatLnSpc="1">
            <a:spAutoFit/>
          </a:bodyPr>
          <a:lstStyle/>
          <a:p>
            <a:pPr fontAlgn="auto" hangingPunct="1">
              <a:spcBef>
                <a:spcPts val="0"/>
              </a:spcBef>
              <a:spcAft>
                <a:spcPts val="0"/>
              </a:spcAft>
              <a:defRPr sz="1800" b="0" i="0" u="none" strike="noStrike" kern="0" cap="none" spc="0" baseline="0">
                <a:solidFill>
                  <a:srgbClr val="000000"/>
                </a:solidFill>
                <a:uFillTx/>
              </a:defRPr>
            </a:pPr>
            <a:r>
              <a:rPr lang="pl-PL" sz="40000" kern="0" dirty="0">
                <a:solidFill>
                  <a:srgbClr val="A43757"/>
                </a:solidFill>
                <a:latin typeface="Arial"/>
              </a:rPr>
              <a:t>„</a:t>
            </a:r>
          </a:p>
        </p:txBody>
      </p:sp>
      <p:sp>
        <p:nvSpPr>
          <p:cNvPr id="3" name="Prostokąt 12">
            <a:extLst>
              <a:ext uri="{FF2B5EF4-FFF2-40B4-BE49-F238E27FC236}">
                <a16:creationId xmlns="" xmlns:a16="http://schemas.microsoft.com/office/drawing/2014/main" id="{CADF51CA-C817-4F45-9C4F-DA32C6F4842E}"/>
              </a:ext>
            </a:extLst>
          </p:cNvPr>
          <p:cNvSpPr/>
          <p:nvPr/>
        </p:nvSpPr>
        <p:spPr>
          <a:xfrm>
            <a:off x="4025902" y="5513383"/>
            <a:ext cx="8229599" cy="887417"/>
          </a:xfrm>
          <a:prstGeom prst="rect">
            <a:avLst/>
          </a:prstGeom>
          <a:solidFill>
            <a:srgbClr val="A43757"/>
          </a:solidFill>
          <a:ln cap="flat">
            <a:noFill/>
            <a:prstDash val="solid"/>
          </a:ln>
        </p:spPr>
        <p:txBody>
          <a:bodyPr vert="horz" wrap="square" lIns="395999" tIns="45720" rIns="91440" bIns="45720" anchor="ctr" anchorCtr="0" compatLnSpc="1">
            <a:noAutofit/>
          </a:bodyPr>
          <a:lstStyle/>
          <a:p>
            <a:pPr fontAlgn="auto" hangingPunct="1">
              <a:spcBef>
                <a:spcPts val="0"/>
              </a:spcBef>
              <a:spcAft>
                <a:spcPts val="0"/>
              </a:spcAft>
              <a:defRPr sz="1800" b="0" i="0" u="none" strike="noStrike" kern="0" cap="none" spc="0" baseline="0">
                <a:solidFill>
                  <a:srgbClr val="000000"/>
                </a:solidFill>
                <a:uFillTx/>
              </a:defRPr>
            </a:pPr>
            <a:r>
              <a:rPr lang="pl-PL" b="1" kern="0" dirty="0">
                <a:solidFill>
                  <a:srgbClr val="FFFFFF"/>
                </a:solidFill>
                <a:latin typeface="Arial"/>
              </a:rPr>
              <a:t>http://www.kzgw.gov.pl/index.php/pl/aktualnosci/479-oswiadczenie-w-sprawie-reportazu-telewizji-tvn24-superwizjer-wyemitowanego-7-kwietnia-2018r</a:t>
            </a:r>
          </a:p>
        </p:txBody>
      </p:sp>
      <p:sp>
        <p:nvSpPr>
          <p:cNvPr id="5" name="Objaśnienie prostokątne 2">
            <a:extLst>
              <a:ext uri="{FF2B5EF4-FFF2-40B4-BE49-F238E27FC236}">
                <a16:creationId xmlns="" xmlns:a16="http://schemas.microsoft.com/office/drawing/2014/main" id="{316B3EBA-11D3-4399-9F86-A4AF1C175A88}"/>
              </a:ext>
            </a:extLst>
          </p:cNvPr>
          <p:cNvSpPr/>
          <p:nvPr/>
        </p:nvSpPr>
        <p:spPr>
          <a:xfrm>
            <a:off x="4025902" y="1542199"/>
            <a:ext cx="7686720" cy="3464780"/>
          </a:xfrm>
          <a:custGeom>
            <a:avLst>
              <a:gd name="f0" fmla="val 285"/>
              <a:gd name="f1" fmla="val 15807"/>
            </a:avLst>
            <a:gdLst>
              <a:gd name="f2" fmla="val 10800000"/>
              <a:gd name="f3" fmla="val 5400000"/>
              <a:gd name="f4" fmla="val 180"/>
              <a:gd name="f5" fmla="val w"/>
              <a:gd name="f6" fmla="val h"/>
              <a:gd name="f7" fmla="val 0"/>
              <a:gd name="f8" fmla="val 21600"/>
              <a:gd name="f9" fmla="+- 0 0 1"/>
              <a:gd name="f10" fmla="val 2147483647"/>
              <a:gd name="f11" fmla="val 3590"/>
              <a:gd name="f12" fmla="val 8970"/>
              <a:gd name="f13" fmla="val 12630"/>
              <a:gd name="f14" fmla="val 18010"/>
              <a:gd name="f15" fmla="val -2147483647"/>
              <a:gd name="f16" fmla="+- 0 0 180"/>
              <a:gd name="f17" fmla="*/ f5 1 21600"/>
              <a:gd name="f18" fmla="*/ f6 1 21600"/>
              <a:gd name="f19" fmla="+- f8 0 f7"/>
              <a:gd name="f20" fmla="pin -2147483647 f0 2147483647"/>
              <a:gd name="f21" fmla="pin -2147483647 f1 2147483647"/>
              <a:gd name="f22" fmla="*/ f16 f2 1"/>
              <a:gd name="f23" fmla="val f20"/>
              <a:gd name="f24" fmla="val f21"/>
              <a:gd name="f25" fmla="*/ f19 1 21600"/>
              <a:gd name="f26" fmla="*/ f20 f17 1"/>
              <a:gd name="f27" fmla="*/ f21 f18 1"/>
              <a:gd name="f28" fmla="*/ f22 1 f4"/>
              <a:gd name="f29" fmla="+- f23 0 10800"/>
              <a:gd name="f30" fmla="+- f24 0 10800"/>
              <a:gd name="f31" fmla="+- f24 0 21600"/>
              <a:gd name="f32" fmla="+- f23 0 21600"/>
              <a:gd name="f33" fmla="*/ 0 f25 1"/>
              <a:gd name="f34" fmla="*/ 21600 f25 1"/>
              <a:gd name="f35" fmla="*/ f23 f17 1"/>
              <a:gd name="f36" fmla="*/ f24 f18 1"/>
              <a:gd name="f37" fmla="+- f28 0 f3"/>
              <a:gd name="f38" fmla="abs f29"/>
              <a:gd name="f39" fmla="abs f30"/>
              <a:gd name="f40" fmla="*/ f33 1 f25"/>
              <a:gd name="f41" fmla="*/ f34 1 f25"/>
              <a:gd name="f42" fmla="+- f38 0 f39"/>
              <a:gd name="f43" fmla="+- f39 0 f38"/>
              <a:gd name="f44" fmla="*/ f40 f17 1"/>
              <a:gd name="f45" fmla="*/ f41 f17 1"/>
              <a:gd name="f46" fmla="*/ f41 f18 1"/>
              <a:gd name="f47" fmla="*/ f40 f18 1"/>
              <a:gd name="f48" fmla="?: f30 f9 f42"/>
              <a:gd name="f49" fmla="?: f30 f42 f9"/>
              <a:gd name="f50" fmla="?: f29 f9 f43"/>
              <a:gd name="f51" fmla="?: f29 f43 f9"/>
              <a:gd name="f52" fmla="?: f23 f9 f48"/>
              <a:gd name="f53" fmla="?: f23 f9 f49"/>
              <a:gd name="f54" fmla="?: f31 f50 f9"/>
              <a:gd name="f55" fmla="?: f31 f51 f9"/>
              <a:gd name="f56" fmla="?: f32 f49 f9"/>
              <a:gd name="f57" fmla="?: f32 f48 f9"/>
              <a:gd name="f58" fmla="?: f24 f9 f51"/>
              <a:gd name="f59" fmla="?: f24 f9 f50"/>
              <a:gd name="f60" fmla="?: f52 f23 0"/>
              <a:gd name="f61" fmla="?: f52 f24 6280"/>
              <a:gd name="f62" fmla="?: f53 f23 0"/>
              <a:gd name="f63" fmla="?: f53 f24 15320"/>
              <a:gd name="f64" fmla="?: f54 f23 6280"/>
              <a:gd name="f65" fmla="?: f54 f24 21600"/>
              <a:gd name="f66" fmla="?: f55 f23 15320"/>
              <a:gd name="f67" fmla="?: f55 f24 21600"/>
              <a:gd name="f68" fmla="?: f56 f23 21600"/>
              <a:gd name="f69" fmla="?: f56 f24 15320"/>
              <a:gd name="f70" fmla="?: f57 f23 21600"/>
              <a:gd name="f71" fmla="?: f57 f24 6280"/>
              <a:gd name="f72" fmla="?: f58 f23 15320"/>
              <a:gd name="f73" fmla="?: f58 f24 0"/>
              <a:gd name="f74" fmla="?: f59 f23 6280"/>
              <a:gd name="f75" fmla="?: f59 f24 0"/>
            </a:gdLst>
            <a:ahLst>
              <a:ahXY gdRefX="f0" minX="f15" maxX="f10" gdRefY="f1" minY="f15" maxY="f10">
                <a:pos x="f26" y="f27"/>
              </a:ahXY>
            </a:ahLst>
            <a:cxnLst>
              <a:cxn ang="3cd4">
                <a:pos x="hc" y="t"/>
              </a:cxn>
              <a:cxn ang="0">
                <a:pos x="r" y="vc"/>
              </a:cxn>
              <a:cxn ang="cd4">
                <a:pos x="hc" y="b"/>
              </a:cxn>
              <a:cxn ang="cd2">
                <a:pos x="l" y="vc"/>
              </a:cxn>
              <a:cxn ang="f37">
                <a:pos x="f35" y="f36"/>
              </a:cxn>
            </a:cxnLst>
            <a:rect l="f44" t="f47" r="f45" b="f46"/>
            <a:pathLst>
              <a:path w="21600" h="21600">
                <a:moveTo>
                  <a:pt x="f7" y="f7"/>
                </a:moveTo>
                <a:lnTo>
                  <a:pt x="f7" y="f11"/>
                </a:lnTo>
                <a:lnTo>
                  <a:pt x="f60" y="f61"/>
                </a:lnTo>
                <a:lnTo>
                  <a:pt x="f7" y="f12"/>
                </a:lnTo>
                <a:lnTo>
                  <a:pt x="f7" y="f13"/>
                </a:lnTo>
                <a:lnTo>
                  <a:pt x="f62" y="f63"/>
                </a:lnTo>
                <a:lnTo>
                  <a:pt x="f7" y="f14"/>
                </a:lnTo>
                <a:lnTo>
                  <a:pt x="f7" y="f8"/>
                </a:lnTo>
                <a:lnTo>
                  <a:pt x="f11" y="f8"/>
                </a:lnTo>
                <a:lnTo>
                  <a:pt x="f64" y="f65"/>
                </a:lnTo>
                <a:lnTo>
                  <a:pt x="f12" y="f8"/>
                </a:lnTo>
                <a:lnTo>
                  <a:pt x="f13" y="f8"/>
                </a:lnTo>
                <a:lnTo>
                  <a:pt x="f66" y="f67"/>
                </a:lnTo>
                <a:lnTo>
                  <a:pt x="f14" y="f8"/>
                </a:lnTo>
                <a:lnTo>
                  <a:pt x="f8" y="f8"/>
                </a:lnTo>
                <a:lnTo>
                  <a:pt x="f8" y="f14"/>
                </a:lnTo>
                <a:lnTo>
                  <a:pt x="f68" y="f69"/>
                </a:lnTo>
                <a:lnTo>
                  <a:pt x="f8" y="f13"/>
                </a:lnTo>
                <a:lnTo>
                  <a:pt x="f8" y="f12"/>
                </a:lnTo>
                <a:lnTo>
                  <a:pt x="f70" y="f71"/>
                </a:lnTo>
                <a:lnTo>
                  <a:pt x="f8" y="f11"/>
                </a:lnTo>
                <a:lnTo>
                  <a:pt x="f8" y="f7"/>
                </a:lnTo>
                <a:lnTo>
                  <a:pt x="f14" y="f7"/>
                </a:lnTo>
                <a:lnTo>
                  <a:pt x="f72" y="f73"/>
                </a:lnTo>
                <a:lnTo>
                  <a:pt x="f13" y="f7"/>
                </a:lnTo>
                <a:lnTo>
                  <a:pt x="f12" y="f7"/>
                </a:lnTo>
                <a:lnTo>
                  <a:pt x="f74" y="f75"/>
                </a:lnTo>
                <a:lnTo>
                  <a:pt x="f11" y="f7"/>
                </a:lnTo>
                <a:lnTo>
                  <a:pt x="f7" y="f7"/>
                </a:lnTo>
                <a:close/>
              </a:path>
            </a:pathLst>
          </a:custGeom>
          <a:solidFill>
            <a:srgbClr val="FFFFFF">
              <a:alpha val="76000"/>
            </a:srgbClr>
          </a:solidFill>
          <a:ln w="12701" cap="flat">
            <a:solidFill>
              <a:srgbClr val="A43757"/>
            </a:solidFill>
            <a:prstDash val="solid"/>
            <a:miter/>
          </a:ln>
        </p:spPr>
        <p:txBody>
          <a:bodyPr vert="horz" wrap="square" lIns="287999" tIns="45720" rIns="287999" bIns="45720" anchor="ctr" anchorCtr="0" compatLnSpc="1">
            <a:noAutofit/>
          </a:bodyPr>
          <a:lstStyle/>
          <a:p>
            <a:pPr algn="just" fontAlgn="auto" hangingPunct="1">
              <a:spcBef>
                <a:spcPts val="0"/>
              </a:spcBef>
              <a:spcAft>
                <a:spcPts val="0"/>
              </a:spcAft>
              <a:defRPr sz="1800" b="0" i="0" u="none" strike="noStrike" kern="0" cap="none" spc="0" baseline="0">
                <a:solidFill>
                  <a:srgbClr val="000000"/>
                </a:solidFill>
                <a:uFillTx/>
              </a:defRPr>
            </a:pPr>
            <a:r>
              <a:rPr lang="pl-PL" sz="2000" i="1" kern="0" dirty="0">
                <a:solidFill>
                  <a:srgbClr val="6D6E71"/>
                </a:solidFill>
                <a:latin typeface="Arial"/>
              </a:rPr>
              <a:t>„Informujemy, że PGW Wody Polskie </a:t>
            </a:r>
            <a:r>
              <a:rPr lang="pl-PL" sz="2000" b="1" i="1" kern="0" dirty="0">
                <a:solidFill>
                  <a:srgbClr val="A43757"/>
                </a:solidFill>
                <a:latin typeface="Arial"/>
              </a:rPr>
              <a:t>nie podjęły żadnych działań zmierzających do wyboru dostawcy urządzeń </a:t>
            </a:r>
            <a:br>
              <a:rPr lang="pl-PL" sz="2000" b="1" i="1" kern="0" dirty="0">
                <a:solidFill>
                  <a:srgbClr val="A43757"/>
                </a:solidFill>
                <a:latin typeface="Arial"/>
              </a:rPr>
            </a:br>
            <a:r>
              <a:rPr lang="pl-PL" sz="2000" i="1" kern="0" dirty="0">
                <a:solidFill>
                  <a:srgbClr val="6D6E71"/>
                </a:solidFill>
                <a:latin typeface="Arial"/>
              </a:rPr>
              <a:t>do pomiaru odprowadzanych ścieków. Zgodnie z art. 36 ust 4 ustawy - Prawo wodne, Wody Polskie mają wyposażyć podmioty obowiązane do ponoszenia opłaty za usługi wodne, o której mowa w art. 268 ust. 1 ww. ustawy w przyrządy pomiarowe umożliwiające pomiar ilości pobranych wód lub pomiar ilości i temperatury odprowadzanych ścieków. </a:t>
            </a:r>
          </a:p>
        </p:txBody>
      </p:sp>
      <p:sp>
        <p:nvSpPr>
          <p:cNvPr id="6" name="Symbol zastępczy tekstu 1">
            <a:extLst>
              <a:ext uri="{FF2B5EF4-FFF2-40B4-BE49-F238E27FC236}">
                <a16:creationId xmlns="" xmlns:a16="http://schemas.microsoft.com/office/drawing/2014/main" id="{986C2973-259C-4362-A797-7A3611A37BCB}"/>
              </a:ext>
            </a:extLst>
          </p:cNvPr>
          <p:cNvSpPr txBox="1"/>
          <p:nvPr/>
        </p:nvSpPr>
        <p:spPr>
          <a:xfrm>
            <a:off x="1854202" y="771525"/>
            <a:ext cx="8826502" cy="677863"/>
          </a:xfrm>
          <a:prstGeom prst="rect">
            <a:avLst/>
          </a:prstGeom>
          <a:noFill/>
          <a:ln cap="flat">
            <a:noFill/>
          </a:ln>
        </p:spPr>
        <p:txBody>
          <a:bodyPr vert="horz" wrap="square" lIns="91440" tIns="45720" rIns="91440" bIns="45720" anchor="ctr" anchorCtr="0" compatLnSpc="1">
            <a:noAutofit/>
          </a:bodyPr>
          <a:lstStyle/>
          <a:p>
            <a:pPr fontAlgn="auto" hangingPunct="1">
              <a:lnSpc>
                <a:spcPct val="90000"/>
              </a:lnSpc>
              <a:spcBef>
                <a:spcPts val="1000"/>
              </a:spcBef>
              <a:spcAft>
                <a:spcPts val="0"/>
              </a:spcAft>
              <a:defRPr sz="1800" b="0" i="0" u="none" strike="noStrike" kern="0" cap="none" spc="0" baseline="0">
                <a:solidFill>
                  <a:srgbClr val="000000"/>
                </a:solidFill>
                <a:uFillTx/>
              </a:defRPr>
            </a:pPr>
            <a:r>
              <a:rPr lang="pl-PL" sz="2400" kern="0" dirty="0">
                <a:solidFill>
                  <a:srgbClr val="6D6E71"/>
                </a:solidFill>
                <a:latin typeface="Arial"/>
              </a:rPr>
              <a:t>KOMUNIKAT WÓD POLSKICH Z 7 KWIETNIA 2018 R.</a:t>
            </a:r>
            <a:br>
              <a:rPr lang="pl-PL" sz="2400" kern="0" dirty="0">
                <a:solidFill>
                  <a:srgbClr val="6D6E71"/>
                </a:solidFill>
                <a:latin typeface="Arial"/>
              </a:rPr>
            </a:br>
            <a:r>
              <a:rPr lang="pl-PL" sz="2400" b="1" kern="0" dirty="0">
                <a:solidFill>
                  <a:srgbClr val="6D6E71"/>
                </a:solidFill>
                <a:latin typeface="Arial"/>
              </a:rPr>
              <a:t>W SPRAWIE URZĄDZEŃ POMIAROWYCH </a:t>
            </a:r>
          </a:p>
        </p:txBody>
      </p:sp>
      <p:pic>
        <p:nvPicPr>
          <p:cNvPr id="7" name="Obraz 6">
            <a:extLst>
              <a:ext uri="{FF2B5EF4-FFF2-40B4-BE49-F238E27FC236}">
                <a16:creationId xmlns="" xmlns:a16="http://schemas.microsoft.com/office/drawing/2014/main" id="{E8AA9E6D-ABF0-46C0-B6A4-599980C690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094" y="2169221"/>
            <a:ext cx="3499104" cy="2624328"/>
          </a:xfrm>
          <a:prstGeom prst="rect">
            <a:avLst/>
          </a:prstGeom>
        </p:spPr>
      </p:pic>
    </p:spTree>
    <p:extLst>
      <p:ext uri="{BB962C8B-B14F-4D97-AF65-F5344CB8AC3E}">
        <p14:creationId xmlns:p14="http://schemas.microsoft.com/office/powerpoint/2010/main" val="3754290513"/>
      </p:ext>
    </p:extLst>
  </p:cSld>
  <p:clrMapOvr>
    <a:masterClrMapping/>
  </p:clrMapOvr>
  <p:transition spd="slow">
    <p:push dir="u"/>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3">
            <a:extLst>
              <a:ext uri="{FF2B5EF4-FFF2-40B4-BE49-F238E27FC236}">
                <a16:creationId xmlns="" xmlns:a16="http://schemas.microsoft.com/office/drawing/2014/main" id="{A6354491-31B0-43FB-8259-DDE15F478206}"/>
              </a:ext>
            </a:extLst>
          </p:cNvPr>
          <p:cNvSpPr txBox="1"/>
          <p:nvPr/>
        </p:nvSpPr>
        <p:spPr>
          <a:xfrm>
            <a:off x="9864437" y="-734482"/>
            <a:ext cx="1251530" cy="6247866"/>
          </a:xfrm>
          <a:prstGeom prst="rect">
            <a:avLst/>
          </a:prstGeom>
          <a:noFill/>
          <a:ln cap="flat">
            <a:noFill/>
          </a:ln>
        </p:spPr>
        <p:txBody>
          <a:bodyPr vert="horz" wrap="square" lIns="91440" tIns="45720" rIns="91440" bIns="45720" anchor="t" anchorCtr="0" compatLnSpc="1">
            <a:spAutoFit/>
          </a:bodyPr>
          <a:lstStyle/>
          <a:p>
            <a:pPr fontAlgn="auto" hangingPunct="1">
              <a:spcBef>
                <a:spcPts val="0"/>
              </a:spcBef>
              <a:spcAft>
                <a:spcPts val="0"/>
              </a:spcAft>
              <a:defRPr sz="1800" b="0" i="0" u="none" strike="noStrike" kern="0" cap="none" spc="0" baseline="0">
                <a:solidFill>
                  <a:srgbClr val="000000"/>
                </a:solidFill>
                <a:uFillTx/>
              </a:defRPr>
            </a:pPr>
            <a:r>
              <a:rPr lang="pl-PL" sz="40000" kern="0" dirty="0">
                <a:solidFill>
                  <a:srgbClr val="A43757"/>
                </a:solidFill>
                <a:latin typeface="Arial"/>
              </a:rPr>
              <a:t>„</a:t>
            </a:r>
          </a:p>
        </p:txBody>
      </p:sp>
      <p:sp>
        <p:nvSpPr>
          <p:cNvPr id="3" name="Prostokąt 12">
            <a:extLst>
              <a:ext uri="{FF2B5EF4-FFF2-40B4-BE49-F238E27FC236}">
                <a16:creationId xmlns="" xmlns:a16="http://schemas.microsoft.com/office/drawing/2014/main" id="{CADF51CA-C817-4F45-9C4F-DA32C6F4842E}"/>
              </a:ext>
            </a:extLst>
          </p:cNvPr>
          <p:cNvSpPr/>
          <p:nvPr/>
        </p:nvSpPr>
        <p:spPr>
          <a:xfrm>
            <a:off x="4025902" y="5513383"/>
            <a:ext cx="8229599" cy="887417"/>
          </a:xfrm>
          <a:prstGeom prst="rect">
            <a:avLst/>
          </a:prstGeom>
          <a:solidFill>
            <a:srgbClr val="A43757"/>
          </a:solidFill>
          <a:ln cap="flat">
            <a:noFill/>
            <a:prstDash val="solid"/>
          </a:ln>
        </p:spPr>
        <p:txBody>
          <a:bodyPr vert="horz" wrap="square" lIns="395999" tIns="45720" rIns="91440" bIns="45720" anchor="ctr" anchorCtr="0" compatLnSpc="1">
            <a:noAutofit/>
          </a:bodyPr>
          <a:lstStyle/>
          <a:p>
            <a:pPr fontAlgn="auto" hangingPunct="1">
              <a:spcBef>
                <a:spcPts val="0"/>
              </a:spcBef>
              <a:spcAft>
                <a:spcPts val="0"/>
              </a:spcAft>
              <a:defRPr sz="1800" b="0" i="0" u="none" strike="noStrike" kern="0" cap="none" spc="0" baseline="0">
                <a:solidFill>
                  <a:srgbClr val="000000"/>
                </a:solidFill>
                <a:uFillTx/>
              </a:defRPr>
            </a:pPr>
            <a:r>
              <a:rPr lang="pl-PL" b="1" kern="0" dirty="0">
                <a:solidFill>
                  <a:srgbClr val="FFFFFF"/>
                </a:solidFill>
                <a:latin typeface="Arial"/>
              </a:rPr>
              <a:t>http://www.kzgw.gov.pl/index.php/pl/aktualnosci/479-oswiadczenie-w-sprawie-reportazu-telewizji-tvn24-superwizjer-wyemitowanego-7-kwietnia-2018r</a:t>
            </a:r>
          </a:p>
        </p:txBody>
      </p:sp>
      <p:sp>
        <p:nvSpPr>
          <p:cNvPr id="5" name="Objaśnienie prostokątne 2">
            <a:extLst>
              <a:ext uri="{FF2B5EF4-FFF2-40B4-BE49-F238E27FC236}">
                <a16:creationId xmlns="" xmlns:a16="http://schemas.microsoft.com/office/drawing/2014/main" id="{316B3EBA-11D3-4399-9F86-A4AF1C175A88}"/>
              </a:ext>
            </a:extLst>
          </p:cNvPr>
          <p:cNvSpPr/>
          <p:nvPr/>
        </p:nvSpPr>
        <p:spPr>
          <a:xfrm>
            <a:off x="4025902" y="1924049"/>
            <a:ext cx="7686720" cy="3082929"/>
          </a:xfrm>
          <a:custGeom>
            <a:avLst>
              <a:gd name="f0" fmla="val 285"/>
              <a:gd name="f1" fmla="val 15807"/>
            </a:avLst>
            <a:gdLst>
              <a:gd name="f2" fmla="val 10800000"/>
              <a:gd name="f3" fmla="val 5400000"/>
              <a:gd name="f4" fmla="val 180"/>
              <a:gd name="f5" fmla="val w"/>
              <a:gd name="f6" fmla="val h"/>
              <a:gd name="f7" fmla="val 0"/>
              <a:gd name="f8" fmla="val 21600"/>
              <a:gd name="f9" fmla="+- 0 0 1"/>
              <a:gd name="f10" fmla="val 2147483647"/>
              <a:gd name="f11" fmla="val 3590"/>
              <a:gd name="f12" fmla="val 8970"/>
              <a:gd name="f13" fmla="val 12630"/>
              <a:gd name="f14" fmla="val 18010"/>
              <a:gd name="f15" fmla="val -2147483647"/>
              <a:gd name="f16" fmla="+- 0 0 180"/>
              <a:gd name="f17" fmla="*/ f5 1 21600"/>
              <a:gd name="f18" fmla="*/ f6 1 21600"/>
              <a:gd name="f19" fmla="+- f8 0 f7"/>
              <a:gd name="f20" fmla="pin -2147483647 f0 2147483647"/>
              <a:gd name="f21" fmla="pin -2147483647 f1 2147483647"/>
              <a:gd name="f22" fmla="*/ f16 f2 1"/>
              <a:gd name="f23" fmla="val f20"/>
              <a:gd name="f24" fmla="val f21"/>
              <a:gd name="f25" fmla="*/ f19 1 21600"/>
              <a:gd name="f26" fmla="*/ f20 f17 1"/>
              <a:gd name="f27" fmla="*/ f21 f18 1"/>
              <a:gd name="f28" fmla="*/ f22 1 f4"/>
              <a:gd name="f29" fmla="+- f23 0 10800"/>
              <a:gd name="f30" fmla="+- f24 0 10800"/>
              <a:gd name="f31" fmla="+- f24 0 21600"/>
              <a:gd name="f32" fmla="+- f23 0 21600"/>
              <a:gd name="f33" fmla="*/ 0 f25 1"/>
              <a:gd name="f34" fmla="*/ 21600 f25 1"/>
              <a:gd name="f35" fmla="*/ f23 f17 1"/>
              <a:gd name="f36" fmla="*/ f24 f18 1"/>
              <a:gd name="f37" fmla="+- f28 0 f3"/>
              <a:gd name="f38" fmla="abs f29"/>
              <a:gd name="f39" fmla="abs f30"/>
              <a:gd name="f40" fmla="*/ f33 1 f25"/>
              <a:gd name="f41" fmla="*/ f34 1 f25"/>
              <a:gd name="f42" fmla="+- f38 0 f39"/>
              <a:gd name="f43" fmla="+- f39 0 f38"/>
              <a:gd name="f44" fmla="*/ f40 f17 1"/>
              <a:gd name="f45" fmla="*/ f41 f17 1"/>
              <a:gd name="f46" fmla="*/ f41 f18 1"/>
              <a:gd name="f47" fmla="*/ f40 f18 1"/>
              <a:gd name="f48" fmla="?: f30 f9 f42"/>
              <a:gd name="f49" fmla="?: f30 f42 f9"/>
              <a:gd name="f50" fmla="?: f29 f9 f43"/>
              <a:gd name="f51" fmla="?: f29 f43 f9"/>
              <a:gd name="f52" fmla="?: f23 f9 f48"/>
              <a:gd name="f53" fmla="?: f23 f9 f49"/>
              <a:gd name="f54" fmla="?: f31 f50 f9"/>
              <a:gd name="f55" fmla="?: f31 f51 f9"/>
              <a:gd name="f56" fmla="?: f32 f49 f9"/>
              <a:gd name="f57" fmla="?: f32 f48 f9"/>
              <a:gd name="f58" fmla="?: f24 f9 f51"/>
              <a:gd name="f59" fmla="?: f24 f9 f50"/>
              <a:gd name="f60" fmla="?: f52 f23 0"/>
              <a:gd name="f61" fmla="?: f52 f24 6280"/>
              <a:gd name="f62" fmla="?: f53 f23 0"/>
              <a:gd name="f63" fmla="?: f53 f24 15320"/>
              <a:gd name="f64" fmla="?: f54 f23 6280"/>
              <a:gd name="f65" fmla="?: f54 f24 21600"/>
              <a:gd name="f66" fmla="?: f55 f23 15320"/>
              <a:gd name="f67" fmla="?: f55 f24 21600"/>
              <a:gd name="f68" fmla="?: f56 f23 21600"/>
              <a:gd name="f69" fmla="?: f56 f24 15320"/>
              <a:gd name="f70" fmla="?: f57 f23 21600"/>
              <a:gd name="f71" fmla="?: f57 f24 6280"/>
              <a:gd name="f72" fmla="?: f58 f23 15320"/>
              <a:gd name="f73" fmla="?: f58 f24 0"/>
              <a:gd name="f74" fmla="?: f59 f23 6280"/>
              <a:gd name="f75" fmla="?: f59 f24 0"/>
            </a:gdLst>
            <a:ahLst>
              <a:ahXY gdRefX="f0" minX="f15" maxX="f10" gdRefY="f1" minY="f15" maxY="f10">
                <a:pos x="f26" y="f27"/>
              </a:ahXY>
            </a:ahLst>
            <a:cxnLst>
              <a:cxn ang="3cd4">
                <a:pos x="hc" y="t"/>
              </a:cxn>
              <a:cxn ang="0">
                <a:pos x="r" y="vc"/>
              </a:cxn>
              <a:cxn ang="cd4">
                <a:pos x="hc" y="b"/>
              </a:cxn>
              <a:cxn ang="cd2">
                <a:pos x="l" y="vc"/>
              </a:cxn>
              <a:cxn ang="f37">
                <a:pos x="f35" y="f36"/>
              </a:cxn>
            </a:cxnLst>
            <a:rect l="f44" t="f47" r="f45" b="f46"/>
            <a:pathLst>
              <a:path w="21600" h="21600">
                <a:moveTo>
                  <a:pt x="f7" y="f7"/>
                </a:moveTo>
                <a:lnTo>
                  <a:pt x="f7" y="f11"/>
                </a:lnTo>
                <a:lnTo>
                  <a:pt x="f60" y="f61"/>
                </a:lnTo>
                <a:lnTo>
                  <a:pt x="f7" y="f12"/>
                </a:lnTo>
                <a:lnTo>
                  <a:pt x="f7" y="f13"/>
                </a:lnTo>
                <a:lnTo>
                  <a:pt x="f62" y="f63"/>
                </a:lnTo>
                <a:lnTo>
                  <a:pt x="f7" y="f14"/>
                </a:lnTo>
                <a:lnTo>
                  <a:pt x="f7" y="f8"/>
                </a:lnTo>
                <a:lnTo>
                  <a:pt x="f11" y="f8"/>
                </a:lnTo>
                <a:lnTo>
                  <a:pt x="f64" y="f65"/>
                </a:lnTo>
                <a:lnTo>
                  <a:pt x="f12" y="f8"/>
                </a:lnTo>
                <a:lnTo>
                  <a:pt x="f13" y="f8"/>
                </a:lnTo>
                <a:lnTo>
                  <a:pt x="f66" y="f67"/>
                </a:lnTo>
                <a:lnTo>
                  <a:pt x="f14" y="f8"/>
                </a:lnTo>
                <a:lnTo>
                  <a:pt x="f8" y="f8"/>
                </a:lnTo>
                <a:lnTo>
                  <a:pt x="f8" y="f14"/>
                </a:lnTo>
                <a:lnTo>
                  <a:pt x="f68" y="f69"/>
                </a:lnTo>
                <a:lnTo>
                  <a:pt x="f8" y="f13"/>
                </a:lnTo>
                <a:lnTo>
                  <a:pt x="f8" y="f12"/>
                </a:lnTo>
                <a:lnTo>
                  <a:pt x="f70" y="f71"/>
                </a:lnTo>
                <a:lnTo>
                  <a:pt x="f8" y="f11"/>
                </a:lnTo>
                <a:lnTo>
                  <a:pt x="f8" y="f7"/>
                </a:lnTo>
                <a:lnTo>
                  <a:pt x="f14" y="f7"/>
                </a:lnTo>
                <a:lnTo>
                  <a:pt x="f72" y="f73"/>
                </a:lnTo>
                <a:lnTo>
                  <a:pt x="f13" y="f7"/>
                </a:lnTo>
                <a:lnTo>
                  <a:pt x="f12" y="f7"/>
                </a:lnTo>
                <a:lnTo>
                  <a:pt x="f74" y="f75"/>
                </a:lnTo>
                <a:lnTo>
                  <a:pt x="f11" y="f7"/>
                </a:lnTo>
                <a:lnTo>
                  <a:pt x="f7" y="f7"/>
                </a:lnTo>
                <a:close/>
              </a:path>
            </a:pathLst>
          </a:custGeom>
          <a:solidFill>
            <a:srgbClr val="FFFFFF">
              <a:alpha val="76000"/>
            </a:srgbClr>
          </a:solidFill>
          <a:ln w="12701" cap="flat">
            <a:solidFill>
              <a:srgbClr val="A43757"/>
            </a:solidFill>
            <a:prstDash val="solid"/>
            <a:miter/>
          </a:ln>
        </p:spPr>
        <p:txBody>
          <a:bodyPr vert="horz" wrap="square" lIns="287999" tIns="45720" rIns="287999" bIns="45720" anchor="ctr" anchorCtr="0" compatLnSpc="1">
            <a:noAutofit/>
          </a:bodyPr>
          <a:lstStyle/>
          <a:p>
            <a:pPr algn="just" fontAlgn="auto" hangingPunct="1">
              <a:spcBef>
                <a:spcPts val="0"/>
              </a:spcBef>
              <a:spcAft>
                <a:spcPts val="0"/>
              </a:spcAft>
              <a:defRPr sz="1800" b="0" i="0" u="none" strike="noStrike" kern="0" cap="none" spc="0" baseline="0">
                <a:solidFill>
                  <a:srgbClr val="000000"/>
                </a:solidFill>
                <a:uFillTx/>
              </a:defRPr>
            </a:pPr>
            <a:r>
              <a:rPr lang="pl-PL" sz="2000" i="1" kern="0" dirty="0">
                <a:solidFill>
                  <a:srgbClr val="6D6E71"/>
                </a:solidFill>
                <a:latin typeface="Arial"/>
              </a:rPr>
              <a:t>Zgodnie z Prawem wodnym nastąpić to powinno </a:t>
            </a:r>
            <a:r>
              <a:rPr lang="pl-PL" sz="2000" b="1" i="1" kern="0" dirty="0">
                <a:solidFill>
                  <a:srgbClr val="A43757"/>
                </a:solidFill>
                <a:latin typeface="Arial"/>
              </a:rPr>
              <a:t>do końca 2020 roku, </a:t>
            </a:r>
            <a:r>
              <a:rPr lang="pl-PL" sz="2000" i="1" kern="0" dirty="0">
                <a:solidFill>
                  <a:srgbClr val="6D6E71"/>
                </a:solidFill>
                <a:latin typeface="Arial"/>
              </a:rPr>
              <a:t>tzn. w ciągu trzech lat od wejścia ustawy w życie. Przyrządy, o których mowa podlegają prawnej kontroli metrologicznej w rozumieniu przepisów ustawy z dnia 11 maja 2001 r. – Prawo o miarach. </a:t>
            </a:r>
            <a:r>
              <a:rPr lang="pl-PL" sz="2000" b="1" i="1" kern="0" dirty="0">
                <a:solidFill>
                  <a:srgbClr val="A43757"/>
                </a:solidFill>
                <a:latin typeface="Arial"/>
              </a:rPr>
              <a:t>Oznacza to, że będą one spełniały kryteria określone w akcie wykonawczym wydawanym na podstawie przepisu ww. ustawy. </a:t>
            </a:r>
          </a:p>
        </p:txBody>
      </p:sp>
      <p:sp>
        <p:nvSpPr>
          <p:cNvPr id="6" name="Symbol zastępczy tekstu 1">
            <a:extLst>
              <a:ext uri="{FF2B5EF4-FFF2-40B4-BE49-F238E27FC236}">
                <a16:creationId xmlns="" xmlns:a16="http://schemas.microsoft.com/office/drawing/2014/main" id="{986C2973-259C-4362-A797-7A3611A37BCB}"/>
              </a:ext>
            </a:extLst>
          </p:cNvPr>
          <p:cNvSpPr txBox="1"/>
          <p:nvPr/>
        </p:nvSpPr>
        <p:spPr>
          <a:xfrm>
            <a:off x="1854202" y="771525"/>
            <a:ext cx="8826502" cy="677863"/>
          </a:xfrm>
          <a:prstGeom prst="rect">
            <a:avLst/>
          </a:prstGeom>
          <a:noFill/>
          <a:ln cap="flat">
            <a:noFill/>
          </a:ln>
        </p:spPr>
        <p:txBody>
          <a:bodyPr vert="horz" wrap="square" lIns="91440" tIns="45720" rIns="91440" bIns="45720" anchor="ctr" anchorCtr="0" compatLnSpc="1">
            <a:noAutofit/>
          </a:bodyPr>
          <a:lstStyle/>
          <a:p>
            <a:pPr fontAlgn="auto" hangingPunct="1">
              <a:lnSpc>
                <a:spcPct val="90000"/>
              </a:lnSpc>
              <a:spcBef>
                <a:spcPts val="1000"/>
              </a:spcBef>
              <a:spcAft>
                <a:spcPts val="0"/>
              </a:spcAft>
              <a:defRPr sz="1800" b="0" i="0" u="none" strike="noStrike" kern="0" cap="none" spc="0" baseline="0">
                <a:solidFill>
                  <a:srgbClr val="000000"/>
                </a:solidFill>
                <a:uFillTx/>
              </a:defRPr>
            </a:pPr>
            <a:r>
              <a:rPr lang="pl-PL" sz="2400" kern="0" dirty="0">
                <a:solidFill>
                  <a:srgbClr val="6D6E71"/>
                </a:solidFill>
                <a:latin typeface="Arial"/>
              </a:rPr>
              <a:t>KOMUNIKAT WÓD POLSKICH Z 7 KWIETNIA 2018 R.</a:t>
            </a:r>
            <a:br>
              <a:rPr lang="pl-PL" sz="2400" kern="0" dirty="0">
                <a:solidFill>
                  <a:srgbClr val="6D6E71"/>
                </a:solidFill>
                <a:latin typeface="Arial"/>
              </a:rPr>
            </a:br>
            <a:r>
              <a:rPr lang="pl-PL" sz="2400" b="1" kern="0" dirty="0">
                <a:solidFill>
                  <a:srgbClr val="6D6E71"/>
                </a:solidFill>
                <a:latin typeface="Arial"/>
              </a:rPr>
              <a:t>W SPRAWIE URZĄDZEŃ POMIAROWYCH </a:t>
            </a:r>
          </a:p>
        </p:txBody>
      </p:sp>
      <p:pic>
        <p:nvPicPr>
          <p:cNvPr id="7" name="Obraz 6">
            <a:extLst>
              <a:ext uri="{FF2B5EF4-FFF2-40B4-BE49-F238E27FC236}">
                <a16:creationId xmlns="" xmlns:a16="http://schemas.microsoft.com/office/drawing/2014/main" id="{E8AA9E6D-ABF0-46C0-B6A4-599980C690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094" y="2169221"/>
            <a:ext cx="3499104" cy="2624328"/>
          </a:xfrm>
          <a:prstGeom prst="rect">
            <a:avLst/>
          </a:prstGeom>
        </p:spPr>
      </p:pic>
    </p:spTree>
    <p:extLst>
      <p:ext uri="{BB962C8B-B14F-4D97-AF65-F5344CB8AC3E}">
        <p14:creationId xmlns:p14="http://schemas.microsoft.com/office/powerpoint/2010/main" val="3631364045"/>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7">
            <a:extLst>
              <a:ext uri="{FF2B5EF4-FFF2-40B4-BE49-F238E27FC236}">
                <a16:creationId xmlns:a16="http://schemas.microsoft.com/office/drawing/2014/main" xmlns="" id="{0734E22D-6ABD-444C-9548-ADC788374AA3}"/>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r="38640"/>
          <a:stretch/>
        </p:blipFill>
        <p:spPr>
          <a:xfrm>
            <a:off x="-3573690" y="-232394"/>
            <a:ext cx="7405462" cy="7090394"/>
          </a:xfrm>
          <a:prstGeom prst="rect">
            <a:avLst/>
          </a:prstGeom>
          <a:noFill/>
          <a:ln cap="flat">
            <a:noFill/>
          </a:ln>
        </p:spPr>
      </p:pic>
      <p:sp>
        <p:nvSpPr>
          <p:cNvPr id="8" name="Prostokąt 7">
            <a:extLst>
              <a:ext uri="{FF2B5EF4-FFF2-40B4-BE49-F238E27FC236}">
                <a16:creationId xmlns:a16="http://schemas.microsoft.com/office/drawing/2014/main" xmlns="" id="{78DE321F-A0AE-4B24-9282-38BE6282F311}"/>
              </a:ext>
            </a:extLst>
          </p:cNvPr>
          <p:cNvSpPr/>
          <p:nvPr/>
        </p:nvSpPr>
        <p:spPr>
          <a:xfrm>
            <a:off x="4599078" y="291677"/>
            <a:ext cx="7389722" cy="493132"/>
          </a:xfrm>
          <a:prstGeom prst="rect">
            <a:avLst/>
          </a:prstGeom>
          <a:solidFill>
            <a:sysClr val="window" lastClr="FFFFFF"/>
          </a:solidFill>
          <a:ln w="12700" cap="flat" cmpd="sng" algn="ctr">
            <a:solidFill>
              <a:srgbClr val="A43757"/>
            </a:solidFill>
            <a:prstDash val="solid"/>
            <a:miter lim="800000"/>
          </a:ln>
          <a:effectLst/>
        </p:spPr>
        <p:txBody>
          <a:bodyPr lIns="288000" rIns="72000" rtlCol="0" anchor="ctr"/>
          <a:lstStyle/>
          <a:p>
            <a:pPr eaLnBrk="1" fontAlgn="auto" hangingPunct="1">
              <a:lnSpc>
                <a:spcPct val="110000"/>
              </a:lnSpc>
              <a:spcBef>
                <a:spcPts val="0"/>
              </a:spcBef>
              <a:spcAft>
                <a:spcPts val="0"/>
              </a:spcAft>
              <a:defRPr/>
            </a:pPr>
            <a:r>
              <a:rPr lang="pl-PL" b="1" kern="0" dirty="0">
                <a:solidFill>
                  <a:srgbClr val="6D6E71"/>
                </a:solidFill>
                <a:latin typeface="Arial"/>
              </a:rPr>
              <a:t>W zakresie prawa procesowego </a:t>
            </a:r>
          </a:p>
        </p:txBody>
      </p:sp>
      <p:sp>
        <p:nvSpPr>
          <p:cNvPr id="9" name="Prostokąt 8">
            <a:extLst>
              <a:ext uri="{FF2B5EF4-FFF2-40B4-BE49-F238E27FC236}">
                <a16:creationId xmlns:a16="http://schemas.microsoft.com/office/drawing/2014/main" xmlns="" id="{3F172337-BDB0-46BD-A22F-412F60405E56}"/>
              </a:ext>
            </a:extLst>
          </p:cNvPr>
          <p:cNvSpPr/>
          <p:nvPr/>
        </p:nvSpPr>
        <p:spPr>
          <a:xfrm>
            <a:off x="4094251" y="291677"/>
            <a:ext cx="504826" cy="493132"/>
          </a:xfrm>
          <a:prstGeom prst="rect">
            <a:avLst/>
          </a:prstGeom>
          <a:solidFill>
            <a:srgbClr val="A43757"/>
          </a:solidFill>
          <a:ln w="12700" cap="flat" cmpd="sng" algn="ctr">
            <a:solidFill>
              <a:srgbClr val="A43757"/>
            </a:solidFill>
            <a:prstDash val="solid"/>
            <a:miter lim="800000"/>
          </a:ln>
          <a:effectLst/>
        </p:spPr>
        <p:txBody>
          <a:bodyPr lIns="72000" rIns="72000" rtlCol="0" anchor="ctr"/>
          <a:lstStyle/>
          <a:p>
            <a:pPr algn="ctr" eaLnBrk="1" fontAlgn="auto" hangingPunct="1">
              <a:lnSpc>
                <a:spcPct val="110000"/>
              </a:lnSpc>
              <a:spcBef>
                <a:spcPts val="0"/>
              </a:spcBef>
              <a:spcAft>
                <a:spcPts val="0"/>
              </a:spcAft>
              <a:defRPr/>
            </a:pPr>
            <a:endParaRPr lang="pl-PL" sz="1600" b="1" kern="0" dirty="0">
              <a:solidFill>
                <a:prstClr val="white"/>
              </a:solidFill>
              <a:latin typeface="Arial"/>
            </a:endParaRPr>
          </a:p>
        </p:txBody>
      </p:sp>
      <p:pic>
        <p:nvPicPr>
          <p:cNvPr id="10" name="Obraz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6226" y="345786"/>
            <a:ext cx="404683" cy="404683"/>
          </a:xfrm>
          <a:prstGeom prst="rect">
            <a:avLst/>
          </a:prstGeom>
        </p:spPr>
      </p:pic>
      <p:sp>
        <p:nvSpPr>
          <p:cNvPr id="11" name="Prostokąt 10">
            <a:extLst>
              <a:ext uri="{FF2B5EF4-FFF2-40B4-BE49-F238E27FC236}">
                <a16:creationId xmlns:a16="http://schemas.microsoft.com/office/drawing/2014/main" xmlns="" id="{78DE321F-A0AE-4B24-9282-38BE6282F311}"/>
              </a:ext>
            </a:extLst>
          </p:cNvPr>
          <p:cNvSpPr/>
          <p:nvPr/>
        </p:nvSpPr>
        <p:spPr>
          <a:xfrm>
            <a:off x="4094251" y="986997"/>
            <a:ext cx="7894548" cy="3817233"/>
          </a:xfrm>
          <a:prstGeom prst="rect">
            <a:avLst/>
          </a:prstGeom>
          <a:solidFill>
            <a:sysClr val="window" lastClr="FFFFFF"/>
          </a:solidFill>
          <a:ln w="12700" cap="flat" cmpd="sng" algn="ctr">
            <a:solidFill>
              <a:srgbClr val="A43757"/>
            </a:solidFill>
            <a:prstDash val="solid"/>
            <a:miter lim="800000"/>
          </a:ln>
          <a:effectLst/>
        </p:spPr>
        <p:txBody>
          <a:bodyPr lIns="288000" rIns="72000" rtlCol="0" anchor="ctr"/>
          <a:lstStyle/>
          <a:p>
            <a:pPr marL="342900" indent="-342900" eaLnBrk="1" fontAlgn="auto" hangingPunct="1">
              <a:lnSpc>
                <a:spcPct val="110000"/>
              </a:lnSpc>
              <a:spcBef>
                <a:spcPts val="0"/>
              </a:spcBef>
              <a:spcAft>
                <a:spcPts val="0"/>
              </a:spcAft>
              <a:buFont typeface="+mj-lt"/>
              <a:buAutoNum type="arabicPeriod"/>
              <a:defRPr/>
            </a:pPr>
            <a:r>
              <a:rPr lang="pl-PL" b="1" kern="0" dirty="0">
                <a:solidFill>
                  <a:srgbClr val="6D6E71"/>
                </a:solidFill>
                <a:latin typeface="Arial"/>
              </a:rPr>
              <a:t>naruszenie art. 10 § 1 kpa w zw. z art. 61 § 4 kpa, a także art. 79a § 1 kpa oraz 81 kpa, </a:t>
            </a:r>
            <a:r>
              <a:rPr lang="pl-PL" kern="0" dirty="0">
                <a:solidFill>
                  <a:srgbClr val="6D6E71"/>
                </a:solidFill>
                <a:latin typeface="Arial"/>
              </a:rPr>
              <a:t>a tym samym </a:t>
            </a:r>
            <a:r>
              <a:rPr lang="pl-PL" b="1" kern="0" dirty="0">
                <a:solidFill>
                  <a:srgbClr val="A43757"/>
                </a:solidFill>
                <a:latin typeface="Arial"/>
              </a:rPr>
              <a:t>naruszenie zasady czynnego udziału strony w postępowaniu poprzez:</a:t>
            </a:r>
          </a:p>
          <a:p>
            <a:pPr eaLnBrk="1" fontAlgn="auto" hangingPunct="1">
              <a:lnSpc>
                <a:spcPct val="110000"/>
              </a:lnSpc>
              <a:spcBef>
                <a:spcPts val="0"/>
              </a:spcBef>
              <a:spcAft>
                <a:spcPts val="0"/>
              </a:spcAft>
              <a:defRPr/>
            </a:pPr>
            <a:endParaRPr lang="pl-PL" b="1" kern="0" dirty="0">
              <a:solidFill>
                <a:srgbClr val="6D6E71"/>
              </a:solidFill>
              <a:latin typeface="Arial"/>
            </a:endParaRPr>
          </a:p>
          <a:p>
            <a:pPr marL="342900" indent="-342900" eaLnBrk="1" fontAlgn="auto" hangingPunct="1">
              <a:lnSpc>
                <a:spcPct val="110000"/>
              </a:lnSpc>
              <a:spcBef>
                <a:spcPts val="0"/>
              </a:spcBef>
              <a:spcAft>
                <a:spcPts val="0"/>
              </a:spcAft>
              <a:buFont typeface="+mj-lt"/>
              <a:buAutoNum type="alphaLcParenR"/>
              <a:defRPr/>
            </a:pPr>
            <a:r>
              <a:rPr lang="pl-PL" kern="0" dirty="0">
                <a:solidFill>
                  <a:srgbClr val="6D6E71"/>
                </a:solidFill>
                <a:latin typeface="Arial"/>
              </a:rPr>
              <a:t>uchylenie się od obowiązku zawiadomienia [***] o wszczęciu postępowania (…),</a:t>
            </a:r>
          </a:p>
          <a:p>
            <a:pPr marL="342900" indent="-342900" eaLnBrk="1" fontAlgn="auto" hangingPunct="1">
              <a:lnSpc>
                <a:spcPct val="110000"/>
              </a:lnSpc>
              <a:spcBef>
                <a:spcPts val="0"/>
              </a:spcBef>
              <a:spcAft>
                <a:spcPts val="0"/>
              </a:spcAft>
              <a:buFont typeface="+mj-lt"/>
              <a:buAutoNum type="alphaLcParenR"/>
              <a:defRPr/>
            </a:pPr>
            <a:r>
              <a:rPr lang="pl-PL" kern="0" dirty="0">
                <a:solidFill>
                  <a:srgbClr val="6D6E71"/>
                </a:solidFill>
                <a:latin typeface="Arial"/>
              </a:rPr>
              <a:t>odstąpienie od zawiadomienia strony przed ostatecznym wydaniem decyzji o terminie i miejscu zapoznania się z materiałem dowodowym w sprawie, a także</a:t>
            </a:r>
          </a:p>
          <a:p>
            <a:pPr marL="342900" indent="-342900" eaLnBrk="1" fontAlgn="auto" hangingPunct="1">
              <a:lnSpc>
                <a:spcPct val="110000"/>
              </a:lnSpc>
              <a:spcBef>
                <a:spcPts val="0"/>
              </a:spcBef>
              <a:spcAft>
                <a:spcPts val="0"/>
              </a:spcAft>
              <a:buFont typeface="+mj-lt"/>
              <a:buAutoNum type="alphaLcParenR"/>
              <a:defRPr/>
            </a:pPr>
            <a:r>
              <a:rPr lang="pl-PL" kern="0" dirty="0">
                <a:solidFill>
                  <a:srgbClr val="6D6E71"/>
                </a:solidFill>
                <a:latin typeface="Arial"/>
              </a:rPr>
              <a:t>uchybienie obowiązkowi wskazania przesłanek zależnych od przedsiębiorstwa wod-kan, które nie zostały spełnione lub wykazane, </a:t>
            </a:r>
          </a:p>
          <a:p>
            <a:pPr eaLnBrk="1" fontAlgn="auto" hangingPunct="1">
              <a:lnSpc>
                <a:spcPct val="110000"/>
              </a:lnSpc>
              <a:spcBef>
                <a:spcPts val="0"/>
              </a:spcBef>
              <a:spcAft>
                <a:spcPts val="0"/>
              </a:spcAft>
              <a:defRPr/>
            </a:pPr>
            <a:endParaRPr lang="pl-PL" b="1" kern="0" dirty="0">
              <a:solidFill>
                <a:srgbClr val="6D6E71"/>
              </a:solidFill>
              <a:latin typeface="Arial"/>
            </a:endParaRPr>
          </a:p>
        </p:txBody>
      </p:sp>
      <p:sp>
        <p:nvSpPr>
          <p:cNvPr id="12" name="Prostokąt 11">
            <a:extLst>
              <a:ext uri="{FF2B5EF4-FFF2-40B4-BE49-F238E27FC236}">
                <a16:creationId xmlns:a16="http://schemas.microsoft.com/office/drawing/2014/main" xmlns="" id="{78DE321F-A0AE-4B24-9282-38BE6282F311}"/>
              </a:ext>
            </a:extLst>
          </p:cNvPr>
          <p:cNvSpPr/>
          <p:nvPr/>
        </p:nvSpPr>
        <p:spPr>
          <a:xfrm>
            <a:off x="4094251" y="4978402"/>
            <a:ext cx="7894548" cy="1553028"/>
          </a:xfrm>
          <a:prstGeom prst="rect">
            <a:avLst/>
          </a:prstGeom>
          <a:solidFill>
            <a:sysClr val="window" lastClr="FFFFFF"/>
          </a:solidFill>
          <a:ln w="12700" cap="flat" cmpd="sng" algn="ctr">
            <a:solidFill>
              <a:srgbClr val="A43757"/>
            </a:solidFill>
            <a:prstDash val="solid"/>
            <a:miter lim="800000"/>
          </a:ln>
          <a:effectLst/>
        </p:spPr>
        <p:txBody>
          <a:bodyPr lIns="288000" rIns="72000" rtlCol="0" anchor="ctr"/>
          <a:lstStyle/>
          <a:p>
            <a:pPr marL="342900" indent="-342900" eaLnBrk="1" fontAlgn="auto" hangingPunct="1">
              <a:lnSpc>
                <a:spcPct val="110000"/>
              </a:lnSpc>
              <a:spcBef>
                <a:spcPts val="0"/>
              </a:spcBef>
              <a:spcAft>
                <a:spcPts val="0"/>
              </a:spcAft>
              <a:buFont typeface="+mj-lt"/>
              <a:buAutoNum type="arabicPeriod" startAt="2"/>
              <a:defRPr/>
            </a:pPr>
            <a:r>
              <a:rPr lang="pl-PL" b="1" kern="0" dirty="0">
                <a:solidFill>
                  <a:srgbClr val="6D6E71"/>
                </a:solidFill>
                <a:latin typeface="Arial"/>
              </a:rPr>
              <a:t>naruszenie art. 7 KPA w zw. z 77 § 1 KPA</a:t>
            </a:r>
            <a:r>
              <a:rPr lang="pl-PL" kern="0" dirty="0">
                <a:solidFill>
                  <a:srgbClr val="6D6E71"/>
                </a:solidFill>
                <a:latin typeface="Arial"/>
              </a:rPr>
              <a:t> polegające na </a:t>
            </a:r>
            <a:r>
              <a:rPr lang="pl-PL" b="1" kern="0" dirty="0">
                <a:solidFill>
                  <a:srgbClr val="A43757"/>
                </a:solidFill>
                <a:latin typeface="Arial"/>
              </a:rPr>
              <a:t>zaniechaniu podjęcia czynności niezbędnych do dokładnego wyjaśnienia stanu faktycznego </a:t>
            </a:r>
            <a:r>
              <a:rPr lang="pl-PL" kern="0" dirty="0">
                <a:solidFill>
                  <a:srgbClr val="6D6E71"/>
                </a:solidFill>
                <a:latin typeface="Arial"/>
              </a:rPr>
              <a:t>sprawy i zebrania całości materiału dowodowego, w tym (…) </a:t>
            </a:r>
          </a:p>
        </p:txBody>
      </p:sp>
    </p:spTree>
    <p:extLst>
      <p:ext uri="{BB962C8B-B14F-4D97-AF65-F5344CB8AC3E}">
        <p14:creationId xmlns:p14="http://schemas.microsoft.com/office/powerpoint/2010/main" val="231977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71857C6B-114A-40DE-B5A3-524E68270C3E}"/>
              </a:ext>
            </a:extLst>
          </p:cNvPr>
          <p:cNvSpPr txBox="1"/>
          <p:nvPr/>
        </p:nvSpPr>
        <p:spPr>
          <a:xfrm>
            <a:off x="1854202" y="771525"/>
            <a:ext cx="8826502" cy="677863"/>
          </a:xfrm>
          <a:prstGeom prst="rect">
            <a:avLst/>
          </a:prstGeom>
          <a:noFill/>
          <a:ln cap="flat">
            <a:noFill/>
          </a:ln>
        </p:spPr>
        <p:txBody>
          <a:bodyPr vert="horz" wrap="square" lIns="91440" tIns="45720" rIns="91440" bIns="45720" anchor="ctr" anchorCtr="0" compatLnSpc="1">
            <a:noAutofit/>
          </a:bodyPr>
          <a:lstStyle/>
          <a:p>
            <a:pPr fontAlgn="auto" hangingPunct="1">
              <a:lnSpc>
                <a:spcPct val="90000"/>
              </a:lnSpc>
              <a:spcBef>
                <a:spcPts val="1000"/>
              </a:spcBef>
              <a:spcAft>
                <a:spcPts val="0"/>
              </a:spcAft>
              <a:defRPr sz="1800" b="0" i="0" u="none" strike="noStrike" kern="0" cap="none" spc="0" baseline="0">
                <a:solidFill>
                  <a:srgbClr val="000000"/>
                </a:solidFill>
                <a:uFillTx/>
              </a:defRPr>
            </a:pPr>
            <a:r>
              <a:rPr lang="pl-PL" sz="2500" dirty="0">
                <a:solidFill>
                  <a:srgbClr val="6D6E71"/>
                </a:solidFill>
                <a:latin typeface="Arial" pitchFamily="34"/>
                <a:cs typeface="Arial" pitchFamily="34"/>
              </a:rPr>
              <a:t>POMIARY </a:t>
            </a:r>
            <a:r>
              <a:rPr lang="pl-PL" sz="2500" kern="0" dirty="0">
                <a:solidFill>
                  <a:srgbClr val="6D6E71"/>
                </a:solidFill>
                <a:latin typeface="Arial" pitchFamily="34"/>
                <a:cs typeface="Arial" pitchFamily="34"/>
              </a:rPr>
              <a:t>POBORÓW I ZRZUTÓW</a:t>
            </a:r>
            <a:r>
              <a:rPr lang="pl-PL" sz="2400" b="1" kern="0" dirty="0">
                <a:solidFill>
                  <a:srgbClr val="6D6E71"/>
                </a:solidFill>
                <a:latin typeface="Arial" pitchFamily="34"/>
                <a:cs typeface="Arial" pitchFamily="34"/>
              </a:rPr>
              <a:t/>
            </a:r>
            <a:br>
              <a:rPr lang="pl-PL" sz="2400" b="1" kern="0" dirty="0">
                <a:solidFill>
                  <a:srgbClr val="6D6E71"/>
                </a:solidFill>
                <a:latin typeface="Arial" pitchFamily="34"/>
                <a:cs typeface="Arial" pitchFamily="34"/>
              </a:rPr>
            </a:br>
            <a:r>
              <a:rPr lang="pl-PL" sz="2400" b="1" kern="0" dirty="0">
                <a:solidFill>
                  <a:srgbClr val="6D6E71"/>
                </a:solidFill>
                <a:latin typeface="Arial" pitchFamily="34"/>
                <a:cs typeface="Arial" pitchFamily="34"/>
              </a:rPr>
              <a:t>(PRZEPIS OBOWIĄZUJĄCY OD 1 STYCZNIA 2018 R.)</a:t>
            </a:r>
            <a:endParaRPr lang="pl-PL" sz="2500" b="1" dirty="0">
              <a:solidFill>
                <a:srgbClr val="6D6E71"/>
              </a:solidFill>
              <a:latin typeface="Arial" pitchFamily="34"/>
              <a:cs typeface="Arial" pitchFamily="34"/>
            </a:endParaRPr>
          </a:p>
        </p:txBody>
      </p:sp>
      <p:sp>
        <p:nvSpPr>
          <p:cNvPr id="6" name="Prostokąt 8">
            <a:extLst>
              <a:ext uri="{FF2B5EF4-FFF2-40B4-BE49-F238E27FC236}">
                <a16:creationId xmlns="" xmlns:a16="http://schemas.microsoft.com/office/drawing/2014/main" id="{F13DD897-7108-43DC-BBCA-FBCA53703B6F}"/>
              </a:ext>
            </a:extLst>
          </p:cNvPr>
          <p:cNvSpPr/>
          <p:nvPr/>
        </p:nvSpPr>
        <p:spPr>
          <a:xfrm>
            <a:off x="9782629" y="2528127"/>
            <a:ext cx="2409376" cy="1989845"/>
          </a:xfrm>
          <a:prstGeom prst="rect">
            <a:avLst/>
          </a:prstGeom>
          <a:solidFill>
            <a:srgbClr val="A43757"/>
          </a:solidFill>
          <a:ln cap="flat">
            <a:noFill/>
            <a:prstDash val="solid"/>
          </a:ln>
        </p:spPr>
        <p:txBody>
          <a:bodyPr vert="horz" wrap="square" lIns="0" tIns="45720" rIns="647998" bIns="45720" anchor="ctr" anchorCtr="0" compatLnSpc="1">
            <a:noAutofit/>
          </a:bodyPr>
          <a:lstStyle/>
          <a:p>
            <a:pPr lvl="1" fontAlgn="auto" hangingPunct="1">
              <a:spcBef>
                <a:spcPts val="0"/>
              </a:spcBef>
              <a:spcAft>
                <a:spcPts val="0"/>
              </a:spcAft>
              <a:defRPr sz="1800" b="0" i="0" u="none" strike="noStrike" kern="0" cap="none" spc="0" baseline="0">
                <a:solidFill>
                  <a:srgbClr val="000000"/>
                </a:solidFill>
                <a:uFillTx/>
              </a:defRPr>
            </a:pPr>
            <a:endParaRPr lang="pl-PL" sz="16600" b="1" dirty="0">
              <a:solidFill>
                <a:srgbClr val="FFFFFF"/>
              </a:solidFill>
              <a:latin typeface="Calibri"/>
            </a:endParaRPr>
          </a:p>
        </p:txBody>
      </p:sp>
      <p:sp>
        <p:nvSpPr>
          <p:cNvPr id="7" name="Prostokąt 9">
            <a:extLst>
              <a:ext uri="{FF2B5EF4-FFF2-40B4-BE49-F238E27FC236}">
                <a16:creationId xmlns="" xmlns:a16="http://schemas.microsoft.com/office/drawing/2014/main" id="{71947826-A5DE-494B-B883-50968AC1DA2F}"/>
              </a:ext>
            </a:extLst>
          </p:cNvPr>
          <p:cNvSpPr/>
          <p:nvPr/>
        </p:nvSpPr>
        <p:spPr>
          <a:xfrm>
            <a:off x="-414342" y="2528128"/>
            <a:ext cx="10095371" cy="1989845"/>
          </a:xfrm>
          <a:prstGeom prst="rect">
            <a:avLst/>
          </a:prstGeom>
          <a:solidFill>
            <a:srgbClr val="FFFFFF"/>
          </a:solidFill>
          <a:ln w="12701" cap="flat">
            <a:solidFill>
              <a:srgbClr val="A43757"/>
            </a:solidFill>
            <a:prstDash val="solid"/>
            <a:miter/>
          </a:ln>
        </p:spPr>
        <p:txBody>
          <a:bodyPr vert="horz" wrap="square" lIns="539998" tIns="45720" rIns="432000" bIns="45720" anchor="ctr" anchorCtr="1" compatLnSpc="1">
            <a:noAutofit/>
          </a:bodyPr>
          <a:lstStyle/>
          <a:p>
            <a:pPr lvl="2" algn="just">
              <a:defRPr sz="1800" b="0" i="0" u="none" strike="noStrike" kern="0" cap="none" spc="0" baseline="0">
                <a:solidFill>
                  <a:srgbClr val="000000"/>
                </a:solidFill>
                <a:uFillTx/>
              </a:defRPr>
            </a:pPr>
            <a:r>
              <a:rPr lang="pl-PL" b="1" kern="0" dirty="0">
                <a:solidFill>
                  <a:srgbClr val="6D6E71"/>
                </a:solidFill>
                <a:latin typeface="Arial" panose="020B0604020202020204" pitchFamily="34" charset="0"/>
                <a:cs typeface="Arial" panose="020B0604020202020204" pitchFamily="34" charset="0"/>
              </a:rPr>
              <a:t>Art. 303 ust. 3 nPW</a:t>
            </a:r>
          </a:p>
          <a:p>
            <a:pPr lvl="2" algn="just">
              <a:defRPr sz="1800" b="0" i="0" u="none" strike="noStrike" kern="0" cap="none" spc="0" baseline="0">
                <a:solidFill>
                  <a:srgbClr val="000000"/>
                </a:solidFill>
                <a:uFillTx/>
              </a:defRPr>
            </a:pPr>
            <a:r>
              <a:rPr lang="pl-PL" kern="0" dirty="0">
                <a:solidFill>
                  <a:srgbClr val="6D6E71"/>
                </a:solidFill>
                <a:latin typeface="Arial" panose="020B0604020202020204" pitchFamily="34" charset="0"/>
                <a:cs typeface="Arial" panose="020B0604020202020204" pitchFamily="34" charset="0"/>
              </a:rPr>
              <a:t>3. Do ustalenia ilości pobranych wód powierzchniowych lub wód podziemnych oraz ilości lub temperatury wprowadzanych ścieków </a:t>
            </a:r>
            <a:r>
              <a:rPr lang="pl-PL" b="1" kern="0" dirty="0">
                <a:solidFill>
                  <a:srgbClr val="A43757"/>
                </a:solidFill>
                <a:latin typeface="Arial" panose="020B0604020202020204" pitchFamily="34" charset="0"/>
                <a:cs typeface="Arial" panose="020B0604020202020204" pitchFamily="34" charset="0"/>
              </a:rPr>
              <a:t>używa się przyrządów pomiarowych podlegających prawnej kontroli metrologicznej w rozumieniu przepisów ustawy z dnia 11 maja 2001 r. - Prawo o miarach.</a:t>
            </a:r>
            <a:endParaRPr lang="pl-PL" sz="2000" b="1" i="1" dirty="0">
              <a:solidFill>
                <a:srgbClr val="A43757"/>
              </a:solidFill>
              <a:latin typeface="Arial" panose="020B0604020202020204" pitchFamily="34" charset="0"/>
              <a:cs typeface="Arial" panose="020B0604020202020204" pitchFamily="34" charset="0"/>
            </a:endParaRPr>
          </a:p>
        </p:txBody>
      </p:sp>
      <p:pic>
        <p:nvPicPr>
          <p:cNvPr id="9" name="Obraz 8">
            <a:extLst>
              <a:ext uri="{FF2B5EF4-FFF2-40B4-BE49-F238E27FC236}">
                <a16:creationId xmlns="" xmlns:a16="http://schemas.microsoft.com/office/drawing/2014/main" id="{0C30BCD7-D550-4C10-BB42-EA06EA26F5F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190029" y="2725761"/>
            <a:ext cx="1594576" cy="1594576"/>
          </a:xfrm>
          <a:prstGeom prst="rect">
            <a:avLst/>
          </a:prstGeom>
        </p:spPr>
      </p:pic>
    </p:spTree>
    <p:extLst>
      <p:ext uri="{BB962C8B-B14F-4D97-AF65-F5344CB8AC3E}">
        <p14:creationId xmlns:p14="http://schemas.microsoft.com/office/powerpoint/2010/main" val="913238319"/>
      </p:ext>
    </p:extLst>
  </p:cSld>
  <p:clrMapOvr>
    <a:masterClrMapping/>
  </p:clrMapOvr>
  <p:transition spd="slow">
    <p:push dir="u"/>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3">
            <a:extLst>
              <a:ext uri="{FF2B5EF4-FFF2-40B4-BE49-F238E27FC236}">
                <a16:creationId xmlns="" xmlns:a16="http://schemas.microsoft.com/office/drawing/2014/main" id="{A6354491-31B0-43FB-8259-DDE15F478206}"/>
              </a:ext>
            </a:extLst>
          </p:cNvPr>
          <p:cNvSpPr txBox="1"/>
          <p:nvPr/>
        </p:nvSpPr>
        <p:spPr>
          <a:xfrm>
            <a:off x="9864437" y="-734482"/>
            <a:ext cx="1251530" cy="6247866"/>
          </a:xfrm>
          <a:prstGeom prst="rect">
            <a:avLst/>
          </a:prstGeom>
          <a:noFill/>
          <a:ln cap="flat">
            <a:noFill/>
          </a:ln>
        </p:spPr>
        <p:txBody>
          <a:bodyPr vert="horz" wrap="square" lIns="91440" tIns="45720" rIns="91440" bIns="45720" anchor="t" anchorCtr="0" compatLnSpc="1">
            <a:spAutoFit/>
          </a:bodyPr>
          <a:lstStyle/>
          <a:p>
            <a:pPr fontAlgn="auto" hangingPunct="1">
              <a:spcBef>
                <a:spcPts val="0"/>
              </a:spcBef>
              <a:spcAft>
                <a:spcPts val="0"/>
              </a:spcAft>
              <a:defRPr sz="1800" b="0" i="0" u="none" strike="noStrike" kern="0" cap="none" spc="0" baseline="0">
                <a:solidFill>
                  <a:srgbClr val="000000"/>
                </a:solidFill>
                <a:uFillTx/>
              </a:defRPr>
            </a:pPr>
            <a:r>
              <a:rPr lang="pl-PL" sz="40000" kern="0" dirty="0">
                <a:solidFill>
                  <a:srgbClr val="A43757"/>
                </a:solidFill>
                <a:latin typeface="Arial"/>
              </a:rPr>
              <a:t>„</a:t>
            </a:r>
          </a:p>
        </p:txBody>
      </p:sp>
      <p:sp>
        <p:nvSpPr>
          <p:cNvPr id="3" name="Prostokąt 12">
            <a:extLst>
              <a:ext uri="{FF2B5EF4-FFF2-40B4-BE49-F238E27FC236}">
                <a16:creationId xmlns="" xmlns:a16="http://schemas.microsoft.com/office/drawing/2014/main" id="{CADF51CA-C817-4F45-9C4F-DA32C6F4842E}"/>
              </a:ext>
            </a:extLst>
          </p:cNvPr>
          <p:cNvSpPr/>
          <p:nvPr/>
        </p:nvSpPr>
        <p:spPr>
          <a:xfrm>
            <a:off x="4025902" y="5513383"/>
            <a:ext cx="8229599" cy="887417"/>
          </a:xfrm>
          <a:prstGeom prst="rect">
            <a:avLst/>
          </a:prstGeom>
          <a:solidFill>
            <a:srgbClr val="A43757"/>
          </a:solidFill>
          <a:ln cap="flat">
            <a:noFill/>
            <a:prstDash val="solid"/>
          </a:ln>
        </p:spPr>
        <p:txBody>
          <a:bodyPr vert="horz" wrap="square" lIns="395999" tIns="45720" rIns="91440" bIns="45720" anchor="ctr" anchorCtr="0" compatLnSpc="1">
            <a:noAutofit/>
          </a:bodyPr>
          <a:lstStyle/>
          <a:p>
            <a:pPr fontAlgn="auto" hangingPunct="1">
              <a:spcBef>
                <a:spcPts val="0"/>
              </a:spcBef>
              <a:spcAft>
                <a:spcPts val="0"/>
              </a:spcAft>
              <a:defRPr sz="1800" b="0" i="0" u="none" strike="noStrike" kern="0" cap="none" spc="0" baseline="0">
                <a:solidFill>
                  <a:srgbClr val="000000"/>
                </a:solidFill>
                <a:uFillTx/>
              </a:defRPr>
            </a:pPr>
            <a:r>
              <a:rPr lang="pl-PL" b="1" kern="0" dirty="0">
                <a:solidFill>
                  <a:srgbClr val="FFFFFF"/>
                </a:solidFill>
                <a:latin typeface="Arial"/>
              </a:rPr>
              <a:t>http://www.kzgw.gov.pl/index.php/pl/aktualnosci/479-oswiadczenie-w-sprawie-reportazu-telewizji-tvn24-superwizjer-wyemitowanego-7-kwietnia-2018r</a:t>
            </a:r>
          </a:p>
        </p:txBody>
      </p:sp>
      <p:sp>
        <p:nvSpPr>
          <p:cNvPr id="5" name="Objaśnienie prostokątne 2">
            <a:extLst>
              <a:ext uri="{FF2B5EF4-FFF2-40B4-BE49-F238E27FC236}">
                <a16:creationId xmlns="" xmlns:a16="http://schemas.microsoft.com/office/drawing/2014/main" id="{316B3EBA-11D3-4399-9F86-A4AF1C175A88}"/>
              </a:ext>
            </a:extLst>
          </p:cNvPr>
          <p:cNvSpPr/>
          <p:nvPr/>
        </p:nvSpPr>
        <p:spPr>
          <a:xfrm>
            <a:off x="4025902" y="1924049"/>
            <a:ext cx="7686720" cy="3082929"/>
          </a:xfrm>
          <a:custGeom>
            <a:avLst>
              <a:gd name="f0" fmla="val 285"/>
              <a:gd name="f1" fmla="val 15807"/>
            </a:avLst>
            <a:gdLst>
              <a:gd name="f2" fmla="val 10800000"/>
              <a:gd name="f3" fmla="val 5400000"/>
              <a:gd name="f4" fmla="val 180"/>
              <a:gd name="f5" fmla="val w"/>
              <a:gd name="f6" fmla="val h"/>
              <a:gd name="f7" fmla="val 0"/>
              <a:gd name="f8" fmla="val 21600"/>
              <a:gd name="f9" fmla="+- 0 0 1"/>
              <a:gd name="f10" fmla="val 2147483647"/>
              <a:gd name="f11" fmla="val 3590"/>
              <a:gd name="f12" fmla="val 8970"/>
              <a:gd name="f13" fmla="val 12630"/>
              <a:gd name="f14" fmla="val 18010"/>
              <a:gd name="f15" fmla="val -2147483647"/>
              <a:gd name="f16" fmla="+- 0 0 180"/>
              <a:gd name="f17" fmla="*/ f5 1 21600"/>
              <a:gd name="f18" fmla="*/ f6 1 21600"/>
              <a:gd name="f19" fmla="+- f8 0 f7"/>
              <a:gd name="f20" fmla="pin -2147483647 f0 2147483647"/>
              <a:gd name="f21" fmla="pin -2147483647 f1 2147483647"/>
              <a:gd name="f22" fmla="*/ f16 f2 1"/>
              <a:gd name="f23" fmla="val f20"/>
              <a:gd name="f24" fmla="val f21"/>
              <a:gd name="f25" fmla="*/ f19 1 21600"/>
              <a:gd name="f26" fmla="*/ f20 f17 1"/>
              <a:gd name="f27" fmla="*/ f21 f18 1"/>
              <a:gd name="f28" fmla="*/ f22 1 f4"/>
              <a:gd name="f29" fmla="+- f23 0 10800"/>
              <a:gd name="f30" fmla="+- f24 0 10800"/>
              <a:gd name="f31" fmla="+- f24 0 21600"/>
              <a:gd name="f32" fmla="+- f23 0 21600"/>
              <a:gd name="f33" fmla="*/ 0 f25 1"/>
              <a:gd name="f34" fmla="*/ 21600 f25 1"/>
              <a:gd name="f35" fmla="*/ f23 f17 1"/>
              <a:gd name="f36" fmla="*/ f24 f18 1"/>
              <a:gd name="f37" fmla="+- f28 0 f3"/>
              <a:gd name="f38" fmla="abs f29"/>
              <a:gd name="f39" fmla="abs f30"/>
              <a:gd name="f40" fmla="*/ f33 1 f25"/>
              <a:gd name="f41" fmla="*/ f34 1 f25"/>
              <a:gd name="f42" fmla="+- f38 0 f39"/>
              <a:gd name="f43" fmla="+- f39 0 f38"/>
              <a:gd name="f44" fmla="*/ f40 f17 1"/>
              <a:gd name="f45" fmla="*/ f41 f17 1"/>
              <a:gd name="f46" fmla="*/ f41 f18 1"/>
              <a:gd name="f47" fmla="*/ f40 f18 1"/>
              <a:gd name="f48" fmla="?: f30 f9 f42"/>
              <a:gd name="f49" fmla="?: f30 f42 f9"/>
              <a:gd name="f50" fmla="?: f29 f9 f43"/>
              <a:gd name="f51" fmla="?: f29 f43 f9"/>
              <a:gd name="f52" fmla="?: f23 f9 f48"/>
              <a:gd name="f53" fmla="?: f23 f9 f49"/>
              <a:gd name="f54" fmla="?: f31 f50 f9"/>
              <a:gd name="f55" fmla="?: f31 f51 f9"/>
              <a:gd name="f56" fmla="?: f32 f49 f9"/>
              <a:gd name="f57" fmla="?: f32 f48 f9"/>
              <a:gd name="f58" fmla="?: f24 f9 f51"/>
              <a:gd name="f59" fmla="?: f24 f9 f50"/>
              <a:gd name="f60" fmla="?: f52 f23 0"/>
              <a:gd name="f61" fmla="?: f52 f24 6280"/>
              <a:gd name="f62" fmla="?: f53 f23 0"/>
              <a:gd name="f63" fmla="?: f53 f24 15320"/>
              <a:gd name="f64" fmla="?: f54 f23 6280"/>
              <a:gd name="f65" fmla="?: f54 f24 21600"/>
              <a:gd name="f66" fmla="?: f55 f23 15320"/>
              <a:gd name="f67" fmla="?: f55 f24 21600"/>
              <a:gd name="f68" fmla="?: f56 f23 21600"/>
              <a:gd name="f69" fmla="?: f56 f24 15320"/>
              <a:gd name="f70" fmla="?: f57 f23 21600"/>
              <a:gd name="f71" fmla="?: f57 f24 6280"/>
              <a:gd name="f72" fmla="?: f58 f23 15320"/>
              <a:gd name="f73" fmla="?: f58 f24 0"/>
              <a:gd name="f74" fmla="?: f59 f23 6280"/>
              <a:gd name="f75" fmla="?: f59 f24 0"/>
            </a:gdLst>
            <a:ahLst>
              <a:ahXY gdRefX="f0" minX="f15" maxX="f10" gdRefY="f1" minY="f15" maxY="f10">
                <a:pos x="f26" y="f27"/>
              </a:ahXY>
            </a:ahLst>
            <a:cxnLst>
              <a:cxn ang="3cd4">
                <a:pos x="hc" y="t"/>
              </a:cxn>
              <a:cxn ang="0">
                <a:pos x="r" y="vc"/>
              </a:cxn>
              <a:cxn ang="cd4">
                <a:pos x="hc" y="b"/>
              </a:cxn>
              <a:cxn ang="cd2">
                <a:pos x="l" y="vc"/>
              </a:cxn>
              <a:cxn ang="f37">
                <a:pos x="f35" y="f36"/>
              </a:cxn>
            </a:cxnLst>
            <a:rect l="f44" t="f47" r="f45" b="f46"/>
            <a:pathLst>
              <a:path w="21600" h="21600">
                <a:moveTo>
                  <a:pt x="f7" y="f7"/>
                </a:moveTo>
                <a:lnTo>
                  <a:pt x="f7" y="f11"/>
                </a:lnTo>
                <a:lnTo>
                  <a:pt x="f60" y="f61"/>
                </a:lnTo>
                <a:lnTo>
                  <a:pt x="f7" y="f12"/>
                </a:lnTo>
                <a:lnTo>
                  <a:pt x="f7" y="f13"/>
                </a:lnTo>
                <a:lnTo>
                  <a:pt x="f62" y="f63"/>
                </a:lnTo>
                <a:lnTo>
                  <a:pt x="f7" y="f14"/>
                </a:lnTo>
                <a:lnTo>
                  <a:pt x="f7" y="f8"/>
                </a:lnTo>
                <a:lnTo>
                  <a:pt x="f11" y="f8"/>
                </a:lnTo>
                <a:lnTo>
                  <a:pt x="f64" y="f65"/>
                </a:lnTo>
                <a:lnTo>
                  <a:pt x="f12" y="f8"/>
                </a:lnTo>
                <a:lnTo>
                  <a:pt x="f13" y="f8"/>
                </a:lnTo>
                <a:lnTo>
                  <a:pt x="f66" y="f67"/>
                </a:lnTo>
                <a:lnTo>
                  <a:pt x="f14" y="f8"/>
                </a:lnTo>
                <a:lnTo>
                  <a:pt x="f8" y="f8"/>
                </a:lnTo>
                <a:lnTo>
                  <a:pt x="f8" y="f14"/>
                </a:lnTo>
                <a:lnTo>
                  <a:pt x="f68" y="f69"/>
                </a:lnTo>
                <a:lnTo>
                  <a:pt x="f8" y="f13"/>
                </a:lnTo>
                <a:lnTo>
                  <a:pt x="f8" y="f12"/>
                </a:lnTo>
                <a:lnTo>
                  <a:pt x="f70" y="f71"/>
                </a:lnTo>
                <a:lnTo>
                  <a:pt x="f8" y="f11"/>
                </a:lnTo>
                <a:lnTo>
                  <a:pt x="f8" y="f7"/>
                </a:lnTo>
                <a:lnTo>
                  <a:pt x="f14" y="f7"/>
                </a:lnTo>
                <a:lnTo>
                  <a:pt x="f72" y="f73"/>
                </a:lnTo>
                <a:lnTo>
                  <a:pt x="f13" y="f7"/>
                </a:lnTo>
                <a:lnTo>
                  <a:pt x="f12" y="f7"/>
                </a:lnTo>
                <a:lnTo>
                  <a:pt x="f74" y="f75"/>
                </a:lnTo>
                <a:lnTo>
                  <a:pt x="f11" y="f7"/>
                </a:lnTo>
                <a:lnTo>
                  <a:pt x="f7" y="f7"/>
                </a:lnTo>
                <a:close/>
              </a:path>
            </a:pathLst>
          </a:custGeom>
          <a:solidFill>
            <a:srgbClr val="FFFFFF">
              <a:alpha val="76000"/>
            </a:srgbClr>
          </a:solidFill>
          <a:ln w="12701" cap="flat">
            <a:solidFill>
              <a:srgbClr val="A43757"/>
            </a:solidFill>
            <a:prstDash val="solid"/>
            <a:miter/>
          </a:ln>
        </p:spPr>
        <p:txBody>
          <a:bodyPr vert="horz" wrap="square" lIns="287999" tIns="45720" rIns="287999" bIns="45720" anchor="ctr" anchorCtr="0" compatLnSpc="1">
            <a:noAutofit/>
          </a:bodyPr>
          <a:lstStyle/>
          <a:p>
            <a:pPr algn="just" fontAlgn="auto" hangingPunct="1">
              <a:spcBef>
                <a:spcPts val="0"/>
              </a:spcBef>
              <a:spcAft>
                <a:spcPts val="0"/>
              </a:spcAft>
              <a:defRPr sz="1800" b="0" i="0" u="none" strike="noStrike" kern="0" cap="none" spc="0" baseline="0">
                <a:solidFill>
                  <a:srgbClr val="000000"/>
                </a:solidFill>
                <a:uFillTx/>
              </a:defRPr>
            </a:pPr>
            <a:r>
              <a:rPr lang="pl-PL" sz="2000" i="1" kern="0" dirty="0">
                <a:solidFill>
                  <a:srgbClr val="6D6E71"/>
                </a:solidFill>
                <a:latin typeface="Arial"/>
              </a:rPr>
              <a:t>Przyrządy te </a:t>
            </a:r>
            <a:r>
              <a:rPr lang="pl-PL" sz="2000" b="1" i="1" kern="0" dirty="0">
                <a:solidFill>
                  <a:srgbClr val="A43757"/>
                </a:solidFill>
                <a:latin typeface="Arial"/>
              </a:rPr>
              <a:t>będą musiały uzyskać certyfikację</a:t>
            </a:r>
            <a:r>
              <a:rPr lang="pl-PL" sz="2000" i="1" kern="0" dirty="0">
                <a:solidFill>
                  <a:srgbClr val="6D6E71"/>
                </a:solidFill>
                <a:latin typeface="Arial"/>
              </a:rPr>
              <a:t>, która dla podmiotów obowiązanych do ponoszenia opłat za usługi wodne będzie gwarancją ich poprawnego działania. Rozporządzenie w tej sprawie nie zostało jeszcze wydane. </a:t>
            </a:r>
            <a:r>
              <a:rPr lang="pl-PL" sz="2000" b="1" i="1" kern="0" dirty="0">
                <a:solidFill>
                  <a:srgbClr val="A43757"/>
                </a:solidFill>
                <a:latin typeface="Arial"/>
              </a:rPr>
              <a:t>Nie znane są więc dane techniczne umożliwijające określenie specyfikacji. </a:t>
            </a:r>
            <a:r>
              <a:rPr lang="pl-PL" sz="2000" i="1" kern="0" dirty="0">
                <a:solidFill>
                  <a:srgbClr val="6D6E71"/>
                </a:solidFill>
                <a:latin typeface="Arial"/>
              </a:rPr>
              <a:t>Dopiero po wydaniu wspomnianego rozporządzenia Wody Polskie będą mogły ogłosić przetarg na zakup tych przyrządów pomiarowych. </a:t>
            </a:r>
            <a:endParaRPr lang="pl-PL" sz="2000" b="1" i="1" kern="0" dirty="0">
              <a:solidFill>
                <a:srgbClr val="A43757"/>
              </a:solidFill>
              <a:latin typeface="Arial"/>
            </a:endParaRPr>
          </a:p>
        </p:txBody>
      </p:sp>
      <p:sp>
        <p:nvSpPr>
          <p:cNvPr id="6" name="Symbol zastępczy tekstu 1">
            <a:extLst>
              <a:ext uri="{FF2B5EF4-FFF2-40B4-BE49-F238E27FC236}">
                <a16:creationId xmlns="" xmlns:a16="http://schemas.microsoft.com/office/drawing/2014/main" id="{986C2973-259C-4362-A797-7A3611A37BCB}"/>
              </a:ext>
            </a:extLst>
          </p:cNvPr>
          <p:cNvSpPr txBox="1"/>
          <p:nvPr/>
        </p:nvSpPr>
        <p:spPr>
          <a:xfrm>
            <a:off x="1854202" y="771525"/>
            <a:ext cx="8826502" cy="677863"/>
          </a:xfrm>
          <a:prstGeom prst="rect">
            <a:avLst/>
          </a:prstGeom>
          <a:noFill/>
          <a:ln cap="flat">
            <a:noFill/>
          </a:ln>
        </p:spPr>
        <p:txBody>
          <a:bodyPr vert="horz" wrap="square" lIns="91440" tIns="45720" rIns="91440" bIns="45720" anchor="ctr" anchorCtr="0" compatLnSpc="1">
            <a:noAutofit/>
          </a:bodyPr>
          <a:lstStyle/>
          <a:p>
            <a:pPr fontAlgn="auto" hangingPunct="1">
              <a:lnSpc>
                <a:spcPct val="90000"/>
              </a:lnSpc>
              <a:spcBef>
                <a:spcPts val="1000"/>
              </a:spcBef>
              <a:spcAft>
                <a:spcPts val="0"/>
              </a:spcAft>
              <a:defRPr sz="1800" b="0" i="0" u="none" strike="noStrike" kern="0" cap="none" spc="0" baseline="0">
                <a:solidFill>
                  <a:srgbClr val="000000"/>
                </a:solidFill>
                <a:uFillTx/>
              </a:defRPr>
            </a:pPr>
            <a:r>
              <a:rPr lang="pl-PL" sz="2400" kern="0" dirty="0">
                <a:solidFill>
                  <a:srgbClr val="6D6E71"/>
                </a:solidFill>
                <a:latin typeface="Arial"/>
              </a:rPr>
              <a:t>KOMUNIKAT WÓD POLSKICH Z 7 KWIETNIA 2018 R.</a:t>
            </a:r>
            <a:br>
              <a:rPr lang="pl-PL" sz="2400" kern="0" dirty="0">
                <a:solidFill>
                  <a:srgbClr val="6D6E71"/>
                </a:solidFill>
                <a:latin typeface="Arial"/>
              </a:rPr>
            </a:br>
            <a:r>
              <a:rPr lang="pl-PL" sz="2400" b="1" kern="0" dirty="0">
                <a:solidFill>
                  <a:srgbClr val="6D6E71"/>
                </a:solidFill>
                <a:latin typeface="Arial"/>
              </a:rPr>
              <a:t>W SPRAWIE URZĄDZEŃ POMIAROWYCH </a:t>
            </a:r>
          </a:p>
        </p:txBody>
      </p:sp>
      <p:pic>
        <p:nvPicPr>
          <p:cNvPr id="7" name="Obraz 6">
            <a:extLst>
              <a:ext uri="{FF2B5EF4-FFF2-40B4-BE49-F238E27FC236}">
                <a16:creationId xmlns="" xmlns:a16="http://schemas.microsoft.com/office/drawing/2014/main" id="{E8AA9E6D-ABF0-46C0-B6A4-599980C690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094" y="2169221"/>
            <a:ext cx="3499104" cy="2624328"/>
          </a:xfrm>
          <a:prstGeom prst="rect">
            <a:avLst/>
          </a:prstGeom>
        </p:spPr>
      </p:pic>
    </p:spTree>
    <p:extLst>
      <p:ext uri="{BB962C8B-B14F-4D97-AF65-F5344CB8AC3E}">
        <p14:creationId xmlns:p14="http://schemas.microsoft.com/office/powerpoint/2010/main" val="1707540049"/>
      </p:ext>
    </p:extLst>
  </p:cSld>
  <p:clrMapOvr>
    <a:masterClrMapping/>
  </p:clrMapOvr>
  <p:transition spd="slow">
    <p:push dir="u"/>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3">
            <a:extLst>
              <a:ext uri="{FF2B5EF4-FFF2-40B4-BE49-F238E27FC236}">
                <a16:creationId xmlns="" xmlns:a16="http://schemas.microsoft.com/office/drawing/2014/main" id="{A6354491-31B0-43FB-8259-DDE15F478206}"/>
              </a:ext>
            </a:extLst>
          </p:cNvPr>
          <p:cNvSpPr txBox="1"/>
          <p:nvPr/>
        </p:nvSpPr>
        <p:spPr>
          <a:xfrm>
            <a:off x="9864437" y="-734482"/>
            <a:ext cx="1251530" cy="6247866"/>
          </a:xfrm>
          <a:prstGeom prst="rect">
            <a:avLst/>
          </a:prstGeom>
          <a:noFill/>
          <a:ln cap="flat">
            <a:noFill/>
          </a:ln>
        </p:spPr>
        <p:txBody>
          <a:bodyPr vert="horz" wrap="square" lIns="91440" tIns="45720" rIns="91440" bIns="45720" anchor="t" anchorCtr="0" compatLnSpc="1">
            <a:spAutoFit/>
          </a:bodyPr>
          <a:lstStyle/>
          <a:p>
            <a:pPr fontAlgn="auto" hangingPunct="1">
              <a:spcBef>
                <a:spcPts val="0"/>
              </a:spcBef>
              <a:spcAft>
                <a:spcPts val="0"/>
              </a:spcAft>
              <a:defRPr sz="1800" b="0" i="0" u="none" strike="noStrike" kern="0" cap="none" spc="0" baseline="0">
                <a:solidFill>
                  <a:srgbClr val="000000"/>
                </a:solidFill>
                <a:uFillTx/>
              </a:defRPr>
            </a:pPr>
            <a:r>
              <a:rPr lang="pl-PL" sz="40000" kern="0" dirty="0">
                <a:solidFill>
                  <a:srgbClr val="A43757"/>
                </a:solidFill>
                <a:latin typeface="Arial"/>
              </a:rPr>
              <a:t>„</a:t>
            </a:r>
          </a:p>
        </p:txBody>
      </p:sp>
      <p:sp>
        <p:nvSpPr>
          <p:cNvPr id="3" name="Prostokąt 12">
            <a:extLst>
              <a:ext uri="{FF2B5EF4-FFF2-40B4-BE49-F238E27FC236}">
                <a16:creationId xmlns="" xmlns:a16="http://schemas.microsoft.com/office/drawing/2014/main" id="{CADF51CA-C817-4F45-9C4F-DA32C6F4842E}"/>
              </a:ext>
            </a:extLst>
          </p:cNvPr>
          <p:cNvSpPr/>
          <p:nvPr/>
        </p:nvSpPr>
        <p:spPr>
          <a:xfrm>
            <a:off x="4025902" y="5513383"/>
            <a:ext cx="8229599" cy="887417"/>
          </a:xfrm>
          <a:prstGeom prst="rect">
            <a:avLst/>
          </a:prstGeom>
          <a:solidFill>
            <a:srgbClr val="A43757"/>
          </a:solidFill>
          <a:ln cap="flat">
            <a:noFill/>
            <a:prstDash val="solid"/>
          </a:ln>
        </p:spPr>
        <p:txBody>
          <a:bodyPr vert="horz" wrap="square" lIns="395999" tIns="45720" rIns="91440" bIns="45720" anchor="ctr" anchorCtr="0" compatLnSpc="1">
            <a:noAutofit/>
          </a:bodyPr>
          <a:lstStyle/>
          <a:p>
            <a:pPr fontAlgn="auto" hangingPunct="1">
              <a:spcBef>
                <a:spcPts val="0"/>
              </a:spcBef>
              <a:spcAft>
                <a:spcPts val="0"/>
              </a:spcAft>
              <a:defRPr sz="1800" b="0" i="0" u="none" strike="noStrike" kern="0" cap="none" spc="0" baseline="0">
                <a:solidFill>
                  <a:srgbClr val="000000"/>
                </a:solidFill>
                <a:uFillTx/>
              </a:defRPr>
            </a:pPr>
            <a:r>
              <a:rPr lang="pl-PL" b="1" kern="0" dirty="0">
                <a:solidFill>
                  <a:srgbClr val="FFFFFF"/>
                </a:solidFill>
                <a:latin typeface="Arial"/>
              </a:rPr>
              <a:t>http://www.kzgw.gov.pl/index.php/pl/aktualnosci/479-oswiadczenie-w-sprawie-reportazu-telewizji-tvn24-superwizjer-wyemitowanego-7-kwietnia-2018r</a:t>
            </a:r>
          </a:p>
        </p:txBody>
      </p:sp>
      <p:sp>
        <p:nvSpPr>
          <p:cNvPr id="5" name="Objaśnienie prostokątne 2">
            <a:extLst>
              <a:ext uri="{FF2B5EF4-FFF2-40B4-BE49-F238E27FC236}">
                <a16:creationId xmlns="" xmlns:a16="http://schemas.microsoft.com/office/drawing/2014/main" id="{316B3EBA-11D3-4399-9F86-A4AF1C175A88}"/>
              </a:ext>
            </a:extLst>
          </p:cNvPr>
          <p:cNvSpPr/>
          <p:nvPr/>
        </p:nvSpPr>
        <p:spPr>
          <a:xfrm>
            <a:off x="4025902" y="1924049"/>
            <a:ext cx="7686720" cy="3082929"/>
          </a:xfrm>
          <a:custGeom>
            <a:avLst>
              <a:gd name="f0" fmla="val 285"/>
              <a:gd name="f1" fmla="val 15807"/>
            </a:avLst>
            <a:gdLst>
              <a:gd name="f2" fmla="val 10800000"/>
              <a:gd name="f3" fmla="val 5400000"/>
              <a:gd name="f4" fmla="val 180"/>
              <a:gd name="f5" fmla="val w"/>
              <a:gd name="f6" fmla="val h"/>
              <a:gd name="f7" fmla="val 0"/>
              <a:gd name="f8" fmla="val 21600"/>
              <a:gd name="f9" fmla="+- 0 0 1"/>
              <a:gd name="f10" fmla="val 2147483647"/>
              <a:gd name="f11" fmla="val 3590"/>
              <a:gd name="f12" fmla="val 8970"/>
              <a:gd name="f13" fmla="val 12630"/>
              <a:gd name="f14" fmla="val 18010"/>
              <a:gd name="f15" fmla="val -2147483647"/>
              <a:gd name="f16" fmla="+- 0 0 180"/>
              <a:gd name="f17" fmla="*/ f5 1 21600"/>
              <a:gd name="f18" fmla="*/ f6 1 21600"/>
              <a:gd name="f19" fmla="+- f8 0 f7"/>
              <a:gd name="f20" fmla="pin -2147483647 f0 2147483647"/>
              <a:gd name="f21" fmla="pin -2147483647 f1 2147483647"/>
              <a:gd name="f22" fmla="*/ f16 f2 1"/>
              <a:gd name="f23" fmla="val f20"/>
              <a:gd name="f24" fmla="val f21"/>
              <a:gd name="f25" fmla="*/ f19 1 21600"/>
              <a:gd name="f26" fmla="*/ f20 f17 1"/>
              <a:gd name="f27" fmla="*/ f21 f18 1"/>
              <a:gd name="f28" fmla="*/ f22 1 f4"/>
              <a:gd name="f29" fmla="+- f23 0 10800"/>
              <a:gd name="f30" fmla="+- f24 0 10800"/>
              <a:gd name="f31" fmla="+- f24 0 21600"/>
              <a:gd name="f32" fmla="+- f23 0 21600"/>
              <a:gd name="f33" fmla="*/ 0 f25 1"/>
              <a:gd name="f34" fmla="*/ 21600 f25 1"/>
              <a:gd name="f35" fmla="*/ f23 f17 1"/>
              <a:gd name="f36" fmla="*/ f24 f18 1"/>
              <a:gd name="f37" fmla="+- f28 0 f3"/>
              <a:gd name="f38" fmla="abs f29"/>
              <a:gd name="f39" fmla="abs f30"/>
              <a:gd name="f40" fmla="*/ f33 1 f25"/>
              <a:gd name="f41" fmla="*/ f34 1 f25"/>
              <a:gd name="f42" fmla="+- f38 0 f39"/>
              <a:gd name="f43" fmla="+- f39 0 f38"/>
              <a:gd name="f44" fmla="*/ f40 f17 1"/>
              <a:gd name="f45" fmla="*/ f41 f17 1"/>
              <a:gd name="f46" fmla="*/ f41 f18 1"/>
              <a:gd name="f47" fmla="*/ f40 f18 1"/>
              <a:gd name="f48" fmla="?: f30 f9 f42"/>
              <a:gd name="f49" fmla="?: f30 f42 f9"/>
              <a:gd name="f50" fmla="?: f29 f9 f43"/>
              <a:gd name="f51" fmla="?: f29 f43 f9"/>
              <a:gd name="f52" fmla="?: f23 f9 f48"/>
              <a:gd name="f53" fmla="?: f23 f9 f49"/>
              <a:gd name="f54" fmla="?: f31 f50 f9"/>
              <a:gd name="f55" fmla="?: f31 f51 f9"/>
              <a:gd name="f56" fmla="?: f32 f49 f9"/>
              <a:gd name="f57" fmla="?: f32 f48 f9"/>
              <a:gd name="f58" fmla="?: f24 f9 f51"/>
              <a:gd name="f59" fmla="?: f24 f9 f50"/>
              <a:gd name="f60" fmla="?: f52 f23 0"/>
              <a:gd name="f61" fmla="?: f52 f24 6280"/>
              <a:gd name="f62" fmla="?: f53 f23 0"/>
              <a:gd name="f63" fmla="?: f53 f24 15320"/>
              <a:gd name="f64" fmla="?: f54 f23 6280"/>
              <a:gd name="f65" fmla="?: f54 f24 21600"/>
              <a:gd name="f66" fmla="?: f55 f23 15320"/>
              <a:gd name="f67" fmla="?: f55 f24 21600"/>
              <a:gd name="f68" fmla="?: f56 f23 21600"/>
              <a:gd name="f69" fmla="?: f56 f24 15320"/>
              <a:gd name="f70" fmla="?: f57 f23 21600"/>
              <a:gd name="f71" fmla="?: f57 f24 6280"/>
              <a:gd name="f72" fmla="?: f58 f23 15320"/>
              <a:gd name="f73" fmla="?: f58 f24 0"/>
              <a:gd name="f74" fmla="?: f59 f23 6280"/>
              <a:gd name="f75" fmla="?: f59 f24 0"/>
            </a:gdLst>
            <a:ahLst>
              <a:ahXY gdRefX="f0" minX="f15" maxX="f10" gdRefY="f1" minY="f15" maxY="f10">
                <a:pos x="f26" y="f27"/>
              </a:ahXY>
            </a:ahLst>
            <a:cxnLst>
              <a:cxn ang="3cd4">
                <a:pos x="hc" y="t"/>
              </a:cxn>
              <a:cxn ang="0">
                <a:pos x="r" y="vc"/>
              </a:cxn>
              <a:cxn ang="cd4">
                <a:pos x="hc" y="b"/>
              </a:cxn>
              <a:cxn ang="cd2">
                <a:pos x="l" y="vc"/>
              </a:cxn>
              <a:cxn ang="f37">
                <a:pos x="f35" y="f36"/>
              </a:cxn>
            </a:cxnLst>
            <a:rect l="f44" t="f47" r="f45" b="f46"/>
            <a:pathLst>
              <a:path w="21600" h="21600">
                <a:moveTo>
                  <a:pt x="f7" y="f7"/>
                </a:moveTo>
                <a:lnTo>
                  <a:pt x="f7" y="f11"/>
                </a:lnTo>
                <a:lnTo>
                  <a:pt x="f60" y="f61"/>
                </a:lnTo>
                <a:lnTo>
                  <a:pt x="f7" y="f12"/>
                </a:lnTo>
                <a:lnTo>
                  <a:pt x="f7" y="f13"/>
                </a:lnTo>
                <a:lnTo>
                  <a:pt x="f62" y="f63"/>
                </a:lnTo>
                <a:lnTo>
                  <a:pt x="f7" y="f14"/>
                </a:lnTo>
                <a:lnTo>
                  <a:pt x="f7" y="f8"/>
                </a:lnTo>
                <a:lnTo>
                  <a:pt x="f11" y="f8"/>
                </a:lnTo>
                <a:lnTo>
                  <a:pt x="f64" y="f65"/>
                </a:lnTo>
                <a:lnTo>
                  <a:pt x="f12" y="f8"/>
                </a:lnTo>
                <a:lnTo>
                  <a:pt x="f13" y="f8"/>
                </a:lnTo>
                <a:lnTo>
                  <a:pt x="f66" y="f67"/>
                </a:lnTo>
                <a:lnTo>
                  <a:pt x="f14" y="f8"/>
                </a:lnTo>
                <a:lnTo>
                  <a:pt x="f8" y="f8"/>
                </a:lnTo>
                <a:lnTo>
                  <a:pt x="f8" y="f14"/>
                </a:lnTo>
                <a:lnTo>
                  <a:pt x="f68" y="f69"/>
                </a:lnTo>
                <a:lnTo>
                  <a:pt x="f8" y="f13"/>
                </a:lnTo>
                <a:lnTo>
                  <a:pt x="f8" y="f12"/>
                </a:lnTo>
                <a:lnTo>
                  <a:pt x="f70" y="f71"/>
                </a:lnTo>
                <a:lnTo>
                  <a:pt x="f8" y="f11"/>
                </a:lnTo>
                <a:lnTo>
                  <a:pt x="f8" y="f7"/>
                </a:lnTo>
                <a:lnTo>
                  <a:pt x="f14" y="f7"/>
                </a:lnTo>
                <a:lnTo>
                  <a:pt x="f72" y="f73"/>
                </a:lnTo>
                <a:lnTo>
                  <a:pt x="f13" y="f7"/>
                </a:lnTo>
                <a:lnTo>
                  <a:pt x="f12" y="f7"/>
                </a:lnTo>
                <a:lnTo>
                  <a:pt x="f74" y="f75"/>
                </a:lnTo>
                <a:lnTo>
                  <a:pt x="f11" y="f7"/>
                </a:lnTo>
                <a:lnTo>
                  <a:pt x="f7" y="f7"/>
                </a:lnTo>
                <a:close/>
              </a:path>
            </a:pathLst>
          </a:custGeom>
          <a:solidFill>
            <a:srgbClr val="FFFFFF">
              <a:alpha val="76000"/>
            </a:srgbClr>
          </a:solidFill>
          <a:ln w="12701" cap="flat">
            <a:solidFill>
              <a:srgbClr val="A43757"/>
            </a:solidFill>
            <a:prstDash val="solid"/>
            <a:miter/>
          </a:ln>
        </p:spPr>
        <p:txBody>
          <a:bodyPr vert="horz" wrap="square" lIns="287999" tIns="45720" rIns="287999" bIns="45720" anchor="ctr" anchorCtr="0" compatLnSpc="1">
            <a:noAutofit/>
          </a:bodyPr>
          <a:lstStyle/>
          <a:p>
            <a:pPr algn="just" fontAlgn="auto" hangingPunct="1">
              <a:spcBef>
                <a:spcPts val="0"/>
              </a:spcBef>
              <a:spcAft>
                <a:spcPts val="0"/>
              </a:spcAft>
              <a:defRPr sz="1800" b="0" i="0" u="none" strike="noStrike" kern="0" cap="none" spc="0" baseline="0">
                <a:solidFill>
                  <a:srgbClr val="000000"/>
                </a:solidFill>
                <a:uFillTx/>
              </a:defRPr>
            </a:pPr>
            <a:r>
              <a:rPr lang="pl-PL" sz="2000" b="1" i="1" kern="0" dirty="0">
                <a:solidFill>
                  <a:srgbClr val="A43757"/>
                </a:solidFill>
                <a:latin typeface="Arial"/>
              </a:rPr>
              <a:t>Wody Polskie będą zobowiązane do zgłoszenia tego przetargu do Urzędu Publikacji Unii Europejskiej</a:t>
            </a:r>
            <a:r>
              <a:rPr lang="pl-PL" sz="2000" i="1" kern="0" dirty="0">
                <a:solidFill>
                  <a:srgbClr val="6D6E71"/>
                </a:solidFill>
                <a:latin typeface="Arial"/>
              </a:rPr>
              <a:t>. Każdy z zainteresowanych producentów, który spełni kryteria określone w Specyfikacji Istotnych Warunków Zamówienia, będzie mógł przystąpić do tego przetargu. Będzie to zamówienie publiczne, a więc zostanie ono przeprowadzone na podstawie i zgodnie z ustawą – Prawo zamówień publicznych. </a:t>
            </a:r>
            <a:r>
              <a:rPr lang="pl-PL" sz="2000" i="1" kern="0" dirty="0">
                <a:solidFill>
                  <a:srgbClr val="A43757"/>
                </a:solidFill>
                <a:latin typeface="Arial"/>
              </a:rPr>
              <a:t>Zależy nam na tym, by cały ten proces przebiegał transparentnie i na równych zasadach określonych przez prawo. </a:t>
            </a:r>
            <a:endParaRPr lang="pl-PL" sz="2000" b="1" i="1" kern="0" dirty="0">
              <a:solidFill>
                <a:srgbClr val="A43757"/>
              </a:solidFill>
              <a:latin typeface="Arial"/>
            </a:endParaRPr>
          </a:p>
        </p:txBody>
      </p:sp>
      <p:sp>
        <p:nvSpPr>
          <p:cNvPr id="6" name="Symbol zastępczy tekstu 1">
            <a:extLst>
              <a:ext uri="{FF2B5EF4-FFF2-40B4-BE49-F238E27FC236}">
                <a16:creationId xmlns="" xmlns:a16="http://schemas.microsoft.com/office/drawing/2014/main" id="{986C2973-259C-4362-A797-7A3611A37BCB}"/>
              </a:ext>
            </a:extLst>
          </p:cNvPr>
          <p:cNvSpPr txBox="1"/>
          <p:nvPr/>
        </p:nvSpPr>
        <p:spPr>
          <a:xfrm>
            <a:off x="1854202" y="771525"/>
            <a:ext cx="8826502" cy="677863"/>
          </a:xfrm>
          <a:prstGeom prst="rect">
            <a:avLst/>
          </a:prstGeom>
          <a:noFill/>
          <a:ln cap="flat">
            <a:noFill/>
          </a:ln>
        </p:spPr>
        <p:txBody>
          <a:bodyPr vert="horz" wrap="square" lIns="91440" tIns="45720" rIns="91440" bIns="45720" anchor="ctr" anchorCtr="0" compatLnSpc="1">
            <a:noAutofit/>
          </a:bodyPr>
          <a:lstStyle/>
          <a:p>
            <a:pPr fontAlgn="auto" hangingPunct="1">
              <a:lnSpc>
                <a:spcPct val="90000"/>
              </a:lnSpc>
              <a:spcBef>
                <a:spcPts val="1000"/>
              </a:spcBef>
              <a:spcAft>
                <a:spcPts val="0"/>
              </a:spcAft>
              <a:defRPr sz="1800" b="0" i="0" u="none" strike="noStrike" kern="0" cap="none" spc="0" baseline="0">
                <a:solidFill>
                  <a:srgbClr val="000000"/>
                </a:solidFill>
                <a:uFillTx/>
              </a:defRPr>
            </a:pPr>
            <a:r>
              <a:rPr lang="pl-PL" sz="2400" kern="0" dirty="0">
                <a:solidFill>
                  <a:srgbClr val="6D6E71"/>
                </a:solidFill>
                <a:latin typeface="Arial"/>
              </a:rPr>
              <a:t>KOMUNIKAT WÓD POLSKICH Z 7 KWIETNIA 2018 R.</a:t>
            </a:r>
            <a:br>
              <a:rPr lang="pl-PL" sz="2400" kern="0" dirty="0">
                <a:solidFill>
                  <a:srgbClr val="6D6E71"/>
                </a:solidFill>
                <a:latin typeface="Arial"/>
              </a:rPr>
            </a:br>
            <a:r>
              <a:rPr lang="pl-PL" sz="2400" b="1" kern="0" dirty="0">
                <a:solidFill>
                  <a:srgbClr val="6D6E71"/>
                </a:solidFill>
                <a:latin typeface="Arial"/>
              </a:rPr>
              <a:t>W SPRAWIE URZĄDZEŃ POMIAROWYCH </a:t>
            </a:r>
          </a:p>
        </p:txBody>
      </p:sp>
      <p:pic>
        <p:nvPicPr>
          <p:cNvPr id="7" name="Obraz 6">
            <a:extLst>
              <a:ext uri="{FF2B5EF4-FFF2-40B4-BE49-F238E27FC236}">
                <a16:creationId xmlns="" xmlns:a16="http://schemas.microsoft.com/office/drawing/2014/main" id="{E8AA9E6D-ABF0-46C0-B6A4-599980C690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094" y="2169221"/>
            <a:ext cx="3499104" cy="2624328"/>
          </a:xfrm>
          <a:prstGeom prst="rect">
            <a:avLst/>
          </a:prstGeom>
        </p:spPr>
      </p:pic>
    </p:spTree>
    <p:extLst>
      <p:ext uri="{BB962C8B-B14F-4D97-AF65-F5344CB8AC3E}">
        <p14:creationId xmlns:p14="http://schemas.microsoft.com/office/powerpoint/2010/main" val="456995692"/>
      </p:ext>
    </p:extLst>
  </p:cSld>
  <p:clrMapOvr>
    <a:masterClrMapping/>
  </p:clrMapOvr>
  <p:transition spd="slow">
    <p:push dir="u"/>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rostokąt 9">
            <a:extLst>
              <a:ext uri="{FF2B5EF4-FFF2-40B4-BE49-F238E27FC236}">
                <a16:creationId xmlns="" xmlns:a16="http://schemas.microsoft.com/office/drawing/2014/main" id="{E007320B-B44A-447B-9380-5FF500BC1192}"/>
              </a:ext>
            </a:extLst>
          </p:cNvPr>
          <p:cNvSpPr/>
          <p:nvPr/>
        </p:nvSpPr>
        <p:spPr>
          <a:xfrm>
            <a:off x="-169864" y="308770"/>
            <a:ext cx="2779713" cy="1206500"/>
          </a:xfrm>
          <a:prstGeom prst="rect">
            <a:avLst/>
          </a:prstGeom>
          <a:solidFill>
            <a:schemeClr val="bg1"/>
          </a:solidFill>
          <a:ln w="12701" cap="flat">
            <a:noFill/>
            <a:prstDash val="solid"/>
            <a:miter/>
          </a:ln>
        </p:spPr>
        <p:txBody>
          <a:bodyPr lIns="360000" rIns="360000" bIns="72000" anchor="ctr" anchorCtr="1"/>
          <a:lstStyle/>
          <a:p>
            <a:pPr algn="just" eaLnBrk="1" fontAlgn="auto" hangingPunct="1">
              <a:lnSpc>
                <a:spcPts val="1900"/>
              </a:lnSpc>
              <a:spcBef>
                <a:spcPts val="0"/>
              </a:spcBef>
              <a:spcAft>
                <a:spcPts val="0"/>
              </a:spcAft>
              <a:buSzPct val="100000"/>
              <a:defRPr sz="1800" b="0" i="0" u="none" strike="noStrike" kern="0" cap="none" spc="0" baseline="0">
                <a:solidFill>
                  <a:srgbClr val="000000"/>
                </a:solidFill>
                <a:uFillTx/>
              </a:defRPr>
            </a:pPr>
            <a:endParaRPr lang="pl-PL" sz="1500" kern="0" dirty="0">
              <a:solidFill>
                <a:prstClr val="black">
                  <a:lumMod val="65000"/>
                  <a:lumOff val="35000"/>
                </a:prstClr>
              </a:solidFill>
              <a:latin typeface="Arial" pitchFamily="34"/>
              <a:cs typeface="Arial" pitchFamily="34"/>
            </a:endParaRPr>
          </a:p>
        </p:txBody>
      </p:sp>
      <p:sp>
        <p:nvSpPr>
          <p:cNvPr id="2" name="Tytuł 1">
            <a:extLst>
              <a:ext uri="{FF2B5EF4-FFF2-40B4-BE49-F238E27FC236}">
                <a16:creationId xmlns="" xmlns:a16="http://schemas.microsoft.com/office/drawing/2014/main" id="{4CE5E830-88C0-4708-B6F7-71ECA60485AE}"/>
              </a:ext>
            </a:extLst>
          </p:cNvPr>
          <p:cNvSpPr>
            <a:spLocks noGrp="1"/>
          </p:cNvSpPr>
          <p:nvPr>
            <p:ph type="title"/>
          </p:nvPr>
        </p:nvSpPr>
        <p:spPr>
          <a:xfrm>
            <a:off x="196627" y="-1742598"/>
            <a:ext cx="4208656" cy="3034857"/>
          </a:xfrm>
        </p:spPr>
        <p:txBody>
          <a:bodyPr vert="horz" wrap="square" lIns="60960" tIns="30480" rIns="60960" bIns="30480" rtlCol="0" anchor="b">
            <a:normAutofit/>
          </a:bodyPr>
          <a:lstStyle/>
          <a:p>
            <a:pPr algn="r" defTabSz="609630"/>
            <a:r>
              <a:rPr lang="pl-PL" sz="4400" dirty="0">
                <a:solidFill>
                  <a:srgbClr val="FFFFFF"/>
                </a:solidFill>
                <a:latin typeface="Arial" panose="020B0604020202020204" pitchFamily="34" charset="0"/>
                <a:ea typeface="+mj-ea"/>
                <a:cs typeface="Arial" panose="020B0604020202020204" pitchFamily="34" charset="0"/>
              </a:rPr>
              <a:t>Art. 57 § 7 KPA</a:t>
            </a:r>
            <a:endParaRPr lang="en-US" sz="4400" dirty="0">
              <a:solidFill>
                <a:srgbClr val="FFFFFF"/>
              </a:solidFill>
              <a:latin typeface="Arial" panose="020B0604020202020204" pitchFamily="34" charset="0"/>
              <a:ea typeface="+mj-ea"/>
              <a:cs typeface="Arial" panose="020B0604020202020204" pitchFamily="34" charset="0"/>
            </a:endParaRPr>
          </a:p>
        </p:txBody>
      </p:sp>
      <p:sp>
        <p:nvSpPr>
          <p:cNvPr id="12" name="pole tekstowe 8">
            <a:extLst>
              <a:ext uri="{FF2B5EF4-FFF2-40B4-BE49-F238E27FC236}">
                <a16:creationId xmlns="" xmlns:a16="http://schemas.microsoft.com/office/drawing/2014/main" id="{6E2A021F-FE4A-48B9-808A-6ABEC79714C7}"/>
              </a:ext>
            </a:extLst>
          </p:cNvPr>
          <p:cNvSpPr txBox="1"/>
          <p:nvPr/>
        </p:nvSpPr>
        <p:spPr>
          <a:xfrm>
            <a:off x="2932085" y="1416011"/>
            <a:ext cx="1473198" cy="5262979"/>
          </a:xfrm>
          <a:prstGeom prst="rect">
            <a:avLst/>
          </a:prstGeom>
          <a:noFill/>
          <a:ln cap="flat">
            <a:noFill/>
          </a:ln>
        </p:spPr>
        <p:txBody>
          <a:bodyPr vert="horz" wrap="square" lIns="91440" tIns="45720" rIns="91440" bIns="45720" anchor="t" anchorCtr="0" compatLnSpc="1">
            <a:spAutoFit/>
          </a:bodyPr>
          <a:lstStyle/>
          <a:p>
            <a:pPr fontAlgn="auto" hangingPunct="1">
              <a:spcBef>
                <a:spcPts val="0"/>
              </a:spcBef>
              <a:spcAft>
                <a:spcPts val="0"/>
              </a:spcAft>
              <a:defRPr sz="1800" b="0" i="0" u="none" strike="noStrike" kern="0" cap="none" spc="0" baseline="0">
                <a:solidFill>
                  <a:srgbClr val="000000"/>
                </a:solidFill>
                <a:uFillTx/>
              </a:defRPr>
            </a:pPr>
            <a:r>
              <a:rPr lang="pl-PL" sz="33600" b="1" kern="0" dirty="0">
                <a:solidFill>
                  <a:srgbClr val="A43757"/>
                </a:solidFill>
                <a:latin typeface="Arial"/>
              </a:rPr>
              <a:t>!</a:t>
            </a:r>
            <a:endParaRPr lang="pl-PL" sz="33600" b="1" dirty="0">
              <a:solidFill>
                <a:srgbClr val="A43757"/>
              </a:solidFill>
              <a:latin typeface="Arial"/>
            </a:endParaRPr>
          </a:p>
        </p:txBody>
      </p:sp>
      <p:sp>
        <p:nvSpPr>
          <p:cNvPr id="16" name="Prostokąt 7">
            <a:extLst>
              <a:ext uri="{FF2B5EF4-FFF2-40B4-BE49-F238E27FC236}">
                <a16:creationId xmlns="" xmlns:a16="http://schemas.microsoft.com/office/drawing/2014/main" id="{71F7710D-363A-4B4B-B385-286EFC14F5FE}"/>
              </a:ext>
            </a:extLst>
          </p:cNvPr>
          <p:cNvSpPr/>
          <p:nvPr/>
        </p:nvSpPr>
        <p:spPr>
          <a:xfrm>
            <a:off x="591529" y="1992308"/>
            <a:ext cx="6152172" cy="4294975"/>
          </a:xfrm>
          <a:prstGeom prst="rect">
            <a:avLst/>
          </a:prstGeom>
          <a:solidFill>
            <a:srgbClr val="FFFFFF">
              <a:alpha val="76078"/>
            </a:srgbClr>
          </a:solidFill>
          <a:ln cap="flat">
            <a:solidFill>
              <a:srgbClr val="A43757"/>
            </a:solidFill>
            <a:prstDash val="solid"/>
          </a:ln>
        </p:spPr>
        <p:txBody>
          <a:bodyPr vert="horz" wrap="square" lIns="91440" tIns="45720" rIns="91440" bIns="45720" anchor="ctr" anchorCtr="0"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3200" kern="0" dirty="0">
                <a:solidFill>
                  <a:srgbClr val="6D6E71"/>
                </a:solidFill>
                <a:latin typeface="Arial"/>
              </a:rPr>
              <a:t>Ustawodawca nie rozstrzyga czyją  własnością będą te urządzenia pomiarowe, ani też kto będzie ponosił koszty prawnej kontroli metrologicznej tych urządzeń.</a:t>
            </a:r>
          </a:p>
        </p:txBody>
      </p:sp>
      <p:pic>
        <p:nvPicPr>
          <p:cNvPr id="4" name="Obraz 3" descr="Obraz zawierający ściana, osoba, kobieta, odzież&#10;&#10;Opis wygenerowany przy bardzo wysokim poziomie pewności">
            <a:extLst>
              <a:ext uri="{FF2B5EF4-FFF2-40B4-BE49-F238E27FC236}">
                <a16:creationId xmlns="" xmlns:a16="http://schemas.microsoft.com/office/drawing/2014/main" id="{8055440B-F404-4148-89E2-AA09EF99B7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1702" y="0"/>
            <a:ext cx="10327341" cy="6858000"/>
          </a:xfrm>
          <a:prstGeom prst="rect">
            <a:avLst/>
          </a:prstGeom>
        </p:spPr>
      </p:pic>
      <p:sp>
        <p:nvSpPr>
          <p:cNvPr id="7" name="Prostokąt 7">
            <a:extLst>
              <a:ext uri="{FF2B5EF4-FFF2-40B4-BE49-F238E27FC236}">
                <a16:creationId xmlns="" xmlns:a16="http://schemas.microsoft.com/office/drawing/2014/main" id="{D93F5039-A966-44A7-855E-2991FE89D65A}"/>
              </a:ext>
            </a:extLst>
          </p:cNvPr>
          <p:cNvSpPr/>
          <p:nvPr/>
        </p:nvSpPr>
        <p:spPr>
          <a:xfrm>
            <a:off x="591529" y="1195745"/>
            <a:ext cx="6152172" cy="796169"/>
          </a:xfrm>
          <a:prstGeom prst="rect">
            <a:avLst/>
          </a:prstGeom>
          <a:solidFill>
            <a:srgbClr val="A43757"/>
          </a:solidFill>
          <a:ln cap="flat">
            <a:solidFill>
              <a:srgbClr val="A43757"/>
            </a:solidFill>
            <a:prstDash val="solid"/>
          </a:ln>
        </p:spPr>
        <p:txBody>
          <a:bodyPr vert="horz" wrap="square" lIns="91440" tIns="45720" rIns="91440" bIns="45720" anchor="ctr" anchorCtr="0"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3200" kern="0" dirty="0">
                <a:solidFill>
                  <a:prstClr val="white"/>
                </a:solidFill>
                <a:latin typeface="Arial"/>
              </a:rPr>
              <a:t>WĄTPLIWOŚĆI PRAWNE</a:t>
            </a:r>
          </a:p>
        </p:txBody>
      </p:sp>
    </p:spTree>
    <p:extLst>
      <p:ext uri="{BB962C8B-B14F-4D97-AF65-F5344CB8AC3E}">
        <p14:creationId xmlns:p14="http://schemas.microsoft.com/office/powerpoint/2010/main" val="3396121744"/>
      </p:ext>
    </p:extLst>
  </p:cSld>
  <p:clrMapOvr>
    <a:masterClrMapping/>
  </p:clrMapOvr>
  <p:transition spd="slow">
    <p:push/>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7"/>
          <p:cNvSpPr/>
          <p:nvPr/>
        </p:nvSpPr>
        <p:spPr>
          <a:xfrm>
            <a:off x="1587500" y="2879725"/>
            <a:ext cx="10407515" cy="3739850"/>
          </a:xfrm>
          <a:prstGeom prst="rect">
            <a:avLst/>
          </a:prstGeom>
          <a:noFill/>
          <a:ln cap="flat">
            <a:noFill/>
            <a:prstDash val="solid"/>
          </a:ln>
        </p:spPr>
        <p:txBody>
          <a:bodyPr vert="horz" wrap="square" lIns="91440" tIns="45720" rIns="91440" bIns="45720" anchor="ctr" anchorCtr="0" compatLnSpc="1">
            <a:noAutofit/>
          </a:bodyPr>
          <a:lstStyle/>
          <a:p>
            <a:pPr>
              <a:defRPr sz="1800" b="0" i="0" u="none" strike="noStrike" kern="0" cap="none" spc="0" baseline="0">
                <a:solidFill>
                  <a:srgbClr val="000000"/>
                </a:solidFill>
                <a:uFillTx/>
              </a:defRPr>
            </a:pPr>
            <a:r>
              <a:rPr lang="pl-PL" sz="8800" b="1" kern="0" dirty="0">
                <a:solidFill>
                  <a:srgbClr val="6D6E71"/>
                </a:solidFill>
                <a:latin typeface="Arial"/>
              </a:rPr>
              <a:t>Martwe…</a:t>
            </a:r>
          </a:p>
          <a:p>
            <a:pPr fontAlgn="auto" hangingPunct="1">
              <a:spcBef>
                <a:spcPts val="0"/>
              </a:spcBef>
              <a:spcAft>
                <a:spcPts val="0"/>
              </a:spcAft>
              <a:defRPr sz="1800" b="0" i="0" u="none" strike="noStrike" kern="0" cap="none" spc="0" baseline="0">
                <a:solidFill>
                  <a:srgbClr val="000000"/>
                </a:solidFill>
                <a:uFillTx/>
              </a:defRPr>
            </a:pPr>
            <a:r>
              <a:rPr lang="pl-PL" sz="4000" dirty="0">
                <a:solidFill>
                  <a:srgbClr val="6D6E71"/>
                </a:solidFill>
                <a:latin typeface="Arial"/>
              </a:rPr>
              <a:t>przepisy dotyczące opomiarowania </a:t>
            </a:r>
            <a:endParaRPr lang="pl-PL" sz="4000" dirty="0">
              <a:solidFill>
                <a:srgbClr val="A43757"/>
              </a:solidFill>
              <a:latin typeface="Arial"/>
            </a:endParaRPr>
          </a:p>
        </p:txBody>
      </p:sp>
      <p:sp>
        <p:nvSpPr>
          <p:cNvPr id="4" name="pole tekstowe 8"/>
          <p:cNvSpPr txBox="1"/>
          <p:nvPr/>
        </p:nvSpPr>
        <p:spPr>
          <a:xfrm>
            <a:off x="8217818" y="-437503"/>
            <a:ext cx="1473198" cy="7540526"/>
          </a:xfrm>
          <a:prstGeom prst="rect">
            <a:avLst/>
          </a:prstGeom>
          <a:noFill/>
          <a:ln cap="flat">
            <a:noFill/>
          </a:ln>
        </p:spPr>
        <p:txBody>
          <a:bodyPr vert="horz" wrap="square" lIns="91440" tIns="45720" rIns="91440" bIns="45720" anchor="t" anchorCtr="0" compatLnSpc="1">
            <a:spAutoFit/>
          </a:bodyPr>
          <a:lstStyle/>
          <a:p>
            <a:pPr fontAlgn="auto" hangingPunct="1">
              <a:spcBef>
                <a:spcPts val="0"/>
              </a:spcBef>
              <a:spcAft>
                <a:spcPts val="0"/>
              </a:spcAft>
              <a:defRPr sz="1800" b="0" i="0" u="none" strike="noStrike" kern="0" cap="none" spc="0" baseline="0">
                <a:solidFill>
                  <a:srgbClr val="000000"/>
                </a:solidFill>
                <a:uFillTx/>
              </a:defRPr>
            </a:pPr>
            <a:r>
              <a:rPr lang="pl-PL" sz="48400" b="1" kern="0" dirty="0">
                <a:solidFill>
                  <a:srgbClr val="A43757"/>
                </a:solidFill>
                <a:latin typeface="Arial"/>
              </a:rPr>
              <a:t>?</a:t>
            </a:r>
            <a:endParaRPr lang="pl-PL" sz="48400" b="1" dirty="0">
              <a:solidFill>
                <a:srgbClr val="A43757"/>
              </a:solidFill>
              <a:latin typeface="Arial"/>
            </a:endParaRPr>
          </a:p>
        </p:txBody>
      </p:sp>
    </p:spTree>
    <p:extLst>
      <p:ext uri="{BB962C8B-B14F-4D97-AF65-F5344CB8AC3E}">
        <p14:creationId xmlns:p14="http://schemas.microsoft.com/office/powerpoint/2010/main" val="2063063607"/>
      </p:ext>
    </p:extLst>
  </p:cSld>
  <p:clrMapOvr>
    <a:masterClrMapping/>
  </p:clrMapOvr>
  <p:transition spd="slow">
    <p:push dir="u"/>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4443222" y="2932263"/>
            <a:ext cx="548438" cy="3170099"/>
          </a:xfrm>
          <a:prstGeom prst="rect">
            <a:avLst/>
          </a:prstGeom>
          <a:noFill/>
        </p:spPr>
        <p:txBody>
          <a:bodyPr wrap="square" rtlCol="0">
            <a:spAutoFit/>
          </a:bodyPr>
          <a:lstStyle/>
          <a:p>
            <a:pPr>
              <a:defRPr/>
            </a:pPr>
            <a:r>
              <a:rPr lang="pl-PL" sz="20000" b="1" dirty="0">
                <a:solidFill>
                  <a:srgbClr val="A43757"/>
                </a:solidFill>
                <a:latin typeface="Arial" panose="020B0604020202020204" pitchFamily="34" charset="0"/>
                <a:cs typeface="Arial" panose="020B0604020202020204" pitchFamily="34" charset="0"/>
              </a:rPr>
              <a:t>„</a:t>
            </a:r>
          </a:p>
        </p:txBody>
      </p:sp>
      <p:sp>
        <p:nvSpPr>
          <p:cNvPr id="2" name="Prostokąt 1"/>
          <p:cNvSpPr/>
          <p:nvPr/>
        </p:nvSpPr>
        <p:spPr>
          <a:xfrm>
            <a:off x="182880" y="2046208"/>
            <a:ext cx="5572184" cy="3891798"/>
          </a:xfrm>
          <a:prstGeom prst="rect">
            <a:avLst/>
          </a:prstGeom>
          <a:solidFill>
            <a:schemeClr val="bg1">
              <a:alpha val="66000"/>
            </a:schemeClr>
          </a:solidFill>
          <a:ln>
            <a:solidFill>
              <a:srgbClr val="A43757"/>
            </a:solidFill>
          </a:ln>
        </p:spPr>
        <p:txBody>
          <a:bodyPr wrap="square" lIns="216000" tIns="144000" rIns="216000" bIns="144000">
            <a:spAutoFit/>
          </a:bodyPr>
          <a:lstStyle/>
          <a:p>
            <a:pPr>
              <a:defRPr/>
            </a:pPr>
            <a:r>
              <a:rPr lang="pl-PL" b="1" dirty="0">
                <a:solidFill>
                  <a:srgbClr val="6D6E71"/>
                </a:solidFill>
                <a:latin typeface="Arial" panose="020B0604020202020204" pitchFamily="34" charset="0"/>
                <a:cs typeface="Arial" panose="020B0604020202020204" pitchFamily="34" charset="0"/>
              </a:rPr>
              <a:t>Art. 272 nPW</a:t>
            </a:r>
          </a:p>
          <a:p>
            <a:pPr>
              <a:defRPr/>
            </a:pPr>
            <a:endParaRPr lang="pl-PL" dirty="0">
              <a:solidFill>
                <a:srgbClr val="6D6E71"/>
              </a:solidFill>
              <a:latin typeface="Arial" panose="020B0604020202020204" pitchFamily="34" charset="0"/>
              <a:cs typeface="Arial" panose="020B0604020202020204" pitchFamily="34" charset="0"/>
            </a:endParaRPr>
          </a:p>
          <a:p>
            <a:pPr algn="just">
              <a:defRPr/>
            </a:pPr>
            <a:r>
              <a:rPr lang="pl-PL" dirty="0">
                <a:solidFill>
                  <a:srgbClr val="6D6E71"/>
                </a:solidFill>
                <a:latin typeface="Arial" panose="020B0604020202020204" pitchFamily="34" charset="0"/>
                <a:cs typeface="Arial" panose="020B0604020202020204" pitchFamily="34" charset="0"/>
              </a:rPr>
              <a:t>11. Ustalenie ilości pobranych wód podziemnych lub wód powierzchniowych, lub ilości ścieków wprowadzanych do wód lub do ziemi odbywa się na podstawie </a:t>
            </a:r>
            <a:r>
              <a:rPr lang="pl-PL" b="1" dirty="0">
                <a:solidFill>
                  <a:srgbClr val="A43757"/>
                </a:solidFill>
                <a:latin typeface="Arial" panose="020B0604020202020204" pitchFamily="34" charset="0"/>
                <a:cs typeface="Arial" panose="020B0604020202020204" pitchFamily="34" charset="0"/>
              </a:rPr>
              <a:t>odczytu wskazań przyrządów pomiarowych lub na podstawie danych </a:t>
            </a:r>
            <a:br>
              <a:rPr lang="pl-PL" b="1" dirty="0">
                <a:solidFill>
                  <a:srgbClr val="A43757"/>
                </a:solidFill>
                <a:latin typeface="Arial" panose="020B0604020202020204" pitchFamily="34" charset="0"/>
                <a:cs typeface="Arial" panose="020B0604020202020204" pitchFamily="34" charset="0"/>
              </a:rPr>
            </a:br>
            <a:r>
              <a:rPr lang="pl-PL" b="1" dirty="0">
                <a:solidFill>
                  <a:srgbClr val="A43757"/>
                </a:solidFill>
                <a:latin typeface="Arial" panose="020B0604020202020204" pitchFamily="34" charset="0"/>
                <a:cs typeface="Arial" panose="020B0604020202020204" pitchFamily="34" charset="0"/>
              </a:rPr>
              <a:t>z systemów pomiarowych</a:t>
            </a:r>
            <a:r>
              <a:rPr lang="pl-PL" dirty="0">
                <a:solidFill>
                  <a:srgbClr val="6D6E71"/>
                </a:solidFill>
                <a:latin typeface="Arial" panose="020B0604020202020204" pitchFamily="34" charset="0"/>
                <a:cs typeface="Arial" panose="020B0604020202020204" pitchFamily="34" charset="0"/>
              </a:rPr>
              <a:t>.</a:t>
            </a:r>
          </a:p>
          <a:p>
            <a:pPr algn="just">
              <a:defRPr/>
            </a:pPr>
            <a:endParaRPr lang="pl-PL" dirty="0">
              <a:solidFill>
                <a:srgbClr val="6D6E71"/>
              </a:solidFill>
              <a:latin typeface="Arial" panose="020B0604020202020204" pitchFamily="34" charset="0"/>
              <a:cs typeface="Arial" panose="020B0604020202020204" pitchFamily="34" charset="0"/>
            </a:endParaRPr>
          </a:p>
          <a:p>
            <a:pPr algn="just">
              <a:defRPr/>
            </a:pPr>
            <a:r>
              <a:rPr lang="pl-PL" dirty="0">
                <a:solidFill>
                  <a:srgbClr val="6D6E71"/>
                </a:solidFill>
                <a:latin typeface="Arial" panose="020B0604020202020204" pitchFamily="34" charset="0"/>
                <a:cs typeface="Arial" panose="020B0604020202020204" pitchFamily="34" charset="0"/>
              </a:rPr>
              <a:t>12. Podmiot obowiązany do ponoszenia opłat za usługi wodne jest obowiązany zapewnić </a:t>
            </a:r>
            <a:r>
              <a:rPr lang="pl-PL" b="1" dirty="0">
                <a:solidFill>
                  <a:srgbClr val="A43757"/>
                </a:solidFill>
                <a:latin typeface="Arial" panose="020B0604020202020204" pitchFamily="34" charset="0"/>
                <a:cs typeface="Arial" panose="020B0604020202020204" pitchFamily="34" charset="0"/>
              </a:rPr>
              <a:t>odrębny pomiar ilości </a:t>
            </a:r>
            <a:r>
              <a:rPr lang="pl-PL" dirty="0">
                <a:solidFill>
                  <a:srgbClr val="6D6E71"/>
                </a:solidFill>
                <a:latin typeface="Arial" panose="020B0604020202020204" pitchFamily="34" charset="0"/>
                <a:cs typeface="Arial" panose="020B0604020202020204" pitchFamily="34" charset="0"/>
              </a:rPr>
              <a:t>pobieranych wód podziemnych oraz pobieranych wód powierzchniowych.</a:t>
            </a:r>
          </a:p>
        </p:txBody>
      </p:sp>
      <p:pic>
        <p:nvPicPr>
          <p:cNvPr id="5" name="Obraz 4">
            <a:extLst>
              <a:ext uri="{FF2B5EF4-FFF2-40B4-BE49-F238E27FC236}">
                <a16:creationId xmlns="" xmlns:a16="http://schemas.microsoft.com/office/drawing/2014/main" id="{7BF78134-CE42-4C9A-B2FD-3EA438FFCB6F}"/>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1619"/>
          <a:stretch/>
        </p:blipFill>
        <p:spPr>
          <a:xfrm>
            <a:off x="6125029" y="0"/>
            <a:ext cx="9090826" cy="6858000"/>
          </a:xfrm>
          <a:prstGeom prst="rect">
            <a:avLst/>
          </a:prstGeom>
        </p:spPr>
      </p:pic>
      <p:sp>
        <p:nvSpPr>
          <p:cNvPr id="6" name="Symbol zastępczy tekstu 1">
            <a:extLst>
              <a:ext uri="{FF2B5EF4-FFF2-40B4-BE49-F238E27FC236}">
                <a16:creationId xmlns="" xmlns:a16="http://schemas.microsoft.com/office/drawing/2014/main" id="{95D6E189-5FE7-4456-9E0F-FC12A4D328F6}"/>
              </a:ext>
            </a:extLst>
          </p:cNvPr>
          <p:cNvSpPr txBox="1"/>
          <p:nvPr/>
        </p:nvSpPr>
        <p:spPr>
          <a:xfrm>
            <a:off x="1568452" y="771525"/>
            <a:ext cx="8826502" cy="677863"/>
          </a:xfrm>
          <a:prstGeom prst="rect">
            <a:avLst/>
          </a:prstGeom>
          <a:noFill/>
          <a:ln cap="flat">
            <a:noFill/>
          </a:ln>
        </p:spPr>
        <p:txBody>
          <a:bodyPr vert="horz" wrap="square" lIns="91440" tIns="45720" rIns="91440" bIns="45720" anchor="ctr" anchorCtr="0" compatLnSpc="1">
            <a:noAutofit/>
          </a:bodyPr>
          <a:lstStyle/>
          <a:p>
            <a:pPr fontAlgn="auto" hangingPunct="1">
              <a:lnSpc>
                <a:spcPct val="90000"/>
              </a:lnSpc>
              <a:spcBef>
                <a:spcPts val="1000"/>
              </a:spcBef>
              <a:spcAft>
                <a:spcPts val="0"/>
              </a:spcAft>
              <a:defRPr sz="1800" b="0" i="0" u="none" strike="noStrike" kern="0" cap="none" spc="0" baseline="0">
                <a:solidFill>
                  <a:srgbClr val="000000"/>
                </a:solidFill>
                <a:uFillTx/>
              </a:defRPr>
            </a:pPr>
            <a:r>
              <a:rPr lang="pl-PL" sz="2500" kern="0" dirty="0">
                <a:solidFill>
                  <a:srgbClr val="6D6E71"/>
                </a:solidFill>
                <a:latin typeface="Arial" pitchFamily="34"/>
                <a:cs typeface="Arial" pitchFamily="34"/>
              </a:rPr>
              <a:t>AKTUALNE PRZEPISY</a:t>
            </a:r>
            <a:endParaRPr lang="pl-PL" sz="2500" dirty="0">
              <a:solidFill>
                <a:srgbClr val="6D6E71"/>
              </a:solidFill>
              <a:latin typeface="Arial" pitchFamily="34"/>
              <a:cs typeface="Arial" pitchFamily="34"/>
            </a:endParaRPr>
          </a:p>
        </p:txBody>
      </p:sp>
    </p:spTree>
    <p:extLst>
      <p:ext uri="{BB962C8B-B14F-4D97-AF65-F5344CB8AC3E}">
        <p14:creationId xmlns:p14="http://schemas.microsoft.com/office/powerpoint/2010/main" val="2003281132"/>
      </p:ext>
    </p:extLst>
  </p:cSld>
  <p:clrMapOvr>
    <a:masterClrMapping/>
  </p:clrMapOvr>
  <p:transition spd="slow">
    <p:push dir="u"/>
  </p:transition>
</p:sld>
</file>

<file path=ppt/slides/slide2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pole tekstowe 2"/>
          <p:cNvSpPr txBox="1"/>
          <p:nvPr/>
        </p:nvSpPr>
        <p:spPr>
          <a:xfrm>
            <a:off x="4443222" y="2932263"/>
            <a:ext cx="548438" cy="3170099"/>
          </a:xfrm>
          <a:prstGeom prst="rect">
            <a:avLst/>
          </a:prstGeom>
          <a:noFill/>
        </p:spPr>
        <p:txBody>
          <a:bodyPr wrap="square" rtlCol="0">
            <a:spAutoFit/>
          </a:bodyPr>
          <a:lstStyle/>
          <a:p>
            <a:pPr>
              <a:defRPr/>
            </a:pPr>
            <a:r>
              <a:rPr lang="pl-PL" sz="20000" b="1" dirty="0">
                <a:solidFill>
                  <a:srgbClr val="A43757"/>
                </a:solidFill>
                <a:latin typeface="Arial" panose="020B0604020202020204" pitchFamily="34" charset="0"/>
                <a:cs typeface="Arial" panose="020B0604020202020204" pitchFamily="34" charset="0"/>
              </a:rPr>
              <a:t>„</a:t>
            </a:r>
          </a:p>
        </p:txBody>
      </p:sp>
      <p:sp>
        <p:nvSpPr>
          <p:cNvPr id="2" name="Prostokąt 1"/>
          <p:cNvSpPr/>
          <p:nvPr/>
        </p:nvSpPr>
        <p:spPr>
          <a:xfrm>
            <a:off x="379354" y="535882"/>
            <a:ext cx="5572184" cy="5276793"/>
          </a:xfrm>
          <a:prstGeom prst="rect">
            <a:avLst/>
          </a:prstGeom>
          <a:solidFill>
            <a:schemeClr val="bg1"/>
          </a:solidFill>
          <a:ln>
            <a:solidFill>
              <a:srgbClr val="A43757"/>
            </a:solidFill>
          </a:ln>
        </p:spPr>
        <p:txBody>
          <a:bodyPr wrap="square" lIns="216000" tIns="144000" rIns="216000" bIns="144000">
            <a:spAutoFit/>
          </a:bodyPr>
          <a:lstStyle/>
          <a:p>
            <a:pPr>
              <a:defRPr/>
            </a:pPr>
            <a:r>
              <a:rPr lang="pl-PL" b="1" dirty="0">
                <a:solidFill>
                  <a:srgbClr val="6D6E71"/>
                </a:solidFill>
                <a:latin typeface="Arial" panose="020B0604020202020204" pitchFamily="34" charset="0"/>
                <a:cs typeface="Arial" panose="020B0604020202020204" pitchFamily="34" charset="0"/>
              </a:rPr>
              <a:t>Art. 272 nPW</a:t>
            </a:r>
          </a:p>
          <a:p>
            <a:pPr algn="just">
              <a:defRPr/>
            </a:pPr>
            <a:endParaRPr lang="pl-PL" dirty="0">
              <a:solidFill>
                <a:srgbClr val="6D6E71"/>
              </a:solidFill>
              <a:latin typeface="Arial" panose="020B0604020202020204" pitchFamily="34" charset="0"/>
              <a:cs typeface="Arial" panose="020B0604020202020204" pitchFamily="34" charset="0"/>
            </a:endParaRPr>
          </a:p>
          <a:p>
            <a:pPr algn="just">
              <a:defRPr/>
            </a:pPr>
            <a:r>
              <a:rPr lang="pl-PL" dirty="0">
                <a:solidFill>
                  <a:srgbClr val="6D6E71"/>
                </a:solidFill>
                <a:latin typeface="Arial" panose="020B0604020202020204" pitchFamily="34" charset="0"/>
                <a:cs typeface="Arial" panose="020B0604020202020204" pitchFamily="34" charset="0"/>
              </a:rPr>
              <a:t>13. Jeżeli podmiot obowiązany do ponoszenia opłat za usługi wodne pobiera wody podziemne lub wody powierzchniowe do różnych celów lub potrzeb, </a:t>
            </a:r>
            <a:r>
              <a:rPr lang="pl-PL" b="1" dirty="0">
                <a:solidFill>
                  <a:srgbClr val="A43757"/>
                </a:solidFill>
                <a:latin typeface="Arial" panose="020B0604020202020204" pitchFamily="34" charset="0"/>
                <a:cs typeface="Arial" panose="020B0604020202020204" pitchFamily="34" charset="0"/>
              </a:rPr>
              <a:t>jest obowiązany zapewnić odrębny pomiar ilości wody pobieranej do tych celów lub potrzeb.</a:t>
            </a:r>
          </a:p>
          <a:p>
            <a:pPr algn="just">
              <a:defRPr/>
            </a:pPr>
            <a:endParaRPr lang="pl-PL" dirty="0">
              <a:solidFill>
                <a:srgbClr val="6D6E71"/>
              </a:solidFill>
              <a:latin typeface="Arial" panose="020B0604020202020204" pitchFamily="34" charset="0"/>
              <a:cs typeface="Arial" panose="020B0604020202020204" pitchFamily="34" charset="0"/>
            </a:endParaRPr>
          </a:p>
          <a:p>
            <a:pPr marL="342900" indent="-342900" algn="just">
              <a:buFontTx/>
              <a:buAutoNum type="arabicPeriod" startAt="14"/>
              <a:defRPr/>
            </a:pPr>
            <a:r>
              <a:rPr lang="pl-PL" dirty="0">
                <a:solidFill>
                  <a:srgbClr val="6D6E71"/>
                </a:solidFill>
                <a:latin typeface="Arial" panose="020B0604020202020204" pitchFamily="34" charset="0"/>
                <a:cs typeface="Arial" panose="020B0604020202020204" pitchFamily="34" charset="0"/>
              </a:rPr>
              <a:t>Odczytu wskazań przyrządów pomiarowych</a:t>
            </a:r>
          </a:p>
          <a:p>
            <a:pPr algn="just">
              <a:defRPr/>
            </a:pPr>
            <a:r>
              <a:rPr lang="pl-PL" dirty="0">
                <a:solidFill>
                  <a:srgbClr val="6D6E71"/>
                </a:solidFill>
                <a:latin typeface="Arial" panose="020B0604020202020204" pitchFamily="34" charset="0"/>
                <a:cs typeface="Arial" panose="020B0604020202020204" pitchFamily="34" charset="0"/>
              </a:rPr>
              <a:t>dokonuje </a:t>
            </a:r>
            <a:r>
              <a:rPr lang="pl-PL" b="1" dirty="0">
                <a:solidFill>
                  <a:srgbClr val="A43757"/>
                </a:solidFill>
                <a:latin typeface="Arial" panose="020B0604020202020204" pitchFamily="34" charset="0"/>
                <a:cs typeface="Arial" panose="020B0604020202020204" pitchFamily="34" charset="0"/>
              </a:rPr>
              <a:t>pracownik Wód Polskich</a:t>
            </a:r>
            <a:r>
              <a:rPr lang="pl-PL" dirty="0">
                <a:solidFill>
                  <a:srgbClr val="6D6E71"/>
                </a:solidFill>
                <a:latin typeface="Arial" panose="020B0604020202020204" pitchFamily="34" charset="0"/>
                <a:cs typeface="Arial" panose="020B0604020202020204" pitchFamily="34" charset="0"/>
              </a:rPr>
              <a:t>.</a:t>
            </a:r>
          </a:p>
          <a:p>
            <a:pPr algn="just">
              <a:defRPr/>
            </a:pPr>
            <a:endParaRPr lang="pl-PL" dirty="0">
              <a:solidFill>
                <a:srgbClr val="6D6E71"/>
              </a:solidFill>
              <a:latin typeface="Arial" panose="020B0604020202020204" pitchFamily="34" charset="0"/>
              <a:cs typeface="Arial" panose="020B0604020202020204" pitchFamily="34" charset="0"/>
            </a:endParaRPr>
          </a:p>
          <a:p>
            <a:pPr algn="just">
              <a:defRPr/>
            </a:pPr>
            <a:r>
              <a:rPr lang="pl-PL" dirty="0">
                <a:solidFill>
                  <a:srgbClr val="6D6E71"/>
                </a:solidFill>
                <a:latin typeface="Arial" panose="020B0604020202020204" pitchFamily="34" charset="0"/>
                <a:cs typeface="Arial" panose="020B0604020202020204" pitchFamily="34" charset="0"/>
              </a:rPr>
              <a:t>15. Podmiot obowiązany do ponoszenia opłat za usługi wodne jest obowiązany zapewnić dostęp do nieruchomości w zakresie niezbędnym do dokonania odczytu wskazań ilości pobranych wód podziemnych lub wód powierzchniowych, lub ilości ścieków wprowadzanych do wód lub do ziemi.</a:t>
            </a:r>
          </a:p>
        </p:txBody>
      </p:sp>
      <p:pic>
        <p:nvPicPr>
          <p:cNvPr id="5" name="Obraz 4">
            <a:extLst>
              <a:ext uri="{FF2B5EF4-FFF2-40B4-BE49-F238E27FC236}">
                <a16:creationId xmlns="" xmlns:a16="http://schemas.microsoft.com/office/drawing/2014/main" id="{7BF78134-CE42-4C9A-B2FD-3EA438FFCB6F}"/>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1619"/>
          <a:stretch/>
        </p:blipFill>
        <p:spPr>
          <a:xfrm>
            <a:off x="6125029" y="0"/>
            <a:ext cx="9090826" cy="6858000"/>
          </a:xfrm>
          <a:prstGeom prst="rect">
            <a:avLst/>
          </a:prstGeom>
        </p:spPr>
      </p:pic>
    </p:spTree>
    <p:extLst>
      <p:ext uri="{BB962C8B-B14F-4D97-AF65-F5344CB8AC3E}">
        <p14:creationId xmlns:p14="http://schemas.microsoft.com/office/powerpoint/2010/main" val="1658809164"/>
      </p:ext>
    </p:extLst>
  </p:cSld>
  <p:clrMapOvr>
    <a:masterClrMapping/>
  </p:clrMapOvr>
  <p:transition spd="slow">
    <p:push dir="u"/>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 xmlns:a16="http://schemas.microsoft.com/office/drawing/2014/main" id="{BC2995EE-36CB-4C3C-B55A-96C306E3337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062690" y="0"/>
            <a:ext cx="10796530" cy="6843425"/>
          </a:xfrm>
          <a:prstGeom prst="rect">
            <a:avLst/>
          </a:prstGeom>
          <a:noFill/>
          <a:ln cap="flat">
            <a:noFill/>
          </a:ln>
        </p:spPr>
      </p:pic>
      <p:sp>
        <p:nvSpPr>
          <p:cNvPr id="18" name="Prostokąt 17">
            <a:extLst>
              <a:ext uri="{FF2B5EF4-FFF2-40B4-BE49-F238E27FC236}">
                <a16:creationId xmlns="" xmlns:a16="http://schemas.microsoft.com/office/drawing/2014/main" id="{727F2EA9-1D6D-43BB-97C6-64C83C1EAE78}"/>
              </a:ext>
            </a:extLst>
          </p:cNvPr>
          <p:cNvSpPr/>
          <p:nvPr/>
        </p:nvSpPr>
        <p:spPr>
          <a:xfrm>
            <a:off x="5495111" y="348038"/>
            <a:ext cx="6087292" cy="1952806"/>
          </a:xfrm>
          <a:prstGeom prst="rect">
            <a:avLst/>
          </a:prstGeom>
          <a:solidFill>
            <a:schemeClr val="bg1">
              <a:alpha val="66000"/>
            </a:schemeClr>
          </a:solidFill>
          <a:ln>
            <a:solidFill>
              <a:srgbClr val="A43757"/>
            </a:solidFill>
          </a:ln>
        </p:spPr>
        <p:txBody>
          <a:bodyPr wrap="square" lIns="216000" tIns="144000" rIns="216000" bIns="144000">
            <a:spAutoFit/>
          </a:bodyPr>
          <a:lstStyle/>
          <a:p>
            <a:pPr algn="just">
              <a:defRPr/>
            </a:pPr>
            <a:r>
              <a:rPr lang="pl-PL" b="1" dirty="0">
                <a:solidFill>
                  <a:srgbClr val="6D6E71"/>
                </a:solidFill>
                <a:latin typeface="Arial" panose="020B0604020202020204" pitchFamily="34" charset="0"/>
                <a:cs typeface="Arial" panose="020B0604020202020204" pitchFamily="34" charset="0"/>
              </a:rPr>
              <a:t>Art. 552 nPW </a:t>
            </a:r>
          </a:p>
          <a:p>
            <a:pPr algn="just">
              <a:defRPr/>
            </a:pPr>
            <a:r>
              <a:rPr lang="pl-PL" dirty="0">
                <a:solidFill>
                  <a:srgbClr val="6D6E71"/>
                </a:solidFill>
                <a:latin typeface="Arial" panose="020B0604020202020204" pitchFamily="34" charset="0"/>
                <a:cs typeface="Arial" panose="020B0604020202020204" pitchFamily="34" charset="0"/>
              </a:rPr>
              <a:t>1. Wymóg stosowania przyrządów pomiarowych umożliwiających pomiar ilości pobranej wody oraz ilości ścieków wprowadzonych do wód lub do ziemi, o którym mowa w art. 36 oraz w art. 303 ust. 3, stosuje się </a:t>
            </a:r>
            <a:br>
              <a:rPr lang="pl-PL" dirty="0">
                <a:solidFill>
                  <a:srgbClr val="6D6E71"/>
                </a:solidFill>
                <a:latin typeface="Arial" panose="020B0604020202020204" pitchFamily="34" charset="0"/>
                <a:cs typeface="Arial" panose="020B0604020202020204" pitchFamily="34" charset="0"/>
              </a:rPr>
            </a:br>
            <a:r>
              <a:rPr lang="pl-PL" b="1" dirty="0">
                <a:solidFill>
                  <a:srgbClr val="A43757"/>
                </a:solidFill>
                <a:latin typeface="Arial" panose="020B0604020202020204" pitchFamily="34" charset="0"/>
                <a:cs typeface="Arial" panose="020B0604020202020204" pitchFamily="34" charset="0"/>
              </a:rPr>
              <a:t>od dnia 31 grudnia 2020 r.</a:t>
            </a:r>
          </a:p>
        </p:txBody>
      </p:sp>
      <p:sp>
        <p:nvSpPr>
          <p:cNvPr id="19" name="Strzałka: w dół 8">
            <a:extLst>
              <a:ext uri="{FF2B5EF4-FFF2-40B4-BE49-F238E27FC236}">
                <a16:creationId xmlns="" xmlns:a16="http://schemas.microsoft.com/office/drawing/2014/main" id="{54C36062-AFCB-4928-AD9E-F58276429293}"/>
              </a:ext>
            </a:extLst>
          </p:cNvPr>
          <p:cNvSpPr/>
          <p:nvPr/>
        </p:nvSpPr>
        <p:spPr>
          <a:xfrm>
            <a:off x="8267537" y="2300844"/>
            <a:ext cx="542440" cy="488189"/>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pin 0 f1 10800"/>
              <a:gd name="f15" fmla="pin 0 f0 21600"/>
              <a:gd name="f16" fmla="*/ f10 f2 1"/>
              <a:gd name="f17" fmla="*/ f11 f2 1"/>
              <a:gd name="f18" fmla="val f14"/>
              <a:gd name="f19" fmla="val f15"/>
              <a:gd name="f20" fmla="+- 21600 0 f14"/>
              <a:gd name="f21" fmla="*/ f14 f12 1"/>
              <a:gd name="f22" fmla="*/ f15 f13 1"/>
              <a:gd name="f23" fmla="*/ 0 f13 1"/>
              <a:gd name="f24" fmla="*/ 0 f12 1"/>
              <a:gd name="f25" fmla="*/ f16 1 f4"/>
              <a:gd name="f26" fmla="*/ 21600 f12 1"/>
              <a:gd name="f27" fmla="*/ f17 1 f4"/>
              <a:gd name="f28" fmla="+- 21600 0 f19"/>
              <a:gd name="f29" fmla="*/ f18 f12 1"/>
              <a:gd name="f30" fmla="*/ f20 f12 1"/>
              <a:gd name="f31" fmla="*/ f19 f13 1"/>
              <a:gd name="f32" fmla="+- f25 0 f3"/>
              <a:gd name="f33" fmla="+- f27 0 f3"/>
              <a:gd name="f34" fmla="*/ f28 f18 1"/>
              <a:gd name="f35" fmla="*/ f34 1 10800"/>
              <a:gd name="f36" fmla="+- f19 f35 0"/>
              <a:gd name="f37" fmla="*/ f36 f13 1"/>
            </a:gdLst>
            <a:ahLst>
              <a:ahXY gdRefX="f1" minX="f7" maxX="f9" gdRefY="f0" minY="f7" maxY="f8">
                <a:pos x="f21" y="f22"/>
              </a:ahXY>
            </a:ahLst>
            <a:cxnLst>
              <a:cxn ang="3cd4">
                <a:pos x="hc" y="t"/>
              </a:cxn>
              <a:cxn ang="0">
                <a:pos x="r" y="vc"/>
              </a:cxn>
              <a:cxn ang="cd4">
                <a:pos x="hc" y="b"/>
              </a:cxn>
              <a:cxn ang="cd2">
                <a:pos x="l" y="vc"/>
              </a:cxn>
              <a:cxn ang="f32">
                <a:pos x="f24" y="f31"/>
              </a:cxn>
              <a:cxn ang="f33">
                <a:pos x="f26" y="f31"/>
              </a:cxn>
            </a:cxnLst>
            <a:rect l="f29" t="f23" r="f30" b="f37"/>
            <a:pathLst>
              <a:path w="21600" h="21600">
                <a:moveTo>
                  <a:pt x="f18" y="f7"/>
                </a:moveTo>
                <a:lnTo>
                  <a:pt x="f18" y="f19"/>
                </a:lnTo>
                <a:lnTo>
                  <a:pt x="f7" y="f19"/>
                </a:lnTo>
                <a:lnTo>
                  <a:pt x="f9" y="f8"/>
                </a:lnTo>
                <a:lnTo>
                  <a:pt x="f8" y="f19"/>
                </a:lnTo>
                <a:lnTo>
                  <a:pt x="f20" y="f19"/>
                </a:lnTo>
                <a:lnTo>
                  <a:pt x="f20" y="f7"/>
                </a:lnTo>
                <a:close/>
              </a:path>
            </a:pathLst>
          </a:custGeom>
          <a:solidFill>
            <a:srgbClr val="A43757"/>
          </a:solidFill>
          <a:ln cap="flat">
            <a:noFill/>
            <a:prstDash val="solid"/>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Calibri"/>
            </a:endParaRPr>
          </a:p>
        </p:txBody>
      </p:sp>
      <p:sp>
        <p:nvSpPr>
          <p:cNvPr id="20" name="Prostokąt 19">
            <a:extLst>
              <a:ext uri="{FF2B5EF4-FFF2-40B4-BE49-F238E27FC236}">
                <a16:creationId xmlns="" xmlns:a16="http://schemas.microsoft.com/office/drawing/2014/main" id="{8D70EECB-BEA4-4144-A908-B61CD6CA066E}"/>
              </a:ext>
            </a:extLst>
          </p:cNvPr>
          <p:cNvSpPr/>
          <p:nvPr/>
        </p:nvSpPr>
        <p:spPr>
          <a:xfrm>
            <a:off x="5495111" y="2789033"/>
            <a:ext cx="6087292" cy="3737910"/>
          </a:xfrm>
          <a:prstGeom prst="rect">
            <a:avLst/>
          </a:prstGeom>
          <a:solidFill>
            <a:schemeClr val="bg1">
              <a:alpha val="92000"/>
            </a:schemeClr>
          </a:solidFill>
          <a:ln>
            <a:solidFill>
              <a:srgbClr val="A43757"/>
            </a:solidFill>
          </a:ln>
        </p:spPr>
        <p:txBody>
          <a:bodyPr wrap="square" lIns="216000" tIns="144000" rIns="216000" bIns="144000">
            <a:spAutoFit/>
          </a:bodyPr>
          <a:lstStyle/>
          <a:p>
            <a:pPr algn="just">
              <a:defRPr/>
            </a:pPr>
            <a:r>
              <a:rPr lang="pl-PL" sz="1400" dirty="0">
                <a:solidFill>
                  <a:srgbClr val="6D6E71"/>
                </a:solidFill>
                <a:latin typeface="Arial" panose="020B0604020202020204" pitchFamily="34" charset="0"/>
                <a:cs typeface="Arial" panose="020B0604020202020204" pitchFamily="34" charset="0"/>
              </a:rPr>
              <a:t>2. Ustalenie wysokości opłaty za usługi wodne w okresie od dnia wejścia w życie ustawy do dnia 31 grudnia 2020 r. następuje na podstawie:</a:t>
            </a:r>
          </a:p>
          <a:p>
            <a:pPr lvl="1" algn="just">
              <a:defRPr/>
            </a:pPr>
            <a:r>
              <a:rPr lang="pl-PL" sz="1400" dirty="0">
                <a:solidFill>
                  <a:srgbClr val="6D6E71"/>
                </a:solidFill>
                <a:latin typeface="Arial" panose="020B0604020202020204" pitchFamily="34" charset="0"/>
                <a:cs typeface="Arial" panose="020B0604020202020204" pitchFamily="34" charset="0"/>
              </a:rPr>
              <a:t>1) określonego </a:t>
            </a:r>
            <a:r>
              <a:rPr lang="pl-PL" sz="1400" b="1" dirty="0">
                <a:solidFill>
                  <a:srgbClr val="A43757"/>
                </a:solidFill>
                <a:latin typeface="Arial" panose="020B0604020202020204" pitchFamily="34" charset="0"/>
                <a:cs typeface="Arial" panose="020B0604020202020204" pitchFamily="34" charset="0"/>
              </a:rPr>
              <a:t>w pozwoleniu wodnoprawnym albo </a:t>
            </a:r>
            <a:br>
              <a:rPr lang="pl-PL" sz="1400" b="1" dirty="0">
                <a:solidFill>
                  <a:srgbClr val="A43757"/>
                </a:solidFill>
                <a:latin typeface="Arial" panose="020B0604020202020204" pitchFamily="34" charset="0"/>
                <a:cs typeface="Arial" panose="020B0604020202020204" pitchFamily="34" charset="0"/>
              </a:rPr>
            </a:br>
            <a:r>
              <a:rPr lang="pl-PL" sz="1400" b="1" dirty="0">
                <a:solidFill>
                  <a:srgbClr val="A43757"/>
                </a:solidFill>
                <a:latin typeface="Arial" panose="020B0604020202020204" pitchFamily="34" charset="0"/>
                <a:cs typeface="Arial" panose="020B0604020202020204" pitchFamily="34" charset="0"/>
              </a:rPr>
              <a:t>w pozwoleniu zintegrowanym</a:t>
            </a:r>
            <a:r>
              <a:rPr lang="pl-PL" sz="1400" dirty="0">
                <a:solidFill>
                  <a:srgbClr val="A43757"/>
                </a:solidFill>
                <a:latin typeface="Arial" panose="020B0604020202020204" pitchFamily="34" charset="0"/>
                <a:cs typeface="Arial" panose="020B0604020202020204" pitchFamily="34" charset="0"/>
              </a:rPr>
              <a:t> </a:t>
            </a:r>
            <a:r>
              <a:rPr lang="pl-PL" sz="1400" dirty="0">
                <a:solidFill>
                  <a:srgbClr val="6D6E71"/>
                </a:solidFill>
                <a:latin typeface="Arial" panose="020B0604020202020204" pitchFamily="34" charset="0"/>
                <a:cs typeface="Arial" panose="020B0604020202020204" pitchFamily="34" charset="0"/>
              </a:rPr>
              <a:t>celu i zakresu korzystania z wód;</a:t>
            </a:r>
          </a:p>
          <a:p>
            <a:pPr lvl="1" algn="just">
              <a:defRPr/>
            </a:pPr>
            <a:r>
              <a:rPr lang="pl-PL" sz="1400" dirty="0">
                <a:solidFill>
                  <a:srgbClr val="6D6E71"/>
                </a:solidFill>
                <a:latin typeface="Arial" panose="020B0604020202020204" pitchFamily="34" charset="0"/>
                <a:cs typeface="Arial" panose="020B0604020202020204" pitchFamily="34" charset="0"/>
              </a:rPr>
              <a:t>2) pomiarów dokonywanych przez organy administracji </a:t>
            </a:r>
            <a:r>
              <a:rPr lang="pl-PL" sz="1400" b="1" dirty="0">
                <a:solidFill>
                  <a:srgbClr val="A43757"/>
                </a:solidFill>
                <a:latin typeface="Arial" panose="020B0604020202020204" pitchFamily="34" charset="0"/>
                <a:cs typeface="Arial" panose="020B0604020202020204" pitchFamily="34" charset="0"/>
              </a:rPr>
              <a:t>w ramach kontroli gospodarowania wodami </a:t>
            </a:r>
            <a:r>
              <a:rPr lang="pl-PL" sz="1400" dirty="0">
                <a:solidFill>
                  <a:srgbClr val="6D6E71"/>
                </a:solidFill>
                <a:latin typeface="Arial" panose="020B0604020202020204" pitchFamily="34" charset="0"/>
                <a:cs typeface="Arial" panose="020B0604020202020204" pitchFamily="34" charset="0"/>
              </a:rPr>
              <a:t>lub ustaleń z przeglądów pozwoleń wodnoprawnych;</a:t>
            </a:r>
          </a:p>
          <a:p>
            <a:pPr lvl="1" algn="just">
              <a:defRPr/>
            </a:pPr>
            <a:r>
              <a:rPr lang="pl-PL" sz="1400" dirty="0">
                <a:solidFill>
                  <a:srgbClr val="6D6E71"/>
                </a:solidFill>
                <a:latin typeface="Arial" panose="020B0604020202020204" pitchFamily="34" charset="0"/>
                <a:cs typeface="Arial" panose="020B0604020202020204" pitchFamily="34" charset="0"/>
              </a:rPr>
              <a:t>3) pomiarów dokonywanych przez organy administracji w ramach </a:t>
            </a:r>
            <a:r>
              <a:rPr lang="pl-PL" sz="1400" b="1" dirty="0">
                <a:solidFill>
                  <a:srgbClr val="A43757"/>
                </a:solidFill>
                <a:latin typeface="Arial" panose="020B0604020202020204" pitchFamily="34" charset="0"/>
                <a:cs typeface="Arial" panose="020B0604020202020204" pitchFamily="34" charset="0"/>
              </a:rPr>
              <a:t>kontroli pozwoleń zintegrowanych.</a:t>
            </a:r>
          </a:p>
          <a:p>
            <a:pPr algn="just">
              <a:defRPr/>
            </a:pPr>
            <a:r>
              <a:rPr lang="pl-PL" sz="1400" dirty="0">
                <a:solidFill>
                  <a:srgbClr val="6D6E71"/>
                </a:solidFill>
                <a:latin typeface="Arial" panose="020B0604020202020204" pitchFamily="34" charset="0"/>
                <a:cs typeface="Arial" panose="020B0604020202020204" pitchFamily="34" charset="0"/>
              </a:rPr>
              <a:t>3. W okresie od dnia wejścia w życie ustawy do dnia 31 grudnia 2019 r. Wody Polskie ustalają wysokość opłat za usługi wodne, nie uwzględniając średniego niskiego przepływu z wielolecia (SNQ).</a:t>
            </a:r>
          </a:p>
          <a:p>
            <a:pPr algn="just">
              <a:defRPr/>
            </a:pPr>
            <a:r>
              <a:rPr lang="pl-PL" sz="1400" dirty="0">
                <a:solidFill>
                  <a:srgbClr val="6D6E71"/>
                </a:solidFill>
                <a:latin typeface="Arial" panose="020B0604020202020204" pitchFamily="34" charset="0"/>
                <a:cs typeface="Arial" panose="020B0604020202020204" pitchFamily="34" charset="0"/>
              </a:rPr>
              <a:t>4. Przepisy wydane na podstawie art. 277 ust. 1 stosuje się.</a:t>
            </a:r>
          </a:p>
          <a:p>
            <a:pPr algn="just">
              <a:defRPr/>
            </a:pPr>
            <a:r>
              <a:rPr lang="pl-PL" sz="1400" dirty="0">
                <a:solidFill>
                  <a:srgbClr val="6D6E71"/>
                </a:solidFill>
                <a:latin typeface="Arial" panose="020B0604020202020204" pitchFamily="34" charset="0"/>
                <a:cs typeface="Arial" panose="020B0604020202020204" pitchFamily="34" charset="0"/>
              </a:rPr>
              <a:t>5. Przepisy art. 272 ust. 10 i 17–21 oraz art. 273 stosuje się odpowiednio.</a:t>
            </a:r>
          </a:p>
        </p:txBody>
      </p:sp>
    </p:spTree>
    <p:extLst>
      <p:ext uri="{BB962C8B-B14F-4D97-AF65-F5344CB8AC3E}">
        <p14:creationId xmlns:p14="http://schemas.microsoft.com/office/powerpoint/2010/main" val="1268073331"/>
      </p:ext>
    </p:extLst>
  </p:cSld>
  <p:clrMapOvr>
    <a:masterClrMapping/>
  </p:clrMapOvr>
  <p:transition spd="slow">
    <p:push dir="u"/>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trzałka w dół 2">
            <a:extLst>
              <a:ext uri="{FF2B5EF4-FFF2-40B4-BE49-F238E27FC236}">
                <a16:creationId xmlns="" xmlns:a16="http://schemas.microsoft.com/office/drawing/2014/main" id="{E0CE5FA5-F1BD-4E96-8F12-8CA0C392AC4C}"/>
              </a:ext>
            </a:extLst>
          </p:cNvPr>
          <p:cNvSpPr/>
          <p:nvPr/>
        </p:nvSpPr>
        <p:spPr>
          <a:xfrm>
            <a:off x="3268273" y="2758950"/>
            <a:ext cx="774697" cy="659547"/>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chemeClr val="bg1"/>
          </a:solidFill>
          <a:ln w="12701" cap="flat">
            <a:solidFill>
              <a:srgbClr val="A43757"/>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kern="0">
              <a:solidFill>
                <a:srgbClr val="FFFFFF"/>
              </a:solidFill>
              <a:latin typeface="Arial"/>
            </a:endParaRPr>
          </a:p>
        </p:txBody>
      </p:sp>
      <p:sp>
        <p:nvSpPr>
          <p:cNvPr id="10" name="Prostokąt zaokrąglony 12">
            <a:extLst>
              <a:ext uri="{FF2B5EF4-FFF2-40B4-BE49-F238E27FC236}">
                <a16:creationId xmlns="" xmlns:a16="http://schemas.microsoft.com/office/drawing/2014/main" id="{8A9AF4E9-D4AC-496A-9A37-BF2EF69F785D}"/>
              </a:ext>
            </a:extLst>
          </p:cNvPr>
          <p:cNvSpPr/>
          <p:nvPr/>
        </p:nvSpPr>
        <p:spPr>
          <a:xfrm>
            <a:off x="0" y="677765"/>
            <a:ext cx="7311246" cy="1793999"/>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A43757"/>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pl-PL" sz="2800" b="1" kern="0" dirty="0">
                <a:solidFill>
                  <a:srgbClr val="FFFFFF"/>
                </a:solidFill>
                <a:latin typeface="Arial"/>
              </a:rPr>
              <a:t>Odprowadzanie wód z wykopów budowlanych lub z próbnych pompowań otworów hydrogeologicznych</a:t>
            </a:r>
          </a:p>
        </p:txBody>
      </p:sp>
      <p:sp>
        <p:nvSpPr>
          <p:cNvPr id="14" name="Prostokąt 6">
            <a:extLst>
              <a:ext uri="{FF2B5EF4-FFF2-40B4-BE49-F238E27FC236}">
                <a16:creationId xmlns="" xmlns:a16="http://schemas.microsoft.com/office/drawing/2014/main" id="{E28A087C-AD8A-4BD8-A6A4-B0B48BB2D229}"/>
              </a:ext>
            </a:extLst>
          </p:cNvPr>
          <p:cNvSpPr/>
          <p:nvPr/>
        </p:nvSpPr>
        <p:spPr>
          <a:xfrm>
            <a:off x="0" y="4341008"/>
            <a:ext cx="7311246" cy="1208056"/>
          </a:xfrm>
          <a:prstGeom prst="rect">
            <a:avLst/>
          </a:prstGeom>
          <a:solidFill>
            <a:srgbClr val="FFFFFF"/>
          </a:solidFill>
          <a:ln w="19046" cap="flat">
            <a:solidFill>
              <a:srgbClr val="A43757"/>
            </a:solidFill>
            <a:prstDash val="solid"/>
            <a:miter/>
          </a:ln>
        </p:spPr>
        <p:txBody>
          <a:bodyPr vert="horz" wrap="square" lIns="215999" tIns="45720" rIns="216000" bIns="45720" anchor="ctr" anchorCtr="0"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2400" b="1" kern="0" dirty="0">
                <a:solidFill>
                  <a:srgbClr val="6D6E71"/>
                </a:solidFill>
                <a:latin typeface="Arial"/>
              </a:rPr>
              <a:t>Czy podlega opłacie za odprowadzanie do wód  - wód pochodzących z odwodnienia gruntów w granicach administracyjnych miast?</a:t>
            </a:r>
            <a:endParaRPr lang="pl-PL" sz="2400" kern="0" dirty="0">
              <a:solidFill>
                <a:srgbClr val="6D6E71"/>
              </a:solidFill>
              <a:latin typeface="Arial"/>
            </a:endParaRPr>
          </a:p>
        </p:txBody>
      </p:sp>
      <p:sp>
        <p:nvSpPr>
          <p:cNvPr id="16" name="Prostokąt 9">
            <a:extLst>
              <a:ext uri="{FF2B5EF4-FFF2-40B4-BE49-F238E27FC236}">
                <a16:creationId xmlns="" xmlns:a16="http://schemas.microsoft.com/office/drawing/2014/main" id="{DCB60F88-84C5-46E0-9524-694780284504}"/>
              </a:ext>
            </a:extLst>
          </p:cNvPr>
          <p:cNvSpPr/>
          <p:nvPr/>
        </p:nvSpPr>
        <p:spPr>
          <a:xfrm>
            <a:off x="1355109" y="3889783"/>
            <a:ext cx="4601028" cy="451225"/>
          </a:xfrm>
          <a:prstGeom prst="rect">
            <a:avLst/>
          </a:prstGeom>
          <a:solidFill>
            <a:srgbClr val="FFFFFF"/>
          </a:solidFill>
          <a:ln w="19046" cap="flat">
            <a:solidFill>
              <a:srgbClr val="A43757"/>
            </a:solidFill>
            <a:custDash>
              <a:ds d="100000" sp="100000"/>
            </a:custDash>
            <a:miter/>
          </a:ln>
        </p:spPr>
        <p:txBody>
          <a:bodyPr vert="horz" wrap="square" lIns="215999" tIns="45720" rIns="215999" bIns="45720" anchor="ctr" anchorCtr="0"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2000" b="1" kern="0" dirty="0">
                <a:solidFill>
                  <a:srgbClr val="A43757"/>
                </a:solidFill>
                <a:latin typeface="Arial"/>
              </a:rPr>
              <a:t>Wątpliwość</a:t>
            </a:r>
          </a:p>
        </p:txBody>
      </p:sp>
      <p:sp>
        <p:nvSpPr>
          <p:cNvPr id="23" name="Prostokąt 8">
            <a:extLst>
              <a:ext uri="{FF2B5EF4-FFF2-40B4-BE49-F238E27FC236}">
                <a16:creationId xmlns="" xmlns:a16="http://schemas.microsoft.com/office/drawing/2014/main" id="{8D4494E7-CE0F-4548-BD03-54EB3FC53BCB}"/>
              </a:ext>
            </a:extLst>
          </p:cNvPr>
          <p:cNvSpPr/>
          <p:nvPr/>
        </p:nvSpPr>
        <p:spPr>
          <a:xfrm>
            <a:off x="8847340" y="2367300"/>
            <a:ext cx="2435772" cy="2537824"/>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b="1" kern="0" dirty="0">
              <a:solidFill>
                <a:srgbClr val="FFFFFF"/>
              </a:solidFill>
              <a:latin typeface="Arial"/>
            </a:endParaRPr>
          </a:p>
        </p:txBody>
      </p:sp>
      <p:pic>
        <p:nvPicPr>
          <p:cNvPr id="25" name="Obraz 3">
            <a:extLst>
              <a:ext uri="{FF2B5EF4-FFF2-40B4-BE49-F238E27FC236}">
                <a16:creationId xmlns="" xmlns:a16="http://schemas.microsoft.com/office/drawing/2014/main" id="{E28D5FEA-8BD9-4874-BD82-C908037BC81B}"/>
              </a:ext>
            </a:extLst>
          </p:cNvPr>
          <p:cNvPicPr>
            <a:picLocks noChangeAspect="1"/>
          </p:cNvPicPr>
          <p:nvPr/>
        </p:nvPicPr>
        <p:blipFill>
          <a:blip r:embed="rId3"/>
          <a:stretch>
            <a:fillRect/>
          </a:stretch>
        </p:blipFill>
        <p:spPr>
          <a:xfrm>
            <a:off x="9208772" y="2683339"/>
            <a:ext cx="1712908" cy="1712908"/>
          </a:xfrm>
          <a:prstGeom prst="rect">
            <a:avLst/>
          </a:prstGeom>
          <a:noFill/>
          <a:ln cap="flat">
            <a:noFill/>
          </a:ln>
        </p:spPr>
      </p:pic>
    </p:spTree>
    <p:extLst>
      <p:ext uri="{BB962C8B-B14F-4D97-AF65-F5344CB8AC3E}">
        <p14:creationId xmlns:p14="http://schemas.microsoft.com/office/powerpoint/2010/main" val="3446124846"/>
      </p:ext>
    </p:extLst>
  </p:cSld>
  <p:clrMapOvr>
    <a:masterClrMapping/>
  </p:clrMapOvr>
  <p:transition spd="slow">
    <p:push dir="u"/>
  </p:transition>
</p:sld>
</file>

<file path=ppt/slides/slide2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Prostokąt zaokrąglony 12">
            <a:extLst>
              <a:ext uri="{FF2B5EF4-FFF2-40B4-BE49-F238E27FC236}">
                <a16:creationId xmlns="" xmlns:a16="http://schemas.microsoft.com/office/drawing/2014/main" id="{8A9AF4E9-D4AC-496A-9A37-BF2EF69F785D}"/>
              </a:ext>
            </a:extLst>
          </p:cNvPr>
          <p:cNvSpPr/>
          <p:nvPr/>
        </p:nvSpPr>
        <p:spPr>
          <a:xfrm>
            <a:off x="6512377" y="677765"/>
            <a:ext cx="5040000" cy="2021891"/>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A43757"/>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pl-PL" sz="2200" b="1" kern="0" dirty="0">
                <a:solidFill>
                  <a:srgbClr val="FFFFFF"/>
                </a:solidFill>
                <a:latin typeface="Arial"/>
              </a:rPr>
              <a:t>Odprowadzanie wód z wykopów budowlanych lub z próbnych pompowań otworów hydrogeologicznych</a:t>
            </a:r>
          </a:p>
        </p:txBody>
      </p:sp>
      <p:sp>
        <p:nvSpPr>
          <p:cNvPr id="8" name="Prostokąt 6">
            <a:extLst>
              <a:ext uri="{FF2B5EF4-FFF2-40B4-BE49-F238E27FC236}">
                <a16:creationId xmlns="" xmlns:a16="http://schemas.microsoft.com/office/drawing/2014/main" id="{E28A087C-AD8A-4BD8-A6A4-B0B48BB2D229}"/>
              </a:ext>
            </a:extLst>
          </p:cNvPr>
          <p:cNvSpPr/>
          <p:nvPr/>
        </p:nvSpPr>
        <p:spPr>
          <a:xfrm>
            <a:off x="770250" y="3054156"/>
            <a:ext cx="5040000" cy="1208056"/>
          </a:xfrm>
          <a:prstGeom prst="rect">
            <a:avLst/>
          </a:prstGeom>
          <a:solidFill>
            <a:srgbClr val="FFFFFF"/>
          </a:solidFill>
          <a:ln w="19046" cap="flat">
            <a:solidFill>
              <a:srgbClr val="A43757"/>
            </a:solidFill>
            <a:prstDash val="solid"/>
            <a:miter/>
          </a:ln>
        </p:spPr>
        <p:txBody>
          <a:bodyPr vert="horz" wrap="square" lIns="215999" tIns="45720" rIns="216000" bIns="45720" anchor="ctr" anchorCtr="0"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2000" b="1" kern="0" dirty="0">
                <a:solidFill>
                  <a:srgbClr val="6D6E71"/>
                </a:solidFill>
                <a:latin typeface="Arial"/>
              </a:rPr>
              <a:t>Na charakter stały i powtarzający się jest pewnym ciągłym procesem</a:t>
            </a:r>
            <a:endParaRPr lang="pl-PL" sz="2000" kern="0" dirty="0">
              <a:solidFill>
                <a:srgbClr val="6D6E71"/>
              </a:solidFill>
              <a:latin typeface="Arial"/>
            </a:endParaRPr>
          </a:p>
        </p:txBody>
      </p:sp>
      <p:sp>
        <p:nvSpPr>
          <p:cNvPr id="9" name="Prostokąt 6">
            <a:extLst>
              <a:ext uri="{FF2B5EF4-FFF2-40B4-BE49-F238E27FC236}">
                <a16:creationId xmlns="" xmlns:a16="http://schemas.microsoft.com/office/drawing/2014/main" id="{E28A087C-AD8A-4BD8-A6A4-B0B48BB2D229}"/>
              </a:ext>
            </a:extLst>
          </p:cNvPr>
          <p:cNvSpPr/>
          <p:nvPr/>
        </p:nvSpPr>
        <p:spPr>
          <a:xfrm>
            <a:off x="770250" y="4657984"/>
            <a:ext cx="5040000" cy="1208056"/>
          </a:xfrm>
          <a:prstGeom prst="rect">
            <a:avLst/>
          </a:prstGeom>
          <a:solidFill>
            <a:srgbClr val="FFFFFF"/>
          </a:solidFill>
          <a:ln w="19046" cap="flat">
            <a:solidFill>
              <a:srgbClr val="A43757"/>
            </a:solidFill>
            <a:prstDash val="solid"/>
            <a:miter/>
          </a:ln>
        </p:spPr>
        <p:txBody>
          <a:bodyPr vert="horz" wrap="square" lIns="215999" tIns="45720" rIns="216000" bIns="45720" anchor="ctr" anchorCtr="0"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2000" b="1" kern="0" dirty="0">
                <a:solidFill>
                  <a:srgbClr val="6D6E71"/>
                </a:solidFill>
                <a:latin typeface="Arial"/>
              </a:rPr>
              <a:t>Jest usługą wodną więc podlega obowiązkowi uzyskania pozwolenia wodnoprawnego</a:t>
            </a:r>
            <a:endParaRPr lang="pl-PL" sz="2000" kern="0" dirty="0">
              <a:solidFill>
                <a:srgbClr val="6D6E71"/>
              </a:solidFill>
              <a:latin typeface="Arial"/>
            </a:endParaRPr>
          </a:p>
        </p:txBody>
      </p:sp>
      <p:sp>
        <p:nvSpPr>
          <p:cNvPr id="11" name="Prostokąt zaokrąglony 12">
            <a:extLst>
              <a:ext uri="{FF2B5EF4-FFF2-40B4-BE49-F238E27FC236}">
                <a16:creationId xmlns="" xmlns:a16="http://schemas.microsoft.com/office/drawing/2014/main" id="{8A9AF4E9-D4AC-496A-9A37-BF2EF69F785D}"/>
              </a:ext>
            </a:extLst>
          </p:cNvPr>
          <p:cNvSpPr/>
          <p:nvPr/>
        </p:nvSpPr>
        <p:spPr>
          <a:xfrm>
            <a:off x="770250" y="677766"/>
            <a:ext cx="5040000" cy="2021891"/>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A43757"/>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pl-PL" sz="2200" b="1" kern="0" dirty="0">
                <a:solidFill>
                  <a:srgbClr val="FFFFFF"/>
                </a:solidFill>
                <a:latin typeface="Arial"/>
              </a:rPr>
              <a:t>Odprowadzanie do wód - wód pochodzących z odwodnienia gruntów w granicach administracyjnych miast?</a:t>
            </a:r>
          </a:p>
        </p:txBody>
      </p:sp>
      <p:sp>
        <p:nvSpPr>
          <p:cNvPr id="12" name="Prostokąt 6">
            <a:extLst>
              <a:ext uri="{FF2B5EF4-FFF2-40B4-BE49-F238E27FC236}">
                <a16:creationId xmlns="" xmlns:a16="http://schemas.microsoft.com/office/drawing/2014/main" id="{E28A087C-AD8A-4BD8-A6A4-B0B48BB2D229}"/>
              </a:ext>
            </a:extLst>
          </p:cNvPr>
          <p:cNvSpPr/>
          <p:nvPr/>
        </p:nvSpPr>
        <p:spPr>
          <a:xfrm>
            <a:off x="6512377" y="3054156"/>
            <a:ext cx="5040000" cy="1208056"/>
          </a:xfrm>
          <a:prstGeom prst="rect">
            <a:avLst/>
          </a:prstGeom>
          <a:solidFill>
            <a:srgbClr val="FFFFFF"/>
          </a:solidFill>
          <a:ln w="19046" cap="flat">
            <a:solidFill>
              <a:srgbClr val="A43757"/>
            </a:solidFill>
            <a:prstDash val="solid"/>
            <a:miter/>
          </a:ln>
        </p:spPr>
        <p:txBody>
          <a:bodyPr vert="horz" wrap="square" lIns="215999" tIns="45720" rIns="216000" bIns="45720" anchor="ctr" anchorCtr="0"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2000" b="1" kern="0" dirty="0">
                <a:solidFill>
                  <a:srgbClr val="6D6E71"/>
                </a:solidFill>
                <a:latin typeface="Arial"/>
              </a:rPr>
              <a:t>Ma charakter jednorazowy i akcyjny</a:t>
            </a:r>
            <a:endParaRPr lang="pl-PL" sz="2000" kern="0" dirty="0">
              <a:solidFill>
                <a:srgbClr val="6D6E71"/>
              </a:solidFill>
              <a:latin typeface="Arial"/>
            </a:endParaRPr>
          </a:p>
        </p:txBody>
      </p:sp>
      <p:sp>
        <p:nvSpPr>
          <p:cNvPr id="15" name="Prostokąt 6">
            <a:extLst>
              <a:ext uri="{FF2B5EF4-FFF2-40B4-BE49-F238E27FC236}">
                <a16:creationId xmlns="" xmlns:a16="http://schemas.microsoft.com/office/drawing/2014/main" id="{E28A087C-AD8A-4BD8-A6A4-B0B48BB2D229}"/>
              </a:ext>
            </a:extLst>
          </p:cNvPr>
          <p:cNvSpPr/>
          <p:nvPr/>
        </p:nvSpPr>
        <p:spPr>
          <a:xfrm>
            <a:off x="6512377" y="4657984"/>
            <a:ext cx="5040000" cy="1208056"/>
          </a:xfrm>
          <a:prstGeom prst="rect">
            <a:avLst/>
          </a:prstGeom>
          <a:solidFill>
            <a:srgbClr val="FFFFFF"/>
          </a:solidFill>
          <a:ln w="19046" cap="flat">
            <a:solidFill>
              <a:srgbClr val="A43757"/>
            </a:solidFill>
            <a:prstDash val="solid"/>
            <a:miter/>
          </a:ln>
        </p:spPr>
        <p:txBody>
          <a:bodyPr vert="horz" wrap="square" lIns="215999" tIns="45720" rIns="216000" bIns="45720" anchor="ctr" anchorCtr="0"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2000" b="1" kern="0" dirty="0">
                <a:solidFill>
                  <a:srgbClr val="6D6E71"/>
                </a:solidFill>
                <a:latin typeface="Arial"/>
              </a:rPr>
              <a:t>Wymaga dokonania zgłoszenia wodnoprawnego</a:t>
            </a:r>
            <a:endParaRPr lang="pl-PL" sz="2000" kern="0" dirty="0">
              <a:solidFill>
                <a:srgbClr val="6D6E71"/>
              </a:solidFill>
              <a:latin typeface="Arial"/>
            </a:endParaRPr>
          </a:p>
        </p:txBody>
      </p:sp>
    </p:spTree>
    <p:extLst>
      <p:ext uri="{BB962C8B-B14F-4D97-AF65-F5344CB8AC3E}">
        <p14:creationId xmlns:p14="http://schemas.microsoft.com/office/powerpoint/2010/main" val="2126400048"/>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7">
            <a:extLst>
              <a:ext uri="{FF2B5EF4-FFF2-40B4-BE49-F238E27FC236}">
                <a16:creationId xmlns:a16="http://schemas.microsoft.com/office/drawing/2014/main" xmlns="" id="{0734E22D-6ABD-444C-9548-ADC788374AA3}"/>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r="38640"/>
          <a:stretch/>
        </p:blipFill>
        <p:spPr>
          <a:xfrm>
            <a:off x="-3573690" y="-232394"/>
            <a:ext cx="7405462" cy="7090394"/>
          </a:xfrm>
          <a:prstGeom prst="rect">
            <a:avLst/>
          </a:prstGeom>
          <a:noFill/>
          <a:ln cap="flat">
            <a:noFill/>
          </a:ln>
        </p:spPr>
      </p:pic>
      <p:sp>
        <p:nvSpPr>
          <p:cNvPr id="8" name="Prostokąt 7">
            <a:extLst>
              <a:ext uri="{FF2B5EF4-FFF2-40B4-BE49-F238E27FC236}">
                <a16:creationId xmlns:a16="http://schemas.microsoft.com/office/drawing/2014/main" xmlns="" id="{78DE321F-A0AE-4B24-9282-38BE6282F311}"/>
              </a:ext>
            </a:extLst>
          </p:cNvPr>
          <p:cNvSpPr/>
          <p:nvPr/>
        </p:nvSpPr>
        <p:spPr>
          <a:xfrm>
            <a:off x="4599078" y="291677"/>
            <a:ext cx="7389722" cy="493132"/>
          </a:xfrm>
          <a:prstGeom prst="rect">
            <a:avLst/>
          </a:prstGeom>
          <a:solidFill>
            <a:sysClr val="window" lastClr="FFFFFF"/>
          </a:solidFill>
          <a:ln w="12700" cap="flat" cmpd="sng" algn="ctr">
            <a:solidFill>
              <a:srgbClr val="A43757"/>
            </a:solidFill>
            <a:prstDash val="solid"/>
            <a:miter lim="800000"/>
          </a:ln>
          <a:effectLst/>
        </p:spPr>
        <p:txBody>
          <a:bodyPr lIns="288000" rIns="72000" rtlCol="0" anchor="ctr"/>
          <a:lstStyle/>
          <a:p>
            <a:pPr eaLnBrk="1" fontAlgn="auto" hangingPunct="1">
              <a:lnSpc>
                <a:spcPct val="110000"/>
              </a:lnSpc>
              <a:spcBef>
                <a:spcPts val="0"/>
              </a:spcBef>
              <a:spcAft>
                <a:spcPts val="0"/>
              </a:spcAft>
              <a:defRPr/>
            </a:pPr>
            <a:r>
              <a:rPr lang="pl-PL" b="1" kern="0" dirty="0">
                <a:solidFill>
                  <a:srgbClr val="6D6E71"/>
                </a:solidFill>
                <a:latin typeface="Arial"/>
              </a:rPr>
              <a:t>W zakresie prawa procesowego </a:t>
            </a:r>
          </a:p>
        </p:txBody>
      </p:sp>
      <p:sp>
        <p:nvSpPr>
          <p:cNvPr id="9" name="Prostokąt 8">
            <a:extLst>
              <a:ext uri="{FF2B5EF4-FFF2-40B4-BE49-F238E27FC236}">
                <a16:creationId xmlns:a16="http://schemas.microsoft.com/office/drawing/2014/main" xmlns="" id="{3F172337-BDB0-46BD-A22F-412F60405E56}"/>
              </a:ext>
            </a:extLst>
          </p:cNvPr>
          <p:cNvSpPr/>
          <p:nvPr/>
        </p:nvSpPr>
        <p:spPr>
          <a:xfrm>
            <a:off x="4094251" y="291677"/>
            <a:ext cx="504826" cy="493132"/>
          </a:xfrm>
          <a:prstGeom prst="rect">
            <a:avLst/>
          </a:prstGeom>
          <a:solidFill>
            <a:srgbClr val="A43757"/>
          </a:solidFill>
          <a:ln w="12700" cap="flat" cmpd="sng" algn="ctr">
            <a:solidFill>
              <a:srgbClr val="A43757"/>
            </a:solidFill>
            <a:prstDash val="solid"/>
            <a:miter lim="800000"/>
          </a:ln>
          <a:effectLst/>
        </p:spPr>
        <p:txBody>
          <a:bodyPr lIns="72000" rIns="72000" rtlCol="0" anchor="ctr"/>
          <a:lstStyle/>
          <a:p>
            <a:pPr algn="ctr" eaLnBrk="1" fontAlgn="auto" hangingPunct="1">
              <a:lnSpc>
                <a:spcPct val="110000"/>
              </a:lnSpc>
              <a:spcBef>
                <a:spcPts val="0"/>
              </a:spcBef>
              <a:spcAft>
                <a:spcPts val="0"/>
              </a:spcAft>
              <a:defRPr/>
            </a:pPr>
            <a:endParaRPr lang="pl-PL" sz="1600" b="1" kern="0" dirty="0">
              <a:solidFill>
                <a:prstClr val="white"/>
              </a:solidFill>
              <a:latin typeface="Arial"/>
            </a:endParaRPr>
          </a:p>
        </p:txBody>
      </p:sp>
      <p:pic>
        <p:nvPicPr>
          <p:cNvPr id="10" name="Obraz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6226" y="345786"/>
            <a:ext cx="404683" cy="404683"/>
          </a:xfrm>
          <a:prstGeom prst="rect">
            <a:avLst/>
          </a:prstGeom>
        </p:spPr>
      </p:pic>
      <p:sp>
        <p:nvSpPr>
          <p:cNvPr id="11" name="Prostokąt 10">
            <a:extLst>
              <a:ext uri="{FF2B5EF4-FFF2-40B4-BE49-F238E27FC236}">
                <a16:creationId xmlns:a16="http://schemas.microsoft.com/office/drawing/2014/main" xmlns="" id="{78DE321F-A0AE-4B24-9282-38BE6282F311}"/>
              </a:ext>
            </a:extLst>
          </p:cNvPr>
          <p:cNvSpPr/>
          <p:nvPr/>
        </p:nvSpPr>
        <p:spPr>
          <a:xfrm>
            <a:off x="4094251" y="986996"/>
            <a:ext cx="7894548" cy="4818717"/>
          </a:xfrm>
          <a:prstGeom prst="rect">
            <a:avLst/>
          </a:prstGeom>
          <a:solidFill>
            <a:sysClr val="window" lastClr="FFFFFF"/>
          </a:solidFill>
          <a:ln w="12700" cap="flat" cmpd="sng" algn="ctr">
            <a:solidFill>
              <a:srgbClr val="A43757"/>
            </a:solidFill>
            <a:prstDash val="solid"/>
            <a:miter lim="800000"/>
          </a:ln>
          <a:effectLst/>
        </p:spPr>
        <p:txBody>
          <a:bodyPr lIns="288000" rIns="72000" rtlCol="0" anchor="ctr"/>
          <a:lstStyle/>
          <a:p>
            <a:pPr marL="342900" indent="-342900" eaLnBrk="1" fontAlgn="auto" hangingPunct="1">
              <a:lnSpc>
                <a:spcPct val="110000"/>
              </a:lnSpc>
              <a:spcBef>
                <a:spcPts val="0"/>
              </a:spcBef>
              <a:spcAft>
                <a:spcPts val="0"/>
              </a:spcAft>
              <a:buFont typeface="+mj-lt"/>
              <a:buAutoNum type="arabicPeriod" startAt="3"/>
              <a:defRPr/>
            </a:pPr>
            <a:r>
              <a:rPr lang="pl-PL" sz="2400" b="1" kern="0" dirty="0">
                <a:solidFill>
                  <a:srgbClr val="6D6E71"/>
                </a:solidFill>
                <a:latin typeface="Arial"/>
              </a:rPr>
              <a:t>naruszenie art. 107 § 3 kpa poprzez </a:t>
            </a:r>
            <a:r>
              <a:rPr lang="pl-PL" sz="2400" b="1" kern="0" dirty="0">
                <a:solidFill>
                  <a:srgbClr val="A43757"/>
                </a:solidFill>
                <a:latin typeface="Arial"/>
              </a:rPr>
              <a:t>istotne braki w uzasadnieniu faktycznym i prawnym</a:t>
            </a:r>
            <a:r>
              <a:rPr lang="pl-PL" sz="2400" b="1" kern="0" dirty="0">
                <a:solidFill>
                  <a:srgbClr val="6D6E71"/>
                </a:solidFill>
                <a:latin typeface="Arial"/>
              </a:rPr>
              <a:t>, </a:t>
            </a:r>
            <a:r>
              <a:rPr lang="pl-PL" sz="2400" kern="0" dirty="0">
                <a:solidFill>
                  <a:srgbClr val="6D6E71"/>
                </a:solidFill>
                <a:latin typeface="Arial"/>
              </a:rPr>
              <a:t>w tym niewskazanie faktów, które organ uznał za udowodnione, dowodów, na których się oparł, oraz przyczyn, z powodu których innym dowodom odmówił wiarygodności i mocy dowodowej, a które stanowiły podstawę do negatywnej oceny projektu taryfy i wydania decyzji o odmownie zatwierdzenia taryfy.</a:t>
            </a:r>
          </a:p>
        </p:txBody>
      </p:sp>
    </p:spTree>
    <p:extLst>
      <p:ext uri="{BB962C8B-B14F-4D97-AF65-F5344CB8AC3E}">
        <p14:creationId xmlns:p14="http://schemas.microsoft.com/office/powerpoint/2010/main" val="78822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rostokąt zaokrąglony 12">
            <a:extLst>
              <a:ext uri="{FF2B5EF4-FFF2-40B4-BE49-F238E27FC236}">
                <a16:creationId xmlns="" xmlns:a16="http://schemas.microsoft.com/office/drawing/2014/main" id="{8A9AF4E9-D4AC-496A-9A37-BF2EF69F785D}"/>
              </a:ext>
            </a:extLst>
          </p:cNvPr>
          <p:cNvSpPr/>
          <p:nvPr/>
        </p:nvSpPr>
        <p:spPr>
          <a:xfrm>
            <a:off x="6328230" y="358452"/>
            <a:ext cx="5181600" cy="1499378"/>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A43757"/>
          </a:solidFill>
          <a:ln cap="flat">
            <a:noFill/>
            <a:prstDash val="solid"/>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2000" b="1" kern="0" dirty="0">
                <a:solidFill>
                  <a:srgbClr val="FFFFFF"/>
                </a:solidFill>
                <a:latin typeface="Arial"/>
              </a:rPr>
              <a:t>Opłata za odprowadzanie do wód  - wód pochodzących z odwodnienia gruntów w granicach administracyjnych miast?</a:t>
            </a:r>
            <a:endParaRPr lang="pl-PL" sz="2000" kern="0" dirty="0">
              <a:solidFill>
                <a:srgbClr val="FFFFFF"/>
              </a:solidFill>
              <a:latin typeface="Arial"/>
            </a:endParaRPr>
          </a:p>
        </p:txBody>
      </p:sp>
      <p:pic>
        <p:nvPicPr>
          <p:cNvPr id="14" name="Obraz 13">
            <a:extLst>
              <a:ext uri="{FF2B5EF4-FFF2-40B4-BE49-F238E27FC236}">
                <a16:creationId xmlns="" xmlns:a16="http://schemas.microsoft.com/office/drawing/2014/main" id="{A292DD4D-8659-43C1-BE01-254F0C0D7849}"/>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r="35350"/>
          <a:stretch/>
        </p:blipFill>
        <p:spPr>
          <a:xfrm>
            <a:off x="0" y="0"/>
            <a:ext cx="5963037" cy="6917662"/>
          </a:xfrm>
          <a:prstGeom prst="rect">
            <a:avLst/>
          </a:prstGeom>
        </p:spPr>
      </p:pic>
      <p:sp>
        <p:nvSpPr>
          <p:cNvPr id="16" name="Prostokąt 6">
            <a:extLst>
              <a:ext uri="{FF2B5EF4-FFF2-40B4-BE49-F238E27FC236}">
                <a16:creationId xmlns="" xmlns:a16="http://schemas.microsoft.com/office/drawing/2014/main" id="{E28A087C-AD8A-4BD8-A6A4-B0B48BB2D229}"/>
              </a:ext>
            </a:extLst>
          </p:cNvPr>
          <p:cNvSpPr/>
          <p:nvPr/>
        </p:nvSpPr>
        <p:spPr>
          <a:xfrm>
            <a:off x="6399030" y="2250775"/>
            <a:ext cx="5040000" cy="1208056"/>
          </a:xfrm>
          <a:prstGeom prst="rect">
            <a:avLst/>
          </a:prstGeom>
          <a:solidFill>
            <a:srgbClr val="FFFFFF"/>
          </a:solidFill>
          <a:ln w="19046" cap="flat">
            <a:solidFill>
              <a:srgbClr val="A43757"/>
            </a:solidFill>
            <a:prstDash val="solid"/>
            <a:miter/>
          </a:ln>
        </p:spPr>
        <p:txBody>
          <a:bodyPr vert="horz" wrap="square" lIns="215999" tIns="45720" rIns="216000" bIns="45720" anchor="ctr" anchorCtr="0"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2000" b="1" kern="0" dirty="0">
                <a:solidFill>
                  <a:srgbClr val="6D6E71"/>
                </a:solidFill>
                <a:latin typeface="Arial"/>
              </a:rPr>
              <a:t>Ponoszona </a:t>
            </a:r>
            <a:r>
              <a:rPr lang="pl-PL" sz="2000" b="1" kern="0" dirty="0" smtClean="0">
                <a:solidFill>
                  <a:srgbClr val="6D6E71"/>
                </a:solidFill>
                <a:latin typeface="Arial"/>
              </a:rPr>
              <a:t>jest wyłącznie </a:t>
            </a:r>
            <a:r>
              <a:rPr lang="pl-PL" sz="2000" b="1" kern="0" dirty="0">
                <a:solidFill>
                  <a:srgbClr val="6D6E71"/>
                </a:solidFill>
                <a:latin typeface="Arial"/>
              </a:rPr>
              <a:t>w formie opłaty stałej</a:t>
            </a:r>
            <a:endParaRPr lang="pl-PL" sz="2000" kern="0" dirty="0">
              <a:solidFill>
                <a:srgbClr val="6D6E71"/>
              </a:solidFill>
              <a:latin typeface="Arial"/>
            </a:endParaRPr>
          </a:p>
        </p:txBody>
      </p:sp>
      <p:sp>
        <p:nvSpPr>
          <p:cNvPr id="17" name="Prostokąt 6">
            <a:extLst>
              <a:ext uri="{FF2B5EF4-FFF2-40B4-BE49-F238E27FC236}">
                <a16:creationId xmlns="" xmlns:a16="http://schemas.microsoft.com/office/drawing/2014/main" id="{E28A087C-AD8A-4BD8-A6A4-B0B48BB2D229}"/>
              </a:ext>
            </a:extLst>
          </p:cNvPr>
          <p:cNvSpPr/>
          <p:nvPr/>
        </p:nvSpPr>
        <p:spPr>
          <a:xfrm>
            <a:off x="6399031" y="3701144"/>
            <a:ext cx="5040000" cy="1872342"/>
          </a:xfrm>
          <a:prstGeom prst="rect">
            <a:avLst/>
          </a:prstGeom>
          <a:solidFill>
            <a:srgbClr val="FFFFFF"/>
          </a:solidFill>
          <a:ln w="19046" cap="flat">
            <a:solidFill>
              <a:srgbClr val="A43757"/>
            </a:solidFill>
            <a:prstDash val="solid"/>
            <a:miter/>
          </a:ln>
        </p:spPr>
        <p:txBody>
          <a:bodyPr vert="horz" wrap="square" lIns="215999" tIns="45720" rIns="216000" bIns="45720" anchor="ctr" anchorCtr="0"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b="1" kern="0" dirty="0">
                <a:solidFill>
                  <a:srgbClr val="6D6E71"/>
                </a:solidFill>
                <a:latin typeface="Arial"/>
              </a:rPr>
              <a:t>ustalana jako iloczyn jednostkowej stawki opłaty, czasu wyrażonego w dniach i </a:t>
            </a:r>
            <a:r>
              <a:rPr lang="pl-PL" b="1" kern="0" dirty="0">
                <a:solidFill>
                  <a:srgbClr val="A43757"/>
                </a:solidFill>
                <a:latin typeface="Arial"/>
              </a:rPr>
              <a:t>określonej w pozwoleniu wodnoprawnym albo w pozwoleniu zintegrowanym </a:t>
            </a:r>
            <a:r>
              <a:rPr lang="pl-PL" b="1" kern="0" dirty="0">
                <a:solidFill>
                  <a:srgbClr val="6D6E71"/>
                </a:solidFill>
                <a:latin typeface="Arial"/>
              </a:rPr>
              <a:t>maksymalnej ilości wód, wyrażonej w m3/s, odprowadzanych do wód</a:t>
            </a:r>
          </a:p>
        </p:txBody>
      </p:sp>
      <p:sp>
        <p:nvSpPr>
          <p:cNvPr id="6" name="Prostokąt 6">
            <a:extLst>
              <a:ext uri="{FF2B5EF4-FFF2-40B4-BE49-F238E27FC236}">
                <a16:creationId xmlns="" xmlns:a16="http://schemas.microsoft.com/office/drawing/2014/main" id="{E28A087C-AD8A-4BD8-A6A4-B0B48BB2D229}"/>
              </a:ext>
            </a:extLst>
          </p:cNvPr>
          <p:cNvSpPr/>
          <p:nvPr/>
        </p:nvSpPr>
        <p:spPr>
          <a:xfrm>
            <a:off x="6399031" y="5762170"/>
            <a:ext cx="5040000" cy="1095829"/>
          </a:xfrm>
          <a:prstGeom prst="rect">
            <a:avLst/>
          </a:prstGeom>
          <a:solidFill>
            <a:srgbClr val="FFFFFF"/>
          </a:solidFill>
          <a:ln w="19046" cap="flat">
            <a:solidFill>
              <a:srgbClr val="A43757"/>
            </a:solidFill>
            <a:prstDash val="solid"/>
            <a:miter/>
          </a:ln>
        </p:spPr>
        <p:txBody>
          <a:bodyPr vert="horz" wrap="square" lIns="215999" tIns="45720" rIns="216000" bIns="45720" anchor="ctr" anchorCtr="0"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b="1" kern="0" dirty="0">
                <a:solidFill>
                  <a:srgbClr val="6D6E71"/>
                </a:solidFill>
                <a:latin typeface="Arial"/>
              </a:rPr>
              <a:t>Górna jednostkowa stawka opłaty wynosi 0,70 zł za 1 m3/s </a:t>
            </a:r>
          </a:p>
        </p:txBody>
      </p:sp>
    </p:spTree>
    <p:extLst>
      <p:ext uri="{BB962C8B-B14F-4D97-AF65-F5344CB8AC3E}">
        <p14:creationId xmlns:p14="http://schemas.microsoft.com/office/powerpoint/2010/main" val="2289623407"/>
      </p:ext>
    </p:extLst>
  </p:cSld>
  <p:clrMapOvr>
    <a:masterClrMapping/>
  </p:clrMapOvr>
  <p:transition spd="slow">
    <p:push dir="u"/>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rostokąt zaokrąglony 12">
            <a:extLst>
              <a:ext uri="{FF2B5EF4-FFF2-40B4-BE49-F238E27FC236}">
                <a16:creationId xmlns="" xmlns:a16="http://schemas.microsoft.com/office/drawing/2014/main" id="{8A9AF4E9-D4AC-496A-9A37-BF2EF69F785D}"/>
              </a:ext>
            </a:extLst>
          </p:cNvPr>
          <p:cNvSpPr/>
          <p:nvPr/>
        </p:nvSpPr>
        <p:spPr>
          <a:xfrm>
            <a:off x="6328230" y="358452"/>
            <a:ext cx="5181600" cy="1499378"/>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A43757"/>
          </a:solidFill>
          <a:ln cap="flat">
            <a:noFill/>
            <a:prstDash val="solid"/>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2000" b="1" kern="0" dirty="0">
                <a:solidFill>
                  <a:srgbClr val="FFFFFF"/>
                </a:solidFill>
                <a:latin typeface="Arial"/>
              </a:rPr>
              <a:t>Opłata za odprowadzanie do wód  - wód pochodzących z odwodnienia gruntów w granicach administracyjnych miast?</a:t>
            </a:r>
            <a:endParaRPr lang="pl-PL" sz="2000" kern="0" dirty="0">
              <a:solidFill>
                <a:srgbClr val="FFFFFF"/>
              </a:solidFill>
              <a:latin typeface="Arial"/>
            </a:endParaRPr>
          </a:p>
        </p:txBody>
      </p:sp>
      <p:pic>
        <p:nvPicPr>
          <p:cNvPr id="14" name="Obraz 13">
            <a:extLst>
              <a:ext uri="{FF2B5EF4-FFF2-40B4-BE49-F238E27FC236}">
                <a16:creationId xmlns="" xmlns:a16="http://schemas.microsoft.com/office/drawing/2014/main" id="{A292DD4D-8659-43C1-BE01-254F0C0D7849}"/>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r="35350"/>
          <a:stretch/>
        </p:blipFill>
        <p:spPr>
          <a:xfrm>
            <a:off x="0" y="0"/>
            <a:ext cx="5963037" cy="6917662"/>
          </a:xfrm>
          <a:prstGeom prst="rect">
            <a:avLst/>
          </a:prstGeom>
        </p:spPr>
      </p:pic>
      <p:sp>
        <p:nvSpPr>
          <p:cNvPr id="7" name="Prostokąt 6">
            <a:extLst>
              <a:ext uri="{FF2B5EF4-FFF2-40B4-BE49-F238E27FC236}">
                <a16:creationId xmlns="" xmlns:a16="http://schemas.microsoft.com/office/drawing/2014/main" id="{E28A087C-AD8A-4BD8-A6A4-B0B48BB2D229}"/>
              </a:ext>
            </a:extLst>
          </p:cNvPr>
          <p:cNvSpPr/>
          <p:nvPr/>
        </p:nvSpPr>
        <p:spPr>
          <a:xfrm>
            <a:off x="6399031" y="3701144"/>
            <a:ext cx="5040000" cy="1872342"/>
          </a:xfrm>
          <a:prstGeom prst="rect">
            <a:avLst/>
          </a:prstGeom>
          <a:solidFill>
            <a:srgbClr val="FFFFFF"/>
          </a:solidFill>
          <a:ln w="19046" cap="flat">
            <a:solidFill>
              <a:srgbClr val="A43757"/>
            </a:solidFill>
            <a:prstDash val="solid"/>
            <a:miter/>
          </a:ln>
        </p:spPr>
        <p:txBody>
          <a:bodyPr vert="horz" wrap="square" lIns="215999" tIns="45720" rIns="216000" bIns="45720" anchor="ctr" anchorCtr="0"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2200" b="1" kern="0" dirty="0">
                <a:solidFill>
                  <a:srgbClr val="6D6E71"/>
                </a:solidFill>
                <a:latin typeface="Arial"/>
              </a:rPr>
              <a:t>Do obliczenia jej wysokości konieczne jest uwzględnienie danych wynikających </a:t>
            </a:r>
            <a:r>
              <a:rPr lang="pl-PL" sz="2200" b="1" kern="0" dirty="0">
                <a:solidFill>
                  <a:srgbClr val="A43757"/>
                </a:solidFill>
                <a:latin typeface="Arial"/>
              </a:rPr>
              <a:t>z pozwolenia wodnoprawnego</a:t>
            </a:r>
          </a:p>
        </p:txBody>
      </p:sp>
      <p:sp>
        <p:nvSpPr>
          <p:cNvPr id="8" name="Strzałka w dół 2">
            <a:extLst>
              <a:ext uri="{FF2B5EF4-FFF2-40B4-BE49-F238E27FC236}">
                <a16:creationId xmlns="" xmlns:a16="http://schemas.microsoft.com/office/drawing/2014/main" id="{E0CE5FA5-F1BD-4E96-8F12-8CA0C392AC4C}"/>
              </a:ext>
            </a:extLst>
          </p:cNvPr>
          <p:cNvSpPr/>
          <p:nvPr/>
        </p:nvSpPr>
        <p:spPr>
          <a:xfrm>
            <a:off x="8531681" y="2162629"/>
            <a:ext cx="774697" cy="1146627"/>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A43757"/>
          </a:solidFill>
          <a:ln w="12701" cap="flat">
            <a:solidFill>
              <a:srgbClr val="A43757"/>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kern="0">
              <a:solidFill>
                <a:srgbClr val="FFFFFF"/>
              </a:solidFill>
              <a:latin typeface="Arial"/>
            </a:endParaRPr>
          </a:p>
        </p:txBody>
      </p:sp>
    </p:spTree>
    <p:extLst>
      <p:ext uri="{BB962C8B-B14F-4D97-AF65-F5344CB8AC3E}">
        <p14:creationId xmlns:p14="http://schemas.microsoft.com/office/powerpoint/2010/main" val="1397095799"/>
      </p:ext>
    </p:extLst>
  </p:cSld>
  <p:clrMapOvr>
    <a:masterClrMapping/>
  </p:clrMapOvr>
  <p:transition spd="slow">
    <p:push dir="u"/>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trzałka w dół 2">
            <a:extLst>
              <a:ext uri="{FF2B5EF4-FFF2-40B4-BE49-F238E27FC236}">
                <a16:creationId xmlns="" xmlns:a16="http://schemas.microsoft.com/office/drawing/2014/main" id="{E0CE5FA5-F1BD-4E96-8F12-8CA0C392AC4C}"/>
              </a:ext>
            </a:extLst>
          </p:cNvPr>
          <p:cNvSpPr/>
          <p:nvPr/>
        </p:nvSpPr>
        <p:spPr>
          <a:xfrm>
            <a:off x="3268274" y="2099403"/>
            <a:ext cx="774697" cy="659547"/>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chemeClr val="bg1"/>
          </a:solidFill>
          <a:ln w="12701" cap="flat">
            <a:solidFill>
              <a:srgbClr val="A43757"/>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kern="0">
              <a:solidFill>
                <a:srgbClr val="FFFFFF"/>
              </a:solidFill>
              <a:latin typeface="Arial"/>
            </a:endParaRPr>
          </a:p>
        </p:txBody>
      </p:sp>
      <p:sp>
        <p:nvSpPr>
          <p:cNvPr id="10" name="Prostokąt zaokrąglony 12">
            <a:extLst>
              <a:ext uri="{FF2B5EF4-FFF2-40B4-BE49-F238E27FC236}">
                <a16:creationId xmlns="" xmlns:a16="http://schemas.microsoft.com/office/drawing/2014/main" id="{8A9AF4E9-D4AC-496A-9A37-BF2EF69F785D}"/>
              </a:ext>
            </a:extLst>
          </p:cNvPr>
          <p:cNvSpPr/>
          <p:nvPr/>
        </p:nvSpPr>
        <p:spPr>
          <a:xfrm>
            <a:off x="0" y="677766"/>
            <a:ext cx="7311246" cy="1107492"/>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A43757"/>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pl-PL" sz="2400" b="1" kern="0" dirty="0">
                <a:solidFill>
                  <a:srgbClr val="FFFFFF"/>
                </a:solidFill>
                <a:latin typeface="Arial"/>
              </a:rPr>
              <a:t>Odprowadzanie wód z wykopów budowlanych lub z próbnych pompowań otworów hydrogeologicznych</a:t>
            </a:r>
          </a:p>
        </p:txBody>
      </p:sp>
      <p:sp>
        <p:nvSpPr>
          <p:cNvPr id="14" name="Prostokąt 6">
            <a:extLst>
              <a:ext uri="{FF2B5EF4-FFF2-40B4-BE49-F238E27FC236}">
                <a16:creationId xmlns="" xmlns:a16="http://schemas.microsoft.com/office/drawing/2014/main" id="{E28A087C-AD8A-4BD8-A6A4-B0B48BB2D229}"/>
              </a:ext>
            </a:extLst>
          </p:cNvPr>
          <p:cNvSpPr/>
          <p:nvPr/>
        </p:nvSpPr>
        <p:spPr>
          <a:xfrm>
            <a:off x="-11213" y="3314180"/>
            <a:ext cx="7311246" cy="1208056"/>
          </a:xfrm>
          <a:prstGeom prst="rect">
            <a:avLst/>
          </a:prstGeom>
          <a:solidFill>
            <a:srgbClr val="FFFFFF"/>
          </a:solidFill>
          <a:ln w="19046" cap="flat">
            <a:solidFill>
              <a:srgbClr val="A43757"/>
            </a:solidFill>
            <a:prstDash val="solid"/>
            <a:miter/>
          </a:ln>
        </p:spPr>
        <p:txBody>
          <a:bodyPr vert="horz" wrap="square" lIns="215999" tIns="45720" rIns="216000" bIns="45720" anchor="ctr" anchorCtr="0"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2400" b="1" kern="0" dirty="0">
                <a:solidFill>
                  <a:srgbClr val="6D6E71"/>
                </a:solidFill>
                <a:latin typeface="Arial"/>
              </a:rPr>
              <a:t>Nie podlega opłacie za odprowadzanie do wód  </a:t>
            </a:r>
            <a:r>
              <a:rPr lang="pl-PL" sz="2400" kern="0" dirty="0">
                <a:solidFill>
                  <a:srgbClr val="6D6E71"/>
                </a:solidFill>
                <a:latin typeface="Arial"/>
              </a:rPr>
              <a:t>- wód pochodzących z odwodnienia gruntów w granicach administracyjnych </a:t>
            </a:r>
            <a:r>
              <a:rPr lang="pl-PL" sz="2400" kern="0" dirty="0" smtClean="0">
                <a:solidFill>
                  <a:srgbClr val="6D6E71"/>
                </a:solidFill>
                <a:latin typeface="Arial"/>
              </a:rPr>
              <a:t>miast</a:t>
            </a:r>
            <a:endParaRPr lang="pl-PL" sz="2400" kern="0" dirty="0">
              <a:solidFill>
                <a:srgbClr val="6D6E71"/>
              </a:solidFill>
              <a:latin typeface="Arial"/>
            </a:endParaRPr>
          </a:p>
        </p:txBody>
      </p:sp>
      <p:sp>
        <p:nvSpPr>
          <p:cNvPr id="16" name="Prostokąt 9">
            <a:extLst>
              <a:ext uri="{FF2B5EF4-FFF2-40B4-BE49-F238E27FC236}">
                <a16:creationId xmlns="" xmlns:a16="http://schemas.microsoft.com/office/drawing/2014/main" id="{DCB60F88-84C5-46E0-9524-694780284504}"/>
              </a:ext>
            </a:extLst>
          </p:cNvPr>
          <p:cNvSpPr/>
          <p:nvPr/>
        </p:nvSpPr>
        <p:spPr>
          <a:xfrm>
            <a:off x="1343896" y="2833881"/>
            <a:ext cx="4601028" cy="451225"/>
          </a:xfrm>
          <a:prstGeom prst="rect">
            <a:avLst/>
          </a:prstGeom>
          <a:solidFill>
            <a:srgbClr val="FFFFFF"/>
          </a:solidFill>
          <a:ln w="19046" cap="flat">
            <a:solidFill>
              <a:srgbClr val="A43757"/>
            </a:solidFill>
            <a:custDash>
              <a:ds d="100000" sp="100000"/>
            </a:custDash>
            <a:miter/>
          </a:ln>
        </p:spPr>
        <p:txBody>
          <a:bodyPr vert="horz" wrap="square" lIns="215999" tIns="45720" rIns="215999" bIns="45720" anchor="ctr" anchorCtr="0"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2000" b="1" kern="0" dirty="0">
                <a:solidFill>
                  <a:srgbClr val="A43757"/>
                </a:solidFill>
                <a:latin typeface="Arial"/>
              </a:rPr>
              <a:t>WNIOSEK</a:t>
            </a:r>
          </a:p>
        </p:txBody>
      </p:sp>
      <p:sp>
        <p:nvSpPr>
          <p:cNvPr id="23" name="Prostokąt 8">
            <a:extLst>
              <a:ext uri="{FF2B5EF4-FFF2-40B4-BE49-F238E27FC236}">
                <a16:creationId xmlns="" xmlns:a16="http://schemas.microsoft.com/office/drawing/2014/main" id="{8D4494E7-CE0F-4548-BD03-54EB3FC53BCB}"/>
              </a:ext>
            </a:extLst>
          </p:cNvPr>
          <p:cNvSpPr/>
          <p:nvPr/>
        </p:nvSpPr>
        <p:spPr>
          <a:xfrm>
            <a:off x="8847340" y="2367300"/>
            <a:ext cx="2435772" cy="2537824"/>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b="1" kern="0" dirty="0">
              <a:solidFill>
                <a:srgbClr val="FFFFFF"/>
              </a:solidFill>
              <a:latin typeface="Arial"/>
            </a:endParaRPr>
          </a:p>
        </p:txBody>
      </p:sp>
      <p:pic>
        <p:nvPicPr>
          <p:cNvPr id="25" name="Obraz 3">
            <a:extLst>
              <a:ext uri="{FF2B5EF4-FFF2-40B4-BE49-F238E27FC236}">
                <a16:creationId xmlns="" xmlns:a16="http://schemas.microsoft.com/office/drawing/2014/main" id="{E28D5FEA-8BD9-4874-BD82-C908037BC81B}"/>
              </a:ext>
            </a:extLst>
          </p:cNvPr>
          <p:cNvPicPr>
            <a:picLocks noChangeAspect="1"/>
          </p:cNvPicPr>
          <p:nvPr/>
        </p:nvPicPr>
        <p:blipFill>
          <a:blip r:embed="rId3"/>
          <a:stretch>
            <a:fillRect/>
          </a:stretch>
        </p:blipFill>
        <p:spPr>
          <a:xfrm>
            <a:off x="9208772" y="2683339"/>
            <a:ext cx="1712908" cy="1712908"/>
          </a:xfrm>
          <a:prstGeom prst="rect">
            <a:avLst/>
          </a:prstGeom>
          <a:noFill/>
          <a:ln cap="flat">
            <a:noFill/>
          </a:ln>
        </p:spPr>
      </p:pic>
      <p:sp>
        <p:nvSpPr>
          <p:cNvPr id="8" name="Strzałka w dół 2">
            <a:extLst>
              <a:ext uri="{FF2B5EF4-FFF2-40B4-BE49-F238E27FC236}">
                <a16:creationId xmlns="" xmlns:a16="http://schemas.microsoft.com/office/drawing/2014/main" id="{E0CE5FA5-F1BD-4E96-8F12-8CA0C392AC4C}"/>
              </a:ext>
            </a:extLst>
          </p:cNvPr>
          <p:cNvSpPr/>
          <p:nvPr/>
        </p:nvSpPr>
        <p:spPr>
          <a:xfrm>
            <a:off x="3240571" y="4711678"/>
            <a:ext cx="774697" cy="659547"/>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chemeClr val="bg1"/>
          </a:solidFill>
          <a:ln w="12701" cap="flat">
            <a:solidFill>
              <a:srgbClr val="A43757"/>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kern="0">
              <a:solidFill>
                <a:srgbClr val="FFFFFF"/>
              </a:solidFill>
              <a:latin typeface="Arial"/>
            </a:endParaRPr>
          </a:p>
        </p:txBody>
      </p:sp>
      <p:sp>
        <p:nvSpPr>
          <p:cNvPr id="11" name="Prostokąt 6">
            <a:extLst>
              <a:ext uri="{FF2B5EF4-FFF2-40B4-BE49-F238E27FC236}">
                <a16:creationId xmlns="" xmlns:a16="http://schemas.microsoft.com/office/drawing/2014/main" id="{E28A087C-AD8A-4BD8-A6A4-B0B48BB2D229}"/>
              </a:ext>
            </a:extLst>
          </p:cNvPr>
          <p:cNvSpPr/>
          <p:nvPr/>
        </p:nvSpPr>
        <p:spPr>
          <a:xfrm>
            <a:off x="0" y="5564671"/>
            <a:ext cx="7311246" cy="1208056"/>
          </a:xfrm>
          <a:prstGeom prst="rect">
            <a:avLst/>
          </a:prstGeom>
          <a:solidFill>
            <a:srgbClr val="FFFFFF"/>
          </a:solidFill>
          <a:ln w="19046" cap="flat">
            <a:solidFill>
              <a:srgbClr val="A43757"/>
            </a:solidFill>
            <a:prstDash val="solid"/>
            <a:miter/>
          </a:ln>
        </p:spPr>
        <p:txBody>
          <a:bodyPr vert="horz" wrap="square" lIns="215999" tIns="45720" rIns="216000" bIns="45720" anchor="ctr" anchorCtr="0"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2400" b="1" kern="0" dirty="0">
                <a:solidFill>
                  <a:srgbClr val="6D6E71"/>
                </a:solidFill>
                <a:latin typeface="Arial"/>
              </a:rPr>
              <a:t>Jest to inne działanie, </a:t>
            </a:r>
            <a:r>
              <a:rPr lang="pl-PL" sz="2400" b="1" kern="0" dirty="0">
                <a:solidFill>
                  <a:srgbClr val="A43757"/>
                </a:solidFill>
                <a:latin typeface="Arial"/>
              </a:rPr>
              <a:t>niebędące usługą wodną</a:t>
            </a:r>
            <a:r>
              <a:rPr lang="pl-PL" sz="2400" b="1" kern="0" dirty="0">
                <a:solidFill>
                  <a:srgbClr val="6D6E71"/>
                </a:solidFill>
                <a:latin typeface="Arial"/>
              </a:rPr>
              <a:t>, wymagające jedynie dokonania zgłoszenia wodnoprawnego</a:t>
            </a:r>
            <a:endParaRPr lang="pl-PL" sz="2400" kern="0" dirty="0">
              <a:solidFill>
                <a:srgbClr val="6D6E71"/>
              </a:solidFill>
              <a:latin typeface="Arial"/>
            </a:endParaRPr>
          </a:p>
        </p:txBody>
      </p:sp>
    </p:spTree>
    <p:extLst>
      <p:ext uri="{BB962C8B-B14F-4D97-AF65-F5344CB8AC3E}">
        <p14:creationId xmlns:p14="http://schemas.microsoft.com/office/powerpoint/2010/main" val="855865387"/>
      </p:ext>
    </p:extLst>
  </p:cSld>
  <p:clrMapOvr>
    <a:masterClrMapping/>
  </p:clrMapOvr>
  <p:transition spd="slow">
    <p:push dir="u"/>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xmlns="" id="{A6B44F06-C473-4BC5-8BC0-45471B8FCD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225" y="0"/>
            <a:ext cx="13011225" cy="6858000"/>
          </a:xfrm>
          <a:prstGeom prst="rect">
            <a:avLst/>
          </a:prstGeom>
        </p:spPr>
      </p:pic>
      <p:pic>
        <p:nvPicPr>
          <p:cNvPr id="5" name="Obraz 4">
            <a:extLst>
              <a:ext uri="{FF2B5EF4-FFF2-40B4-BE49-F238E27FC236}">
                <a16:creationId xmlns:a16="http://schemas.microsoft.com/office/drawing/2014/main" xmlns="" id="{5E7F4ED2-36E3-4A60-B6C7-7703D7590B10}"/>
              </a:ext>
            </a:extLst>
          </p:cNvPr>
          <p:cNvPicPr>
            <a:picLocks noChangeAspect="1"/>
          </p:cNvPicPr>
          <p:nvPr/>
        </p:nvPicPr>
        <p:blipFill>
          <a:blip r:embed="rId4"/>
          <a:stretch>
            <a:fillRect/>
          </a:stretch>
        </p:blipFill>
        <p:spPr>
          <a:xfrm>
            <a:off x="0" y="741560"/>
            <a:ext cx="2875402" cy="675459"/>
          </a:xfrm>
          <a:prstGeom prst="rect">
            <a:avLst/>
          </a:prstGeom>
          <a:noFill/>
          <a:ln cap="flat">
            <a:noFill/>
          </a:ln>
        </p:spPr>
      </p:pic>
      <p:sp>
        <p:nvSpPr>
          <p:cNvPr id="6" name="Prostokąt 5">
            <a:extLst>
              <a:ext uri="{FF2B5EF4-FFF2-40B4-BE49-F238E27FC236}">
                <a16:creationId xmlns:a16="http://schemas.microsoft.com/office/drawing/2014/main" xmlns="" id="{2CCB1E20-8F15-47D8-A987-89386873421C}"/>
              </a:ext>
            </a:extLst>
          </p:cNvPr>
          <p:cNvSpPr/>
          <p:nvPr/>
        </p:nvSpPr>
        <p:spPr>
          <a:xfrm>
            <a:off x="0" y="4114800"/>
            <a:ext cx="6591300" cy="864240"/>
          </a:xfrm>
          <a:prstGeom prst="rect">
            <a:avLst/>
          </a:prstGeom>
          <a:solidFill>
            <a:srgbClr val="A43757"/>
          </a:solidFill>
          <a:ln w="12701" cap="flat">
            <a:solidFill>
              <a:srgbClr val="A43757"/>
            </a:solidFill>
            <a:prstDash val="solid"/>
            <a:miter/>
          </a:ln>
        </p:spPr>
        <p:txBody>
          <a:bodyPr lIns="539998" rIns="755998"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pl-PL" sz="4000" b="1" kern="0" dirty="0">
                <a:solidFill>
                  <a:srgbClr val="FFFFFF"/>
                </a:solidFill>
                <a:latin typeface="Arial" pitchFamily="34"/>
                <a:cs typeface="Arial" pitchFamily="34"/>
              </a:rPr>
              <a:t>WŁASNOŚĆ WÓD</a:t>
            </a:r>
          </a:p>
        </p:txBody>
      </p:sp>
      <p:sp>
        <p:nvSpPr>
          <p:cNvPr id="7" name="Prostokąt 6">
            <a:extLst>
              <a:ext uri="{FF2B5EF4-FFF2-40B4-BE49-F238E27FC236}">
                <a16:creationId xmlns:a16="http://schemas.microsoft.com/office/drawing/2014/main" xmlns="" id="{03FCD1CC-C3A9-4BAB-84FB-62D2BDDD5C07}"/>
              </a:ext>
            </a:extLst>
          </p:cNvPr>
          <p:cNvSpPr/>
          <p:nvPr/>
        </p:nvSpPr>
        <p:spPr>
          <a:xfrm>
            <a:off x="2616200" y="5203268"/>
            <a:ext cx="9575800" cy="715252"/>
          </a:xfrm>
          <a:prstGeom prst="rect">
            <a:avLst/>
          </a:prstGeom>
          <a:solidFill>
            <a:srgbClr val="A43757"/>
          </a:solidFill>
          <a:ln w="12701" cap="flat">
            <a:solidFill>
              <a:srgbClr val="A43757"/>
            </a:solidFill>
            <a:prstDash val="solid"/>
            <a:miter/>
          </a:ln>
        </p:spPr>
        <p:txBody>
          <a:bodyPr lIns="539998" rIns="755998"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pl-PL" sz="2400" kern="0" dirty="0">
                <a:solidFill>
                  <a:srgbClr val="FFFFFF"/>
                </a:solidFill>
                <a:latin typeface="Arial" pitchFamily="34"/>
                <a:cs typeface="Arial" pitchFamily="34"/>
              </a:rPr>
              <a:t>ZMIANY WYNIKAJĄCE Z NOWEGO PRAWA WODNEGO</a:t>
            </a:r>
          </a:p>
        </p:txBody>
      </p:sp>
    </p:spTree>
    <p:extLst>
      <p:ext uri="{BB962C8B-B14F-4D97-AF65-F5344CB8AC3E}">
        <p14:creationId xmlns:p14="http://schemas.microsoft.com/office/powerpoint/2010/main" val="2913013309"/>
      </p:ext>
    </p:extLst>
  </p:cSld>
  <p:clrMapOvr>
    <a:masterClrMapping/>
  </p:clrMapOvr>
  <p:transition spd="slow">
    <p:push dir="u"/>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Łącznik prosty 46">
            <a:extLst>
              <a:ext uri="{FF2B5EF4-FFF2-40B4-BE49-F238E27FC236}">
                <a16:creationId xmlns:a16="http://schemas.microsoft.com/office/drawing/2014/main" xmlns="" id="{95F0A69E-9730-4E92-8CE7-620B648858DD}"/>
              </a:ext>
            </a:extLst>
          </p:cNvPr>
          <p:cNvCxnSpPr>
            <a:cxnSpLocks/>
          </p:cNvCxnSpPr>
          <p:nvPr/>
        </p:nvCxnSpPr>
        <p:spPr>
          <a:xfrm flipH="1">
            <a:off x="9848089" y="5391853"/>
            <a:ext cx="682307" cy="0"/>
          </a:xfrm>
          <a:prstGeom prst="line">
            <a:avLst/>
          </a:prstGeom>
          <a:ln w="12700">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40" name="Łącznik prosty 39">
            <a:extLst>
              <a:ext uri="{FF2B5EF4-FFF2-40B4-BE49-F238E27FC236}">
                <a16:creationId xmlns:a16="http://schemas.microsoft.com/office/drawing/2014/main" xmlns="" id="{8A141E16-4261-46F3-9A42-D9BF89E183A4}"/>
              </a:ext>
            </a:extLst>
          </p:cNvPr>
          <p:cNvCxnSpPr>
            <a:cxnSpLocks/>
          </p:cNvCxnSpPr>
          <p:nvPr/>
        </p:nvCxnSpPr>
        <p:spPr>
          <a:xfrm flipH="1">
            <a:off x="9628823" y="3975731"/>
            <a:ext cx="682307" cy="0"/>
          </a:xfrm>
          <a:prstGeom prst="line">
            <a:avLst/>
          </a:prstGeom>
          <a:ln w="12700">
            <a:solidFill>
              <a:srgbClr val="A43757"/>
            </a:solidFill>
          </a:ln>
        </p:spPr>
        <p:style>
          <a:lnRef idx="1">
            <a:schemeClr val="accent1"/>
          </a:lnRef>
          <a:fillRef idx="0">
            <a:schemeClr val="accent1"/>
          </a:fillRef>
          <a:effectRef idx="0">
            <a:schemeClr val="accent1"/>
          </a:effectRef>
          <a:fontRef idx="minor">
            <a:schemeClr val="tx1"/>
          </a:fontRef>
        </p:style>
      </p:cxnSp>
      <p:sp>
        <p:nvSpPr>
          <p:cNvPr id="6" name="pole tekstowe 23">
            <a:extLst>
              <a:ext uri="{FF2B5EF4-FFF2-40B4-BE49-F238E27FC236}">
                <a16:creationId xmlns:a16="http://schemas.microsoft.com/office/drawing/2014/main" xmlns="" id="{B5CB30DD-BFD5-4A9A-914D-9607BAD4EC4E}"/>
              </a:ext>
            </a:extLst>
          </p:cNvPr>
          <p:cNvSpPr txBox="1"/>
          <p:nvPr/>
        </p:nvSpPr>
        <p:spPr>
          <a:xfrm>
            <a:off x="1098366" y="6362224"/>
            <a:ext cx="3183255" cy="261610"/>
          </a:xfrm>
          <a:prstGeom prst="rect">
            <a:avLst/>
          </a:prstGeom>
          <a:noFill/>
        </p:spPr>
        <p:txBody>
          <a:bodyPr wrap="square" rtlCol="0">
            <a:spAutoFit/>
          </a:bodyPr>
          <a:lstStyle/>
          <a:p>
            <a:pPr>
              <a:spcAft>
                <a:spcPts val="0"/>
              </a:spcAft>
              <a:tabLst>
                <a:tab pos="1170305" algn="l"/>
              </a:tabLst>
              <a:defRPr/>
            </a:pPr>
            <a:r>
              <a:rPr lang="pl-PL" sz="1100" b="1" dirty="0">
                <a:solidFill>
                  <a:prstClr val="white">
                    <a:lumMod val="50000"/>
                  </a:prstClr>
                </a:solidFill>
                <a:latin typeface="Arial" panose="020B0604020202020204" pitchFamily="34" charset="0"/>
                <a:ea typeface="Times New Roman" panose="02020603050405020304" pitchFamily="18" charset="0"/>
              </a:rPr>
              <a:t>Podstawa prawna: </a:t>
            </a:r>
            <a:r>
              <a:rPr lang="pl-PL" sz="1100" dirty="0">
                <a:solidFill>
                  <a:prstClr val="white">
                    <a:lumMod val="50000"/>
                  </a:prstClr>
                </a:solidFill>
                <a:latin typeface="Arial" panose="020B0604020202020204" pitchFamily="34" charset="0"/>
                <a:ea typeface="Times New Roman" panose="02020603050405020304" pitchFamily="18" charset="0"/>
              </a:rPr>
              <a:t>art. 18-23 nPW</a:t>
            </a:r>
            <a:endParaRPr lang="pl-PL" sz="1200" dirty="0">
              <a:solidFill>
                <a:prstClr val="white">
                  <a:lumMod val="50000"/>
                </a:prstClr>
              </a:solidFill>
              <a:latin typeface="Times New Roman" panose="02020603050405020304" pitchFamily="18" charset="0"/>
              <a:ea typeface="Times New Roman" panose="02020603050405020304" pitchFamily="18" charset="0"/>
            </a:endParaRPr>
          </a:p>
        </p:txBody>
      </p:sp>
      <p:cxnSp>
        <p:nvCxnSpPr>
          <p:cNvPr id="7" name="Łącznik prosty 6">
            <a:extLst>
              <a:ext uri="{FF2B5EF4-FFF2-40B4-BE49-F238E27FC236}">
                <a16:creationId xmlns:a16="http://schemas.microsoft.com/office/drawing/2014/main" xmlns="" id="{DC840180-500F-41CD-A3CB-0A3322C06E50}"/>
              </a:ext>
            </a:extLst>
          </p:cNvPr>
          <p:cNvCxnSpPr>
            <a:cxnSpLocks/>
          </p:cNvCxnSpPr>
          <p:nvPr/>
        </p:nvCxnSpPr>
        <p:spPr>
          <a:xfrm flipH="1">
            <a:off x="2254250" y="4424896"/>
            <a:ext cx="4751705" cy="0"/>
          </a:xfrm>
          <a:prstGeom prst="line">
            <a:avLst/>
          </a:prstGeom>
          <a:ln w="12700">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8" name="Łącznik prosty 7">
            <a:extLst>
              <a:ext uri="{FF2B5EF4-FFF2-40B4-BE49-F238E27FC236}">
                <a16:creationId xmlns:a16="http://schemas.microsoft.com/office/drawing/2014/main" xmlns="" id="{7B58E75F-052A-4571-AE36-F87B9C680927}"/>
              </a:ext>
            </a:extLst>
          </p:cNvPr>
          <p:cNvCxnSpPr>
            <a:cxnSpLocks/>
          </p:cNvCxnSpPr>
          <p:nvPr/>
        </p:nvCxnSpPr>
        <p:spPr>
          <a:xfrm>
            <a:off x="8088630" y="3118066"/>
            <a:ext cx="0" cy="359410"/>
          </a:xfrm>
          <a:prstGeom prst="line">
            <a:avLst/>
          </a:prstGeom>
          <a:ln w="12700">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9" name="Łącznik prosty 8">
            <a:extLst>
              <a:ext uri="{FF2B5EF4-FFF2-40B4-BE49-F238E27FC236}">
                <a16:creationId xmlns:a16="http://schemas.microsoft.com/office/drawing/2014/main" xmlns="" id="{1FE91C78-E624-46CD-8692-0A3E86E3F960}"/>
              </a:ext>
            </a:extLst>
          </p:cNvPr>
          <p:cNvCxnSpPr>
            <a:cxnSpLocks/>
          </p:cNvCxnSpPr>
          <p:nvPr/>
        </p:nvCxnSpPr>
        <p:spPr>
          <a:xfrm flipH="1">
            <a:off x="7006590" y="3478111"/>
            <a:ext cx="2182495" cy="0"/>
          </a:xfrm>
          <a:prstGeom prst="line">
            <a:avLst/>
          </a:prstGeom>
          <a:ln w="12700">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10" name="Łącznik prosty 9">
            <a:extLst>
              <a:ext uri="{FF2B5EF4-FFF2-40B4-BE49-F238E27FC236}">
                <a16:creationId xmlns:a16="http://schemas.microsoft.com/office/drawing/2014/main" xmlns="" id="{E1E6474B-A5D5-445F-B6AB-749E249D9D71}"/>
              </a:ext>
            </a:extLst>
          </p:cNvPr>
          <p:cNvCxnSpPr>
            <a:cxnSpLocks/>
          </p:cNvCxnSpPr>
          <p:nvPr/>
        </p:nvCxnSpPr>
        <p:spPr>
          <a:xfrm>
            <a:off x="7009130" y="3475571"/>
            <a:ext cx="0" cy="359410"/>
          </a:xfrm>
          <a:prstGeom prst="line">
            <a:avLst/>
          </a:prstGeom>
          <a:ln w="12700">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11" name="Łącznik prosty 10">
            <a:extLst>
              <a:ext uri="{FF2B5EF4-FFF2-40B4-BE49-F238E27FC236}">
                <a16:creationId xmlns:a16="http://schemas.microsoft.com/office/drawing/2014/main" xmlns="" id="{DA52AEC9-D82D-48CD-AF75-3DE684D0D372}"/>
              </a:ext>
            </a:extLst>
          </p:cNvPr>
          <p:cNvCxnSpPr>
            <a:cxnSpLocks/>
          </p:cNvCxnSpPr>
          <p:nvPr/>
        </p:nvCxnSpPr>
        <p:spPr>
          <a:xfrm>
            <a:off x="9184005" y="3480016"/>
            <a:ext cx="0" cy="1134745"/>
          </a:xfrm>
          <a:prstGeom prst="line">
            <a:avLst/>
          </a:prstGeom>
          <a:ln w="12700">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12" name="Łącznik prosty 11">
            <a:extLst>
              <a:ext uri="{FF2B5EF4-FFF2-40B4-BE49-F238E27FC236}">
                <a16:creationId xmlns:a16="http://schemas.microsoft.com/office/drawing/2014/main" xmlns="" id="{3916396C-623F-4C03-8792-2DC336338B10}"/>
              </a:ext>
            </a:extLst>
          </p:cNvPr>
          <p:cNvCxnSpPr>
            <a:cxnSpLocks/>
          </p:cNvCxnSpPr>
          <p:nvPr/>
        </p:nvCxnSpPr>
        <p:spPr>
          <a:xfrm>
            <a:off x="5871210" y="2348446"/>
            <a:ext cx="0" cy="359410"/>
          </a:xfrm>
          <a:prstGeom prst="line">
            <a:avLst/>
          </a:prstGeom>
          <a:ln w="12700">
            <a:solidFill>
              <a:srgbClr val="A43757"/>
            </a:solidFill>
          </a:ln>
        </p:spPr>
        <p:style>
          <a:lnRef idx="1">
            <a:schemeClr val="accent1"/>
          </a:lnRef>
          <a:fillRef idx="0">
            <a:schemeClr val="accent1"/>
          </a:fillRef>
          <a:effectRef idx="0">
            <a:schemeClr val="accent1"/>
          </a:effectRef>
          <a:fontRef idx="minor">
            <a:schemeClr val="tx1"/>
          </a:fontRef>
        </p:style>
      </p:cxnSp>
      <p:sp>
        <p:nvSpPr>
          <p:cNvPr id="13" name="Prostokąt 12">
            <a:extLst>
              <a:ext uri="{FF2B5EF4-FFF2-40B4-BE49-F238E27FC236}">
                <a16:creationId xmlns:a16="http://schemas.microsoft.com/office/drawing/2014/main" xmlns="" id="{D6F98966-B67F-4BBF-8EF5-10878AD20216}"/>
              </a:ext>
            </a:extLst>
          </p:cNvPr>
          <p:cNvSpPr/>
          <p:nvPr/>
        </p:nvSpPr>
        <p:spPr>
          <a:xfrm>
            <a:off x="4956175" y="2096986"/>
            <a:ext cx="1829435" cy="395605"/>
          </a:xfrm>
          <a:prstGeom prst="rect">
            <a:avLst/>
          </a:prstGeom>
          <a:solidFill>
            <a:schemeClr val="bg1"/>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lnSpc>
                <a:spcPct val="110000"/>
              </a:lnSpc>
              <a:spcAft>
                <a:spcPts val="0"/>
              </a:spcAft>
              <a:defRPr/>
            </a:pPr>
            <a:r>
              <a:rPr lang="pl-PL" sz="900" b="1" dirty="0">
                <a:solidFill>
                  <a:srgbClr val="6D6E71"/>
                </a:solidFill>
                <a:latin typeface="Arial" panose="020B0604020202020204" pitchFamily="34" charset="0"/>
                <a:ea typeface="Times New Roman" panose="02020603050405020304" pitchFamily="18" charset="0"/>
              </a:rPr>
              <a:t>wody powierzchniowe</a:t>
            </a:r>
            <a:endParaRPr lang="pl-PL" sz="1200" dirty="0">
              <a:solidFill>
                <a:prstClr val="white"/>
              </a:solidFill>
              <a:latin typeface="Times New Roman" panose="02020603050405020304" pitchFamily="18" charset="0"/>
              <a:ea typeface="Times New Roman" panose="02020603050405020304" pitchFamily="18" charset="0"/>
            </a:endParaRPr>
          </a:p>
        </p:txBody>
      </p:sp>
      <p:sp>
        <p:nvSpPr>
          <p:cNvPr id="14" name="Prostokąt 13">
            <a:extLst>
              <a:ext uri="{FF2B5EF4-FFF2-40B4-BE49-F238E27FC236}">
                <a16:creationId xmlns:a16="http://schemas.microsoft.com/office/drawing/2014/main" xmlns="" id="{3E61A602-993C-4F58-A88F-704BAE494F73}"/>
              </a:ext>
            </a:extLst>
          </p:cNvPr>
          <p:cNvSpPr/>
          <p:nvPr/>
        </p:nvSpPr>
        <p:spPr>
          <a:xfrm>
            <a:off x="5645150" y="1443571"/>
            <a:ext cx="4319905" cy="260350"/>
          </a:xfrm>
          <a:prstGeom prst="rect">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lnSpc>
                <a:spcPct val="110000"/>
              </a:lnSpc>
              <a:spcAft>
                <a:spcPts val="0"/>
              </a:spcAft>
              <a:defRPr/>
            </a:pPr>
            <a:r>
              <a:rPr lang="pl-PL" sz="1200" spc="300">
                <a:solidFill>
                  <a:srgbClr val="FFFFFF"/>
                </a:solidFill>
                <a:latin typeface="Arial" panose="020B0604020202020204" pitchFamily="34" charset="0"/>
                <a:ea typeface="Times New Roman" panose="02020603050405020304" pitchFamily="18" charset="0"/>
              </a:rPr>
              <a:t>WODY</a:t>
            </a:r>
            <a:endParaRPr lang="pl-PL" sz="1200">
              <a:solidFill>
                <a:prstClr val="white"/>
              </a:solidFill>
              <a:latin typeface="Times New Roman" panose="02020603050405020304" pitchFamily="18" charset="0"/>
              <a:ea typeface="Times New Roman" panose="02020603050405020304" pitchFamily="18" charset="0"/>
            </a:endParaRPr>
          </a:p>
        </p:txBody>
      </p:sp>
      <p:cxnSp>
        <p:nvCxnSpPr>
          <p:cNvPr id="15" name="Łącznik prosty 14">
            <a:extLst>
              <a:ext uri="{FF2B5EF4-FFF2-40B4-BE49-F238E27FC236}">
                <a16:creationId xmlns:a16="http://schemas.microsoft.com/office/drawing/2014/main" xmlns="" id="{7BA15BF4-597D-4B9D-890D-07502E946B98}"/>
              </a:ext>
            </a:extLst>
          </p:cNvPr>
          <p:cNvCxnSpPr>
            <a:cxnSpLocks/>
          </p:cNvCxnSpPr>
          <p:nvPr/>
        </p:nvCxnSpPr>
        <p:spPr>
          <a:xfrm flipV="1">
            <a:off x="5871210" y="1712176"/>
            <a:ext cx="0" cy="359410"/>
          </a:xfrm>
          <a:prstGeom prst="line">
            <a:avLst/>
          </a:prstGeom>
          <a:ln w="12700">
            <a:solidFill>
              <a:srgbClr val="A43757"/>
            </a:solidFill>
            <a:headEnd type="triangle"/>
          </a:ln>
        </p:spPr>
        <p:style>
          <a:lnRef idx="1">
            <a:schemeClr val="accent1"/>
          </a:lnRef>
          <a:fillRef idx="0">
            <a:schemeClr val="accent1"/>
          </a:fillRef>
          <a:effectRef idx="0">
            <a:schemeClr val="accent1"/>
          </a:effectRef>
          <a:fontRef idx="minor">
            <a:schemeClr val="tx1"/>
          </a:fontRef>
        </p:style>
      </p:cxnSp>
      <p:sp>
        <p:nvSpPr>
          <p:cNvPr id="16" name="Prostokąt 15">
            <a:extLst>
              <a:ext uri="{FF2B5EF4-FFF2-40B4-BE49-F238E27FC236}">
                <a16:creationId xmlns:a16="http://schemas.microsoft.com/office/drawing/2014/main" xmlns="" id="{E314DEA2-46C4-466F-BA7D-2D5EA9103C29}"/>
              </a:ext>
            </a:extLst>
          </p:cNvPr>
          <p:cNvSpPr/>
          <p:nvPr/>
        </p:nvSpPr>
        <p:spPr>
          <a:xfrm>
            <a:off x="8856980" y="2095716"/>
            <a:ext cx="1829435" cy="395605"/>
          </a:xfrm>
          <a:prstGeom prst="rect">
            <a:avLst/>
          </a:prstGeom>
          <a:solidFill>
            <a:schemeClr val="bg1"/>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lnSpc>
                <a:spcPct val="110000"/>
              </a:lnSpc>
              <a:spcAft>
                <a:spcPts val="0"/>
              </a:spcAft>
              <a:defRPr/>
            </a:pPr>
            <a:r>
              <a:rPr lang="pl-PL" sz="900" b="1">
                <a:solidFill>
                  <a:srgbClr val="6D6E71"/>
                </a:solidFill>
                <a:latin typeface="Arial" panose="020B0604020202020204" pitchFamily="34" charset="0"/>
                <a:ea typeface="Times New Roman" panose="02020603050405020304" pitchFamily="18" charset="0"/>
              </a:rPr>
              <a:t>Wody podziemne </a:t>
            </a:r>
            <a:endParaRPr lang="pl-PL" sz="1200">
              <a:solidFill>
                <a:prstClr val="white"/>
              </a:solidFill>
              <a:latin typeface="Times New Roman" panose="02020603050405020304" pitchFamily="18" charset="0"/>
              <a:ea typeface="Times New Roman" panose="02020603050405020304" pitchFamily="18" charset="0"/>
            </a:endParaRPr>
          </a:p>
        </p:txBody>
      </p:sp>
      <p:cxnSp>
        <p:nvCxnSpPr>
          <p:cNvPr id="17" name="Łącznik prosty 16">
            <a:extLst>
              <a:ext uri="{FF2B5EF4-FFF2-40B4-BE49-F238E27FC236}">
                <a16:creationId xmlns:a16="http://schemas.microsoft.com/office/drawing/2014/main" xmlns="" id="{0DB702E4-EE59-4B09-8DB1-E2E4E962D5A9}"/>
              </a:ext>
            </a:extLst>
          </p:cNvPr>
          <p:cNvCxnSpPr>
            <a:cxnSpLocks/>
          </p:cNvCxnSpPr>
          <p:nvPr/>
        </p:nvCxnSpPr>
        <p:spPr>
          <a:xfrm flipV="1">
            <a:off x="9772015" y="1710906"/>
            <a:ext cx="0" cy="359410"/>
          </a:xfrm>
          <a:prstGeom prst="line">
            <a:avLst/>
          </a:prstGeom>
          <a:ln w="12700">
            <a:solidFill>
              <a:srgbClr val="A43757"/>
            </a:solidFill>
            <a:headEnd type="triangle"/>
          </a:ln>
        </p:spPr>
        <p:style>
          <a:lnRef idx="1">
            <a:schemeClr val="accent1"/>
          </a:lnRef>
          <a:fillRef idx="0">
            <a:schemeClr val="accent1"/>
          </a:fillRef>
          <a:effectRef idx="0">
            <a:schemeClr val="accent1"/>
          </a:effectRef>
          <a:fontRef idx="minor">
            <a:schemeClr val="tx1"/>
          </a:fontRef>
        </p:style>
      </p:cxnSp>
      <p:cxnSp>
        <p:nvCxnSpPr>
          <p:cNvPr id="18" name="Łącznik prosty 17">
            <a:extLst>
              <a:ext uri="{FF2B5EF4-FFF2-40B4-BE49-F238E27FC236}">
                <a16:creationId xmlns:a16="http://schemas.microsoft.com/office/drawing/2014/main" xmlns="" id="{1F3C014F-24B9-4E45-8920-79DBA270D904}"/>
              </a:ext>
            </a:extLst>
          </p:cNvPr>
          <p:cNvCxnSpPr>
            <a:cxnSpLocks/>
          </p:cNvCxnSpPr>
          <p:nvPr/>
        </p:nvCxnSpPr>
        <p:spPr>
          <a:xfrm flipH="1">
            <a:off x="3795395" y="2708491"/>
            <a:ext cx="3995420" cy="0"/>
          </a:xfrm>
          <a:prstGeom prst="line">
            <a:avLst/>
          </a:prstGeom>
          <a:ln w="12700">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19" name="Łącznik prosty 18">
            <a:extLst>
              <a:ext uri="{FF2B5EF4-FFF2-40B4-BE49-F238E27FC236}">
                <a16:creationId xmlns:a16="http://schemas.microsoft.com/office/drawing/2014/main" xmlns="" id="{DEC5CAC5-73EC-4070-B1DB-A71DA8A2A7BE}"/>
              </a:ext>
            </a:extLst>
          </p:cNvPr>
          <p:cNvCxnSpPr>
            <a:cxnSpLocks/>
          </p:cNvCxnSpPr>
          <p:nvPr/>
        </p:nvCxnSpPr>
        <p:spPr>
          <a:xfrm>
            <a:off x="3794760" y="2708491"/>
            <a:ext cx="0" cy="359410"/>
          </a:xfrm>
          <a:prstGeom prst="line">
            <a:avLst/>
          </a:prstGeom>
          <a:ln w="12700">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0" name="Łącznik prosty 19">
            <a:extLst>
              <a:ext uri="{FF2B5EF4-FFF2-40B4-BE49-F238E27FC236}">
                <a16:creationId xmlns:a16="http://schemas.microsoft.com/office/drawing/2014/main" xmlns="" id="{4FB5512E-7992-490D-8A87-4831129E1C00}"/>
              </a:ext>
            </a:extLst>
          </p:cNvPr>
          <p:cNvCxnSpPr>
            <a:cxnSpLocks/>
          </p:cNvCxnSpPr>
          <p:nvPr/>
        </p:nvCxnSpPr>
        <p:spPr>
          <a:xfrm>
            <a:off x="5871210" y="2708491"/>
            <a:ext cx="0" cy="359410"/>
          </a:xfrm>
          <a:prstGeom prst="line">
            <a:avLst/>
          </a:prstGeom>
          <a:ln w="12700">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1" name="Łącznik prosty 20">
            <a:extLst>
              <a:ext uri="{FF2B5EF4-FFF2-40B4-BE49-F238E27FC236}">
                <a16:creationId xmlns:a16="http://schemas.microsoft.com/office/drawing/2014/main" xmlns="" id="{ED02E5A5-DCD3-4166-B3D5-0C4F9C2747CD}"/>
              </a:ext>
            </a:extLst>
          </p:cNvPr>
          <p:cNvCxnSpPr>
            <a:cxnSpLocks/>
          </p:cNvCxnSpPr>
          <p:nvPr/>
        </p:nvCxnSpPr>
        <p:spPr>
          <a:xfrm>
            <a:off x="7792720" y="2707856"/>
            <a:ext cx="0" cy="359410"/>
          </a:xfrm>
          <a:prstGeom prst="line">
            <a:avLst/>
          </a:prstGeom>
          <a:ln w="12700">
            <a:solidFill>
              <a:srgbClr val="A43757"/>
            </a:solidFill>
          </a:ln>
        </p:spPr>
        <p:style>
          <a:lnRef idx="1">
            <a:schemeClr val="accent1"/>
          </a:lnRef>
          <a:fillRef idx="0">
            <a:schemeClr val="accent1"/>
          </a:fillRef>
          <a:effectRef idx="0">
            <a:schemeClr val="accent1"/>
          </a:effectRef>
          <a:fontRef idx="minor">
            <a:schemeClr val="tx1"/>
          </a:fontRef>
        </p:style>
      </p:cxnSp>
      <p:sp>
        <p:nvSpPr>
          <p:cNvPr id="22" name="Prostokąt 21">
            <a:extLst>
              <a:ext uri="{FF2B5EF4-FFF2-40B4-BE49-F238E27FC236}">
                <a16:creationId xmlns:a16="http://schemas.microsoft.com/office/drawing/2014/main" xmlns="" id="{2A0739F6-0C3A-4BCE-A3A4-2E8F1994BA09}"/>
              </a:ext>
            </a:extLst>
          </p:cNvPr>
          <p:cNvSpPr/>
          <p:nvPr/>
        </p:nvSpPr>
        <p:spPr>
          <a:xfrm>
            <a:off x="3091815" y="2900896"/>
            <a:ext cx="1404620" cy="395605"/>
          </a:xfrm>
          <a:prstGeom prst="rect">
            <a:avLst/>
          </a:prstGeom>
          <a:solidFill>
            <a:schemeClr val="bg1"/>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lnSpc>
                <a:spcPct val="110000"/>
              </a:lnSpc>
              <a:spcAft>
                <a:spcPts val="0"/>
              </a:spcAft>
              <a:defRPr/>
            </a:pPr>
            <a:r>
              <a:rPr lang="pl-PL" sz="900">
                <a:solidFill>
                  <a:srgbClr val="6D6E71"/>
                </a:solidFill>
                <a:latin typeface="Arial" panose="020B0604020202020204" pitchFamily="34" charset="0"/>
                <a:ea typeface="Times New Roman" panose="02020603050405020304" pitchFamily="18" charset="0"/>
              </a:rPr>
              <a:t>wody morza terytorialnego</a:t>
            </a:r>
            <a:endParaRPr lang="pl-PL" sz="1200">
              <a:solidFill>
                <a:prstClr val="white"/>
              </a:solidFill>
              <a:latin typeface="Times New Roman" panose="02020603050405020304" pitchFamily="18" charset="0"/>
              <a:ea typeface="Times New Roman" panose="02020603050405020304" pitchFamily="18" charset="0"/>
            </a:endParaRPr>
          </a:p>
        </p:txBody>
      </p:sp>
      <p:sp>
        <p:nvSpPr>
          <p:cNvPr id="23" name="Prostokąt 22">
            <a:extLst>
              <a:ext uri="{FF2B5EF4-FFF2-40B4-BE49-F238E27FC236}">
                <a16:creationId xmlns:a16="http://schemas.microsoft.com/office/drawing/2014/main" xmlns="" id="{FDA95317-ECD6-4D6F-A2F1-A002BD9ED239}"/>
              </a:ext>
            </a:extLst>
          </p:cNvPr>
          <p:cNvSpPr/>
          <p:nvPr/>
        </p:nvSpPr>
        <p:spPr>
          <a:xfrm>
            <a:off x="5168265" y="2900896"/>
            <a:ext cx="1404620" cy="395605"/>
          </a:xfrm>
          <a:prstGeom prst="rect">
            <a:avLst/>
          </a:prstGeom>
          <a:solidFill>
            <a:schemeClr val="bg1"/>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lnSpc>
                <a:spcPct val="110000"/>
              </a:lnSpc>
              <a:spcAft>
                <a:spcPts val="0"/>
              </a:spcAft>
              <a:defRPr/>
            </a:pPr>
            <a:r>
              <a:rPr lang="pl-PL" sz="900">
                <a:solidFill>
                  <a:srgbClr val="6D6E71"/>
                </a:solidFill>
                <a:latin typeface="Arial" panose="020B0604020202020204" pitchFamily="34" charset="0"/>
                <a:ea typeface="Times New Roman" panose="02020603050405020304" pitchFamily="18" charset="0"/>
              </a:rPr>
              <a:t>morskie wody wewnętrzne</a:t>
            </a:r>
            <a:endParaRPr lang="pl-PL" sz="1200">
              <a:solidFill>
                <a:prstClr val="white"/>
              </a:solidFill>
              <a:latin typeface="Times New Roman" panose="02020603050405020304" pitchFamily="18" charset="0"/>
              <a:ea typeface="Times New Roman" panose="02020603050405020304" pitchFamily="18" charset="0"/>
            </a:endParaRPr>
          </a:p>
        </p:txBody>
      </p:sp>
      <p:sp>
        <p:nvSpPr>
          <p:cNvPr id="24" name="Prostokąt 23">
            <a:extLst>
              <a:ext uri="{FF2B5EF4-FFF2-40B4-BE49-F238E27FC236}">
                <a16:creationId xmlns:a16="http://schemas.microsoft.com/office/drawing/2014/main" xmlns="" id="{1FAA96C5-3D52-4434-BCB4-D1375851155A}"/>
              </a:ext>
            </a:extLst>
          </p:cNvPr>
          <p:cNvSpPr/>
          <p:nvPr/>
        </p:nvSpPr>
        <p:spPr>
          <a:xfrm>
            <a:off x="7385685" y="2900896"/>
            <a:ext cx="1404620" cy="395605"/>
          </a:xfrm>
          <a:prstGeom prst="rect">
            <a:avLst/>
          </a:prstGeom>
          <a:solidFill>
            <a:schemeClr val="bg1"/>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lnSpc>
                <a:spcPct val="110000"/>
              </a:lnSpc>
              <a:spcAft>
                <a:spcPts val="0"/>
              </a:spcAft>
              <a:defRPr/>
            </a:pPr>
            <a:r>
              <a:rPr lang="pl-PL" sz="900" dirty="0">
                <a:solidFill>
                  <a:srgbClr val="6D6E71"/>
                </a:solidFill>
                <a:latin typeface="Arial" panose="020B0604020202020204" pitchFamily="34" charset="0"/>
                <a:ea typeface="Times New Roman" panose="02020603050405020304" pitchFamily="18" charset="0"/>
              </a:rPr>
              <a:t>śródlądowe wody powierzchniowe</a:t>
            </a:r>
            <a:endParaRPr lang="pl-PL" sz="1200" dirty="0">
              <a:solidFill>
                <a:prstClr val="white"/>
              </a:solidFill>
              <a:latin typeface="Times New Roman" panose="02020603050405020304" pitchFamily="18" charset="0"/>
              <a:ea typeface="Times New Roman" panose="02020603050405020304" pitchFamily="18" charset="0"/>
            </a:endParaRPr>
          </a:p>
        </p:txBody>
      </p:sp>
      <p:sp>
        <p:nvSpPr>
          <p:cNvPr id="25" name="Prostokąt 24">
            <a:extLst>
              <a:ext uri="{FF2B5EF4-FFF2-40B4-BE49-F238E27FC236}">
                <a16:creationId xmlns:a16="http://schemas.microsoft.com/office/drawing/2014/main" xmlns="" id="{04DC67C8-5C06-4DAA-BD2A-3B20395C9C4C}"/>
              </a:ext>
            </a:extLst>
          </p:cNvPr>
          <p:cNvSpPr/>
          <p:nvPr/>
        </p:nvSpPr>
        <p:spPr>
          <a:xfrm>
            <a:off x="6306185" y="3657816"/>
            <a:ext cx="1404620" cy="395605"/>
          </a:xfrm>
          <a:prstGeom prst="rect">
            <a:avLst/>
          </a:prstGeom>
          <a:solidFill>
            <a:schemeClr val="bg1"/>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lnSpc>
                <a:spcPct val="110000"/>
              </a:lnSpc>
              <a:spcAft>
                <a:spcPts val="0"/>
              </a:spcAft>
              <a:defRPr/>
            </a:pPr>
            <a:r>
              <a:rPr lang="pl-PL" sz="900" dirty="0">
                <a:solidFill>
                  <a:srgbClr val="6D6E71"/>
                </a:solidFill>
                <a:latin typeface="Arial" panose="020B0604020202020204" pitchFamily="34" charset="0"/>
                <a:ea typeface="Times New Roman" panose="02020603050405020304" pitchFamily="18" charset="0"/>
              </a:rPr>
              <a:t>śródlądowe wody płynące</a:t>
            </a:r>
            <a:endParaRPr lang="pl-PL" sz="1200" dirty="0">
              <a:solidFill>
                <a:prstClr val="white"/>
              </a:solidFill>
              <a:latin typeface="Times New Roman" panose="02020603050405020304" pitchFamily="18" charset="0"/>
              <a:ea typeface="Times New Roman" panose="02020603050405020304" pitchFamily="18" charset="0"/>
            </a:endParaRPr>
          </a:p>
        </p:txBody>
      </p:sp>
      <p:sp>
        <p:nvSpPr>
          <p:cNvPr id="26" name="Prostokąt 25">
            <a:extLst>
              <a:ext uri="{FF2B5EF4-FFF2-40B4-BE49-F238E27FC236}">
                <a16:creationId xmlns:a16="http://schemas.microsoft.com/office/drawing/2014/main" xmlns="" id="{11DE230D-B8E2-4830-8E32-4B321E3438BB}"/>
              </a:ext>
            </a:extLst>
          </p:cNvPr>
          <p:cNvSpPr/>
          <p:nvPr/>
        </p:nvSpPr>
        <p:spPr>
          <a:xfrm>
            <a:off x="8481695" y="3655276"/>
            <a:ext cx="1404620" cy="592455"/>
          </a:xfrm>
          <a:prstGeom prst="rect">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lnSpc>
                <a:spcPct val="110000"/>
              </a:lnSpc>
              <a:spcAft>
                <a:spcPts val="0"/>
              </a:spcAft>
              <a:defRPr/>
            </a:pPr>
            <a:r>
              <a:rPr lang="pl-PL" sz="900" dirty="0">
                <a:solidFill>
                  <a:prstClr val="white"/>
                </a:solidFill>
                <a:latin typeface="Arial" panose="020B0604020202020204" pitchFamily="34" charset="0"/>
                <a:ea typeface="Times New Roman" panose="02020603050405020304" pitchFamily="18" charset="0"/>
              </a:rPr>
              <a:t>śródlądowe wody stojące</a:t>
            </a:r>
            <a:endParaRPr lang="pl-PL" sz="1200" dirty="0">
              <a:solidFill>
                <a:prstClr val="white"/>
              </a:solidFill>
              <a:latin typeface="Times New Roman" panose="02020603050405020304" pitchFamily="18" charset="0"/>
              <a:ea typeface="Times New Roman" panose="02020603050405020304" pitchFamily="18" charset="0"/>
            </a:endParaRPr>
          </a:p>
        </p:txBody>
      </p:sp>
      <p:cxnSp>
        <p:nvCxnSpPr>
          <p:cNvPr id="27" name="Łącznik prosty 26">
            <a:extLst>
              <a:ext uri="{FF2B5EF4-FFF2-40B4-BE49-F238E27FC236}">
                <a16:creationId xmlns:a16="http://schemas.microsoft.com/office/drawing/2014/main" xmlns="" id="{2A0BAD13-AFDA-430F-A8E0-410705FA8F9C}"/>
              </a:ext>
            </a:extLst>
          </p:cNvPr>
          <p:cNvCxnSpPr>
            <a:cxnSpLocks/>
          </p:cNvCxnSpPr>
          <p:nvPr/>
        </p:nvCxnSpPr>
        <p:spPr>
          <a:xfrm>
            <a:off x="3797935" y="4422356"/>
            <a:ext cx="0" cy="359410"/>
          </a:xfrm>
          <a:prstGeom prst="line">
            <a:avLst/>
          </a:prstGeom>
          <a:ln w="12700">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8" name="Łącznik prosty 27">
            <a:extLst>
              <a:ext uri="{FF2B5EF4-FFF2-40B4-BE49-F238E27FC236}">
                <a16:creationId xmlns:a16="http://schemas.microsoft.com/office/drawing/2014/main" xmlns="" id="{FB0EFA29-40CE-47C4-8A45-1A08C71D8AC9}"/>
              </a:ext>
            </a:extLst>
          </p:cNvPr>
          <p:cNvCxnSpPr>
            <a:cxnSpLocks/>
          </p:cNvCxnSpPr>
          <p:nvPr/>
        </p:nvCxnSpPr>
        <p:spPr>
          <a:xfrm>
            <a:off x="5400040" y="4422356"/>
            <a:ext cx="0" cy="359410"/>
          </a:xfrm>
          <a:prstGeom prst="line">
            <a:avLst/>
          </a:prstGeom>
          <a:ln w="12700">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9" name="Łącznik prosty 28">
            <a:extLst>
              <a:ext uri="{FF2B5EF4-FFF2-40B4-BE49-F238E27FC236}">
                <a16:creationId xmlns:a16="http://schemas.microsoft.com/office/drawing/2014/main" xmlns="" id="{227414E7-6D0F-4C33-BBB7-079370E5BD2D}"/>
              </a:ext>
            </a:extLst>
          </p:cNvPr>
          <p:cNvCxnSpPr>
            <a:cxnSpLocks/>
          </p:cNvCxnSpPr>
          <p:nvPr/>
        </p:nvCxnSpPr>
        <p:spPr>
          <a:xfrm>
            <a:off x="7004050" y="4056596"/>
            <a:ext cx="635" cy="386715"/>
          </a:xfrm>
          <a:prstGeom prst="line">
            <a:avLst/>
          </a:prstGeom>
          <a:ln w="12700">
            <a:solidFill>
              <a:srgbClr val="A43757"/>
            </a:solidFill>
          </a:ln>
        </p:spPr>
        <p:style>
          <a:lnRef idx="1">
            <a:schemeClr val="accent1"/>
          </a:lnRef>
          <a:fillRef idx="0">
            <a:schemeClr val="accent1"/>
          </a:fillRef>
          <a:effectRef idx="0">
            <a:schemeClr val="accent1"/>
          </a:effectRef>
          <a:fontRef idx="minor">
            <a:schemeClr val="tx1"/>
          </a:fontRef>
        </p:style>
      </p:cxnSp>
      <p:sp>
        <p:nvSpPr>
          <p:cNvPr id="30" name="Prostokąt 29">
            <a:extLst>
              <a:ext uri="{FF2B5EF4-FFF2-40B4-BE49-F238E27FC236}">
                <a16:creationId xmlns:a16="http://schemas.microsoft.com/office/drawing/2014/main" xmlns="" id="{27349886-F061-4902-9DA8-4508A6E673CB}"/>
              </a:ext>
            </a:extLst>
          </p:cNvPr>
          <p:cNvSpPr/>
          <p:nvPr/>
        </p:nvSpPr>
        <p:spPr>
          <a:xfrm>
            <a:off x="3094990" y="4614761"/>
            <a:ext cx="1404620" cy="1118870"/>
          </a:xfrm>
          <a:prstGeom prst="rect">
            <a:avLst/>
          </a:prstGeom>
          <a:solidFill>
            <a:schemeClr val="bg1"/>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lnSpc>
                <a:spcPct val="110000"/>
              </a:lnSpc>
              <a:spcAft>
                <a:spcPts val="0"/>
              </a:spcAft>
              <a:defRPr/>
            </a:pPr>
            <a:r>
              <a:rPr lang="pl-PL" sz="900" dirty="0">
                <a:solidFill>
                  <a:srgbClr val="6D6E71"/>
                </a:solidFill>
                <a:latin typeface="Arial" panose="020B0604020202020204" pitchFamily="34" charset="0"/>
                <a:ea typeface="Times New Roman" panose="02020603050405020304" pitchFamily="18" charset="0"/>
              </a:rPr>
              <a:t> jeziora oraz inne naturalne zbiorniki wodne o ciągłym albo okresowym naturalnym dopływie lub odpływie wód powierzchniowych</a:t>
            </a:r>
            <a:endParaRPr lang="pl-PL" sz="1200" dirty="0">
              <a:solidFill>
                <a:prstClr val="white"/>
              </a:solidFill>
              <a:latin typeface="Times New Roman" panose="02020603050405020304" pitchFamily="18" charset="0"/>
              <a:ea typeface="Times New Roman" panose="02020603050405020304" pitchFamily="18" charset="0"/>
            </a:endParaRPr>
          </a:p>
        </p:txBody>
      </p:sp>
      <p:sp>
        <p:nvSpPr>
          <p:cNvPr id="31" name="Prostokąt 30">
            <a:extLst>
              <a:ext uri="{FF2B5EF4-FFF2-40B4-BE49-F238E27FC236}">
                <a16:creationId xmlns:a16="http://schemas.microsoft.com/office/drawing/2014/main" xmlns="" id="{D45D5E7A-B8D1-4797-B2A4-7CF7885608DC}"/>
              </a:ext>
            </a:extLst>
          </p:cNvPr>
          <p:cNvSpPr/>
          <p:nvPr/>
        </p:nvSpPr>
        <p:spPr>
          <a:xfrm>
            <a:off x="4697095" y="4614761"/>
            <a:ext cx="1404620" cy="1118870"/>
          </a:xfrm>
          <a:prstGeom prst="rect">
            <a:avLst/>
          </a:prstGeom>
          <a:solidFill>
            <a:schemeClr val="bg1"/>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lnSpc>
                <a:spcPct val="110000"/>
              </a:lnSpc>
              <a:spcAft>
                <a:spcPts val="0"/>
              </a:spcAft>
              <a:defRPr/>
            </a:pPr>
            <a:r>
              <a:rPr lang="pl-PL" sz="900" dirty="0">
                <a:solidFill>
                  <a:srgbClr val="6D6E71"/>
                </a:solidFill>
                <a:latin typeface="Arial" panose="020B0604020202020204" pitchFamily="34" charset="0"/>
                <a:ea typeface="Times New Roman" panose="02020603050405020304" pitchFamily="18" charset="0"/>
              </a:rPr>
              <a:t> sztuczne zbiorniki wodne usytuowane na wodach płynących</a:t>
            </a:r>
            <a:endParaRPr lang="pl-PL" sz="1200" dirty="0">
              <a:solidFill>
                <a:prstClr val="white"/>
              </a:solidFill>
              <a:latin typeface="Times New Roman" panose="02020603050405020304" pitchFamily="18" charset="0"/>
              <a:ea typeface="Times New Roman" panose="02020603050405020304" pitchFamily="18" charset="0"/>
            </a:endParaRPr>
          </a:p>
        </p:txBody>
      </p:sp>
      <p:sp>
        <p:nvSpPr>
          <p:cNvPr id="32" name="Prostokąt 31">
            <a:extLst>
              <a:ext uri="{FF2B5EF4-FFF2-40B4-BE49-F238E27FC236}">
                <a16:creationId xmlns:a16="http://schemas.microsoft.com/office/drawing/2014/main" xmlns="" id="{B9FF9B22-191D-49B7-A06C-A30DAE05DC44}"/>
              </a:ext>
            </a:extLst>
          </p:cNvPr>
          <p:cNvSpPr/>
          <p:nvPr/>
        </p:nvSpPr>
        <p:spPr>
          <a:xfrm>
            <a:off x="6301740" y="4614761"/>
            <a:ext cx="1404620" cy="1118870"/>
          </a:xfrm>
          <a:prstGeom prst="rect">
            <a:avLst/>
          </a:prstGeom>
          <a:solidFill>
            <a:schemeClr val="bg1"/>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lnSpc>
                <a:spcPct val="110000"/>
              </a:lnSpc>
              <a:spcAft>
                <a:spcPts val="0"/>
              </a:spcAft>
              <a:defRPr/>
            </a:pPr>
            <a:r>
              <a:rPr lang="pl-PL" sz="900">
                <a:solidFill>
                  <a:srgbClr val="6D6E71"/>
                </a:solidFill>
                <a:latin typeface="Arial" panose="020B0604020202020204" pitchFamily="34" charset="0"/>
                <a:ea typeface="Times New Roman" panose="02020603050405020304" pitchFamily="18" charset="0"/>
              </a:rPr>
              <a:t>kanały</a:t>
            </a:r>
            <a:endParaRPr lang="pl-PL" sz="1200">
              <a:solidFill>
                <a:prstClr val="white"/>
              </a:solidFill>
              <a:latin typeface="Times New Roman" panose="02020603050405020304" pitchFamily="18" charset="0"/>
              <a:ea typeface="Times New Roman" panose="02020603050405020304" pitchFamily="18" charset="0"/>
            </a:endParaRPr>
          </a:p>
        </p:txBody>
      </p:sp>
      <p:cxnSp>
        <p:nvCxnSpPr>
          <p:cNvPr id="33" name="Łącznik prosty 32">
            <a:extLst>
              <a:ext uri="{FF2B5EF4-FFF2-40B4-BE49-F238E27FC236}">
                <a16:creationId xmlns:a16="http://schemas.microsoft.com/office/drawing/2014/main" xmlns="" id="{B871BEF3-DA4C-47A9-BF4F-46DEEBF243CE}"/>
              </a:ext>
            </a:extLst>
          </p:cNvPr>
          <p:cNvCxnSpPr>
            <a:cxnSpLocks/>
          </p:cNvCxnSpPr>
          <p:nvPr/>
        </p:nvCxnSpPr>
        <p:spPr>
          <a:xfrm>
            <a:off x="2251710" y="4422991"/>
            <a:ext cx="0" cy="359410"/>
          </a:xfrm>
          <a:prstGeom prst="line">
            <a:avLst/>
          </a:prstGeom>
          <a:ln w="12700">
            <a:solidFill>
              <a:srgbClr val="A43757"/>
            </a:solidFill>
          </a:ln>
        </p:spPr>
        <p:style>
          <a:lnRef idx="1">
            <a:schemeClr val="accent1"/>
          </a:lnRef>
          <a:fillRef idx="0">
            <a:schemeClr val="accent1"/>
          </a:fillRef>
          <a:effectRef idx="0">
            <a:schemeClr val="accent1"/>
          </a:effectRef>
          <a:fontRef idx="minor">
            <a:schemeClr val="tx1"/>
          </a:fontRef>
        </p:style>
      </p:cxnSp>
      <p:sp>
        <p:nvSpPr>
          <p:cNvPr id="34" name="Prostokąt 33">
            <a:extLst>
              <a:ext uri="{FF2B5EF4-FFF2-40B4-BE49-F238E27FC236}">
                <a16:creationId xmlns:a16="http://schemas.microsoft.com/office/drawing/2014/main" xmlns="" id="{69640FFC-6998-4D8C-8135-046B57498FE6}"/>
              </a:ext>
            </a:extLst>
          </p:cNvPr>
          <p:cNvSpPr/>
          <p:nvPr/>
        </p:nvSpPr>
        <p:spPr>
          <a:xfrm>
            <a:off x="1550035" y="4615396"/>
            <a:ext cx="1404620" cy="1116965"/>
          </a:xfrm>
          <a:prstGeom prst="rect">
            <a:avLst/>
          </a:prstGeom>
          <a:solidFill>
            <a:schemeClr val="bg1"/>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lnSpc>
                <a:spcPct val="110000"/>
              </a:lnSpc>
              <a:spcAft>
                <a:spcPts val="0"/>
              </a:spcAft>
              <a:defRPr/>
            </a:pPr>
            <a:r>
              <a:rPr lang="pl-PL" sz="900">
                <a:solidFill>
                  <a:srgbClr val="6D6E71"/>
                </a:solidFill>
                <a:latin typeface="Arial" panose="020B0604020202020204" pitchFamily="34" charset="0"/>
                <a:ea typeface="Times New Roman" panose="02020603050405020304" pitchFamily="18" charset="0"/>
              </a:rPr>
              <a:t>cieki naturalne oraz źródłach, z których te cieki biorą początek;</a:t>
            </a:r>
            <a:endParaRPr lang="pl-PL" sz="1200">
              <a:solidFill>
                <a:prstClr val="white"/>
              </a:solidFill>
              <a:latin typeface="Times New Roman" panose="02020603050405020304" pitchFamily="18" charset="0"/>
              <a:ea typeface="Times New Roman" panose="02020603050405020304" pitchFamily="18" charset="0"/>
            </a:endParaRPr>
          </a:p>
        </p:txBody>
      </p:sp>
      <p:sp>
        <p:nvSpPr>
          <p:cNvPr id="36" name="Prostokąt 35">
            <a:extLst>
              <a:ext uri="{FF2B5EF4-FFF2-40B4-BE49-F238E27FC236}">
                <a16:creationId xmlns:a16="http://schemas.microsoft.com/office/drawing/2014/main" xmlns="" id="{8B069683-E2E8-4768-AFE1-4E0E99FFAE5E}"/>
              </a:ext>
            </a:extLst>
          </p:cNvPr>
          <p:cNvSpPr/>
          <p:nvPr/>
        </p:nvSpPr>
        <p:spPr>
          <a:xfrm>
            <a:off x="8048191" y="4605076"/>
            <a:ext cx="1916859" cy="1433161"/>
          </a:xfrm>
          <a:prstGeom prst="rect">
            <a:avLst/>
          </a:prstGeom>
          <a:solidFill>
            <a:schemeClr val="bg1"/>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lnSpc>
                <a:spcPct val="110000"/>
              </a:lnSpc>
              <a:spcAft>
                <a:spcPts val="0"/>
              </a:spcAft>
              <a:defRPr/>
            </a:pPr>
            <a:r>
              <a:rPr lang="pl-PL" sz="900" dirty="0">
                <a:solidFill>
                  <a:srgbClr val="6D6E71"/>
                </a:solidFill>
                <a:latin typeface="Arial" panose="020B0604020202020204" pitchFamily="34" charset="0"/>
                <a:ea typeface="Times New Roman" panose="02020603050405020304" pitchFamily="18" charset="0"/>
              </a:rPr>
              <a:t>wody śródlądowe w jeziorach oraz innych naturalnych zbiornikach wodnych niezwiązanych bezpośrednio, w sposób naturalny, z powierzchniowymi śródlądowymi wodami płynącymi </a:t>
            </a:r>
            <a:br>
              <a:rPr lang="pl-PL" sz="900" dirty="0">
                <a:solidFill>
                  <a:srgbClr val="6D6E71"/>
                </a:solidFill>
                <a:latin typeface="Arial" panose="020B0604020202020204" pitchFamily="34" charset="0"/>
                <a:ea typeface="Times New Roman" panose="02020603050405020304" pitchFamily="18" charset="0"/>
              </a:rPr>
            </a:br>
            <a:r>
              <a:rPr lang="pl-PL" sz="900" b="1" dirty="0">
                <a:solidFill>
                  <a:srgbClr val="6D6E71"/>
                </a:solidFill>
                <a:latin typeface="Arial" panose="020B0604020202020204" pitchFamily="34" charset="0"/>
                <a:ea typeface="Times New Roman" panose="02020603050405020304" pitchFamily="18" charset="0"/>
              </a:rPr>
              <a:t>(art. 23 ust. 1 nPW)</a:t>
            </a:r>
            <a:endParaRPr lang="pl-PL" sz="1200" b="1" dirty="0">
              <a:solidFill>
                <a:prstClr val="white"/>
              </a:solidFill>
              <a:latin typeface="Times New Roman" panose="02020603050405020304" pitchFamily="18" charset="0"/>
              <a:ea typeface="Times New Roman" panose="02020603050405020304" pitchFamily="18" charset="0"/>
            </a:endParaRPr>
          </a:p>
        </p:txBody>
      </p:sp>
      <p:sp>
        <p:nvSpPr>
          <p:cNvPr id="37" name="Symbol zastępczy tekstu 1">
            <a:extLst>
              <a:ext uri="{FF2B5EF4-FFF2-40B4-BE49-F238E27FC236}">
                <a16:creationId xmlns:a16="http://schemas.microsoft.com/office/drawing/2014/main" xmlns="" id="{246B93F9-E3F0-4CB4-9F53-94F2723C0D32}"/>
              </a:ext>
            </a:extLst>
          </p:cNvPr>
          <p:cNvSpPr txBox="1">
            <a:spLocks noChangeArrowheads="1"/>
          </p:cNvSpPr>
          <p:nvPr/>
        </p:nvSpPr>
        <p:spPr bwMode="auto">
          <a:xfrm>
            <a:off x="1741671" y="692944"/>
            <a:ext cx="1043939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auto" hangingPunct="1">
              <a:spcBef>
                <a:spcPts val="0"/>
              </a:spcBef>
              <a:spcAft>
                <a:spcPts val="0"/>
              </a:spcAft>
              <a:defRPr sz="1800" b="0" i="0" u="none" strike="noStrike" kern="0" cap="none" spc="0" baseline="0">
                <a:solidFill>
                  <a:srgbClr val="000000"/>
                </a:solidFill>
                <a:uFillTx/>
              </a:defRPr>
            </a:pPr>
            <a:r>
              <a:rPr lang="pl-PL" sz="2000" kern="0" dirty="0">
                <a:solidFill>
                  <a:srgbClr val="6D6E71"/>
                </a:solidFill>
                <a:latin typeface="Arial"/>
              </a:rPr>
              <a:t>PODZIAŁ WÓD vs PRAWO WŁASNOŚCI WÓD</a:t>
            </a:r>
          </a:p>
        </p:txBody>
      </p:sp>
      <p:sp>
        <p:nvSpPr>
          <p:cNvPr id="35" name="Prostokąt 34">
            <a:extLst>
              <a:ext uri="{FF2B5EF4-FFF2-40B4-BE49-F238E27FC236}">
                <a16:creationId xmlns:a16="http://schemas.microsoft.com/office/drawing/2014/main" xmlns="" id="{3234D126-F83A-4EA1-AF7B-056C454153FE}"/>
              </a:ext>
            </a:extLst>
          </p:cNvPr>
          <p:cNvSpPr/>
          <p:nvPr/>
        </p:nvSpPr>
        <p:spPr>
          <a:xfrm>
            <a:off x="8048191" y="6154737"/>
            <a:ext cx="3706293" cy="587704"/>
          </a:xfrm>
          <a:prstGeom prst="rect">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lnSpc>
                <a:spcPct val="110000"/>
              </a:lnSpc>
              <a:spcAft>
                <a:spcPts val="0"/>
              </a:spcAft>
              <a:defRPr/>
            </a:pPr>
            <a:r>
              <a:rPr lang="pl-PL" sz="900" dirty="0">
                <a:solidFill>
                  <a:prstClr val="white"/>
                </a:solidFill>
                <a:latin typeface="Arial" panose="020B0604020202020204" pitchFamily="34" charset="0"/>
                <a:ea typeface="Times New Roman" panose="02020603050405020304" pitchFamily="18" charset="0"/>
              </a:rPr>
              <a:t>Tego rodzaju wody są objęte </a:t>
            </a:r>
            <a:r>
              <a:rPr lang="pl-PL" sz="900" b="1" dirty="0">
                <a:solidFill>
                  <a:prstClr val="white"/>
                </a:solidFill>
                <a:latin typeface="Arial" panose="020B0604020202020204" pitchFamily="34" charset="0"/>
                <a:ea typeface="Times New Roman" panose="02020603050405020304" pitchFamily="18" charset="0"/>
              </a:rPr>
              <a:t>prawem pierwokupu</a:t>
            </a:r>
            <a:r>
              <a:rPr lang="pl-PL" sz="900" dirty="0">
                <a:solidFill>
                  <a:prstClr val="white"/>
                </a:solidFill>
                <a:latin typeface="Arial" panose="020B0604020202020204" pitchFamily="34" charset="0"/>
                <a:ea typeface="Times New Roman" panose="02020603050405020304" pitchFamily="18" charset="0"/>
              </a:rPr>
              <a:t>, o którym mowa w art. 217 ust. 13 i następne. W ewidencji gruntów powinny być oznaczone symbolem </a:t>
            </a:r>
            <a:r>
              <a:rPr lang="pl-PL" sz="900" b="1" dirty="0" err="1">
                <a:solidFill>
                  <a:prstClr val="white"/>
                </a:solidFill>
                <a:latin typeface="Arial" panose="020B0604020202020204" pitchFamily="34" charset="0"/>
                <a:ea typeface="Times New Roman" panose="02020603050405020304" pitchFamily="18" charset="0"/>
              </a:rPr>
              <a:t>Ws</a:t>
            </a:r>
            <a:r>
              <a:rPr lang="pl-PL" sz="900" b="1" dirty="0">
                <a:solidFill>
                  <a:prstClr val="white"/>
                </a:solidFill>
                <a:latin typeface="Arial" panose="020B0604020202020204" pitchFamily="34" charset="0"/>
                <a:ea typeface="Times New Roman" panose="02020603050405020304" pitchFamily="18" charset="0"/>
              </a:rPr>
              <a:t>.</a:t>
            </a:r>
          </a:p>
        </p:txBody>
      </p:sp>
      <p:sp>
        <p:nvSpPr>
          <p:cNvPr id="38" name="Prostokąt 37">
            <a:extLst>
              <a:ext uri="{FF2B5EF4-FFF2-40B4-BE49-F238E27FC236}">
                <a16:creationId xmlns:a16="http://schemas.microsoft.com/office/drawing/2014/main" xmlns="" id="{023D180D-9A33-444F-A147-6A1D98610C61}"/>
              </a:ext>
            </a:extLst>
          </p:cNvPr>
          <p:cNvSpPr/>
          <p:nvPr/>
        </p:nvSpPr>
        <p:spPr>
          <a:xfrm>
            <a:off x="10072184" y="3655276"/>
            <a:ext cx="1682301" cy="592455"/>
          </a:xfrm>
          <a:prstGeom prst="rect">
            <a:avLst/>
          </a:prstGeom>
          <a:pattFill prst="wdUpDiag">
            <a:fgClr>
              <a:srgbClr val="FAF0F3"/>
            </a:fgClr>
            <a:bgClr>
              <a:schemeClr val="bg1"/>
            </a:bgClr>
          </a:patt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lnSpc>
                <a:spcPct val="110000"/>
              </a:lnSpc>
              <a:spcAft>
                <a:spcPts val="0"/>
              </a:spcAft>
              <a:defRPr/>
            </a:pPr>
            <a:r>
              <a:rPr lang="pl-PL" sz="900" dirty="0">
                <a:solidFill>
                  <a:srgbClr val="6D6E71"/>
                </a:solidFill>
                <a:latin typeface="Arial" panose="020B0604020202020204" pitchFamily="34" charset="0"/>
                <a:ea typeface="Times New Roman" panose="02020603050405020304" pitchFamily="18" charset="0"/>
              </a:rPr>
              <a:t>Stanowią własność SP, osób prawnych oraz osób fizycznych </a:t>
            </a:r>
            <a:endParaRPr lang="pl-PL" sz="1200" dirty="0">
              <a:solidFill>
                <a:prstClr val="white"/>
              </a:solidFill>
              <a:latin typeface="Times New Roman" panose="02020603050405020304" pitchFamily="18" charset="0"/>
              <a:ea typeface="Times New Roman" panose="02020603050405020304" pitchFamily="18" charset="0"/>
            </a:endParaRPr>
          </a:p>
        </p:txBody>
      </p:sp>
      <p:sp>
        <p:nvSpPr>
          <p:cNvPr id="41" name="Prostokąt 40">
            <a:extLst>
              <a:ext uri="{FF2B5EF4-FFF2-40B4-BE49-F238E27FC236}">
                <a16:creationId xmlns:a16="http://schemas.microsoft.com/office/drawing/2014/main" xmlns="" id="{315EF98A-3DB0-452C-B2FD-379A80F46FEA}"/>
              </a:ext>
            </a:extLst>
          </p:cNvPr>
          <p:cNvSpPr/>
          <p:nvPr/>
        </p:nvSpPr>
        <p:spPr>
          <a:xfrm>
            <a:off x="8856980" y="2483314"/>
            <a:ext cx="1829427" cy="196850"/>
          </a:xfrm>
          <a:prstGeom prst="rect">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lnSpc>
                <a:spcPct val="110000"/>
              </a:lnSpc>
              <a:spcAft>
                <a:spcPts val="0"/>
              </a:spcAft>
              <a:defRPr/>
            </a:pPr>
            <a:r>
              <a:rPr lang="pl-PL" sz="900" dirty="0">
                <a:solidFill>
                  <a:prstClr val="white"/>
                </a:solidFill>
                <a:latin typeface="Arial" panose="020B0604020202020204" pitchFamily="34" charset="0"/>
                <a:ea typeface="Times New Roman" panose="02020603050405020304" pitchFamily="18" charset="0"/>
              </a:rPr>
              <a:t>Własność Skarbu Państwa </a:t>
            </a:r>
            <a:endParaRPr lang="pl-PL" sz="1200" dirty="0">
              <a:solidFill>
                <a:prstClr val="white"/>
              </a:solidFill>
              <a:latin typeface="Times New Roman" panose="02020603050405020304" pitchFamily="18" charset="0"/>
              <a:ea typeface="Times New Roman" panose="02020603050405020304" pitchFamily="18" charset="0"/>
            </a:endParaRPr>
          </a:p>
        </p:txBody>
      </p:sp>
      <p:sp>
        <p:nvSpPr>
          <p:cNvPr id="42" name="Prostokąt 41">
            <a:extLst>
              <a:ext uri="{FF2B5EF4-FFF2-40B4-BE49-F238E27FC236}">
                <a16:creationId xmlns:a16="http://schemas.microsoft.com/office/drawing/2014/main" xmlns="" id="{DE6DF3B1-CC32-41B2-B023-58D918A80748}"/>
              </a:ext>
            </a:extLst>
          </p:cNvPr>
          <p:cNvSpPr/>
          <p:nvPr/>
        </p:nvSpPr>
        <p:spPr>
          <a:xfrm>
            <a:off x="3091815" y="3299574"/>
            <a:ext cx="1404620" cy="196850"/>
          </a:xfrm>
          <a:prstGeom prst="rect">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lnSpc>
                <a:spcPct val="110000"/>
              </a:lnSpc>
              <a:spcAft>
                <a:spcPts val="0"/>
              </a:spcAft>
              <a:defRPr/>
            </a:pPr>
            <a:r>
              <a:rPr lang="pl-PL" sz="800" dirty="0">
                <a:solidFill>
                  <a:prstClr val="white"/>
                </a:solidFill>
                <a:latin typeface="Arial" panose="020B0604020202020204" pitchFamily="34" charset="0"/>
                <a:ea typeface="Times New Roman" panose="02020603050405020304" pitchFamily="18" charset="0"/>
              </a:rPr>
              <a:t>Własność Skarbu Państwa </a:t>
            </a:r>
            <a:endParaRPr lang="pl-PL" sz="1100" dirty="0">
              <a:solidFill>
                <a:prstClr val="white"/>
              </a:solidFill>
              <a:latin typeface="Times New Roman" panose="02020603050405020304" pitchFamily="18" charset="0"/>
              <a:ea typeface="Times New Roman" panose="02020603050405020304" pitchFamily="18" charset="0"/>
            </a:endParaRPr>
          </a:p>
        </p:txBody>
      </p:sp>
      <p:sp>
        <p:nvSpPr>
          <p:cNvPr id="43" name="Prostokąt 42">
            <a:extLst>
              <a:ext uri="{FF2B5EF4-FFF2-40B4-BE49-F238E27FC236}">
                <a16:creationId xmlns:a16="http://schemas.microsoft.com/office/drawing/2014/main" xmlns="" id="{A382F308-7B77-464F-8D65-79CE554B4A64}"/>
              </a:ext>
            </a:extLst>
          </p:cNvPr>
          <p:cNvSpPr/>
          <p:nvPr/>
        </p:nvSpPr>
        <p:spPr>
          <a:xfrm>
            <a:off x="5166362" y="3299676"/>
            <a:ext cx="1404620" cy="196850"/>
          </a:xfrm>
          <a:prstGeom prst="rect">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lnSpc>
                <a:spcPct val="110000"/>
              </a:lnSpc>
              <a:spcAft>
                <a:spcPts val="0"/>
              </a:spcAft>
              <a:defRPr/>
            </a:pPr>
            <a:r>
              <a:rPr lang="pl-PL" sz="800" dirty="0">
                <a:solidFill>
                  <a:prstClr val="white"/>
                </a:solidFill>
                <a:latin typeface="Arial" panose="020B0604020202020204" pitchFamily="34" charset="0"/>
                <a:ea typeface="Times New Roman" panose="02020603050405020304" pitchFamily="18" charset="0"/>
              </a:rPr>
              <a:t>Własność Skarbu Państwa </a:t>
            </a:r>
            <a:endParaRPr lang="pl-PL" sz="1100" dirty="0">
              <a:solidFill>
                <a:prstClr val="white"/>
              </a:solidFill>
              <a:latin typeface="Times New Roman" panose="02020603050405020304" pitchFamily="18" charset="0"/>
              <a:ea typeface="Times New Roman" panose="02020603050405020304" pitchFamily="18" charset="0"/>
            </a:endParaRPr>
          </a:p>
        </p:txBody>
      </p:sp>
      <p:sp>
        <p:nvSpPr>
          <p:cNvPr id="44" name="Prostokąt 43">
            <a:extLst>
              <a:ext uri="{FF2B5EF4-FFF2-40B4-BE49-F238E27FC236}">
                <a16:creationId xmlns:a16="http://schemas.microsoft.com/office/drawing/2014/main" xmlns="" id="{A8750066-C073-4A79-BCA5-86EDC4327C3B}"/>
              </a:ext>
            </a:extLst>
          </p:cNvPr>
          <p:cNvSpPr/>
          <p:nvPr/>
        </p:nvSpPr>
        <p:spPr>
          <a:xfrm>
            <a:off x="6306185" y="4054055"/>
            <a:ext cx="1404620" cy="196850"/>
          </a:xfrm>
          <a:prstGeom prst="rect">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lnSpc>
                <a:spcPct val="110000"/>
              </a:lnSpc>
              <a:spcAft>
                <a:spcPts val="0"/>
              </a:spcAft>
              <a:defRPr/>
            </a:pPr>
            <a:r>
              <a:rPr lang="pl-PL" sz="800" dirty="0">
                <a:solidFill>
                  <a:prstClr val="white"/>
                </a:solidFill>
                <a:latin typeface="Arial" panose="020B0604020202020204" pitchFamily="34" charset="0"/>
                <a:ea typeface="Times New Roman" panose="02020603050405020304" pitchFamily="18" charset="0"/>
              </a:rPr>
              <a:t>Własność Skarbu Państwa </a:t>
            </a:r>
            <a:endParaRPr lang="pl-PL" sz="1100" dirty="0">
              <a:solidFill>
                <a:prstClr val="white"/>
              </a:solidFill>
              <a:latin typeface="Times New Roman" panose="02020603050405020304" pitchFamily="18" charset="0"/>
              <a:ea typeface="Times New Roman" panose="02020603050405020304" pitchFamily="18" charset="0"/>
            </a:endParaRPr>
          </a:p>
        </p:txBody>
      </p:sp>
      <p:sp>
        <p:nvSpPr>
          <p:cNvPr id="48" name="Prostokąt 47">
            <a:extLst>
              <a:ext uri="{FF2B5EF4-FFF2-40B4-BE49-F238E27FC236}">
                <a16:creationId xmlns:a16="http://schemas.microsoft.com/office/drawing/2014/main" xmlns="" id="{10E804D7-D71C-4F63-9081-CBC3A85F2097}"/>
              </a:ext>
            </a:extLst>
          </p:cNvPr>
          <p:cNvSpPr/>
          <p:nvPr/>
        </p:nvSpPr>
        <p:spPr>
          <a:xfrm>
            <a:off x="10072183" y="4605075"/>
            <a:ext cx="1682301" cy="1446401"/>
          </a:xfrm>
          <a:prstGeom prst="rect">
            <a:avLst/>
          </a:prstGeom>
          <a:pattFill prst="wdUpDiag">
            <a:fgClr>
              <a:srgbClr val="FAF0F3"/>
            </a:fgClr>
            <a:bgClr>
              <a:schemeClr val="bg1"/>
            </a:bgClr>
          </a:patt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lnSpc>
                <a:spcPct val="110000"/>
              </a:lnSpc>
              <a:spcAft>
                <a:spcPts val="0"/>
              </a:spcAft>
              <a:defRPr/>
            </a:pPr>
            <a:r>
              <a:rPr lang="pl-PL" sz="900" dirty="0">
                <a:solidFill>
                  <a:srgbClr val="6D6E71"/>
                </a:solidFill>
                <a:latin typeface="Arial" panose="020B0604020202020204" pitchFamily="34" charset="0"/>
                <a:ea typeface="Times New Roman" panose="02020603050405020304" pitchFamily="18" charset="0"/>
              </a:rPr>
              <a:t>przepisy o śródlądowych wodach stojących stosuje się odpowiednio do wód znajdujących się w zagłębieniach </a:t>
            </a:r>
            <a:r>
              <a:rPr lang="pl-PL" sz="900" b="1" dirty="0">
                <a:solidFill>
                  <a:srgbClr val="6D6E71"/>
                </a:solidFill>
                <a:latin typeface="Arial" panose="020B0604020202020204" pitchFamily="34" charset="0"/>
                <a:ea typeface="Times New Roman" panose="02020603050405020304" pitchFamily="18" charset="0"/>
              </a:rPr>
              <a:t>terenu powstałych w wyniku działalności człowieka, niebędących stawami.</a:t>
            </a:r>
          </a:p>
          <a:p>
            <a:pPr algn="ctr">
              <a:lnSpc>
                <a:spcPct val="110000"/>
              </a:lnSpc>
              <a:spcAft>
                <a:spcPts val="0"/>
              </a:spcAft>
              <a:defRPr/>
            </a:pPr>
            <a:r>
              <a:rPr lang="pl-PL" sz="900" b="1" dirty="0">
                <a:solidFill>
                  <a:srgbClr val="6D6E71"/>
                </a:solidFill>
                <a:latin typeface="Arial" panose="020B0604020202020204" pitchFamily="34" charset="0"/>
                <a:ea typeface="Times New Roman" panose="02020603050405020304" pitchFamily="18" charset="0"/>
              </a:rPr>
              <a:t>(art. 23 ust. 2 nPW)</a:t>
            </a:r>
          </a:p>
        </p:txBody>
      </p:sp>
    </p:spTree>
    <p:extLst>
      <p:ext uri="{BB962C8B-B14F-4D97-AF65-F5344CB8AC3E}">
        <p14:creationId xmlns:p14="http://schemas.microsoft.com/office/powerpoint/2010/main" val="4255922748"/>
      </p:ext>
    </p:extLst>
  </p:cSld>
  <p:clrMapOvr>
    <a:masterClrMapping/>
  </p:clrMapOvr>
  <p:transition spd="slow">
    <p:push dir="u"/>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7">
            <a:extLst>
              <a:ext uri="{FF2B5EF4-FFF2-40B4-BE49-F238E27FC236}">
                <a16:creationId xmlns:a16="http://schemas.microsoft.com/office/drawing/2014/main" xmlns="" id="{0734E22D-6ABD-444C-9548-ADC788374AA3}"/>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r="21733"/>
          <a:stretch/>
        </p:blipFill>
        <p:spPr>
          <a:xfrm>
            <a:off x="-2343094" y="-232394"/>
            <a:ext cx="9445855" cy="7090394"/>
          </a:xfrm>
          <a:prstGeom prst="rect">
            <a:avLst/>
          </a:prstGeom>
          <a:noFill/>
          <a:ln cap="flat">
            <a:noFill/>
          </a:ln>
        </p:spPr>
      </p:pic>
      <p:sp>
        <p:nvSpPr>
          <p:cNvPr id="3" name="Prostokąt 14">
            <a:extLst>
              <a:ext uri="{FF2B5EF4-FFF2-40B4-BE49-F238E27FC236}">
                <a16:creationId xmlns:a16="http://schemas.microsoft.com/office/drawing/2014/main" xmlns="" id="{97AF8EF3-F962-4A62-AF79-8B63D6ABAED1}"/>
              </a:ext>
            </a:extLst>
          </p:cNvPr>
          <p:cNvSpPr/>
          <p:nvPr/>
        </p:nvSpPr>
        <p:spPr>
          <a:xfrm>
            <a:off x="4806951" y="1723210"/>
            <a:ext cx="7122316" cy="3988615"/>
          </a:xfrm>
          <a:prstGeom prst="rect">
            <a:avLst/>
          </a:prstGeom>
          <a:solidFill>
            <a:srgbClr val="FFFFFF"/>
          </a:solidFill>
          <a:ln w="28575" cap="flat">
            <a:solidFill>
              <a:srgbClr val="A43757"/>
            </a:solidFill>
            <a:prstDash val="solid"/>
            <a:miter/>
          </a:ln>
        </p:spPr>
        <p:txBody>
          <a:bodyPr vert="horz" wrap="square" lIns="323999" tIns="71999" rIns="611998" bIns="323999" anchor="ctr" anchorCtr="0" compatLnSpc="1">
            <a:noAutofit/>
          </a:bodyPr>
          <a:lstStyle/>
          <a:p>
            <a:pPr algn="just">
              <a:defRPr sz="1800" b="0" i="0" u="none" strike="noStrike" kern="0" cap="none" spc="0" baseline="0">
                <a:solidFill>
                  <a:srgbClr val="000000"/>
                </a:solidFill>
                <a:uFillTx/>
              </a:defRPr>
            </a:pPr>
            <a:r>
              <a:rPr lang="pl-PL" sz="2000" kern="0" dirty="0">
                <a:solidFill>
                  <a:srgbClr val="6D6E71"/>
                </a:solidFill>
                <a:latin typeface="Arial"/>
              </a:rPr>
              <a:t>1.  Wody stanowią własność </a:t>
            </a:r>
            <a:r>
              <a:rPr lang="pl-PL" sz="2000" b="1" kern="0" dirty="0">
                <a:solidFill>
                  <a:srgbClr val="A43757"/>
                </a:solidFill>
                <a:latin typeface="Arial"/>
              </a:rPr>
              <a:t>Skarbu Państwa, innych osób prawnych albo osób fizycznych.</a:t>
            </a:r>
          </a:p>
          <a:p>
            <a:pPr algn="just">
              <a:defRPr sz="1800" b="0" i="0" u="none" strike="noStrike" kern="0" cap="none" spc="0" baseline="0">
                <a:solidFill>
                  <a:srgbClr val="000000"/>
                </a:solidFill>
                <a:uFillTx/>
              </a:defRPr>
            </a:pPr>
            <a:r>
              <a:rPr lang="pl-PL" sz="2000" kern="0" dirty="0">
                <a:solidFill>
                  <a:srgbClr val="6D6E71"/>
                </a:solidFill>
                <a:latin typeface="Arial"/>
              </a:rPr>
              <a:t>2. Wody morza terytorialnego, morskie wody wewnętrzne, śródlądowe wody płynące oraz wody podziemne stanowią własność Skarbu Państwa.</a:t>
            </a:r>
          </a:p>
          <a:p>
            <a:pPr algn="just">
              <a:defRPr sz="1800" b="0" i="0" u="none" strike="noStrike" kern="0" cap="none" spc="0" baseline="0">
                <a:solidFill>
                  <a:srgbClr val="000000"/>
                </a:solidFill>
                <a:uFillTx/>
              </a:defRPr>
            </a:pPr>
            <a:r>
              <a:rPr lang="pl-PL" sz="2000" kern="0" dirty="0">
                <a:solidFill>
                  <a:srgbClr val="6D6E71"/>
                </a:solidFill>
                <a:latin typeface="Arial"/>
              </a:rPr>
              <a:t>3. Wody stanowiące własność Skarbu Państwa lub jednostek samorządu terytorialnego są wodami publicznymi.</a:t>
            </a:r>
          </a:p>
          <a:p>
            <a:pPr algn="just">
              <a:defRPr sz="1800" b="0" i="0" u="none" strike="noStrike" kern="0" cap="none" spc="0" baseline="0">
                <a:solidFill>
                  <a:srgbClr val="000000"/>
                </a:solidFill>
                <a:uFillTx/>
              </a:defRPr>
            </a:pPr>
            <a:r>
              <a:rPr lang="pl-PL" sz="2000" kern="0" dirty="0">
                <a:solidFill>
                  <a:srgbClr val="6D6E71"/>
                </a:solidFill>
                <a:latin typeface="Arial"/>
              </a:rPr>
              <a:t>4. Śródlądowe wody płynące będące wodami publicznymi nie podlegają obrotowi cywilnoprawnemu, z wyjątkiem przypadków określonych w ustawie.</a:t>
            </a:r>
            <a:endParaRPr lang="pl-PL" sz="2000" b="1" kern="0" dirty="0">
              <a:solidFill>
                <a:srgbClr val="A43757"/>
              </a:solidFill>
              <a:latin typeface="Arial"/>
            </a:endParaRPr>
          </a:p>
        </p:txBody>
      </p:sp>
      <p:sp>
        <p:nvSpPr>
          <p:cNvPr id="6" name="Prostokąt 14">
            <a:extLst>
              <a:ext uri="{FF2B5EF4-FFF2-40B4-BE49-F238E27FC236}">
                <a16:creationId xmlns:a16="http://schemas.microsoft.com/office/drawing/2014/main" xmlns="" id="{3E4246A5-0FF8-47D1-A066-FCF46A05DC1C}"/>
              </a:ext>
            </a:extLst>
          </p:cNvPr>
          <p:cNvSpPr/>
          <p:nvPr/>
        </p:nvSpPr>
        <p:spPr>
          <a:xfrm>
            <a:off x="4806951" y="1355726"/>
            <a:ext cx="7122316" cy="380999"/>
          </a:xfrm>
          <a:prstGeom prst="rect">
            <a:avLst/>
          </a:prstGeom>
          <a:solidFill>
            <a:srgbClr val="A43757"/>
          </a:solidFill>
          <a:ln w="28575" cap="flat">
            <a:solidFill>
              <a:srgbClr val="A43757"/>
            </a:solidFill>
            <a:prstDash val="solid"/>
            <a:miter/>
          </a:ln>
        </p:spPr>
        <p:txBody>
          <a:bodyPr vert="horz" wrap="square" lIns="323999" tIns="71999" rIns="324000" bIns="72000" anchor="ctr" anchorCtr="0" compatLnSpc="1">
            <a:noAutofit/>
          </a:bodyPr>
          <a:lstStyle/>
          <a:p>
            <a:pPr algn="just">
              <a:defRPr sz="1800" b="0" i="0" u="none" strike="noStrike" kern="0" cap="none" spc="0" baseline="0">
                <a:solidFill>
                  <a:srgbClr val="000000"/>
                </a:solidFill>
                <a:uFillTx/>
              </a:defRPr>
            </a:pPr>
            <a:r>
              <a:rPr lang="pl-PL" sz="2000" kern="0" dirty="0">
                <a:solidFill>
                  <a:prstClr val="white"/>
                </a:solidFill>
                <a:latin typeface="Arial"/>
              </a:rPr>
              <a:t>Art.  211.  Zakres prawa własności wód</a:t>
            </a:r>
          </a:p>
        </p:txBody>
      </p:sp>
    </p:spTree>
    <p:extLst>
      <p:ext uri="{BB962C8B-B14F-4D97-AF65-F5344CB8AC3E}">
        <p14:creationId xmlns:p14="http://schemas.microsoft.com/office/powerpoint/2010/main" val="5704175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a:extLst>
              <a:ext uri="{FF2B5EF4-FFF2-40B4-BE49-F238E27FC236}">
                <a16:creationId xmlns:a16="http://schemas.microsoft.com/office/drawing/2014/main" xmlns="" id="{5CE9C3B5-31C4-458B-8F4C-02BD7987182D}"/>
              </a:ext>
            </a:extLst>
          </p:cNvPr>
          <p:cNvSpPr/>
          <p:nvPr/>
        </p:nvSpPr>
        <p:spPr>
          <a:xfrm>
            <a:off x="-604806" y="508002"/>
            <a:ext cx="2336800" cy="1252994"/>
          </a:xfrm>
          <a:prstGeom prst="rect">
            <a:avLst/>
          </a:prstGeom>
          <a:solidFill>
            <a:schemeClr val="bg1"/>
          </a:solidFill>
          <a:ln w="57150" cap="flat">
            <a:noFill/>
            <a:prstDash val="solid"/>
            <a:miter/>
          </a:ln>
        </p:spPr>
        <p:txBody>
          <a:bodyPr vert="horz" wrap="square" lIns="359953" tIns="45720" rIns="359953"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endParaRPr lang="pl-PL" sz="2000" kern="0" dirty="0">
              <a:solidFill>
                <a:srgbClr val="FFFFFF"/>
              </a:solidFill>
              <a:latin typeface="Arial"/>
            </a:endParaRPr>
          </a:p>
        </p:txBody>
      </p:sp>
      <p:sp>
        <p:nvSpPr>
          <p:cNvPr id="15" name="Strzałka w dół 2">
            <a:extLst>
              <a:ext uri="{FF2B5EF4-FFF2-40B4-BE49-F238E27FC236}">
                <a16:creationId xmlns:a16="http://schemas.microsoft.com/office/drawing/2014/main" xmlns="" id="{B283B3A8-F3A8-4DA7-85DA-2D341EC6433A}"/>
              </a:ext>
            </a:extLst>
          </p:cNvPr>
          <p:cNvSpPr>
            <a:spLocks/>
          </p:cNvSpPr>
          <p:nvPr/>
        </p:nvSpPr>
        <p:spPr bwMode="auto">
          <a:xfrm>
            <a:off x="3843337" y="1661432"/>
            <a:ext cx="459973" cy="496707"/>
          </a:xfrm>
          <a:custGeom>
            <a:avLst/>
            <a:gdLst>
              <a:gd name="T0" fmla="*/ 9013362 w 21600"/>
              <a:gd name="T1" fmla="*/ 0 h 21600"/>
              <a:gd name="T2" fmla="*/ 18026724 w 21600"/>
              <a:gd name="T3" fmla="*/ 8964347 h 21600"/>
              <a:gd name="T4" fmla="*/ 9013362 w 21600"/>
              <a:gd name="T5" fmla="*/ 17928693 h 21600"/>
              <a:gd name="T6" fmla="*/ 0 w 21600"/>
              <a:gd name="T7" fmla="*/ 8964347 h 21600"/>
              <a:gd name="T8" fmla="*/ 0 w 21600"/>
              <a:gd name="T9" fmla="*/ 8964347 h 21600"/>
              <a:gd name="T10" fmla="*/ 18026724 w 21600"/>
              <a:gd name="T11" fmla="*/ 8964347 h 21600"/>
              <a:gd name="T12" fmla="*/ 17694720 60000 65536"/>
              <a:gd name="T13" fmla="*/ 0 60000 65536"/>
              <a:gd name="T14" fmla="*/ 5898240 60000 65536"/>
              <a:gd name="T15" fmla="*/ 11796480 60000 65536"/>
              <a:gd name="T16" fmla="*/ 11796480 60000 65536"/>
              <a:gd name="T17" fmla="*/ 0 60000 65536"/>
              <a:gd name="T18" fmla="*/ 5400 w 21600"/>
              <a:gd name="T19" fmla="*/ 0 h 21600"/>
              <a:gd name="T20" fmla="*/ 16200 w 21600"/>
              <a:gd name="T21" fmla="*/ 162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400" y="0"/>
                </a:moveTo>
                <a:lnTo>
                  <a:pt x="5400" y="10800"/>
                </a:lnTo>
                <a:lnTo>
                  <a:pt x="0" y="10800"/>
                </a:lnTo>
                <a:lnTo>
                  <a:pt x="10800" y="21600"/>
                </a:lnTo>
                <a:lnTo>
                  <a:pt x="21600" y="10800"/>
                </a:lnTo>
                <a:lnTo>
                  <a:pt x="16200" y="10800"/>
                </a:lnTo>
                <a:lnTo>
                  <a:pt x="16200" y="0"/>
                </a:lnTo>
                <a:lnTo>
                  <a:pt x="5400" y="0"/>
                </a:lnTo>
                <a:close/>
              </a:path>
            </a:pathLst>
          </a:custGeom>
          <a:solidFill>
            <a:srgbClr val="A43757"/>
          </a:solidFill>
          <a:ln>
            <a:noFill/>
          </a:ln>
          <a:extLst>
            <a:ext uri="{91240B29-F687-4F45-9708-019B960494DF}">
              <a14:hiddenLine xmlns:a14="http://schemas.microsoft.com/office/drawing/2010/main" w="9525" cap="flat">
                <a:solidFill>
                  <a:srgbClr val="000000"/>
                </a:solidFill>
                <a:prstDash val="solid"/>
                <a:round/>
                <a:headEnd/>
                <a:tailEnd/>
              </a14:hiddenLine>
            </a:ext>
          </a:extLst>
        </p:spPr>
        <p:txBody>
          <a:bodyPr anchor="ctr" anchorCtr="1"/>
          <a:lstStyle/>
          <a:p>
            <a:pPr>
              <a:defRPr/>
            </a:pPr>
            <a:endParaRPr lang="pl-PL" dirty="0">
              <a:solidFill>
                <a:prstClr val="black"/>
              </a:solidFill>
            </a:endParaRPr>
          </a:p>
        </p:txBody>
      </p:sp>
      <p:sp>
        <p:nvSpPr>
          <p:cNvPr id="16" name="Prostokąt 6">
            <a:extLst>
              <a:ext uri="{FF2B5EF4-FFF2-40B4-BE49-F238E27FC236}">
                <a16:creationId xmlns:a16="http://schemas.microsoft.com/office/drawing/2014/main" xmlns="" id="{36CAB521-44B5-438F-915E-CAFD82F1C7B7}"/>
              </a:ext>
            </a:extLst>
          </p:cNvPr>
          <p:cNvSpPr/>
          <p:nvPr/>
        </p:nvSpPr>
        <p:spPr>
          <a:xfrm>
            <a:off x="754331" y="2252582"/>
            <a:ext cx="6637987" cy="2447280"/>
          </a:xfrm>
          <a:prstGeom prst="rect">
            <a:avLst/>
          </a:prstGeom>
          <a:solidFill>
            <a:srgbClr val="FFFFFF"/>
          </a:solidFill>
          <a:ln w="19046" cap="flat">
            <a:solidFill>
              <a:srgbClr val="A43757"/>
            </a:solidFill>
            <a:prstDash val="solid"/>
            <a:miter/>
          </a:ln>
        </p:spPr>
        <p:txBody>
          <a:bodyPr lIns="215999" rIns="216000" anchor="ctr"/>
          <a:lstStyle/>
          <a:p>
            <a:pPr marL="342900" indent="-342900" algn="just" eaLnBrk="1"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sz="1600" b="1" kern="0" dirty="0">
                <a:solidFill>
                  <a:srgbClr val="A43757"/>
                </a:solidFill>
                <a:latin typeface="Arial"/>
              </a:rPr>
              <a:t>Wody Polskie</a:t>
            </a:r>
            <a:r>
              <a:rPr lang="pl-PL" sz="1600" kern="0" dirty="0">
                <a:solidFill>
                  <a:srgbClr val="6D6E71"/>
                </a:solidFill>
                <a:latin typeface="Arial"/>
              </a:rPr>
              <a:t> - w stosunku do śródlądowych wód płynących oraz wód podziemnych, z wyłączeniem śródlądowych dróg wodnych o szczególnym znaczeniu transportowym;</a:t>
            </a:r>
          </a:p>
          <a:p>
            <a:pPr marL="342900" indent="-342900" algn="just" eaLnBrk="1"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sz="1600" b="1" kern="0" dirty="0">
                <a:solidFill>
                  <a:srgbClr val="A43757"/>
                </a:solidFill>
                <a:latin typeface="Arial"/>
              </a:rPr>
              <a:t>minister właściwy do spraw gospodarki morskiej </a:t>
            </a:r>
            <a:r>
              <a:rPr lang="pl-PL" sz="1600" kern="0" dirty="0">
                <a:solidFill>
                  <a:srgbClr val="6D6E71"/>
                </a:solidFill>
                <a:latin typeface="Arial"/>
              </a:rPr>
              <a:t>- w stosunku do wód morza terytorialnego oraz morskich wód wewnętrznych;</a:t>
            </a:r>
          </a:p>
          <a:p>
            <a:pPr marL="342900" indent="-342900" algn="just" eaLnBrk="1"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sz="1600" b="1" kern="0" dirty="0">
                <a:solidFill>
                  <a:srgbClr val="A43757"/>
                </a:solidFill>
                <a:latin typeface="Arial"/>
              </a:rPr>
              <a:t>minister właściwy do spraw żeglugi śródlądowej</a:t>
            </a:r>
            <a:r>
              <a:rPr lang="pl-PL" sz="1600" kern="0" dirty="0">
                <a:solidFill>
                  <a:srgbClr val="6D6E71"/>
                </a:solidFill>
                <a:latin typeface="Arial"/>
              </a:rPr>
              <a:t> - w stosunku do śródlądowych dróg wodnych o szczególnym znaczeniu transportowym.</a:t>
            </a:r>
            <a:endParaRPr lang="pl-PL" sz="1600" b="1" kern="0" dirty="0">
              <a:solidFill>
                <a:srgbClr val="A43757"/>
              </a:solidFill>
              <a:latin typeface="Arial"/>
            </a:endParaRPr>
          </a:p>
        </p:txBody>
      </p:sp>
      <p:sp>
        <p:nvSpPr>
          <p:cNvPr id="17" name="Prostokąt zaokrąglony 12">
            <a:extLst>
              <a:ext uri="{FF2B5EF4-FFF2-40B4-BE49-F238E27FC236}">
                <a16:creationId xmlns:a16="http://schemas.microsoft.com/office/drawing/2014/main" xmlns="" id="{EBA3B331-22F9-434C-88F9-6B95A15292CA}"/>
              </a:ext>
            </a:extLst>
          </p:cNvPr>
          <p:cNvSpPr>
            <a:spLocks/>
          </p:cNvSpPr>
          <p:nvPr/>
        </p:nvSpPr>
        <p:spPr bwMode="auto">
          <a:xfrm>
            <a:off x="754331" y="844360"/>
            <a:ext cx="6637987" cy="892365"/>
          </a:xfrm>
          <a:custGeom>
            <a:avLst/>
            <a:gdLst>
              <a:gd name="T0" fmla="*/ 4923631 w 9846944"/>
              <a:gd name="T1" fmla="*/ 0 h 708952"/>
              <a:gd name="T2" fmla="*/ 9847262 w 9846944"/>
              <a:gd name="T3" fmla="*/ 354806 h 708952"/>
              <a:gd name="T4" fmla="*/ 4923631 w 9846944"/>
              <a:gd name="T5" fmla="*/ 709612 h 708952"/>
              <a:gd name="T6" fmla="*/ 0 w 9846944"/>
              <a:gd name="T7" fmla="*/ 354806 h 708952"/>
              <a:gd name="T8" fmla="*/ 17694720 60000 65536"/>
              <a:gd name="T9" fmla="*/ 0 60000 65536"/>
              <a:gd name="T10" fmla="*/ 5898240 60000 65536"/>
              <a:gd name="T11" fmla="*/ 11796480 60000 65536"/>
              <a:gd name="T12" fmla="*/ 0 w 9846944"/>
              <a:gd name="T13" fmla="*/ 0 h 708952"/>
              <a:gd name="T14" fmla="*/ 9846944 w 9846944"/>
              <a:gd name="T15" fmla="*/ 708952 h 708952"/>
            </a:gdLst>
            <a:ahLst/>
            <a:cxnLst>
              <a:cxn ang="T8">
                <a:pos x="T0" y="T1"/>
              </a:cxn>
              <a:cxn ang="T9">
                <a:pos x="T2" y="T3"/>
              </a:cxn>
              <a:cxn ang="T10">
                <a:pos x="T4" y="T5"/>
              </a:cxn>
              <a:cxn ang="T11">
                <a:pos x="T6" y="T7"/>
              </a:cxn>
            </a:cxnLst>
            <a:rect l="T12" t="T13" r="T14" b="T15"/>
            <a:pathLst>
              <a:path w="9846944" h="708952">
                <a:moveTo>
                  <a:pt x="0" y="0"/>
                </a:moveTo>
                <a:lnTo>
                  <a:pt x="0" y="708952"/>
                </a:lnTo>
                <a:lnTo>
                  <a:pt x="9846944" y="708952"/>
                </a:lnTo>
                <a:lnTo>
                  <a:pt x="9846944" y="0"/>
                </a:lnTo>
                <a:lnTo>
                  <a:pt x="0" y="0"/>
                </a:lnTo>
                <a:close/>
              </a:path>
            </a:pathLst>
          </a:custGeom>
          <a:solidFill>
            <a:srgbClr val="A4375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6000" rIns="216000"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defRPr/>
            </a:pPr>
            <a:r>
              <a:rPr lang="pl-PL" altLang="pl-PL" dirty="0">
                <a:solidFill>
                  <a:prstClr val="white"/>
                </a:solidFill>
                <a:latin typeface="Arial" panose="020B0604020202020204" pitchFamily="34" charset="0"/>
                <a:cs typeface="Arial" panose="020B0604020202020204" pitchFamily="34" charset="0"/>
              </a:rPr>
              <a:t>1. Prawa właścicielskie w stosunku do wód publicznych stanowiących własność Skarbu Państwa wykonują:</a:t>
            </a:r>
          </a:p>
        </p:txBody>
      </p:sp>
      <p:sp>
        <p:nvSpPr>
          <p:cNvPr id="18" name="Prostokąt 21">
            <a:extLst>
              <a:ext uri="{FF2B5EF4-FFF2-40B4-BE49-F238E27FC236}">
                <a16:creationId xmlns:a16="http://schemas.microsoft.com/office/drawing/2014/main" xmlns="" id="{FE662797-01A8-43F9-A66F-11B8AD3F4BA4}"/>
              </a:ext>
            </a:extLst>
          </p:cNvPr>
          <p:cNvSpPr/>
          <p:nvPr/>
        </p:nvSpPr>
        <p:spPr>
          <a:xfrm>
            <a:off x="10455007" y="6189853"/>
            <a:ext cx="1736993" cy="488262"/>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1600" b="1" dirty="0">
                <a:solidFill>
                  <a:srgbClr val="FFFFFF"/>
                </a:solidFill>
                <a:latin typeface="Arial"/>
              </a:rPr>
              <a:t>Art. 212</a:t>
            </a:r>
            <a:r>
              <a:rPr lang="pl-PL" sz="1600" b="1" kern="0" dirty="0">
                <a:solidFill>
                  <a:srgbClr val="FFFFFF"/>
                </a:solidFill>
                <a:latin typeface="Arial"/>
              </a:rPr>
              <a:t> </a:t>
            </a:r>
            <a:r>
              <a:rPr lang="pl-PL" sz="1600" b="1" dirty="0">
                <a:solidFill>
                  <a:srgbClr val="FFFFFF"/>
                </a:solidFill>
                <a:latin typeface="Arial"/>
              </a:rPr>
              <a:t>nPW</a:t>
            </a:r>
          </a:p>
        </p:txBody>
      </p:sp>
      <p:pic>
        <p:nvPicPr>
          <p:cNvPr id="8" name="Symbol zastępczy obrazu 5">
            <a:extLst>
              <a:ext uri="{FF2B5EF4-FFF2-40B4-BE49-F238E27FC236}">
                <a16:creationId xmlns:a16="http://schemas.microsoft.com/office/drawing/2014/main" xmlns="" id="{3E7E828A-A44A-46E4-BFD8-4E8FEE09BBE3}"/>
              </a:ext>
            </a:extLst>
          </p:cNvPr>
          <p:cNvPicPr>
            <a:picLocks noChangeAspect="1"/>
          </p:cNvPicPr>
          <p:nvPr/>
        </p:nvPicPr>
        <p:blipFill rotWithShape="1">
          <a:blip r:embed="rId2" cstate="email">
            <a:duotone>
              <a:schemeClr val="bg2">
                <a:shade val="45000"/>
                <a:satMod val="135000"/>
              </a:schemeClr>
              <a:prstClr val="white"/>
            </a:duotone>
            <a:extLst>
              <a:ext uri="{28A0092B-C50C-407E-A947-70E740481C1C}">
                <a14:useLocalDpi xmlns:a14="http://schemas.microsoft.com/office/drawing/2010/main" val="0"/>
              </a:ext>
            </a:extLst>
          </a:blip>
          <a:srcRect l="-34667" t="-800" r="-34667" b="-800"/>
          <a:stretch/>
        </p:blipFill>
        <p:spPr>
          <a:xfrm>
            <a:off x="6438847" y="1272631"/>
            <a:ext cx="7187895" cy="4312737"/>
          </a:xfrm>
          <a:prstGeom prst="rect">
            <a:avLst/>
          </a:prstGeom>
        </p:spPr>
      </p:pic>
      <p:sp>
        <p:nvSpPr>
          <p:cNvPr id="9" name="Prostokąt 6">
            <a:extLst>
              <a:ext uri="{FF2B5EF4-FFF2-40B4-BE49-F238E27FC236}">
                <a16:creationId xmlns:a16="http://schemas.microsoft.com/office/drawing/2014/main" xmlns="" id="{447A0F5A-D524-42EB-8CFC-9B69EBF53613}"/>
              </a:ext>
            </a:extLst>
          </p:cNvPr>
          <p:cNvSpPr/>
          <p:nvPr/>
        </p:nvSpPr>
        <p:spPr>
          <a:xfrm>
            <a:off x="754329" y="4858347"/>
            <a:ext cx="6637987" cy="1454041"/>
          </a:xfrm>
          <a:prstGeom prst="rect">
            <a:avLst/>
          </a:prstGeom>
          <a:solidFill>
            <a:srgbClr val="FFFFFF"/>
          </a:solidFill>
          <a:ln w="19046" cap="flat">
            <a:solidFill>
              <a:srgbClr val="A43757"/>
            </a:solidFill>
            <a:prstDash val="solid"/>
            <a:miter/>
          </a:ln>
        </p:spPr>
        <p:txBody>
          <a:bodyPr lIns="215999" rIns="216000" anchor="ctr"/>
          <a:lstStyle/>
          <a:p>
            <a:pPr algn="just" eaLnBrk="1" fontAlgn="auto" hangingPunct="1">
              <a:spcBef>
                <a:spcPts val="0"/>
              </a:spcBef>
              <a:spcAft>
                <a:spcPts val="0"/>
              </a:spcAft>
              <a:defRPr sz="1800" b="0" i="0" u="none" strike="noStrike" kern="0" cap="none" spc="0" baseline="0">
                <a:solidFill>
                  <a:srgbClr val="000000"/>
                </a:solidFill>
                <a:uFillTx/>
              </a:defRPr>
            </a:pPr>
            <a:r>
              <a:rPr lang="pl-PL" sz="1600" kern="0" dirty="0">
                <a:solidFill>
                  <a:srgbClr val="6D6E71"/>
                </a:solidFill>
                <a:latin typeface="Arial"/>
              </a:rPr>
              <a:t>2. Wody Polskie wykonują prawa właścicielskie w stosunku do nieruchomości stanowiących własność Skarbu Państwa, znajdujących się w obrębie działki ewidencyjnej, która obejmuje także śródlądowe wody płynące będące własnością Skarbu Państwa.</a:t>
            </a:r>
          </a:p>
        </p:txBody>
      </p:sp>
    </p:spTree>
    <p:extLst>
      <p:ext uri="{BB962C8B-B14F-4D97-AF65-F5344CB8AC3E}">
        <p14:creationId xmlns:p14="http://schemas.microsoft.com/office/powerpoint/2010/main" val="4150513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rostokąt zaokrąglony 43">
            <a:extLst>
              <a:ext uri="{FF2B5EF4-FFF2-40B4-BE49-F238E27FC236}">
                <a16:creationId xmlns:a16="http://schemas.microsoft.com/office/drawing/2014/main" xmlns="" id="{2DD24E3A-074B-4946-B1D5-2D01B7DB82DA}"/>
              </a:ext>
            </a:extLst>
          </p:cNvPr>
          <p:cNvSpPr/>
          <p:nvPr/>
        </p:nvSpPr>
        <p:spPr>
          <a:xfrm>
            <a:off x="549388" y="316411"/>
            <a:ext cx="10699864" cy="792572"/>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A43757"/>
          </a:solidFill>
          <a:ln w="6345" cap="flat">
            <a:solidFill>
              <a:srgbClr val="A43757"/>
            </a:solidFill>
            <a:prstDash val="solid"/>
            <a:miter/>
          </a:ln>
        </p:spPr>
        <p:txBody>
          <a:bodyPr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pl-PL" sz="2800" b="1" kern="0" dirty="0">
                <a:solidFill>
                  <a:prstClr val="white"/>
                </a:solidFill>
                <a:latin typeface="Arial"/>
              </a:rPr>
              <a:t>ZASADA W NOWYM PRAWIE WODNYM</a:t>
            </a:r>
          </a:p>
          <a:p>
            <a:pPr algn="ctr" eaLnBrk="1" fontAlgn="auto" hangingPunct="1">
              <a:spcBef>
                <a:spcPts val="0"/>
              </a:spcBef>
              <a:spcAft>
                <a:spcPts val="0"/>
              </a:spcAft>
              <a:defRPr sz="1800" b="0" i="0" u="none" strike="noStrike" kern="0" cap="none" spc="0" baseline="0">
                <a:solidFill>
                  <a:srgbClr val="000000"/>
                </a:solidFill>
                <a:uFillTx/>
              </a:defRPr>
            </a:pPr>
            <a:r>
              <a:rPr lang="pl-PL" sz="2000" kern="0" dirty="0">
                <a:solidFill>
                  <a:prstClr val="white"/>
                </a:solidFill>
                <a:latin typeface="Arial"/>
              </a:rPr>
              <a:t>„JEDNA RZEKA, JEDEN WŁAŚCICIEL”  </a:t>
            </a:r>
            <a:endParaRPr lang="pl-PL" sz="1400" kern="0" dirty="0">
              <a:solidFill>
                <a:prstClr val="white"/>
              </a:solidFill>
              <a:latin typeface="Arial"/>
            </a:endParaRPr>
          </a:p>
        </p:txBody>
      </p:sp>
      <p:sp>
        <p:nvSpPr>
          <p:cNvPr id="12" name="Strzałka w dół 1">
            <a:extLst>
              <a:ext uri="{FF2B5EF4-FFF2-40B4-BE49-F238E27FC236}">
                <a16:creationId xmlns:a16="http://schemas.microsoft.com/office/drawing/2014/main" xmlns="" id="{63EF4D55-E9CC-48D0-A002-DBF783BD1C03}"/>
              </a:ext>
            </a:extLst>
          </p:cNvPr>
          <p:cNvSpPr/>
          <p:nvPr/>
        </p:nvSpPr>
        <p:spPr>
          <a:xfrm>
            <a:off x="5669643" y="1099911"/>
            <a:ext cx="973138" cy="911225"/>
          </a:xfrm>
          <a:prstGeom prst="downArrow">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solidFill>
                <a:prstClr val="white"/>
              </a:solidFill>
            </a:endParaRPr>
          </a:p>
        </p:txBody>
      </p:sp>
      <p:sp>
        <p:nvSpPr>
          <p:cNvPr id="13" name="Prostokąt zaokrąglony 43">
            <a:extLst>
              <a:ext uri="{FF2B5EF4-FFF2-40B4-BE49-F238E27FC236}">
                <a16:creationId xmlns:a16="http://schemas.microsoft.com/office/drawing/2014/main" xmlns="" id="{FCBA4A33-E8DB-40E3-8AD2-EA9173553D3F}"/>
              </a:ext>
            </a:extLst>
          </p:cNvPr>
          <p:cNvSpPr/>
          <p:nvPr/>
        </p:nvSpPr>
        <p:spPr>
          <a:xfrm>
            <a:off x="3810681" y="2031775"/>
            <a:ext cx="4689475" cy="1237966"/>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chemeClr val="bg1"/>
          </a:solidFill>
          <a:ln w="6345" cap="flat">
            <a:solidFill>
              <a:srgbClr val="A43757"/>
            </a:solidFill>
            <a:prstDash val="solid"/>
            <a:miter/>
          </a:ln>
        </p:spPr>
        <p:txBody>
          <a:bodyPr tIns="324000" anchorCtr="1"/>
          <a:lstStyle/>
          <a:p>
            <a:pPr algn="ctr" eaLnBrk="1" fontAlgn="auto" hangingPunct="1">
              <a:spcBef>
                <a:spcPts val="0"/>
              </a:spcBef>
              <a:spcAft>
                <a:spcPts val="0"/>
              </a:spcAft>
              <a:defRPr sz="1800" b="0" i="0" u="none" strike="noStrike" kern="0" cap="none" spc="0" baseline="0">
                <a:solidFill>
                  <a:srgbClr val="000000"/>
                </a:solidFill>
                <a:uFillTx/>
              </a:defRPr>
            </a:pPr>
            <a:endParaRPr lang="pl-PL" sz="2200" b="1" kern="0" dirty="0">
              <a:solidFill>
                <a:prstClr val="white"/>
              </a:solidFill>
              <a:latin typeface="Arial"/>
            </a:endParaRPr>
          </a:p>
        </p:txBody>
      </p:sp>
      <p:pic>
        <p:nvPicPr>
          <p:cNvPr id="107529" name="Obraz 24">
            <a:extLst>
              <a:ext uri="{FF2B5EF4-FFF2-40B4-BE49-F238E27FC236}">
                <a16:creationId xmlns:a16="http://schemas.microsoft.com/office/drawing/2014/main" xmlns="" id="{339494B3-FE24-4061-A78D-53219C9D6D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636" b="15592"/>
          <a:stretch/>
        </p:blipFill>
        <p:spPr bwMode="auto">
          <a:xfrm>
            <a:off x="4191678" y="2112724"/>
            <a:ext cx="3927475" cy="11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Łącznik prosty 14">
            <a:extLst>
              <a:ext uri="{FF2B5EF4-FFF2-40B4-BE49-F238E27FC236}">
                <a16:creationId xmlns:a16="http://schemas.microsoft.com/office/drawing/2014/main" xmlns="" id="{FBCDB658-5421-464D-BC7B-89636E709797}"/>
              </a:ext>
            </a:extLst>
          </p:cNvPr>
          <p:cNvCxnSpPr>
            <a:cxnSpLocks/>
          </p:cNvCxnSpPr>
          <p:nvPr/>
        </p:nvCxnSpPr>
        <p:spPr>
          <a:xfrm flipH="1">
            <a:off x="2175532" y="4160341"/>
            <a:ext cx="7840933" cy="0"/>
          </a:xfrm>
          <a:prstGeom prst="line">
            <a:avLst/>
          </a:prstGeom>
          <a:ln w="12700">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16" name="Łącznik prosty 15">
            <a:extLst>
              <a:ext uri="{FF2B5EF4-FFF2-40B4-BE49-F238E27FC236}">
                <a16:creationId xmlns:a16="http://schemas.microsoft.com/office/drawing/2014/main" xmlns="" id="{9B7E30E7-9240-4CA0-9DAB-6A085D9EC458}"/>
              </a:ext>
            </a:extLst>
          </p:cNvPr>
          <p:cNvCxnSpPr>
            <a:cxnSpLocks/>
          </p:cNvCxnSpPr>
          <p:nvPr/>
        </p:nvCxnSpPr>
        <p:spPr>
          <a:xfrm>
            <a:off x="2175532" y="4145872"/>
            <a:ext cx="0" cy="359410"/>
          </a:xfrm>
          <a:prstGeom prst="line">
            <a:avLst/>
          </a:prstGeom>
          <a:ln w="12700">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17" name="Łącznik prosty 16">
            <a:extLst>
              <a:ext uri="{FF2B5EF4-FFF2-40B4-BE49-F238E27FC236}">
                <a16:creationId xmlns:a16="http://schemas.microsoft.com/office/drawing/2014/main" xmlns="" id="{F8BD5222-3DFA-488C-8907-ED4A9E9839A4}"/>
              </a:ext>
            </a:extLst>
          </p:cNvPr>
          <p:cNvCxnSpPr>
            <a:cxnSpLocks/>
          </p:cNvCxnSpPr>
          <p:nvPr/>
        </p:nvCxnSpPr>
        <p:spPr>
          <a:xfrm>
            <a:off x="6116727" y="4160386"/>
            <a:ext cx="0" cy="359410"/>
          </a:xfrm>
          <a:prstGeom prst="line">
            <a:avLst/>
          </a:prstGeom>
          <a:ln w="12700">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18" name="Łącznik prosty 17">
            <a:extLst>
              <a:ext uri="{FF2B5EF4-FFF2-40B4-BE49-F238E27FC236}">
                <a16:creationId xmlns:a16="http://schemas.microsoft.com/office/drawing/2014/main" xmlns="" id="{DEA31339-D01F-4F7F-9877-64275F835620}"/>
              </a:ext>
            </a:extLst>
          </p:cNvPr>
          <p:cNvCxnSpPr>
            <a:cxnSpLocks/>
          </p:cNvCxnSpPr>
          <p:nvPr/>
        </p:nvCxnSpPr>
        <p:spPr>
          <a:xfrm>
            <a:off x="10016465" y="4160341"/>
            <a:ext cx="0" cy="359410"/>
          </a:xfrm>
          <a:prstGeom prst="line">
            <a:avLst/>
          </a:prstGeom>
          <a:ln w="12700">
            <a:solidFill>
              <a:srgbClr val="A43757"/>
            </a:solidFill>
          </a:ln>
        </p:spPr>
        <p:style>
          <a:lnRef idx="1">
            <a:schemeClr val="accent1"/>
          </a:lnRef>
          <a:fillRef idx="0">
            <a:schemeClr val="accent1"/>
          </a:fillRef>
          <a:effectRef idx="0">
            <a:schemeClr val="accent1"/>
          </a:effectRef>
          <a:fontRef idx="minor">
            <a:schemeClr val="tx1"/>
          </a:fontRef>
        </p:style>
      </p:cxnSp>
      <p:sp>
        <p:nvSpPr>
          <p:cNvPr id="20" name="Prostokąt 19">
            <a:extLst>
              <a:ext uri="{FF2B5EF4-FFF2-40B4-BE49-F238E27FC236}">
                <a16:creationId xmlns:a16="http://schemas.microsoft.com/office/drawing/2014/main" xmlns="" id="{181CAC3F-968C-494F-BC63-8C4A79424BCD}"/>
              </a:ext>
            </a:extLst>
          </p:cNvPr>
          <p:cNvSpPr/>
          <p:nvPr/>
        </p:nvSpPr>
        <p:spPr>
          <a:xfrm>
            <a:off x="3810682" y="3269741"/>
            <a:ext cx="4689474" cy="395605"/>
          </a:xfrm>
          <a:prstGeom prst="rect">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lnSpc>
                <a:spcPct val="110000"/>
              </a:lnSpc>
              <a:spcAft>
                <a:spcPts val="0"/>
              </a:spcAft>
              <a:defRPr/>
            </a:pPr>
            <a:r>
              <a:rPr lang="pl-PL" sz="1600" dirty="0">
                <a:solidFill>
                  <a:prstClr val="white"/>
                </a:solidFill>
                <a:latin typeface="Arial" panose="020B0604020202020204" pitchFamily="34" charset="0"/>
                <a:ea typeface="Times New Roman" panose="02020603050405020304" pitchFamily="18" charset="0"/>
              </a:rPr>
              <a:t>WYBRANE WYJĄTKI</a:t>
            </a:r>
            <a:endParaRPr lang="pl-PL" sz="2800" dirty="0">
              <a:solidFill>
                <a:prstClr val="white"/>
              </a:solidFill>
              <a:latin typeface="Times New Roman" panose="02020603050405020304" pitchFamily="18" charset="0"/>
              <a:ea typeface="Times New Roman" panose="02020603050405020304" pitchFamily="18" charset="0"/>
            </a:endParaRPr>
          </a:p>
        </p:txBody>
      </p:sp>
      <p:sp>
        <p:nvSpPr>
          <p:cNvPr id="24" name="Prostokąt 23">
            <a:extLst>
              <a:ext uri="{FF2B5EF4-FFF2-40B4-BE49-F238E27FC236}">
                <a16:creationId xmlns:a16="http://schemas.microsoft.com/office/drawing/2014/main" xmlns="" id="{DDFD409B-3EBB-4F51-A13D-8C7A80AA0A7A}"/>
              </a:ext>
            </a:extLst>
          </p:cNvPr>
          <p:cNvSpPr/>
          <p:nvPr/>
        </p:nvSpPr>
        <p:spPr>
          <a:xfrm>
            <a:off x="4696228" y="4682834"/>
            <a:ext cx="3156856" cy="2075131"/>
          </a:xfrm>
          <a:prstGeom prst="rect">
            <a:avLst/>
          </a:prstGeom>
          <a:solidFill>
            <a:schemeClr val="bg1"/>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just">
              <a:lnSpc>
                <a:spcPct val="110000"/>
              </a:lnSpc>
              <a:spcAft>
                <a:spcPts val="0"/>
              </a:spcAft>
              <a:defRPr/>
            </a:pPr>
            <a:r>
              <a:rPr lang="pl-PL" sz="1200" dirty="0">
                <a:solidFill>
                  <a:srgbClr val="6D6E71"/>
                </a:solidFill>
                <a:latin typeface="Arial" panose="020B0604020202020204" pitchFamily="34" charset="0"/>
                <a:ea typeface="Times New Roman" panose="02020603050405020304" pitchFamily="18" charset="0"/>
              </a:rPr>
              <a:t>Wody Polskie, po uzyskaniu zgody ministra właściwego do spraw gospodarki wodnej, </a:t>
            </a:r>
            <a:r>
              <a:rPr lang="pl-PL" sz="1200" b="1" dirty="0">
                <a:solidFill>
                  <a:srgbClr val="A43757"/>
                </a:solidFill>
                <a:latin typeface="Arial" panose="020B0604020202020204" pitchFamily="34" charset="0"/>
                <a:ea typeface="Times New Roman" panose="02020603050405020304" pitchFamily="18" charset="0"/>
              </a:rPr>
              <a:t>mogą powierzyć nadleśniczemu</a:t>
            </a:r>
            <a:r>
              <a:rPr lang="pl-PL" sz="1200" dirty="0">
                <a:solidFill>
                  <a:srgbClr val="6D6E71"/>
                </a:solidFill>
                <a:latin typeface="Arial" panose="020B0604020202020204" pitchFamily="34" charset="0"/>
                <a:ea typeface="Times New Roman" panose="02020603050405020304" pitchFamily="18" charset="0"/>
              </a:rPr>
              <a:t>, w drodze porozumienia, na jego wniosek, wykonywanie praw właścicielskich Skarbu Państwa w stosunku do śródlądowych wód płynących znajdujących się w granicach nadleśnictwa.</a:t>
            </a:r>
            <a:endParaRPr lang="pl-PL" sz="2000" dirty="0">
              <a:solidFill>
                <a:prstClr val="white"/>
              </a:solidFill>
              <a:latin typeface="Times New Roman" panose="02020603050405020304" pitchFamily="18" charset="0"/>
              <a:ea typeface="Times New Roman" panose="02020603050405020304" pitchFamily="18" charset="0"/>
            </a:endParaRPr>
          </a:p>
        </p:txBody>
      </p:sp>
      <p:sp>
        <p:nvSpPr>
          <p:cNvPr id="28" name="Strzałka w dół 1">
            <a:extLst>
              <a:ext uri="{FF2B5EF4-FFF2-40B4-BE49-F238E27FC236}">
                <a16:creationId xmlns:a16="http://schemas.microsoft.com/office/drawing/2014/main" xmlns="" id="{74BA109A-C59B-4837-ACB8-C949B9B523A9}"/>
              </a:ext>
            </a:extLst>
          </p:cNvPr>
          <p:cNvSpPr/>
          <p:nvPr/>
        </p:nvSpPr>
        <p:spPr>
          <a:xfrm>
            <a:off x="5958797" y="3653196"/>
            <a:ext cx="315859" cy="383710"/>
          </a:xfrm>
          <a:prstGeom prst="downArrow">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solidFill>
                <a:prstClr val="white"/>
              </a:solidFill>
            </a:endParaRPr>
          </a:p>
        </p:txBody>
      </p:sp>
      <p:sp>
        <p:nvSpPr>
          <p:cNvPr id="29" name="Prostokąt 28">
            <a:extLst>
              <a:ext uri="{FF2B5EF4-FFF2-40B4-BE49-F238E27FC236}">
                <a16:creationId xmlns:a16="http://schemas.microsoft.com/office/drawing/2014/main" xmlns="" id="{756E594C-92E1-4FAB-991D-E7A889A3BFCC}"/>
              </a:ext>
            </a:extLst>
          </p:cNvPr>
          <p:cNvSpPr/>
          <p:nvPr/>
        </p:nvSpPr>
        <p:spPr>
          <a:xfrm>
            <a:off x="4696228" y="4356668"/>
            <a:ext cx="3156856" cy="326166"/>
          </a:xfrm>
          <a:prstGeom prst="rect">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lnSpc>
                <a:spcPct val="110000"/>
              </a:lnSpc>
              <a:spcAft>
                <a:spcPts val="0"/>
              </a:spcAft>
              <a:defRPr/>
            </a:pPr>
            <a:r>
              <a:rPr lang="pl-PL" sz="1600" dirty="0">
                <a:solidFill>
                  <a:prstClr val="white"/>
                </a:solidFill>
                <a:latin typeface="Arial" panose="020B0604020202020204" pitchFamily="34" charset="0"/>
                <a:ea typeface="Times New Roman" panose="02020603050405020304" pitchFamily="18" charset="0"/>
                <a:cs typeface="Arial" panose="020B0604020202020204" pitchFamily="34" charset="0"/>
              </a:rPr>
              <a:t>Art. 213 ust. 1 nPW </a:t>
            </a:r>
          </a:p>
        </p:txBody>
      </p:sp>
      <p:sp>
        <p:nvSpPr>
          <p:cNvPr id="30" name="Prostokąt 29">
            <a:extLst>
              <a:ext uri="{FF2B5EF4-FFF2-40B4-BE49-F238E27FC236}">
                <a16:creationId xmlns:a16="http://schemas.microsoft.com/office/drawing/2014/main" xmlns="" id="{C1F390AB-6294-4DB5-BEEB-DBEEBF8338F5}"/>
              </a:ext>
            </a:extLst>
          </p:cNvPr>
          <p:cNvSpPr/>
          <p:nvPr/>
        </p:nvSpPr>
        <p:spPr>
          <a:xfrm>
            <a:off x="8664413" y="4682834"/>
            <a:ext cx="3156856" cy="2075131"/>
          </a:xfrm>
          <a:prstGeom prst="rect">
            <a:avLst/>
          </a:prstGeom>
          <a:solidFill>
            <a:schemeClr val="bg1"/>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just">
              <a:lnSpc>
                <a:spcPct val="110000"/>
              </a:lnSpc>
              <a:spcAft>
                <a:spcPts val="0"/>
              </a:spcAft>
              <a:defRPr/>
            </a:pPr>
            <a:r>
              <a:rPr lang="pl-PL" sz="1200" dirty="0">
                <a:solidFill>
                  <a:srgbClr val="6D6E71"/>
                </a:solidFill>
                <a:latin typeface="Arial" panose="020B0604020202020204" pitchFamily="34" charset="0"/>
                <a:ea typeface="Times New Roman" panose="02020603050405020304" pitchFamily="18" charset="0"/>
              </a:rPr>
              <a:t>Wody Polskie, po uzyskaniu zgody ministra właściwego do spraw gospodarki wodnej, </a:t>
            </a:r>
            <a:r>
              <a:rPr lang="pl-PL" sz="1200" b="1" dirty="0">
                <a:solidFill>
                  <a:srgbClr val="A43757"/>
                </a:solidFill>
                <a:latin typeface="Arial" panose="020B0604020202020204" pitchFamily="34" charset="0"/>
                <a:ea typeface="Times New Roman" panose="02020603050405020304" pitchFamily="18" charset="0"/>
              </a:rPr>
              <a:t>mogą powierzyć jednostkom samorządu terytorialnego </a:t>
            </a:r>
            <a:r>
              <a:rPr lang="pl-PL" sz="1200" dirty="0">
                <a:solidFill>
                  <a:srgbClr val="6D6E71"/>
                </a:solidFill>
                <a:latin typeface="Arial" panose="020B0604020202020204" pitchFamily="34" charset="0"/>
                <a:ea typeface="Times New Roman" panose="02020603050405020304" pitchFamily="18" charset="0"/>
              </a:rPr>
              <a:t>lub ich związkom, w drodze porozumienia, na ich wniosek, wykonywanie praw właścicielskich Skarbu Państwa w stosunku do śródlądowych wód płynących znajdujących się w granicach jednostek samorządu terytorialnego lub ich związków.</a:t>
            </a:r>
            <a:endParaRPr lang="pl-PL" sz="2000" dirty="0">
              <a:solidFill>
                <a:prstClr val="white"/>
              </a:solidFill>
              <a:latin typeface="Times New Roman" panose="02020603050405020304" pitchFamily="18" charset="0"/>
              <a:ea typeface="Times New Roman" panose="02020603050405020304" pitchFamily="18" charset="0"/>
            </a:endParaRPr>
          </a:p>
        </p:txBody>
      </p:sp>
      <p:sp>
        <p:nvSpPr>
          <p:cNvPr id="31" name="Prostokąt 30">
            <a:extLst>
              <a:ext uri="{FF2B5EF4-FFF2-40B4-BE49-F238E27FC236}">
                <a16:creationId xmlns:a16="http://schemas.microsoft.com/office/drawing/2014/main" xmlns="" id="{3D7C597C-9D3E-4DBF-AFAB-A3099F349DDB}"/>
              </a:ext>
            </a:extLst>
          </p:cNvPr>
          <p:cNvSpPr/>
          <p:nvPr/>
        </p:nvSpPr>
        <p:spPr>
          <a:xfrm>
            <a:off x="8664413" y="4356668"/>
            <a:ext cx="3156856" cy="326166"/>
          </a:xfrm>
          <a:prstGeom prst="rect">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lnSpc>
                <a:spcPct val="110000"/>
              </a:lnSpc>
              <a:spcAft>
                <a:spcPts val="0"/>
              </a:spcAft>
              <a:defRPr/>
            </a:pPr>
            <a:r>
              <a:rPr lang="pl-PL" sz="1600" dirty="0">
                <a:solidFill>
                  <a:prstClr val="white"/>
                </a:solidFill>
                <a:latin typeface="Arial" panose="020B0604020202020204" pitchFamily="34" charset="0"/>
                <a:ea typeface="Times New Roman" panose="02020603050405020304" pitchFamily="18" charset="0"/>
                <a:cs typeface="Arial" panose="020B0604020202020204" pitchFamily="34" charset="0"/>
              </a:rPr>
              <a:t>Art. 213 ust. 3 nPW </a:t>
            </a:r>
          </a:p>
        </p:txBody>
      </p:sp>
      <p:sp>
        <p:nvSpPr>
          <p:cNvPr id="19" name="Prostokąt 18">
            <a:extLst>
              <a:ext uri="{FF2B5EF4-FFF2-40B4-BE49-F238E27FC236}">
                <a16:creationId xmlns:a16="http://schemas.microsoft.com/office/drawing/2014/main" xmlns="" id="{DCF15780-DC70-4DC3-A26A-DD219690C937}"/>
              </a:ext>
            </a:extLst>
          </p:cNvPr>
          <p:cNvSpPr/>
          <p:nvPr/>
        </p:nvSpPr>
        <p:spPr>
          <a:xfrm>
            <a:off x="863346" y="4682835"/>
            <a:ext cx="3156856" cy="1399466"/>
          </a:xfrm>
          <a:prstGeom prst="rect">
            <a:avLst/>
          </a:prstGeom>
          <a:solidFill>
            <a:schemeClr val="bg1"/>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just">
              <a:lnSpc>
                <a:spcPct val="110000"/>
              </a:lnSpc>
              <a:spcAft>
                <a:spcPts val="0"/>
              </a:spcAft>
              <a:defRPr/>
            </a:pPr>
            <a:r>
              <a:rPr lang="pl-PL" sz="1200" b="1" dirty="0">
                <a:solidFill>
                  <a:srgbClr val="6D6E71"/>
                </a:solidFill>
                <a:latin typeface="Arial" panose="020B0604020202020204" pitchFamily="34" charset="0"/>
                <a:ea typeface="Times New Roman" panose="02020603050405020304" pitchFamily="18" charset="0"/>
              </a:rPr>
              <a:t>Zasada nie dotyczy dróg wodnych o szczególnym znaczeniu transportowym.</a:t>
            </a:r>
          </a:p>
          <a:p>
            <a:pPr algn="just">
              <a:lnSpc>
                <a:spcPct val="110000"/>
              </a:lnSpc>
              <a:spcAft>
                <a:spcPts val="0"/>
              </a:spcAft>
              <a:defRPr/>
            </a:pPr>
            <a:r>
              <a:rPr lang="pl-PL" sz="1200" dirty="0">
                <a:solidFill>
                  <a:srgbClr val="6D6E71"/>
                </a:solidFill>
                <a:latin typeface="Arial" panose="020B0604020202020204" pitchFamily="34" charset="0"/>
                <a:ea typeface="Times New Roman" panose="02020603050405020304" pitchFamily="18" charset="0"/>
              </a:rPr>
              <a:t/>
            </a:r>
            <a:br>
              <a:rPr lang="pl-PL" sz="1200" dirty="0">
                <a:solidFill>
                  <a:srgbClr val="6D6E71"/>
                </a:solidFill>
                <a:latin typeface="Arial" panose="020B0604020202020204" pitchFamily="34" charset="0"/>
                <a:ea typeface="Times New Roman" panose="02020603050405020304" pitchFamily="18" charset="0"/>
              </a:rPr>
            </a:br>
            <a:r>
              <a:rPr lang="pl-PL" sz="1200" dirty="0">
                <a:solidFill>
                  <a:srgbClr val="6D6E71"/>
                </a:solidFill>
                <a:latin typeface="Arial" panose="020B0604020202020204" pitchFamily="34" charset="0"/>
                <a:ea typeface="Times New Roman" panose="02020603050405020304" pitchFamily="18" charset="0"/>
              </a:rPr>
              <a:t>W tym wypadku prawa właścicielskie wykonuje </a:t>
            </a:r>
            <a:r>
              <a:rPr lang="pl-PL" sz="1200" b="1" dirty="0">
                <a:solidFill>
                  <a:srgbClr val="A43757"/>
                </a:solidFill>
                <a:latin typeface="Arial" panose="020B0604020202020204" pitchFamily="34" charset="0"/>
                <a:ea typeface="Times New Roman" panose="02020603050405020304" pitchFamily="18" charset="0"/>
              </a:rPr>
              <a:t>minister właściwy do spraw żeglugi śródlądowej.</a:t>
            </a:r>
            <a:endParaRPr lang="pl-PL" sz="2000" b="1" dirty="0">
              <a:solidFill>
                <a:prstClr val="white"/>
              </a:solidFill>
              <a:latin typeface="Times New Roman" panose="02020603050405020304" pitchFamily="18" charset="0"/>
              <a:ea typeface="Times New Roman" panose="02020603050405020304" pitchFamily="18" charset="0"/>
            </a:endParaRPr>
          </a:p>
        </p:txBody>
      </p:sp>
      <p:sp>
        <p:nvSpPr>
          <p:cNvPr id="21" name="Prostokąt 20">
            <a:extLst>
              <a:ext uri="{FF2B5EF4-FFF2-40B4-BE49-F238E27FC236}">
                <a16:creationId xmlns:a16="http://schemas.microsoft.com/office/drawing/2014/main" xmlns="" id="{34BB922F-309E-4E00-9A34-15736B761FBD}"/>
              </a:ext>
            </a:extLst>
          </p:cNvPr>
          <p:cNvSpPr/>
          <p:nvPr/>
        </p:nvSpPr>
        <p:spPr>
          <a:xfrm>
            <a:off x="863346" y="4356668"/>
            <a:ext cx="3156856" cy="326166"/>
          </a:xfrm>
          <a:prstGeom prst="rect">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lnSpc>
                <a:spcPct val="110000"/>
              </a:lnSpc>
              <a:spcAft>
                <a:spcPts val="0"/>
              </a:spcAft>
              <a:defRPr/>
            </a:pPr>
            <a:r>
              <a:rPr lang="pl-PL" sz="1600" dirty="0">
                <a:solidFill>
                  <a:prstClr val="white"/>
                </a:solidFill>
                <a:latin typeface="Arial" panose="020B0604020202020204" pitchFamily="34" charset="0"/>
                <a:ea typeface="Times New Roman" panose="02020603050405020304" pitchFamily="18" charset="0"/>
                <a:cs typeface="Arial" panose="020B0604020202020204" pitchFamily="34" charset="0"/>
              </a:rPr>
              <a:t>Art. 212 ust. 1 nPW </a:t>
            </a:r>
          </a:p>
        </p:txBody>
      </p:sp>
      <p:sp>
        <p:nvSpPr>
          <p:cNvPr id="22" name="Prostokąt 21">
            <a:extLst>
              <a:ext uri="{FF2B5EF4-FFF2-40B4-BE49-F238E27FC236}">
                <a16:creationId xmlns:a16="http://schemas.microsoft.com/office/drawing/2014/main" xmlns="" id="{7D52723E-DC2E-42B6-B483-7FD2C64954F4}"/>
              </a:ext>
            </a:extLst>
          </p:cNvPr>
          <p:cNvSpPr/>
          <p:nvPr/>
        </p:nvSpPr>
        <p:spPr>
          <a:xfrm>
            <a:off x="863346" y="6154219"/>
            <a:ext cx="3156856" cy="603745"/>
          </a:xfrm>
          <a:prstGeom prst="rect">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just">
              <a:lnSpc>
                <a:spcPct val="110000"/>
              </a:lnSpc>
              <a:spcAft>
                <a:spcPts val="0"/>
              </a:spcAft>
              <a:defRPr/>
            </a:pPr>
            <a:r>
              <a:rPr lang="pl-PL" sz="1050" b="1" dirty="0">
                <a:solidFill>
                  <a:prstClr val="white"/>
                </a:solidFill>
                <a:latin typeface="Arial" panose="020B0604020202020204" pitchFamily="34" charset="0"/>
                <a:ea typeface="Times New Roman" panose="02020603050405020304" pitchFamily="18" charset="0"/>
              </a:rPr>
              <a:t>Uwaga! Projekt noweli Prawa wodnego </a:t>
            </a:r>
            <a:br>
              <a:rPr lang="pl-PL" sz="1050" b="1" dirty="0">
                <a:solidFill>
                  <a:prstClr val="white"/>
                </a:solidFill>
                <a:latin typeface="Arial" panose="020B0604020202020204" pitchFamily="34" charset="0"/>
                <a:ea typeface="Times New Roman" panose="02020603050405020304" pitchFamily="18" charset="0"/>
              </a:rPr>
            </a:br>
            <a:r>
              <a:rPr lang="pl-PL" sz="1050" b="1" dirty="0">
                <a:solidFill>
                  <a:prstClr val="white"/>
                </a:solidFill>
                <a:latin typeface="Arial" panose="020B0604020202020204" pitchFamily="34" charset="0"/>
                <a:ea typeface="Times New Roman" panose="02020603050405020304" pitchFamily="18" charset="0"/>
              </a:rPr>
              <a:t>z 5 października 2018 r. przewiduje zniesienie tego wyjątku.</a:t>
            </a:r>
            <a:endParaRPr lang="pl-PL" sz="1600" b="1" dirty="0">
              <a:solidFill>
                <a:prstClr val="white"/>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10931212"/>
      </p:ext>
    </p:extLst>
  </p:cSld>
  <p:clrMapOvr>
    <a:masterClrMapping/>
  </p:clrMapOvr>
  <p:transition spd="slow">
    <p:fade/>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rostokąt 9">
            <a:extLst>
              <a:ext uri="{FF2B5EF4-FFF2-40B4-BE49-F238E27FC236}">
                <a16:creationId xmlns:a16="http://schemas.microsoft.com/office/drawing/2014/main" xmlns="" id="{E007320B-B44A-447B-9380-5FF500BC1192}"/>
              </a:ext>
            </a:extLst>
          </p:cNvPr>
          <p:cNvSpPr/>
          <p:nvPr/>
        </p:nvSpPr>
        <p:spPr>
          <a:xfrm>
            <a:off x="-169864" y="308770"/>
            <a:ext cx="2779713" cy="1206500"/>
          </a:xfrm>
          <a:prstGeom prst="rect">
            <a:avLst/>
          </a:prstGeom>
          <a:solidFill>
            <a:schemeClr val="bg1"/>
          </a:solidFill>
          <a:ln w="12701" cap="flat">
            <a:noFill/>
            <a:prstDash val="solid"/>
            <a:miter/>
          </a:ln>
        </p:spPr>
        <p:txBody>
          <a:bodyPr lIns="360000" rIns="360000" bIns="72000" anchor="ctr" anchorCtr="1"/>
          <a:lstStyle/>
          <a:p>
            <a:pPr algn="just" eaLnBrk="1" fontAlgn="auto" hangingPunct="1">
              <a:lnSpc>
                <a:spcPts val="1900"/>
              </a:lnSpc>
              <a:spcBef>
                <a:spcPts val="0"/>
              </a:spcBef>
              <a:spcAft>
                <a:spcPts val="0"/>
              </a:spcAft>
              <a:buSzPct val="100000"/>
              <a:defRPr sz="1800" b="0" i="0" u="none" strike="noStrike" kern="0" cap="none" spc="0" baseline="0">
                <a:solidFill>
                  <a:srgbClr val="000000"/>
                </a:solidFill>
                <a:uFillTx/>
              </a:defRPr>
            </a:pPr>
            <a:endParaRPr lang="pl-PL" sz="1500" kern="0" dirty="0">
              <a:solidFill>
                <a:prstClr val="black">
                  <a:lumMod val="65000"/>
                  <a:lumOff val="35000"/>
                </a:prstClr>
              </a:solidFill>
              <a:latin typeface="Arial" pitchFamily="34"/>
              <a:cs typeface="Arial" pitchFamily="34"/>
            </a:endParaRPr>
          </a:p>
        </p:txBody>
      </p:sp>
      <p:sp>
        <p:nvSpPr>
          <p:cNvPr id="2" name="Tytuł 1">
            <a:extLst>
              <a:ext uri="{FF2B5EF4-FFF2-40B4-BE49-F238E27FC236}">
                <a16:creationId xmlns:a16="http://schemas.microsoft.com/office/drawing/2014/main" xmlns="" id="{4CE5E830-88C0-4708-B6F7-71ECA60485AE}"/>
              </a:ext>
            </a:extLst>
          </p:cNvPr>
          <p:cNvSpPr>
            <a:spLocks noGrp="1"/>
          </p:cNvSpPr>
          <p:nvPr>
            <p:ph type="title"/>
          </p:nvPr>
        </p:nvSpPr>
        <p:spPr>
          <a:xfrm>
            <a:off x="196627" y="-1742598"/>
            <a:ext cx="4208656" cy="3034857"/>
          </a:xfrm>
        </p:spPr>
        <p:txBody>
          <a:bodyPr vert="horz" wrap="square" lIns="60960" tIns="30480" rIns="60960" bIns="30480" rtlCol="0" anchor="b">
            <a:normAutofit/>
          </a:bodyPr>
          <a:lstStyle/>
          <a:p>
            <a:pPr algn="r" defTabSz="609630"/>
            <a:r>
              <a:rPr lang="pl-PL" sz="4400" dirty="0">
                <a:solidFill>
                  <a:srgbClr val="FFFFFF"/>
                </a:solidFill>
                <a:latin typeface="Arial" panose="020B0604020202020204" pitchFamily="34" charset="0"/>
                <a:ea typeface="+mj-ea"/>
                <a:cs typeface="Arial" panose="020B0604020202020204" pitchFamily="34" charset="0"/>
              </a:rPr>
              <a:t>Art. 57 § 7 KPA</a:t>
            </a:r>
            <a:endParaRPr lang="en-US" sz="4400" dirty="0">
              <a:solidFill>
                <a:srgbClr val="FFFFFF"/>
              </a:solidFill>
              <a:latin typeface="Arial" panose="020B0604020202020204" pitchFamily="34" charset="0"/>
              <a:ea typeface="+mj-ea"/>
              <a:cs typeface="Arial" panose="020B0604020202020204" pitchFamily="34" charset="0"/>
            </a:endParaRPr>
          </a:p>
        </p:txBody>
      </p:sp>
      <p:sp>
        <p:nvSpPr>
          <p:cNvPr id="12" name="pole tekstowe 8">
            <a:extLst>
              <a:ext uri="{FF2B5EF4-FFF2-40B4-BE49-F238E27FC236}">
                <a16:creationId xmlns:a16="http://schemas.microsoft.com/office/drawing/2014/main" xmlns="" id="{6E2A021F-FE4A-48B9-808A-6ABEC79714C7}"/>
              </a:ext>
            </a:extLst>
          </p:cNvPr>
          <p:cNvSpPr txBox="1"/>
          <p:nvPr/>
        </p:nvSpPr>
        <p:spPr>
          <a:xfrm>
            <a:off x="2609849" y="333375"/>
            <a:ext cx="1473198" cy="7540526"/>
          </a:xfrm>
          <a:prstGeom prst="rect">
            <a:avLst/>
          </a:prstGeom>
          <a:noFill/>
          <a:ln cap="flat">
            <a:noFill/>
          </a:ln>
        </p:spPr>
        <p:txBody>
          <a:bodyPr vert="horz" wrap="square" lIns="91440" tIns="45720" rIns="91440" bIns="45720" anchor="t" anchorCtr="0" compatLnSpc="1">
            <a:spAutoFit/>
          </a:bodyPr>
          <a:lstStyle/>
          <a:p>
            <a:pPr fontAlgn="auto" hangingPunct="1">
              <a:spcBef>
                <a:spcPts val="0"/>
              </a:spcBef>
              <a:spcAft>
                <a:spcPts val="0"/>
              </a:spcAft>
              <a:defRPr sz="1800" b="0" i="0" u="none" strike="noStrike" kern="0" cap="none" spc="0" baseline="0">
                <a:solidFill>
                  <a:srgbClr val="000000"/>
                </a:solidFill>
                <a:uFillTx/>
              </a:defRPr>
            </a:pPr>
            <a:r>
              <a:rPr lang="pl-PL" sz="48400" b="1" kern="0" dirty="0">
                <a:solidFill>
                  <a:srgbClr val="A43757"/>
                </a:solidFill>
                <a:latin typeface="Arial"/>
              </a:rPr>
              <a:t>!</a:t>
            </a:r>
            <a:endParaRPr lang="pl-PL" sz="48400" b="1" dirty="0">
              <a:solidFill>
                <a:srgbClr val="A43757"/>
              </a:solidFill>
              <a:latin typeface="Arial"/>
            </a:endParaRPr>
          </a:p>
        </p:txBody>
      </p:sp>
      <p:sp>
        <p:nvSpPr>
          <p:cNvPr id="16" name="Prostokąt 7">
            <a:extLst>
              <a:ext uri="{FF2B5EF4-FFF2-40B4-BE49-F238E27FC236}">
                <a16:creationId xmlns:a16="http://schemas.microsoft.com/office/drawing/2014/main" xmlns="" id="{71F7710D-363A-4B4B-B385-286EFC14F5FE}"/>
              </a:ext>
            </a:extLst>
          </p:cNvPr>
          <p:cNvSpPr/>
          <p:nvPr/>
        </p:nvSpPr>
        <p:spPr>
          <a:xfrm>
            <a:off x="431480" y="1292260"/>
            <a:ext cx="6152172" cy="5256970"/>
          </a:xfrm>
          <a:prstGeom prst="rect">
            <a:avLst/>
          </a:prstGeom>
          <a:solidFill>
            <a:srgbClr val="FFFFFF">
              <a:alpha val="76078"/>
            </a:srgbClr>
          </a:solidFill>
          <a:ln cap="flat">
            <a:solidFill>
              <a:srgbClr val="A43757"/>
            </a:solidFill>
            <a:prstDash val="solid"/>
          </a:ln>
        </p:spPr>
        <p:txBody>
          <a:bodyPr vert="horz" wrap="square" lIns="91440" tIns="45720" rIns="91440" bIns="45720" anchor="ctr" anchorCtr="0" compatLnSpc="1">
            <a:noAutofit/>
          </a:bodyPr>
          <a:lstStyle/>
          <a:p>
            <a:pPr algn="ctr">
              <a:defRPr sz="1800" b="0" i="0" u="none" strike="noStrike" kern="0" cap="none" spc="0" baseline="0">
                <a:solidFill>
                  <a:srgbClr val="000000"/>
                </a:solidFill>
                <a:uFillTx/>
              </a:defRPr>
            </a:pPr>
            <a:r>
              <a:rPr lang="pl-PL" sz="2800" kern="0" dirty="0">
                <a:solidFill>
                  <a:srgbClr val="6D6E71"/>
                </a:solidFill>
                <a:latin typeface="Arial"/>
              </a:rPr>
              <a:t>O ile na gruncie nowego Prawa wodnego nie ma szczególnych wątpliwości dotyczących własności wód morza terytorialnego, morskich wód wewnętrznych, śródlądowych wód płynących oraz wód podziemnych, o tyle </a:t>
            </a:r>
            <a:r>
              <a:rPr lang="pl-PL" sz="2800" b="1" kern="0" dirty="0">
                <a:solidFill>
                  <a:srgbClr val="A43757"/>
                </a:solidFill>
                <a:latin typeface="Arial"/>
              </a:rPr>
              <a:t>spore wątpliwości wzbudza w praktyce prawo pierwokupu gruntów pod stojącymi wodami śródlądowymi. </a:t>
            </a:r>
          </a:p>
        </p:txBody>
      </p:sp>
      <p:pic>
        <p:nvPicPr>
          <p:cNvPr id="4" name="Obraz 3" descr="Obraz zawierający ściana, osoba, kobieta, odzież&#10;&#10;Opis wygenerowany przy bardzo wysokim poziomie pewności">
            <a:extLst>
              <a:ext uri="{FF2B5EF4-FFF2-40B4-BE49-F238E27FC236}">
                <a16:creationId xmlns:a16="http://schemas.microsoft.com/office/drawing/2014/main" xmlns="" id="{8055440B-F404-4148-89E2-AA09EF99B7E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831702" y="0"/>
            <a:ext cx="10327341" cy="6858000"/>
          </a:xfrm>
          <a:prstGeom prst="rect">
            <a:avLst/>
          </a:prstGeom>
        </p:spPr>
      </p:pic>
      <p:sp>
        <p:nvSpPr>
          <p:cNvPr id="7" name="Prostokąt 7">
            <a:extLst>
              <a:ext uri="{FF2B5EF4-FFF2-40B4-BE49-F238E27FC236}">
                <a16:creationId xmlns:a16="http://schemas.microsoft.com/office/drawing/2014/main" xmlns="" id="{16313815-5041-43FE-89A8-4F0530BEBA0F}"/>
              </a:ext>
            </a:extLst>
          </p:cNvPr>
          <p:cNvSpPr/>
          <p:nvPr/>
        </p:nvSpPr>
        <p:spPr>
          <a:xfrm>
            <a:off x="431480" y="599292"/>
            <a:ext cx="6152172" cy="692967"/>
          </a:xfrm>
          <a:prstGeom prst="rect">
            <a:avLst/>
          </a:prstGeom>
          <a:solidFill>
            <a:srgbClr val="A43757"/>
          </a:solidFill>
          <a:ln cap="flat">
            <a:solidFill>
              <a:srgbClr val="A43757"/>
            </a:solidFill>
            <a:prstDash val="solid"/>
          </a:ln>
        </p:spPr>
        <p:txBody>
          <a:bodyPr vert="horz" wrap="square" lIns="91440" tIns="45720" rIns="91440" bIns="45720" anchor="ctr" anchorCtr="0"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b="1" kern="0" dirty="0">
                <a:solidFill>
                  <a:srgbClr val="FFFFFF"/>
                </a:solidFill>
                <a:latin typeface="Arial"/>
              </a:rPr>
              <a:t>WĄTPLIWOŚCI INTERPREACYJNE</a:t>
            </a:r>
          </a:p>
        </p:txBody>
      </p:sp>
    </p:spTree>
    <p:extLst>
      <p:ext uri="{BB962C8B-B14F-4D97-AF65-F5344CB8AC3E}">
        <p14:creationId xmlns:p14="http://schemas.microsoft.com/office/powerpoint/2010/main" val="1899649312"/>
      </p:ext>
    </p:extLst>
  </p:cSld>
  <p:clrMapOvr>
    <a:masterClrMapping/>
  </p:clrMapOvr>
  <p:transition spd="slow">
    <p:push/>
  </p:transition>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14">
            <a:extLst>
              <a:ext uri="{FF2B5EF4-FFF2-40B4-BE49-F238E27FC236}">
                <a16:creationId xmlns:a16="http://schemas.microsoft.com/office/drawing/2014/main" xmlns="" id="{42F8D89D-0859-4010-8D38-1C89133635FA}"/>
              </a:ext>
            </a:extLst>
          </p:cNvPr>
          <p:cNvSpPr/>
          <p:nvPr/>
        </p:nvSpPr>
        <p:spPr>
          <a:xfrm>
            <a:off x="6616556" y="884596"/>
            <a:ext cx="5439146" cy="2343842"/>
          </a:xfrm>
          <a:prstGeom prst="rect">
            <a:avLst/>
          </a:prstGeom>
          <a:solidFill>
            <a:srgbClr val="FFFFFF"/>
          </a:solidFill>
          <a:ln w="28575" cap="flat">
            <a:solidFill>
              <a:srgbClr val="A43757"/>
            </a:solidFill>
            <a:prstDash val="solid"/>
            <a:miter/>
          </a:ln>
        </p:spPr>
        <p:txBody>
          <a:bodyPr vert="horz" wrap="square" lIns="180000" tIns="45720" rIns="180000" bIns="45720" anchor="ctr" anchorCtr="0" compatLnSpc="1">
            <a:noAutofit/>
          </a:bodyPr>
          <a:lstStyle/>
          <a:p>
            <a:pPr algn="ctr">
              <a:defRPr sz="1800" b="0" i="0" u="none" strike="noStrike" kern="0" cap="none" spc="0" baseline="0">
                <a:solidFill>
                  <a:srgbClr val="000000"/>
                </a:solidFill>
                <a:uFillTx/>
              </a:defRPr>
            </a:pPr>
            <a:r>
              <a:rPr lang="pl-PL" sz="2000" kern="0" dirty="0">
                <a:solidFill>
                  <a:srgbClr val="6D6E71"/>
                </a:solidFill>
                <a:latin typeface="Arial"/>
              </a:rPr>
              <a:t> Zgodnie z art. 217 ust. ustawy Prawo wodne – to Skarb Państwa, reprezentowany przez starostę, ma prawo wykupu gruntów pod stojącymi wodami śródlądowymi. </a:t>
            </a:r>
            <a:endParaRPr lang="pl-PL" sz="1100" kern="0" dirty="0">
              <a:solidFill>
                <a:srgbClr val="6D6E71"/>
              </a:solidFill>
              <a:latin typeface="Arial"/>
            </a:endParaRPr>
          </a:p>
        </p:txBody>
      </p:sp>
      <p:sp>
        <p:nvSpPr>
          <p:cNvPr id="6" name="Prostokąt 14">
            <a:extLst>
              <a:ext uri="{FF2B5EF4-FFF2-40B4-BE49-F238E27FC236}">
                <a16:creationId xmlns:a16="http://schemas.microsoft.com/office/drawing/2014/main" xmlns="" id="{42F8D89D-0859-4010-8D38-1C89133635FA}"/>
              </a:ext>
            </a:extLst>
          </p:cNvPr>
          <p:cNvSpPr/>
          <p:nvPr/>
        </p:nvSpPr>
        <p:spPr>
          <a:xfrm>
            <a:off x="6616555" y="4353729"/>
            <a:ext cx="5439145" cy="1452348"/>
          </a:xfrm>
          <a:prstGeom prst="rect">
            <a:avLst/>
          </a:prstGeom>
          <a:solidFill>
            <a:srgbClr val="A43757"/>
          </a:solidFill>
          <a:ln w="28575" cap="flat">
            <a:solidFill>
              <a:srgbClr val="A43757"/>
            </a:solidFill>
            <a:prstDash val="solid"/>
            <a:miter/>
          </a:ln>
        </p:spPr>
        <p:txBody>
          <a:bodyPr vert="horz" wrap="square" lIns="180000" tIns="45720" rIns="180000" bIns="45720" anchor="ctr" anchorCtr="0" compatLnSpc="1">
            <a:noAutofit/>
          </a:bodyPr>
          <a:lstStyle/>
          <a:p>
            <a:pPr algn="ctr">
              <a:defRPr sz="1800" b="0" i="0" u="none" strike="noStrike" kern="0" cap="none" spc="0" baseline="0">
                <a:solidFill>
                  <a:srgbClr val="000000"/>
                </a:solidFill>
                <a:uFillTx/>
              </a:defRPr>
            </a:pPr>
            <a:r>
              <a:rPr lang="pl-PL" kern="0" dirty="0">
                <a:solidFill>
                  <a:srgbClr val="FFFFFF"/>
                </a:solidFill>
                <a:latin typeface="Arial"/>
              </a:rPr>
              <a:t>Czy Prawo pierwokupu obejmuje również baseny,  rowy, sadzawki, oczka wodne, czy zbiorniki retencyjne, które znajdują się na prywatnych gruntach?</a:t>
            </a:r>
            <a:endParaRPr lang="pl-PL" sz="1050" kern="0" dirty="0">
              <a:solidFill>
                <a:srgbClr val="FFFFFF"/>
              </a:solidFill>
              <a:latin typeface="Arial"/>
            </a:endParaRPr>
          </a:p>
        </p:txBody>
      </p:sp>
      <p:pic>
        <p:nvPicPr>
          <p:cNvPr id="4" name="Obraz 3"/>
          <p:cNvPicPr>
            <a:picLocks noChangeAspect="1"/>
          </p:cNvPicPr>
          <p:nvPr/>
        </p:nvPicPr>
        <p:blipFill rotWithShape="1">
          <a:blip r:embed="rId2">
            <a:extLst>
              <a:ext uri="{28A0092B-C50C-407E-A947-70E740481C1C}">
                <a14:useLocalDpi xmlns:a14="http://schemas.microsoft.com/office/drawing/2010/main" val="0"/>
              </a:ext>
            </a:extLst>
          </a:blip>
          <a:srcRect l="10417" r="27865"/>
          <a:stretch/>
        </p:blipFill>
        <p:spPr>
          <a:xfrm>
            <a:off x="-1" y="0"/>
            <a:ext cx="6469039" cy="6987654"/>
          </a:xfrm>
          <a:prstGeom prst="rect">
            <a:avLst/>
          </a:prstGeom>
        </p:spPr>
      </p:pic>
      <p:sp>
        <p:nvSpPr>
          <p:cNvPr id="8" name="Prostokąt 14">
            <a:extLst>
              <a:ext uri="{FF2B5EF4-FFF2-40B4-BE49-F238E27FC236}">
                <a16:creationId xmlns:a16="http://schemas.microsoft.com/office/drawing/2014/main" xmlns="" id="{CF214487-C49C-4707-B43E-10B5945EC8CA}"/>
              </a:ext>
            </a:extLst>
          </p:cNvPr>
          <p:cNvSpPr/>
          <p:nvPr/>
        </p:nvSpPr>
        <p:spPr>
          <a:xfrm>
            <a:off x="6616555" y="3228438"/>
            <a:ext cx="5439146" cy="635096"/>
          </a:xfrm>
          <a:prstGeom prst="rect">
            <a:avLst/>
          </a:prstGeom>
          <a:solidFill>
            <a:srgbClr val="FFFFFF"/>
          </a:solidFill>
          <a:ln w="28575" cap="flat">
            <a:solidFill>
              <a:srgbClr val="A43757"/>
            </a:solidFill>
            <a:prstDash val="solid"/>
            <a:miter/>
          </a:ln>
        </p:spPr>
        <p:txBody>
          <a:bodyPr vert="horz" wrap="square" lIns="180000" tIns="45720" rIns="180000" bIns="45720" anchor="ctr" anchorCtr="0" compatLnSpc="1">
            <a:noAutofit/>
          </a:bodyPr>
          <a:lstStyle/>
          <a:p>
            <a:pPr algn="ctr">
              <a:defRPr sz="1800" b="0" i="0" u="none" strike="noStrike" kern="0" cap="none" spc="0" baseline="0">
                <a:solidFill>
                  <a:srgbClr val="000000"/>
                </a:solidFill>
                <a:uFillTx/>
              </a:defRPr>
            </a:pPr>
            <a:r>
              <a:rPr lang="pl-PL" sz="2000" b="1" kern="0" dirty="0">
                <a:solidFill>
                  <a:srgbClr val="6D6E71"/>
                </a:solidFill>
                <a:latin typeface="Arial"/>
              </a:rPr>
              <a:t>DONIOSŁY PROBLEM PRAWNY</a:t>
            </a:r>
            <a:endParaRPr lang="pl-PL" sz="1100" b="1" kern="0" dirty="0">
              <a:solidFill>
                <a:srgbClr val="6D6E71"/>
              </a:solidFill>
              <a:latin typeface="Arial"/>
            </a:endParaRPr>
          </a:p>
        </p:txBody>
      </p:sp>
      <p:sp>
        <p:nvSpPr>
          <p:cNvPr id="2" name="Strzałka: w dół 1">
            <a:extLst>
              <a:ext uri="{FF2B5EF4-FFF2-40B4-BE49-F238E27FC236}">
                <a16:creationId xmlns:a16="http://schemas.microsoft.com/office/drawing/2014/main" xmlns="" id="{6E3467AD-5071-41B6-808E-40C17991B117}"/>
              </a:ext>
            </a:extLst>
          </p:cNvPr>
          <p:cNvSpPr/>
          <p:nvPr/>
        </p:nvSpPr>
        <p:spPr>
          <a:xfrm>
            <a:off x="9135782" y="3863534"/>
            <a:ext cx="400692" cy="513708"/>
          </a:xfrm>
          <a:prstGeom prst="downArrow">
            <a:avLst/>
          </a:prstGeom>
          <a:solidFill>
            <a:srgbClr val="A43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pl-PL">
              <a:solidFill>
                <a:prstClr val="white"/>
              </a:solidFill>
            </a:endParaRPr>
          </a:p>
        </p:txBody>
      </p:sp>
    </p:spTree>
    <p:extLst>
      <p:ext uri="{BB962C8B-B14F-4D97-AF65-F5344CB8AC3E}">
        <p14:creationId xmlns:p14="http://schemas.microsoft.com/office/powerpoint/2010/main" val="2444124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Prostokąt 18">
            <a:extLst>
              <a:ext uri="{FF2B5EF4-FFF2-40B4-BE49-F238E27FC236}">
                <a16:creationId xmlns:a16="http://schemas.microsoft.com/office/drawing/2014/main" xmlns="" id="{1ABDFB6D-4686-40EF-AC77-274C7F4EBCEA}"/>
              </a:ext>
            </a:extLst>
          </p:cNvPr>
          <p:cNvSpPr/>
          <p:nvPr/>
        </p:nvSpPr>
        <p:spPr>
          <a:xfrm>
            <a:off x="6686551" y="266693"/>
            <a:ext cx="5505450" cy="1139825"/>
          </a:xfrm>
          <a:prstGeom prst="rect">
            <a:avLst/>
          </a:prstGeom>
          <a:solidFill>
            <a:srgbClr val="A43757"/>
          </a:solidFill>
          <a:ln w="28575" cap="flat">
            <a:noFill/>
            <a:custDash>
              <a:ds d="100000" sp="100000"/>
            </a:custDash>
            <a:miter/>
          </a:ln>
        </p:spPr>
        <p:txBody>
          <a:bodyPr vert="horz" wrap="square" lIns="179999" tIns="45720" rIns="179999"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3200" kern="0" dirty="0">
                <a:solidFill>
                  <a:prstClr val="white"/>
                </a:solidFill>
                <a:latin typeface="Arial"/>
              </a:rPr>
              <a:t>Uwarunkowania lokalne</a:t>
            </a:r>
            <a:br>
              <a:rPr lang="pl-PL" sz="3200" kern="0" dirty="0">
                <a:solidFill>
                  <a:prstClr val="white"/>
                </a:solidFill>
                <a:latin typeface="Arial"/>
              </a:rPr>
            </a:br>
            <a:r>
              <a:rPr lang="pl-PL" sz="3200" kern="0" dirty="0">
                <a:solidFill>
                  <a:prstClr val="white"/>
                </a:solidFill>
                <a:latin typeface="Arial"/>
              </a:rPr>
              <a:t>i polityczne</a:t>
            </a:r>
            <a:endParaRPr lang="pl-PL" sz="2400" kern="0" dirty="0">
              <a:solidFill>
                <a:prstClr val="white"/>
              </a:solidFill>
              <a:latin typeface="Arial"/>
            </a:endParaRPr>
          </a:p>
        </p:txBody>
      </p:sp>
      <p:sp>
        <p:nvSpPr>
          <p:cNvPr id="38" name="Prostokąt 18">
            <a:extLst>
              <a:ext uri="{FF2B5EF4-FFF2-40B4-BE49-F238E27FC236}">
                <a16:creationId xmlns:a16="http://schemas.microsoft.com/office/drawing/2014/main" xmlns="" id="{1ABDFB6D-4686-40EF-AC77-274C7F4EBCEA}"/>
              </a:ext>
            </a:extLst>
          </p:cNvPr>
          <p:cNvSpPr/>
          <p:nvPr/>
        </p:nvSpPr>
        <p:spPr>
          <a:xfrm>
            <a:off x="5872164" y="266691"/>
            <a:ext cx="719137" cy="1139825"/>
          </a:xfrm>
          <a:prstGeom prst="rect">
            <a:avLst/>
          </a:prstGeom>
          <a:solidFill>
            <a:srgbClr val="A43757"/>
          </a:solidFill>
          <a:ln w="28575" cap="flat">
            <a:noFill/>
            <a:custDash>
              <a:ds d="100000" sp="100000"/>
            </a:custDash>
            <a:miter/>
          </a:ln>
        </p:spPr>
        <p:txBody>
          <a:bodyPr vert="horz" wrap="square" lIns="179999" tIns="45720" rIns="179999"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6000" b="1" kern="0" dirty="0">
                <a:solidFill>
                  <a:prstClr val="white"/>
                </a:solidFill>
                <a:latin typeface="Arial"/>
              </a:rPr>
              <a:t>4</a:t>
            </a:r>
          </a:p>
        </p:txBody>
      </p:sp>
      <p:sp>
        <p:nvSpPr>
          <p:cNvPr id="52" name="Prostokąt 51">
            <a:extLst>
              <a:ext uri="{FF2B5EF4-FFF2-40B4-BE49-F238E27FC236}">
                <a16:creationId xmlns:a16="http://schemas.microsoft.com/office/drawing/2014/main" xmlns="" id="{102A7CA8-D3AF-44A0-BC4E-A44E1D99E0E5}"/>
              </a:ext>
            </a:extLst>
          </p:cNvPr>
          <p:cNvSpPr/>
          <p:nvPr/>
        </p:nvSpPr>
        <p:spPr>
          <a:xfrm>
            <a:off x="6151056" y="2418563"/>
            <a:ext cx="5824633" cy="2300922"/>
          </a:xfrm>
          <a:prstGeom prst="rect">
            <a:avLst/>
          </a:prstGeom>
          <a:solidFill>
            <a:sysClr val="window" lastClr="FFFFFF"/>
          </a:solidFill>
          <a:ln w="12700" cap="flat" cmpd="sng" algn="ctr">
            <a:solidFill>
              <a:srgbClr val="A43757"/>
            </a:solidFill>
            <a:prstDash val="solid"/>
            <a:miter lim="800000"/>
          </a:ln>
          <a:effectLst/>
        </p:spPr>
        <p:txBody>
          <a:bodyPr lIns="288000" rIns="288000" rtlCol="0" anchor="ctr"/>
          <a:lstStyle/>
          <a:p>
            <a:pPr algn="just" eaLnBrk="1" fontAlgn="auto" hangingPunct="1">
              <a:lnSpc>
                <a:spcPct val="110000"/>
              </a:lnSpc>
              <a:spcBef>
                <a:spcPts val="0"/>
              </a:spcBef>
              <a:spcAft>
                <a:spcPts val="0"/>
              </a:spcAft>
              <a:defRPr/>
            </a:pPr>
            <a:r>
              <a:rPr lang="pl-PL" sz="2000" kern="0" dirty="0">
                <a:solidFill>
                  <a:srgbClr val="6D6E71"/>
                </a:solidFill>
                <a:latin typeface="Arial"/>
              </a:rPr>
              <a:t>Stronami postępowań w sprawach wydania decyzji, o których mowa w ust. 2-4, są przedsiębiorstwo wodociągowo-kanalizacyjne oraz </a:t>
            </a:r>
            <a:r>
              <a:rPr lang="pl-PL" sz="2000" b="1" kern="0" dirty="0">
                <a:solidFill>
                  <a:srgbClr val="A43757"/>
                </a:solidFill>
                <a:latin typeface="Arial"/>
              </a:rPr>
              <a:t>właściwy wójt (burmistrz, prezydent miasta). </a:t>
            </a:r>
            <a:endParaRPr lang="pl-PL" sz="2000" kern="0" dirty="0">
              <a:solidFill>
                <a:srgbClr val="6D6E71"/>
              </a:solidFill>
              <a:latin typeface="Arial"/>
            </a:endParaRPr>
          </a:p>
        </p:txBody>
      </p:sp>
      <p:cxnSp>
        <p:nvCxnSpPr>
          <p:cNvPr id="7" name="Łącznik prostoliniowy 6"/>
          <p:cNvCxnSpPr/>
          <p:nvPr/>
        </p:nvCxnSpPr>
        <p:spPr>
          <a:xfrm>
            <a:off x="-2476500" y="533393"/>
            <a:ext cx="0" cy="876307"/>
          </a:xfrm>
          <a:prstGeom prst="line">
            <a:avLst/>
          </a:prstGeom>
        </p:spPr>
        <p:style>
          <a:lnRef idx="1">
            <a:schemeClr val="accent1"/>
          </a:lnRef>
          <a:fillRef idx="0">
            <a:schemeClr val="accent1"/>
          </a:fillRef>
          <a:effectRef idx="0">
            <a:schemeClr val="accent1"/>
          </a:effectRef>
          <a:fontRef idx="minor">
            <a:schemeClr val="tx1"/>
          </a:fontRef>
        </p:style>
      </p:cxnSp>
      <p:sp>
        <p:nvSpPr>
          <p:cNvPr id="19" name="Prostokąt 18">
            <a:extLst>
              <a:ext uri="{FF2B5EF4-FFF2-40B4-BE49-F238E27FC236}">
                <a16:creationId xmlns:a16="http://schemas.microsoft.com/office/drawing/2014/main" xmlns="" id="{78DE321F-A0AE-4B24-9282-38BE6282F311}"/>
              </a:ext>
            </a:extLst>
          </p:cNvPr>
          <p:cNvSpPr/>
          <p:nvPr/>
        </p:nvSpPr>
        <p:spPr>
          <a:xfrm>
            <a:off x="6151055" y="1925431"/>
            <a:ext cx="5838923" cy="493132"/>
          </a:xfrm>
          <a:prstGeom prst="rect">
            <a:avLst/>
          </a:prstGeom>
          <a:solidFill>
            <a:srgbClr val="A43757"/>
          </a:solidFill>
          <a:ln w="12700" cap="flat" cmpd="sng" algn="ctr">
            <a:solidFill>
              <a:srgbClr val="A43757"/>
            </a:solidFill>
            <a:prstDash val="solid"/>
            <a:miter lim="800000"/>
          </a:ln>
          <a:effectLst/>
        </p:spPr>
        <p:txBody>
          <a:bodyPr lIns="288000" rIns="72000" rtlCol="0" anchor="ctr"/>
          <a:lstStyle/>
          <a:p>
            <a:pPr eaLnBrk="1" fontAlgn="auto" hangingPunct="1">
              <a:lnSpc>
                <a:spcPct val="110000"/>
              </a:lnSpc>
              <a:spcBef>
                <a:spcPts val="0"/>
              </a:spcBef>
              <a:spcAft>
                <a:spcPts val="0"/>
              </a:spcAft>
              <a:defRPr/>
            </a:pPr>
            <a:r>
              <a:rPr lang="pl-PL" b="1" kern="0" dirty="0">
                <a:solidFill>
                  <a:prstClr val="white"/>
                </a:solidFill>
                <a:latin typeface="Arial"/>
              </a:rPr>
              <a:t>      Art. 24c ust. 6 </a:t>
            </a:r>
            <a:r>
              <a:rPr lang="pl-PL" b="1" kern="0" dirty="0" err="1">
                <a:solidFill>
                  <a:prstClr val="white"/>
                </a:solidFill>
                <a:latin typeface="Arial"/>
              </a:rPr>
              <a:t>uzzw</a:t>
            </a:r>
            <a:endParaRPr lang="pl-PL" b="1" kern="0" dirty="0">
              <a:solidFill>
                <a:prstClr val="white"/>
              </a:solidFill>
              <a:latin typeface="Arial"/>
            </a:endParaRPr>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9008" y="1958225"/>
            <a:ext cx="427543" cy="427543"/>
          </a:xfrm>
          <a:prstGeom prst="rect">
            <a:avLst/>
          </a:prstGeom>
        </p:spPr>
      </p:pic>
      <p:pic>
        <p:nvPicPr>
          <p:cNvPr id="4" name="Obraz 3"/>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5138" r="35427"/>
          <a:stretch/>
        </p:blipFill>
        <p:spPr>
          <a:xfrm>
            <a:off x="-3232131" y="-992240"/>
            <a:ext cx="9104296" cy="8706667"/>
          </a:xfrm>
          <a:prstGeom prst="rect">
            <a:avLst/>
          </a:prstGeom>
        </p:spPr>
      </p:pic>
      <p:sp>
        <p:nvSpPr>
          <p:cNvPr id="22" name="Prostokąt 21">
            <a:extLst>
              <a:ext uri="{FF2B5EF4-FFF2-40B4-BE49-F238E27FC236}">
                <a16:creationId xmlns:a16="http://schemas.microsoft.com/office/drawing/2014/main" xmlns="" id="{102A7CA8-D3AF-44A0-BC4E-A44E1D99E0E5}"/>
              </a:ext>
            </a:extLst>
          </p:cNvPr>
          <p:cNvSpPr/>
          <p:nvPr/>
        </p:nvSpPr>
        <p:spPr>
          <a:xfrm>
            <a:off x="6151055" y="5014453"/>
            <a:ext cx="5824633" cy="1615341"/>
          </a:xfrm>
          <a:prstGeom prst="rect">
            <a:avLst/>
          </a:prstGeom>
          <a:solidFill>
            <a:sysClr val="window" lastClr="FFFFFF"/>
          </a:solidFill>
          <a:ln w="12700" cap="flat" cmpd="sng" algn="ctr">
            <a:solidFill>
              <a:srgbClr val="A43757"/>
            </a:solidFill>
            <a:prstDash val="solid"/>
            <a:miter lim="800000"/>
          </a:ln>
          <a:effectLst/>
        </p:spPr>
        <p:txBody>
          <a:bodyPr lIns="288000" rIns="288000" rtlCol="0" anchor="ctr"/>
          <a:lstStyle/>
          <a:p>
            <a:pPr algn="just" eaLnBrk="1" fontAlgn="auto" hangingPunct="1">
              <a:lnSpc>
                <a:spcPct val="110000"/>
              </a:lnSpc>
              <a:spcBef>
                <a:spcPts val="0"/>
              </a:spcBef>
              <a:spcAft>
                <a:spcPts val="0"/>
              </a:spcAft>
              <a:defRPr/>
            </a:pPr>
            <a:r>
              <a:rPr lang="pl-PL" sz="2000" kern="0" dirty="0">
                <a:solidFill>
                  <a:srgbClr val="6D6E71"/>
                </a:solidFill>
                <a:latin typeface="Arial"/>
              </a:rPr>
              <a:t>Jeżeli przedsiębiorstwo wod-kan jest gminną jednostką organizacyjną nieposiadającą osobowości prawnej, stroną postępowania jest wyłącznie to przedsiębiorstwo.</a:t>
            </a:r>
          </a:p>
        </p:txBody>
      </p:sp>
    </p:spTree>
    <p:extLst>
      <p:ext uri="{BB962C8B-B14F-4D97-AF65-F5344CB8AC3E}">
        <p14:creationId xmlns:p14="http://schemas.microsoft.com/office/powerpoint/2010/main" val="72087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19" grpId="0" animBg="1"/>
      <p:bldP spid="22" grpId="0" animBg="1"/>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3">
            <a:extLst>
              <a:ext uri="{FF2B5EF4-FFF2-40B4-BE49-F238E27FC236}">
                <a16:creationId xmlns:a16="http://schemas.microsoft.com/office/drawing/2014/main" xmlns="" id="{EE85CDA5-1819-4F3F-93C3-2784C74A60EF}"/>
              </a:ext>
            </a:extLst>
          </p:cNvPr>
          <p:cNvSpPr txBox="1"/>
          <p:nvPr/>
        </p:nvSpPr>
        <p:spPr>
          <a:xfrm>
            <a:off x="9864437" y="-734482"/>
            <a:ext cx="1251530" cy="6247866"/>
          </a:xfrm>
          <a:prstGeom prst="rect">
            <a:avLst/>
          </a:prstGeom>
          <a:noFill/>
          <a:ln cap="flat">
            <a:noFill/>
          </a:ln>
        </p:spPr>
        <p:txBody>
          <a:bodyPr vert="horz" wrap="square" lIns="91440" tIns="45720" rIns="91440" bIns="45720" anchor="t" anchorCtr="0" compatLnSpc="1">
            <a:spAutoFit/>
          </a:bodyPr>
          <a:lstStyle/>
          <a:p>
            <a:pPr fontAlgn="auto" hangingPunct="1">
              <a:spcBef>
                <a:spcPts val="0"/>
              </a:spcBef>
              <a:spcAft>
                <a:spcPts val="0"/>
              </a:spcAft>
              <a:defRPr sz="1800" b="0" i="0" u="none" strike="noStrike" kern="0" cap="none" spc="0" baseline="0">
                <a:solidFill>
                  <a:srgbClr val="000000"/>
                </a:solidFill>
                <a:uFillTx/>
              </a:defRPr>
            </a:pPr>
            <a:r>
              <a:rPr lang="pl-PL" sz="40000" dirty="0">
                <a:solidFill>
                  <a:srgbClr val="A43757"/>
                </a:solidFill>
                <a:latin typeface="Arial"/>
              </a:rPr>
              <a:t>„</a:t>
            </a:r>
          </a:p>
        </p:txBody>
      </p:sp>
      <p:sp>
        <p:nvSpPr>
          <p:cNvPr id="3" name="Prostokąt 12">
            <a:extLst>
              <a:ext uri="{FF2B5EF4-FFF2-40B4-BE49-F238E27FC236}">
                <a16:creationId xmlns:a16="http://schemas.microsoft.com/office/drawing/2014/main" xmlns="" id="{36D1102E-2009-476E-A9BC-FA7906766267}"/>
              </a:ext>
            </a:extLst>
          </p:cNvPr>
          <p:cNvSpPr/>
          <p:nvPr/>
        </p:nvSpPr>
        <p:spPr>
          <a:xfrm>
            <a:off x="4374902" y="5513383"/>
            <a:ext cx="7880600" cy="726563"/>
          </a:xfrm>
          <a:prstGeom prst="rect">
            <a:avLst/>
          </a:prstGeom>
          <a:solidFill>
            <a:srgbClr val="A43757"/>
          </a:solidFill>
          <a:ln cap="flat">
            <a:noFill/>
            <a:prstDash val="solid"/>
          </a:ln>
        </p:spPr>
        <p:txBody>
          <a:bodyPr vert="horz" wrap="square" lIns="395999" tIns="45720" rIns="91440" bIns="45720" anchor="ctr" anchorCtr="0" compatLnSpc="1">
            <a:noAutofit/>
          </a:bodyPr>
          <a:lstStyle/>
          <a:p>
            <a:pPr fontAlgn="auto" hangingPunct="1">
              <a:spcBef>
                <a:spcPts val="0"/>
              </a:spcBef>
              <a:spcAft>
                <a:spcPts val="0"/>
              </a:spcAft>
              <a:defRPr sz="1800" b="0" i="0" u="none" strike="noStrike" kern="0" cap="none" spc="0" baseline="0">
                <a:solidFill>
                  <a:srgbClr val="000000"/>
                </a:solidFill>
                <a:uFillTx/>
              </a:defRPr>
            </a:pPr>
            <a:r>
              <a:rPr lang="pl-PL" dirty="0">
                <a:solidFill>
                  <a:srgbClr val="FFFFFF"/>
                </a:solidFill>
                <a:latin typeface="Arial"/>
              </a:rPr>
              <a:t>Odpowiedź na interpelację nr 18493 Podsekretarza Stanu </a:t>
            </a:r>
            <a:br>
              <a:rPr lang="pl-PL" dirty="0">
                <a:solidFill>
                  <a:srgbClr val="FFFFFF"/>
                </a:solidFill>
                <a:latin typeface="Arial"/>
              </a:rPr>
            </a:br>
            <a:r>
              <a:rPr lang="pl-PL" dirty="0">
                <a:solidFill>
                  <a:srgbClr val="FFFFFF"/>
                </a:solidFill>
                <a:latin typeface="Arial"/>
              </a:rPr>
              <a:t>w </a:t>
            </a:r>
            <a:r>
              <a:rPr lang="pl-PL" dirty="0" err="1">
                <a:solidFill>
                  <a:srgbClr val="FFFFFF"/>
                </a:solidFill>
                <a:latin typeface="Arial"/>
              </a:rPr>
              <a:t>MGWiŻŚ</a:t>
            </a:r>
            <a:r>
              <a:rPr lang="pl-PL" dirty="0">
                <a:solidFill>
                  <a:srgbClr val="FFFFFF"/>
                </a:solidFill>
                <a:latin typeface="Arial"/>
              </a:rPr>
              <a:t> z dnia </a:t>
            </a:r>
            <a:r>
              <a:rPr lang="pl-PL" kern="0" dirty="0">
                <a:solidFill>
                  <a:srgbClr val="FFFFFF"/>
                </a:solidFill>
                <a:latin typeface="Arial"/>
              </a:rPr>
              <a:t>6</a:t>
            </a:r>
            <a:r>
              <a:rPr lang="pl-PL" dirty="0">
                <a:solidFill>
                  <a:srgbClr val="FFFFFF"/>
                </a:solidFill>
                <a:latin typeface="Arial"/>
              </a:rPr>
              <a:t> lutego 2018 r.</a:t>
            </a:r>
          </a:p>
        </p:txBody>
      </p:sp>
      <p:pic>
        <p:nvPicPr>
          <p:cNvPr id="4" name="Obraz 1">
            <a:extLst>
              <a:ext uri="{FF2B5EF4-FFF2-40B4-BE49-F238E27FC236}">
                <a16:creationId xmlns:a16="http://schemas.microsoft.com/office/drawing/2014/main" xmlns="" id="{97427199-2D38-4510-96AA-5FABC68DA661}"/>
              </a:ext>
            </a:extLst>
          </p:cNvPr>
          <p:cNvPicPr>
            <a:picLocks noChangeAspect="1"/>
          </p:cNvPicPr>
          <p:nvPr/>
        </p:nvPicPr>
        <p:blipFill>
          <a:blip r:embed="rId3"/>
          <a:stretch>
            <a:fillRect/>
          </a:stretch>
        </p:blipFill>
        <p:spPr>
          <a:xfrm>
            <a:off x="375214" y="3107826"/>
            <a:ext cx="3350626" cy="3350626"/>
          </a:xfrm>
          <a:prstGeom prst="rect">
            <a:avLst/>
          </a:prstGeom>
          <a:noFill/>
          <a:ln cap="flat">
            <a:noFill/>
          </a:ln>
        </p:spPr>
      </p:pic>
      <p:sp>
        <p:nvSpPr>
          <p:cNvPr id="5" name="Objaśnienie prostokątne 2">
            <a:extLst>
              <a:ext uri="{FF2B5EF4-FFF2-40B4-BE49-F238E27FC236}">
                <a16:creationId xmlns:a16="http://schemas.microsoft.com/office/drawing/2014/main" xmlns="" id="{3F7B2DEB-5A61-41C5-9819-C5D9AB724CC2}"/>
              </a:ext>
            </a:extLst>
          </p:cNvPr>
          <p:cNvSpPr/>
          <p:nvPr/>
        </p:nvSpPr>
        <p:spPr>
          <a:xfrm>
            <a:off x="4374901" y="1542199"/>
            <a:ext cx="7337721" cy="3464780"/>
          </a:xfrm>
          <a:custGeom>
            <a:avLst>
              <a:gd name="f0" fmla="val -4711"/>
              <a:gd name="f1" fmla="val 19013"/>
            </a:avLst>
            <a:gdLst>
              <a:gd name="f2" fmla="val 10800000"/>
              <a:gd name="f3" fmla="val 5400000"/>
              <a:gd name="f4" fmla="val 180"/>
              <a:gd name="f5" fmla="val w"/>
              <a:gd name="f6" fmla="val h"/>
              <a:gd name="f7" fmla="val 0"/>
              <a:gd name="f8" fmla="val 21600"/>
              <a:gd name="f9" fmla="+- 0 0 1"/>
              <a:gd name="f10" fmla="val 2147483647"/>
              <a:gd name="f11" fmla="val 3590"/>
              <a:gd name="f12" fmla="val 8970"/>
              <a:gd name="f13" fmla="val 12630"/>
              <a:gd name="f14" fmla="val 18010"/>
              <a:gd name="f15" fmla="val -2147483647"/>
              <a:gd name="f16" fmla="+- 0 0 180"/>
              <a:gd name="f17" fmla="*/ f5 1 21600"/>
              <a:gd name="f18" fmla="*/ f6 1 21600"/>
              <a:gd name="f19" fmla="+- f8 0 f7"/>
              <a:gd name="f20" fmla="pin -2147483647 f0 2147483647"/>
              <a:gd name="f21" fmla="pin -2147483647 f1 2147483647"/>
              <a:gd name="f22" fmla="*/ f16 f2 1"/>
              <a:gd name="f23" fmla="val f20"/>
              <a:gd name="f24" fmla="val f21"/>
              <a:gd name="f25" fmla="*/ f19 1 21600"/>
              <a:gd name="f26" fmla="*/ f20 f17 1"/>
              <a:gd name="f27" fmla="*/ f21 f18 1"/>
              <a:gd name="f28" fmla="*/ f22 1 f4"/>
              <a:gd name="f29" fmla="+- f23 0 10800"/>
              <a:gd name="f30" fmla="+- f24 0 10800"/>
              <a:gd name="f31" fmla="+- f24 0 21600"/>
              <a:gd name="f32" fmla="+- f23 0 21600"/>
              <a:gd name="f33" fmla="*/ 0 f25 1"/>
              <a:gd name="f34" fmla="*/ 21600 f25 1"/>
              <a:gd name="f35" fmla="*/ f23 f17 1"/>
              <a:gd name="f36" fmla="*/ f24 f18 1"/>
              <a:gd name="f37" fmla="+- f28 0 f3"/>
              <a:gd name="f38" fmla="abs f29"/>
              <a:gd name="f39" fmla="abs f30"/>
              <a:gd name="f40" fmla="*/ f33 1 f25"/>
              <a:gd name="f41" fmla="*/ f34 1 f25"/>
              <a:gd name="f42" fmla="+- f38 0 f39"/>
              <a:gd name="f43" fmla="+- f39 0 f38"/>
              <a:gd name="f44" fmla="*/ f40 f17 1"/>
              <a:gd name="f45" fmla="*/ f41 f17 1"/>
              <a:gd name="f46" fmla="*/ f41 f18 1"/>
              <a:gd name="f47" fmla="*/ f40 f18 1"/>
              <a:gd name="f48" fmla="?: f30 f9 f42"/>
              <a:gd name="f49" fmla="?: f30 f42 f9"/>
              <a:gd name="f50" fmla="?: f29 f9 f43"/>
              <a:gd name="f51" fmla="?: f29 f43 f9"/>
              <a:gd name="f52" fmla="?: f23 f9 f48"/>
              <a:gd name="f53" fmla="?: f23 f9 f49"/>
              <a:gd name="f54" fmla="?: f31 f50 f9"/>
              <a:gd name="f55" fmla="?: f31 f51 f9"/>
              <a:gd name="f56" fmla="?: f32 f49 f9"/>
              <a:gd name="f57" fmla="?: f32 f48 f9"/>
              <a:gd name="f58" fmla="?: f24 f9 f51"/>
              <a:gd name="f59" fmla="?: f24 f9 f50"/>
              <a:gd name="f60" fmla="?: f52 f23 0"/>
              <a:gd name="f61" fmla="?: f52 f24 6280"/>
              <a:gd name="f62" fmla="?: f53 f23 0"/>
              <a:gd name="f63" fmla="?: f53 f24 15320"/>
              <a:gd name="f64" fmla="?: f54 f23 6280"/>
              <a:gd name="f65" fmla="?: f54 f24 21600"/>
              <a:gd name="f66" fmla="?: f55 f23 15320"/>
              <a:gd name="f67" fmla="?: f55 f24 21600"/>
              <a:gd name="f68" fmla="?: f56 f23 21600"/>
              <a:gd name="f69" fmla="?: f56 f24 15320"/>
              <a:gd name="f70" fmla="?: f57 f23 21600"/>
              <a:gd name="f71" fmla="?: f57 f24 6280"/>
              <a:gd name="f72" fmla="?: f58 f23 15320"/>
              <a:gd name="f73" fmla="?: f58 f24 0"/>
              <a:gd name="f74" fmla="?: f59 f23 6280"/>
              <a:gd name="f75" fmla="?: f59 f24 0"/>
            </a:gdLst>
            <a:ahLst>
              <a:ahXY gdRefX="f0" minX="f15" maxX="f10" gdRefY="f1" minY="f15" maxY="f10">
                <a:pos x="f26" y="f27"/>
              </a:ahXY>
            </a:ahLst>
            <a:cxnLst>
              <a:cxn ang="3cd4">
                <a:pos x="hc" y="t"/>
              </a:cxn>
              <a:cxn ang="0">
                <a:pos x="r" y="vc"/>
              </a:cxn>
              <a:cxn ang="cd4">
                <a:pos x="hc" y="b"/>
              </a:cxn>
              <a:cxn ang="cd2">
                <a:pos x="l" y="vc"/>
              </a:cxn>
              <a:cxn ang="f37">
                <a:pos x="f35" y="f36"/>
              </a:cxn>
            </a:cxnLst>
            <a:rect l="f44" t="f47" r="f45" b="f46"/>
            <a:pathLst>
              <a:path w="21600" h="21600">
                <a:moveTo>
                  <a:pt x="f7" y="f7"/>
                </a:moveTo>
                <a:lnTo>
                  <a:pt x="f7" y="f11"/>
                </a:lnTo>
                <a:lnTo>
                  <a:pt x="f60" y="f61"/>
                </a:lnTo>
                <a:lnTo>
                  <a:pt x="f7" y="f12"/>
                </a:lnTo>
                <a:lnTo>
                  <a:pt x="f7" y="f13"/>
                </a:lnTo>
                <a:lnTo>
                  <a:pt x="f62" y="f63"/>
                </a:lnTo>
                <a:lnTo>
                  <a:pt x="f7" y="f14"/>
                </a:lnTo>
                <a:lnTo>
                  <a:pt x="f7" y="f8"/>
                </a:lnTo>
                <a:lnTo>
                  <a:pt x="f11" y="f8"/>
                </a:lnTo>
                <a:lnTo>
                  <a:pt x="f64" y="f65"/>
                </a:lnTo>
                <a:lnTo>
                  <a:pt x="f12" y="f8"/>
                </a:lnTo>
                <a:lnTo>
                  <a:pt x="f13" y="f8"/>
                </a:lnTo>
                <a:lnTo>
                  <a:pt x="f66" y="f67"/>
                </a:lnTo>
                <a:lnTo>
                  <a:pt x="f14" y="f8"/>
                </a:lnTo>
                <a:lnTo>
                  <a:pt x="f8" y="f8"/>
                </a:lnTo>
                <a:lnTo>
                  <a:pt x="f8" y="f14"/>
                </a:lnTo>
                <a:lnTo>
                  <a:pt x="f68" y="f69"/>
                </a:lnTo>
                <a:lnTo>
                  <a:pt x="f8" y="f13"/>
                </a:lnTo>
                <a:lnTo>
                  <a:pt x="f8" y="f12"/>
                </a:lnTo>
                <a:lnTo>
                  <a:pt x="f70" y="f71"/>
                </a:lnTo>
                <a:lnTo>
                  <a:pt x="f8" y="f11"/>
                </a:lnTo>
                <a:lnTo>
                  <a:pt x="f8" y="f7"/>
                </a:lnTo>
                <a:lnTo>
                  <a:pt x="f14" y="f7"/>
                </a:lnTo>
                <a:lnTo>
                  <a:pt x="f72" y="f73"/>
                </a:lnTo>
                <a:lnTo>
                  <a:pt x="f13" y="f7"/>
                </a:lnTo>
                <a:lnTo>
                  <a:pt x="f12" y="f7"/>
                </a:lnTo>
                <a:lnTo>
                  <a:pt x="f74" y="f75"/>
                </a:lnTo>
                <a:lnTo>
                  <a:pt x="f11" y="f7"/>
                </a:lnTo>
                <a:lnTo>
                  <a:pt x="f7" y="f7"/>
                </a:lnTo>
                <a:close/>
              </a:path>
            </a:pathLst>
          </a:custGeom>
          <a:solidFill>
            <a:srgbClr val="FFFFFF">
              <a:alpha val="76000"/>
            </a:srgbClr>
          </a:solidFill>
          <a:ln w="12701" cap="flat">
            <a:solidFill>
              <a:srgbClr val="A43757"/>
            </a:solidFill>
            <a:prstDash val="solid"/>
            <a:miter/>
          </a:ln>
        </p:spPr>
        <p:txBody>
          <a:bodyPr vert="horz" wrap="square" lIns="287999" tIns="45720" rIns="287999" bIns="45720" anchor="ctr" anchorCtr="0" compatLnSpc="1">
            <a:noAutofit/>
          </a:bodyPr>
          <a:lstStyle/>
          <a:p>
            <a:pPr algn="just" fontAlgn="auto" hangingPunct="1">
              <a:spcBef>
                <a:spcPts val="0"/>
              </a:spcBef>
              <a:spcAft>
                <a:spcPts val="0"/>
              </a:spcAft>
              <a:defRPr sz="1800" b="0" i="0" u="none" strike="noStrike" kern="0" cap="none" spc="0" baseline="0">
                <a:solidFill>
                  <a:srgbClr val="000000"/>
                </a:solidFill>
                <a:uFillTx/>
              </a:defRPr>
            </a:pPr>
            <a:r>
              <a:rPr lang="pl-PL" sz="1600" i="1" kern="0" dirty="0">
                <a:solidFill>
                  <a:srgbClr val="6D6E71"/>
                </a:solidFill>
                <a:latin typeface="Arial"/>
              </a:rPr>
              <a:t>Przedmiotem prawa pierwokupu jest grunt pokryty śródlądowymi wodami stojącymi oznaczony w ewidencji gruntów symbolem </a:t>
            </a:r>
            <a:r>
              <a:rPr lang="pl-PL" sz="1600" i="1" kern="0" dirty="0" err="1">
                <a:solidFill>
                  <a:srgbClr val="6D6E71"/>
                </a:solidFill>
                <a:latin typeface="Arial"/>
              </a:rPr>
              <a:t>Ws</a:t>
            </a:r>
            <a:r>
              <a:rPr lang="pl-PL" sz="1600" i="1" kern="0" dirty="0">
                <a:solidFill>
                  <a:srgbClr val="6D6E71"/>
                </a:solidFill>
                <a:latin typeface="Arial"/>
              </a:rPr>
              <a:t>.</a:t>
            </a:r>
          </a:p>
          <a:p>
            <a:pPr algn="just" fontAlgn="auto" hangingPunct="1">
              <a:spcBef>
                <a:spcPts val="0"/>
              </a:spcBef>
              <a:spcAft>
                <a:spcPts val="0"/>
              </a:spcAft>
              <a:defRPr sz="1800" b="0" i="0" u="none" strike="noStrike" kern="0" cap="none" spc="0" baseline="0">
                <a:solidFill>
                  <a:srgbClr val="000000"/>
                </a:solidFill>
                <a:uFillTx/>
              </a:defRPr>
            </a:pPr>
            <a:endParaRPr lang="pl-PL" sz="1600" i="1" kern="0" dirty="0">
              <a:solidFill>
                <a:srgbClr val="6D6E71"/>
              </a:solidFill>
              <a:latin typeface="Arial"/>
            </a:endParaRPr>
          </a:p>
          <a:p>
            <a:pPr algn="just" fontAlgn="auto" hangingPunct="1">
              <a:spcBef>
                <a:spcPts val="0"/>
              </a:spcBef>
              <a:spcAft>
                <a:spcPts val="0"/>
              </a:spcAft>
              <a:defRPr sz="1800" b="0" i="0" u="none" strike="noStrike" kern="0" cap="none" spc="0" baseline="0">
                <a:solidFill>
                  <a:srgbClr val="000000"/>
                </a:solidFill>
                <a:uFillTx/>
              </a:defRPr>
            </a:pPr>
            <a:r>
              <a:rPr lang="pl-PL" sz="1600" i="1" kern="0" dirty="0">
                <a:solidFill>
                  <a:srgbClr val="6D6E71"/>
                </a:solidFill>
                <a:latin typeface="Arial"/>
              </a:rPr>
              <a:t>Należy zwrócić uwagę, że zgodnie z art. 21 ust. 1 ustawy z dnia 17 maja 1989 r. Prawo Geodezyjne i Kartograficzne (</a:t>
            </a:r>
            <a:r>
              <a:rPr lang="pl-PL" sz="1600" i="1" kern="0" dirty="0" err="1">
                <a:solidFill>
                  <a:srgbClr val="6D6E71"/>
                </a:solidFill>
                <a:latin typeface="Arial"/>
              </a:rPr>
              <a:t>t.j</a:t>
            </a:r>
            <a:r>
              <a:rPr lang="pl-PL" sz="1600" i="1" kern="0" dirty="0">
                <a:solidFill>
                  <a:srgbClr val="6D6E71"/>
                </a:solidFill>
                <a:latin typeface="Arial"/>
              </a:rPr>
              <a:t>. Dz. U. z 2017 r., poz. 2101), podstawę planowania gospodarczego, planowania przestrzennego, wymiaru podatków i świadczeń, oznaczania nieruchomości w księgach wieczystych, statystyki publicznej, gospodarki nieruchomościami oraz ewidencji gospodarstw rolnych, stanowią dane zawarte w ewidencji gruntów i budynków. A zatem, definiując pojęcie śródlądowych wód stojących należy brać pod uwagę</a:t>
            </a:r>
            <a:r>
              <a:rPr lang="pl-PL" sz="1600" b="1" i="1" kern="0" dirty="0">
                <a:solidFill>
                  <a:srgbClr val="A43757"/>
                </a:solidFill>
                <a:latin typeface="Arial"/>
              </a:rPr>
              <a:t> oznaczenia w ewidencji gruntów</a:t>
            </a:r>
            <a:r>
              <a:rPr lang="pl-PL" sz="1600" i="1" kern="0" dirty="0">
                <a:solidFill>
                  <a:srgbClr val="6D6E71"/>
                </a:solidFill>
                <a:latin typeface="Arial"/>
              </a:rPr>
              <a:t>.</a:t>
            </a:r>
            <a:endParaRPr lang="pl-PL" sz="1600" i="1" dirty="0">
              <a:solidFill>
                <a:srgbClr val="6D6E71"/>
              </a:solidFill>
              <a:latin typeface="Arial"/>
            </a:endParaRPr>
          </a:p>
        </p:txBody>
      </p:sp>
      <p:sp>
        <p:nvSpPr>
          <p:cNvPr id="6" name="Symbol zastępczy tekstu 1">
            <a:extLst>
              <a:ext uri="{FF2B5EF4-FFF2-40B4-BE49-F238E27FC236}">
                <a16:creationId xmlns:a16="http://schemas.microsoft.com/office/drawing/2014/main" xmlns="" id="{DC48723E-E38F-4311-9583-4FF1EA6BA9DF}"/>
              </a:ext>
            </a:extLst>
          </p:cNvPr>
          <p:cNvSpPr txBox="1"/>
          <p:nvPr/>
        </p:nvSpPr>
        <p:spPr>
          <a:xfrm>
            <a:off x="1854202" y="771525"/>
            <a:ext cx="8826502" cy="677863"/>
          </a:xfrm>
          <a:prstGeom prst="rect">
            <a:avLst/>
          </a:prstGeom>
          <a:noFill/>
          <a:ln cap="flat">
            <a:noFill/>
          </a:ln>
        </p:spPr>
        <p:txBody>
          <a:bodyPr vert="horz" wrap="square" lIns="91440" tIns="45720" rIns="91440" bIns="45720" anchor="ctr" anchorCtr="0" compatLnSpc="1">
            <a:noAutofit/>
          </a:bodyPr>
          <a:lstStyle/>
          <a:p>
            <a:pPr fontAlgn="auto" hangingPunct="1">
              <a:lnSpc>
                <a:spcPct val="90000"/>
              </a:lnSpc>
              <a:spcBef>
                <a:spcPts val="1000"/>
              </a:spcBef>
              <a:spcAft>
                <a:spcPts val="0"/>
              </a:spcAft>
              <a:defRPr sz="1800" b="0" i="0" u="none" strike="noStrike" kern="0" cap="none" spc="0" baseline="0">
                <a:solidFill>
                  <a:srgbClr val="000000"/>
                </a:solidFill>
                <a:uFillTx/>
              </a:defRPr>
            </a:pPr>
            <a:r>
              <a:rPr lang="pl-PL" sz="2500" kern="0" dirty="0">
                <a:solidFill>
                  <a:srgbClr val="6D6E71"/>
                </a:solidFill>
                <a:latin typeface="Arial"/>
              </a:rPr>
              <a:t>PRAWO PIERWOKUPU </a:t>
            </a:r>
            <a:endParaRPr lang="pl-PL" sz="2500" dirty="0">
              <a:solidFill>
                <a:srgbClr val="6D6E71"/>
              </a:solidFill>
              <a:latin typeface="Arial"/>
            </a:endParaRPr>
          </a:p>
        </p:txBody>
      </p:sp>
    </p:spTree>
    <p:extLst>
      <p:ext uri="{BB962C8B-B14F-4D97-AF65-F5344CB8AC3E}">
        <p14:creationId xmlns:p14="http://schemas.microsoft.com/office/powerpoint/2010/main" val="3599439019"/>
      </p:ext>
    </p:extLst>
  </p:cSld>
  <p:clrMapOvr>
    <a:masterClrMapping/>
  </p:clrMapOvr>
  <p:transition spd="slow">
    <p:push dir="u"/>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14">
            <a:extLst>
              <a:ext uri="{FF2B5EF4-FFF2-40B4-BE49-F238E27FC236}">
                <a16:creationId xmlns:a16="http://schemas.microsoft.com/office/drawing/2014/main" xmlns="" id="{42F8D89D-0859-4010-8D38-1C89133635FA}"/>
              </a:ext>
            </a:extLst>
          </p:cNvPr>
          <p:cNvSpPr/>
          <p:nvPr/>
        </p:nvSpPr>
        <p:spPr>
          <a:xfrm>
            <a:off x="6177350" y="914401"/>
            <a:ext cx="5704766" cy="4681182"/>
          </a:xfrm>
          <a:prstGeom prst="rect">
            <a:avLst/>
          </a:prstGeom>
          <a:solidFill>
            <a:srgbClr val="FFFFFF"/>
          </a:solidFill>
          <a:ln w="28575" cap="flat">
            <a:solidFill>
              <a:srgbClr val="A43757"/>
            </a:solidFill>
            <a:prstDash val="solid"/>
            <a:miter/>
          </a:ln>
        </p:spPr>
        <p:txBody>
          <a:bodyPr vert="horz" wrap="square" lIns="180000" tIns="45720" rIns="180000" bIns="45720" anchor="ctr" anchorCtr="0" compatLnSpc="1">
            <a:noAutofit/>
          </a:bodyPr>
          <a:lstStyle/>
          <a:p>
            <a:pPr algn="just">
              <a:defRPr sz="1800" b="0" i="0" u="none" strike="noStrike" kern="0" cap="none" spc="0" baseline="0">
                <a:solidFill>
                  <a:srgbClr val="000000"/>
                </a:solidFill>
                <a:uFillTx/>
              </a:defRPr>
            </a:pPr>
            <a:r>
              <a:rPr lang="pl-PL" kern="0" dirty="0">
                <a:solidFill>
                  <a:srgbClr val="6D6E71"/>
                </a:solidFill>
                <a:latin typeface="Arial"/>
              </a:rPr>
              <a:t>W § 68 ust. 4 rozporządzenia Ministra Rozwoju Regionalnego i Budownictwa w sprawie ewidencji gruntów i budynków z dnia 29 marca 2001 r. (</a:t>
            </a:r>
            <a:r>
              <a:rPr lang="pl-PL" kern="0" dirty="0" err="1">
                <a:solidFill>
                  <a:srgbClr val="6D6E71"/>
                </a:solidFill>
                <a:latin typeface="Arial"/>
              </a:rPr>
              <a:t>t.j</a:t>
            </a:r>
            <a:r>
              <a:rPr lang="pl-PL" kern="0" dirty="0">
                <a:solidFill>
                  <a:srgbClr val="6D6E71"/>
                </a:solidFill>
                <a:latin typeface="Arial"/>
              </a:rPr>
              <a:t>. Dz. U. z 2016 r., poz. 1034), </a:t>
            </a:r>
            <a:r>
              <a:rPr lang="pl-PL" b="1" kern="0" dirty="0">
                <a:solidFill>
                  <a:srgbClr val="A43757"/>
                </a:solidFill>
                <a:latin typeface="Arial"/>
              </a:rPr>
              <a:t>grunty pod wodami dzielą się na:</a:t>
            </a:r>
          </a:p>
          <a:p>
            <a:pPr algn="just">
              <a:defRPr sz="1800" b="0" i="0" u="none" strike="noStrike" kern="0" cap="none" spc="0" baseline="0">
                <a:solidFill>
                  <a:srgbClr val="000000"/>
                </a:solidFill>
                <a:uFillTx/>
              </a:defRPr>
            </a:pPr>
            <a:endParaRPr lang="pl-PL" kern="0" dirty="0">
              <a:solidFill>
                <a:srgbClr val="6D6E71"/>
              </a:solidFill>
              <a:latin typeface="Arial"/>
            </a:endParaRPr>
          </a:p>
          <a:p>
            <a:pPr algn="just">
              <a:defRPr sz="1800" b="0" i="0" u="none" strike="noStrike" kern="0" cap="none" spc="0" baseline="0">
                <a:solidFill>
                  <a:srgbClr val="000000"/>
                </a:solidFill>
                <a:uFillTx/>
              </a:defRPr>
            </a:pPr>
            <a:r>
              <a:rPr lang="pl-PL" kern="0" dirty="0">
                <a:solidFill>
                  <a:srgbClr val="6D6E71"/>
                </a:solidFill>
                <a:latin typeface="Arial"/>
              </a:rPr>
              <a:t>1) grunty pod morskimi wodami wewnętrznymi, oznaczone symbolem - </a:t>
            </a:r>
            <a:r>
              <a:rPr lang="pl-PL" kern="0" dirty="0" err="1">
                <a:solidFill>
                  <a:srgbClr val="6D6E71"/>
                </a:solidFill>
                <a:latin typeface="Arial"/>
              </a:rPr>
              <a:t>Wm</a:t>
            </a:r>
            <a:r>
              <a:rPr lang="pl-PL" kern="0" dirty="0">
                <a:solidFill>
                  <a:srgbClr val="6D6E71"/>
                </a:solidFill>
                <a:latin typeface="Arial"/>
              </a:rPr>
              <a:t>;</a:t>
            </a:r>
          </a:p>
          <a:p>
            <a:pPr algn="just">
              <a:defRPr sz="1800" b="0" i="0" u="none" strike="noStrike" kern="0" cap="none" spc="0" baseline="0">
                <a:solidFill>
                  <a:srgbClr val="000000"/>
                </a:solidFill>
                <a:uFillTx/>
              </a:defRPr>
            </a:pPr>
            <a:endParaRPr lang="pl-PL" kern="0" dirty="0">
              <a:solidFill>
                <a:srgbClr val="6D6E71"/>
              </a:solidFill>
              <a:latin typeface="Arial"/>
            </a:endParaRPr>
          </a:p>
          <a:p>
            <a:pPr algn="just">
              <a:defRPr sz="1800" b="0" i="0" u="none" strike="noStrike" kern="0" cap="none" spc="0" baseline="0">
                <a:solidFill>
                  <a:srgbClr val="000000"/>
                </a:solidFill>
                <a:uFillTx/>
              </a:defRPr>
            </a:pPr>
            <a:r>
              <a:rPr lang="pl-PL" kern="0" dirty="0">
                <a:solidFill>
                  <a:srgbClr val="6D6E71"/>
                </a:solidFill>
                <a:latin typeface="Arial"/>
              </a:rPr>
              <a:t>2) grunty pod wodami powierzchniowymi płynącymi, oznaczone symbolem - </a:t>
            </a:r>
            <a:r>
              <a:rPr lang="pl-PL" kern="0" dirty="0" err="1">
                <a:solidFill>
                  <a:srgbClr val="6D6E71"/>
                </a:solidFill>
                <a:latin typeface="Arial"/>
              </a:rPr>
              <a:t>Wp</a:t>
            </a:r>
            <a:r>
              <a:rPr lang="pl-PL" kern="0" dirty="0">
                <a:solidFill>
                  <a:srgbClr val="6D6E71"/>
                </a:solidFill>
                <a:latin typeface="Arial"/>
              </a:rPr>
              <a:t>;</a:t>
            </a:r>
          </a:p>
          <a:p>
            <a:pPr algn="just">
              <a:defRPr sz="1800" b="0" i="0" u="none" strike="noStrike" kern="0" cap="none" spc="0" baseline="0">
                <a:solidFill>
                  <a:srgbClr val="000000"/>
                </a:solidFill>
                <a:uFillTx/>
              </a:defRPr>
            </a:pPr>
            <a:endParaRPr lang="pl-PL" kern="0" dirty="0">
              <a:solidFill>
                <a:srgbClr val="6D6E71"/>
              </a:solidFill>
              <a:latin typeface="Arial"/>
            </a:endParaRPr>
          </a:p>
          <a:p>
            <a:pPr algn="just">
              <a:defRPr sz="1800" b="0" i="0" u="none" strike="noStrike" kern="0" cap="none" spc="0" baseline="0">
                <a:solidFill>
                  <a:srgbClr val="000000"/>
                </a:solidFill>
                <a:uFillTx/>
              </a:defRPr>
            </a:pPr>
            <a:r>
              <a:rPr lang="pl-PL" kern="0" dirty="0">
                <a:solidFill>
                  <a:srgbClr val="6D6E71"/>
                </a:solidFill>
                <a:latin typeface="Arial"/>
              </a:rPr>
              <a:t>3) grunty pod wodami powierzchniowymi stojącymi, oznaczone symbolem - </a:t>
            </a:r>
            <a:r>
              <a:rPr lang="pl-PL" kern="0" dirty="0" err="1">
                <a:solidFill>
                  <a:srgbClr val="6D6E71"/>
                </a:solidFill>
                <a:latin typeface="Arial"/>
              </a:rPr>
              <a:t>Ws</a:t>
            </a:r>
            <a:r>
              <a:rPr lang="pl-PL" kern="0" dirty="0">
                <a:solidFill>
                  <a:srgbClr val="6D6E71"/>
                </a:solidFill>
                <a:latin typeface="Arial"/>
              </a:rPr>
              <a:t>.</a:t>
            </a:r>
            <a:endParaRPr lang="pl-PL" sz="1050" kern="0" dirty="0">
              <a:solidFill>
                <a:srgbClr val="6D6E71"/>
              </a:solidFill>
              <a:latin typeface="Arial"/>
            </a:endParaRPr>
          </a:p>
        </p:txBody>
      </p:sp>
      <p:pic>
        <p:nvPicPr>
          <p:cNvPr id="4" name="Obraz 3"/>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0417" r="27865"/>
          <a:stretch/>
        </p:blipFill>
        <p:spPr>
          <a:xfrm>
            <a:off x="-996287" y="0"/>
            <a:ext cx="6469039" cy="6987654"/>
          </a:xfrm>
          <a:prstGeom prst="rect">
            <a:avLst/>
          </a:prstGeom>
        </p:spPr>
      </p:pic>
    </p:spTree>
    <p:extLst>
      <p:ext uri="{BB962C8B-B14F-4D97-AF65-F5344CB8AC3E}">
        <p14:creationId xmlns:p14="http://schemas.microsoft.com/office/powerpoint/2010/main" val="1879492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3">
            <a:extLst>
              <a:ext uri="{FF2B5EF4-FFF2-40B4-BE49-F238E27FC236}">
                <a16:creationId xmlns:a16="http://schemas.microsoft.com/office/drawing/2014/main" xmlns="" id="{EE85CDA5-1819-4F3F-93C3-2784C74A60EF}"/>
              </a:ext>
            </a:extLst>
          </p:cNvPr>
          <p:cNvSpPr txBox="1"/>
          <p:nvPr/>
        </p:nvSpPr>
        <p:spPr>
          <a:xfrm>
            <a:off x="9864437" y="-734482"/>
            <a:ext cx="1251530" cy="6247866"/>
          </a:xfrm>
          <a:prstGeom prst="rect">
            <a:avLst/>
          </a:prstGeom>
          <a:noFill/>
          <a:ln cap="flat">
            <a:noFill/>
          </a:ln>
        </p:spPr>
        <p:txBody>
          <a:bodyPr vert="horz" wrap="square" lIns="91440" tIns="45720" rIns="91440" bIns="45720" anchor="t" anchorCtr="0" compatLnSpc="1">
            <a:spAutoFit/>
          </a:bodyPr>
          <a:lstStyle/>
          <a:p>
            <a:pPr fontAlgn="auto" hangingPunct="1">
              <a:spcBef>
                <a:spcPts val="0"/>
              </a:spcBef>
              <a:spcAft>
                <a:spcPts val="0"/>
              </a:spcAft>
              <a:defRPr sz="1800" b="0" i="0" u="none" strike="noStrike" kern="0" cap="none" spc="0" baseline="0">
                <a:solidFill>
                  <a:srgbClr val="000000"/>
                </a:solidFill>
                <a:uFillTx/>
              </a:defRPr>
            </a:pPr>
            <a:r>
              <a:rPr lang="pl-PL" sz="40000" dirty="0">
                <a:solidFill>
                  <a:srgbClr val="A43757"/>
                </a:solidFill>
                <a:latin typeface="Arial"/>
              </a:rPr>
              <a:t>„</a:t>
            </a:r>
          </a:p>
        </p:txBody>
      </p:sp>
      <p:sp>
        <p:nvSpPr>
          <p:cNvPr id="3" name="Prostokąt 12">
            <a:extLst>
              <a:ext uri="{FF2B5EF4-FFF2-40B4-BE49-F238E27FC236}">
                <a16:creationId xmlns:a16="http://schemas.microsoft.com/office/drawing/2014/main" xmlns="" id="{36D1102E-2009-476E-A9BC-FA7906766267}"/>
              </a:ext>
            </a:extLst>
          </p:cNvPr>
          <p:cNvSpPr/>
          <p:nvPr/>
        </p:nvSpPr>
        <p:spPr>
          <a:xfrm>
            <a:off x="4374900" y="5513383"/>
            <a:ext cx="7880601" cy="726563"/>
          </a:xfrm>
          <a:prstGeom prst="rect">
            <a:avLst/>
          </a:prstGeom>
          <a:solidFill>
            <a:srgbClr val="A43757"/>
          </a:solidFill>
          <a:ln cap="flat">
            <a:noFill/>
            <a:prstDash val="solid"/>
          </a:ln>
        </p:spPr>
        <p:txBody>
          <a:bodyPr vert="horz" wrap="square" lIns="395999" tIns="45720" rIns="91440" bIns="45720" anchor="ctr" anchorCtr="0" compatLnSpc="1">
            <a:noAutofit/>
          </a:bodyPr>
          <a:lstStyle/>
          <a:p>
            <a:pPr fontAlgn="auto" hangingPunct="1">
              <a:spcBef>
                <a:spcPts val="0"/>
              </a:spcBef>
              <a:spcAft>
                <a:spcPts val="0"/>
              </a:spcAft>
              <a:defRPr sz="1800" b="0" i="0" u="none" strike="noStrike" kern="0" cap="none" spc="0" baseline="0">
                <a:solidFill>
                  <a:srgbClr val="000000"/>
                </a:solidFill>
                <a:uFillTx/>
              </a:defRPr>
            </a:pPr>
            <a:r>
              <a:rPr lang="pl-PL" dirty="0">
                <a:solidFill>
                  <a:srgbClr val="FFFFFF"/>
                </a:solidFill>
                <a:latin typeface="Arial"/>
              </a:rPr>
              <a:t>Odpowiedź na interpelację nr 18493 Podsekretarza Stanu </a:t>
            </a:r>
            <a:br>
              <a:rPr lang="pl-PL" dirty="0">
                <a:solidFill>
                  <a:srgbClr val="FFFFFF"/>
                </a:solidFill>
                <a:latin typeface="Arial"/>
              </a:rPr>
            </a:br>
            <a:r>
              <a:rPr lang="pl-PL" dirty="0">
                <a:solidFill>
                  <a:srgbClr val="FFFFFF"/>
                </a:solidFill>
                <a:latin typeface="Arial"/>
              </a:rPr>
              <a:t>w </a:t>
            </a:r>
            <a:r>
              <a:rPr lang="pl-PL" dirty="0" err="1">
                <a:solidFill>
                  <a:srgbClr val="FFFFFF"/>
                </a:solidFill>
                <a:latin typeface="Arial"/>
              </a:rPr>
              <a:t>MGWiŻŚ</a:t>
            </a:r>
            <a:r>
              <a:rPr lang="pl-PL" dirty="0">
                <a:solidFill>
                  <a:srgbClr val="FFFFFF"/>
                </a:solidFill>
                <a:latin typeface="Arial"/>
              </a:rPr>
              <a:t> z dnia </a:t>
            </a:r>
            <a:r>
              <a:rPr lang="pl-PL" kern="0" dirty="0">
                <a:solidFill>
                  <a:srgbClr val="FFFFFF"/>
                </a:solidFill>
                <a:latin typeface="Arial"/>
              </a:rPr>
              <a:t>6</a:t>
            </a:r>
            <a:r>
              <a:rPr lang="pl-PL" dirty="0">
                <a:solidFill>
                  <a:srgbClr val="FFFFFF"/>
                </a:solidFill>
                <a:latin typeface="Arial"/>
              </a:rPr>
              <a:t> lutego 2018 r.</a:t>
            </a:r>
          </a:p>
        </p:txBody>
      </p:sp>
      <p:pic>
        <p:nvPicPr>
          <p:cNvPr id="4" name="Obraz 1">
            <a:extLst>
              <a:ext uri="{FF2B5EF4-FFF2-40B4-BE49-F238E27FC236}">
                <a16:creationId xmlns:a16="http://schemas.microsoft.com/office/drawing/2014/main" xmlns="" id="{97427199-2D38-4510-96AA-5FABC68DA661}"/>
              </a:ext>
            </a:extLst>
          </p:cNvPr>
          <p:cNvPicPr>
            <a:picLocks noChangeAspect="1"/>
          </p:cNvPicPr>
          <p:nvPr/>
        </p:nvPicPr>
        <p:blipFill>
          <a:blip r:embed="rId3"/>
          <a:stretch>
            <a:fillRect/>
          </a:stretch>
        </p:blipFill>
        <p:spPr>
          <a:xfrm>
            <a:off x="375214" y="3107826"/>
            <a:ext cx="3350626" cy="3350626"/>
          </a:xfrm>
          <a:prstGeom prst="rect">
            <a:avLst/>
          </a:prstGeom>
          <a:noFill/>
          <a:ln cap="flat">
            <a:noFill/>
          </a:ln>
        </p:spPr>
      </p:pic>
      <p:sp>
        <p:nvSpPr>
          <p:cNvPr id="5" name="Objaśnienie prostokątne 2">
            <a:extLst>
              <a:ext uri="{FF2B5EF4-FFF2-40B4-BE49-F238E27FC236}">
                <a16:creationId xmlns:a16="http://schemas.microsoft.com/office/drawing/2014/main" xmlns="" id="{3F7B2DEB-5A61-41C5-9819-C5D9AB724CC2}"/>
              </a:ext>
            </a:extLst>
          </p:cNvPr>
          <p:cNvSpPr/>
          <p:nvPr/>
        </p:nvSpPr>
        <p:spPr>
          <a:xfrm>
            <a:off x="4374900" y="1421668"/>
            <a:ext cx="7337721" cy="3971184"/>
          </a:xfrm>
          <a:custGeom>
            <a:avLst>
              <a:gd name="f0" fmla="val -4711"/>
              <a:gd name="f1" fmla="val 17024"/>
            </a:avLst>
            <a:gdLst>
              <a:gd name="f2" fmla="val 10800000"/>
              <a:gd name="f3" fmla="val 5400000"/>
              <a:gd name="f4" fmla="val 180"/>
              <a:gd name="f5" fmla="val w"/>
              <a:gd name="f6" fmla="val h"/>
              <a:gd name="f7" fmla="val 0"/>
              <a:gd name="f8" fmla="val 21600"/>
              <a:gd name="f9" fmla="+- 0 0 1"/>
              <a:gd name="f10" fmla="val 2147483647"/>
              <a:gd name="f11" fmla="val 3590"/>
              <a:gd name="f12" fmla="val 8970"/>
              <a:gd name="f13" fmla="val 12630"/>
              <a:gd name="f14" fmla="val 18010"/>
              <a:gd name="f15" fmla="val -2147483647"/>
              <a:gd name="f16" fmla="+- 0 0 180"/>
              <a:gd name="f17" fmla="*/ f5 1 21600"/>
              <a:gd name="f18" fmla="*/ f6 1 21600"/>
              <a:gd name="f19" fmla="+- f8 0 f7"/>
              <a:gd name="f20" fmla="pin -2147483647 f0 2147483647"/>
              <a:gd name="f21" fmla="pin -2147483647 f1 2147483647"/>
              <a:gd name="f22" fmla="*/ f16 f2 1"/>
              <a:gd name="f23" fmla="val f20"/>
              <a:gd name="f24" fmla="val f21"/>
              <a:gd name="f25" fmla="*/ f19 1 21600"/>
              <a:gd name="f26" fmla="*/ f20 f17 1"/>
              <a:gd name="f27" fmla="*/ f21 f18 1"/>
              <a:gd name="f28" fmla="*/ f22 1 f4"/>
              <a:gd name="f29" fmla="+- f23 0 10800"/>
              <a:gd name="f30" fmla="+- f24 0 10800"/>
              <a:gd name="f31" fmla="+- f24 0 21600"/>
              <a:gd name="f32" fmla="+- f23 0 21600"/>
              <a:gd name="f33" fmla="*/ 0 f25 1"/>
              <a:gd name="f34" fmla="*/ 21600 f25 1"/>
              <a:gd name="f35" fmla="*/ f23 f17 1"/>
              <a:gd name="f36" fmla="*/ f24 f18 1"/>
              <a:gd name="f37" fmla="+- f28 0 f3"/>
              <a:gd name="f38" fmla="abs f29"/>
              <a:gd name="f39" fmla="abs f30"/>
              <a:gd name="f40" fmla="*/ f33 1 f25"/>
              <a:gd name="f41" fmla="*/ f34 1 f25"/>
              <a:gd name="f42" fmla="+- f38 0 f39"/>
              <a:gd name="f43" fmla="+- f39 0 f38"/>
              <a:gd name="f44" fmla="*/ f40 f17 1"/>
              <a:gd name="f45" fmla="*/ f41 f17 1"/>
              <a:gd name="f46" fmla="*/ f41 f18 1"/>
              <a:gd name="f47" fmla="*/ f40 f18 1"/>
              <a:gd name="f48" fmla="?: f30 f9 f42"/>
              <a:gd name="f49" fmla="?: f30 f42 f9"/>
              <a:gd name="f50" fmla="?: f29 f9 f43"/>
              <a:gd name="f51" fmla="?: f29 f43 f9"/>
              <a:gd name="f52" fmla="?: f23 f9 f48"/>
              <a:gd name="f53" fmla="?: f23 f9 f49"/>
              <a:gd name="f54" fmla="?: f31 f50 f9"/>
              <a:gd name="f55" fmla="?: f31 f51 f9"/>
              <a:gd name="f56" fmla="?: f32 f49 f9"/>
              <a:gd name="f57" fmla="?: f32 f48 f9"/>
              <a:gd name="f58" fmla="?: f24 f9 f51"/>
              <a:gd name="f59" fmla="?: f24 f9 f50"/>
              <a:gd name="f60" fmla="?: f52 f23 0"/>
              <a:gd name="f61" fmla="?: f52 f24 6280"/>
              <a:gd name="f62" fmla="?: f53 f23 0"/>
              <a:gd name="f63" fmla="?: f53 f24 15320"/>
              <a:gd name="f64" fmla="?: f54 f23 6280"/>
              <a:gd name="f65" fmla="?: f54 f24 21600"/>
              <a:gd name="f66" fmla="?: f55 f23 15320"/>
              <a:gd name="f67" fmla="?: f55 f24 21600"/>
              <a:gd name="f68" fmla="?: f56 f23 21600"/>
              <a:gd name="f69" fmla="?: f56 f24 15320"/>
              <a:gd name="f70" fmla="?: f57 f23 21600"/>
              <a:gd name="f71" fmla="?: f57 f24 6280"/>
              <a:gd name="f72" fmla="?: f58 f23 15320"/>
              <a:gd name="f73" fmla="?: f58 f24 0"/>
              <a:gd name="f74" fmla="?: f59 f23 6280"/>
              <a:gd name="f75" fmla="?: f59 f24 0"/>
            </a:gdLst>
            <a:ahLst>
              <a:ahXY gdRefX="f0" minX="f15" maxX="f10" gdRefY="f1" minY="f15" maxY="f10">
                <a:pos x="f26" y="f27"/>
              </a:ahXY>
            </a:ahLst>
            <a:cxnLst>
              <a:cxn ang="3cd4">
                <a:pos x="hc" y="t"/>
              </a:cxn>
              <a:cxn ang="0">
                <a:pos x="r" y="vc"/>
              </a:cxn>
              <a:cxn ang="cd4">
                <a:pos x="hc" y="b"/>
              </a:cxn>
              <a:cxn ang="cd2">
                <a:pos x="l" y="vc"/>
              </a:cxn>
              <a:cxn ang="f37">
                <a:pos x="f35" y="f36"/>
              </a:cxn>
            </a:cxnLst>
            <a:rect l="f44" t="f47" r="f45" b="f46"/>
            <a:pathLst>
              <a:path w="21600" h="21600">
                <a:moveTo>
                  <a:pt x="f7" y="f7"/>
                </a:moveTo>
                <a:lnTo>
                  <a:pt x="f7" y="f11"/>
                </a:lnTo>
                <a:lnTo>
                  <a:pt x="f60" y="f61"/>
                </a:lnTo>
                <a:lnTo>
                  <a:pt x="f7" y="f12"/>
                </a:lnTo>
                <a:lnTo>
                  <a:pt x="f7" y="f13"/>
                </a:lnTo>
                <a:lnTo>
                  <a:pt x="f62" y="f63"/>
                </a:lnTo>
                <a:lnTo>
                  <a:pt x="f7" y="f14"/>
                </a:lnTo>
                <a:lnTo>
                  <a:pt x="f7" y="f8"/>
                </a:lnTo>
                <a:lnTo>
                  <a:pt x="f11" y="f8"/>
                </a:lnTo>
                <a:lnTo>
                  <a:pt x="f64" y="f65"/>
                </a:lnTo>
                <a:lnTo>
                  <a:pt x="f12" y="f8"/>
                </a:lnTo>
                <a:lnTo>
                  <a:pt x="f13" y="f8"/>
                </a:lnTo>
                <a:lnTo>
                  <a:pt x="f66" y="f67"/>
                </a:lnTo>
                <a:lnTo>
                  <a:pt x="f14" y="f8"/>
                </a:lnTo>
                <a:lnTo>
                  <a:pt x="f8" y="f8"/>
                </a:lnTo>
                <a:lnTo>
                  <a:pt x="f8" y="f14"/>
                </a:lnTo>
                <a:lnTo>
                  <a:pt x="f68" y="f69"/>
                </a:lnTo>
                <a:lnTo>
                  <a:pt x="f8" y="f13"/>
                </a:lnTo>
                <a:lnTo>
                  <a:pt x="f8" y="f12"/>
                </a:lnTo>
                <a:lnTo>
                  <a:pt x="f70" y="f71"/>
                </a:lnTo>
                <a:lnTo>
                  <a:pt x="f8" y="f11"/>
                </a:lnTo>
                <a:lnTo>
                  <a:pt x="f8" y="f7"/>
                </a:lnTo>
                <a:lnTo>
                  <a:pt x="f14" y="f7"/>
                </a:lnTo>
                <a:lnTo>
                  <a:pt x="f72" y="f73"/>
                </a:lnTo>
                <a:lnTo>
                  <a:pt x="f13" y="f7"/>
                </a:lnTo>
                <a:lnTo>
                  <a:pt x="f12" y="f7"/>
                </a:lnTo>
                <a:lnTo>
                  <a:pt x="f74" y="f75"/>
                </a:lnTo>
                <a:lnTo>
                  <a:pt x="f11" y="f7"/>
                </a:lnTo>
                <a:lnTo>
                  <a:pt x="f7" y="f7"/>
                </a:lnTo>
                <a:close/>
              </a:path>
            </a:pathLst>
          </a:custGeom>
          <a:solidFill>
            <a:srgbClr val="FFFFFF">
              <a:alpha val="76000"/>
            </a:srgbClr>
          </a:solidFill>
          <a:ln w="12701" cap="flat">
            <a:solidFill>
              <a:srgbClr val="A43757"/>
            </a:solidFill>
            <a:prstDash val="solid"/>
            <a:miter/>
          </a:ln>
        </p:spPr>
        <p:txBody>
          <a:bodyPr vert="horz" wrap="square" lIns="287999" tIns="45720" rIns="287999" bIns="45720" anchor="ctr" anchorCtr="0" compatLnSpc="1">
            <a:noAutofit/>
          </a:bodyPr>
          <a:lstStyle/>
          <a:p>
            <a:pPr algn="just" fontAlgn="auto" hangingPunct="1">
              <a:spcBef>
                <a:spcPts val="0"/>
              </a:spcBef>
              <a:spcAft>
                <a:spcPts val="0"/>
              </a:spcAft>
              <a:defRPr sz="1800" b="0" i="0" u="none" strike="noStrike" kern="0" cap="none" spc="0" baseline="0">
                <a:solidFill>
                  <a:srgbClr val="000000"/>
                </a:solidFill>
                <a:uFillTx/>
              </a:defRPr>
            </a:pPr>
            <a:r>
              <a:rPr lang="pl-PL" i="1" kern="0" dirty="0">
                <a:solidFill>
                  <a:srgbClr val="6D6E71"/>
                </a:solidFill>
                <a:latin typeface="Arial"/>
              </a:rPr>
              <a:t>Zgodnie z art. 23 ustawy, śródlądowymi wodami stojącymi są wody śródlądowe w jeziorach oraz </a:t>
            </a:r>
            <a:r>
              <a:rPr lang="pl-PL" b="1" i="1" kern="0" dirty="0">
                <a:solidFill>
                  <a:srgbClr val="A43757"/>
                </a:solidFill>
                <a:latin typeface="Arial"/>
              </a:rPr>
              <a:t>innych naturalnych zbiornikach </a:t>
            </a:r>
            <a:r>
              <a:rPr lang="pl-PL" i="1" kern="0" dirty="0">
                <a:solidFill>
                  <a:srgbClr val="6D6E71"/>
                </a:solidFill>
                <a:latin typeface="Arial"/>
              </a:rPr>
              <a:t>wodnych niezwiązanych bezpośrednio, w sposób naturalny, z powierzchniowymi śródlądowymi wodami płynącymi. Przepisy o śródlądowych wodach stojących stosuje się odpowiednio </a:t>
            </a:r>
            <a:r>
              <a:rPr lang="pl-PL" b="1" i="1" kern="0" dirty="0">
                <a:solidFill>
                  <a:srgbClr val="A43757"/>
                </a:solidFill>
                <a:latin typeface="Arial"/>
              </a:rPr>
              <a:t>do wód znajdujących się w zagłębieniach terenu powstałych w wyniku działalności człowieka</a:t>
            </a:r>
            <a:r>
              <a:rPr lang="pl-PL" i="1" kern="0" dirty="0">
                <a:solidFill>
                  <a:srgbClr val="6D6E71"/>
                </a:solidFill>
                <a:latin typeface="Arial"/>
              </a:rPr>
              <a:t>, niebędących stawami (np. jeziora bezodpływowe, naturalne oczka wodne, naturalne stawy nie służące celom hodowlanym, rekreacyjnym, tereny gdzie w sposób naturalny zgromadziła się woda na skutek działalności człowieka np. na terenach po żwirowiskach, wyrobiskach).</a:t>
            </a:r>
            <a:endParaRPr lang="pl-PL" i="1" dirty="0">
              <a:solidFill>
                <a:srgbClr val="6D6E71"/>
              </a:solidFill>
              <a:latin typeface="Arial"/>
            </a:endParaRPr>
          </a:p>
        </p:txBody>
      </p:sp>
      <p:sp>
        <p:nvSpPr>
          <p:cNvPr id="6" name="Symbol zastępczy tekstu 1">
            <a:extLst>
              <a:ext uri="{FF2B5EF4-FFF2-40B4-BE49-F238E27FC236}">
                <a16:creationId xmlns:a16="http://schemas.microsoft.com/office/drawing/2014/main" xmlns="" id="{DC48723E-E38F-4311-9583-4FF1EA6BA9DF}"/>
              </a:ext>
            </a:extLst>
          </p:cNvPr>
          <p:cNvSpPr txBox="1"/>
          <p:nvPr/>
        </p:nvSpPr>
        <p:spPr>
          <a:xfrm>
            <a:off x="1854202" y="771525"/>
            <a:ext cx="8826502" cy="677863"/>
          </a:xfrm>
          <a:prstGeom prst="rect">
            <a:avLst/>
          </a:prstGeom>
          <a:noFill/>
          <a:ln cap="flat">
            <a:noFill/>
          </a:ln>
        </p:spPr>
        <p:txBody>
          <a:bodyPr vert="horz" wrap="square" lIns="91440" tIns="45720" rIns="91440" bIns="45720" anchor="ctr" anchorCtr="0" compatLnSpc="1">
            <a:noAutofit/>
          </a:bodyPr>
          <a:lstStyle/>
          <a:p>
            <a:pPr fontAlgn="auto" hangingPunct="1">
              <a:lnSpc>
                <a:spcPct val="90000"/>
              </a:lnSpc>
              <a:spcBef>
                <a:spcPts val="1000"/>
              </a:spcBef>
              <a:spcAft>
                <a:spcPts val="0"/>
              </a:spcAft>
              <a:defRPr sz="1800" b="0" i="0" u="none" strike="noStrike" kern="0" cap="none" spc="0" baseline="0">
                <a:solidFill>
                  <a:srgbClr val="000000"/>
                </a:solidFill>
                <a:uFillTx/>
              </a:defRPr>
            </a:pPr>
            <a:r>
              <a:rPr lang="pl-PL" sz="2500" kern="0" dirty="0">
                <a:solidFill>
                  <a:srgbClr val="6D6E71"/>
                </a:solidFill>
                <a:latin typeface="Arial"/>
              </a:rPr>
              <a:t>PRAWO PIERWOKUPOU </a:t>
            </a:r>
            <a:endParaRPr lang="pl-PL" sz="2500" dirty="0">
              <a:solidFill>
                <a:srgbClr val="6D6E71"/>
              </a:solidFill>
              <a:latin typeface="Arial"/>
            </a:endParaRPr>
          </a:p>
        </p:txBody>
      </p:sp>
    </p:spTree>
    <p:extLst>
      <p:ext uri="{BB962C8B-B14F-4D97-AF65-F5344CB8AC3E}">
        <p14:creationId xmlns:p14="http://schemas.microsoft.com/office/powerpoint/2010/main" val="3237682876"/>
      </p:ext>
    </p:extLst>
  </p:cSld>
  <p:clrMapOvr>
    <a:masterClrMapping/>
  </p:clrMapOvr>
  <p:transition spd="slow">
    <p:push dir="u"/>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3">
            <a:extLst>
              <a:ext uri="{FF2B5EF4-FFF2-40B4-BE49-F238E27FC236}">
                <a16:creationId xmlns:a16="http://schemas.microsoft.com/office/drawing/2014/main" xmlns="" id="{EE85CDA5-1819-4F3F-93C3-2784C74A60EF}"/>
              </a:ext>
            </a:extLst>
          </p:cNvPr>
          <p:cNvSpPr txBox="1"/>
          <p:nvPr/>
        </p:nvSpPr>
        <p:spPr>
          <a:xfrm>
            <a:off x="9864437" y="-734482"/>
            <a:ext cx="1251530" cy="6247866"/>
          </a:xfrm>
          <a:prstGeom prst="rect">
            <a:avLst/>
          </a:prstGeom>
          <a:noFill/>
          <a:ln cap="flat">
            <a:noFill/>
          </a:ln>
        </p:spPr>
        <p:txBody>
          <a:bodyPr vert="horz" wrap="square" lIns="91440" tIns="45720" rIns="91440" bIns="45720" anchor="t" anchorCtr="0" compatLnSpc="1">
            <a:spAutoFit/>
          </a:bodyPr>
          <a:lstStyle/>
          <a:p>
            <a:pPr fontAlgn="auto" hangingPunct="1">
              <a:spcBef>
                <a:spcPts val="0"/>
              </a:spcBef>
              <a:spcAft>
                <a:spcPts val="0"/>
              </a:spcAft>
              <a:defRPr sz="1800" b="0" i="0" u="none" strike="noStrike" kern="0" cap="none" spc="0" baseline="0">
                <a:solidFill>
                  <a:srgbClr val="000000"/>
                </a:solidFill>
                <a:uFillTx/>
              </a:defRPr>
            </a:pPr>
            <a:r>
              <a:rPr lang="pl-PL" sz="40000" dirty="0">
                <a:solidFill>
                  <a:srgbClr val="A43757"/>
                </a:solidFill>
                <a:latin typeface="Arial"/>
              </a:rPr>
              <a:t>„</a:t>
            </a:r>
          </a:p>
        </p:txBody>
      </p:sp>
      <p:sp>
        <p:nvSpPr>
          <p:cNvPr id="3" name="Prostokąt 12">
            <a:extLst>
              <a:ext uri="{FF2B5EF4-FFF2-40B4-BE49-F238E27FC236}">
                <a16:creationId xmlns:a16="http://schemas.microsoft.com/office/drawing/2014/main" xmlns="" id="{36D1102E-2009-476E-A9BC-FA7906766267}"/>
              </a:ext>
            </a:extLst>
          </p:cNvPr>
          <p:cNvSpPr/>
          <p:nvPr/>
        </p:nvSpPr>
        <p:spPr>
          <a:xfrm>
            <a:off x="4374900" y="5513383"/>
            <a:ext cx="7880601" cy="726563"/>
          </a:xfrm>
          <a:prstGeom prst="rect">
            <a:avLst/>
          </a:prstGeom>
          <a:solidFill>
            <a:srgbClr val="A43757"/>
          </a:solidFill>
          <a:ln cap="flat">
            <a:noFill/>
            <a:prstDash val="solid"/>
          </a:ln>
        </p:spPr>
        <p:txBody>
          <a:bodyPr vert="horz" wrap="square" lIns="395999" tIns="45720" rIns="91440" bIns="45720" anchor="ctr" anchorCtr="0" compatLnSpc="1">
            <a:noAutofit/>
          </a:bodyPr>
          <a:lstStyle/>
          <a:p>
            <a:pPr fontAlgn="auto" hangingPunct="1">
              <a:spcBef>
                <a:spcPts val="0"/>
              </a:spcBef>
              <a:spcAft>
                <a:spcPts val="0"/>
              </a:spcAft>
              <a:defRPr sz="1800" b="0" i="0" u="none" strike="noStrike" kern="0" cap="none" spc="0" baseline="0">
                <a:solidFill>
                  <a:srgbClr val="000000"/>
                </a:solidFill>
                <a:uFillTx/>
              </a:defRPr>
            </a:pPr>
            <a:r>
              <a:rPr lang="pl-PL" dirty="0">
                <a:solidFill>
                  <a:srgbClr val="FFFFFF"/>
                </a:solidFill>
                <a:latin typeface="Arial"/>
              </a:rPr>
              <a:t>Odpowiedź na interpelację nr 18493 Podsekretarza Stanu </a:t>
            </a:r>
            <a:br>
              <a:rPr lang="pl-PL" dirty="0">
                <a:solidFill>
                  <a:srgbClr val="FFFFFF"/>
                </a:solidFill>
                <a:latin typeface="Arial"/>
              </a:rPr>
            </a:br>
            <a:r>
              <a:rPr lang="pl-PL" dirty="0">
                <a:solidFill>
                  <a:srgbClr val="FFFFFF"/>
                </a:solidFill>
                <a:latin typeface="Arial"/>
              </a:rPr>
              <a:t>w </a:t>
            </a:r>
            <a:r>
              <a:rPr lang="pl-PL" dirty="0" err="1">
                <a:solidFill>
                  <a:srgbClr val="FFFFFF"/>
                </a:solidFill>
                <a:latin typeface="Arial"/>
              </a:rPr>
              <a:t>MGWiŻŚ</a:t>
            </a:r>
            <a:r>
              <a:rPr lang="pl-PL" dirty="0">
                <a:solidFill>
                  <a:srgbClr val="FFFFFF"/>
                </a:solidFill>
                <a:latin typeface="Arial"/>
              </a:rPr>
              <a:t> z dnia </a:t>
            </a:r>
            <a:r>
              <a:rPr lang="pl-PL" kern="0" dirty="0">
                <a:solidFill>
                  <a:srgbClr val="FFFFFF"/>
                </a:solidFill>
                <a:latin typeface="Arial"/>
              </a:rPr>
              <a:t>6</a:t>
            </a:r>
            <a:r>
              <a:rPr lang="pl-PL" dirty="0">
                <a:solidFill>
                  <a:srgbClr val="FFFFFF"/>
                </a:solidFill>
                <a:latin typeface="Arial"/>
              </a:rPr>
              <a:t> lutego 2018 r.</a:t>
            </a:r>
          </a:p>
        </p:txBody>
      </p:sp>
      <p:pic>
        <p:nvPicPr>
          <p:cNvPr id="4" name="Obraz 1">
            <a:extLst>
              <a:ext uri="{FF2B5EF4-FFF2-40B4-BE49-F238E27FC236}">
                <a16:creationId xmlns:a16="http://schemas.microsoft.com/office/drawing/2014/main" xmlns="" id="{97427199-2D38-4510-96AA-5FABC68DA661}"/>
              </a:ext>
            </a:extLst>
          </p:cNvPr>
          <p:cNvPicPr>
            <a:picLocks noChangeAspect="1"/>
          </p:cNvPicPr>
          <p:nvPr/>
        </p:nvPicPr>
        <p:blipFill>
          <a:blip r:embed="rId3"/>
          <a:stretch>
            <a:fillRect/>
          </a:stretch>
        </p:blipFill>
        <p:spPr>
          <a:xfrm>
            <a:off x="375214" y="3107826"/>
            <a:ext cx="3350626" cy="3350626"/>
          </a:xfrm>
          <a:prstGeom prst="rect">
            <a:avLst/>
          </a:prstGeom>
          <a:noFill/>
          <a:ln cap="flat">
            <a:noFill/>
          </a:ln>
        </p:spPr>
      </p:pic>
      <p:sp>
        <p:nvSpPr>
          <p:cNvPr id="5" name="Objaśnienie prostokątne 2">
            <a:extLst>
              <a:ext uri="{FF2B5EF4-FFF2-40B4-BE49-F238E27FC236}">
                <a16:creationId xmlns:a16="http://schemas.microsoft.com/office/drawing/2014/main" xmlns="" id="{3F7B2DEB-5A61-41C5-9819-C5D9AB724CC2}"/>
              </a:ext>
            </a:extLst>
          </p:cNvPr>
          <p:cNvSpPr/>
          <p:nvPr/>
        </p:nvSpPr>
        <p:spPr>
          <a:xfrm>
            <a:off x="4374900" y="1421668"/>
            <a:ext cx="7337721" cy="3971184"/>
          </a:xfrm>
          <a:custGeom>
            <a:avLst>
              <a:gd name="f0" fmla="val -4711"/>
              <a:gd name="f1" fmla="val 17024"/>
            </a:avLst>
            <a:gdLst>
              <a:gd name="f2" fmla="val 10800000"/>
              <a:gd name="f3" fmla="val 5400000"/>
              <a:gd name="f4" fmla="val 180"/>
              <a:gd name="f5" fmla="val w"/>
              <a:gd name="f6" fmla="val h"/>
              <a:gd name="f7" fmla="val 0"/>
              <a:gd name="f8" fmla="val 21600"/>
              <a:gd name="f9" fmla="+- 0 0 1"/>
              <a:gd name="f10" fmla="val 2147483647"/>
              <a:gd name="f11" fmla="val 3590"/>
              <a:gd name="f12" fmla="val 8970"/>
              <a:gd name="f13" fmla="val 12630"/>
              <a:gd name="f14" fmla="val 18010"/>
              <a:gd name="f15" fmla="val -2147483647"/>
              <a:gd name="f16" fmla="+- 0 0 180"/>
              <a:gd name="f17" fmla="*/ f5 1 21600"/>
              <a:gd name="f18" fmla="*/ f6 1 21600"/>
              <a:gd name="f19" fmla="+- f8 0 f7"/>
              <a:gd name="f20" fmla="pin -2147483647 f0 2147483647"/>
              <a:gd name="f21" fmla="pin -2147483647 f1 2147483647"/>
              <a:gd name="f22" fmla="*/ f16 f2 1"/>
              <a:gd name="f23" fmla="val f20"/>
              <a:gd name="f24" fmla="val f21"/>
              <a:gd name="f25" fmla="*/ f19 1 21600"/>
              <a:gd name="f26" fmla="*/ f20 f17 1"/>
              <a:gd name="f27" fmla="*/ f21 f18 1"/>
              <a:gd name="f28" fmla="*/ f22 1 f4"/>
              <a:gd name="f29" fmla="+- f23 0 10800"/>
              <a:gd name="f30" fmla="+- f24 0 10800"/>
              <a:gd name="f31" fmla="+- f24 0 21600"/>
              <a:gd name="f32" fmla="+- f23 0 21600"/>
              <a:gd name="f33" fmla="*/ 0 f25 1"/>
              <a:gd name="f34" fmla="*/ 21600 f25 1"/>
              <a:gd name="f35" fmla="*/ f23 f17 1"/>
              <a:gd name="f36" fmla="*/ f24 f18 1"/>
              <a:gd name="f37" fmla="+- f28 0 f3"/>
              <a:gd name="f38" fmla="abs f29"/>
              <a:gd name="f39" fmla="abs f30"/>
              <a:gd name="f40" fmla="*/ f33 1 f25"/>
              <a:gd name="f41" fmla="*/ f34 1 f25"/>
              <a:gd name="f42" fmla="+- f38 0 f39"/>
              <a:gd name="f43" fmla="+- f39 0 f38"/>
              <a:gd name="f44" fmla="*/ f40 f17 1"/>
              <a:gd name="f45" fmla="*/ f41 f17 1"/>
              <a:gd name="f46" fmla="*/ f41 f18 1"/>
              <a:gd name="f47" fmla="*/ f40 f18 1"/>
              <a:gd name="f48" fmla="?: f30 f9 f42"/>
              <a:gd name="f49" fmla="?: f30 f42 f9"/>
              <a:gd name="f50" fmla="?: f29 f9 f43"/>
              <a:gd name="f51" fmla="?: f29 f43 f9"/>
              <a:gd name="f52" fmla="?: f23 f9 f48"/>
              <a:gd name="f53" fmla="?: f23 f9 f49"/>
              <a:gd name="f54" fmla="?: f31 f50 f9"/>
              <a:gd name="f55" fmla="?: f31 f51 f9"/>
              <a:gd name="f56" fmla="?: f32 f49 f9"/>
              <a:gd name="f57" fmla="?: f32 f48 f9"/>
              <a:gd name="f58" fmla="?: f24 f9 f51"/>
              <a:gd name="f59" fmla="?: f24 f9 f50"/>
              <a:gd name="f60" fmla="?: f52 f23 0"/>
              <a:gd name="f61" fmla="?: f52 f24 6280"/>
              <a:gd name="f62" fmla="?: f53 f23 0"/>
              <a:gd name="f63" fmla="?: f53 f24 15320"/>
              <a:gd name="f64" fmla="?: f54 f23 6280"/>
              <a:gd name="f65" fmla="?: f54 f24 21600"/>
              <a:gd name="f66" fmla="?: f55 f23 15320"/>
              <a:gd name="f67" fmla="?: f55 f24 21600"/>
              <a:gd name="f68" fmla="?: f56 f23 21600"/>
              <a:gd name="f69" fmla="?: f56 f24 15320"/>
              <a:gd name="f70" fmla="?: f57 f23 21600"/>
              <a:gd name="f71" fmla="?: f57 f24 6280"/>
              <a:gd name="f72" fmla="?: f58 f23 15320"/>
              <a:gd name="f73" fmla="?: f58 f24 0"/>
              <a:gd name="f74" fmla="?: f59 f23 6280"/>
              <a:gd name="f75" fmla="?: f59 f24 0"/>
            </a:gdLst>
            <a:ahLst>
              <a:ahXY gdRefX="f0" minX="f15" maxX="f10" gdRefY="f1" minY="f15" maxY="f10">
                <a:pos x="f26" y="f27"/>
              </a:ahXY>
            </a:ahLst>
            <a:cxnLst>
              <a:cxn ang="3cd4">
                <a:pos x="hc" y="t"/>
              </a:cxn>
              <a:cxn ang="0">
                <a:pos x="r" y="vc"/>
              </a:cxn>
              <a:cxn ang="cd4">
                <a:pos x="hc" y="b"/>
              </a:cxn>
              <a:cxn ang="cd2">
                <a:pos x="l" y="vc"/>
              </a:cxn>
              <a:cxn ang="f37">
                <a:pos x="f35" y="f36"/>
              </a:cxn>
            </a:cxnLst>
            <a:rect l="f44" t="f47" r="f45" b="f46"/>
            <a:pathLst>
              <a:path w="21600" h="21600">
                <a:moveTo>
                  <a:pt x="f7" y="f7"/>
                </a:moveTo>
                <a:lnTo>
                  <a:pt x="f7" y="f11"/>
                </a:lnTo>
                <a:lnTo>
                  <a:pt x="f60" y="f61"/>
                </a:lnTo>
                <a:lnTo>
                  <a:pt x="f7" y="f12"/>
                </a:lnTo>
                <a:lnTo>
                  <a:pt x="f7" y="f13"/>
                </a:lnTo>
                <a:lnTo>
                  <a:pt x="f62" y="f63"/>
                </a:lnTo>
                <a:lnTo>
                  <a:pt x="f7" y="f14"/>
                </a:lnTo>
                <a:lnTo>
                  <a:pt x="f7" y="f8"/>
                </a:lnTo>
                <a:lnTo>
                  <a:pt x="f11" y="f8"/>
                </a:lnTo>
                <a:lnTo>
                  <a:pt x="f64" y="f65"/>
                </a:lnTo>
                <a:lnTo>
                  <a:pt x="f12" y="f8"/>
                </a:lnTo>
                <a:lnTo>
                  <a:pt x="f13" y="f8"/>
                </a:lnTo>
                <a:lnTo>
                  <a:pt x="f66" y="f67"/>
                </a:lnTo>
                <a:lnTo>
                  <a:pt x="f14" y="f8"/>
                </a:lnTo>
                <a:lnTo>
                  <a:pt x="f8" y="f8"/>
                </a:lnTo>
                <a:lnTo>
                  <a:pt x="f8" y="f14"/>
                </a:lnTo>
                <a:lnTo>
                  <a:pt x="f68" y="f69"/>
                </a:lnTo>
                <a:lnTo>
                  <a:pt x="f8" y="f13"/>
                </a:lnTo>
                <a:lnTo>
                  <a:pt x="f8" y="f12"/>
                </a:lnTo>
                <a:lnTo>
                  <a:pt x="f70" y="f71"/>
                </a:lnTo>
                <a:lnTo>
                  <a:pt x="f8" y="f11"/>
                </a:lnTo>
                <a:lnTo>
                  <a:pt x="f8" y="f7"/>
                </a:lnTo>
                <a:lnTo>
                  <a:pt x="f14" y="f7"/>
                </a:lnTo>
                <a:lnTo>
                  <a:pt x="f72" y="f73"/>
                </a:lnTo>
                <a:lnTo>
                  <a:pt x="f13" y="f7"/>
                </a:lnTo>
                <a:lnTo>
                  <a:pt x="f12" y="f7"/>
                </a:lnTo>
                <a:lnTo>
                  <a:pt x="f74" y="f75"/>
                </a:lnTo>
                <a:lnTo>
                  <a:pt x="f11" y="f7"/>
                </a:lnTo>
                <a:lnTo>
                  <a:pt x="f7" y="f7"/>
                </a:lnTo>
                <a:close/>
              </a:path>
            </a:pathLst>
          </a:custGeom>
          <a:solidFill>
            <a:srgbClr val="FFFFFF">
              <a:alpha val="76000"/>
            </a:srgbClr>
          </a:solidFill>
          <a:ln w="12701" cap="flat">
            <a:solidFill>
              <a:srgbClr val="A43757"/>
            </a:solidFill>
            <a:prstDash val="solid"/>
            <a:miter/>
          </a:ln>
        </p:spPr>
        <p:txBody>
          <a:bodyPr vert="horz" wrap="square" lIns="287999" tIns="45720" rIns="287999" bIns="45720" anchor="ctr" anchorCtr="0" compatLnSpc="1">
            <a:noAutofit/>
          </a:bodyPr>
          <a:lstStyle/>
          <a:p>
            <a:pPr algn="just" fontAlgn="auto" hangingPunct="1">
              <a:spcBef>
                <a:spcPts val="0"/>
              </a:spcBef>
              <a:spcAft>
                <a:spcPts val="0"/>
              </a:spcAft>
              <a:defRPr sz="1800" b="0" i="0" u="none" strike="noStrike" kern="0" cap="none" spc="0" baseline="0">
                <a:solidFill>
                  <a:srgbClr val="000000"/>
                </a:solidFill>
                <a:uFillTx/>
              </a:defRPr>
            </a:pPr>
            <a:r>
              <a:rPr lang="pl-PL" i="1" kern="0" dirty="0">
                <a:solidFill>
                  <a:srgbClr val="6D6E71"/>
                </a:solidFill>
                <a:latin typeface="Arial"/>
              </a:rPr>
              <a:t>Zagłębienia terenu, o których mowa w art. 23 ust. 2 nie mogą być utożsamiane z:</a:t>
            </a:r>
          </a:p>
          <a:p>
            <a:pPr algn="just" fontAlgn="auto" hangingPunct="1">
              <a:spcBef>
                <a:spcPts val="0"/>
              </a:spcBef>
              <a:spcAft>
                <a:spcPts val="0"/>
              </a:spcAft>
              <a:defRPr sz="1800" b="0" i="0" u="none" strike="noStrike" kern="0" cap="none" spc="0" baseline="0">
                <a:solidFill>
                  <a:srgbClr val="000000"/>
                </a:solidFill>
                <a:uFillTx/>
              </a:defRPr>
            </a:pPr>
            <a:endParaRPr lang="pl-PL" i="1" kern="0" dirty="0">
              <a:solidFill>
                <a:srgbClr val="6D6E71"/>
              </a:solidFill>
              <a:latin typeface="Arial"/>
            </a:endParaRPr>
          </a:p>
          <a:p>
            <a:pPr algn="just" fontAlgn="auto" hangingPunct="1">
              <a:spcBef>
                <a:spcPts val="0"/>
              </a:spcBef>
              <a:spcAft>
                <a:spcPts val="0"/>
              </a:spcAft>
              <a:defRPr sz="1800" b="0" i="0" u="none" strike="noStrike" kern="0" cap="none" spc="0" baseline="0">
                <a:solidFill>
                  <a:srgbClr val="000000"/>
                </a:solidFill>
                <a:uFillTx/>
              </a:defRPr>
            </a:pPr>
            <a:r>
              <a:rPr lang="pl-PL" i="1" kern="0" dirty="0">
                <a:solidFill>
                  <a:srgbClr val="6D6E71"/>
                </a:solidFill>
                <a:latin typeface="Arial"/>
              </a:rPr>
              <a:t>1) rowami, które zgodnie z definicją zawartą w słowniczku ustawowym stanowią urządzenia melioracji wodnych, podobnie jak sztuczne stawy (art. 16 pkt 47 ustawy, art. 16 pkt 65 lit. a) i lit. c) ustawy oraz art. 197 ust. 1 pkt 1 ustawy),</a:t>
            </a:r>
          </a:p>
          <a:p>
            <a:pPr algn="just" fontAlgn="auto" hangingPunct="1">
              <a:spcBef>
                <a:spcPts val="0"/>
              </a:spcBef>
              <a:spcAft>
                <a:spcPts val="0"/>
              </a:spcAft>
              <a:defRPr sz="1800" b="0" i="0" u="none" strike="noStrike" kern="0" cap="none" spc="0" baseline="0">
                <a:solidFill>
                  <a:srgbClr val="000000"/>
                </a:solidFill>
                <a:uFillTx/>
              </a:defRPr>
            </a:pPr>
            <a:endParaRPr lang="pl-PL" i="1" kern="0" dirty="0">
              <a:solidFill>
                <a:srgbClr val="6D6E71"/>
              </a:solidFill>
              <a:latin typeface="Arial"/>
            </a:endParaRPr>
          </a:p>
          <a:p>
            <a:pPr algn="just" fontAlgn="auto" hangingPunct="1">
              <a:spcBef>
                <a:spcPts val="0"/>
              </a:spcBef>
              <a:spcAft>
                <a:spcPts val="0"/>
              </a:spcAft>
              <a:defRPr sz="1800" b="0" i="0" u="none" strike="noStrike" kern="0" cap="none" spc="0" baseline="0">
                <a:solidFill>
                  <a:srgbClr val="000000"/>
                </a:solidFill>
                <a:uFillTx/>
              </a:defRPr>
            </a:pPr>
            <a:r>
              <a:rPr lang="pl-PL" i="1" kern="0" dirty="0">
                <a:solidFill>
                  <a:srgbClr val="6D6E71"/>
                </a:solidFill>
                <a:latin typeface="Arial"/>
              </a:rPr>
              <a:t>2) </a:t>
            </a:r>
            <a:r>
              <a:rPr lang="pl-PL" b="1" i="1" kern="0" dirty="0">
                <a:solidFill>
                  <a:srgbClr val="A43757"/>
                </a:solidFill>
                <a:latin typeface="Arial"/>
              </a:rPr>
              <a:t>basenami oraz ogrodowymi oczkami wodnymi</a:t>
            </a:r>
            <a:r>
              <a:rPr lang="pl-PL" i="1" kern="0" dirty="0">
                <a:solidFill>
                  <a:srgbClr val="6D6E71"/>
                </a:solidFill>
                <a:latin typeface="Arial"/>
              </a:rPr>
              <a:t>, albowiem zgromadzona w nich woda nie jest pochodzenia naturalnego, stąd nie podlega ochronie zgodnie z ustawą Prawo wodne.</a:t>
            </a:r>
            <a:endParaRPr lang="pl-PL" i="1" dirty="0">
              <a:solidFill>
                <a:srgbClr val="6D6E71"/>
              </a:solidFill>
              <a:latin typeface="Arial"/>
            </a:endParaRPr>
          </a:p>
        </p:txBody>
      </p:sp>
      <p:sp>
        <p:nvSpPr>
          <p:cNvPr id="6" name="Symbol zastępczy tekstu 1">
            <a:extLst>
              <a:ext uri="{FF2B5EF4-FFF2-40B4-BE49-F238E27FC236}">
                <a16:creationId xmlns:a16="http://schemas.microsoft.com/office/drawing/2014/main" xmlns="" id="{DC48723E-E38F-4311-9583-4FF1EA6BA9DF}"/>
              </a:ext>
            </a:extLst>
          </p:cNvPr>
          <p:cNvSpPr txBox="1"/>
          <p:nvPr/>
        </p:nvSpPr>
        <p:spPr>
          <a:xfrm>
            <a:off x="1854202" y="771525"/>
            <a:ext cx="8826502" cy="677863"/>
          </a:xfrm>
          <a:prstGeom prst="rect">
            <a:avLst/>
          </a:prstGeom>
          <a:noFill/>
          <a:ln cap="flat">
            <a:noFill/>
          </a:ln>
        </p:spPr>
        <p:txBody>
          <a:bodyPr vert="horz" wrap="square" lIns="91440" tIns="45720" rIns="91440" bIns="45720" anchor="ctr" anchorCtr="0" compatLnSpc="1">
            <a:noAutofit/>
          </a:bodyPr>
          <a:lstStyle/>
          <a:p>
            <a:pPr fontAlgn="auto" hangingPunct="1">
              <a:lnSpc>
                <a:spcPct val="90000"/>
              </a:lnSpc>
              <a:spcBef>
                <a:spcPts val="1000"/>
              </a:spcBef>
              <a:spcAft>
                <a:spcPts val="0"/>
              </a:spcAft>
              <a:defRPr sz="1800" b="0" i="0" u="none" strike="noStrike" kern="0" cap="none" spc="0" baseline="0">
                <a:solidFill>
                  <a:srgbClr val="000000"/>
                </a:solidFill>
                <a:uFillTx/>
              </a:defRPr>
            </a:pPr>
            <a:r>
              <a:rPr lang="pl-PL" sz="2500" kern="0" dirty="0">
                <a:solidFill>
                  <a:srgbClr val="6D6E71"/>
                </a:solidFill>
                <a:latin typeface="Arial"/>
              </a:rPr>
              <a:t>PRAWO PIERWOKUPOU </a:t>
            </a:r>
            <a:endParaRPr lang="pl-PL" sz="2500" dirty="0">
              <a:solidFill>
                <a:srgbClr val="6D6E71"/>
              </a:solidFill>
              <a:latin typeface="Arial"/>
            </a:endParaRPr>
          </a:p>
        </p:txBody>
      </p:sp>
    </p:spTree>
    <p:extLst>
      <p:ext uri="{BB962C8B-B14F-4D97-AF65-F5344CB8AC3E}">
        <p14:creationId xmlns:p14="http://schemas.microsoft.com/office/powerpoint/2010/main" val="4053287042"/>
      </p:ext>
    </p:extLst>
  </p:cSld>
  <p:clrMapOvr>
    <a:masterClrMapping/>
  </p:clrMapOvr>
  <p:transition spd="slow">
    <p:push dir="u"/>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a:extLst>
              <a:ext uri="{FF2B5EF4-FFF2-40B4-BE49-F238E27FC236}">
                <a16:creationId xmlns:a16="http://schemas.microsoft.com/office/drawing/2014/main" xmlns="" id="{5CE9C3B5-31C4-458B-8F4C-02BD7987182D}"/>
              </a:ext>
            </a:extLst>
          </p:cNvPr>
          <p:cNvSpPr/>
          <p:nvPr/>
        </p:nvSpPr>
        <p:spPr>
          <a:xfrm>
            <a:off x="-604806" y="508002"/>
            <a:ext cx="2336800" cy="1252994"/>
          </a:xfrm>
          <a:prstGeom prst="rect">
            <a:avLst/>
          </a:prstGeom>
          <a:solidFill>
            <a:schemeClr val="bg1"/>
          </a:solidFill>
          <a:ln w="57150" cap="flat">
            <a:noFill/>
            <a:prstDash val="solid"/>
            <a:miter/>
          </a:ln>
        </p:spPr>
        <p:txBody>
          <a:bodyPr vert="horz" wrap="square" lIns="359953" tIns="45720" rIns="359953"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endParaRPr lang="pl-PL" sz="2000" kern="0" dirty="0">
              <a:solidFill>
                <a:srgbClr val="FFFFFF"/>
              </a:solidFill>
              <a:latin typeface="Arial"/>
            </a:endParaRPr>
          </a:p>
        </p:txBody>
      </p:sp>
      <p:pic>
        <p:nvPicPr>
          <p:cNvPr id="7" name="Obraz 6" descr="Obraz zawierający obiekt, zegar&#10;&#10;Opis wygenerowany przy bardzo wysokim poziomie pewności">
            <a:extLst>
              <a:ext uri="{FF2B5EF4-FFF2-40B4-BE49-F238E27FC236}">
                <a16:creationId xmlns:a16="http://schemas.microsoft.com/office/drawing/2014/main" xmlns="" id="{8512F350-E030-4E13-83B4-C3D379D44EE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04800" y="6385849"/>
            <a:ext cx="1670050" cy="209232"/>
          </a:xfrm>
          <a:prstGeom prst="rect">
            <a:avLst/>
          </a:prstGeom>
        </p:spPr>
      </p:pic>
      <p:pic>
        <p:nvPicPr>
          <p:cNvPr id="10" name="Obraz 7">
            <a:extLst>
              <a:ext uri="{FF2B5EF4-FFF2-40B4-BE49-F238E27FC236}">
                <a16:creationId xmlns:a16="http://schemas.microsoft.com/office/drawing/2014/main" xmlns="" id="{1BC948FF-ECC5-49DC-B7B4-9CAB8ED8519D}"/>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6480" t="-1017" r="41276" b="1017"/>
          <a:stretch/>
        </p:blipFill>
        <p:spPr>
          <a:xfrm>
            <a:off x="0" y="-124241"/>
            <a:ext cx="4419600" cy="6982241"/>
          </a:xfrm>
          <a:prstGeom prst="rect">
            <a:avLst/>
          </a:prstGeom>
          <a:noFill/>
          <a:ln cap="flat">
            <a:noFill/>
          </a:ln>
        </p:spPr>
      </p:pic>
      <p:sp>
        <p:nvSpPr>
          <p:cNvPr id="15" name="Prostokąt 14">
            <a:extLst>
              <a:ext uri="{FF2B5EF4-FFF2-40B4-BE49-F238E27FC236}">
                <a16:creationId xmlns:a16="http://schemas.microsoft.com/office/drawing/2014/main" xmlns="" id="{7C39F457-4BFA-43E6-B356-792E15D21355}"/>
              </a:ext>
            </a:extLst>
          </p:cNvPr>
          <p:cNvSpPr/>
          <p:nvPr/>
        </p:nvSpPr>
        <p:spPr>
          <a:xfrm>
            <a:off x="5092699" y="180545"/>
            <a:ext cx="6451601" cy="654913"/>
          </a:xfrm>
          <a:prstGeom prst="rect">
            <a:avLst/>
          </a:prstGeom>
          <a:solidFill>
            <a:schemeClr val="accent1"/>
          </a:solidFill>
          <a:ln w="57150" cap="flat">
            <a:noFill/>
            <a:prstDash val="solid"/>
            <a:miter/>
          </a:ln>
        </p:spPr>
        <p:txBody>
          <a:bodyPr vert="horz" wrap="square" lIns="0" tIns="45720" rIns="0"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r>
              <a:rPr lang="pl-PL" sz="1400" b="1" kern="0" dirty="0">
                <a:solidFill>
                  <a:srgbClr val="FFFFFF"/>
                </a:solidFill>
                <a:latin typeface="Arial" panose="020B0604020202020204" pitchFamily="34" charset="0"/>
                <a:cs typeface="Arial" panose="020B0604020202020204" pitchFamily="34" charset="0"/>
              </a:rPr>
              <a:t>PROJEKT ZMIAN PRZEPISÓW DOTYCZĄCYCH PIERWOKUPU</a:t>
            </a:r>
          </a:p>
        </p:txBody>
      </p:sp>
      <p:sp>
        <p:nvSpPr>
          <p:cNvPr id="18" name="Prostokąt 14">
            <a:extLst>
              <a:ext uri="{FF2B5EF4-FFF2-40B4-BE49-F238E27FC236}">
                <a16:creationId xmlns:a16="http://schemas.microsoft.com/office/drawing/2014/main" xmlns="" id="{A3EF06C3-822A-4A80-BA30-52184F906B62}"/>
              </a:ext>
            </a:extLst>
          </p:cNvPr>
          <p:cNvSpPr/>
          <p:nvPr/>
        </p:nvSpPr>
        <p:spPr>
          <a:xfrm>
            <a:off x="5092698" y="1251601"/>
            <a:ext cx="6451601" cy="1014405"/>
          </a:xfrm>
          <a:prstGeom prst="rect">
            <a:avLst/>
          </a:prstGeom>
          <a:solidFill>
            <a:srgbClr val="FFFFFF"/>
          </a:solidFill>
          <a:ln w="12700" cap="flat">
            <a:solidFill>
              <a:schemeClr val="accent1"/>
            </a:solidFill>
            <a:prstDash val="solid"/>
            <a:miter/>
          </a:ln>
        </p:spPr>
        <p:txBody>
          <a:bodyPr vert="horz" wrap="square" lIns="96000" tIns="0" rIns="96000" bIns="0" anchor="ctr" anchorCtr="0"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5 października 2018 r. został opublikowany w RCL</a:t>
            </a:r>
          </a:p>
          <a:p>
            <a:pPr algn="ctr" eaLnBrk="1" fontAlgn="auto" hangingPunct="1">
              <a:spcBef>
                <a:spcPts val="0"/>
              </a:spcBef>
              <a:spcAft>
                <a:spcPts val="0"/>
              </a:spcAft>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rządowy projekt noweli Prawa wodnego</a:t>
            </a:r>
          </a:p>
        </p:txBody>
      </p:sp>
      <p:sp>
        <p:nvSpPr>
          <p:cNvPr id="16" name="Strzałka: w dół 13">
            <a:extLst>
              <a:ext uri="{FF2B5EF4-FFF2-40B4-BE49-F238E27FC236}">
                <a16:creationId xmlns:a16="http://schemas.microsoft.com/office/drawing/2014/main" xmlns="" id="{92C13EAE-E91E-4A37-B12C-5608A010715E}"/>
              </a:ext>
            </a:extLst>
          </p:cNvPr>
          <p:cNvSpPr/>
          <p:nvPr/>
        </p:nvSpPr>
        <p:spPr>
          <a:xfrm>
            <a:off x="8051796" y="835458"/>
            <a:ext cx="533400" cy="416143"/>
          </a:xfrm>
          <a:prstGeom prst="downArrow">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eaLnBrk="1" fontAlgn="auto" hangingPunct="1">
              <a:spcBef>
                <a:spcPts val="0"/>
              </a:spcBef>
              <a:spcAft>
                <a:spcPts val="0"/>
              </a:spcAft>
              <a:defRPr/>
            </a:pPr>
            <a:endParaRPr lang="pl-PL" dirty="0">
              <a:solidFill>
                <a:prstClr val="black"/>
              </a:solidFill>
              <a:latin typeface="Arial" panose="020B0604020202020204" pitchFamily="34" charset="0"/>
              <a:cs typeface="Arial" panose="020B0604020202020204" pitchFamily="34" charset="0"/>
            </a:endParaRPr>
          </a:p>
        </p:txBody>
      </p:sp>
      <p:sp>
        <p:nvSpPr>
          <p:cNvPr id="11" name="Prostokąt 14">
            <a:extLst>
              <a:ext uri="{FF2B5EF4-FFF2-40B4-BE49-F238E27FC236}">
                <a16:creationId xmlns:a16="http://schemas.microsoft.com/office/drawing/2014/main" xmlns="" id="{B8683A84-BB98-43A9-86FF-AE27ED3741A4}"/>
              </a:ext>
            </a:extLst>
          </p:cNvPr>
          <p:cNvSpPr/>
          <p:nvPr/>
        </p:nvSpPr>
        <p:spPr>
          <a:xfrm>
            <a:off x="5092698" y="2352782"/>
            <a:ext cx="6451601" cy="3452706"/>
          </a:xfrm>
          <a:prstGeom prst="rect">
            <a:avLst/>
          </a:prstGeom>
          <a:solidFill>
            <a:srgbClr val="FFFFFF"/>
          </a:solidFill>
          <a:ln w="12700" cap="flat">
            <a:solidFill>
              <a:schemeClr val="accent1"/>
            </a:solidFill>
            <a:prstDash val="solid"/>
            <a:miter/>
          </a:ln>
        </p:spPr>
        <p:txBody>
          <a:bodyPr vert="horz" wrap="square" lIns="216000" tIns="0" rIns="216000" bIns="0" anchor="ctr" anchorCtr="0" compatLnSpc="1">
            <a:noAutofit/>
          </a:bodyPr>
          <a:lstStyle/>
          <a:p>
            <a:pPr algn="just" eaLnBrk="1" fontAlgn="auto" hangingPunct="1">
              <a:spcBef>
                <a:spcPts val="0"/>
              </a:spcBef>
              <a:spcAft>
                <a:spcPts val="0"/>
              </a:spcAft>
              <a:defRPr sz="1800" b="0" i="0" u="none" strike="noStrike" kern="0" cap="none" spc="0" baseline="0">
                <a:solidFill>
                  <a:srgbClr val="000000"/>
                </a:solidFill>
                <a:uFillTx/>
              </a:defRPr>
            </a:pPr>
            <a:r>
              <a:rPr lang="pl-PL" sz="1200" b="1" kern="0" dirty="0">
                <a:solidFill>
                  <a:srgbClr val="6D6E71"/>
                </a:solidFill>
                <a:latin typeface="Arial" panose="020B0604020202020204" pitchFamily="34" charset="0"/>
                <a:cs typeface="Arial" panose="020B0604020202020204" pitchFamily="34" charset="0"/>
              </a:rPr>
              <a:t>W art. 217:</a:t>
            </a:r>
          </a:p>
          <a:p>
            <a:pPr algn="just" eaLnBrk="1" fontAlgn="auto" hangingPunct="1">
              <a:spcBef>
                <a:spcPts val="0"/>
              </a:spcBef>
              <a:spcAft>
                <a:spcPts val="0"/>
              </a:spcAft>
              <a:defRPr sz="1800" b="0" i="0" u="none" strike="noStrike" kern="0" cap="none" spc="0" baseline="0">
                <a:solidFill>
                  <a:srgbClr val="000000"/>
                </a:solidFill>
                <a:uFillTx/>
              </a:defRPr>
            </a:pPr>
            <a:endParaRPr lang="pl-PL" sz="1200" kern="0" dirty="0">
              <a:solidFill>
                <a:srgbClr val="6D6E71"/>
              </a:solidFill>
              <a:latin typeface="Arial" panose="020B0604020202020204" pitchFamily="34" charset="0"/>
              <a:cs typeface="Arial" panose="020B0604020202020204" pitchFamily="34" charset="0"/>
            </a:endParaRPr>
          </a:p>
          <a:p>
            <a:pPr algn="just" eaLnBrk="1" fontAlgn="auto" hangingPunct="1">
              <a:spcBef>
                <a:spcPts val="0"/>
              </a:spcBef>
              <a:spcAft>
                <a:spcPts val="0"/>
              </a:spcAft>
              <a:defRPr sz="1800" b="0" i="0" u="none" strike="noStrike" kern="0" cap="none" spc="0" baseline="0">
                <a:solidFill>
                  <a:srgbClr val="000000"/>
                </a:solidFill>
                <a:uFillTx/>
              </a:defRPr>
            </a:pPr>
            <a:r>
              <a:rPr lang="pl-PL" sz="1200" kern="0" dirty="0">
                <a:solidFill>
                  <a:srgbClr val="6D6E71"/>
                </a:solidFill>
                <a:latin typeface="Arial" panose="020B0604020202020204" pitchFamily="34" charset="0"/>
                <a:cs typeface="Arial" panose="020B0604020202020204" pitchFamily="34" charset="0"/>
              </a:rPr>
              <a:t>„13. Skarbowi Państwa przysługuje prawo pierwokupu w przypadku sprzedaży, </a:t>
            </a:r>
            <a:r>
              <a:rPr lang="pl-PL" sz="1200" b="1" kern="0" dirty="0">
                <a:solidFill>
                  <a:srgbClr val="A43757"/>
                </a:solidFill>
                <a:latin typeface="Arial" panose="020B0604020202020204" pitchFamily="34" charset="0"/>
                <a:cs typeface="Arial" panose="020B0604020202020204" pitchFamily="34" charset="0"/>
              </a:rPr>
              <a:t>w trybie określonym w przepisach ustawy</a:t>
            </a:r>
            <a:r>
              <a:rPr lang="pl-PL" sz="1200" kern="0" dirty="0">
                <a:solidFill>
                  <a:srgbClr val="A43757"/>
                </a:solidFill>
                <a:latin typeface="Arial" panose="020B0604020202020204" pitchFamily="34" charset="0"/>
                <a:cs typeface="Arial" panose="020B0604020202020204" pitchFamily="34" charset="0"/>
              </a:rPr>
              <a:t>,</a:t>
            </a:r>
            <a:r>
              <a:rPr lang="pl-PL" sz="1200" b="1" kern="0" dirty="0">
                <a:solidFill>
                  <a:srgbClr val="A43757"/>
                </a:solidFill>
                <a:latin typeface="Arial" panose="020B0604020202020204" pitchFamily="34" charset="0"/>
                <a:cs typeface="Arial" panose="020B0604020202020204" pitchFamily="34" charset="0"/>
              </a:rPr>
              <a:t> nieruchomości </a:t>
            </a:r>
            <a:r>
              <a:rPr lang="pl-PL" sz="1200" kern="0" dirty="0">
                <a:solidFill>
                  <a:srgbClr val="6D6E71"/>
                </a:solidFill>
                <a:latin typeface="Arial" panose="020B0604020202020204" pitchFamily="34" charset="0"/>
                <a:cs typeface="Arial" panose="020B0604020202020204" pitchFamily="34" charset="0"/>
              </a:rPr>
              <a:t>obejmującej grunt pod śródlądowymi wodami stojącymi. Prawo pierwokupu wykonuje starosta w porozumieniu z ministrem właściwym do spraw gospodarki wodnej.”,</a:t>
            </a:r>
          </a:p>
          <a:p>
            <a:pPr algn="just" eaLnBrk="1" fontAlgn="auto" hangingPunct="1">
              <a:spcBef>
                <a:spcPts val="0"/>
              </a:spcBef>
              <a:spcAft>
                <a:spcPts val="0"/>
              </a:spcAft>
              <a:defRPr sz="1800" b="0" i="0" u="none" strike="noStrike" kern="0" cap="none" spc="0" baseline="0">
                <a:solidFill>
                  <a:srgbClr val="000000"/>
                </a:solidFill>
                <a:uFillTx/>
              </a:defRPr>
            </a:pPr>
            <a:r>
              <a:rPr lang="pl-PL" sz="1200" kern="0" dirty="0">
                <a:solidFill>
                  <a:srgbClr val="6D6E71"/>
                </a:solidFill>
                <a:latin typeface="Arial" panose="020B0604020202020204" pitchFamily="34" charset="0"/>
                <a:cs typeface="Arial" panose="020B0604020202020204" pitchFamily="34" charset="0"/>
              </a:rPr>
              <a:t/>
            </a:r>
            <a:br>
              <a:rPr lang="pl-PL" sz="1200" kern="0" dirty="0">
                <a:solidFill>
                  <a:srgbClr val="6D6E71"/>
                </a:solidFill>
                <a:latin typeface="Arial" panose="020B0604020202020204" pitchFamily="34" charset="0"/>
                <a:cs typeface="Arial" panose="020B0604020202020204" pitchFamily="34" charset="0"/>
              </a:rPr>
            </a:br>
            <a:r>
              <a:rPr lang="pl-PL" sz="1200" kern="0" dirty="0">
                <a:solidFill>
                  <a:srgbClr val="6D6E71"/>
                </a:solidFill>
                <a:latin typeface="Arial" panose="020B0604020202020204" pitchFamily="34" charset="0"/>
                <a:cs typeface="Arial" panose="020B0604020202020204" pitchFamily="34" charset="0"/>
              </a:rPr>
              <a:t>(…) </a:t>
            </a:r>
          </a:p>
          <a:p>
            <a:pPr algn="just" eaLnBrk="1" fontAlgn="auto" hangingPunct="1">
              <a:spcBef>
                <a:spcPts val="0"/>
              </a:spcBef>
              <a:spcAft>
                <a:spcPts val="0"/>
              </a:spcAft>
              <a:defRPr sz="1800" b="0" i="0" u="none" strike="noStrike" kern="0" cap="none" spc="0" baseline="0">
                <a:solidFill>
                  <a:srgbClr val="000000"/>
                </a:solidFill>
                <a:uFillTx/>
              </a:defRPr>
            </a:pPr>
            <a:r>
              <a:rPr lang="pl-PL" sz="1200" kern="0" dirty="0">
                <a:solidFill>
                  <a:srgbClr val="6D6E71"/>
                </a:solidFill>
                <a:latin typeface="Arial" panose="020B0604020202020204" pitchFamily="34" charset="0"/>
                <a:cs typeface="Arial" panose="020B0604020202020204" pitchFamily="34" charset="0"/>
              </a:rPr>
              <a:t>„17. Z chwilą złożenia oświadczenia nieruchomość staje się własnością Skarbu Państwa. Starosta wysyła sprzedającemu oświadczenie w formie aktu notarialnego o wykonaniu prawa pierwokupu przesyłką poleconą nadaną za potwierdzeniem odbioru w placówce pocztowej operatora pocztowego w rozumieniu ustawy z dnia 23 listopada 2012 r. – Prawo pocztowe (Dz. U. z 2017 r. poz. 1481), a </a:t>
            </a:r>
            <a:r>
              <a:rPr lang="pl-PL" sz="1200" b="1" kern="0" dirty="0">
                <a:solidFill>
                  <a:srgbClr val="A43757"/>
                </a:solidFill>
                <a:latin typeface="Arial" panose="020B0604020202020204" pitchFamily="34" charset="0"/>
                <a:cs typeface="Arial" panose="020B0604020202020204" pitchFamily="34" charset="0"/>
              </a:rPr>
              <a:t>następnie publikuje na stronie podmiotowej w Biuletynie Informacji Publicznej starostwa powiatowego</a:t>
            </a:r>
            <a:r>
              <a:rPr lang="pl-PL" sz="1200" kern="0" dirty="0">
                <a:solidFill>
                  <a:srgbClr val="6D6E71"/>
                </a:solidFill>
                <a:latin typeface="Arial" panose="020B0604020202020204" pitchFamily="34" charset="0"/>
                <a:cs typeface="Arial" panose="020B0604020202020204" pitchFamily="34" charset="0"/>
              </a:rPr>
              <a:t>. Uważa się, że sprzedający zapoznał się z treścią oświadczenia starosty o wykonaniu prawa pierwokupu z chwilą jego publikacji na stronie podmiotowej w Biuletynie Informacji Publicznej starostwa powiatowego.”;</a:t>
            </a:r>
          </a:p>
        </p:txBody>
      </p:sp>
      <p:sp>
        <p:nvSpPr>
          <p:cNvPr id="12" name="Prostokąt 14">
            <a:extLst>
              <a:ext uri="{FF2B5EF4-FFF2-40B4-BE49-F238E27FC236}">
                <a16:creationId xmlns:a16="http://schemas.microsoft.com/office/drawing/2014/main" xmlns="" id="{6B350EDA-3419-4CF5-BF3C-1EC4478B04B7}"/>
              </a:ext>
            </a:extLst>
          </p:cNvPr>
          <p:cNvSpPr/>
          <p:nvPr/>
        </p:nvSpPr>
        <p:spPr>
          <a:xfrm>
            <a:off x="5092695" y="5868225"/>
            <a:ext cx="6451601" cy="308633"/>
          </a:xfrm>
          <a:prstGeom prst="rect">
            <a:avLst/>
          </a:prstGeom>
          <a:solidFill>
            <a:srgbClr val="A43757"/>
          </a:solidFill>
          <a:ln w="12700" cap="flat">
            <a:solidFill>
              <a:schemeClr val="accent1"/>
            </a:solidFill>
            <a:prstDash val="solid"/>
            <a:miter/>
          </a:ln>
        </p:spPr>
        <p:txBody>
          <a:bodyPr vert="horz" wrap="square" lIns="216000" tIns="0" rIns="216000" bIns="0" anchor="ctr" anchorCtr="0"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r>
              <a:rPr lang="pl-PL" sz="1200" b="1" kern="0" dirty="0">
                <a:solidFill>
                  <a:prstClr val="white"/>
                </a:solidFill>
                <a:latin typeface="Arial" panose="020B0604020202020204" pitchFamily="34" charset="0"/>
                <a:cs typeface="Arial" panose="020B0604020202020204" pitchFamily="34" charset="0"/>
              </a:rPr>
              <a:t>Numer z wykazu RCL: UC142</a:t>
            </a:r>
          </a:p>
        </p:txBody>
      </p:sp>
    </p:spTree>
    <p:extLst>
      <p:ext uri="{BB962C8B-B14F-4D97-AF65-F5344CB8AC3E}">
        <p14:creationId xmlns:p14="http://schemas.microsoft.com/office/powerpoint/2010/main" val="3810659857"/>
      </p:ext>
    </p:extLst>
  </p:cSld>
  <p:clrMapOvr>
    <a:masterClrMapping/>
  </p:clrMapOvr>
  <p:transition spd="slow">
    <p:push dir="u"/>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 xmlns:a16="http://schemas.microsoft.com/office/drawing/2014/main" id="{989B0852-EEC4-473A-85EB-B70D0255C88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28907"/>
          <a:stretch/>
        </p:blipFill>
        <p:spPr>
          <a:xfrm>
            <a:off x="-144515" y="1"/>
            <a:ext cx="12336515" cy="6858000"/>
          </a:xfrm>
          <a:prstGeom prst="rect">
            <a:avLst/>
          </a:prstGeom>
        </p:spPr>
      </p:pic>
      <p:sp>
        <p:nvSpPr>
          <p:cNvPr id="3" name="Prostokąt 7">
            <a:extLst>
              <a:ext uri="{FF2B5EF4-FFF2-40B4-BE49-F238E27FC236}">
                <a16:creationId xmlns="" xmlns:a16="http://schemas.microsoft.com/office/drawing/2014/main" id="{6393C2FB-7FDE-4B1E-8501-F9ABB8633F67}"/>
              </a:ext>
            </a:extLst>
          </p:cNvPr>
          <p:cNvSpPr/>
          <p:nvPr/>
        </p:nvSpPr>
        <p:spPr>
          <a:xfrm>
            <a:off x="-46541" y="5281676"/>
            <a:ext cx="8817428" cy="641710"/>
          </a:xfrm>
          <a:prstGeom prst="rect">
            <a:avLst/>
          </a:prstGeom>
          <a:solidFill>
            <a:srgbClr val="A43757"/>
          </a:solidFill>
          <a:ln cap="flat">
            <a:noFill/>
            <a:prstDash val="solid"/>
          </a:ln>
        </p:spPr>
        <p:txBody>
          <a:bodyPr lIns="107999" tIns="46798" rIns="107999"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pl-PL" sz="3600" b="1" kern="0" dirty="0">
                <a:solidFill>
                  <a:srgbClr val="FFFFFF"/>
                </a:solidFill>
                <a:latin typeface="Arial"/>
              </a:rPr>
              <a:t>Ochrona ujęć wody – nowe wyzwania</a:t>
            </a:r>
          </a:p>
        </p:txBody>
      </p:sp>
      <p:sp>
        <p:nvSpPr>
          <p:cNvPr id="6" name="Prostokąt 7">
            <a:extLst>
              <a:ext uri="{FF2B5EF4-FFF2-40B4-BE49-F238E27FC236}">
                <a16:creationId xmlns="" xmlns:a16="http://schemas.microsoft.com/office/drawing/2014/main" id="{F98BE0D7-9FEF-4AA1-84BA-0AFC1DF93172}"/>
              </a:ext>
            </a:extLst>
          </p:cNvPr>
          <p:cNvSpPr/>
          <p:nvPr/>
        </p:nvSpPr>
        <p:spPr>
          <a:xfrm>
            <a:off x="0" y="777875"/>
            <a:ext cx="3668486" cy="669926"/>
          </a:xfrm>
          <a:prstGeom prst="rect">
            <a:avLst/>
          </a:prstGeom>
          <a:solidFill>
            <a:srgbClr val="A43757"/>
          </a:solidFill>
          <a:ln cap="flat">
            <a:noFill/>
            <a:prstDash val="solid"/>
          </a:ln>
        </p:spPr>
        <p:txBody>
          <a:bodyPr lIns="107999" tIns="46798" rIns="107999"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pl-PL" sz="2800" b="1" kern="0" dirty="0">
                <a:solidFill>
                  <a:srgbClr val="FFFFFF"/>
                </a:solidFill>
                <a:latin typeface="Arial"/>
              </a:rPr>
              <a:t>BLOK II </a:t>
            </a:r>
            <a:r>
              <a:rPr lang="pl-PL" sz="2800" kern="0" dirty="0">
                <a:solidFill>
                  <a:srgbClr val="FFFFFF"/>
                </a:solidFill>
                <a:latin typeface="Arial"/>
              </a:rPr>
              <a:t>– część 2</a:t>
            </a:r>
            <a:endParaRPr lang="pl-PL" sz="2400" kern="0" dirty="0">
              <a:solidFill>
                <a:srgbClr val="FFFFFF"/>
              </a:solidFill>
              <a:latin typeface="Arial"/>
            </a:endParaRPr>
          </a:p>
        </p:txBody>
      </p:sp>
    </p:spTree>
    <p:extLst>
      <p:ext uri="{BB962C8B-B14F-4D97-AF65-F5344CB8AC3E}">
        <p14:creationId xmlns:p14="http://schemas.microsoft.com/office/powerpoint/2010/main" val="549896571"/>
      </p:ext>
    </p:extLst>
  </p:cSld>
  <p:clrMapOvr>
    <a:masterClrMapping/>
  </p:clrMapOvr>
  <p:transition spd="slow">
    <p:push dir="u"/>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8113"/>
          <a:stretch/>
        </p:blipFill>
        <p:spPr>
          <a:xfrm>
            <a:off x="-82482" y="0"/>
            <a:ext cx="12274482" cy="7033537"/>
          </a:xfrm>
          <a:prstGeom prst="rect">
            <a:avLst/>
          </a:prstGeom>
        </p:spPr>
      </p:pic>
      <p:sp>
        <p:nvSpPr>
          <p:cNvPr id="3" name="Prostokąt 7">
            <a:extLst>
              <a:ext uri="{FF2B5EF4-FFF2-40B4-BE49-F238E27FC236}">
                <a16:creationId xmlns="" xmlns:a16="http://schemas.microsoft.com/office/drawing/2014/main" id="{6393C2FB-7FDE-4B1E-8501-F9ABB8633F67}"/>
              </a:ext>
            </a:extLst>
          </p:cNvPr>
          <p:cNvSpPr/>
          <p:nvPr/>
        </p:nvSpPr>
        <p:spPr>
          <a:xfrm>
            <a:off x="2664046" y="4402126"/>
            <a:ext cx="6238488" cy="647706"/>
          </a:xfrm>
          <a:prstGeom prst="rect">
            <a:avLst/>
          </a:prstGeom>
          <a:noFill/>
          <a:ln cap="flat">
            <a:noFill/>
            <a:prstDash val="solid"/>
          </a:ln>
        </p:spPr>
        <p:txBody>
          <a:bodyPr vert="horz" wrap="square" lIns="107999" tIns="46798" rIns="107999"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r>
              <a:rPr lang="pl-PL" sz="4400" b="1" kern="0" dirty="0">
                <a:solidFill>
                  <a:srgbClr val="FFFFFF"/>
                </a:solidFill>
                <a:latin typeface="Arial"/>
              </a:rPr>
              <a:t>ZMIANA REGUŁ GRY</a:t>
            </a:r>
            <a:endParaRPr lang="pl-PL" sz="4000" b="1" dirty="0">
              <a:solidFill>
                <a:srgbClr val="FFFFFF"/>
              </a:solidFill>
              <a:latin typeface="Arial"/>
            </a:endParaRPr>
          </a:p>
        </p:txBody>
      </p:sp>
      <p:sp>
        <p:nvSpPr>
          <p:cNvPr id="5" name="Prostokąt 25">
            <a:extLst>
              <a:ext uri="{FF2B5EF4-FFF2-40B4-BE49-F238E27FC236}">
                <a16:creationId xmlns="" xmlns:a16="http://schemas.microsoft.com/office/drawing/2014/main" id="{C5DC33D7-EE69-44A2-9EBA-A625226C8376}"/>
              </a:ext>
            </a:extLst>
          </p:cNvPr>
          <p:cNvSpPr/>
          <p:nvPr/>
        </p:nvSpPr>
        <p:spPr>
          <a:xfrm>
            <a:off x="2664046" y="5049832"/>
            <a:ext cx="6238488" cy="613194"/>
          </a:xfrm>
          <a:prstGeom prst="rect">
            <a:avLst/>
          </a:prstGeom>
          <a:noFill/>
          <a:ln cap="flat">
            <a:noFill/>
            <a:prstDash val="solid"/>
          </a:ln>
        </p:spPr>
        <p:txBody>
          <a:bodyPr vert="horz" wrap="square" lIns="107999" tIns="46798" rIns="107999" bIns="45720" anchor="ctr" anchorCtr="1" compatLnSpc="1">
            <a:noAutofit/>
          </a:bodyPr>
          <a:lstStyle/>
          <a:p>
            <a:pPr eaLnBrk="1" fontAlgn="auto" hangingPunct="1">
              <a:spcBef>
                <a:spcPts val="0"/>
              </a:spcBef>
              <a:spcAft>
                <a:spcPts val="0"/>
              </a:spcAft>
              <a:defRPr sz="1800" b="0" i="0" u="none" strike="noStrike" kern="0" cap="none" spc="0" baseline="0">
                <a:solidFill>
                  <a:srgbClr val="000000"/>
                </a:solidFill>
                <a:uFillTx/>
              </a:defRPr>
            </a:pPr>
            <a:r>
              <a:rPr lang="pl-PL" sz="2800" kern="0" dirty="0">
                <a:solidFill>
                  <a:srgbClr val="FFFFFF"/>
                </a:solidFill>
                <a:latin typeface="Arial"/>
              </a:rPr>
              <a:t>„DOKRĘCENIE ŚRUBY”</a:t>
            </a:r>
          </a:p>
        </p:txBody>
      </p:sp>
      <p:cxnSp>
        <p:nvCxnSpPr>
          <p:cNvPr id="18" name="Łącznik prostoliniowy 17"/>
          <p:cNvCxnSpPr/>
          <p:nvPr/>
        </p:nvCxnSpPr>
        <p:spPr>
          <a:xfrm>
            <a:off x="2972747" y="5356429"/>
            <a:ext cx="52863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Łącznik prostoliniowy 18"/>
          <p:cNvCxnSpPr/>
          <p:nvPr/>
        </p:nvCxnSpPr>
        <p:spPr>
          <a:xfrm>
            <a:off x="8085290" y="5362321"/>
            <a:ext cx="52863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Prostokąt 7">
            <a:extLst>
              <a:ext uri="{FF2B5EF4-FFF2-40B4-BE49-F238E27FC236}">
                <a16:creationId xmlns="" xmlns:a16="http://schemas.microsoft.com/office/drawing/2014/main" id="{6393C2FB-7FDE-4B1E-8501-F9ABB8633F67}"/>
              </a:ext>
            </a:extLst>
          </p:cNvPr>
          <p:cNvSpPr/>
          <p:nvPr/>
        </p:nvSpPr>
        <p:spPr>
          <a:xfrm>
            <a:off x="-166592" y="4213449"/>
            <a:ext cx="12358592" cy="1672766"/>
          </a:xfrm>
          <a:prstGeom prst="rect">
            <a:avLst/>
          </a:prstGeom>
          <a:solidFill>
            <a:srgbClr val="FFFFFF">
              <a:alpha val="9020"/>
            </a:srgbClr>
          </a:solidFill>
          <a:ln cap="flat">
            <a:noFill/>
            <a:prstDash val="solid"/>
          </a:ln>
        </p:spPr>
        <p:txBody>
          <a:bodyPr vert="horz" wrap="square" lIns="107999" tIns="46798" rIns="107999"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endParaRPr lang="pl-PL" sz="2000" b="1" dirty="0">
              <a:solidFill>
                <a:srgbClr val="FFFFFF"/>
              </a:solidFill>
              <a:latin typeface="Arial"/>
            </a:endParaRPr>
          </a:p>
        </p:txBody>
      </p:sp>
    </p:spTree>
    <p:extLst>
      <p:ext uri="{BB962C8B-B14F-4D97-AF65-F5344CB8AC3E}">
        <p14:creationId xmlns:p14="http://schemas.microsoft.com/office/powerpoint/2010/main" val="234456734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21935" r="27047"/>
          <a:stretch/>
        </p:blipFill>
        <p:spPr>
          <a:xfrm flipH="1">
            <a:off x="-1" y="0"/>
            <a:ext cx="6110513" cy="6858000"/>
          </a:xfrm>
          <a:prstGeom prst="rect">
            <a:avLst/>
          </a:prstGeom>
        </p:spPr>
      </p:pic>
      <p:sp>
        <p:nvSpPr>
          <p:cNvPr id="3" name="Prostokąt 2">
            <a:extLst>
              <a:ext uri="{FF2B5EF4-FFF2-40B4-BE49-F238E27FC236}">
                <a16:creationId xmlns="" xmlns:a16="http://schemas.microsoft.com/office/drawing/2014/main" id="{09F422F8-CBAF-4930-959F-6EA2AC4138CE}"/>
              </a:ext>
            </a:extLst>
          </p:cNvPr>
          <p:cNvSpPr/>
          <p:nvPr/>
        </p:nvSpPr>
        <p:spPr>
          <a:xfrm>
            <a:off x="4804228" y="1079046"/>
            <a:ext cx="7115848" cy="810533"/>
          </a:xfrm>
          <a:prstGeom prst="rect">
            <a:avLst/>
          </a:prstGeom>
          <a:solidFill>
            <a:srgbClr val="A43757"/>
          </a:solidFill>
          <a:ln w="57150" cap="flat">
            <a:solidFill>
              <a:srgbClr val="FFFFFF"/>
            </a:solidFill>
            <a:prstDash val="solid"/>
            <a:miter/>
          </a:ln>
        </p:spPr>
        <p:txBody>
          <a:bodyPr vert="horz" wrap="square" lIns="359953" tIns="45720" rIns="359953"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r>
              <a:rPr lang="pl-PL" sz="2000" kern="0" dirty="0">
                <a:solidFill>
                  <a:srgbClr val="FFFFFF"/>
                </a:solidFill>
                <a:latin typeface="Arial"/>
              </a:rPr>
              <a:t>Najwyższa Izba Kontroli ocenia, że </a:t>
            </a:r>
          </a:p>
        </p:txBody>
      </p:sp>
      <p:sp>
        <p:nvSpPr>
          <p:cNvPr id="4" name="Strzałka w dół 5">
            <a:extLst>
              <a:ext uri="{FF2B5EF4-FFF2-40B4-BE49-F238E27FC236}">
                <a16:creationId xmlns="" xmlns:a16="http://schemas.microsoft.com/office/drawing/2014/main" id="{E52EB0FF-B904-48DC-BF6D-7245CD9F7699}"/>
              </a:ext>
            </a:extLst>
          </p:cNvPr>
          <p:cNvSpPr/>
          <p:nvPr/>
        </p:nvSpPr>
        <p:spPr>
          <a:xfrm>
            <a:off x="8079625" y="1783042"/>
            <a:ext cx="565053" cy="461223"/>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A43757"/>
          </a:solidFill>
          <a:ln cap="flat">
            <a:noFill/>
            <a:prstDash val="solid"/>
          </a:ln>
        </p:spPr>
        <p:txBody>
          <a:bodyPr vert="horz" wrap="square" lIns="91440" tIns="45720" rIns="91440"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Arial"/>
            </a:endParaRPr>
          </a:p>
        </p:txBody>
      </p:sp>
      <p:sp>
        <p:nvSpPr>
          <p:cNvPr id="5" name="Prostokąt 14">
            <a:extLst>
              <a:ext uri="{FF2B5EF4-FFF2-40B4-BE49-F238E27FC236}">
                <a16:creationId xmlns="" xmlns:a16="http://schemas.microsoft.com/office/drawing/2014/main" id="{42F8D89D-0859-4010-8D38-1C89133635FA}"/>
              </a:ext>
            </a:extLst>
          </p:cNvPr>
          <p:cNvSpPr/>
          <p:nvPr/>
        </p:nvSpPr>
        <p:spPr>
          <a:xfrm>
            <a:off x="4804228" y="2332779"/>
            <a:ext cx="7115848" cy="3456377"/>
          </a:xfrm>
          <a:prstGeom prst="rect">
            <a:avLst/>
          </a:prstGeom>
          <a:solidFill>
            <a:srgbClr val="FFFFFF"/>
          </a:solidFill>
          <a:ln w="28575" cap="flat">
            <a:solidFill>
              <a:srgbClr val="A43757"/>
            </a:solidFill>
            <a:prstDash val="solid"/>
            <a:miter/>
          </a:ln>
        </p:spPr>
        <p:txBody>
          <a:bodyPr vert="horz" wrap="square" lIns="467999" tIns="45720" rIns="467999" bIns="45720" anchor="ctr" anchorCtr="0"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r>
              <a:rPr lang="pl-PL" sz="2800" kern="0" dirty="0">
                <a:solidFill>
                  <a:srgbClr val="6D6E71"/>
                </a:solidFill>
                <a:latin typeface="Arial"/>
              </a:rPr>
              <a:t> działania realizowane przez skontrolowane przedsiębiorstwa wodociągowe i gminy,</a:t>
            </a:r>
            <a:br>
              <a:rPr lang="pl-PL" sz="2800" kern="0" dirty="0">
                <a:solidFill>
                  <a:srgbClr val="6D6E71"/>
                </a:solidFill>
                <a:latin typeface="Arial"/>
              </a:rPr>
            </a:br>
            <a:r>
              <a:rPr lang="pl-PL" sz="2800" b="1" kern="0" dirty="0">
                <a:solidFill>
                  <a:srgbClr val="A43757"/>
                </a:solidFill>
                <a:latin typeface="Arial"/>
              </a:rPr>
              <a:t>nie gwarantują należytej ochrony jakości wody </a:t>
            </a:r>
            <a:r>
              <a:rPr lang="pl-PL" sz="2800" kern="0" dirty="0">
                <a:solidFill>
                  <a:srgbClr val="6D6E71"/>
                </a:solidFill>
                <a:latin typeface="Arial"/>
              </a:rPr>
              <a:t>ujmowanej i podawanej do sieci wodociągowej przeznaczonej do spożycia przez ludzi. </a:t>
            </a:r>
          </a:p>
        </p:txBody>
      </p:sp>
    </p:spTree>
    <p:extLst>
      <p:ext uri="{BB962C8B-B14F-4D97-AF65-F5344CB8AC3E}">
        <p14:creationId xmlns:p14="http://schemas.microsoft.com/office/powerpoint/2010/main" val="52891244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ostokąt 8"/>
          <p:cNvSpPr/>
          <p:nvPr/>
        </p:nvSpPr>
        <p:spPr>
          <a:xfrm>
            <a:off x="-98474" y="-112542"/>
            <a:ext cx="8679766" cy="15968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endParaRPr lang="pl-PL" dirty="0">
              <a:solidFill>
                <a:prstClr val="white"/>
              </a:solidFill>
            </a:endParaRPr>
          </a:p>
        </p:txBody>
      </p:sp>
      <p:sp>
        <p:nvSpPr>
          <p:cNvPr id="20" name="pole tekstowe 19">
            <a:extLst>
              <a:ext uri="{FF2B5EF4-FFF2-40B4-BE49-F238E27FC236}">
                <a16:creationId xmlns="" xmlns:a16="http://schemas.microsoft.com/office/drawing/2014/main" id="{4C39C41D-9EA9-4CDB-A733-65F17C931CCA}"/>
              </a:ext>
            </a:extLst>
          </p:cNvPr>
          <p:cNvSpPr txBox="1"/>
          <p:nvPr/>
        </p:nvSpPr>
        <p:spPr>
          <a:xfrm>
            <a:off x="9617076" y="3539429"/>
            <a:ext cx="1816100" cy="5216813"/>
          </a:xfrm>
          <a:prstGeom prst="rect">
            <a:avLst/>
          </a:prstGeom>
          <a:noFill/>
        </p:spPr>
        <p:txBody>
          <a:bodyPr wrap="square" rtlCol="0">
            <a:spAutoFit/>
          </a:bodyPr>
          <a:lstStyle/>
          <a:p>
            <a:pPr eaLnBrk="1" fontAlgn="auto" hangingPunct="1">
              <a:spcBef>
                <a:spcPts val="0"/>
              </a:spcBef>
              <a:spcAft>
                <a:spcPts val="0"/>
              </a:spcAft>
              <a:defRPr/>
            </a:pPr>
            <a:r>
              <a:rPr lang="pl-PL" sz="33300" b="1" dirty="0">
                <a:solidFill>
                  <a:srgbClr val="44546A">
                    <a:lumMod val="50000"/>
                  </a:srgbClr>
                </a:solidFill>
                <a:latin typeface="Arial" panose="020B0604020202020204" pitchFamily="34" charset="0"/>
                <a:cs typeface="Arial" panose="020B0604020202020204" pitchFamily="34" charset="0"/>
              </a:rPr>
              <a:t>”</a:t>
            </a:r>
          </a:p>
        </p:txBody>
      </p:sp>
      <p:sp>
        <p:nvSpPr>
          <p:cNvPr id="2" name="Tytuł 1">
            <a:extLst>
              <a:ext uri="{FF2B5EF4-FFF2-40B4-BE49-F238E27FC236}">
                <a16:creationId xmlns="" xmlns:a16="http://schemas.microsoft.com/office/drawing/2014/main" id="{44B442B2-894F-4AE5-8FA9-76910BCD7361}"/>
              </a:ext>
            </a:extLst>
          </p:cNvPr>
          <p:cNvSpPr>
            <a:spLocks noGrp="1"/>
          </p:cNvSpPr>
          <p:nvPr>
            <p:ph type="title"/>
          </p:nvPr>
        </p:nvSpPr>
        <p:spPr>
          <a:xfrm>
            <a:off x="244475" y="2036118"/>
            <a:ext cx="8232850" cy="2625233"/>
          </a:xfrm>
          <a:solidFill>
            <a:srgbClr val="FFFFFF">
              <a:alpha val="77647"/>
            </a:srgbClr>
          </a:solidFill>
        </p:spPr>
        <p:txBody>
          <a:bodyPr vert="horz" wrap="square" lIns="60960" tIns="30480" rIns="60960" bIns="30480" rtlCol="0" anchor="t">
            <a:noAutofit/>
          </a:bodyPr>
          <a:lstStyle/>
          <a:p>
            <a:pPr lvl="0" algn="ctr">
              <a:lnSpc>
                <a:spcPct val="100000"/>
              </a:lnSpc>
              <a:spcBef>
                <a:spcPts val="0"/>
              </a:spcBef>
              <a:defRPr sz="1800" b="0" i="0" u="none" strike="noStrike" kern="0" cap="none" spc="0" baseline="0">
                <a:solidFill>
                  <a:srgbClr val="000000"/>
                </a:solidFill>
                <a:uFillTx/>
              </a:defRPr>
            </a:pPr>
            <a:r>
              <a:rPr lang="pl-PL" sz="2800" kern="0" dirty="0">
                <a:solidFill>
                  <a:srgbClr val="A43757"/>
                </a:solidFill>
                <a:latin typeface="Arial"/>
                <a:ea typeface="+mn-ea"/>
              </a:rPr>
              <a:t>W 4 z 12 przedsiębiorstw wodociągowych </a:t>
            </a:r>
            <a:br>
              <a:rPr lang="pl-PL" sz="2800" kern="0" dirty="0">
                <a:solidFill>
                  <a:srgbClr val="A43757"/>
                </a:solidFill>
                <a:latin typeface="Arial"/>
                <a:ea typeface="+mn-ea"/>
              </a:rPr>
            </a:br>
            <a:r>
              <a:rPr lang="pl-PL" sz="2800" b="0" kern="0" dirty="0">
                <a:solidFill>
                  <a:srgbClr val="6D6E71"/>
                </a:solidFill>
                <a:latin typeface="Arial"/>
                <a:ea typeface="+mn-ea"/>
              </a:rPr>
              <a:t>oraz w 5 z 9 gmin, eksploatujących ujęcia wód przeznaczonych do spożycia przez ludzi, </a:t>
            </a:r>
            <a:br>
              <a:rPr lang="pl-PL" sz="2800" b="0" kern="0" dirty="0">
                <a:solidFill>
                  <a:srgbClr val="6D6E71"/>
                </a:solidFill>
                <a:latin typeface="Arial"/>
                <a:ea typeface="+mn-ea"/>
              </a:rPr>
            </a:br>
            <a:r>
              <a:rPr lang="pl-PL" sz="2800" b="0" kern="0" dirty="0">
                <a:solidFill>
                  <a:srgbClr val="6D6E71"/>
                </a:solidFill>
                <a:latin typeface="Arial"/>
                <a:ea typeface="+mn-ea"/>
              </a:rPr>
              <a:t>tj. </a:t>
            </a:r>
            <a:r>
              <a:rPr lang="pl-PL" sz="2800" kern="0" dirty="0">
                <a:solidFill>
                  <a:srgbClr val="A43757"/>
                </a:solidFill>
                <a:latin typeface="Arial"/>
                <a:ea typeface="+mn-ea"/>
              </a:rPr>
              <a:t>w 42,9% kontrolowanych jednostek,</a:t>
            </a:r>
            <a:r>
              <a:rPr lang="pl-PL" sz="2800" b="0" kern="0" dirty="0">
                <a:solidFill>
                  <a:srgbClr val="6D6E71"/>
                </a:solidFill>
                <a:latin typeface="Arial"/>
                <a:ea typeface="+mn-ea"/>
              </a:rPr>
              <a:t> </a:t>
            </a:r>
            <a:br>
              <a:rPr lang="pl-PL" sz="2800" b="0" kern="0" dirty="0">
                <a:solidFill>
                  <a:srgbClr val="6D6E71"/>
                </a:solidFill>
                <a:latin typeface="Arial"/>
                <a:ea typeface="+mn-ea"/>
              </a:rPr>
            </a:br>
            <a:r>
              <a:rPr lang="pl-PL" sz="2800" b="0" kern="0" dirty="0">
                <a:solidFill>
                  <a:srgbClr val="6D6E71"/>
                </a:solidFill>
                <a:latin typeface="Arial"/>
                <a:ea typeface="+mn-ea"/>
              </a:rPr>
              <a:t>stwierdzono przypadki nieuzasadnionego odstąpienia od ustanowienia strefy ochronnej </a:t>
            </a:r>
            <a:br>
              <a:rPr lang="pl-PL" sz="2800" b="0" kern="0" dirty="0">
                <a:solidFill>
                  <a:srgbClr val="6D6E71"/>
                </a:solidFill>
                <a:latin typeface="Arial"/>
                <a:ea typeface="+mn-ea"/>
              </a:rPr>
            </a:br>
            <a:r>
              <a:rPr lang="pl-PL" sz="2800" b="0" kern="0" dirty="0">
                <a:solidFill>
                  <a:srgbClr val="6D6E71"/>
                </a:solidFill>
                <a:latin typeface="Arial"/>
                <a:ea typeface="+mn-ea"/>
              </a:rPr>
              <a:t>z terenem ochrony pośredniej, pomimo istnienia przesłanek do ustanowienia takiego terenu. </a:t>
            </a:r>
            <a:endParaRPr lang="pl-PL" sz="2800" dirty="0">
              <a:solidFill>
                <a:srgbClr val="A43757"/>
              </a:solidFill>
              <a:latin typeface="Arial"/>
              <a:ea typeface="+mn-ea"/>
            </a:endParaRPr>
          </a:p>
        </p:txBody>
      </p:sp>
      <p:sp>
        <p:nvSpPr>
          <p:cNvPr id="21" name="Tytuł 1">
            <a:extLst>
              <a:ext uri="{FF2B5EF4-FFF2-40B4-BE49-F238E27FC236}">
                <a16:creationId xmlns="" xmlns:a16="http://schemas.microsoft.com/office/drawing/2014/main" id="{18E53927-9FD8-444F-B182-854335B3F4EE}"/>
              </a:ext>
            </a:extLst>
          </p:cNvPr>
          <p:cNvSpPr txBox="1">
            <a:spLocks/>
          </p:cNvSpPr>
          <p:nvPr/>
        </p:nvSpPr>
        <p:spPr>
          <a:xfrm>
            <a:off x="1055567" y="334682"/>
            <a:ext cx="6371684" cy="1149631"/>
          </a:xfrm>
          <a:prstGeom prst="rect">
            <a:avLst/>
          </a:prstGeom>
          <a:noFill/>
        </p:spPr>
        <p:txBody>
          <a:bodyPr vert="horz" wrap="square" lIns="60960" tIns="30480" rIns="60960" bIns="30480" rtlCol="0" anchor="t">
            <a:no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pPr algn="ctr" defTabSz="609630" fontAlgn="auto">
              <a:spcAft>
                <a:spcPts val="0"/>
              </a:spcAft>
              <a:defRPr/>
            </a:pPr>
            <a:r>
              <a:rPr lang="pl-PL" sz="2800" dirty="0">
                <a:solidFill>
                  <a:prstClr val="white"/>
                </a:solidFill>
                <a:latin typeface="Arial" panose="020B0604020202020204" pitchFamily="34" charset="0"/>
                <a:cs typeface="Arial" panose="020B0604020202020204" pitchFamily="34" charset="0"/>
              </a:rPr>
              <a:t>Raport NIK z 1 grudnia 2016 r.</a:t>
            </a:r>
          </a:p>
          <a:p>
            <a:pPr algn="ctr" defTabSz="609630" fontAlgn="auto">
              <a:spcAft>
                <a:spcPts val="0"/>
              </a:spcAft>
              <a:defRPr/>
            </a:pPr>
            <a:r>
              <a:rPr lang="pl-PL" sz="2000" b="0" dirty="0">
                <a:solidFill>
                  <a:prstClr val="white"/>
                </a:solidFill>
                <a:latin typeface="Arial" panose="020B0604020202020204" pitchFamily="34" charset="0"/>
                <a:cs typeface="Arial" panose="020B0604020202020204" pitchFamily="34" charset="0"/>
              </a:rPr>
              <a:t>ochrona jakości wód ujmowanych do zaopatrzenia ludności w wodę przeznaczoną do spożycia </a:t>
            </a:r>
            <a:endParaRPr lang="en-US" sz="2000" b="0" dirty="0">
              <a:solidFill>
                <a:prstClr val="white"/>
              </a:solidFill>
              <a:latin typeface="Arial" panose="020B0604020202020204" pitchFamily="34" charset="0"/>
              <a:cs typeface="Arial" panose="020B0604020202020204" pitchFamily="34" charset="0"/>
            </a:endParaRPr>
          </a:p>
        </p:txBody>
      </p:sp>
      <p:pic>
        <p:nvPicPr>
          <p:cNvPr id="5" name="Symbol zastępczy obrazu 4">
            <a:extLst>
              <a:ext uri="{FF2B5EF4-FFF2-40B4-BE49-F238E27FC236}">
                <a16:creationId xmlns="" xmlns:a16="http://schemas.microsoft.com/office/drawing/2014/main" id="{A3788ABF-DC94-41CD-879F-13767253F074}"/>
              </a:ext>
            </a:extLst>
          </p:cNvPr>
          <p:cNvPicPr>
            <a:picLocks noGrp="1" noChangeAspect="1"/>
          </p:cNvPicPr>
          <p:nvPr>
            <p:ph type="pic" sz="quarter" idx="11"/>
          </p:nvPr>
        </p:nvPicPr>
        <p:blipFill rotWithShape="1">
          <a:blip r:embed="rId2" cstate="email">
            <a:extLst>
              <a:ext uri="{28A0092B-C50C-407E-A947-70E740481C1C}">
                <a14:useLocalDpi xmlns:a14="http://schemas.microsoft.com/office/drawing/2010/main" val="0"/>
              </a:ext>
            </a:extLst>
          </a:blip>
          <a:srcRect l="-28355" t="-22175" r="-5482" b="-26425"/>
          <a:stretch/>
        </p:blipFill>
        <p:spPr>
          <a:xfrm>
            <a:off x="7920000" y="0"/>
            <a:ext cx="4272000" cy="3816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solidFill>
            <a:schemeClr val="bg1"/>
          </a:solidFill>
        </p:spPr>
      </p:pic>
    </p:spTree>
    <p:extLst>
      <p:ext uri="{BB962C8B-B14F-4D97-AF65-F5344CB8AC3E}">
        <p14:creationId xmlns:p14="http://schemas.microsoft.com/office/powerpoint/2010/main" val="4077181082"/>
      </p:ext>
    </p:extLst>
  </p:cSld>
  <p:clrMapOvr>
    <a:masterClrMapping/>
  </p:clrMapOvr>
  <p:transition spd="slow">
    <p:push dir="u"/>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8">
            <a:extLst>
              <a:ext uri="{FF2B5EF4-FFF2-40B4-BE49-F238E27FC236}">
                <a16:creationId xmlns="" xmlns:a16="http://schemas.microsoft.com/office/drawing/2014/main" id="{6E7BDBCB-CA0D-4BCF-B70D-39EB45E8C5E2}"/>
              </a:ext>
            </a:extLst>
          </p:cNvPr>
          <p:cNvSpPr txBox="1"/>
          <p:nvPr/>
        </p:nvSpPr>
        <p:spPr>
          <a:xfrm>
            <a:off x="1604376" y="763588"/>
            <a:ext cx="7222124" cy="707886"/>
          </a:xfrm>
          <a:prstGeom prst="rect">
            <a:avLst/>
          </a:prstGeom>
          <a:noFill/>
          <a:ln cap="flat">
            <a:noFill/>
          </a:ln>
        </p:spPr>
        <p:txBody>
          <a:bodyPr vert="horz" wrap="square" lIns="91440" tIns="45720" rIns="91440" bIns="45720" anchor="t" anchorCtr="0" compatLnSpc="1">
            <a:spAutoFit/>
          </a:bodyPr>
          <a:lstStyle/>
          <a:p>
            <a:pPr eaLnBrk="1" fontAlgn="auto" hangingPunct="1">
              <a:spcBef>
                <a:spcPts val="0"/>
              </a:spcBef>
              <a:spcAft>
                <a:spcPts val="0"/>
              </a:spcAft>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NOWE PRAWO WODNE</a:t>
            </a:r>
            <a:br>
              <a:rPr lang="pl-PL" sz="2000" kern="0" dirty="0">
                <a:solidFill>
                  <a:srgbClr val="6D6E71"/>
                </a:solidFill>
                <a:latin typeface="Arial" panose="020B0604020202020204" pitchFamily="34" charset="0"/>
                <a:cs typeface="Arial" panose="020B0604020202020204" pitchFamily="34" charset="0"/>
              </a:rPr>
            </a:br>
            <a:r>
              <a:rPr lang="pl-PL" sz="2000" b="1" kern="0" dirty="0">
                <a:solidFill>
                  <a:srgbClr val="6D6E71"/>
                </a:solidFill>
                <a:latin typeface="Arial" panose="020B0604020202020204" pitchFamily="34" charset="0"/>
                <a:cs typeface="Arial" panose="020B0604020202020204" pitchFamily="34" charset="0"/>
              </a:rPr>
              <a:t>SKUTKI DLA PRZEDSIĘBIORSTW WOD-KAN</a:t>
            </a:r>
            <a:endParaRPr lang="pl-PL" sz="2000" b="1" dirty="0">
              <a:solidFill>
                <a:srgbClr val="6D6E71"/>
              </a:solidFill>
              <a:latin typeface="Arial" panose="020B0604020202020204" pitchFamily="34" charset="0"/>
              <a:cs typeface="Arial" panose="020B0604020202020204" pitchFamily="34" charset="0"/>
            </a:endParaRPr>
          </a:p>
        </p:txBody>
      </p:sp>
      <p:sp>
        <p:nvSpPr>
          <p:cNvPr id="4" name="Prostokąt 5">
            <a:extLst>
              <a:ext uri="{FF2B5EF4-FFF2-40B4-BE49-F238E27FC236}">
                <a16:creationId xmlns="" xmlns:a16="http://schemas.microsoft.com/office/drawing/2014/main" id="{4B7CAEC0-1442-40D4-9A20-75B6D2450698}"/>
              </a:ext>
            </a:extLst>
          </p:cNvPr>
          <p:cNvSpPr/>
          <p:nvPr/>
        </p:nvSpPr>
        <p:spPr>
          <a:xfrm>
            <a:off x="623361" y="2514097"/>
            <a:ext cx="7342547" cy="681470"/>
          </a:xfrm>
          <a:prstGeom prst="rect">
            <a:avLst/>
          </a:prstGeom>
          <a:solidFill>
            <a:srgbClr val="A43757"/>
          </a:solidFill>
          <a:ln w="12701" cap="flat">
            <a:solidFill>
              <a:srgbClr val="A43757"/>
            </a:solidFill>
            <a:prstDash val="solid"/>
            <a:miter/>
          </a:ln>
        </p:spPr>
        <p:txBody>
          <a:bodyPr vert="horz" wrap="square" lIns="252000" tIns="45720" rIns="107999" bIns="45720" anchor="ctr" anchorCtr="0" compatLnSpc="1">
            <a:noAutofit/>
          </a:bodyPr>
          <a:lstStyle/>
          <a:p>
            <a:pPr eaLnBrk="1" fontAlgn="auto" hangingPunct="1">
              <a:spcBef>
                <a:spcPts val="0"/>
              </a:spcBef>
              <a:spcAft>
                <a:spcPts val="0"/>
              </a:spcAft>
              <a:defRPr sz="1800" b="0" i="0" u="none" strike="noStrike" kern="0" cap="none" spc="0" baseline="0">
                <a:solidFill>
                  <a:srgbClr val="000000"/>
                </a:solidFill>
                <a:uFillTx/>
              </a:defRPr>
            </a:pPr>
            <a:r>
              <a:rPr lang="pl-PL" b="1" kern="0" dirty="0">
                <a:solidFill>
                  <a:srgbClr val="FFFFFF"/>
                </a:solidFill>
                <a:latin typeface="Arial"/>
              </a:rPr>
              <a:t>1. Ustanowienie ujęć ochrony wody bezpośredniej </a:t>
            </a:r>
          </a:p>
        </p:txBody>
      </p:sp>
      <p:sp>
        <p:nvSpPr>
          <p:cNvPr id="7" name="Prostokąt 6">
            <a:extLst>
              <a:ext uri="{FF2B5EF4-FFF2-40B4-BE49-F238E27FC236}">
                <a16:creationId xmlns="" xmlns:a16="http://schemas.microsoft.com/office/drawing/2014/main" id="{A1A9C36A-7D5A-4B28-9570-00F814834FFD}"/>
              </a:ext>
            </a:extLst>
          </p:cNvPr>
          <p:cNvSpPr/>
          <p:nvPr/>
        </p:nvSpPr>
        <p:spPr>
          <a:xfrm>
            <a:off x="623361" y="3208367"/>
            <a:ext cx="10624268" cy="1216466"/>
          </a:xfrm>
          <a:prstGeom prst="rect">
            <a:avLst/>
          </a:prstGeom>
          <a:solidFill>
            <a:srgbClr val="FFFFFF"/>
          </a:solidFill>
          <a:ln w="12701" cap="flat">
            <a:solidFill>
              <a:srgbClr val="A43757"/>
            </a:solidFill>
            <a:prstDash val="solid"/>
            <a:miter/>
          </a:ln>
        </p:spPr>
        <p:txBody>
          <a:bodyPr vert="horz" wrap="square" lIns="288000" tIns="45720" rIns="396000" bIns="45720" anchor="ctr" anchorCtr="0" compatLnSpc="1">
            <a:noAutofit/>
          </a:bodyPr>
          <a:lstStyle/>
          <a:p>
            <a:pPr marL="342900" indent="-342900" algn="just" eaLnBrk="1" fontAlgn="auto" hangingPunct="1">
              <a:spcBef>
                <a:spcPts val="0"/>
              </a:spcBef>
              <a:spcAft>
                <a:spcPts val="0"/>
              </a:spcAft>
              <a:buSzPct val="100000"/>
              <a:buFont typeface="Wingdings" pitchFamily="2"/>
              <a:buChar char="ü"/>
              <a:defRPr sz="1800" b="0" i="0" u="none" strike="noStrike" kern="0" cap="none" spc="0" baseline="0">
                <a:solidFill>
                  <a:srgbClr val="000000"/>
                </a:solidFill>
                <a:uFillTx/>
              </a:defRPr>
            </a:pPr>
            <a:r>
              <a:rPr lang="pl-PL" sz="2800" kern="0" dirty="0">
                <a:solidFill>
                  <a:srgbClr val="6D6E71"/>
                </a:solidFill>
                <a:latin typeface="Arial" panose="020B0604020202020204" pitchFamily="34" charset="0"/>
                <a:cs typeface="Arial" panose="020B0604020202020204" pitchFamily="34" charset="0"/>
              </a:rPr>
              <a:t>Został wprowadzony </a:t>
            </a:r>
            <a:r>
              <a:rPr lang="pl-PL" sz="2800" b="1" kern="0" dirty="0">
                <a:solidFill>
                  <a:srgbClr val="A43757"/>
                </a:solidFill>
                <a:latin typeface="Arial" panose="020B0604020202020204" pitchFamily="34" charset="0"/>
                <a:cs typeface="Arial" panose="020B0604020202020204" pitchFamily="34" charset="0"/>
              </a:rPr>
              <a:t>wymóg ustanowienia stref ochrony wody bezpośredniej </a:t>
            </a:r>
          </a:p>
        </p:txBody>
      </p:sp>
      <p:pic>
        <p:nvPicPr>
          <p:cNvPr id="5" name="Obraz 4">
            <a:extLst>
              <a:ext uri="{FF2B5EF4-FFF2-40B4-BE49-F238E27FC236}">
                <a16:creationId xmlns="" xmlns:a16="http://schemas.microsoft.com/office/drawing/2014/main" id="{974EAA18-21C8-4205-9B5B-C1DAFC4B55B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flipH="1">
            <a:off x="9974618" y="854608"/>
            <a:ext cx="1774559" cy="2039419"/>
          </a:xfrm>
          <a:prstGeom prst="rect">
            <a:avLst/>
          </a:prstGeom>
        </p:spPr>
      </p:pic>
      <p:sp>
        <p:nvSpPr>
          <p:cNvPr id="8" name="Prostokąt 7">
            <a:extLst>
              <a:ext uri="{FF2B5EF4-FFF2-40B4-BE49-F238E27FC236}">
                <a16:creationId xmlns="" xmlns:a16="http://schemas.microsoft.com/office/drawing/2014/main" id="{D3AB9BB3-47FA-41D3-A4AD-6E407F0E5BD7}"/>
              </a:ext>
            </a:extLst>
          </p:cNvPr>
          <p:cNvSpPr/>
          <p:nvPr/>
        </p:nvSpPr>
        <p:spPr>
          <a:xfrm>
            <a:off x="623361" y="4699679"/>
            <a:ext cx="10624268" cy="1535515"/>
          </a:xfrm>
          <a:prstGeom prst="rect">
            <a:avLst/>
          </a:prstGeom>
          <a:solidFill>
            <a:srgbClr val="FFFFFF"/>
          </a:solidFill>
          <a:ln w="12701" cap="flat">
            <a:solidFill>
              <a:srgbClr val="A43757"/>
            </a:solidFill>
            <a:prstDash val="solid"/>
            <a:miter/>
          </a:ln>
        </p:spPr>
        <p:txBody>
          <a:bodyPr vert="horz" wrap="square" lIns="288000" tIns="45720" rIns="396000" bIns="45720" anchor="ctr" anchorCtr="0" compatLnSpc="1">
            <a:noAutofit/>
          </a:bodyPr>
          <a:lstStyle/>
          <a:p>
            <a:pPr marL="342900" indent="-342900" algn="just" eaLnBrk="1" fontAlgn="auto" hangingPunct="1">
              <a:spcBef>
                <a:spcPts val="0"/>
              </a:spcBef>
              <a:spcAft>
                <a:spcPts val="0"/>
              </a:spcAft>
              <a:buSzPct val="100000"/>
              <a:buFont typeface="Wingdings" pitchFamily="2"/>
              <a:buChar char="ü"/>
              <a:defRPr sz="1800" b="0" i="0" u="none" strike="noStrike" kern="0" cap="none" spc="0" baseline="0">
                <a:solidFill>
                  <a:srgbClr val="000000"/>
                </a:solidFill>
                <a:uFillTx/>
              </a:defRPr>
            </a:pPr>
            <a:r>
              <a:rPr lang="pl-PL" sz="2800" kern="0" dirty="0">
                <a:solidFill>
                  <a:srgbClr val="6D6E71"/>
                </a:solidFill>
                <a:latin typeface="Arial" panose="020B0604020202020204" pitchFamily="34" charset="0"/>
                <a:cs typeface="Arial" panose="020B0604020202020204" pitchFamily="34" charset="0"/>
              </a:rPr>
              <a:t>Aktualnie strefy ochronne ujęć wody są ustanawiane na wniosek właściciela ujęcia wody i jako takie nie mają charakteru obligatoryjnego</a:t>
            </a:r>
          </a:p>
        </p:txBody>
      </p:sp>
    </p:spTree>
    <p:extLst>
      <p:ext uri="{BB962C8B-B14F-4D97-AF65-F5344CB8AC3E}">
        <p14:creationId xmlns:p14="http://schemas.microsoft.com/office/powerpoint/2010/main" val="17330457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95" t="22815" r="27371" b="6133"/>
          <a:stretch/>
        </p:blipFill>
        <p:spPr bwMode="auto">
          <a:xfrm>
            <a:off x="0" y="0"/>
            <a:ext cx="1224635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9155578"/>
      </p:ext>
    </p:extLst>
  </p:cSld>
  <p:clrMapOvr>
    <a:masterClrMapping/>
  </p:clrMapOvr>
  <p:transition spd="slow">
    <p:push dir="u"/>
  </p:transition>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1">
            <a:extLst>
              <a:ext uri="{FF2B5EF4-FFF2-40B4-BE49-F238E27FC236}">
                <a16:creationId xmlns="" xmlns:a16="http://schemas.microsoft.com/office/drawing/2014/main" id="{86316D79-2D18-4F53-BC5F-0BF6B58C9CC0}"/>
              </a:ext>
            </a:extLst>
          </p:cNvPr>
          <p:cNvSpPr txBox="1"/>
          <p:nvPr/>
        </p:nvSpPr>
        <p:spPr>
          <a:xfrm>
            <a:off x="10128019" y="2887888"/>
            <a:ext cx="1295403" cy="4370429"/>
          </a:xfrm>
          <a:prstGeom prst="rect">
            <a:avLst/>
          </a:prstGeom>
          <a:noFill/>
          <a:ln cap="flat">
            <a:noFill/>
          </a:ln>
        </p:spPr>
        <p:txBody>
          <a:bodyPr vert="horz" wrap="square" lIns="91440" tIns="45720" rIns="91440" bIns="45720" anchor="t" anchorCtr="0" compatLnSpc="1">
            <a:spAutoFit/>
          </a:bodyPr>
          <a:lstStyle/>
          <a:p>
            <a:pPr eaLnBrk="1" fontAlgn="auto" hangingPunct="1">
              <a:spcBef>
                <a:spcPts val="0"/>
              </a:spcBef>
              <a:spcAft>
                <a:spcPts val="0"/>
              </a:spcAft>
              <a:defRPr sz="1800" b="0" i="0" u="none" strike="noStrike" kern="0" cap="none" spc="0" baseline="0">
                <a:solidFill>
                  <a:srgbClr val="000000"/>
                </a:solidFill>
                <a:uFillTx/>
              </a:defRPr>
            </a:pPr>
            <a:r>
              <a:rPr lang="pl-PL" sz="27800" dirty="0">
                <a:solidFill>
                  <a:srgbClr val="A43757"/>
                </a:solidFill>
                <a:latin typeface="Arial"/>
              </a:rPr>
              <a:t>”</a:t>
            </a:r>
          </a:p>
        </p:txBody>
      </p:sp>
      <p:pic>
        <p:nvPicPr>
          <p:cNvPr id="2" name="Obraz 7">
            <a:extLst>
              <a:ext uri="{FF2B5EF4-FFF2-40B4-BE49-F238E27FC236}">
                <a16:creationId xmlns="" xmlns:a16="http://schemas.microsoft.com/office/drawing/2014/main" id="{0734E22D-6ABD-444C-9548-ADC788374AA3}"/>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r="21733"/>
          <a:stretch/>
        </p:blipFill>
        <p:spPr>
          <a:xfrm>
            <a:off x="-2343094" y="-232394"/>
            <a:ext cx="9445855" cy="7090394"/>
          </a:xfrm>
          <a:prstGeom prst="rect">
            <a:avLst/>
          </a:prstGeom>
          <a:noFill/>
          <a:ln cap="flat">
            <a:noFill/>
          </a:ln>
        </p:spPr>
      </p:pic>
      <p:sp>
        <p:nvSpPr>
          <p:cNvPr id="3" name="Prostokąt 14">
            <a:extLst>
              <a:ext uri="{FF2B5EF4-FFF2-40B4-BE49-F238E27FC236}">
                <a16:creationId xmlns="" xmlns:a16="http://schemas.microsoft.com/office/drawing/2014/main" id="{97AF8EF3-F962-4A62-AF79-8B63D6ABAED1}"/>
              </a:ext>
            </a:extLst>
          </p:cNvPr>
          <p:cNvSpPr/>
          <p:nvPr/>
        </p:nvSpPr>
        <p:spPr>
          <a:xfrm>
            <a:off x="4644571" y="1175657"/>
            <a:ext cx="7221196" cy="3656690"/>
          </a:xfrm>
          <a:prstGeom prst="rect">
            <a:avLst/>
          </a:prstGeom>
          <a:solidFill>
            <a:srgbClr val="FFFFFF">
              <a:alpha val="81000"/>
            </a:srgbClr>
          </a:solidFill>
          <a:ln w="28575" cap="flat">
            <a:solidFill>
              <a:srgbClr val="A43757"/>
            </a:solidFill>
            <a:prstDash val="solid"/>
            <a:miter/>
          </a:ln>
        </p:spPr>
        <p:txBody>
          <a:bodyPr vert="horz" wrap="square" lIns="323999" tIns="71999" rIns="611998" bIns="323999" anchor="ctr" anchorCtr="0" compatLnSpc="1">
            <a:noAutofit/>
          </a:bodyPr>
          <a:lstStyle/>
          <a:p>
            <a:pPr algn="just" eaLnBrk="1" fontAlgn="auto" hangingPunct="1">
              <a:spcBef>
                <a:spcPts val="0"/>
              </a:spcBef>
              <a:spcAft>
                <a:spcPts val="0"/>
              </a:spcAft>
              <a:defRPr sz="1800" b="0" i="0" u="none" strike="noStrike" kern="0" cap="none" spc="0" baseline="0">
                <a:solidFill>
                  <a:srgbClr val="000000"/>
                </a:solidFill>
                <a:uFillTx/>
              </a:defRPr>
            </a:pPr>
            <a:r>
              <a:rPr lang="pl-PL" sz="3000" kern="0" dirty="0">
                <a:solidFill>
                  <a:srgbClr val="6D6E71"/>
                </a:solidFill>
                <a:latin typeface="Arial"/>
              </a:rPr>
              <a:t>Strefę ochronną obejmującą wyłącznie teren ochrony bezpo-średniej ustanawia się </a:t>
            </a:r>
            <a:r>
              <a:rPr lang="pl-PL" sz="3000" b="1" kern="0" dirty="0">
                <a:solidFill>
                  <a:srgbClr val="A43757"/>
                </a:solidFill>
                <a:latin typeface="Arial"/>
              </a:rPr>
              <a:t>dla każdego ujęcia wody</a:t>
            </a:r>
            <a:r>
              <a:rPr lang="pl-PL" sz="3000" kern="0" dirty="0">
                <a:solidFill>
                  <a:srgbClr val="6D6E71"/>
                </a:solidFill>
                <a:latin typeface="Arial"/>
              </a:rPr>
              <a:t>, z wyłączeniem ujęć wody służących do zwykłego korzystania z wód.</a:t>
            </a:r>
          </a:p>
        </p:txBody>
      </p:sp>
      <p:sp>
        <p:nvSpPr>
          <p:cNvPr id="4" name="Prostokąt 18">
            <a:extLst>
              <a:ext uri="{FF2B5EF4-FFF2-40B4-BE49-F238E27FC236}">
                <a16:creationId xmlns="" xmlns:a16="http://schemas.microsoft.com/office/drawing/2014/main" id="{01FC476E-CFE6-41B1-B6DB-9F92E4477DA2}"/>
              </a:ext>
            </a:extLst>
          </p:cNvPr>
          <p:cNvSpPr/>
          <p:nvPr/>
        </p:nvSpPr>
        <p:spPr>
          <a:xfrm>
            <a:off x="4644570" y="5385999"/>
            <a:ext cx="7547435" cy="690952"/>
          </a:xfrm>
          <a:prstGeom prst="rect">
            <a:avLst/>
          </a:prstGeom>
          <a:solidFill>
            <a:srgbClr val="A43757"/>
          </a:solidFill>
          <a:ln cap="flat">
            <a:noFill/>
            <a:prstDash val="solid"/>
          </a:ln>
        </p:spPr>
        <p:txBody>
          <a:bodyPr vert="horz" wrap="square" lIns="215999" tIns="45720" rIns="215999" bIns="45720" anchor="ctr" anchorCtr="0" compatLnSpc="1">
            <a:noAutofit/>
          </a:bodyPr>
          <a:lstStyle/>
          <a:p>
            <a:pPr algn="just" eaLnBrk="1" fontAlgn="auto" hangingPunct="1">
              <a:spcBef>
                <a:spcPts val="0"/>
              </a:spcBef>
              <a:spcAft>
                <a:spcPts val="0"/>
              </a:spcAft>
              <a:defRPr sz="1800" b="0" i="0" u="none" strike="noStrike" kern="0" cap="none" spc="0" baseline="0">
                <a:solidFill>
                  <a:srgbClr val="000000"/>
                </a:solidFill>
                <a:uFillTx/>
              </a:defRPr>
            </a:pPr>
            <a:r>
              <a:rPr lang="pl-PL" sz="2000" kern="0" dirty="0">
                <a:solidFill>
                  <a:srgbClr val="FFFFFF"/>
                </a:solidFill>
                <a:latin typeface="Arial"/>
              </a:rPr>
              <a:t>art. 121 ust. 3 ustawy z dnia 20 lipca 2017 r. Prawo wodne</a:t>
            </a:r>
            <a:endParaRPr lang="pl-PL" sz="2000" dirty="0">
              <a:solidFill>
                <a:srgbClr val="FFFFFF"/>
              </a:solidFill>
              <a:latin typeface="Arial"/>
            </a:endParaRPr>
          </a:p>
        </p:txBody>
      </p:sp>
    </p:spTree>
    <p:extLst>
      <p:ext uri="{BB962C8B-B14F-4D97-AF65-F5344CB8AC3E}">
        <p14:creationId xmlns:p14="http://schemas.microsoft.com/office/powerpoint/2010/main" val="7340167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 xmlns:a16="http://schemas.microsoft.com/office/drawing/2014/main" id="{BC2995EE-36CB-4C3C-B55A-96C306E3337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062690" y="0"/>
            <a:ext cx="10796530" cy="6843425"/>
          </a:xfrm>
          <a:prstGeom prst="rect">
            <a:avLst/>
          </a:prstGeom>
          <a:noFill/>
          <a:ln cap="flat">
            <a:noFill/>
          </a:ln>
        </p:spPr>
      </p:pic>
      <p:sp>
        <p:nvSpPr>
          <p:cNvPr id="18" name="Prostokąt 17">
            <a:extLst>
              <a:ext uri="{FF2B5EF4-FFF2-40B4-BE49-F238E27FC236}">
                <a16:creationId xmlns="" xmlns:a16="http://schemas.microsoft.com/office/drawing/2014/main" id="{727F2EA9-1D6D-43BB-97C6-64C83C1EAE78}"/>
              </a:ext>
            </a:extLst>
          </p:cNvPr>
          <p:cNvSpPr/>
          <p:nvPr/>
        </p:nvSpPr>
        <p:spPr>
          <a:xfrm>
            <a:off x="5495111" y="788170"/>
            <a:ext cx="6087292" cy="567811"/>
          </a:xfrm>
          <a:prstGeom prst="rect">
            <a:avLst/>
          </a:prstGeom>
          <a:solidFill>
            <a:srgbClr val="A43757"/>
          </a:solidFill>
          <a:ln>
            <a:solidFill>
              <a:srgbClr val="A43757"/>
            </a:solidFill>
          </a:ln>
        </p:spPr>
        <p:txBody>
          <a:bodyPr wrap="square" lIns="216000" tIns="144000" rIns="216000" bIns="144000">
            <a:spAutoFit/>
          </a:bodyPr>
          <a:lstStyle/>
          <a:p>
            <a:pPr algn="ctr" eaLnBrk="1" fontAlgn="auto" hangingPunct="1">
              <a:spcBef>
                <a:spcPts val="0"/>
              </a:spcBef>
              <a:spcAft>
                <a:spcPts val="0"/>
              </a:spcAft>
              <a:defRPr/>
            </a:pPr>
            <a:r>
              <a:rPr lang="pl-PL" b="1" dirty="0">
                <a:solidFill>
                  <a:prstClr val="white"/>
                </a:solidFill>
                <a:latin typeface="Arial" panose="020B0604020202020204" pitchFamily="34" charset="0"/>
                <a:cs typeface="Arial" panose="020B0604020202020204" pitchFamily="34" charset="0"/>
              </a:rPr>
              <a:t>TERMIN USTAWOWY</a:t>
            </a:r>
          </a:p>
        </p:txBody>
      </p:sp>
      <p:sp>
        <p:nvSpPr>
          <p:cNvPr id="19" name="Strzałka: w dół 8">
            <a:extLst>
              <a:ext uri="{FF2B5EF4-FFF2-40B4-BE49-F238E27FC236}">
                <a16:creationId xmlns="" xmlns:a16="http://schemas.microsoft.com/office/drawing/2014/main" id="{54C36062-AFCB-4928-AD9E-F58276429293}"/>
              </a:ext>
            </a:extLst>
          </p:cNvPr>
          <p:cNvSpPr/>
          <p:nvPr/>
        </p:nvSpPr>
        <p:spPr>
          <a:xfrm>
            <a:off x="8267537" y="1355981"/>
            <a:ext cx="542440" cy="488189"/>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pin 0 f1 10800"/>
              <a:gd name="f15" fmla="pin 0 f0 21600"/>
              <a:gd name="f16" fmla="*/ f10 f2 1"/>
              <a:gd name="f17" fmla="*/ f11 f2 1"/>
              <a:gd name="f18" fmla="val f14"/>
              <a:gd name="f19" fmla="val f15"/>
              <a:gd name="f20" fmla="+- 21600 0 f14"/>
              <a:gd name="f21" fmla="*/ f14 f12 1"/>
              <a:gd name="f22" fmla="*/ f15 f13 1"/>
              <a:gd name="f23" fmla="*/ 0 f13 1"/>
              <a:gd name="f24" fmla="*/ 0 f12 1"/>
              <a:gd name="f25" fmla="*/ f16 1 f4"/>
              <a:gd name="f26" fmla="*/ 21600 f12 1"/>
              <a:gd name="f27" fmla="*/ f17 1 f4"/>
              <a:gd name="f28" fmla="+- 21600 0 f19"/>
              <a:gd name="f29" fmla="*/ f18 f12 1"/>
              <a:gd name="f30" fmla="*/ f20 f12 1"/>
              <a:gd name="f31" fmla="*/ f19 f13 1"/>
              <a:gd name="f32" fmla="+- f25 0 f3"/>
              <a:gd name="f33" fmla="+- f27 0 f3"/>
              <a:gd name="f34" fmla="*/ f28 f18 1"/>
              <a:gd name="f35" fmla="*/ f34 1 10800"/>
              <a:gd name="f36" fmla="+- f19 f35 0"/>
              <a:gd name="f37" fmla="*/ f36 f13 1"/>
            </a:gdLst>
            <a:ahLst>
              <a:ahXY gdRefX="f1" minX="f7" maxX="f9" gdRefY="f0" minY="f7" maxY="f8">
                <a:pos x="f21" y="f22"/>
              </a:ahXY>
            </a:ahLst>
            <a:cxnLst>
              <a:cxn ang="3cd4">
                <a:pos x="hc" y="t"/>
              </a:cxn>
              <a:cxn ang="0">
                <a:pos x="r" y="vc"/>
              </a:cxn>
              <a:cxn ang="cd4">
                <a:pos x="hc" y="b"/>
              </a:cxn>
              <a:cxn ang="cd2">
                <a:pos x="l" y="vc"/>
              </a:cxn>
              <a:cxn ang="f32">
                <a:pos x="f24" y="f31"/>
              </a:cxn>
              <a:cxn ang="f33">
                <a:pos x="f26" y="f31"/>
              </a:cxn>
            </a:cxnLst>
            <a:rect l="f29" t="f23" r="f30" b="f37"/>
            <a:pathLst>
              <a:path w="21600" h="21600">
                <a:moveTo>
                  <a:pt x="f18" y="f7"/>
                </a:moveTo>
                <a:lnTo>
                  <a:pt x="f18" y="f19"/>
                </a:lnTo>
                <a:lnTo>
                  <a:pt x="f7" y="f19"/>
                </a:lnTo>
                <a:lnTo>
                  <a:pt x="f9" y="f8"/>
                </a:lnTo>
                <a:lnTo>
                  <a:pt x="f8" y="f19"/>
                </a:lnTo>
                <a:lnTo>
                  <a:pt x="f20" y="f19"/>
                </a:lnTo>
                <a:lnTo>
                  <a:pt x="f20" y="f7"/>
                </a:lnTo>
                <a:close/>
              </a:path>
            </a:pathLst>
          </a:custGeom>
          <a:solidFill>
            <a:srgbClr val="A43757"/>
          </a:solidFill>
          <a:ln cap="flat">
            <a:noFill/>
            <a:prstDash val="solid"/>
          </a:ln>
        </p:spPr>
        <p:txBody>
          <a:bodyPr vert="horz" wrap="square" lIns="91440" tIns="45720" rIns="91440"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endParaRPr lang="pl-PL" dirty="0">
              <a:solidFill>
                <a:srgbClr val="FFFFFF"/>
              </a:solidFill>
              <a:latin typeface="Calibri"/>
            </a:endParaRPr>
          </a:p>
        </p:txBody>
      </p:sp>
      <p:sp>
        <p:nvSpPr>
          <p:cNvPr id="20" name="Prostokąt 19">
            <a:extLst>
              <a:ext uri="{FF2B5EF4-FFF2-40B4-BE49-F238E27FC236}">
                <a16:creationId xmlns="" xmlns:a16="http://schemas.microsoft.com/office/drawing/2014/main" id="{8D70EECB-BEA4-4144-A908-B61CD6CA066E}"/>
              </a:ext>
            </a:extLst>
          </p:cNvPr>
          <p:cNvSpPr/>
          <p:nvPr/>
        </p:nvSpPr>
        <p:spPr>
          <a:xfrm>
            <a:off x="5495111" y="1844170"/>
            <a:ext cx="6087292" cy="3245468"/>
          </a:xfrm>
          <a:prstGeom prst="rect">
            <a:avLst/>
          </a:prstGeom>
          <a:solidFill>
            <a:schemeClr val="bg1">
              <a:alpha val="92000"/>
            </a:schemeClr>
          </a:solidFill>
          <a:ln>
            <a:solidFill>
              <a:srgbClr val="A43757"/>
            </a:solidFill>
          </a:ln>
        </p:spPr>
        <p:txBody>
          <a:bodyPr wrap="square" lIns="216000" tIns="144000" rIns="216000" bIns="144000">
            <a:spAutoFit/>
          </a:bodyPr>
          <a:lstStyle/>
          <a:p>
            <a:pPr algn="just" eaLnBrk="1" fontAlgn="auto" hangingPunct="1">
              <a:spcBef>
                <a:spcPts val="0"/>
              </a:spcBef>
              <a:spcAft>
                <a:spcPts val="0"/>
              </a:spcAft>
              <a:defRPr/>
            </a:pPr>
            <a:r>
              <a:rPr lang="pl-PL" sz="2400" dirty="0">
                <a:solidFill>
                  <a:srgbClr val="6D6E71"/>
                </a:solidFill>
                <a:latin typeface="Arial" panose="020B0604020202020204" pitchFamily="34" charset="0"/>
                <a:cs typeface="Arial" panose="020B0604020202020204" pitchFamily="34" charset="0"/>
              </a:rPr>
              <a:t>W terminie </a:t>
            </a:r>
            <a:r>
              <a:rPr lang="pl-PL" sz="2400" b="1" dirty="0">
                <a:solidFill>
                  <a:srgbClr val="A43757"/>
                </a:solidFill>
                <a:latin typeface="Arial" panose="020B0604020202020204" pitchFamily="34" charset="0"/>
                <a:cs typeface="Arial" panose="020B0604020202020204" pitchFamily="34" charset="0"/>
              </a:rPr>
              <a:t>nie dłuższym niż 6 miesięcy </a:t>
            </a:r>
            <a:r>
              <a:rPr lang="pl-PL" sz="2400" dirty="0">
                <a:solidFill>
                  <a:srgbClr val="6D6E71"/>
                </a:solidFill>
                <a:latin typeface="Arial" panose="020B0604020202020204" pitchFamily="34" charset="0"/>
                <a:cs typeface="Arial" panose="020B0604020202020204" pitchFamily="34" charset="0"/>
              </a:rPr>
              <a:t>od dnia wejścia w życie ustawy organ, </a:t>
            </a:r>
            <a:br>
              <a:rPr lang="pl-PL" sz="2400" dirty="0">
                <a:solidFill>
                  <a:srgbClr val="6D6E71"/>
                </a:solidFill>
                <a:latin typeface="Arial" panose="020B0604020202020204" pitchFamily="34" charset="0"/>
                <a:cs typeface="Arial" panose="020B0604020202020204" pitchFamily="34" charset="0"/>
              </a:rPr>
            </a:br>
            <a:r>
              <a:rPr lang="pl-PL" sz="2400" dirty="0">
                <a:solidFill>
                  <a:srgbClr val="6D6E71"/>
                </a:solidFill>
                <a:latin typeface="Arial" panose="020B0604020202020204" pitchFamily="34" charset="0"/>
                <a:cs typeface="Arial" panose="020B0604020202020204" pitchFamily="34" charset="0"/>
              </a:rPr>
              <a:t>o którym mowa w art. 135 ust. 1 pkt 1 (tj. Wody Polskie), ustanowi strefy ochronne obejmujące wyłącznie teren ochrony bezpośredniej </a:t>
            </a:r>
            <a:r>
              <a:rPr lang="pl-PL" sz="2400" b="1" dirty="0">
                <a:solidFill>
                  <a:srgbClr val="A43757"/>
                </a:solidFill>
                <a:latin typeface="Arial" panose="020B0604020202020204" pitchFamily="34" charset="0"/>
                <a:cs typeface="Arial" panose="020B0604020202020204" pitchFamily="34" charset="0"/>
              </a:rPr>
              <a:t>dla ujęć wody, dla których dotychczas nie ustanowiono takich stref ochronnych.</a:t>
            </a:r>
          </a:p>
        </p:txBody>
      </p:sp>
      <p:sp>
        <p:nvSpPr>
          <p:cNvPr id="7" name="Prostokąt 18">
            <a:extLst>
              <a:ext uri="{FF2B5EF4-FFF2-40B4-BE49-F238E27FC236}">
                <a16:creationId xmlns="" xmlns:a16="http://schemas.microsoft.com/office/drawing/2014/main" id="{01FC476E-CFE6-41B1-B6DB-9F92E4477DA2}"/>
              </a:ext>
            </a:extLst>
          </p:cNvPr>
          <p:cNvSpPr/>
          <p:nvPr/>
        </p:nvSpPr>
        <p:spPr>
          <a:xfrm>
            <a:off x="5503822" y="5089638"/>
            <a:ext cx="6078581" cy="387237"/>
          </a:xfrm>
          <a:prstGeom prst="rect">
            <a:avLst/>
          </a:prstGeom>
          <a:solidFill>
            <a:srgbClr val="A43757"/>
          </a:solidFill>
          <a:ln cap="flat">
            <a:noFill/>
            <a:prstDash val="solid"/>
          </a:ln>
        </p:spPr>
        <p:txBody>
          <a:bodyPr vert="horz" wrap="square" lIns="215999" tIns="45720" rIns="215999" bIns="45720" anchor="ctr" anchorCtr="0"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r>
              <a:rPr lang="pl-PL" sz="1200" kern="0" dirty="0">
                <a:solidFill>
                  <a:srgbClr val="FFFFFF"/>
                </a:solidFill>
                <a:latin typeface="Arial"/>
              </a:rPr>
              <a:t>Art. 551 ust. 1 ustawy z dnia 20 lipca 2017 r. Prawo wodne</a:t>
            </a:r>
            <a:endParaRPr lang="pl-PL" sz="1200" dirty="0">
              <a:solidFill>
                <a:srgbClr val="FFFFFF"/>
              </a:solidFill>
              <a:latin typeface="Arial"/>
            </a:endParaRPr>
          </a:p>
        </p:txBody>
      </p:sp>
    </p:spTree>
    <p:extLst>
      <p:ext uri="{BB962C8B-B14F-4D97-AF65-F5344CB8AC3E}">
        <p14:creationId xmlns:p14="http://schemas.microsoft.com/office/powerpoint/2010/main" val="502500564"/>
      </p:ext>
    </p:extLst>
  </p:cSld>
  <p:clrMapOvr>
    <a:masterClrMapping/>
  </p:clrMapOvr>
  <p:transition spd="slow">
    <p:push dir="u"/>
  </p:transition>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5">
            <a:extLst>
              <a:ext uri="{FF2B5EF4-FFF2-40B4-BE49-F238E27FC236}">
                <a16:creationId xmlns="" xmlns:a16="http://schemas.microsoft.com/office/drawing/2014/main" id="{4B7CAEC0-1442-40D4-9A20-75B6D2450698}"/>
              </a:ext>
            </a:extLst>
          </p:cNvPr>
          <p:cNvSpPr/>
          <p:nvPr/>
        </p:nvSpPr>
        <p:spPr>
          <a:xfrm>
            <a:off x="623361" y="2514097"/>
            <a:ext cx="7342547" cy="681470"/>
          </a:xfrm>
          <a:prstGeom prst="rect">
            <a:avLst/>
          </a:prstGeom>
          <a:solidFill>
            <a:srgbClr val="A43757"/>
          </a:solidFill>
          <a:ln w="12701" cap="flat">
            <a:solidFill>
              <a:srgbClr val="A43757"/>
            </a:solidFill>
            <a:prstDash val="solid"/>
            <a:miter/>
          </a:ln>
        </p:spPr>
        <p:txBody>
          <a:bodyPr vert="horz" wrap="square" lIns="252000" tIns="45720" rIns="107999" bIns="45720" anchor="ctr" anchorCtr="0" compatLnSpc="1">
            <a:noAutofit/>
          </a:bodyPr>
          <a:lstStyle/>
          <a:p>
            <a:pPr eaLnBrk="1" fontAlgn="auto" hangingPunct="1">
              <a:spcBef>
                <a:spcPts val="0"/>
              </a:spcBef>
              <a:spcAft>
                <a:spcPts val="0"/>
              </a:spcAft>
              <a:defRPr sz="1800" b="0" i="0" u="none" strike="noStrike" kern="0" cap="none" spc="0" baseline="0">
                <a:solidFill>
                  <a:srgbClr val="000000"/>
                </a:solidFill>
                <a:uFillTx/>
              </a:defRPr>
            </a:pPr>
            <a:r>
              <a:rPr lang="pl-PL" b="1" kern="0" dirty="0">
                <a:solidFill>
                  <a:srgbClr val="FFFFFF"/>
                </a:solidFill>
                <a:latin typeface="Arial"/>
              </a:rPr>
              <a:t>2. Obowiązek przeprowadzenia analiz ryzyka przez PWK</a:t>
            </a:r>
          </a:p>
        </p:txBody>
      </p:sp>
      <p:pic>
        <p:nvPicPr>
          <p:cNvPr id="5" name="Obraz 4">
            <a:extLst>
              <a:ext uri="{FF2B5EF4-FFF2-40B4-BE49-F238E27FC236}">
                <a16:creationId xmlns="" xmlns:a16="http://schemas.microsoft.com/office/drawing/2014/main" id="{974EAA18-21C8-4205-9B5B-C1DAFC4B55B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flipH="1">
            <a:off x="9974618" y="854608"/>
            <a:ext cx="1774559" cy="2039419"/>
          </a:xfrm>
          <a:prstGeom prst="rect">
            <a:avLst/>
          </a:prstGeom>
        </p:spPr>
      </p:pic>
      <p:sp>
        <p:nvSpPr>
          <p:cNvPr id="8" name="Prostokąt 7">
            <a:extLst>
              <a:ext uri="{FF2B5EF4-FFF2-40B4-BE49-F238E27FC236}">
                <a16:creationId xmlns="" xmlns:a16="http://schemas.microsoft.com/office/drawing/2014/main" id="{D3AB9BB3-47FA-41D3-A4AD-6E407F0E5BD7}"/>
              </a:ext>
            </a:extLst>
          </p:cNvPr>
          <p:cNvSpPr/>
          <p:nvPr/>
        </p:nvSpPr>
        <p:spPr>
          <a:xfrm>
            <a:off x="623361" y="3195567"/>
            <a:ext cx="10624268" cy="2786133"/>
          </a:xfrm>
          <a:prstGeom prst="rect">
            <a:avLst/>
          </a:prstGeom>
          <a:solidFill>
            <a:srgbClr val="FFFFFF"/>
          </a:solidFill>
          <a:ln w="12701" cap="flat">
            <a:solidFill>
              <a:srgbClr val="A43757"/>
            </a:solidFill>
            <a:prstDash val="solid"/>
            <a:miter/>
          </a:ln>
        </p:spPr>
        <p:txBody>
          <a:bodyPr vert="horz" wrap="square" lIns="288000" tIns="45720" rIns="396000" bIns="45720" anchor="ctr" anchorCtr="0" compatLnSpc="1">
            <a:noAutofit/>
          </a:bodyPr>
          <a:lstStyle/>
          <a:p>
            <a:pPr marL="342900" indent="-342900" algn="just" eaLnBrk="1" fontAlgn="auto" hangingPunct="1">
              <a:spcBef>
                <a:spcPts val="0"/>
              </a:spcBef>
              <a:spcAft>
                <a:spcPts val="0"/>
              </a:spcAft>
              <a:buSzPct val="100000"/>
              <a:buFont typeface="Wingdings" pitchFamily="2"/>
              <a:buChar char="ü"/>
              <a:defRPr sz="1800" b="0" i="0" u="none" strike="noStrike" kern="0" cap="none" spc="0" baseline="0">
                <a:solidFill>
                  <a:srgbClr val="000000"/>
                </a:solidFill>
                <a:uFillTx/>
              </a:defRPr>
            </a:pPr>
            <a:r>
              <a:rPr lang="pl-PL" sz="2400" b="1" kern="0" dirty="0">
                <a:solidFill>
                  <a:srgbClr val="A43757"/>
                </a:solidFill>
                <a:latin typeface="Arial" panose="020B0604020202020204" pitchFamily="34" charset="0"/>
                <a:cs typeface="Arial" panose="020B0604020202020204" pitchFamily="34" charset="0"/>
              </a:rPr>
              <a:t>W terminie 3 lat</a:t>
            </a:r>
            <a:r>
              <a:rPr lang="pl-PL" sz="2400" kern="0" dirty="0">
                <a:solidFill>
                  <a:srgbClr val="6D6E71"/>
                </a:solidFill>
                <a:latin typeface="Arial" panose="020B0604020202020204" pitchFamily="34" charset="0"/>
                <a:cs typeface="Arial" panose="020B0604020202020204" pitchFamily="34" charset="0"/>
              </a:rPr>
              <a:t> od dnia wejścia w życie ustawy, właściciele ujęć wody, dla których nie ustanowiono strefy ochronnej </a:t>
            </a:r>
            <a:r>
              <a:rPr lang="pl-PL" sz="2400" b="1" kern="0" dirty="0">
                <a:solidFill>
                  <a:srgbClr val="A43757"/>
                </a:solidFill>
                <a:latin typeface="Arial" panose="020B0604020202020204" pitchFamily="34" charset="0"/>
                <a:cs typeface="Arial" panose="020B0604020202020204" pitchFamily="34" charset="0"/>
              </a:rPr>
              <a:t>obejmującej teren ochrony pośredniej</a:t>
            </a:r>
            <a:r>
              <a:rPr lang="pl-PL" sz="2400" kern="0" dirty="0">
                <a:solidFill>
                  <a:srgbClr val="6D6E71"/>
                </a:solidFill>
                <a:latin typeface="Arial" panose="020B0604020202020204" pitchFamily="34" charset="0"/>
                <a:cs typeface="Arial" panose="020B0604020202020204" pitchFamily="34" charset="0"/>
              </a:rPr>
              <a:t> będą obowiązane przeprowadzić </a:t>
            </a:r>
            <a:r>
              <a:rPr lang="pl-PL" sz="2400" b="1" kern="0" dirty="0">
                <a:solidFill>
                  <a:srgbClr val="A43757"/>
                </a:solidFill>
                <a:latin typeface="Arial" panose="020B0604020202020204" pitchFamily="34" charset="0"/>
                <a:cs typeface="Arial" panose="020B0604020202020204" pitchFamily="34" charset="0"/>
              </a:rPr>
              <a:t>analizę ryzyka </a:t>
            </a:r>
            <a:r>
              <a:rPr lang="pl-PL" sz="2400" b="1" kern="0" dirty="0">
                <a:solidFill>
                  <a:srgbClr val="6D6E71"/>
                </a:solidFill>
                <a:latin typeface="Arial" panose="020B0604020202020204" pitchFamily="34" charset="0"/>
                <a:cs typeface="Arial" panose="020B0604020202020204" pitchFamily="34" charset="0"/>
              </a:rPr>
              <a:t/>
            </a:r>
            <a:br>
              <a:rPr lang="pl-PL" sz="2400" b="1" kern="0" dirty="0">
                <a:solidFill>
                  <a:srgbClr val="6D6E71"/>
                </a:solidFill>
                <a:latin typeface="Arial" panose="020B0604020202020204" pitchFamily="34" charset="0"/>
                <a:cs typeface="Arial" panose="020B0604020202020204" pitchFamily="34" charset="0"/>
              </a:rPr>
            </a:br>
            <a:r>
              <a:rPr lang="pl-PL" sz="2400" kern="0" dirty="0">
                <a:solidFill>
                  <a:srgbClr val="6D6E71"/>
                </a:solidFill>
                <a:latin typeface="Arial" panose="020B0604020202020204" pitchFamily="34" charset="0"/>
                <a:cs typeface="Arial" panose="020B0604020202020204" pitchFamily="34" charset="0"/>
              </a:rPr>
              <a:t>i złożyć wnioski o ustanowienie stref ochronnych obejmujących teren ochrony bezpośredniej oraz teren ochrony pośredniej, jeżeli jest to uzasadnione wynikami tej analizy.</a:t>
            </a:r>
          </a:p>
        </p:txBody>
      </p:sp>
      <p:sp>
        <p:nvSpPr>
          <p:cNvPr id="6" name="pole tekstowe 8">
            <a:extLst>
              <a:ext uri="{FF2B5EF4-FFF2-40B4-BE49-F238E27FC236}">
                <a16:creationId xmlns="" xmlns:a16="http://schemas.microsoft.com/office/drawing/2014/main" id="{6E7BDBCB-CA0D-4BCF-B70D-39EB45E8C5E2}"/>
              </a:ext>
            </a:extLst>
          </p:cNvPr>
          <p:cNvSpPr txBox="1"/>
          <p:nvPr/>
        </p:nvSpPr>
        <p:spPr>
          <a:xfrm>
            <a:off x="1604376" y="763588"/>
            <a:ext cx="7222124" cy="707886"/>
          </a:xfrm>
          <a:prstGeom prst="rect">
            <a:avLst/>
          </a:prstGeom>
          <a:noFill/>
          <a:ln cap="flat">
            <a:noFill/>
          </a:ln>
        </p:spPr>
        <p:txBody>
          <a:bodyPr vert="horz" wrap="square" lIns="91440" tIns="45720" rIns="91440" bIns="45720" anchor="t" anchorCtr="0" compatLnSpc="1">
            <a:spAutoFit/>
          </a:bodyPr>
          <a:lstStyle/>
          <a:p>
            <a:pPr eaLnBrk="1" fontAlgn="auto" hangingPunct="1">
              <a:spcBef>
                <a:spcPts val="0"/>
              </a:spcBef>
              <a:spcAft>
                <a:spcPts val="0"/>
              </a:spcAft>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NOWE PRAWO WODNE</a:t>
            </a:r>
            <a:br>
              <a:rPr lang="pl-PL" sz="2000" kern="0" dirty="0">
                <a:solidFill>
                  <a:srgbClr val="6D6E71"/>
                </a:solidFill>
                <a:latin typeface="Arial" panose="020B0604020202020204" pitchFamily="34" charset="0"/>
                <a:cs typeface="Arial" panose="020B0604020202020204" pitchFamily="34" charset="0"/>
              </a:rPr>
            </a:br>
            <a:r>
              <a:rPr lang="pl-PL" sz="2000" b="1" kern="0" dirty="0">
                <a:solidFill>
                  <a:srgbClr val="6D6E71"/>
                </a:solidFill>
                <a:latin typeface="Arial" panose="020B0604020202020204" pitchFamily="34" charset="0"/>
                <a:cs typeface="Arial" panose="020B0604020202020204" pitchFamily="34" charset="0"/>
              </a:rPr>
              <a:t>SKUTKI DLA PRZEDSIĘBIORSTW WOD-KAN</a:t>
            </a:r>
            <a:endParaRPr lang="pl-PL" sz="2000" b="1" dirty="0">
              <a:solidFill>
                <a:srgbClr val="6D6E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4856075"/>
      </p:ext>
    </p:extLst>
  </p:cSld>
  <p:clrMapOvr>
    <a:masterClrMapping/>
  </p:clrMapOvr>
  <p:transition spd="slow">
    <p:push dir="u"/>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rostokąt 14">
            <a:extLst>
              <a:ext uri="{FF2B5EF4-FFF2-40B4-BE49-F238E27FC236}">
                <a16:creationId xmlns="" xmlns:a16="http://schemas.microsoft.com/office/drawing/2014/main" id="{F1A6FF67-2408-4BB4-8D47-8549F156F485}"/>
              </a:ext>
            </a:extLst>
          </p:cNvPr>
          <p:cNvSpPr/>
          <p:nvPr/>
        </p:nvSpPr>
        <p:spPr>
          <a:xfrm>
            <a:off x="6981118" y="1755932"/>
            <a:ext cx="4310737" cy="3899678"/>
          </a:xfrm>
          <a:prstGeom prst="rect">
            <a:avLst/>
          </a:prstGeom>
          <a:solidFill>
            <a:srgbClr val="FFFFFF">
              <a:alpha val="81961"/>
            </a:srgbClr>
          </a:solidFill>
          <a:ln w="76196" cap="flat">
            <a:solidFill>
              <a:srgbClr val="FFFFFF"/>
            </a:solidFill>
            <a:prstDash val="solid"/>
            <a:miter/>
          </a:ln>
        </p:spPr>
        <p:txBody>
          <a:bodyPr vert="horz" wrap="square" lIns="143999" tIns="45720" rIns="143999"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r>
              <a:rPr lang="pl-PL" sz="6000" kern="0" dirty="0">
                <a:solidFill>
                  <a:srgbClr val="6D6E71"/>
                </a:solidFill>
                <a:latin typeface="Arial"/>
              </a:rPr>
              <a:t>JAK JEST </a:t>
            </a:r>
            <a:r>
              <a:rPr lang="pl-PL" sz="5400" b="1" kern="0" dirty="0">
                <a:solidFill>
                  <a:srgbClr val="6D6E71"/>
                </a:solidFill>
                <a:latin typeface="Arial"/>
              </a:rPr>
              <a:t>OBECNIE?</a:t>
            </a:r>
            <a:endParaRPr lang="pl-PL" sz="6000" kern="0" dirty="0">
              <a:solidFill>
                <a:srgbClr val="6D6E71"/>
              </a:solidFill>
              <a:latin typeface="Arial"/>
            </a:endParaRPr>
          </a:p>
        </p:txBody>
      </p:sp>
      <p:cxnSp>
        <p:nvCxnSpPr>
          <p:cNvPr id="26" name="Łącznik prosty 2">
            <a:extLst>
              <a:ext uri="{FF2B5EF4-FFF2-40B4-BE49-F238E27FC236}">
                <a16:creationId xmlns="" xmlns:a16="http://schemas.microsoft.com/office/drawing/2014/main" id="{60F6DB1F-E8F5-444B-B293-D6D5C9F72273}"/>
              </a:ext>
            </a:extLst>
          </p:cNvPr>
          <p:cNvCxnSpPr>
            <a:cxnSpLocks/>
          </p:cNvCxnSpPr>
          <p:nvPr/>
        </p:nvCxnSpPr>
        <p:spPr>
          <a:xfrm>
            <a:off x="7275851" y="3720677"/>
            <a:ext cx="3670470" cy="0"/>
          </a:xfrm>
          <a:prstGeom prst="straightConnector1">
            <a:avLst/>
          </a:prstGeom>
          <a:noFill/>
          <a:ln w="38103" cap="flat">
            <a:solidFill>
              <a:srgbClr val="6D6E71"/>
            </a:solidFill>
            <a:prstDash val="solid"/>
            <a:miter/>
          </a:ln>
        </p:spPr>
      </p:cxnSp>
      <p:sp>
        <p:nvSpPr>
          <p:cNvPr id="24" name="Prostokąt 9">
            <a:extLst>
              <a:ext uri="{FF2B5EF4-FFF2-40B4-BE49-F238E27FC236}">
                <a16:creationId xmlns="" xmlns:a16="http://schemas.microsoft.com/office/drawing/2014/main" id="{19EEF530-EABC-4D50-8AAF-699039CEC4EE}"/>
              </a:ext>
            </a:extLst>
          </p:cNvPr>
          <p:cNvSpPr/>
          <p:nvPr/>
        </p:nvSpPr>
        <p:spPr>
          <a:xfrm>
            <a:off x="705703" y="1986606"/>
            <a:ext cx="4941031" cy="3438330"/>
          </a:xfrm>
          <a:prstGeom prst="rect">
            <a:avLst/>
          </a:prstGeom>
          <a:solidFill>
            <a:srgbClr val="FFFFFF">
              <a:alpha val="47000"/>
            </a:srgbClr>
          </a:solidFill>
          <a:ln w="12701" cap="flat">
            <a:solidFill>
              <a:srgbClr val="A43757"/>
            </a:solidFill>
            <a:prstDash val="solid"/>
            <a:miter/>
          </a:ln>
        </p:spPr>
        <p:txBody>
          <a:bodyPr vert="horz" wrap="square" lIns="216000" tIns="45720" rIns="216000" bIns="45720" anchor="ctr" anchorCtr="1" compatLnSpc="1">
            <a:noAutofit/>
          </a:bodyPr>
          <a:lstStyle/>
          <a:p>
            <a:pPr algn="ctr" eaLnBrk="1" fontAlgn="auto" hangingPunct="1">
              <a:spcBef>
                <a:spcPts val="0"/>
              </a:spcBef>
              <a:spcAft>
                <a:spcPts val="0"/>
              </a:spcAft>
              <a:defRPr/>
            </a:pPr>
            <a:r>
              <a:rPr lang="pl-PL" sz="2800" dirty="0">
                <a:solidFill>
                  <a:srgbClr val="6D6E71"/>
                </a:solidFill>
                <a:latin typeface="Arial" panose="020B0604020202020204" pitchFamily="34" charset="0"/>
                <a:cs typeface="Arial" panose="020B0604020202020204" pitchFamily="34" charset="0"/>
              </a:rPr>
              <a:t>Analiza ryzyka będzie przeprowadzana </a:t>
            </a:r>
            <a:r>
              <a:rPr lang="pl-PL" sz="2800" b="1" dirty="0">
                <a:solidFill>
                  <a:srgbClr val="A43757"/>
                </a:solidFill>
                <a:latin typeface="Arial" panose="020B0604020202020204" pitchFamily="34" charset="0"/>
                <a:cs typeface="Arial" panose="020B0604020202020204" pitchFamily="34" charset="0"/>
              </a:rPr>
              <a:t>dla tych ujęć wody, </a:t>
            </a:r>
            <a:r>
              <a:rPr lang="pl-PL" sz="2800" dirty="0">
                <a:solidFill>
                  <a:srgbClr val="6D6E71"/>
                </a:solidFill>
                <a:latin typeface="Arial" panose="020B0604020202020204" pitchFamily="34" charset="0"/>
                <a:cs typeface="Arial" panose="020B0604020202020204" pitchFamily="34" charset="0"/>
              </a:rPr>
              <a:t>dla których nie ustanowiono strefy ochronnej obejmującej </a:t>
            </a:r>
            <a:r>
              <a:rPr lang="pl-PL" sz="2800" b="1" dirty="0">
                <a:solidFill>
                  <a:srgbClr val="A43757"/>
                </a:solidFill>
                <a:latin typeface="Arial" panose="020B0604020202020204" pitchFamily="34" charset="0"/>
                <a:cs typeface="Arial" panose="020B0604020202020204" pitchFamily="34" charset="0"/>
              </a:rPr>
              <a:t>teren ochrony pośredniej. </a:t>
            </a:r>
          </a:p>
        </p:txBody>
      </p:sp>
      <p:pic>
        <p:nvPicPr>
          <p:cNvPr id="27" name="Obraz 8">
            <a:extLst>
              <a:ext uri="{FF2B5EF4-FFF2-40B4-BE49-F238E27FC236}">
                <a16:creationId xmlns="" xmlns:a16="http://schemas.microsoft.com/office/drawing/2014/main" id="{47212446-629C-46AA-990A-68B9A3C87F6C}"/>
              </a:ext>
            </a:extLst>
          </p:cNvPr>
          <p:cNvPicPr>
            <a:picLocks noChangeAspect="1"/>
          </p:cNvPicPr>
          <p:nvPr/>
        </p:nvPicPr>
        <p:blipFill>
          <a:blip r:embed="rId2"/>
          <a:srcRect/>
          <a:stretch>
            <a:fillRect/>
          </a:stretch>
        </p:blipFill>
        <p:spPr>
          <a:xfrm>
            <a:off x="0" y="691707"/>
            <a:ext cx="2994275" cy="774277"/>
          </a:xfrm>
          <a:prstGeom prst="rect">
            <a:avLst/>
          </a:prstGeom>
          <a:noFill/>
          <a:ln cap="flat">
            <a:noFill/>
          </a:ln>
        </p:spPr>
      </p:pic>
      <p:pic>
        <p:nvPicPr>
          <p:cNvPr id="2" name="Obraz 1"/>
          <p:cNvPicPr>
            <a:picLocks noChangeAspect="1"/>
          </p:cNvPicPr>
          <p:nvPr/>
        </p:nvPicPr>
        <p:blipFill rotWithShape="1">
          <a:blip r:embed="rId3" cstate="email">
            <a:extLst>
              <a:ext uri="{28A0092B-C50C-407E-A947-70E740481C1C}">
                <a14:useLocalDpi xmlns:a14="http://schemas.microsoft.com/office/drawing/2010/main" val="0"/>
              </a:ext>
            </a:extLst>
          </a:blip>
          <a:srcRect l="20133" t="3246" r="20133" b="-405"/>
          <a:stretch/>
        </p:blipFill>
        <p:spPr>
          <a:xfrm>
            <a:off x="5867401" y="-1"/>
            <a:ext cx="6324600" cy="6858001"/>
          </a:xfrm>
          <a:prstGeom prst="rect">
            <a:avLst/>
          </a:prstGeom>
        </p:spPr>
      </p:pic>
    </p:spTree>
    <p:extLst>
      <p:ext uri="{BB962C8B-B14F-4D97-AF65-F5344CB8AC3E}">
        <p14:creationId xmlns:p14="http://schemas.microsoft.com/office/powerpoint/2010/main" val="236646696"/>
      </p:ext>
    </p:extLst>
  </p:cSld>
  <p:clrMapOvr>
    <a:masterClrMapping/>
  </p:clrMapOvr>
  <p:transition spd="slow">
    <p:push/>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7"/>
          <p:cNvSpPr/>
          <p:nvPr/>
        </p:nvSpPr>
        <p:spPr>
          <a:xfrm>
            <a:off x="872472" y="1899632"/>
            <a:ext cx="9141824" cy="3739850"/>
          </a:xfrm>
          <a:prstGeom prst="rect">
            <a:avLst/>
          </a:prstGeom>
          <a:noFill/>
          <a:ln cap="flat">
            <a:noFill/>
            <a:prstDash val="solid"/>
          </a:ln>
        </p:spPr>
        <p:txBody>
          <a:bodyPr vert="horz" wrap="square" lIns="91440" tIns="45720" rIns="91440" bIns="45720" anchor="ctr" anchorCtr="0" compatLnSpc="1">
            <a:noAutofit/>
          </a:bodyPr>
          <a:lstStyle/>
          <a:p>
            <a:pPr eaLnBrk="1" fontAlgn="auto" hangingPunct="1">
              <a:spcBef>
                <a:spcPts val="0"/>
              </a:spcBef>
              <a:spcAft>
                <a:spcPts val="0"/>
              </a:spcAft>
              <a:defRPr sz="1800" b="0" i="0" u="none" strike="noStrike" kern="0" cap="none" spc="0" baseline="0">
                <a:solidFill>
                  <a:srgbClr val="000000"/>
                </a:solidFill>
                <a:uFillTx/>
              </a:defRPr>
            </a:pPr>
            <a:r>
              <a:rPr lang="pl-PL" sz="16600" b="1" kern="0" dirty="0">
                <a:solidFill>
                  <a:srgbClr val="6D6E71"/>
                </a:solidFill>
                <a:latin typeface="Arial"/>
              </a:rPr>
              <a:t>Kto…</a:t>
            </a:r>
            <a:br>
              <a:rPr lang="pl-PL" sz="16600" b="1" kern="0" dirty="0">
                <a:solidFill>
                  <a:srgbClr val="6D6E71"/>
                </a:solidFill>
                <a:latin typeface="Arial"/>
              </a:rPr>
            </a:br>
            <a:r>
              <a:rPr lang="pl-PL" sz="4800" kern="0" dirty="0">
                <a:solidFill>
                  <a:srgbClr val="6D6E71"/>
                </a:solidFill>
                <a:latin typeface="Arial"/>
              </a:rPr>
              <a:t>będzie uprawniony do </a:t>
            </a:r>
            <a:br>
              <a:rPr lang="pl-PL" sz="4800" kern="0" dirty="0">
                <a:solidFill>
                  <a:srgbClr val="6D6E71"/>
                </a:solidFill>
                <a:latin typeface="Arial"/>
              </a:rPr>
            </a:br>
            <a:r>
              <a:rPr lang="pl-PL" sz="4800" kern="0" dirty="0">
                <a:solidFill>
                  <a:srgbClr val="6D6E71"/>
                </a:solidFill>
                <a:latin typeface="Arial"/>
              </a:rPr>
              <a:t>przeprowadzenia analizy ryzyka</a:t>
            </a:r>
            <a:endParaRPr lang="pl-PL" sz="5400" b="1" dirty="0">
              <a:solidFill>
                <a:srgbClr val="A43757"/>
              </a:solidFill>
              <a:latin typeface="Arial"/>
            </a:endParaRPr>
          </a:p>
        </p:txBody>
      </p:sp>
      <p:sp>
        <p:nvSpPr>
          <p:cNvPr id="4" name="pole tekstowe 8"/>
          <p:cNvSpPr txBox="1"/>
          <p:nvPr/>
        </p:nvSpPr>
        <p:spPr>
          <a:xfrm>
            <a:off x="8217818" y="-363930"/>
            <a:ext cx="1473198" cy="7540526"/>
          </a:xfrm>
          <a:prstGeom prst="rect">
            <a:avLst/>
          </a:prstGeom>
          <a:noFill/>
          <a:ln cap="flat">
            <a:noFill/>
          </a:ln>
        </p:spPr>
        <p:txBody>
          <a:bodyPr vert="horz" wrap="square" lIns="91440" tIns="45720" rIns="91440" bIns="45720" anchor="t" anchorCtr="0" compatLnSpc="1">
            <a:spAutoFit/>
          </a:bodyPr>
          <a:lstStyle/>
          <a:p>
            <a:pPr eaLnBrk="1" fontAlgn="auto" hangingPunct="1">
              <a:spcBef>
                <a:spcPts val="0"/>
              </a:spcBef>
              <a:spcAft>
                <a:spcPts val="0"/>
              </a:spcAft>
              <a:defRPr sz="1800" b="0" i="0" u="none" strike="noStrike" kern="0" cap="none" spc="0" baseline="0">
                <a:solidFill>
                  <a:srgbClr val="000000"/>
                </a:solidFill>
                <a:uFillTx/>
              </a:defRPr>
            </a:pPr>
            <a:r>
              <a:rPr lang="pl-PL" sz="48400" b="1" kern="0" dirty="0">
                <a:solidFill>
                  <a:srgbClr val="A43757"/>
                </a:solidFill>
                <a:latin typeface="Arial"/>
              </a:rPr>
              <a:t>?</a:t>
            </a:r>
            <a:endParaRPr lang="pl-PL" sz="48400" b="1" dirty="0">
              <a:solidFill>
                <a:srgbClr val="A43757"/>
              </a:solidFill>
              <a:latin typeface="Arial"/>
            </a:endParaRPr>
          </a:p>
        </p:txBody>
      </p:sp>
    </p:spTree>
    <p:extLst>
      <p:ext uri="{BB962C8B-B14F-4D97-AF65-F5344CB8AC3E}">
        <p14:creationId xmlns:p14="http://schemas.microsoft.com/office/powerpoint/2010/main" val="2124082665"/>
      </p:ext>
    </p:extLst>
  </p:cSld>
  <p:clrMapOvr>
    <a:masterClrMapping/>
  </p:clrMapOvr>
  <p:transition spd="slow">
    <p:push dir="u"/>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a:extLst>
              <a:ext uri="{FF2B5EF4-FFF2-40B4-BE49-F238E27FC236}">
                <a16:creationId xmlns="" xmlns:a16="http://schemas.microsoft.com/office/drawing/2014/main" id="{66D7B0F5-8DEE-415E-8BB0-7D82EDFF353C}"/>
              </a:ext>
            </a:extLst>
          </p:cNvPr>
          <p:cNvSpPr txBox="1"/>
          <p:nvPr/>
        </p:nvSpPr>
        <p:spPr>
          <a:xfrm>
            <a:off x="9483414" y="3144757"/>
            <a:ext cx="1816100" cy="6263253"/>
          </a:xfrm>
          <a:prstGeom prst="rect">
            <a:avLst/>
          </a:prstGeom>
          <a:noFill/>
        </p:spPr>
        <p:txBody>
          <a:bodyPr wrap="square" rtlCol="0">
            <a:spAutoFit/>
          </a:bodyPr>
          <a:lstStyle/>
          <a:p>
            <a:pPr eaLnBrk="1" fontAlgn="auto" hangingPunct="1">
              <a:spcBef>
                <a:spcPts val="0"/>
              </a:spcBef>
              <a:spcAft>
                <a:spcPts val="0"/>
              </a:spcAft>
              <a:defRPr/>
            </a:pPr>
            <a:r>
              <a:rPr lang="pl-PL" sz="40100" b="1" dirty="0">
                <a:solidFill>
                  <a:srgbClr val="44546A">
                    <a:lumMod val="50000"/>
                  </a:srgbClr>
                </a:solidFill>
                <a:latin typeface="Arial" panose="020B0604020202020204" pitchFamily="34" charset="0"/>
                <a:cs typeface="Arial" panose="020B0604020202020204" pitchFamily="34" charset="0"/>
              </a:rPr>
              <a:t>”</a:t>
            </a:r>
          </a:p>
        </p:txBody>
      </p:sp>
      <p:pic>
        <p:nvPicPr>
          <p:cNvPr id="6" name="Symbol zastępczy obrazu 4">
            <a:extLst>
              <a:ext uri="{FF2B5EF4-FFF2-40B4-BE49-F238E27FC236}">
                <a16:creationId xmlns="" xmlns:a16="http://schemas.microsoft.com/office/drawing/2014/main" id="{A3788ABF-DC94-41CD-879F-13767253F07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693516" y="0"/>
            <a:ext cx="5498484" cy="3913375"/>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7" name="Tytuł 1">
            <a:extLst>
              <a:ext uri="{FF2B5EF4-FFF2-40B4-BE49-F238E27FC236}">
                <a16:creationId xmlns="" xmlns:a16="http://schemas.microsoft.com/office/drawing/2014/main" id="{44B442B2-894F-4AE5-8FA9-76910BCD7361}"/>
              </a:ext>
            </a:extLst>
          </p:cNvPr>
          <p:cNvSpPr txBox="1">
            <a:spLocks/>
          </p:cNvSpPr>
          <p:nvPr/>
        </p:nvSpPr>
        <p:spPr>
          <a:xfrm>
            <a:off x="502917" y="2932386"/>
            <a:ext cx="7395608" cy="2222930"/>
          </a:xfrm>
          <a:prstGeom prst="rect">
            <a:avLst/>
          </a:prstGeom>
          <a:solidFill>
            <a:srgbClr val="FFFFFF">
              <a:alpha val="77647"/>
            </a:srgbClr>
          </a:solidFill>
        </p:spPr>
        <p:txBody>
          <a:bodyPr vert="horz" wrap="square" lIns="60960" tIns="30480" rIns="60960" bIns="3048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9630" fontAlgn="auto">
              <a:spcAft>
                <a:spcPts val="0"/>
              </a:spcAft>
              <a:defRPr/>
            </a:pPr>
            <a:r>
              <a:rPr lang="pl-PL" sz="4000" i="1" dirty="0">
                <a:solidFill>
                  <a:srgbClr val="44546A">
                    <a:lumMod val="50000"/>
                  </a:srgbClr>
                </a:solidFill>
              </a:rPr>
              <a:t>„(…) opracowanie analiz ryzyka nie musi być zlecane podmiotom zewnętrznym, a co za tym idzie nie musi być kosztem dla podmiotów wodociągowo-kanalizacyjnych”</a:t>
            </a:r>
            <a:endParaRPr lang="en-US" sz="4000" i="1" dirty="0">
              <a:solidFill>
                <a:srgbClr val="44546A">
                  <a:lumMod val="50000"/>
                </a:srgbClr>
              </a:solidFill>
            </a:endParaRPr>
          </a:p>
        </p:txBody>
      </p:sp>
      <p:sp>
        <p:nvSpPr>
          <p:cNvPr id="8" name="Tytuł 1">
            <a:extLst>
              <a:ext uri="{FF2B5EF4-FFF2-40B4-BE49-F238E27FC236}">
                <a16:creationId xmlns="" xmlns:a16="http://schemas.microsoft.com/office/drawing/2014/main" id="{18E53927-9FD8-444F-B182-854335B3F4EE}"/>
              </a:ext>
            </a:extLst>
          </p:cNvPr>
          <p:cNvSpPr txBox="1">
            <a:spLocks/>
          </p:cNvSpPr>
          <p:nvPr/>
        </p:nvSpPr>
        <p:spPr>
          <a:xfrm>
            <a:off x="1198179" y="2030238"/>
            <a:ext cx="5864327" cy="863247"/>
          </a:xfrm>
          <a:prstGeom prst="rect">
            <a:avLst/>
          </a:prstGeom>
          <a:solidFill>
            <a:srgbClr val="FFFFFF">
              <a:alpha val="77647"/>
            </a:srgbClr>
          </a:solidFill>
        </p:spPr>
        <p:txBody>
          <a:bodyPr vert="horz" wrap="square" lIns="60960" tIns="30480" rIns="60960" bIns="30480" rtlCol="0" anchor="t">
            <a:no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pPr algn="ctr" defTabSz="609630" fontAlgn="auto">
              <a:spcAft>
                <a:spcPts val="0"/>
              </a:spcAft>
              <a:defRPr/>
            </a:pPr>
            <a:r>
              <a:rPr lang="pl-PL" sz="2800" dirty="0">
                <a:solidFill>
                  <a:prstClr val="black"/>
                </a:solidFill>
                <a:latin typeface="Arial" panose="020B0604020202020204" pitchFamily="34" charset="0"/>
                <a:cs typeface="Arial" panose="020B0604020202020204" pitchFamily="34" charset="0"/>
              </a:rPr>
              <a:t>MARIUSZ GAJDA</a:t>
            </a:r>
          </a:p>
          <a:p>
            <a:pPr algn="ctr" defTabSz="609630" fontAlgn="auto">
              <a:spcAft>
                <a:spcPts val="0"/>
              </a:spcAft>
              <a:defRPr/>
            </a:pPr>
            <a:r>
              <a:rPr lang="pl-PL" sz="2000" b="0" dirty="0">
                <a:solidFill>
                  <a:prstClr val="black"/>
                </a:solidFill>
                <a:latin typeface="Arial" panose="020B0604020202020204" pitchFamily="34" charset="0"/>
                <a:cs typeface="Arial" panose="020B0604020202020204" pitchFamily="34" charset="0"/>
              </a:rPr>
              <a:t>Podsekretarz Stanu w Ministerstwie Środowiska</a:t>
            </a:r>
            <a:endParaRPr lang="en-US" sz="2000" b="0" dirty="0">
              <a:solidFill>
                <a:prstClr val="black"/>
              </a:solidFill>
              <a:latin typeface="Arial" panose="020B0604020202020204" pitchFamily="34" charset="0"/>
              <a:cs typeface="Arial" panose="020B0604020202020204" pitchFamily="34" charset="0"/>
            </a:endParaRPr>
          </a:p>
        </p:txBody>
      </p:sp>
      <p:sp>
        <p:nvSpPr>
          <p:cNvPr id="9" name="pole tekstowe 8">
            <a:extLst>
              <a:ext uri="{FF2B5EF4-FFF2-40B4-BE49-F238E27FC236}">
                <a16:creationId xmlns="" xmlns:a16="http://schemas.microsoft.com/office/drawing/2014/main" id="{6E7BDBCB-CA0D-4BCF-B70D-39EB45E8C5E2}"/>
              </a:ext>
            </a:extLst>
          </p:cNvPr>
          <p:cNvSpPr txBox="1"/>
          <p:nvPr/>
        </p:nvSpPr>
        <p:spPr>
          <a:xfrm>
            <a:off x="1576240" y="788916"/>
            <a:ext cx="7222124" cy="646331"/>
          </a:xfrm>
          <a:prstGeom prst="rect">
            <a:avLst/>
          </a:prstGeom>
          <a:noFill/>
          <a:ln cap="flat">
            <a:noFill/>
          </a:ln>
        </p:spPr>
        <p:txBody>
          <a:bodyPr vert="horz" wrap="square" lIns="91440" tIns="45720" rIns="91440" bIns="45720" anchor="t" anchorCtr="0" compatLnSpc="1">
            <a:spAutoFit/>
          </a:bodyPr>
          <a:lstStyle/>
          <a:p>
            <a:pPr eaLnBrk="1" fontAlgn="auto" hangingPunct="1">
              <a:spcBef>
                <a:spcPts val="0"/>
              </a:spcBef>
              <a:spcAft>
                <a:spcPts val="0"/>
              </a:spcAft>
              <a:defRPr sz="1800" b="0" i="0" u="none" strike="noStrike" kern="0" cap="none" spc="0" baseline="0">
                <a:solidFill>
                  <a:srgbClr val="000000"/>
                </a:solidFill>
                <a:uFillTx/>
              </a:defRPr>
            </a:pPr>
            <a:r>
              <a:rPr lang="pl-PL" kern="0" dirty="0">
                <a:solidFill>
                  <a:srgbClr val="6D6E71"/>
                </a:solidFill>
                <a:latin typeface="Arial" panose="020B0604020202020204" pitchFamily="34" charset="0"/>
                <a:cs typeface="Arial" panose="020B0604020202020204" pitchFamily="34" charset="0"/>
              </a:rPr>
              <a:t>ODPOWIEDŹ MINISTERSTWA ŚRODOWISKA </a:t>
            </a:r>
            <a:br>
              <a:rPr lang="pl-PL" kern="0" dirty="0">
                <a:solidFill>
                  <a:srgbClr val="6D6E71"/>
                </a:solidFill>
                <a:latin typeface="Arial" panose="020B0604020202020204" pitchFamily="34" charset="0"/>
                <a:cs typeface="Arial" panose="020B0604020202020204" pitchFamily="34" charset="0"/>
              </a:rPr>
            </a:br>
            <a:r>
              <a:rPr lang="pl-PL" b="1" kern="0" dirty="0">
                <a:solidFill>
                  <a:srgbClr val="6D6E71"/>
                </a:solidFill>
                <a:latin typeface="Arial" panose="020B0604020202020204" pitchFamily="34" charset="0"/>
                <a:cs typeface="Arial" panose="020B0604020202020204" pitchFamily="34" charset="0"/>
              </a:rPr>
              <a:t>NA INTERPELACJĘ NR 12691</a:t>
            </a:r>
            <a:endParaRPr lang="pl-PL" b="1" dirty="0">
              <a:solidFill>
                <a:srgbClr val="6D6E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171428"/>
      </p:ext>
    </p:extLst>
  </p:cSld>
  <p:clrMapOvr>
    <a:masterClrMapping/>
  </p:clrMapOvr>
  <p:transition spd="slow">
    <p:push dir="u"/>
  </p:transition>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a:extLst>
              <a:ext uri="{FF2B5EF4-FFF2-40B4-BE49-F238E27FC236}">
                <a16:creationId xmlns="" xmlns:a16="http://schemas.microsoft.com/office/drawing/2014/main" id="{157928C7-BCA6-4C56-A14B-2580F023A6CB}"/>
              </a:ext>
            </a:extLst>
          </p:cNvPr>
          <p:cNvSpPr/>
          <p:nvPr/>
        </p:nvSpPr>
        <p:spPr>
          <a:xfrm>
            <a:off x="5225143" y="1043101"/>
            <a:ext cx="6700157" cy="560746"/>
          </a:xfrm>
          <a:prstGeom prst="rect">
            <a:avLst/>
          </a:prstGeom>
          <a:solidFill>
            <a:srgbClr val="A43757"/>
          </a:solidFill>
          <a:ln w="12700" cap="flat">
            <a:solidFill>
              <a:srgbClr val="A43757"/>
            </a:solidFill>
            <a:prstDash val="solid"/>
            <a:miter/>
          </a:ln>
        </p:spPr>
        <p:txBody>
          <a:bodyPr vert="horz" wrap="square" lIns="683907" tIns="45720" rIns="251962" bIns="45720" anchor="ctr" anchorCtr="0"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r>
              <a:rPr lang="pl-PL" sz="2000" b="1" kern="0" dirty="0">
                <a:solidFill>
                  <a:srgbClr val="FFFFFF"/>
                </a:solidFill>
                <a:latin typeface="Arial"/>
              </a:rPr>
              <a:t>OCENA SKUTKÓW REGULACJI</a:t>
            </a:r>
          </a:p>
        </p:txBody>
      </p:sp>
      <p:sp>
        <p:nvSpPr>
          <p:cNvPr id="16" name="Prostokąt 14">
            <a:extLst>
              <a:ext uri="{FF2B5EF4-FFF2-40B4-BE49-F238E27FC236}">
                <a16:creationId xmlns="" xmlns:a16="http://schemas.microsoft.com/office/drawing/2014/main" id="{D2768BF0-5B95-4DBE-941D-8AD9D548EB08}"/>
              </a:ext>
            </a:extLst>
          </p:cNvPr>
          <p:cNvSpPr/>
          <p:nvPr/>
        </p:nvSpPr>
        <p:spPr>
          <a:xfrm>
            <a:off x="5225143" y="1603847"/>
            <a:ext cx="6700157" cy="2193453"/>
          </a:xfrm>
          <a:prstGeom prst="rect">
            <a:avLst/>
          </a:prstGeom>
          <a:solidFill>
            <a:srgbClr val="FFFFFF"/>
          </a:solidFill>
          <a:ln w="12700" cap="flat">
            <a:solidFill>
              <a:srgbClr val="A43757"/>
            </a:solidFill>
            <a:prstDash val="solid"/>
            <a:miter/>
          </a:ln>
        </p:spPr>
        <p:txBody>
          <a:bodyPr vert="horz" wrap="square" lIns="144000" tIns="45720" rIns="144000" bIns="45720" anchor="ctr" anchorCtr="0" compatLnSpc="1">
            <a:noAutofit/>
          </a:bodyPr>
          <a:lstStyle/>
          <a:p>
            <a:pPr algn="just" eaLnBrk="1" fontAlgn="auto" hangingPunct="1">
              <a:spcBef>
                <a:spcPts val="0"/>
              </a:spcBef>
              <a:spcAft>
                <a:spcPts val="0"/>
              </a:spcAft>
              <a:defRPr sz="1800" b="0" i="0" u="none" strike="noStrike" kern="0" cap="none" spc="0" baseline="0">
                <a:solidFill>
                  <a:srgbClr val="000000"/>
                </a:solidFill>
                <a:uFillTx/>
              </a:defRPr>
            </a:pPr>
            <a:r>
              <a:rPr lang="pl-PL" kern="0" dirty="0">
                <a:solidFill>
                  <a:srgbClr val="6D6E71"/>
                </a:solidFill>
                <a:latin typeface="Arial"/>
              </a:rPr>
              <a:t>Z drugiej strony – w świetle oceny skutków regulacji przygotowanej do projektu ustawy Prawo wodne – stosowna dokumentacja do opracowania analizy ryzyka to </a:t>
            </a:r>
            <a:r>
              <a:rPr lang="pl-PL" b="1" kern="0" dirty="0">
                <a:solidFill>
                  <a:srgbClr val="A43757"/>
                </a:solidFill>
                <a:latin typeface="Arial"/>
              </a:rPr>
              <a:t>wydatek minimum 40.000 zł</a:t>
            </a:r>
            <a:r>
              <a:rPr lang="pl-PL" kern="0" dirty="0">
                <a:solidFill>
                  <a:srgbClr val="6D6E71"/>
                </a:solidFill>
                <a:latin typeface="Arial"/>
              </a:rPr>
              <a:t> za jedno ujęcie wody, przy czym w zależności od wyznaczonej strefy koszt ten </a:t>
            </a:r>
            <a:r>
              <a:rPr lang="pl-PL" b="1" kern="0" dirty="0">
                <a:solidFill>
                  <a:srgbClr val="A43757"/>
                </a:solidFill>
                <a:latin typeface="Arial"/>
              </a:rPr>
              <a:t>może sięgać nawet 200.000 zł za jedną strefę. </a:t>
            </a:r>
          </a:p>
        </p:txBody>
      </p:sp>
      <p:sp>
        <p:nvSpPr>
          <p:cNvPr id="5" name="Prostokąt 14">
            <a:extLst>
              <a:ext uri="{FF2B5EF4-FFF2-40B4-BE49-F238E27FC236}">
                <a16:creationId xmlns="" xmlns:a16="http://schemas.microsoft.com/office/drawing/2014/main" id="{2D90EC58-40D1-4CF7-87E6-4CB6A0FF8C5E}"/>
              </a:ext>
            </a:extLst>
          </p:cNvPr>
          <p:cNvSpPr/>
          <p:nvPr/>
        </p:nvSpPr>
        <p:spPr>
          <a:xfrm>
            <a:off x="5225143" y="4489450"/>
            <a:ext cx="6700157" cy="1447326"/>
          </a:xfrm>
          <a:prstGeom prst="rect">
            <a:avLst/>
          </a:prstGeom>
          <a:solidFill>
            <a:srgbClr val="A43757"/>
          </a:solidFill>
          <a:ln w="12701" cap="flat">
            <a:solidFill>
              <a:srgbClr val="A43757"/>
            </a:solidFill>
            <a:prstDash val="solid"/>
            <a:miter/>
          </a:ln>
        </p:spPr>
        <p:txBody>
          <a:bodyPr vert="horz" wrap="square" lIns="144000" tIns="45720" rIns="144000" bIns="45720" anchor="ctr" anchorCtr="0" compatLnSpc="1">
            <a:noAutofit/>
          </a:bodyPr>
          <a:lstStyle/>
          <a:p>
            <a:pPr algn="just" eaLnBrk="1" fontAlgn="auto" hangingPunct="1">
              <a:spcBef>
                <a:spcPts val="0"/>
              </a:spcBef>
              <a:spcAft>
                <a:spcPts val="0"/>
              </a:spcAft>
              <a:defRPr sz="1800" b="0" i="0" u="none" strike="noStrike" kern="0" cap="none" spc="0" baseline="0">
                <a:solidFill>
                  <a:srgbClr val="000000"/>
                </a:solidFill>
                <a:uFillTx/>
              </a:defRPr>
            </a:pPr>
            <a:r>
              <a:rPr lang="pl-PL" sz="2000" kern="0" dirty="0">
                <a:solidFill>
                  <a:srgbClr val="FFFFFF"/>
                </a:solidFill>
                <a:latin typeface="Arial"/>
              </a:rPr>
              <a:t>W wielu przypadkach przygotowanie analiz ryzyka będzie wymagało zlecenia analizy na zewnątrz do firm specjalizujących się w tego rodzaju opracowaniach,</a:t>
            </a:r>
            <a:br>
              <a:rPr lang="pl-PL" sz="2000" kern="0" dirty="0">
                <a:solidFill>
                  <a:srgbClr val="FFFFFF"/>
                </a:solidFill>
                <a:latin typeface="Arial"/>
              </a:rPr>
            </a:br>
            <a:r>
              <a:rPr lang="pl-PL" sz="2000" kern="0" dirty="0">
                <a:solidFill>
                  <a:srgbClr val="FFFFFF"/>
                </a:solidFill>
                <a:latin typeface="Arial"/>
              </a:rPr>
              <a:t>w tym do hydrogeologów oraz hydrologów. </a:t>
            </a:r>
          </a:p>
        </p:txBody>
      </p:sp>
      <p:sp>
        <p:nvSpPr>
          <p:cNvPr id="6" name="Strzałka: w dół 5">
            <a:extLst>
              <a:ext uri="{FF2B5EF4-FFF2-40B4-BE49-F238E27FC236}">
                <a16:creationId xmlns="" xmlns:a16="http://schemas.microsoft.com/office/drawing/2014/main" id="{920030C9-DA41-450D-9680-4921EE732FF7}"/>
              </a:ext>
            </a:extLst>
          </p:cNvPr>
          <p:cNvSpPr/>
          <p:nvPr/>
        </p:nvSpPr>
        <p:spPr>
          <a:xfrm>
            <a:off x="8188704" y="3797300"/>
            <a:ext cx="773033" cy="601664"/>
          </a:xfrm>
          <a:prstGeom prst="downArrow">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endParaRPr lang="pl-PL" dirty="0">
              <a:solidFill>
                <a:prstClr val="white"/>
              </a:solidFill>
            </a:endParaRPr>
          </a:p>
        </p:txBody>
      </p:sp>
      <p:pic>
        <p:nvPicPr>
          <p:cNvPr id="2" name="Obraz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Tree>
    <p:extLst>
      <p:ext uri="{BB962C8B-B14F-4D97-AF65-F5344CB8AC3E}">
        <p14:creationId xmlns:p14="http://schemas.microsoft.com/office/powerpoint/2010/main" val="8842825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animBg="1"/>
      <p:bldP spid="6" grpId="0" animBg="1"/>
    </p:bld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7"/>
          <p:cNvSpPr/>
          <p:nvPr/>
        </p:nvSpPr>
        <p:spPr>
          <a:xfrm>
            <a:off x="872472" y="1899632"/>
            <a:ext cx="9141824" cy="3739850"/>
          </a:xfrm>
          <a:prstGeom prst="rect">
            <a:avLst/>
          </a:prstGeom>
          <a:noFill/>
          <a:ln cap="flat">
            <a:noFill/>
            <a:prstDash val="solid"/>
          </a:ln>
        </p:spPr>
        <p:txBody>
          <a:bodyPr vert="horz" wrap="square" lIns="91440" tIns="45720" rIns="91440" bIns="45720" anchor="ctr" anchorCtr="0" compatLnSpc="1">
            <a:noAutofit/>
          </a:bodyPr>
          <a:lstStyle/>
          <a:p>
            <a:pPr eaLnBrk="1" fontAlgn="auto" hangingPunct="1">
              <a:spcBef>
                <a:spcPts val="0"/>
              </a:spcBef>
              <a:spcAft>
                <a:spcPts val="0"/>
              </a:spcAft>
              <a:defRPr sz="1800" b="0" i="0" u="none" strike="noStrike" kern="0" cap="none" spc="0" baseline="0">
                <a:solidFill>
                  <a:srgbClr val="000000"/>
                </a:solidFill>
                <a:uFillTx/>
              </a:defRPr>
            </a:pPr>
            <a:r>
              <a:rPr lang="pl-PL" sz="16600" b="1" kern="0" dirty="0">
                <a:solidFill>
                  <a:srgbClr val="6D6E71"/>
                </a:solidFill>
                <a:latin typeface="Arial"/>
              </a:rPr>
              <a:t>Jak…</a:t>
            </a:r>
            <a:br>
              <a:rPr lang="pl-PL" sz="16600" b="1" kern="0" dirty="0">
                <a:solidFill>
                  <a:srgbClr val="6D6E71"/>
                </a:solidFill>
                <a:latin typeface="Arial"/>
              </a:rPr>
            </a:br>
            <a:r>
              <a:rPr lang="pl-PL" sz="4400" kern="0" dirty="0">
                <a:solidFill>
                  <a:srgbClr val="6D6E71"/>
                </a:solidFill>
                <a:latin typeface="Arial"/>
              </a:rPr>
              <a:t>ustanowić strefę ochronną </a:t>
            </a:r>
            <a:br>
              <a:rPr lang="pl-PL" sz="4400" kern="0" dirty="0">
                <a:solidFill>
                  <a:srgbClr val="6D6E71"/>
                </a:solidFill>
                <a:latin typeface="Arial"/>
              </a:rPr>
            </a:br>
            <a:r>
              <a:rPr lang="pl-PL" sz="4400" kern="0" dirty="0">
                <a:solidFill>
                  <a:srgbClr val="6D6E71"/>
                </a:solidFill>
                <a:latin typeface="Arial"/>
              </a:rPr>
              <a:t>w świetle nowego Prawa wodnego </a:t>
            </a:r>
            <a:endParaRPr lang="pl-PL" sz="4800" b="1" dirty="0">
              <a:solidFill>
                <a:srgbClr val="A43757"/>
              </a:solidFill>
              <a:latin typeface="Arial"/>
            </a:endParaRPr>
          </a:p>
        </p:txBody>
      </p:sp>
      <p:sp>
        <p:nvSpPr>
          <p:cNvPr id="4" name="pole tekstowe 8"/>
          <p:cNvSpPr txBox="1"/>
          <p:nvPr/>
        </p:nvSpPr>
        <p:spPr>
          <a:xfrm>
            <a:off x="8217818" y="-437503"/>
            <a:ext cx="1473198" cy="7540526"/>
          </a:xfrm>
          <a:prstGeom prst="rect">
            <a:avLst/>
          </a:prstGeom>
          <a:noFill/>
          <a:ln cap="flat">
            <a:noFill/>
          </a:ln>
        </p:spPr>
        <p:txBody>
          <a:bodyPr vert="horz" wrap="square" lIns="91440" tIns="45720" rIns="91440" bIns="45720" anchor="t" anchorCtr="0" compatLnSpc="1">
            <a:spAutoFit/>
          </a:bodyPr>
          <a:lstStyle/>
          <a:p>
            <a:pPr eaLnBrk="1" fontAlgn="auto" hangingPunct="1">
              <a:spcBef>
                <a:spcPts val="0"/>
              </a:spcBef>
              <a:spcAft>
                <a:spcPts val="0"/>
              </a:spcAft>
              <a:defRPr sz="1800" b="0" i="0" u="none" strike="noStrike" kern="0" cap="none" spc="0" baseline="0">
                <a:solidFill>
                  <a:srgbClr val="000000"/>
                </a:solidFill>
                <a:uFillTx/>
              </a:defRPr>
            </a:pPr>
            <a:r>
              <a:rPr lang="pl-PL" sz="48400" b="1" kern="0" dirty="0">
                <a:solidFill>
                  <a:srgbClr val="A43757"/>
                </a:solidFill>
                <a:latin typeface="Arial"/>
              </a:rPr>
              <a:t>?</a:t>
            </a:r>
            <a:endParaRPr lang="pl-PL" sz="48400" b="1" dirty="0">
              <a:solidFill>
                <a:srgbClr val="A43757"/>
              </a:solidFill>
              <a:latin typeface="Arial"/>
            </a:endParaRPr>
          </a:p>
        </p:txBody>
      </p:sp>
    </p:spTree>
    <p:extLst>
      <p:ext uri="{BB962C8B-B14F-4D97-AF65-F5344CB8AC3E}">
        <p14:creationId xmlns:p14="http://schemas.microsoft.com/office/powerpoint/2010/main" val="3826673632"/>
      </p:ext>
    </p:extLst>
  </p:cSld>
  <p:clrMapOvr>
    <a:masterClrMapping/>
  </p:clrMapOvr>
  <p:transition spd="slow">
    <p:push dir="u"/>
  </p:transition>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wias klamrowy zamykający 2"/>
          <p:cNvSpPr/>
          <p:nvPr/>
        </p:nvSpPr>
        <p:spPr>
          <a:xfrm flipH="1">
            <a:off x="6140213" y="4876800"/>
            <a:ext cx="475629" cy="1676400"/>
          </a:xfrm>
          <a:prstGeom prst="rightBrace">
            <a:avLst>
              <a:gd name="adj1" fmla="val 8333"/>
              <a:gd name="adj2" fmla="val 68939"/>
            </a:avLst>
          </a:prstGeom>
          <a:ln w="19050">
            <a:solidFill>
              <a:srgbClr val="A43757"/>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defRPr/>
            </a:pPr>
            <a:endParaRPr lang="pl-PL" dirty="0">
              <a:solidFill>
                <a:prstClr val="black"/>
              </a:solidFill>
            </a:endParaRPr>
          </a:p>
        </p:txBody>
      </p:sp>
      <p:sp>
        <p:nvSpPr>
          <p:cNvPr id="4" name="Prostokąt 3">
            <a:extLst>
              <a:ext uri="{FF2B5EF4-FFF2-40B4-BE49-F238E27FC236}">
                <a16:creationId xmlns="" xmlns:a16="http://schemas.microsoft.com/office/drawing/2014/main" id="{8116D300-EFAC-4170-B197-5A130C9B6243}"/>
              </a:ext>
            </a:extLst>
          </p:cNvPr>
          <p:cNvSpPr/>
          <p:nvPr/>
        </p:nvSpPr>
        <p:spPr>
          <a:xfrm>
            <a:off x="1340874" y="730882"/>
            <a:ext cx="8774676" cy="646331"/>
          </a:xfrm>
          <a:prstGeom prst="rect">
            <a:avLst/>
          </a:prstGeom>
        </p:spPr>
        <p:txBody>
          <a:bodyPr wrap="square">
            <a:spAutoFit/>
          </a:bodyPr>
          <a:lstStyle/>
          <a:p>
            <a:pPr indent="323850" algn="just" eaLnBrk="1" fontAlgn="auto" hangingPunct="1">
              <a:lnSpc>
                <a:spcPct val="150000"/>
              </a:lnSpc>
              <a:spcBef>
                <a:spcPts val="600"/>
              </a:spcBef>
              <a:spcAft>
                <a:spcPts val="0"/>
              </a:spcAft>
              <a:defRPr/>
            </a:pPr>
            <a:r>
              <a:rPr lang="pl-PL" sz="2400" dirty="0">
                <a:solidFill>
                  <a:srgbClr val="6D6E71"/>
                </a:solidFill>
                <a:latin typeface="Arial" panose="020B0604020202020204" pitchFamily="34" charset="0"/>
                <a:ea typeface="Times New Roman" panose="02020603050405020304" pitchFamily="18" charset="0"/>
                <a:cs typeface="Arial" panose="020B0604020202020204" pitchFamily="34" charset="0"/>
              </a:rPr>
              <a:t>Art. 135. 1 i 2 nPW. </a:t>
            </a:r>
          </a:p>
        </p:txBody>
      </p:sp>
      <p:sp>
        <p:nvSpPr>
          <p:cNvPr id="5" name="Prostokąt 9">
            <a:extLst>
              <a:ext uri="{FF2B5EF4-FFF2-40B4-BE49-F238E27FC236}">
                <a16:creationId xmlns="" xmlns:a16="http://schemas.microsoft.com/office/drawing/2014/main" id="{19EEF530-EABC-4D50-8AAF-699039CEC4EE}"/>
              </a:ext>
            </a:extLst>
          </p:cNvPr>
          <p:cNvSpPr/>
          <p:nvPr/>
        </p:nvSpPr>
        <p:spPr>
          <a:xfrm>
            <a:off x="1676214" y="1723887"/>
            <a:ext cx="9397517" cy="571501"/>
          </a:xfrm>
          <a:prstGeom prst="rect">
            <a:avLst/>
          </a:prstGeom>
          <a:solidFill>
            <a:srgbClr val="A43757"/>
          </a:solidFill>
          <a:ln w="12701" cap="flat">
            <a:solidFill>
              <a:srgbClr val="A43757"/>
            </a:solidFill>
            <a:prstDash val="solid"/>
            <a:miter/>
          </a:ln>
        </p:spPr>
        <p:txBody>
          <a:bodyPr vert="horz" wrap="square" lIns="216000" tIns="45720" rIns="216000" bIns="45720" anchor="ctr" anchorCtr="1" compatLnSpc="1">
            <a:noAutofit/>
          </a:bodyPr>
          <a:lstStyle/>
          <a:p>
            <a:pPr algn="just" eaLnBrk="1" fontAlgn="auto" hangingPunct="1">
              <a:spcBef>
                <a:spcPts val="0"/>
              </a:spcBef>
              <a:spcAft>
                <a:spcPts val="0"/>
              </a:spcAft>
              <a:defRPr/>
            </a:pPr>
            <a:r>
              <a:rPr lang="pl-PL" sz="2400" b="1" dirty="0">
                <a:solidFill>
                  <a:prstClr val="white"/>
                </a:solidFill>
                <a:latin typeface="Arial" panose="020B0604020202020204" pitchFamily="34" charset="0"/>
                <a:cs typeface="Arial" panose="020B0604020202020204" pitchFamily="34" charset="0"/>
              </a:rPr>
              <a:t>Strefę ochronną obejmującą:</a:t>
            </a:r>
          </a:p>
        </p:txBody>
      </p:sp>
      <p:sp>
        <p:nvSpPr>
          <p:cNvPr id="9" name="Prostokąt 9">
            <a:extLst/>
          </p:cNvPr>
          <p:cNvSpPr/>
          <p:nvPr/>
        </p:nvSpPr>
        <p:spPr>
          <a:xfrm>
            <a:off x="1676213" y="2617132"/>
            <a:ext cx="4464000" cy="1242451"/>
          </a:xfrm>
          <a:prstGeom prst="rect">
            <a:avLst/>
          </a:prstGeom>
          <a:solidFill>
            <a:srgbClr val="FFFFFF">
              <a:alpha val="47000"/>
            </a:srgbClr>
          </a:solidFill>
          <a:ln w="12701" cap="flat">
            <a:solidFill>
              <a:srgbClr val="A43757"/>
            </a:solidFill>
            <a:prstDash val="solid"/>
            <a:miter/>
          </a:ln>
        </p:spPr>
        <p:txBody>
          <a:bodyPr vert="horz" wrap="square" lIns="0" tIns="45720" rIns="72000" bIns="45720" anchor="ctr" anchorCtr="1" compatLnSpc="1">
            <a:noAutofit/>
          </a:bodyPr>
          <a:lstStyle/>
          <a:p>
            <a:pPr marL="180975" algn="ctr" eaLnBrk="1" fontAlgn="auto" hangingPunct="1">
              <a:spcBef>
                <a:spcPts val="0"/>
              </a:spcBef>
              <a:spcAft>
                <a:spcPts val="0"/>
              </a:spcAft>
              <a:tabLst>
                <a:tab pos="714375" algn="l"/>
              </a:tabLst>
              <a:defRPr/>
            </a:pPr>
            <a:r>
              <a:rPr lang="pl-PL" sz="2400" dirty="0">
                <a:solidFill>
                  <a:srgbClr val="6D6E71"/>
                </a:solidFill>
                <a:latin typeface="Arial" panose="020B0604020202020204" pitchFamily="34" charset="0"/>
                <a:cs typeface="Arial" panose="020B0604020202020204" pitchFamily="34" charset="0"/>
              </a:rPr>
              <a:t>wyłącznie teren ochrony bezpośredniej</a:t>
            </a:r>
          </a:p>
        </p:txBody>
      </p:sp>
      <p:sp>
        <p:nvSpPr>
          <p:cNvPr id="10" name="Prostokąt 9">
            <a:extLst/>
          </p:cNvPr>
          <p:cNvSpPr/>
          <p:nvPr/>
        </p:nvSpPr>
        <p:spPr>
          <a:xfrm>
            <a:off x="6609729" y="2617132"/>
            <a:ext cx="4464000" cy="1242451"/>
          </a:xfrm>
          <a:prstGeom prst="rect">
            <a:avLst/>
          </a:prstGeom>
          <a:solidFill>
            <a:srgbClr val="FFFFFF">
              <a:alpha val="47000"/>
            </a:srgbClr>
          </a:solidFill>
          <a:ln w="12701" cap="flat">
            <a:solidFill>
              <a:srgbClr val="A43757"/>
            </a:solidFill>
            <a:prstDash val="solid"/>
            <a:miter/>
          </a:ln>
        </p:spPr>
        <p:txBody>
          <a:bodyPr vert="horz" wrap="square" lIns="0" tIns="45720" rIns="72000" bIns="45720" anchor="ctr" anchorCtr="1" compatLnSpc="1">
            <a:noAutofit/>
          </a:bodyPr>
          <a:lstStyle/>
          <a:p>
            <a:pPr marL="180975" algn="ctr" eaLnBrk="1" fontAlgn="auto" hangingPunct="1">
              <a:spcBef>
                <a:spcPts val="0"/>
              </a:spcBef>
              <a:spcAft>
                <a:spcPts val="0"/>
              </a:spcAft>
              <a:tabLst>
                <a:tab pos="84138" algn="l"/>
              </a:tabLst>
              <a:defRPr/>
            </a:pPr>
            <a:r>
              <a:rPr lang="pl-PL" sz="2400" dirty="0">
                <a:solidFill>
                  <a:srgbClr val="6D6E71"/>
                </a:solidFill>
                <a:latin typeface="Arial" panose="020B0604020202020204" pitchFamily="34" charset="0"/>
                <a:cs typeface="Arial" panose="020B0604020202020204" pitchFamily="34" charset="0"/>
              </a:rPr>
              <a:t>teren ochrony bezpośredniej</a:t>
            </a:r>
            <a:br>
              <a:rPr lang="pl-PL" sz="2400" dirty="0">
                <a:solidFill>
                  <a:srgbClr val="6D6E71"/>
                </a:solidFill>
                <a:latin typeface="Arial" panose="020B0604020202020204" pitchFamily="34" charset="0"/>
                <a:cs typeface="Arial" panose="020B0604020202020204" pitchFamily="34" charset="0"/>
              </a:rPr>
            </a:br>
            <a:r>
              <a:rPr lang="pl-PL" sz="2400" dirty="0">
                <a:solidFill>
                  <a:srgbClr val="6D6E71"/>
                </a:solidFill>
                <a:latin typeface="Arial" panose="020B0604020202020204" pitchFamily="34" charset="0"/>
                <a:cs typeface="Arial" panose="020B0604020202020204" pitchFamily="34" charset="0"/>
              </a:rPr>
              <a:t>i teren ochrony pośredniej </a:t>
            </a:r>
          </a:p>
        </p:txBody>
      </p:sp>
      <p:sp>
        <p:nvSpPr>
          <p:cNvPr id="2" name="Strzałka: w dół 1"/>
          <p:cNvSpPr/>
          <p:nvPr/>
        </p:nvSpPr>
        <p:spPr>
          <a:xfrm>
            <a:off x="3721723" y="2300408"/>
            <a:ext cx="372979" cy="316723"/>
          </a:xfrm>
          <a:prstGeom prst="downArrow">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endParaRPr lang="pl-PL" dirty="0">
              <a:solidFill>
                <a:prstClr val="white"/>
              </a:solidFill>
            </a:endParaRPr>
          </a:p>
        </p:txBody>
      </p:sp>
      <p:sp>
        <p:nvSpPr>
          <p:cNvPr id="11" name="Strzałka: w dół 10"/>
          <p:cNvSpPr/>
          <p:nvPr/>
        </p:nvSpPr>
        <p:spPr>
          <a:xfrm>
            <a:off x="8655239" y="2282390"/>
            <a:ext cx="372979" cy="287964"/>
          </a:xfrm>
          <a:prstGeom prst="downArrow">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endParaRPr lang="pl-PL" dirty="0">
              <a:solidFill>
                <a:prstClr val="white"/>
              </a:solidFill>
            </a:endParaRPr>
          </a:p>
        </p:txBody>
      </p:sp>
      <p:sp>
        <p:nvSpPr>
          <p:cNvPr id="14" name="Prostokąt 13">
            <a:extLst/>
          </p:cNvPr>
          <p:cNvSpPr/>
          <p:nvPr/>
        </p:nvSpPr>
        <p:spPr>
          <a:xfrm>
            <a:off x="6609731" y="4022417"/>
            <a:ext cx="4464000" cy="1167872"/>
          </a:xfrm>
          <a:prstGeom prst="rect">
            <a:avLst/>
          </a:prstGeom>
          <a:solidFill>
            <a:srgbClr val="FFFFFF">
              <a:alpha val="47000"/>
            </a:srgbClr>
          </a:solidFill>
          <a:ln w="12701" cap="flat">
            <a:solidFill>
              <a:srgbClr val="A43757"/>
            </a:solidFill>
            <a:prstDash val="solid"/>
            <a:miter/>
          </a:ln>
        </p:spPr>
        <p:txBody>
          <a:bodyPr vert="horz" wrap="square" lIns="0" tIns="45720" rIns="72000" bIns="45720" anchor="ctr" anchorCtr="1" compatLnSpc="1">
            <a:noAutofit/>
          </a:bodyPr>
          <a:lstStyle/>
          <a:p>
            <a:pPr marL="180975" algn="ctr" eaLnBrk="1" fontAlgn="auto" hangingPunct="1">
              <a:spcBef>
                <a:spcPts val="0"/>
              </a:spcBef>
              <a:spcAft>
                <a:spcPts val="0"/>
              </a:spcAft>
              <a:tabLst>
                <a:tab pos="84138" algn="l"/>
              </a:tabLst>
              <a:defRPr/>
            </a:pPr>
            <a:r>
              <a:rPr lang="pl-PL" sz="2400" b="1" dirty="0">
                <a:solidFill>
                  <a:srgbClr val="A43757"/>
                </a:solidFill>
                <a:latin typeface="Arial" panose="020B0604020202020204" pitchFamily="34" charset="0"/>
                <a:cs typeface="Arial" panose="020B0604020202020204" pitchFamily="34" charset="0"/>
              </a:rPr>
              <a:t>ustanawia wojewoda</a:t>
            </a:r>
            <a:r>
              <a:rPr lang="pl-PL" sz="2400" dirty="0">
                <a:solidFill>
                  <a:srgbClr val="6D6E71"/>
                </a:solidFill>
                <a:latin typeface="Arial" panose="020B0604020202020204" pitchFamily="34" charset="0"/>
                <a:cs typeface="Arial" panose="020B0604020202020204" pitchFamily="34" charset="0"/>
              </a:rPr>
              <a:t>,</a:t>
            </a:r>
            <a:br>
              <a:rPr lang="pl-PL" sz="2400" dirty="0">
                <a:solidFill>
                  <a:srgbClr val="6D6E71"/>
                </a:solidFill>
                <a:latin typeface="Arial" panose="020B0604020202020204" pitchFamily="34" charset="0"/>
                <a:cs typeface="Arial" panose="020B0604020202020204" pitchFamily="34" charset="0"/>
              </a:rPr>
            </a:br>
            <a:r>
              <a:rPr lang="pl-PL" sz="2400" dirty="0">
                <a:solidFill>
                  <a:srgbClr val="6D6E71"/>
                </a:solidFill>
                <a:latin typeface="Arial" panose="020B0604020202020204" pitchFamily="34" charset="0"/>
                <a:cs typeface="Arial" panose="020B0604020202020204" pitchFamily="34" charset="0"/>
              </a:rPr>
              <a:t>w drodze aktu prawa miejscowego.</a:t>
            </a:r>
          </a:p>
        </p:txBody>
      </p:sp>
      <p:sp>
        <p:nvSpPr>
          <p:cNvPr id="15" name="Prostokąt 14">
            <a:extLst/>
          </p:cNvPr>
          <p:cNvSpPr/>
          <p:nvPr/>
        </p:nvSpPr>
        <p:spPr>
          <a:xfrm>
            <a:off x="1676213" y="4022417"/>
            <a:ext cx="4464000" cy="1167872"/>
          </a:xfrm>
          <a:prstGeom prst="rect">
            <a:avLst/>
          </a:prstGeom>
          <a:solidFill>
            <a:srgbClr val="FFFFFF">
              <a:alpha val="47000"/>
            </a:srgbClr>
          </a:solidFill>
          <a:ln w="12701" cap="flat">
            <a:solidFill>
              <a:srgbClr val="A43757"/>
            </a:solidFill>
            <a:prstDash val="solid"/>
            <a:miter/>
          </a:ln>
        </p:spPr>
        <p:txBody>
          <a:bodyPr vert="horz" wrap="square" lIns="0" tIns="45720" rIns="72000" bIns="45720" anchor="ctr" anchorCtr="1" compatLnSpc="1">
            <a:noAutofit/>
          </a:bodyPr>
          <a:lstStyle/>
          <a:p>
            <a:pPr marL="180975" algn="ctr" eaLnBrk="1" fontAlgn="auto" hangingPunct="1">
              <a:spcBef>
                <a:spcPts val="0"/>
              </a:spcBef>
              <a:spcAft>
                <a:spcPts val="0"/>
              </a:spcAft>
              <a:tabLst>
                <a:tab pos="84138" algn="l"/>
              </a:tabLst>
              <a:defRPr/>
            </a:pPr>
            <a:r>
              <a:rPr lang="pl-PL" sz="2400" dirty="0">
                <a:solidFill>
                  <a:srgbClr val="6D6E71"/>
                </a:solidFill>
                <a:latin typeface="Arial" panose="020B0604020202020204" pitchFamily="34" charset="0"/>
                <a:cs typeface="Arial" panose="020B0604020202020204" pitchFamily="34" charset="0"/>
              </a:rPr>
              <a:t>ustanawia </a:t>
            </a:r>
            <a:r>
              <a:rPr lang="pl-PL" sz="2400" b="1" dirty="0">
                <a:solidFill>
                  <a:srgbClr val="A43757"/>
                </a:solidFill>
                <a:latin typeface="Arial" panose="020B0604020202020204" pitchFamily="34" charset="0"/>
                <a:cs typeface="Arial" panose="020B0604020202020204" pitchFamily="34" charset="0"/>
              </a:rPr>
              <a:t>właściwy organ Wód Polskich </a:t>
            </a:r>
            <a:r>
              <a:rPr lang="pl-PL" sz="2400" dirty="0">
                <a:solidFill>
                  <a:srgbClr val="6D6E71"/>
                </a:solidFill>
                <a:latin typeface="Arial" panose="020B0604020202020204" pitchFamily="34" charset="0"/>
                <a:cs typeface="Arial" panose="020B0604020202020204" pitchFamily="34" charset="0"/>
              </a:rPr>
              <a:t>w drodze decyzji;</a:t>
            </a:r>
          </a:p>
        </p:txBody>
      </p:sp>
      <p:sp>
        <p:nvSpPr>
          <p:cNvPr id="16" name="Prostokąt 15">
            <a:extLst/>
          </p:cNvPr>
          <p:cNvSpPr/>
          <p:nvPr/>
        </p:nvSpPr>
        <p:spPr>
          <a:xfrm>
            <a:off x="6609729" y="5371578"/>
            <a:ext cx="4464000" cy="1397521"/>
          </a:xfrm>
          <a:prstGeom prst="rect">
            <a:avLst/>
          </a:prstGeom>
          <a:solidFill>
            <a:srgbClr val="FFFFFF">
              <a:alpha val="47000"/>
            </a:srgbClr>
          </a:solidFill>
          <a:ln w="12701" cap="flat">
            <a:solidFill>
              <a:srgbClr val="A43757"/>
            </a:solidFill>
            <a:prstDash val="solid"/>
            <a:miter/>
          </a:ln>
        </p:spPr>
        <p:txBody>
          <a:bodyPr vert="horz" wrap="square" lIns="0" tIns="45720" rIns="72000" bIns="45720" anchor="ctr" anchorCtr="1" compatLnSpc="1">
            <a:noAutofit/>
          </a:bodyPr>
          <a:lstStyle/>
          <a:p>
            <a:pPr marL="180975" algn="ctr" eaLnBrk="1" fontAlgn="auto" hangingPunct="1">
              <a:spcBef>
                <a:spcPts val="0"/>
              </a:spcBef>
              <a:spcAft>
                <a:spcPts val="0"/>
              </a:spcAft>
              <a:tabLst>
                <a:tab pos="84138" algn="l"/>
              </a:tabLst>
              <a:defRPr/>
            </a:pPr>
            <a:r>
              <a:rPr lang="pl-PL" sz="1400" dirty="0">
                <a:solidFill>
                  <a:srgbClr val="6D6E71"/>
                </a:solidFill>
                <a:latin typeface="Arial" panose="020B0604020202020204" pitchFamily="34" charset="0"/>
                <a:cs typeface="Arial" panose="020B0604020202020204" pitchFamily="34" charset="0"/>
              </a:rPr>
              <a:t>Jeżeli strefa ochronna, o której mowa powyżej, obejmowałaby tereny położone w obszarze działania co najmniej dwóch wojewodów, tę strefę ochronną </a:t>
            </a:r>
            <a:r>
              <a:rPr lang="pl-PL" sz="1400" b="1" dirty="0">
                <a:solidFill>
                  <a:srgbClr val="6D6E71"/>
                </a:solidFill>
                <a:latin typeface="Arial" panose="020B0604020202020204" pitchFamily="34" charset="0"/>
                <a:cs typeface="Arial" panose="020B0604020202020204" pitchFamily="34" charset="0"/>
              </a:rPr>
              <a:t>ustanawiają wspólnie właściwi wojewodowie, </a:t>
            </a:r>
            <a:br>
              <a:rPr lang="pl-PL" sz="1400" b="1" dirty="0">
                <a:solidFill>
                  <a:srgbClr val="6D6E71"/>
                </a:solidFill>
                <a:latin typeface="Arial" panose="020B0604020202020204" pitchFamily="34" charset="0"/>
                <a:cs typeface="Arial" panose="020B0604020202020204" pitchFamily="34" charset="0"/>
              </a:rPr>
            </a:br>
            <a:r>
              <a:rPr lang="pl-PL" sz="1400" b="1" dirty="0">
                <a:solidFill>
                  <a:srgbClr val="6D6E71"/>
                </a:solidFill>
                <a:latin typeface="Arial" panose="020B0604020202020204" pitchFamily="34" charset="0"/>
                <a:cs typeface="Arial" panose="020B0604020202020204" pitchFamily="34" charset="0"/>
              </a:rPr>
              <a:t>w drodze aktu prawa miejscowego.</a:t>
            </a:r>
          </a:p>
        </p:txBody>
      </p:sp>
      <p:sp>
        <p:nvSpPr>
          <p:cNvPr id="17" name="Prostokąt 16">
            <a:extLst/>
          </p:cNvPr>
          <p:cNvSpPr/>
          <p:nvPr/>
        </p:nvSpPr>
        <p:spPr>
          <a:xfrm>
            <a:off x="1676213" y="5694733"/>
            <a:ext cx="4464000" cy="751210"/>
          </a:xfrm>
          <a:prstGeom prst="rect">
            <a:avLst/>
          </a:prstGeom>
          <a:solidFill>
            <a:srgbClr val="FFFFFF"/>
          </a:solidFill>
          <a:ln w="12701" cap="flat">
            <a:solidFill>
              <a:srgbClr val="A43757"/>
            </a:solidFill>
            <a:prstDash val="dash"/>
            <a:miter/>
          </a:ln>
        </p:spPr>
        <p:txBody>
          <a:bodyPr vert="horz" wrap="square" lIns="0" tIns="45720" rIns="72000" bIns="45720" anchor="ctr" anchorCtr="1" compatLnSpc="1">
            <a:noAutofit/>
          </a:bodyPr>
          <a:lstStyle/>
          <a:p>
            <a:pPr marL="180975" algn="ctr" eaLnBrk="1" fontAlgn="auto" hangingPunct="1">
              <a:spcBef>
                <a:spcPts val="0"/>
              </a:spcBef>
              <a:spcAft>
                <a:spcPts val="0"/>
              </a:spcAft>
              <a:tabLst>
                <a:tab pos="84138" algn="l"/>
              </a:tabLst>
              <a:defRPr/>
            </a:pPr>
            <a:r>
              <a:rPr lang="pl-PL" sz="1400" dirty="0">
                <a:solidFill>
                  <a:srgbClr val="6D6E71"/>
                </a:solidFill>
                <a:latin typeface="Arial" panose="020B0604020202020204" pitchFamily="34" charset="0"/>
                <a:cs typeface="Arial" panose="020B0604020202020204" pitchFamily="34" charset="0"/>
              </a:rPr>
              <a:t>Akty prawa miejscowego wojewody </a:t>
            </a:r>
            <a:r>
              <a:rPr lang="pl-PL" sz="1400" b="1" dirty="0">
                <a:solidFill>
                  <a:srgbClr val="A43757"/>
                </a:solidFill>
                <a:latin typeface="Arial" panose="020B0604020202020204" pitchFamily="34" charset="0"/>
                <a:cs typeface="Arial" panose="020B0604020202020204" pitchFamily="34" charset="0"/>
              </a:rPr>
              <a:t>podlegają uzgodnieniu z Wodami Polskimi. </a:t>
            </a:r>
          </a:p>
        </p:txBody>
      </p:sp>
    </p:spTree>
    <p:extLst>
      <p:ext uri="{BB962C8B-B14F-4D97-AF65-F5344CB8AC3E}">
        <p14:creationId xmlns:p14="http://schemas.microsoft.com/office/powerpoint/2010/main" val="42320266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 xmlns:a16="http://schemas.microsoft.com/office/drawing/2014/main" id="{BE830F59-C526-4CC4-BEC0-F6D28E465556}"/>
              </a:ext>
            </a:extLst>
          </p:cNvPr>
          <p:cNvSpPr/>
          <p:nvPr/>
        </p:nvSpPr>
        <p:spPr>
          <a:xfrm>
            <a:off x="-641683" y="583862"/>
            <a:ext cx="2165684" cy="994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endParaRPr lang="pl-PL" dirty="0">
              <a:solidFill>
                <a:prstClr val="white"/>
              </a:solidFill>
            </a:endParaRPr>
          </a:p>
        </p:txBody>
      </p:sp>
      <p:sp>
        <p:nvSpPr>
          <p:cNvPr id="7" name="Prostokąt 9">
            <a:extLst>
              <a:ext uri="{FF2B5EF4-FFF2-40B4-BE49-F238E27FC236}">
                <a16:creationId xmlns="" xmlns:a16="http://schemas.microsoft.com/office/drawing/2014/main" id="{36A0EC47-38E4-4D08-9E1E-4C8C137FEF51}"/>
              </a:ext>
            </a:extLst>
          </p:cNvPr>
          <p:cNvSpPr/>
          <p:nvPr/>
        </p:nvSpPr>
        <p:spPr>
          <a:xfrm>
            <a:off x="567029" y="1074826"/>
            <a:ext cx="5204787" cy="503647"/>
          </a:xfrm>
          <a:prstGeom prst="rect">
            <a:avLst/>
          </a:prstGeom>
          <a:solidFill>
            <a:srgbClr val="A43757"/>
          </a:solidFill>
          <a:ln w="12701" cap="flat">
            <a:solidFill>
              <a:srgbClr val="A43757"/>
            </a:solidFill>
            <a:prstDash val="solid"/>
            <a:miter/>
          </a:ln>
        </p:spPr>
        <p:txBody>
          <a:bodyPr vert="horz" wrap="square" lIns="360000" tIns="45720" rIns="360000" bIns="72000" anchor="ctr" anchorCtr="1" compatLnSpc="1">
            <a:noAutofit/>
          </a:bodyPr>
          <a:lstStyle/>
          <a:p>
            <a:pPr algn="just" eaLnBrk="1" fontAlgn="auto" hangingPunct="1">
              <a:lnSpc>
                <a:spcPct val="150000"/>
              </a:lnSpc>
              <a:spcBef>
                <a:spcPts val="0"/>
              </a:spcBef>
              <a:spcAft>
                <a:spcPts val="0"/>
              </a:spcAft>
              <a:buSzPct val="100000"/>
              <a:defRPr sz="1800" b="0" i="0" u="none" strike="noStrike" kern="0" cap="none" spc="0" baseline="0">
                <a:solidFill>
                  <a:srgbClr val="000000"/>
                </a:solidFill>
                <a:uFillTx/>
              </a:defRPr>
            </a:pPr>
            <a:r>
              <a:rPr lang="pl-PL" sz="1600" b="1" kern="0" dirty="0">
                <a:solidFill>
                  <a:prstClr val="white"/>
                </a:solidFill>
                <a:latin typeface="Arial" pitchFamily="34"/>
                <a:cs typeface="Arial" pitchFamily="34"/>
              </a:rPr>
              <a:t>STREFA OCHRONY BEZPOŚREDNIEJ</a:t>
            </a:r>
          </a:p>
        </p:txBody>
      </p:sp>
      <p:sp>
        <p:nvSpPr>
          <p:cNvPr id="8" name="Prostokąt 9">
            <a:extLst>
              <a:ext uri="{FF2B5EF4-FFF2-40B4-BE49-F238E27FC236}">
                <a16:creationId xmlns="" xmlns:a16="http://schemas.microsoft.com/office/drawing/2014/main" id="{77A4FC32-0F19-44AC-88B8-54BD8D28DEB9}"/>
              </a:ext>
            </a:extLst>
          </p:cNvPr>
          <p:cNvSpPr/>
          <p:nvPr/>
        </p:nvSpPr>
        <p:spPr>
          <a:xfrm>
            <a:off x="6350209" y="1074826"/>
            <a:ext cx="5228850" cy="503647"/>
          </a:xfrm>
          <a:prstGeom prst="rect">
            <a:avLst/>
          </a:prstGeom>
          <a:solidFill>
            <a:srgbClr val="A43757"/>
          </a:solidFill>
          <a:ln w="12701" cap="flat">
            <a:solidFill>
              <a:srgbClr val="A43757"/>
            </a:solidFill>
            <a:prstDash val="solid"/>
            <a:miter/>
          </a:ln>
        </p:spPr>
        <p:txBody>
          <a:bodyPr vert="horz" wrap="square" lIns="360000" tIns="0" rIns="360000" bIns="45720" anchor="ctr" anchorCtr="1" compatLnSpc="1">
            <a:noAutofit/>
          </a:bodyPr>
          <a:lstStyle/>
          <a:p>
            <a:pPr algn="just" eaLnBrk="1" fontAlgn="auto" hangingPunct="1">
              <a:lnSpc>
                <a:spcPct val="150000"/>
              </a:lnSpc>
              <a:spcBef>
                <a:spcPts val="0"/>
              </a:spcBef>
              <a:spcAft>
                <a:spcPts val="0"/>
              </a:spcAft>
              <a:buSzPct val="100000"/>
              <a:defRPr sz="1800" b="0" i="0" u="none" strike="noStrike" kern="0" cap="none" spc="0" baseline="0">
                <a:solidFill>
                  <a:srgbClr val="000000"/>
                </a:solidFill>
                <a:uFillTx/>
              </a:defRPr>
            </a:pPr>
            <a:r>
              <a:rPr lang="pl-PL" sz="1600" b="1" kern="0" dirty="0">
                <a:solidFill>
                  <a:prstClr val="white"/>
                </a:solidFill>
                <a:latin typeface="Arial" pitchFamily="34"/>
                <a:cs typeface="Arial" pitchFamily="34"/>
              </a:rPr>
              <a:t>STREFA OCHRONY POŚREDNIEJ</a:t>
            </a:r>
          </a:p>
        </p:txBody>
      </p:sp>
      <p:sp>
        <p:nvSpPr>
          <p:cNvPr id="9" name="Prostokąt 9">
            <a:extLst>
              <a:ext uri="{FF2B5EF4-FFF2-40B4-BE49-F238E27FC236}">
                <a16:creationId xmlns="" xmlns:a16="http://schemas.microsoft.com/office/drawing/2014/main" id="{A29D7FE6-D0B6-4E24-96B9-15717CDACACB}"/>
              </a:ext>
            </a:extLst>
          </p:cNvPr>
          <p:cNvSpPr/>
          <p:nvPr/>
        </p:nvSpPr>
        <p:spPr>
          <a:xfrm>
            <a:off x="567029" y="1732550"/>
            <a:ext cx="5204787" cy="2332123"/>
          </a:xfrm>
          <a:prstGeom prst="rect">
            <a:avLst/>
          </a:prstGeom>
          <a:solidFill>
            <a:srgbClr val="FFFFFF"/>
          </a:solidFill>
          <a:ln w="12701" cap="flat">
            <a:solidFill>
              <a:srgbClr val="A43757"/>
            </a:solidFill>
            <a:prstDash val="solid"/>
            <a:miter/>
          </a:ln>
        </p:spPr>
        <p:txBody>
          <a:bodyPr vert="horz" wrap="square" lIns="360000" tIns="45720" rIns="360000" bIns="72000" anchor="ctr" anchorCtr="1" compatLnSpc="1">
            <a:noAutofit/>
          </a:bodyPr>
          <a:lstStyle/>
          <a:p>
            <a:pPr algn="just" eaLnBrk="1" fontAlgn="auto" hangingPunct="1">
              <a:lnSpc>
                <a:spcPts val="1900"/>
              </a:lnSpc>
              <a:spcBef>
                <a:spcPts val="0"/>
              </a:spcBef>
              <a:spcAft>
                <a:spcPts val="0"/>
              </a:spcAft>
              <a:buSzPct val="100000"/>
              <a:defRPr sz="1800" b="0" i="0" u="none" strike="noStrike" kern="0" cap="none" spc="0" baseline="0">
                <a:solidFill>
                  <a:srgbClr val="000000"/>
                </a:solidFill>
                <a:uFillTx/>
              </a:defRPr>
            </a:pPr>
            <a:r>
              <a:rPr lang="pl-PL" sz="1500" b="1" kern="0" dirty="0">
                <a:solidFill>
                  <a:prstClr val="black">
                    <a:lumMod val="65000"/>
                    <a:lumOff val="35000"/>
                  </a:prstClr>
                </a:solidFill>
                <a:latin typeface="Arial" pitchFamily="34"/>
                <a:cs typeface="Arial" pitchFamily="34"/>
              </a:rPr>
              <a:t>Art. 136. nPW</a:t>
            </a:r>
          </a:p>
          <a:p>
            <a:pPr algn="just" eaLnBrk="1" fontAlgn="auto" hangingPunct="1">
              <a:lnSpc>
                <a:spcPts val="1900"/>
              </a:lnSpc>
              <a:spcBef>
                <a:spcPts val="0"/>
              </a:spcBef>
              <a:spcAft>
                <a:spcPts val="0"/>
              </a:spcAft>
              <a:buSzPct val="100000"/>
              <a:defRPr sz="1800" b="0" i="0" u="none" strike="noStrike" kern="0" cap="none" spc="0" baseline="0">
                <a:solidFill>
                  <a:srgbClr val="000000"/>
                </a:solidFill>
                <a:uFillTx/>
              </a:defRPr>
            </a:pPr>
            <a:endParaRPr lang="pl-PL" sz="1500" kern="0" dirty="0">
              <a:solidFill>
                <a:prstClr val="black">
                  <a:lumMod val="65000"/>
                  <a:lumOff val="35000"/>
                </a:prstClr>
              </a:solidFill>
              <a:latin typeface="Arial" pitchFamily="34"/>
              <a:cs typeface="Arial" pitchFamily="34"/>
            </a:endParaRPr>
          </a:p>
          <a:p>
            <a:pPr algn="just" eaLnBrk="1" fontAlgn="auto" hangingPunct="1">
              <a:lnSpc>
                <a:spcPts val="1900"/>
              </a:lnSpc>
              <a:spcBef>
                <a:spcPts val="0"/>
              </a:spcBef>
              <a:spcAft>
                <a:spcPts val="0"/>
              </a:spcAft>
              <a:buSzPct val="100000"/>
              <a:defRPr sz="1800" b="0" i="0" u="none" strike="noStrike" kern="0" cap="none" spc="0" baseline="0">
                <a:solidFill>
                  <a:srgbClr val="000000"/>
                </a:solidFill>
                <a:uFillTx/>
              </a:defRPr>
            </a:pPr>
            <a:r>
              <a:rPr lang="pl-PL" sz="1500" kern="0" dirty="0">
                <a:solidFill>
                  <a:prstClr val="black">
                    <a:lumMod val="65000"/>
                    <a:lumOff val="35000"/>
                  </a:prstClr>
                </a:solidFill>
                <a:latin typeface="Arial" pitchFamily="34"/>
                <a:cs typeface="Arial" pitchFamily="34"/>
              </a:rPr>
              <a:t>Ustanawiając strefę ochronną obejmującą wyłącznie teren ochrony bezpośredniej, właściwy organ Wód Polskich określa obszar terenu ochrony bezpośredniej, a także </a:t>
            </a:r>
            <a:r>
              <a:rPr lang="pl-PL" sz="1500" b="1" kern="0" dirty="0">
                <a:solidFill>
                  <a:srgbClr val="A43757"/>
                </a:solidFill>
                <a:latin typeface="Arial" pitchFamily="34"/>
                <a:cs typeface="Arial" pitchFamily="34"/>
              </a:rPr>
              <a:t>wskazuje do stosowania obowiązki wynikające z art. 128.</a:t>
            </a:r>
          </a:p>
        </p:txBody>
      </p:sp>
      <p:sp>
        <p:nvSpPr>
          <p:cNvPr id="10" name="Prostokąt 9">
            <a:extLst>
              <a:ext uri="{FF2B5EF4-FFF2-40B4-BE49-F238E27FC236}">
                <a16:creationId xmlns="" xmlns:a16="http://schemas.microsoft.com/office/drawing/2014/main" id="{5517A2E8-80BB-4606-BEF6-87E8005912E9}"/>
              </a:ext>
            </a:extLst>
          </p:cNvPr>
          <p:cNvSpPr/>
          <p:nvPr/>
        </p:nvSpPr>
        <p:spPr>
          <a:xfrm>
            <a:off x="6350210" y="1732550"/>
            <a:ext cx="5228850" cy="4122149"/>
          </a:xfrm>
          <a:prstGeom prst="rect">
            <a:avLst/>
          </a:prstGeom>
          <a:solidFill>
            <a:srgbClr val="FFFFFF"/>
          </a:solidFill>
          <a:ln w="12701" cap="flat">
            <a:solidFill>
              <a:srgbClr val="A43757"/>
            </a:solidFill>
            <a:prstDash val="solid"/>
            <a:miter/>
          </a:ln>
        </p:spPr>
        <p:txBody>
          <a:bodyPr vert="horz" wrap="square" lIns="360000" tIns="45720" rIns="360000" bIns="72000" anchor="ctr" anchorCtr="1" compatLnSpc="1">
            <a:noAutofit/>
          </a:bodyPr>
          <a:lstStyle/>
          <a:p>
            <a:pPr algn="just" eaLnBrk="1" fontAlgn="auto" hangingPunct="1">
              <a:lnSpc>
                <a:spcPts val="1900"/>
              </a:lnSpc>
              <a:spcBef>
                <a:spcPts val="0"/>
              </a:spcBef>
              <a:spcAft>
                <a:spcPts val="0"/>
              </a:spcAft>
              <a:buSzPct val="100000"/>
              <a:defRPr sz="1800" b="0" i="0" u="none" strike="noStrike" kern="0" cap="none" spc="0" baseline="0">
                <a:solidFill>
                  <a:srgbClr val="000000"/>
                </a:solidFill>
                <a:uFillTx/>
              </a:defRPr>
            </a:pPr>
            <a:r>
              <a:rPr lang="pl-PL" sz="1500" b="1" kern="0" dirty="0">
                <a:solidFill>
                  <a:prstClr val="black">
                    <a:lumMod val="65000"/>
                    <a:lumOff val="35000"/>
                  </a:prstClr>
                </a:solidFill>
                <a:latin typeface="Arial" pitchFamily="34"/>
                <a:cs typeface="Arial" pitchFamily="34"/>
              </a:rPr>
              <a:t>Art. 137. nPW</a:t>
            </a:r>
          </a:p>
          <a:p>
            <a:pPr algn="just" eaLnBrk="1" fontAlgn="auto" hangingPunct="1">
              <a:lnSpc>
                <a:spcPts val="1900"/>
              </a:lnSpc>
              <a:spcBef>
                <a:spcPts val="0"/>
              </a:spcBef>
              <a:spcAft>
                <a:spcPts val="0"/>
              </a:spcAft>
              <a:buSzPct val="100000"/>
              <a:defRPr sz="1800" b="0" i="0" u="none" strike="noStrike" kern="0" cap="none" spc="0" baseline="0">
                <a:solidFill>
                  <a:srgbClr val="000000"/>
                </a:solidFill>
                <a:uFillTx/>
              </a:defRPr>
            </a:pPr>
            <a:r>
              <a:rPr lang="pl-PL" sz="1500" kern="0" dirty="0">
                <a:solidFill>
                  <a:prstClr val="black">
                    <a:lumMod val="65000"/>
                    <a:lumOff val="35000"/>
                  </a:prstClr>
                </a:solidFill>
                <a:latin typeface="Arial" pitchFamily="34"/>
                <a:cs typeface="Arial" pitchFamily="34"/>
              </a:rPr>
              <a:t>Ustanawiając strefę ochronną obejmującą teren ochrony bezpośredniej i teren ochrony pośredniej, wojewoda określa obszar terenu ochrony bezpośredniej oraz obszar terenu ochrony pośredniej, a także:</a:t>
            </a:r>
          </a:p>
          <a:p>
            <a:pPr algn="just" eaLnBrk="1" fontAlgn="auto" hangingPunct="1">
              <a:lnSpc>
                <a:spcPts val="1900"/>
              </a:lnSpc>
              <a:spcBef>
                <a:spcPts val="0"/>
              </a:spcBef>
              <a:spcAft>
                <a:spcPts val="0"/>
              </a:spcAft>
              <a:buSzPct val="100000"/>
              <a:defRPr sz="1800" b="0" i="0" u="none" strike="noStrike" kern="0" cap="none" spc="0" baseline="0">
                <a:solidFill>
                  <a:srgbClr val="000000"/>
                </a:solidFill>
                <a:uFillTx/>
              </a:defRPr>
            </a:pPr>
            <a:r>
              <a:rPr lang="pl-PL" sz="1500" kern="0" dirty="0">
                <a:solidFill>
                  <a:prstClr val="black">
                    <a:lumMod val="65000"/>
                    <a:lumOff val="35000"/>
                  </a:prstClr>
                </a:solidFill>
                <a:latin typeface="Arial" pitchFamily="34"/>
                <a:cs typeface="Arial" pitchFamily="34"/>
              </a:rPr>
              <a:t>1) wskazuje do stosowania obowiązki wynikające z art. 128;</a:t>
            </a:r>
          </a:p>
          <a:p>
            <a:pPr algn="just" eaLnBrk="1" fontAlgn="auto" hangingPunct="1">
              <a:lnSpc>
                <a:spcPts val="1900"/>
              </a:lnSpc>
              <a:spcBef>
                <a:spcPts val="0"/>
              </a:spcBef>
              <a:spcAft>
                <a:spcPts val="0"/>
              </a:spcAft>
              <a:buSzPct val="100000"/>
              <a:defRPr sz="1800" b="0" i="0" u="none" strike="noStrike" kern="0" cap="none" spc="0" baseline="0">
                <a:solidFill>
                  <a:srgbClr val="000000"/>
                </a:solidFill>
                <a:uFillTx/>
              </a:defRPr>
            </a:pPr>
            <a:r>
              <a:rPr lang="pl-PL" sz="1500" kern="0" dirty="0">
                <a:solidFill>
                  <a:prstClr val="black">
                    <a:lumMod val="65000"/>
                    <a:lumOff val="35000"/>
                  </a:prstClr>
                </a:solidFill>
                <a:latin typeface="Arial" pitchFamily="34"/>
                <a:cs typeface="Arial" pitchFamily="34"/>
              </a:rPr>
              <a:t>2) na obszarze terenu ochrony pośredniej</a:t>
            </a:r>
            <a:r>
              <a:rPr lang="pl-PL" sz="1500" kern="0" dirty="0">
                <a:solidFill>
                  <a:srgbClr val="A43757"/>
                </a:solidFill>
                <a:latin typeface="Arial" pitchFamily="34"/>
                <a:cs typeface="Arial" pitchFamily="34"/>
              </a:rPr>
              <a:t> </a:t>
            </a:r>
            <a:r>
              <a:rPr lang="pl-PL" sz="1500" b="1" kern="0" dirty="0">
                <a:solidFill>
                  <a:srgbClr val="A43757"/>
                </a:solidFill>
                <a:latin typeface="Arial" pitchFamily="34"/>
                <a:cs typeface="Arial" pitchFamily="34"/>
              </a:rPr>
              <a:t>może wskazać odpowiednie nakazy, zakazy i ograniczenia, spośród tych, o których mowa w art. 130.</a:t>
            </a:r>
          </a:p>
          <a:p>
            <a:pPr algn="just" eaLnBrk="1" fontAlgn="auto" hangingPunct="1">
              <a:lnSpc>
                <a:spcPts val="1900"/>
              </a:lnSpc>
              <a:spcBef>
                <a:spcPts val="0"/>
              </a:spcBef>
              <a:spcAft>
                <a:spcPts val="0"/>
              </a:spcAft>
              <a:buSzPct val="100000"/>
              <a:defRPr sz="1800" b="0" i="0" u="none" strike="noStrike" kern="0" cap="none" spc="0" baseline="0">
                <a:solidFill>
                  <a:srgbClr val="000000"/>
                </a:solidFill>
                <a:uFillTx/>
              </a:defRPr>
            </a:pPr>
            <a:r>
              <a:rPr lang="pl-PL" sz="1500" kern="0" dirty="0">
                <a:solidFill>
                  <a:prstClr val="black">
                    <a:lumMod val="65000"/>
                    <a:lumOff val="35000"/>
                  </a:prstClr>
                </a:solidFill>
                <a:latin typeface="Arial" pitchFamily="34"/>
                <a:cs typeface="Arial" pitchFamily="34"/>
              </a:rPr>
              <a:t>2. Obowiązek, o którym mowa w art. 125 i art. 129, należy do właściciela ujęcia wody.</a:t>
            </a:r>
          </a:p>
        </p:txBody>
      </p:sp>
    </p:spTree>
    <p:extLst>
      <p:ext uri="{BB962C8B-B14F-4D97-AF65-F5344CB8AC3E}">
        <p14:creationId xmlns:p14="http://schemas.microsoft.com/office/powerpoint/2010/main" val="70642564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42">
            <a:extLst>
              <a:ext uri="{FF2B5EF4-FFF2-40B4-BE49-F238E27FC236}">
                <a16:creationId xmlns:a16="http://schemas.microsoft.com/office/drawing/2014/main" xmlns="" id="{F3E256A4-21DB-4A05-BD2D-44151B35FF32}"/>
              </a:ext>
            </a:extLst>
          </p:cNvPr>
          <p:cNvPicPr>
            <a:picLocks noChangeAspect="1"/>
          </p:cNvPicPr>
          <p:nvPr/>
        </p:nvPicPr>
        <p:blipFill>
          <a:blip r:embed="rId3"/>
          <a:srcRect l="62353" r="1"/>
          <a:stretch>
            <a:fillRect/>
          </a:stretch>
        </p:blipFill>
        <p:spPr>
          <a:xfrm>
            <a:off x="7601800" y="1746"/>
            <a:ext cx="4588898" cy="6854506"/>
          </a:xfrm>
          <a:prstGeom prst="rect">
            <a:avLst/>
          </a:prstGeom>
          <a:noFill/>
          <a:ln cap="flat">
            <a:noFill/>
          </a:ln>
        </p:spPr>
      </p:pic>
      <p:sp>
        <p:nvSpPr>
          <p:cNvPr id="3" name="Symbol zastępczy tekstu 1">
            <a:extLst>
              <a:ext uri="{FF2B5EF4-FFF2-40B4-BE49-F238E27FC236}">
                <a16:creationId xmlns:a16="http://schemas.microsoft.com/office/drawing/2014/main" xmlns="" id="{233D9E8B-91A9-4695-91EE-3EAA4D3E59B2}"/>
              </a:ext>
            </a:extLst>
          </p:cNvPr>
          <p:cNvSpPr txBox="1">
            <a:spLocks noGrp="1"/>
          </p:cNvSpPr>
          <p:nvPr>
            <p:ph type="body" sz="quarter" idx="4294967295"/>
          </p:nvPr>
        </p:nvSpPr>
        <p:spPr>
          <a:xfrm>
            <a:off x="1703390" y="765169"/>
            <a:ext cx="4214807" cy="647696"/>
          </a:xfrm>
          <a:prstGeom prst="rect">
            <a:avLst/>
          </a:prstGeom>
          <a:noFill/>
          <a:ln>
            <a:noFill/>
          </a:ln>
        </p:spPr>
        <p:txBody>
          <a:bodyPr vert="horz" wrap="square" lIns="91440" tIns="45720" rIns="91440" bIns="45720" anchor="ctr" anchorCtr="0" compatLnSpc="1">
            <a:noAutofit/>
          </a:bodyPr>
          <a:lstStyle/>
          <a:p>
            <a:pPr marL="0" lvl="0" indent="0">
              <a:buNone/>
            </a:pPr>
            <a:r>
              <a:rPr lang="pl-PL" sz="2500" cap="all" dirty="0">
                <a:solidFill>
                  <a:srgbClr val="6D6E71"/>
                </a:solidFill>
                <a:latin typeface="Arial" panose="020B0604020202020204" pitchFamily="34" charset="0"/>
                <a:cs typeface="Arial" panose="020B0604020202020204" pitchFamily="34" charset="0"/>
              </a:rPr>
              <a:t>Program szkolenia</a:t>
            </a:r>
          </a:p>
        </p:txBody>
      </p:sp>
      <p:sp>
        <p:nvSpPr>
          <p:cNvPr id="4" name="Prostokąt 28">
            <a:extLst>
              <a:ext uri="{FF2B5EF4-FFF2-40B4-BE49-F238E27FC236}">
                <a16:creationId xmlns:a16="http://schemas.microsoft.com/office/drawing/2014/main" xmlns="" id="{E1ECA8FF-C619-45EB-B357-E147F64F5EA4}"/>
              </a:ext>
            </a:extLst>
          </p:cNvPr>
          <p:cNvSpPr/>
          <p:nvPr/>
        </p:nvSpPr>
        <p:spPr>
          <a:xfrm>
            <a:off x="0" y="1605750"/>
            <a:ext cx="1378581" cy="544138"/>
          </a:xfrm>
          <a:prstGeom prst="rect">
            <a:avLst/>
          </a:prstGeom>
          <a:solidFill>
            <a:srgbClr val="6D6E71"/>
          </a:solidFill>
          <a:ln w="12701" cap="flat">
            <a:solidFill>
              <a:srgbClr val="6D6E71"/>
            </a:solidFill>
            <a:prstDash val="solid"/>
            <a:miter/>
          </a:ln>
        </p:spPr>
        <p:txBody>
          <a:bodyPr vert="horz" wrap="square" lIns="91440" tIns="45720" rIns="91440" bIns="45720" anchor="ctr"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r>
              <a:rPr lang="pl-PL" sz="2000" b="1" kern="0" dirty="0">
                <a:solidFill>
                  <a:srgbClr val="FFFFFF"/>
                </a:solidFill>
                <a:latin typeface="Arial" pitchFamily="34"/>
                <a:cs typeface="Arial" pitchFamily="34"/>
              </a:rPr>
              <a:t>BLOK 1</a:t>
            </a:r>
            <a:endParaRPr lang="pl-PL" sz="2000" b="1" dirty="0">
              <a:solidFill>
                <a:srgbClr val="FFFFFF"/>
              </a:solidFill>
              <a:latin typeface="Arial" pitchFamily="34"/>
              <a:cs typeface="Arial" pitchFamily="34"/>
            </a:endParaRPr>
          </a:p>
        </p:txBody>
      </p:sp>
      <p:sp>
        <p:nvSpPr>
          <p:cNvPr id="5" name="Prostokąt 33">
            <a:extLst>
              <a:ext uri="{FF2B5EF4-FFF2-40B4-BE49-F238E27FC236}">
                <a16:creationId xmlns:a16="http://schemas.microsoft.com/office/drawing/2014/main" xmlns="" id="{C8E27505-F4C7-418B-8597-B5CEB1F35866}"/>
              </a:ext>
            </a:extLst>
          </p:cNvPr>
          <p:cNvSpPr/>
          <p:nvPr/>
        </p:nvSpPr>
        <p:spPr>
          <a:xfrm>
            <a:off x="1378581" y="1605750"/>
            <a:ext cx="7385855" cy="544138"/>
          </a:xfrm>
          <a:prstGeom prst="rect">
            <a:avLst/>
          </a:prstGeom>
          <a:solidFill>
            <a:srgbClr val="FFFFFF"/>
          </a:solidFill>
          <a:ln w="12701" cap="flat">
            <a:solidFill>
              <a:srgbClr val="A43757"/>
            </a:solidFill>
            <a:prstDash val="solid"/>
            <a:miter/>
          </a:ln>
        </p:spPr>
        <p:txBody>
          <a:bodyPr vert="horz" wrap="square" lIns="287999" tIns="45720" rIns="91440" bIns="45720" anchor="ctr" anchorCtr="0" compatLnSpc="1">
            <a:noAutofit/>
          </a:bodyPr>
          <a:lstStyle/>
          <a:p>
            <a:pPr fontAlgn="auto" hangingPunct="1">
              <a:spcBef>
                <a:spcPts val="0"/>
              </a:spcBef>
              <a:spcAft>
                <a:spcPts val="0"/>
              </a:spcAft>
              <a:defRPr sz="1800" b="0" i="0" u="none" strike="noStrike" kern="0" cap="none" spc="0" baseline="0">
                <a:solidFill>
                  <a:srgbClr val="000000"/>
                </a:solidFill>
                <a:uFillTx/>
              </a:defRPr>
            </a:pPr>
            <a:r>
              <a:rPr lang="pl-PL" sz="1400" b="1" kern="0" dirty="0">
                <a:solidFill>
                  <a:srgbClr val="6D6E71"/>
                </a:solidFill>
                <a:latin typeface="Arial" pitchFamily="34"/>
                <a:cs typeface="Arial" pitchFamily="34"/>
              </a:rPr>
              <a:t>Wprowadzenie </a:t>
            </a:r>
            <a:endParaRPr lang="pl-PL" sz="1400" dirty="0">
              <a:solidFill>
                <a:srgbClr val="6D6E71"/>
              </a:solidFill>
              <a:latin typeface="Arial" pitchFamily="34"/>
              <a:cs typeface="Arial" pitchFamily="34"/>
            </a:endParaRPr>
          </a:p>
        </p:txBody>
      </p:sp>
      <p:sp>
        <p:nvSpPr>
          <p:cNvPr id="28" name="Prostokąt 28">
            <a:extLst>
              <a:ext uri="{FF2B5EF4-FFF2-40B4-BE49-F238E27FC236}">
                <a16:creationId xmlns:a16="http://schemas.microsoft.com/office/drawing/2014/main" xmlns="" id="{548E5AE9-D9BB-46A8-9B25-BBD42B6300A7}"/>
              </a:ext>
            </a:extLst>
          </p:cNvPr>
          <p:cNvSpPr/>
          <p:nvPr/>
        </p:nvSpPr>
        <p:spPr>
          <a:xfrm>
            <a:off x="0" y="3156930"/>
            <a:ext cx="1378581" cy="544138"/>
          </a:xfrm>
          <a:prstGeom prst="rect">
            <a:avLst/>
          </a:prstGeom>
          <a:solidFill>
            <a:srgbClr val="6D6E71"/>
          </a:solidFill>
          <a:ln w="12701" cap="flat">
            <a:solidFill>
              <a:srgbClr val="6D6E71"/>
            </a:solidFill>
            <a:prstDash val="solid"/>
            <a:miter/>
          </a:ln>
        </p:spPr>
        <p:txBody>
          <a:bodyPr vert="horz" wrap="square" lIns="91440" tIns="45720" rIns="91440" bIns="45720" anchor="ctr"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r>
              <a:rPr lang="pl-PL" sz="2000" b="1" kern="0" dirty="0">
                <a:solidFill>
                  <a:srgbClr val="FFFFFF"/>
                </a:solidFill>
                <a:latin typeface="Arial" pitchFamily="34"/>
                <a:cs typeface="Arial" pitchFamily="34"/>
              </a:rPr>
              <a:t>BLOK </a:t>
            </a:r>
            <a:r>
              <a:rPr lang="pl-PL" sz="2000" b="1" kern="0" dirty="0" smtClean="0">
                <a:solidFill>
                  <a:srgbClr val="FFFFFF"/>
                </a:solidFill>
                <a:latin typeface="Arial" pitchFamily="34"/>
                <a:cs typeface="Arial" pitchFamily="34"/>
              </a:rPr>
              <a:t>2</a:t>
            </a:r>
            <a:endParaRPr lang="pl-PL" sz="2000" b="1" dirty="0">
              <a:solidFill>
                <a:srgbClr val="FFFFFF"/>
              </a:solidFill>
              <a:latin typeface="Arial" pitchFamily="34"/>
              <a:cs typeface="Arial" pitchFamily="34"/>
            </a:endParaRPr>
          </a:p>
        </p:txBody>
      </p:sp>
      <p:sp>
        <p:nvSpPr>
          <p:cNvPr id="35" name="Prostokąt 33">
            <a:extLst>
              <a:ext uri="{FF2B5EF4-FFF2-40B4-BE49-F238E27FC236}">
                <a16:creationId xmlns:a16="http://schemas.microsoft.com/office/drawing/2014/main" xmlns="" id="{1ABF7B72-39CF-493E-8095-A6E4C2139884}"/>
              </a:ext>
            </a:extLst>
          </p:cNvPr>
          <p:cNvSpPr/>
          <p:nvPr/>
        </p:nvSpPr>
        <p:spPr>
          <a:xfrm>
            <a:off x="1378581" y="3156930"/>
            <a:ext cx="7373788" cy="544138"/>
          </a:xfrm>
          <a:prstGeom prst="rect">
            <a:avLst/>
          </a:prstGeom>
          <a:solidFill>
            <a:srgbClr val="FFFFFF"/>
          </a:solidFill>
          <a:ln w="12701" cap="flat">
            <a:solidFill>
              <a:srgbClr val="A43757"/>
            </a:solidFill>
            <a:prstDash val="solid"/>
            <a:miter/>
          </a:ln>
        </p:spPr>
        <p:txBody>
          <a:bodyPr vert="horz" wrap="square" lIns="287999" tIns="45720" rIns="91440" bIns="45720" anchor="ctr" anchorCtr="0" compatLnSpc="1">
            <a:noAutofit/>
          </a:bodyPr>
          <a:lstStyle/>
          <a:p>
            <a:pPr fontAlgn="auto" hangingPunct="1">
              <a:spcBef>
                <a:spcPts val="0"/>
              </a:spcBef>
              <a:spcAft>
                <a:spcPts val="0"/>
              </a:spcAft>
              <a:defRPr sz="1800" b="0" i="0" u="none" strike="noStrike" kern="0" cap="none" spc="0" baseline="0">
                <a:solidFill>
                  <a:srgbClr val="000000"/>
                </a:solidFill>
                <a:uFillTx/>
              </a:defRPr>
            </a:pPr>
            <a:r>
              <a:rPr lang="pl-PL" sz="1400" b="1" kern="0" dirty="0">
                <a:solidFill>
                  <a:srgbClr val="6D6E71"/>
                </a:solidFill>
                <a:latin typeface="Arial" pitchFamily="34"/>
                <a:cs typeface="Arial" pitchFamily="34"/>
              </a:rPr>
              <a:t>Zgody wodnoprawne, czyli proces inwestycyjny w świetle nowego prawa wodnego </a:t>
            </a:r>
            <a:endParaRPr lang="pl-PL" sz="1400" b="1" dirty="0">
              <a:solidFill>
                <a:srgbClr val="6D6E71"/>
              </a:solidFill>
              <a:latin typeface="Arial" pitchFamily="34"/>
              <a:cs typeface="Arial" pitchFamily="34"/>
            </a:endParaRPr>
          </a:p>
        </p:txBody>
      </p:sp>
      <p:sp>
        <p:nvSpPr>
          <p:cNvPr id="36" name="Prostokąt 33">
            <a:extLst>
              <a:ext uri="{FF2B5EF4-FFF2-40B4-BE49-F238E27FC236}">
                <a16:creationId xmlns:a16="http://schemas.microsoft.com/office/drawing/2014/main" xmlns="" id="{D2E1E721-3948-49B9-BEF8-7F89784C6968}"/>
              </a:ext>
            </a:extLst>
          </p:cNvPr>
          <p:cNvSpPr/>
          <p:nvPr/>
        </p:nvSpPr>
        <p:spPr>
          <a:xfrm>
            <a:off x="-1" y="2246194"/>
            <a:ext cx="8764437" cy="723217"/>
          </a:xfrm>
          <a:prstGeom prst="rect">
            <a:avLst/>
          </a:prstGeom>
          <a:solidFill>
            <a:srgbClr val="FFFFFF"/>
          </a:solidFill>
          <a:ln w="12701" cap="flat">
            <a:solidFill>
              <a:srgbClr val="A43757"/>
            </a:solidFill>
            <a:prstDash val="solid"/>
            <a:miter/>
          </a:ln>
        </p:spPr>
        <p:txBody>
          <a:bodyPr vert="horz" wrap="square" lIns="287999" tIns="45720" rIns="91440" bIns="45720" anchor="ctr" anchorCtr="0" compatLnSpc="1">
            <a:noAutofit/>
          </a:bodyPr>
          <a:lstStyle/>
          <a:p>
            <a:pPr marL="285750" indent="-285750" fontAlgn="auto" hangingPunct="1">
              <a:spcBef>
                <a:spcPts val="0"/>
              </a:spcBef>
              <a:spcAft>
                <a:spcPts val="0"/>
              </a:spcAft>
              <a:buFont typeface="Arial" panose="020B0604020202020204" pitchFamily="34" charset="0"/>
              <a:buChar char="•"/>
              <a:defRPr sz="1800" b="0" i="0" u="none" strike="noStrike" kern="0" cap="none" spc="0" baseline="0">
                <a:solidFill>
                  <a:srgbClr val="000000"/>
                </a:solidFill>
                <a:uFillTx/>
              </a:defRPr>
            </a:pPr>
            <a:r>
              <a:rPr lang="pl-PL" sz="1400" kern="0" dirty="0">
                <a:solidFill>
                  <a:srgbClr val="6D6E71"/>
                </a:solidFill>
                <a:latin typeface="Arial" pitchFamily="34"/>
                <a:cs typeface="Arial" pitchFamily="34"/>
              </a:rPr>
              <a:t>Ustawa Prawo wodne – aktualny stan prawny</a:t>
            </a:r>
          </a:p>
          <a:p>
            <a:pPr marL="285750" indent="-285750" fontAlgn="auto" hangingPunct="1">
              <a:spcBef>
                <a:spcPts val="0"/>
              </a:spcBef>
              <a:spcAft>
                <a:spcPts val="0"/>
              </a:spcAft>
              <a:buFont typeface="Arial" panose="020B0604020202020204" pitchFamily="34" charset="0"/>
              <a:buChar char="•"/>
              <a:defRPr sz="1800" b="0" i="0" u="none" strike="noStrike" kern="0" cap="none" spc="0" baseline="0">
                <a:solidFill>
                  <a:srgbClr val="000000"/>
                </a:solidFill>
                <a:uFillTx/>
              </a:defRPr>
            </a:pPr>
            <a:r>
              <a:rPr lang="pl-PL" sz="1400" kern="0" dirty="0" smtClean="0">
                <a:solidFill>
                  <a:srgbClr val="6D6E71"/>
                </a:solidFill>
                <a:latin typeface="Arial" pitchFamily="34"/>
                <a:cs typeface="Arial" pitchFamily="34"/>
              </a:rPr>
              <a:t>Podsumowanie dotychczasowych doświadczeń </a:t>
            </a:r>
          </a:p>
          <a:p>
            <a:pPr marL="285750" indent="-285750" fontAlgn="auto" hangingPunct="1">
              <a:spcBef>
                <a:spcPts val="0"/>
              </a:spcBef>
              <a:spcAft>
                <a:spcPts val="0"/>
              </a:spcAft>
              <a:buFont typeface="Arial" panose="020B0604020202020204" pitchFamily="34" charset="0"/>
              <a:buChar char="•"/>
              <a:defRPr sz="1800" b="0" i="0" u="none" strike="noStrike" kern="0" cap="none" spc="0" baseline="0">
                <a:solidFill>
                  <a:srgbClr val="000000"/>
                </a:solidFill>
                <a:uFillTx/>
              </a:defRPr>
            </a:pPr>
            <a:r>
              <a:rPr lang="pl-PL" sz="1400" kern="0" dirty="0" smtClean="0">
                <a:solidFill>
                  <a:srgbClr val="6D6E71"/>
                </a:solidFill>
                <a:latin typeface="Arial" pitchFamily="34"/>
                <a:cs typeface="Arial" pitchFamily="34"/>
              </a:rPr>
              <a:t>10 najważniejszych zmian Prawa wodnego </a:t>
            </a:r>
            <a:endParaRPr lang="pl-PL" sz="1400" kern="0" dirty="0">
              <a:solidFill>
                <a:srgbClr val="6D6E71"/>
              </a:solidFill>
              <a:latin typeface="Arial" pitchFamily="34"/>
              <a:cs typeface="Arial" pitchFamily="34"/>
            </a:endParaRPr>
          </a:p>
        </p:txBody>
      </p:sp>
      <p:sp>
        <p:nvSpPr>
          <p:cNvPr id="12" name="Prostokąt 33">
            <a:extLst>
              <a:ext uri="{FF2B5EF4-FFF2-40B4-BE49-F238E27FC236}">
                <a16:creationId xmlns:a16="http://schemas.microsoft.com/office/drawing/2014/main" xmlns="" id="{6EB3263B-AA43-4495-9C2C-9D86A185A28F}"/>
              </a:ext>
            </a:extLst>
          </p:cNvPr>
          <p:cNvSpPr/>
          <p:nvPr/>
        </p:nvSpPr>
        <p:spPr>
          <a:xfrm>
            <a:off x="-12071" y="3837087"/>
            <a:ext cx="8764438" cy="723218"/>
          </a:xfrm>
          <a:prstGeom prst="rect">
            <a:avLst/>
          </a:prstGeom>
          <a:solidFill>
            <a:srgbClr val="FFFFFF"/>
          </a:solidFill>
          <a:ln w="12701" cap="flat">
            <a:solidFill>
              <a:srgbClr val="A43757"/>
            </a:solidFill>
            <a:prstDash val="solid"/>
            <a:miter/>
          </a:ln>
        </p:spPr>
        <p:txBody>
          <a:bodyPr vert="horz" wrap="square" lIns="287999" tIns="45720" rIns="91440" bIns="45720" anchor="ctr" anchorCtr="0" compatLnSpc="1">
            <a:noAutofit/>
          </a:bodyPr>
          <a:lstStyle/>
          <a:p>
            <a:pPr marL="285750" indent="-285750" fontAlgn="auto" hangingPunct="1">
              <a:spcBef>
                <a:spcPts val="0"/>
              </a:spcBef>
              <a:spcAft>
                <a:spcPts val="0"/>
              </a:spcAft>
              <a:buFont typeface="Arial" panose="020B0604020202020204" pitchFamily="34" charset="0"/>
              <a:buChar char="•"/>
              <a:defRPr sz="1800" b="0" i="0" u="none" strike="noStrike" kern="0" cap="none" spc="0" baseline="0">
                <a:solidFill>
                  <a:srgbClr val="000000"/>
                </a:solidFill>
                <a:uFillTx/>
              </a:defRPr>
            </a:pPr>
            <a:r>
              <a:rPr lang="pl-PL" sz="1400" kern="0" dirty="0">
                <a:solidFill>
                  <a:srgbClr val="6D6E71"/>
                </a:solidFill>
                <a:latin typeface="Arial" pitchFamily="34"/>
                <a:cs typeface="Arial" pitchFamily="34"/>
              </a:rPr>
              <a:t>Pozwolenia wodnoprawne w nowym prawie wodnym</a:t>
            </a:r>
          </a:p>
          <a:p>
            <a:pPr marL="285750" indent="-285750" fontAlgn="auto" hangingPunct="1">
              <a:spcBef>
                <a:spcPts val="0"/>
              </a:spcBef>
              <a:spcAft>
                <a:spcPts val="0"/>
              </a:spcAft>
              <a:buFont typeface="Arial" panose="020B0604020202020204" pitchFamily="34" charset="0"/>
              <a:buChar char="•"/>
              <a:defRPr sz="1800" b="0" i="0" u="none" strike="noStrike" kern="0" cap="none" spc="0" baseline="0">
                <a:solidFill>
                  <a:srgbClr val="000000"/>
                </a:solidFill>
                <a:uFillTx/>
              </a:defRPr>
            </a:pPr>
            <a:r>
              <a:rPr lang="pl-PL" sz="1400" kern="0" dirty="0">
                <a:solidFill>
                  <a:srgbClr val="6D6E71"/>
                </a:solidFill>
                <a:latin typeface="Arial" pitchFamily="34"/>
                <a:cs typeface="Arial" pitchFamily="34"/>
              </a:rPr>
              <a:t>Przyjęcie zgłoszenia wodnoprawnego</a:t>
            </a:r>
          </a:p>
          <a:p>
            <a:pPr marL="285750" indent="-285750" fontAlgn="auto" hangingPunct="1">
              <a:spcBef>
                <a:spcPts val="0"/>
              </a:spcBef>
              <a:spcAft>
                <a:spcPts val="0"/>
              </a:spcAft>
              <a:buFont typeface="Arial" panose="020B0604020202020204" pitchFamily="34" charset="0"/>
              <a:buChar char="•"/>
              <a:defRPr sz="1800" b="0" i="0" u="none" strike="noStrike" kern="0" cap="none" spc="0" baseline="0">
                <a:solidFill>
                  <a:srgbClr val="000000"/>
                </a:solidFill>
                <a:uFillTx/>
              </a:defRPr>
            </a:pPr>
            <a:r>
              <a:rPr lang="pl-PL" sz="1400" kern="0" dirty="0">
                <a:solidFill>
                  <a:srgbClr val="6D6E71"/>
                </a:solidFill>
                <a:latin typeface="Arial" pitchFamily="34"/>
                <a:cs typeface="Arial" pitchFamily="34"/>
              </a:rPr>
              <a:t>Wydanie oceny wodnoprawnej;</a:t>
            </a:r>
          </a:p>
        </p:txBody>
      </p:sp>
      <p:sp>
        <p:nvSpPr>
          <p:cNvPr id="14" name="Prostokąt 28">
            <a:extLst>
              <a:ext uri="{FF2B5EF4-FFF2-40B4-BE49-F238E27FC236}">
                <a16:creationId xmlns:a16="http://schemas.microsoft.com/office/drawing/2014/main" xmlns="" id="{5EC8E23B-4430-4337-BAB5-78B9D75E4BC8}"/>
              </a:ext>
            </a:extLst>
          </p:cNvPr>
          <p:cNvSpPr/>
          <p:nvPr/>
        </p:nvSpPr>
        <p:spPr>
          <a:xfrm>
            <a:off x="-12071" y="4638961"/>
            <a:ext cx="1378581" cy="544138"/>
          </a:xfrm>
          <a:prstGeom prst="rect">
            <a:avLst/>
          </a:prstGeom>
          <a:solidFill>
            <a:srgbClr val="6D6E71"/>
          </a:solidFill>
          <a:ln w="12701" cap="flat">
            <a:solidFill>
              <a:srgbClr val="6D6E71"/>
            </a:solidFill>
            <a:prstDash val="solid"/>
            <a:miter/>
          </a:ln>
        </p:spPr>
        <p:txBody>
          <a:bodyPr vert="horz" wrap="square" lIns="91440" tIns="45720" rIns="91440" bIns="45720" anchor="ctr" anchorCtr="0" compatLnSpc="1">
            <a:noAutofit/>
          </a:bodyPr>
          <a:lstStyle/>
          <a:p>
            <a:pPr algn="r" fontAlgn="auto" hangingPunct="1">
              <a:spcBef>
                <a:spcPts val="0"/>
              </a:spcBef>
              <a:spcAft>
                <a:spcPts val="0"/>
              </a:spcAft>
              <a:defRPr sz="1800" b="0" i="0" u="none" strike="noStrike" kern="0" cap="none" spc="0" baseline="0">
                <a:solidFill>
                  <a:srgbClr val="000000"/>
                </a:solidFill>
                <a:uFillTx/>
              </a:defRPr>
            </a:pPr>
            <a:r>
              <a:rPr lang="pl-PL" sz="2000" b="1" kern="0" dirty="0">
                <a:solidFill>
                  <a:srgbClr val="FFFFFF"/>
                </a:solidFill>
                <a:latin typeface="Arial" pitchFamily="34"/>
                <a:cs typeface="Arial" pitchFamily="34"/>
              </a:rPr>
              <a:t>BLOK </a:t>
            </a:r>
            <a:r>
              <a:rPr lang="pl-PL" sz="2000" b="1" kern="0" dirty="0" smtClean="0">
                <a:solidFill>
                  <a:srgbClr val="FFFFFF"/>
                </a:solidFill>
                <a:latin typeface="Arial" pitchFamily="34"/>
                <a:cs typeface="Arial" pitchFamily="34"/>
              </a:rPr>
              <a:t>3</a:t>
            </a:r>
            <a:endParaRPr lang="pl-PL" sz="2000" b="1" dirty="0">
              <a:solidFill>
                <a:srgbClr val="FFFFFF"/>
              </a:solidFill>
              <a:latin typeface="Arial" pitchFamily="34"/>
              <a:cs typeface="Arial" pitchFamily="34"/>
            </a:endParaRPr>
          </a:p>
        </p:txBody>
      </p:sp>
      <p:sp>
        <p:nvSpPr>
          <p:cNvPr id="15" name="Prostokąt 33">
            <a:extLst>
              <a:ext uri="{FF2B5EF4-FFF2-40B4-BE49-F238E27FC236}">
                <a16:creationId xmlns:a16="http://schemas.microsoft.com/office/drawing/2014/main" xmlns="" id="{DFEEC0CB-7B40-4F67-8178-6782F5F67A13}"/>
              </a:ext>
            </a:extLst>
          </p:cNvPr>
          <p:cNvSpPr/>
          <p:nvPr/>
        </p:nvSpPr>
        <p:spPr>
          <a:xfrm>
            <a:off x="1366510" y="4638961"/>
            <a:ext cx="7385857" cy="544138"/>
          </a:xfrm>
          <a:prstGeom prst="rect">
            <a:avLst/>
          </a:prstGeom>
          <a:solidFill>
            <a:srgbClr val="FFFFFF"/>
          </a:solidFill>
          <a:ln w="12701" cap="flat">
            <a:solidFill>
              <a:srgbClr val="A43757"/>
            </a:solidFill>
            <a:prstDash val="solid"/>
            <a:miter/>
          </a:ln>
        </p:spPr>
        <p:txBody>
          <a:bodyPr vert="horz" wrap="square" lIns="287999" tIns="45720" rIns="91440" bIns="45720" anchor="ctr" anchorCtr="0" compatLnSpc="1">
            <a:noAutofit/>
          </a:bodyPr>
          <a:lstStyle/>
          <a:p>
            <a:pPr fontAlgn="auto" hangingPunct="1">
              <a:spcBef>
                <a:spcPts val="0"/>
              </a:spcBef>
              <a:spcAft>
                <a:spcPts val="0"/>
              </a:spcAft>
              <a:defRPr sz="1800" b="0" i="0" u="none" strike="noStrike" kern="0" cap="none" spc="0" baseline="0">
                <a:solidFill>
                  <a:srgbClr val="000000"/>
                </a:solidFill>
                <a:uFillTx/>
              </a:defRPr>
            </a:pPr>
            <a:r>
              <a:rPr lang="pl-PL" sz="1400" b="1" kern="0" dirty="0" smtClean="0">
                <a:solidFill>
                  <a:srgbClr val="6D6E71"/>
                </a:solidFill>
                <a:latin typeface="Arial" pitchFamily="34"/>
                <a:cs typeface="Arial" pitchFamily="34"/>
              </a:rPr>
              <a:t>Zagadnienia uzupełniające (fakultatywne)</a:t>
            </a:r>
            <a:endParaRPr lang="pl-PL" sz="1400" dirty="0">
              <a:solidFill>
                <a:srgbClr val="6D6E71"/>
              </a:solidFill>
              <a:latin typeface="Arial" pitchFamily="34"/>
              <a:cs typeface="Arial" pitchFamily="34"/>
            </a:endParaRPr>
          </a:p>
        </p:txBody>
      </p:sp>
      <p:sp>
        <p:nvSpPr>
          <p:cNvPr id="16" name="Prostokąt 33">
            <a:extLst>
              <a:ext uri="{FF2B5EF4-FFF2-40B4-BE49-F238E27FC236}">
                <a16:creationId xmlns:a16="http://schemas.microsoft.com/office/drawing/2014/main" xmlns="" id="{71DF029F-0B11-45AF-B075-4CAC6114E147}"/>
              </a:ext>
            </a:extLst>
          </p:cNvPr>
          <p:cNvSpPr/>
          <p:nvPr/>
        </p:nvSpPr>
        <p:spPr>
          <a:xfrm>
            <a:off x="-12071" y="5266704"/>
            <a:ext cx="8764438" cy="982295"/>
          </a:xfrm>
          <a:prstGeom prst="rect">
            <a:avLst/>
          </a:prstGeom>
          <a:solidFill>
            <a:srgbClr val="FFFFFF"/>
          </a:solidFill>
          <a:ln w="12701" cap="flat">
            <a:solidFill>
              <a:srgbClr val="A43757"/>
            </a:solidFill>
            <a:prstDash val="solid"/>
            <a:miter/>
          </a:ln>
        </p:spPr>
        <p:txBody>
          <a:bodyPr vert="horz" wrap="square" lIns="287999" tIns="45720" rIns="91440" bIns="45720" anchor="ctr" anchorCtr="0" compatLnSpc="1">
            <a:noAutofit/>
          </a:bodyPr>
          <a:lstStyle/>
          <a:p>
            <a:pPr marL="285750" indent="-285750" fontAlgn="auto" hangingPunct="1">
              <a:spcBef>
                <a:spcPts val="0"/>
              </a:spcBef>
              <a:spcAft>
                <a:spcPts val="0"/>
              </a:spcAft>
              <a:buFont typeface="Arial" panose="020B0604020202020204" pitchFamily="34" charset="0"/>
              <a:buChar char="•"/>
              <a:defRPr sz="1800" b="0" i="0" u="none" strike="noStrike" kern="0" cap="none" spc="0" baseline="0">
                <a:solidFill>
                  <a:srgbClr val="000000"/>
                </a:solidFill>
                <a:uFillTx/>
              </a:defRPr>
            </a:pPr>
            <a:r>
              <a:rPr lang="pl-PL" sz="1400" kern="0" dirty="0">
                <a:solidFill>
                  <a:srgbClr val="6D6E71"/>
                </a:solidFill>
                <a:latin typeface="Arial" pitchFamily="34"/>
                <a:cs typeface="Arial" pitchFamily="34"/>
              </a:rPr>
              <a:t>Regulator na rynku wody i postępowanie taryfowe</a:t>
            </a:r>
          </a:p>
          <a:p>
            <a:pPr marL="285750" indent="-285750" fontAlgn="auto" hangingPunct="1">
              <a:spcBef>
                <a:spcPts val="0"/>
              </a:spcBef>
              <a:spcAft>
                <a:spcPts val="0"/>
              </a:spcAft>
              <a:buFont typeface="Arial" panose="020B0604020202020204" pitchFamily="34" charset="0"/>
              <a:buChar char="•"/>
              <a:defRPr sz="1800" b="0" i="0" u="none" strike="noStrike" kern="0" cap="none" spc="0" baseline="0">
                <a:solidFill>
                  <a:srgbClr val="000000"/>
                </a:solidFill>
                <a:uFillTx/>
              </a:defRPr>
            </a:pPr>
            <a:r>
              <a:rPr lang="pl-PL" sz="1400" kern="0" dirty="0">
                <a:solidFill>
                  <a:srgbClr val="6D6E71"/>
                </a:solidFill>
                <a:latin typeface="Arial" pitchFamily="34"/>
                <a:cs typeface="Arial" pitchFamily="34"/>
              </a:rPr>
              <a:t>Regulaminy dostarczania wody i odprowadzania ścieków </a:t>
            </a:r>
          </a:p>
          <a:p>
            <a:pPr marL="285750" indent="-285750" fontAlgn="auto" hangingPunct="1">
              <a:spcBef>
                <a:spcPts val="0"/>
              </a:spcBef>
              <a:spcAft>
                <a:spcPts val="0"/>
              </a:spcAft>
              <a:buFont typeface="Arial" panose="020B0604020202020204" pitchFamily="34" charset="0"/>
              <a:buChar char="•"/>
              <a:defRPr sz="1800" b="0" i="0" u="none" strike="noStrike" kern="0" cap="none" spc="0" baseline="0">
                <a:solidFill>
                  <a:srgbClr val="000000"/>
                </a:solidFill>
                <a:uFillTx/>
              </a:defRPr>
            </a:pPr>
            <a:r>
              <a:rPr lang="pl-PL" sz="1400" kern="0" dirty="0">
                <a:solidFill>
                  <a:srgbClr val="6D6E71"/>
                </a:solidFill>
                <a:latin typeface="Arial" pitchFamily="34"/>
                <a:cs typeface="Arial" pitchFamily="34"/>
              </a:rPr>
              <a:t>Ochrona ujęć wody – nowe wyzwania dla gmin </a:t>
            </a:r>
          </a:p>
          <a:p>
            <a:pPr marL="285750" indent="-285750" fontAlgn="auto" hangingPunct="1">
              <a:spcBef>
                <a:spcPts val="0"/>
              </a:spcBef>
              <a:spcAft>
                <a:spcPts val="0"/>
              </a:spcAft>
              <a:buFont typeface="Arial" panose="020B0604020202020204" pitchFamily="34" charset="0"/>
              <a:buChar char="•"/>
              <a:defRPr sz="1800" b="0" i="0" u="none" strike="noStrike" kern="0" cap="none" spc="0" baseline="0">
                <a:solidFill>
                  <a:srgbClr val="000000"/>
                </a:solidFill>
                <a:uFillTx/>
              </a:defRPr>
            </a:pPr>
            <a:r>
              <a:rPr lang="pl-PL" sz="1400" kern="0" dirty="0">
                <a:solidFill>
                  <a:srgbClr val="6D6E71"/>
                </a:solidFill>
                <a:latin typeface="Arial" pitchFamily="34"/>
                <a:cs typeface="Arial" pitchFamily="34"/>
              </a:rPr>
              <a:t>Opłaty za deszczówkę </a:t>
            </a:r>
          </a:p>
        </p:txBody>
      </p:sp>
    </p:spTree>
    <p:extLst>
      <p:ext uri="{BB962C8B-B14F-4D97-AF65-F5344CB8AC3E}">
        <p14:creationId xmlns:p14="http://schemas.microsoft.com/office/powerpoint/2010/main" val="24329399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8" grpId="0" animBg="1"/>
      <p:bldP spid="35" grpId="0" animBg="1"/>
      <p:bldP spid="36" grpId="0" animBg="1"/>
      <p:bldP spid="12" grpId="0" animBg="1"/>
      <p:bldP spid="14" grpId="0" animBg="1"/>
      <p:bldP spid="15" grpId="0"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xmlns="" id="{989B0852-EEC4-473A-85EB-B70D0255C88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28907"/>
          <a:stretch/>
        </p:blipFill>
        <p:spPr>
          <a:xfrm>
            <a:off x="-144515" y="1"/>
            <a:ext cx="12336515" cy="6858000"/>
          </a:xfrm>
          <a:prstGeom prst="rect">
            <a:avLst/>
          </a:prstGeom>
        </p:spPr>
      </p:pic>
      <p:sp>
        <p:nvSpPr>
          <p:cNvPr id="3" name="Prostokąt 7">
            <a:extLst>
              <a:ext uri="{FF2B5EF4-FFF2-40B4-BE49-F238E27FC236}">
                <a16:creationId xmlns:a16="http://schemas.microsoft.com/office/drawing/2014/main" xmlns="" id="{6393C2FB-7FDE-4B1E-8501-F9ABB8633F67}"/>
              </a:ext>
            </a:extLst>
          </p:cNvPr>
          <p:cNvSpPr/>
          <p:nvPr/>
        </p:nvSpPr>
        <p:spPr>
          <a:xfrm>
            <a:off x="3271838" y="5379647"/>
            <a:ext cx="8920161" cy="641710"/>
          </a:xfrm>
          <a:prstGeom prst="rect">
            <a:avLst/>
          </a:prstGeom>
          <a:solidFill>
            <a:srgbClr val="A43757"/>
          </a:solidFill>
          <a:ln cap="flat">
            <a:noFill/>
            <a:prstDash val="solid"/>
          </a:ln>
        </p:spPr>
        <p:txBody>
          <a:bodyPr lIns="107999" tIns="46798" rIns="107999"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pl-PL" sz="3200" b="1" kern="0" dirty="0" smtClean="0">
                <a:solidFill>
                  <a:srgbClr val="FFFFFF"/>
                </a:solidFill>
                <a:latin typeface="Arial"/>
              </a:rPr>
              <a:t>Duża Nowelizacja Prawa wodnego </a:t>
            </a:r>
            <a:endParaRPr lang="pl-PL" sz="3200" b="1" kern="0" dirty="0">
              <a:solidFill>
                <a:srgbClr val="FFFFFF"/>
              </a:solidFill>
              <a:latin typeface="Arial"/>
            </a:endParaRPr>
          </a:p>
        </p:txBody>
      </p:sp>
    </p:spTree>
    <p:extLst>
      <p:ext uri="{BB962C8B-B14F-4D97-AF65-F5344CB8AC3E}">
        <p14:creationId xmlns:p14="http://schemas.microsoft.com/office/powerpoint/2010/main" val="1854965579"/>
      </p:ext>
    </p:extLst>
  </p:cSld>
  <p:clrMapOvr>
    <a:masterClrMapping/>
  </p:clrMapOvr>
  <p:transition spd="slow">
    <p:push dir="u"/>
  </p:transition>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7"/>
          <p:cNvSpPr/>
          <p:nvPr/>
        </p:nvSpPr>
        <p:spPr>
          <a:xfrm>
            <a:off x="739122" y="1844675"/>
            <a:ext cx="9141824" cy="3739850"/>
          </a:xfrm>
          <a:prstGeom prst="rect">
            <a:avLst/>
          </a:prstGeom>
          <a:noFill/>
          <a:ln cap="flat">
            <a:noFill/>
            <a:prstDash val="solid"/>
          </a:ln>
        </p:spPr>
        <p:txBody>
          <a:bodyPr vert="horz" wrap="square" lIns="91440" tIns="45720" rIns="91440" bIns="45720" anchor="ctr" anchorCtr="0" compatLnSpc="1">
            <a:noAutofit/>
          </a:bodyPr>
          <a:lstStyle/>
          <a:p>
            <a:pPr eaLnBrk="1" fontAlgn="auto" hangingPunct="1">
              <a:spcBef>
                <a:spcPts val="0"/>
              </a:spcBef>
              <a:spcAft>
                <a:spcPts val="0"/>
              </a:spcAft>
              <a:defRPr sz="1800" b="0" i="0" u="none" strike="noStrike" kern="0" cap="none" spc="0" baseline="0">
                <a:solidFill>
                  <a:srgbClr val="000000"/>
                </a:solidFill>
                <a:uFillTx/>
              </a:defRPr>
            </a:pPr>
            <a:r>
              <a:rPr lang="pl-PL" sz="16600" b="1" kern="0" dirty="0">
                <a:solidFill>
                  <a:srgbClr val="6D6E71"/>
                </a:solidFill>
                <a:latin typeface="Arial"/>
              </a:rPr>
              <a:t>Czy…</a:t>
            </a:r>
            <a:br>
              <a:rPr lang="pl-PL" sz="16600" b="1" kern="0" dirty="0">
                <a:solidFill>
                  <a:srgbClr val="6D6E71"/>
                </a:solidFill>
                <a:latin typeface="Arial"/>
              </a:rPr>
            </a:br>
            <a:r>
              <a:rPr lang="pl-PL" sz="4000" kern="0" dirty="0">
                <a:solidFill>
                  <a:srgbClr val="6D6E71"/>
                </a:solidFill>
                <a:latin typeface="Arial"/>
              </a:rPr>
              <a:t>zostaną wprowadzone wytyczne dotyczące wyznaczenia strefy ochrony </a:t>
            </a:r>
            <a:endParaRPr lang="pl-PL" sz="4800" b="1" dirty="0">
              <a:solidFill>
                <a:srgbClr val="A43757"/>
              </a:solidFill>
              <a:latin typeface="Arial"/>
            </a:endParaRPr>
          </a:p>
        </p:txBody>
      </p:sp>
      <p:sp>
        <p:nvSpPr>
          <p:cNvPr id="4" name="pole tekstowe 8"/>
          <p:cNvSpPr txBox="1"/>
          <p:nvPr/>
        </p:nvSpPr>
        <p:spPr>
          <a:xfrm>
            <a:off x="8217818" y="-437503"/>
            <a:ext cx="1473198" cy="7540526"/>
          </a:xfrm>
          <a:prstGeom prst="rect">
            <a:avLst/>
          </a:prstGeom>
          <a:noFill/>
          <a:ln cap="flat">
            <a:noFill/>
          </a:ln>
        </p:spPr>
        <p:txBody>
          <a:bodyPr vert="horz" wrap="square" lIns="91440" tIns="45720" rIns="91440" bIns="45720" anchor="t" anchorCtr="0" compatLnSpc="1">
            <a:spAutoFit/>
          </a:bodyPr>
          <a:lstStyle/>
          <a:p>
            <a:pPr eaLnBrk="1" fontAlgn="auto" hangingPunct="1">
              <a:spcBef>
                <a:spcPts val="0"/>
              </a:spcBef>
              <a:spcAft>
                <a:spcPts val="0"/>
              </a:spcAft>
              <a:defRPr sz="1800" b="0" i="0" u="none" strike="noStrike" kern="0" cap="none" spc="0" baseline="0">
                <a:solidFill>
                  <a:srgbClr val="000000"/>
                </a:solidFill>
                <a:uFillTx/>
              </a:defRPr>
            </a:pPr>
            <a:r>
              <a:rPr lang="pl-PL" sz="48400" b="1" kern="0" dirty="0">
                <a:solidFill>
                  <a:srgbClr val="A43757"/>
                </a:solidFill>
                <a:latin typeface="Arial"/>
              </a:rPr>
              <a:t>?</a:t>
            </a:r>
            <a:endParaRPr lang="pl-PL" sz="48400" b="1" dirty="0">
              <a:solidFill>
                <a:srgbClr val="A43757"/>
              </a:solidFill>
              <a:latin typeface="Arial"/>
            </a:endParaRPr>
          </a:p>
        </p:txBody>
      </p:sp>
    </p:spTree>
    <p:extLst>
      <p:ext uri="{BB962C8B-B14F-4D97-AF65-F5344CB8AC3E}">
        <p14:creationId xmlns:p14="http://schemas.microsoft.com/office/powerpoint/2010/main" val="171285048"/>
      </p:ext>
    </p:extLst>
  </p:cSld>
  <p:clrMapOvr>
    <a:masterClrMapping/>
  </p:clrMapOvr>
  <p:transition spd="slow">
    <p:push dir="u"/>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rostokąt 14">
            <a:extLst>
              <a:ext uri="{FF2B5EF4-FFF2-40B4-BE49-F238E27FC236}">
                <a16:creationId xmlns="" xmlns:a16="http://schemas.microsoft.com/office/drawing/2014/main" id="{F1A6FF67-2408-4BB4-8D47-8549F156F485}"/>
              </a:ext>
            </a:extLst>
          </p:cNvPr>
          <p:cNvSpPr/>
          <p:nvPr/>
        </p:nvSpPr>
        <p:spPr>
          <a:xfrm>
            <a:off x="6981118" y="1755932"/>
            <a:ext cx="4310737" cy="3899678"/>
          </a:xfrm>
          <a:prstGeom prst="rect">
            <a:avLst/>
          </a:prstGeom>
          <a:solidFill>
            <a:srgbClr val="FFFFFF">
              <a:alpha val="81961"/>
            </a:srgbClr>
          </a:solidFill>
          <a:ln w="76196" cap="flat">
            <a:solidFill>
              <a:srgbClr val="FFFFFF"/>
            </a:solidFill>
            <a:prstDash val="solid"/>
            <a:miter/>
          </a:ln>
        </p:spPr>
        <p:txBody>
          <a:bodyPr vert="horz" wrap="square" lIns="143999" tIns="45720" rIns="143999"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r>
              <a:rPr lang="pl-PL" sz="6000" kern="0" dirty="0">
                <a:solidFill>
                  <a:srgbClr val="6D6E71"/>
                </a:solidFill>
                <a:latin typeface="Arial"/>
              </a:rPr>
              <a:t>JAK JEST </a:t>
            </a:r>
            <a:r>
              <a:rPr lang="pl-PL" sz="5400" b="1" kern="0" dirty="0">
                <a:solidFill>
                  <a:srgbClr val="6D6E71"/>
                </a:solidFill>
                <a:latin typeface="Arial"/>
              </a:rPr>
              <a:t>OBECNIE?</a:t>
            </a:r>
            <a:endParaRPr lang="pl-PL" sz="6000" kern="0" dirty="0">
              <a:solidFill>
                <a:srgbClr val="6D6E71"/>
              </a:solidFill>
              <a:latin typeface="Arial"/>
            </a:endParaRPr>
          </a:p>
        </p:txBody>
      </p:sp>
      <p:cxnSp>
        <p:nvCxnSpPr>
          <p:cNvPr id="26" name="Łącznik prosty 2">
            <a:extLst>
              <a:ext uri="{FF2B5EF4-FFF2-40B4-BE49-F238E27FC236}">
                <a16:creationId xmlns="" xmlns:a16="http://schemas.microsoft.com/office/drawing/2014/main" id="{60F6DB1F-E8F5-444B-B293-D6D5C9F72273}"/>
              </a:ext>
            </a:extLst>
          </p:cNvPr>
          <p:cNvCxnSpPr>
            <a:cxnSpLocks/>
          </p:cNvCxnSpPr>
          <p:nvPr/>
        </p:nvCxnSpPr>
        <p:spPr>
          <a:xfrm>
            <a:off x="7275851" y="3720677"/>
            <a:ext cx="3670470" cy="0"/>
          </a:xfrm>
          <a:prstGeom prst="straightConnector1">
            <a:avLst/>
          </a:prstGeom>
          <a:noFill/>
          <a:ln w="38103" cap="flat">
            <a:solidFill>
              <a:srgbClr val="6D6E71"/>
            </a:solidFill>
            <a:prstDash val="solid"/>
            <a:miter/>
          </a:ln>
        </p:spPr>
      </p:cxnSp>
      <p:sp>
        <p:nvSpPr>
          <p:cNvPr id="24" name="Prostokąt 9">
            <a:extLst>
              <a:ext uri="{FF2B5EF4-FFF2-40B4-BE49-F238E27FC236}">
                <a16:creationId xmlns="" xmlns:a16="http://schemas.microsoft.com/office/drawing/2014/main" id="{19EEF530-EABC-4D50-8AAF-699039CEC4EE}"/>
              </a:ext>
            </a:extLst>
          </p:cNvPr>
          <p:cNvSpPr/>
          <p:nvPr/>
        </p:nvSpPr>
        <p:spPr>
          <a:xfrm>
            <a:off x="779004" y="1912233"/>
            <a:ext cx="4941031" cy="2003455"/>
          </a:xfrm>
          <a:prstGeom prst="rect">
            <a:avLst/>
          </a:prstGeom>
          <a:solidFill>
            <a:srgbClr val="FFFFFF">
              <a:alpha val="47000"/>
            </a:srgbClr>
          </a:solidFill>
          <a:ln w="12701" cap="flat">
            <a:solidFill>
              <a:srgbClr val="A43757"/>
            </a:solidFill>
            <a:prstDash val="solid"/>
            <a:miter/>
          </a:ln>
        </p:spPr>
        <p:txBody>
          <a:bodyPr vert="horz" wrap="square" lIns="216000" tIns="45720" rIns="216000" bIns="45720" anchor="ctr" anchorCtr="1" compatLnSpc="1">
            <a:noAutofit/>
          </a:bodyPr>
          <a:lstStyle/>
          <a:p>
            <a:pPr algn="ctr" eaLnBrk="1" fontAlgn="auto" hangingPunct="1">
              <a:spcBef>
                <a:spcPts val="0"/>
              </a:spcBef>
              <a:spcAft>
                <a:spcPts val="0"/>
              </a:spcAft>
              <a:defRPr/>
            </a:pPr>
            <a:r>
              <a:rPr lang="pl-PL" sz="2400" dirty="0">
                <a:solidFill>
                  <a:srgbClr val="6D6E71"/>
                </a:solidFill>
                <a:latin typeface="Arial" panose="020B0604020202020204" pitchFamily="34" charset="0"/>
                <a:cs typeface="Arial" panose="020B0604020202020204" pitchFamily="34" charset="0"/>
              </a:rPr>
              <a:t>Prawo wodne nie przewiduje delegacji do wydania przepisów wykonawczych, szczegółowo określających wytyczne dotyczące strefy ochronne. </a:t>
            </a:r>
            <a:endParaRPr lang="pl-PL" sz="2400" b="1" dirty="0">
              <a:solidFill>
                <a:srgbClr val="A43757"/>
              </a:solidFill>
              <a:latin typeface="Arial" panose="020B0604020202020204" pitchFamily="34" charset="0"/>
              <a:cs typeface="Arial" panose="020B0604020202020204" pitchFamily="34" charset="0"/>
            </a:endParaRPr>
          </a:p>
        </p:txBody>
      </p:sp>
      <p:pic>
        <p:nvPicPr>
          <p:cNvPr id="27" name="Obraz 8">
            <a:extLst>
              <a:ext uri="{FF2B5EF4-FFF2-40B4-BE49-F238E27FC236}">
                <a16:creationId xmlns="" xmlns:a16="http://schemas.microsoft.com/office/drawing/2014/main" id="{47212446-629C-46AA-990A-68B9A3C87F6C}"/>
              </a:ext>
            </a:extLst>
          </p:cNvPr>
          <p:cNvPicPr>
            <a:picLocks noChangeAspect="1"/>
          </p:cNvPicPr>
          <p:nvPr/>
        </p:nvPicPr>
        <p:blipFill>
          <a:blip r:embed="rId2"/>
          <a:srcRect/>
          <a:stretch>
            <a:fillRect/>
          </a:stretch>
        </p:blipFill>
        <p:spPr>
          <a:xfrm>
            <a:off x="0" y="691707"/>
            <a:ext cx="2994275" cy="774277"/>
          </a:xfrm>
          <a:prstGeom prst="rect">
            <a:avLst/>
          </a:prstGeom>
          <a:noFill/>
          <a:ln cap="flat">
            <a:noFill/>
          </a:ln>
        </p:spPr>
      </p:pic>
      <p:pic>
        <p:nvPicPr>
          <p:cNvPr id="2" name="Obraz 1"/>
          <p:cNvPicPr>
            <a:picLocks noChangeAspect="1"/>
          </p:cNvPicPr>
          <p:nvPr/>
        </p:nvPicPr>
        <p:blipFill rotWithShape="1">
          <a:blip r:embed="rId3" cstate="email">
            <a:extLst>
              <a:ext uri="{28A0092B-C50C-407E-A947-70E740481C1C}">
                <a14:useLocalDpi xmlns:a14="http://schemas.microsoft.com/office/drawing/2010/main" val="0"/>
              </a:ext>
            </a:extLst>
          </a:blip>
          <a:srcRect l="20133" t="3246" r="20133" b="-405"/>
          <a:stretch/>
        </p:blipFill>
        <p:spPr>
          <a:xfrm>
            <a:off x="5867401" y="-1"/>
            <a:ext cx="6324600" cy="6858001"/>
          </a:xfrm>
          <a:prstGeom prst="rect">
            <a:avLst/>
          </a:prstGeom>
        </p:spPr>
      </p:pic>
      <p:sp>
        <p:nvSpPr>
          <p:cNvPr id="7" name="Prostokąt 9">
            <a:extLst>
              <a:ext uri="{FF2B5EF4-FFF2-40B4-BE49-F238E27FC236}">
                <a16:creationId xmlns="" xmlns:a16="http://schemas.microsoft.com/office/drawing/2014/main" id="{EA546B29-D9A4-45B8-ABA7-A9EE4EBAF706}"/>
              </a:ext>
            </a:extLst>
          </p:cNvPr>
          <p:cNvSpPr/>
          <p:nvPr/>
        </p:nvSpPr>
        <p:spPr>
          <a:xfrm>
            <a:off x="779003" y="4162839"/>
            <a:ext cx="4941031" cy="2003454"/>
          </a:xfrm>
          <a:prstGeom prst="rect">
            <a:avLst/>
          </a:prstGeom>
          <a:solidFill>
            <a:srgbClr val="A43757"/>
          </a:solidFill>
          <a:ln w="12701" cap="flat">
            <a:solidFill>
              <a:srgbClr val="A43757"/>
            </a:solidFill>
            <a:prstDash val="solid"/>
            <a:miter/>
          </a:ln>
        </p:spPr>
        <p:txBody>
          <a:bodyPr vert="horz" wrap="square" lIns="216000" tIns="45720" rIns="216000" bIns="45720" anchor="ctr" anchorCtr="1" compatLnSpc="1">
            <a:noAutofit/>
          </a:bodyPr>
          <a:lstStyle/>
          <a:p>
            <a:pPr algn="ctr" eaLnBrk="1" fontAlgn="auto" hangingPunct="1">
              <a:spcBef>
                <a:spcPts val="0"/>
              </a:spcBef>
              <a:spcAft>
                <a:spcPts val="0"/>
              </a:spcAft>
              <a:defRPr/>
            </a:pPr>
            <a:r>
              <a:rPr lang="pl-PL" sz="2400" dirty="0">
                <a:solidFill>
                  <a:prstClr val="white"/>
                </a:solidFill>
                <a:latin typeface="Arial" panose="020B0604020202020204" pitchFamily="34" charset="0"/>
                <a:cs typeface="Arial" panose="020B0604020202020204" pitchFamily="34" charset="0"/>
              </a:rPr>
              <a:t>Podstawowe znaczenie mają zatem wytyczne zawarte w Dziale III, Rozdziale 6 Prawa wodnego oraz ewentualnie w przeprowadzonej analizie ryzyka.</a:t>
            </a:r>
            <a:endParaRPr lang="pl-PL" sz="24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3016159"/>
      </p:ext>
    </p:extLst>
  </p:cSld>
  <p:clrMapOvr>
    <a:masterClrMapping/>
  </p:clrMapOvr>
  <p:transition spd="slow">
    <p:push/>
  </p:transitio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rostokąt 14">
            <a:extLst>
              <a:ext uri="{FF2B5EF4-FFF2-40B4-BE49-F238E27FC236}">
                <a16:creationId xmlns="" xmlns:a16="http://schemas.microsoft.com/office/drawing/2014/main" id="{F1A6FF67-2408-4BB4-8D47-8549F156F485}"/>
              </a:ext>
            </a:extLst>
          </p:cNvPr>
          <p:cNvSpPr/>
          <p:nvPr/>
        </p:nvSpPr>
        <p:spPr>
          <a:xfrm>
            <a:off x="6981118" y="1755932"/>
            <a:ext cx="4310737" cy="3899678"/>
          </a:xfrm>
          <a:prstGeom prst="rect">
            <a:avLst/>
          </a:prstGeom>
          <a:solidFill>
            <a:srgbClr val="FFFFFF">
              <a:alpha val="81961"/>
            </a:srgbClr>
          </a:solidFill>
          <a:ln w="76196" cap="flat">
            <a:solidFill>
              <a:srgbClr val="FFFFFF"/>
            </a:solidFill>
            <a:prstDash val="solid"/>
            <a:miter/>
          </a:ln>
        </p:spPr>
        <p:txBody>
          <a:bodyPr vert="horz" wrap="square" lIns="143999" tIns="45720" rIns="143999"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r>
              <a:rPr lang="pl-PL" sz="6000" kern="0" dirty="0">
                <a:solidFill>
                  <a:srgbClr val="6D6E71"/>
                </a:solidFill>
                <a:latin typeface="Arial"/>
              </a:rPr>
              <a:t>JAK JEST </a:t>
            </a:r>
            <a:r>
              <a:rPr lang="pl-PL" sz="5400" b="1" kern="0" dirty="0">
                <a:solidFill>
                  <a:srgbClr val="6D6E71"/>
                </a:solidFill>
                <a:latin typeface="Arial"/>
              </a:rPr>
              <a:t>OBECNIE?</a:t>
            </a:r>
            <a:endParaRPr lang="pl-PL" sz="6000" kern="0" dirty="0">
              <a:solidFill>
                <a:srgbClr val="6D6E71"/>
              </a:solidFill>
              <a:latin typeface="Arial"/>
            </a:endParaRPr>
          </a:p>
        </p:txBody>
      </p:sp>
      <p:cxnSp>
        <p:nvCxnSpPr>
          <p:cNvPr id="26" name="Łącznik prosty 2">
            <a:extLst>
              <a:ext uri="{FF2B5EF4-FFF2-40B4-BE49-F238E27FC236}">
                <a16:creationId xmlns="" xmlns:a16="http://schemas.microsoft.com/office/drawing/2014/main" id="{60F6DB1F-E8F5-444B-B293-D6D5C9F72273}"/>
              </a:ext>
            </a:extLst>
          </p:cNvPr>
          <p:cNvCxnSpPr>
            <a:cxnSpLocks/>
          </p:cNvCxnSpPr>
          <p:nvPr/>
        </p:nvCxnSpPr>
        <p:spPr>
          <a:xfrm>
            <a:off x="7275851" y="3720677"/>
            <a:ext cx="3670470" cy="0"/>
          </a:xfrm>
          <a:prstGeom prst="straightConnector1">
            <a:avLst/>
          </a:prstGeom>
          <a:noFill/>
          <a:ln w="38103" cap="flat">
            <a:solidFill>
              <a:srgbClr val="6D6E71"/>
            </a:solidFill>
            <a:prstDash val="solid"/>
            <a:miter/>
          </a:ln>
        </p:spPr>
      </p:cxnSp>
      <p:sp>
        <p:nvSpPr>
          <p:cNvPr id="24" name="Prostokąt 9">
            <a:extLst>
              <a:ext uri="{FF2B5EF4-FFF2-40B4-BE49-F238E27FC236}">
                <a16:creationId xmlns="" xmlns:a16="http://schemas.microsoft.com/office/drawing/2014/main" id="{19EEF530-EABC-4D50-8AAF-699039CEC4EE}"/>
              </a:ext>
            </a:extLst>
          </p:cNvPr>
          <p:cNvSpPr/>
          <p:nvPr/>
        </p:nvSpPr>
        <p:spPr>
          <a:xfrm>
            <a:off x="705703" y="1986606"/>
            <a:ext cx="4941031" cy="3438330"/>
          </a:xfrm>
          <a:prstGeom prst="rect">
            <a:avLst/>
          </a:prstGeom>
          <a:solidFill>
            <a:srgbClr val="FFFFFF">
              <a:alpha val="47000"/>
            </a:srgbClr>
          </a:solidFill>
          <a:ln w="12701" cap="flat">
            <a:solidFill>
              <a:srgbClr val="A43757"/>
            </a:solidFill>
            <a:prstDash val="solid"/>
            <a:miter/>
          </a:ln>
        </p:spPr>
        <p:txBody>
          <a:bodyPr vert="horz" wrap="square" lIns="216000" tIns="45720" rIns="216000" bIns="45720" anchor="ctr" anchorCtr="1" compatLnSpc="1">
            <a:noAutofit/>
          </a:bodyPr>
          <a:lstStyle/>
          <a:p>
            <a:pPr algn="ctr" eaLnBrk="1" fontAlgn="auto" hangingPunct="1">
              <a:spcBef>
                <a:spcPts val="0"/>
              </a:spcBef>
              <a:spcAft>
                <a:spcPts val="0"/>
              </a:spcAft>
              <a:defRPr/>
            </a:pPr>
            <a:r>
              <a:rPr lang="pl-PL" sz="2800" dirty="0">
                <a:solidFill>
                  <a:srgbClr val="6D6E71"/>
                </a:solidFill>
                <a:latin typeface="Arial" panose="020B0604020202020204" pitchFamily="34" charset="0"/>
                <a:cs typeface="Arial" panose="020B0604020202020204" pitchFamily="34" charset="0"/>
              </a:rPr>
              <a:t>Na terenie ochrony bezpośredniej </a:t>
            </a:r>
            <a:r>
              <a:rPr lang="pl-PL" sz="2800" b="1" dirty="0">
                <a:solidFill>
                  <a:srgbClr val="6D6E71"/>
                </a:solidFill>
                <a:latin typeface="Arial" panose="020B0604020202020204" pitchFamily="34" charset="0"/>
                <a:cs typeface="Arial" panose="020B0604020202020204" pitchFamily="34" charset="0"/>
              </a:rPr>
              <a:t>zakazuje się </a:t>
            </a:r>
            <a:r>
              <a:rPr lang="pl-PL" sz="2800" dirty="0">
                <a:solidFill>
                  <a:srgbClr val="6D6E71"/>
                </a:solidFill>
                <a:latin typeface="Arial" panose="020B0604020202020204" pitchFamily="34" charset="0"/>
                <a:cs typeface="Arial" panose="020B0604020202020204" pitchFamily="34" charset="0"/>
              </a:rPr>
              <a:t>użytkowania gruntów </a:t>
            </a:r>
            <a:br>
              <a:rPr lang="pl-PL" sz="2800" dirty="0">
                <a:solidFill>
                  <a:srgbClr val="6D6E71"/>
                </a:solidFill>
                <a:latin typeface="Arial" panose="020B0604020202020204" pitchFamily="34" charset="0"/>
                <a:cs typeface="Arial" panose="020B0604020202020204" pitchFamily="34" charset="0"/>
              </a:rPr>
            </a:br>
            <a:r>
              <a:rPr lang="pl-PL" sz="2800" dirty="0">
                <a:solidFill>
                  <a:srgbClr val="6D6E71"/>
                </a:solidFill>
                <a:latin typeface="Arial" panose="020B0604020202020204" pitchFamily="34" charset="0"/>
                <a:cs typeface="Arial" panose="020B0604020202020204" pitchFamily="34" charset="0"/>
              </a:rPr>
              <a:t>do celów niezwiązanych </a:t>
            </a:r>
            <a:br>
              <a:rPr lang="pl-PL" sz="2800" dirty="0">
                <a:solidFill>
                  <a:srgbClr val="6D6E71"/>
                </a:solidFill>
                <a:latin typeface="Arial" panose="020B0604020202020204" pitchFamily="34" charset="0"/>
                <a:cs typeface="Arial" panose="020B0604020202020204" pitchFamily="34" charset="0"/>
              </a:rPr>
            </a:br>
            <a:r>
              <a:rPr lang="pl-PL" sz="2800" dirty="0">
                <a:solidFill>
                  <a:srgbClr val="6D6E71"/>
                </a:solidFill>
                <a:latin typeface="Arial" panose="020B0604020202020204" pitchFamily="34" charset="0"/>
                <a:cs typeface="Arial" panose="020B0604020202020204" pitchFamily="34" charset="0"/>
              </a:rPr>
              <a:t>z eksploatacją ujęcia wody.</a:t>
            </a:r>
          </a:p>
        </p:txBody>
      </p:sp>
      <p:pic>
        <p:nvPicPr>
          <p:cNvPr id="27" name="Obraz 8">
            <a:extLst>
              <a:ext uri="{FF2B5EF4-FFF2-40B4-BE49-F238E27FC236}">
                <a16:creationId xmlns="" xmlns:a16="http://schemas.microsoft.com/office/drawing/2014/main" id="{47212446-629C-46AA-990A-68B9A3C87F6C}"/>
              </a:ext>
            </a:extLst>
          </p:cNvPr>
          <p:cNvPicPr>
            <a:picLocks noChangeAspect="1"/>
          </p:cNvPicPr>
          <p:nvPr/>
        </p:nvPicPr>
        <p:blipFill>
          <a:blip r:embed="rId2"/>
          <a:srcRect/>
          <a:stretch>
            <a:fillRect/>
          </a:stretch>
        </p:blipFill>
        <p:spPr>
          <a:xfrm>
            <a:off x="0" y="691707"/>
            <a:ext cx="2994275" cy="774277"/>
          </a:xfrm>
          <a:prstGeom prst="rect">
            <a:avLst/>
          </a:prstGeom>
          <a:noFill/>
          <a:ln cap="flat">
            <a:noFill/>
          </a:ln>
        </p:spPr>
      </p:pic>
      <p:pic>
        <p:nvPicPr>
          <p:cNvPr id="2" name="Obraz 1"/>
          <p:cNvPicPr>
            <a:picLocks noChangeAspect="1"/>
          </p:cNvPicPr>
          <p:nvPr/>
        </p:nvPicPr>
        <p:blipFill rotWithShape="1">
          <a:blip r:embed="rId3" cstate="email">
            <a:extLst>
              <a:ext uri="{28A0092B-C50C-407E-A947-70E740481C1C}">
                <a14:useLocalDpi xmlns:a14="http://schemas.microsoft.com/office/drawing/2010/main" val="0"/>
              </a:ext>
            </a:extLst>
          </a:blip>
          <a:srcRect l="20133" t="3246" r="20133" b="-405"/>
          <a:stretch/>
        </p:blipFill>
        <p:spPr>
          <a:xfrm>
            <a:off x="5867401" y="-1"/>
            <a:ext cx="6324600" cy="6858001"/>
          </a:xfrm>
          <a:prstGeom prst="rect">
            <a:avLst/>
          </a:prstGeom>
        </p:spPr>
      </p:pic>
      <p:sp>
        <p:nvSpPr>
          <p:cNvPr id="7" name="Prostokąt 9">
            <a:extLst>
              <a:ext uri="{FF2B5EF4-FFF2-40B4-BE49-F238E27FC236}">
                <a16:creationId xmlns="" xmlns:a16="http://schemas.microsoft.com/office/drawing/2014/main" id="{36A0EC47-38E4-4D08-9E1E-4C8C137FEF51}"/>
              </a:ext>
            </a:extLst>
          </p:cNvPr>
          <p:cNvSpPr/>
          <p:nvPr/>
        </p:nvSpPr>
        <p:spPr>
          <a:xfrm>
            <a:off x="705703" y="5424936"/>
            <a:ext cx="4941031" cy="484545"/>
          </a:xfrm>
          <a:prstGeom prst="rect">
            <a:avLst/>
          </a:prstGeom>
          <a:solidFill>
            <a:srgbClr val="A43757"/>
          </a:solidFill>
          <a:ln w="12701" cap="flat">
            <a:solidFill>
              <a:srgbClr val="A43757"/>
            </a:solidFill>
            <a:prstDash val="solid"/>
            <a:miter/>
          </a:ln>
        </p:spPr>
        <p:txBody>
          <a:bodyPr vert="horz" wrap="square" lIns="360000" tIns="45720" rIns="360000" bIns="72000" anchor="ctr" anchorCtr="1" compatLnSpc="1">
            <a:noAutofit/>
          </a:bodyPr>
          <a:lstStyle/>
          <a:p>
            <a:pPr algn="just" eaLnBrk="1" fontAlgn="auto" hangingPunct="1">
              <a:lnSpc>
                <a:spcPct val="150000"/>
              </a:lnSpc>
              <a:spcBef>
                <a:spcPts val="0"/>
              </a:spcBef>
              <a:spcAft>
                <a:spcPts val="0"/>
              </a:spcAft>
              <a:buSzPct val="100000"/>
              <a:defRPr sz="1800" b="0" i="0" u="none" strike="noStrike" kern="0" cap="none" spc="0" baseline="0">
                <a:solidFill>
                  <a:srgbClr val="000000"/>
                </a:solidFill>
                <a:uFillTx/>
              </a:defRPr>
            </a:pPr>
            <a:r>
              <a:rPr lang="pl-PL" sz="1200" b="1" kern="0" dirty="0">
                <a:solidFill>
                  <a:prstClr val="white"/>
                </a:solidFill>
                <a:latin typeface="Arial" pitchFamily="34"/>
                <a:cs typeface="Arial" pitchFamily="34"/>
              </a:rPr>
              <a:t>Art.  127 ustawy z dnia 20 lipca 2017 r. Prawo wodne</a:t>
            </a:r>
          </a:p>
        </p:txBody>
      </p:sp>
    </p:spTree>
    <p:extLst>
      <p:ext uri="{BB962C8B-B14F-4D97-AF65-F5344CB8AC3E}">
        <p14:creationId xmlns:p14="http://schemas.microsoft.com/office/powerpoint/2010/main" val="1231013801"/>
      </p:ext>
    </p:extLst>
  </p:cSld>
  <p:clrMapOvr>
    <a:masterClrMapping/>
  </p:clrMapOvr>
  <p:transition spd="slow">
    <p:push/>
  </p:transitio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7">
            <a:extLst>
              <a:ext uri="{FF2B5EF4-FFF2-40B4-BE49-F238E27FC236}">
                <a16:creationId xmlns="" xmlns:a16="http://schemas.microsoft.com/office/drawing/2014/main" id="{6237A36F-4D47-4715-8C9B-0A9F8EB40A71}"/>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55930"/>
          <a:stretch/>
        </p:blipFill>
        <p:spPr>
          <a:xfrm flipH="1">
            <a:off x="-13649" y="1"/>
            <a:ext cx="4544706" cy="6874886"/>
          </a:xfrm>
          <a:prstGeom prst="rect">
            <a:avLst/>
          </a:prstGeom>
          <a:noFill/>
          <a:ln cap="flat">
            <a:noFill/>
          </a:ln>
        </p:spPr>
      </p:pic>
      <p:sp>
        <p:nvSpPr>
          <p:cNvPr id="3" name="Prostokąt 14">
            <a:extLst>
              <a:ext uri="{FF2B5EF4-FFF2-40B4-BE49-F238E27FC236}">
                <a16:creationId xmlns="" xmlns:a16="http://schemas.microsoft.com/office/drawing/2014/main" id="{97AF8EF3-F962-4A62-AF79-8B63D6ABAED1}"/>
              </a:ext>
            </a:extLst>
          </p:cNvPr>
          <p:cNvSpPr/>
          <p:nvPr/>
        </p:nvSpPr>
        <p:spPr>
          <a:xfrm>
            <a:off x="4644571" y="1344473"/>
            <a:ext cx="7221196" cy="4352946"/>
          </a:xfrm>
          <a:prstGeom prst="rect">
            <a:avLst/>
          </a:prstGeom>
          <a:solidFill>
            <a:srgbClr val="FFFFFF">
              <a:alpha val="81000"/>
            </a:srgbClr>
          </a:solidFill>
          <a:ln w="28575" cap="flat">
            <a:solidFill>
              <a:srgbClr val="A43757"/>
            </a:solidFill>
            <a:prstDash val="solid"/>
            <a:miter/>
          </a:ln>
        </p:spPr>
        <p:txBody>
          <a:bodyPr vert="horz" wrap="square" lIns="323999" tIns="71999" rIns="611998" bIns="323999" anchor="ctr" anchorCtr="0" compatLnSpc="1">
            <a:noAutofit/>
          </a:bodyPr>
          <a:lstStyle/>
          <a:p>
            <a:pPr marL="457200" indent="-457200" algn="just" eaLnBrk="1"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sz="2000" kern="0" dirty="0">
                <a:solidFill>
                  <a:srgbClr val="6D6E71"/>
                </a:solidFill>
                <a:latin typeface="Arial"/>
              </a:rPr>
              <a:t>odprowadzać wody opadowe lub roztopowe w sposób uniemożliwiający przedostawanie się ich do urządzeń służących do poboru wody;</a:t>
            </a:r>
          </a:p>
          <a:p>
            <a:pPr marL="457200" indent="-457200" algn="just" eaLnBrk="1"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sz="2000" kern="0" dirty="0">
                <a:solidFill>
                  <a:srgbClr val="6D6E71"/>
                </a:solidFill>
                <a:latin typeface="Arial"/>
              </a:rPr>
              <a:t>zagospodarować teren zielenią;</a:t>
            </a:r>
          </a:p>
          <a:p>
            <a:pPr marL="457200" indent="-457200" algn="just" eaLnBrk="1"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sz="2000" kern="0" dirty="0">
                <a:solidFill>
                  <a:srgbClr val="6D6E71"/>
                </a:solidFill>
                <a:latin typeface="Arial"/>
              </a:rPr>
              <a:t>odprowadzać poza granicę terenu ochrony bezpośredniej ścieki z urządzeń sanitarnych, przeznaczonych do użytku dla osób zatrudnionych przy obsłudze urządzeń służących do poboru wody;</a:t>
            </a:r>
          </a:p>
          <a:p>
            <a:pPr marL="457200" indent="-457200" algn="just" eaLnBrk="1" fontAlgn="auto" hangingPunct="1">
              <a:spcBef>
                <a:spcPts val="0"/>
              </a:spcBef>
              <a:spcAft>
                <a:spcPts val="0"/>
              </a:spcAft>
              <a:buFont typeface="+mj-lt"/>
              <a:buAutoNum type="arabicParenR"/>
              <a:defRPr sz="1800" b="0" i="0" u="none" strike="noStrike" kern="0" cap="none" spc="0" baseline="0">
                <a:solidFill>
                  <a:srgbClr val="000000"/>
                </a:solidFill>
                <a:uFillTx/>
              </a:defRPr>
            </a:pPr>
            <a:r>
              <a:rPr lang="pl-PL" sz="2000" kern="0" dirty="0">
                <a:solidFill>
                  <a:srgbClr val="6D6E71"/>
                </a:solidFill>
                <a:latin typeface="Arial"/>
              </a:rPr>
              <a:t>ograniczyć wyłącznie do niezbędnych potrzeb przebywanie osób niezatrudnionych przy obsłudze urządzeń służących do poboru wody.</a:t>
            </a:r>
          </a:p>
        </p:txBody>
      </p:sp>
      <p:sp>
        <p:nvSpPr>
          <p:cNvPr id="4" name="Prostokąt 18">
            <a:extLst>
              <a:ext uri="{FF2B5EF4-FFF2-40B4-BE49-F238E27FC236}">
                <a16:creationId xmlns="" xmlns:a16="http://schemas.microsoft.com/office/drawing/2014/main" id="{01FC476E-CFE6-41B1-B6DB-9F92E4477DA2}"/>
              </a:ext>
            </a:extLst>
          </p:cNvPr>
          <p:cNvSpPr/>
          <p:nvPr/>
        </p:nvSpPr>
        <p:spPr>
          <a:xfrm>
            <a:off x="4644571" y="552003"/>
            <a:ext cx="7547435" cy="690952"/>
          </a:xfrm>
          <a:prstGeom prst="rect">
            <a:avLst/>
          </a:prstGeom>
          <a:solidFill>
            <a:srgbClr val="A43757"/>
          </a:solidFill>
          <a:ln cap="flat">
            <a:noFill/>
            <a:prstDash val="solid"/>
          </a:ln>
        </p:spPr>
        <p:txBody>
          <a:bodyPr vert="horz" wrap="square" lIns="215999" tIns="45720" rIns="215999" bIns="45720" anchor="ctr" anchorCtr="0" compatLnSpc="1">
            <a:noAutofit/>
          </a:bodyPr>
          <a:lstStyle/>
          <a:p>
            <a:pPr algn="just" eaLnBrk="1" fontAlgn="auto" hangingPunct="1">
              <a:spcBef>
                <a:spcPts val="0"/>
              </a:spcBef>
              <a:spcAft>
                <a:spcPts val="0"/>
              </a:spcAft>
              <a:defRPr sz="1800" b="0" i="0" u="none" strike="noStrike" kern="0" cap="none" spc="0" baseline="0">
                <a:solidFill>
                  <a:srgbClr val="000000"/>
                </a:solidFill>
                <a:uFillTx/>
              </a:defRPr>
            </a:pPr>
            <a:r>
              <a:rPr lang="pl-PL" sz="2000" kern="0" dirty="0">
                <a:solidFill>
                  <a:srgbClr val="FFFFFF"/>
                </a:solidFill>
                <a:latin typeface="Arial"/>
              </a:rPr>
              <a:t>Art. 128. nPW</a:t>
            </a:r>
          </a:p>
          <a:p>
            <a:pPr algn="just" eaLnBrk="1" fontAlgn="auto" hangingPunct="1">
              <a:spcBef>
                <a:spcPts val="0"/>
              </a:spcBef>
              <a:spcAft>
                <a:spcPts val="0"/>
              </a:spcAft>
              <a:defRPr sz="1800" b="0" i="0" u="none" strike="noStrike" kern="0" cap="none" spc="0" baseline="0">
                <a:solidFill>
                  <a:srgbClr val="000000"/>
                </a:solidFill>
                <a:uFillTx/>
              </a:defRPr>
            </a:pPr>
            <a:r>
              <a:rPr lang="pl-PL" sz="2000" kern="0" dirty="0">
                <a:solidFill>
                  <a:srgbClr val="FFFFFF"/>
                </a:solidFill>
                <a:latin typeface="Arial"/>
              </a:rPr>
              <a:t>Na terenie ochrony bezpośredniej należy:</a:t>
            </a:r>
          </a:p>
        </p:txBody>
      </p:sp>
    </p:spTree>
    <p:extLst>
      <p:ext uri="{BB962C8B-B14F-4D97-AF65-F5344CB8AC3E}">
        <p14:creationId xmlns:p14="http://schemas.microsoft.com/office/powerpoint/2010/main" val="16002141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18">
            <a:extLst>
              <a:ext uri="{FF2B5EF4-FFF2-40B4-BE49-F238E27FC236}">
                <a16:creationId xmlns="" xmlns:a16="http://schemas.microsoft.com/office/drawing/2014/main" id="{01FC476E-CFE6-41B1-B6DB-9F92E4477DA2}"/>
              </a:ext>
            </a:extLst>
          </p:cNvPr>
          <p:cNvSpPr/>
          <p:nvPr/>
        </p:nvSpPr>
        <p:spPr>
          <a:xfrm>
            <a:off x="-108769" y="540058"/>
            <a:ext cx="6567625" cy="1038239"/>
          </a:xfrm>
          <a:prstGeom prst="rect">
            <a:avLst/>
          </a:prstGeom>
          <a:solidFill>
            <a:schemeClr val="bg1"/>
          </a:solidFill>
          <a:ln cap="flat">
            <a:noFill/>
            <a:prstDash val="solid"/>
          </a:ln>
        </p:spPr>
        <p:txBody>
          <a:bodyPr vert="horz" wrap="square" lIns="215999" tIns="45720" rIns="215999" bIns="45720" anchor="ctr" anchorCtr="0" compatLnSpc="1">
            <a:noAutofit/>
          </a:bodyPr>
          <a:lstStyle/>
          <a:p>
            <a:pPr algn="just" eaLnBrk="1" fontAlgn="auto" hangingPunct="1">
              <a:spcBef>
                <a:spcPts val="0"/>
              </a:spcBef>
              <a:spcAft>
                <a:spcPts val="0"/>
              </a:spcAft>
              <a:defRPr sz="1800" b="0" i="0" u="none" strike="noStrike" kern="0" cap="none" spc="0" baseline="0">
                <a:solidFill>
                  <a:srgbClr val="000000"/>
                </a:solidFill>
                <a:uFillTx/>
              </a:defRPr>
            </a:pPr>
            <a:r>
              <a:rPr lang="pl-PL" sz="1600" kern="0" dirty="0">
                <a:solidFill>
                  <a:srgbClr val="FFFFFF"/>
                </a:solidFill>
                <a:latin typeface="Arial"/>
              </a:rPr>
              <a:t>Art. 130. 1. Na terenie ochrony pośredniej może być zakazane lub ograniczone wykonywanie robót lub czynności powodujących zmniejszenie przydatności ujmowanej wody lub wydajności ujęcia, obejmujących:</a:t>
            </a:r>
          </a:p>
        </p:txBody>
      </p:sp>
      <p:pic>
        <p:nvPicPr>
          <p:cNvPr id="5" name="Obraz 7">
            <a:extLst>
              <a:ext uri="{FF2B5EF4-FFF2-40B4-BE49-F238E27FC236}">
                <a16:creationId xmlns="" xmlns:a16="http://schemas.microsoft.com/office/drawing/2014/main" id="{CF183FFD-9040-4656-8F98-18864A4BBC69}"/>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36685" t="1656" r="9752"/>
          <a:stretch/>
        </p:blipFill>
        <p:spPr>
          <a:xfrm>
            <a:off x="7211705" y="0"/>
            <a:ext cx="4980295" cy="6858000"/>
          </a:xfrm>
          <a:prstGeom prst="rect">
            <a:avLst/>
          </a:prstGeom>
          <a:noFill/>
          <a:ln cap="flat">
            <a:noFill/>
          </a:ln>
        </p:spPr>
      </p:pic>
      <p:sp>
        <p:nvSpPr>
          <p:cNvPr id="3" name="Prostokąt 14">
            <a:extLst>
              <a:ext uri="{FF2B5EF4-FFF2-40B4-BE49-F238E27FC236}">
                <a16:creationId xmlns="" xmlns:a16="http://schemas.microsoft.com/office/drawing/2014/main" id="{97AF8EF3-F962-4A62-AF79-8B63D6ABAED1}"/>
              </a:ext>
            </a:extLst>
          </p:cNvPr>
          <p:cNvSpPr/>
          <p:nvPr/>
        </p:nvSpPr>
        <p:spPr>
          <a:xfrm>
            <a:off x="106623" y="1344473"/>
            <a:ext cx="7221196" cy="5317584"/>
          </a:xfrm>
          <a:prstGeom prst="rect">
            <a:avLst/>
          </a:prstGeom>
          <a:solidFill>
            <a:srgbClr val="FFFFFF">
              <a:alpha val="81000"/>
            </a:srgbClr>
          </a:solidFill>
          <a:ln w="28575" cap="flat">
            <a:solidFill>
              <a:srgbClr val="A43757"/>
            </a:solidFill>
            <a:prstDash val="solid"/>
            <a:miter/>
          </a:ln>
        </p:spPr>
        <p:txBody>
          <a:bodyPr vert="horz" wrap="square" lIns="0" tIns="71999" rIns="360000" bIns="323999" anchor="ctr" anchorCtr="0" compatLnSpc="1">
            <a:noAutofit/>
          </a:bodyPr>
          <a:lstStyle/>
          <a:p>
            <a:pPr lvl="1" eaLnBrk="1" fontAlgn="auto" hangingPunct="1">
              <a:spcBef>
                <a:spcPts val="0"/>
              </a:spcBef>
              <a:spcAft>
                <a:spcPts val="0"/>
              </a:spcAft>
              <a:defRPr/>
            </a:pPr>
            <a:r>
              <a:rPr lang="pl-PL" sz="1600" dirty="0">
                <a:solidFill>
                  <a:srgbClr val="6D6E71"/>
                </a:solidFill>
                <a:latin typeface="Arial" panose="020B0604020202020204" pitchFamily="34" charset="0"/>
                <a:cs typeface="Arial" panose="020B0604020202020204" pitchFamily="34" charset="0"/>
              </a:rPr>
              <a:t>1)	wprowadzanie ścieków do wód lub do ziemi;</a:t>
            </a:r>
          </a:p>
          <a:p>
            <a:pPr lvl="1" eaLnBrk="1" fontAlgn="auto" hangingPunct="1">
              <a:spcBef>
                <a:spcPts val="0"/>
              </a:spcBef>
              <a:spcAft>
                <a:spcPts val="0"/>
              </a:spcAft>
              <a:defRPr/>
            </a:pPr>
            <a:r>
              <a:rPr lang="pl-PL" sz="1600" dirty="0">
                <a:solidFill>
                  <a:srgbClr val="6D6E71"/>
                </a:solidFill>
                <a:latin typeface="Arial" panose="020B0604020202020204" pitchFamily="34" charset="0"/>
                <a:cs typeface="Arial" panose="020B0604020202020204" pitchFamily="34" charset="0"/>
              </a:rPr>
              <a:t>2)	rolnicze wykorzystanie ścieków;</a:t>
            </a:r>
          </a:p>
          <a:p>
            <a:pPr lvl="1" eaLnBrk="1" fontAlgn="auto" hangingPunct="1">
              <a:spcBef>
                <a:spcPts val="0"/>
              </a:spcBef>
              <a:spcAft>
                <a:spcPts val="0"/>
              </a:spcAft>
              <a:defRPr/>
            </a:pPr>
            <a:r>
              <a:rPr lang="pl-PL" sz="1600" dirty="0">
                <a:solidFill>
                  <a:srgbClr val="6D6E71"/>
                </a:solidFill>
                <a:latin typeface="Arial" panose="020B0604020202020204" pitchFamily="34" charset="0"/>
                <a:cs typeface="Arial" panose="020B0604020202020204" pitchFamily="34" charset="0"/>
              </a:rPr>
              <a:t>3)	przechowywanie lub składowanie odpadów promieniotwórczych;</a:t>
            </a:r>
          </a:p>
          <a:p>
            <a:pPr lvl="1" eaLnBrk="1" fontAlgn="auto" hangingPunct="1">
              <a:spcBef>
                <a:spcPts val="0"/>
              </a:spcBef>
              <a:spcAft>
                <a:spcPts val="0"/>
              </a:spcAft>
              <a:defRPr/>
            </a:pPr>
            <a:r>
              <a:rPr lang="pl-PL" sz="1600" dirty="0">
                <a:solidFill>
                  <a:srgbClr val="6D6E71"/>
                </a:solidFill>
                <a:latin typeface="Arial" panose="020B0604020202020204" pitchFamily="34" charset="0"/>
                <a:cs typeface="Arial" panose="020B0604020202020204" pitchFamily="34" charset="0"/>
              </a:rPr>
              <a:t>4)	stosowanie nawozów oraz środków ochrony roślin;</a:t>
            </a:r>
          </a:p>
          <a:p>
            <a:pPr lvl="1" eaLnBrk="1" fontAlgn="auto" hangingPunct="1">
              <a:spcBef>
                <a:spcPts val="0"/>
              </a:spcBef>
              <a:spcAft>
                <a:spcPts val="0"/>
              </a:spcAft>
              <a:defRPr/>
            </a:pPr>
            <a:r>
              <a:rPr lang="pl-PL" sz="1600" dirty="0">
                <a:solidFill>
                  <a:srgbClr val="6D6E71"/>
                </a:solidFill>
                <a:latin typeface="Arial" panose="020B0604020202020204" pitchFamily="34" charset="0"/>
                <a:cs typeface="Arial" panose="020B0604020202020204" pitchFamily="34" charset="0"/>
              </a:rPr>
              <a:t>5)	</a:t>
            </a:r>
            <a:r>
              <a:rPr lang="pl-PL" sz="1600" b="1" dirty="0">
                <a:solidFill>
                  <a:srgbClr val="A43757"/>
                </a:solidFill>
                <a:latin typeface="Arial" panose="020B0604020202020204" pitchFamily="34" charset="0"/>
                <a:cs typeface="Arial" panose="020B0604020202020204" pitchFamily="34" charset="0"/>
              </a:rPr>
              <a:t>budowę nowych dróg, linii kolejowych, lotnisk lub lądowisk</a:t>
            </a:r>
            <a:r>
              <a:rPr lang="pl-PL" sz="1600" dirty="0">
                <a:solidFill>
                  <a:srgbClr val="6D6E71"/>
                </a:solidFill>
                <a:latin typeface="Arial" panose="020B0604020202020204" pitchFamily="34" charset="0"/>
                <a:cs typeface="Arial" panose="020B0604020202020204" pitchFamily="34" charset="0"/>
              </a:rPr>
              <a:t>;</a:t>
            </a:r>
          </a:p>
          <a:p>
            <a:pPr lvl="1" eaLnBrk="1" fontAlgn="auto" hangingPunct="1">
              <a:spcBef>
                <a:spcPts val="0"/>
              </a:spcBef>
              <a:spcAft>
                <a:spcPts val="0"/>
              </a:spcAft>
              <a:defRPr/>
            </a:pPr>
            <a:r>
              <a:rPr lang="pl-PL" sz="1600" dirty="0">
                <a:solidFill>
                  <a:srgbClr val="6D6E71"/>
                </a:solidFill>
                <a:latin typeface="Arial" panose="020B0604020202020204" pitchFamily="34" charset="0"/>
                <a:cs typeface="Arial" panose="020B0604020202020204" pitchFamily="34" charset="0"/>
              </a:rPr>
              <a:t>6)	wykonywanie urządzeń melioracji wodnych oraz wykopów ziemnych;</a:t>
            </a:r>
          </a:p>
          <a:p>
            <a:pPr lvl="1" eaLnBrk="1" fontAlgn="auto" hangingPunct="1">
              <a:spcBef>
                <a:spcPts val="0"/>
              </a:spcBef>
              <a:spcAft>
                <a:spcPts val="0"/>
              </a:spcAft>
              <a:defRPr/>
            </a:pPr>
            <a:r>
              <a:rPr lang="pl-PL" sz="1600" dirty="0">
                <a:solidFill>
                  <a:srgbClr val="6D6E71"/>
                </a:solidFill>
                <a:latin typeface="Arial" panose="020B0604020202020204" pitchFamily="34" charset="0"/>
                <a:cs typeface="Arial" panose="020B0604020202020204" pitchFamily="34" charset="0"/>
              </a:rPr>
              <a:t>7)	lokalizowanie zakładów przemysłowych oraz ferm chowu lub hodowli zwierząt;</a:t>
            </a:r>
          </a:p>
          <a:p>
            <a:pPr lvl="1" eaLnBrk="1" fontAlgn="auto" hangingPunct="1">
              <a:spcBef>
                <a:spcPts val="0"/>
              </a:spcBef>
              <a:spcAft>
                <a:spcPts val="0"/>
              </a:spcAft>
              <a:defRPr/>
            </a:pPr>
            <a:r>
              <a:rPr lang="pl-PL" sz="1600" dirty="0">
                <a:solidFill>
                  <a:srgbClr val="6D6E71"/>
                </a:solidFill>
                <a:latin typeface="Arial" panose="020B0604020202020204" pitchFamily="34" charset="0"/>
                <a:cs typeface="Arial" panose="020B0604020202020204" pitchFamily="34" charset="0"/>
              </a:rPr>
              <a:t>8)	lokalizowanie magazynów produktów ropopochodnych oraz innych substancji, a także rurociągów do ich transportu;</a:t>
            </a:r>
          </a:p>
          <a:p>
            <a:pPr lvl="1" eaLnBrk="1" fontAlgn="auto" hangingPunct="1">
              <a:spcBef>
                <a:spcPts val="0"/>
              </a:spcBef>
              <a:spcAft>
                <a:spcPts val="0"/>
              </a:spcAft>
              <a:defRPr/>
            </a:pPr>
            <a:r>
              <a:rPr lang="pl-PL" sz="1600" dirty="0">
                <a:solidFill>
                  <a:srgbClr val="6D6E71"/>
                </a:solidFill>
                <a:latin typeface="Arial" panose="020B0604020202020204" pitchFamily="34" charset="0"/>
                <a:cs typeface="Arial" panose="020B0604020202020204" pitchFamily="34" charset="0"/>
              </a:rPr>
              <a:t>9)	lokalizowanie składowisk odpadów niebezpiecznych, innych niż niebezpieczne i obojętne oraz obojętnych;</a:t>
            </a:r>
          </a:p>
          <a:p>
            <a:pPr lvl="1" eaLnBrk="1" fontAlgn="auto" hangingPunct="1">
              <a:spcBef>
                <a:spcPts val="0"/>
              </a:spcBef>
              <a:spcAft>
                <a:spcPts val="0"/>
              </a:spcAft>
              <a:defRPr/>
            </a:pPr>
            <a:r>
              <a:rPr lang="pl-PL" sz="1600" dirty="0">
                <a:solidFill>
                  <a:srgbClr val="6D6E71"/>
                </a:solidFill>
                <a:latin typeface="Arial" panose="020B0604020202020204" pitchFamily="34" charset="0"/>
                <a:cs typeface="Arial" panose="020B0604020202020204" pitchFamily="34" charset="0"/>
              </a:rPr>
              <a:t>10)	mycie pojazdów mechanicznych;</a:t>
            </a:r>
          </a:p>
          <a:p>
            <a:pPr lvl="1" eaLnBrk="1" fontAlgn="auto" hangingPunct="1">
              <a:spcBef>
                <a:spcPts val="0"/>
              </a:spcBef>
              <a:spcAft>
                <a:spcPts val="0"/>
              </a:spcAft>
              <a:defRPr/>
            </a:pPr>
            <a:r>
              <a:rPr lang="pl-PL" sz="1600" dirty="0">
                <a:solidFill>
                  <a:srgbClr val="6D6E71"/>
                </a:solidFill>
                <a:latin typeface="Arial" panose="020B0604020202020204" pitchFamily="34" charset="0"/>
                <a:cs typeface="Arial" panose="020B0604020202020204" pitchFamily="34" charset="0"/>
              </a:rPr>
              <a:t>11)	</a:t>
            </a:r>
            <a:r>
              <a:rPr lang="pl-PL" sz="1600" b="1" dirty="0">
                <a:solidFill>
                  <a:srgbClr val="A43757"/>
                </a:solidFill>
                <a:latin typeface="Arial" panose="020B0604020202020204" pitchFamily="34" charset="0"/>
                <a:cs typeface="Arial" panose="020B0604020202020204" pitchFamily="34" charset="0"/>
              </a:rPr>
              <a:t>urządzanie parkingów, obozowisk oraz kąpielisk i miejsc okazjonalnie wykorzystywanych do kąpieli;</a:t>
            </a:r>
          </a:p>
          <a:p>
            <a:pPr lvl="1" eaLnBrk="1" fontAlgn="auto" hangingPunct="1">
              <a:spcBef>
                <a:spcPts val="0"/>
              </a:spcBef>
              <a:spcAft>
                <a:spcPts val="0"/>
              </a:spcAft>
              <a:defRPr/>
            </a:pPr>
            <a:r>
              <a:rPr lang="pl-PL" sz="1600" dirty="0">
                <a:solidFill>
                  <a:srgbClr val="6D6E71"/>
                </a:solidFill>
                <a:latin typeface="Arial" panose="020B0604020202020204" pitchFamily="34" charset="0"/>
                <a:cs typeface="Arial" panose="020B0604020202020204" pitchFamily="34" charset="0"/>
              </a:rPr>
              <a:t>12)	lokalizowanie nowych ujęć wody;</a:t>
            </a:r>
          </a:p>
          <a:p>
            <a:pPr lvl="1" eaLnBrk="1" fontAlgn="auto" hangingPunct="1">
              <a:spcBef>
                <a:spcPts val="0"/>
              </a:spcBef>
              <a:spcAft>
                <a:spcPts val="0"/>
              </a:spcAft>
              <a:defRPr/>
            </a:pPr>
            <a:r>
              <a:rPr lang="pl-PL" sz="1600" dirty="0">
                <a:solidFill>
                  <a:srgbClr val="6D6E71"/>
                </a:solidFill>
                <a:latin typeface="Arial" panose="020B0604020202020204" pitchFamily="34" charset="0"/>
                <a:cs typeface="Arial" panose="020B0604020202020204" pitchFamily="34" charset="0"/>
              </a:rPr>
              <a:t>13)	</a:t>
            </a:r>
            <a:r>
              <a:rPr lang="pl-PL" sz="1600" b="1" dirty="0">
                <a:solidFill>
                  <a:srgbClr val="A43757"/>
                </a:solidFill>
                <a:latin typeface="Arial" panose="020B0604020202020204" pitchFamily="34" charset="0"/>
                <a:cs typeface="Arial" panose="020B0604020202020204" pitchFamily="34" charset="0"/>
              </a:rPr>
              <a:t>lokalizowanie cmentarzy oraz grzebanie martwych zwierząt</a:t>
            </a:r>
            <a:r>
              <a:rPr lang="pl-PL" sz="1600" dirty="0">
                <a:solidFill>
                  <a:srgbClr val="6D6E71"/>
                </a:solidFill>
                <a:latin typeface="Arial" panose="020B0604020202020204" pitchFamily="34" charset="0"/>
                <a:cs typeface="Arial" panose="020B0604020202020204" pitchFamily="34" charset="0"/>
              </a:rPr>
              <a:t>;</a:t>
            </a:r>
          </a:p>
          <a:p>
            <a:pPr lvl="1" eaLnBrk="1" fontAlgn="auto" hangingPunct="1">
              <a:spcBef>
                <a:spcPts val="0"/>
              </a:spcBef>
              <a:spcAft>
                <a:spcPts val="0"/>
              </a:spcAft>
              <a:defRPr/>
            </a:pPr>
            <a:r>
              <a:rPr lang="pl-PL" sz="1600" dirty="0">
                <a:solidFill>
                  <a:srgbClr val="6D6E71"/>
                </a:solidFill>
                <a:latin typeface="Arial" panose="020B0604020202020204" pitchFamily="34" charset="0"/>
                <a:cs typeface="Arial" panose="020B0604020202020204" pitchFamily="34" charset="0"/>
              </a:rPr>
              <a:t>14)	wydobywanie kopalin;</a:t>
            </a:r>
          </a:p>
          <a:p>
            <a:pPr lvl="1" eaLnBrk="1" fontAlgn="auto" hangingPunct="1">
              <a:spcBef>
                <a:spcPts val="0"/>
              </a:spcBef>
              <a:spcAft>
                <a:spcPts val="0"/>
              </a:spcAft>
              <a:defRPr/>
            </a:pPr>
            <a:r>
              <a:rPr lang="pl-PL" sz="1600" dirty="0">
                <a:solidFill>
                  <a:srgbClr val="6D6E71"/>
                </a:solidFill>
                <a:latin typeface="Arial" panose="020B0604020202020204" pitchFamily="34" charset="0"/>
                <a:cs typeface="Arial" panose="020B0604020202020204" pitchFamily="34" charset="0"/>
              </a:rPr>
              <a:t>15)	wykonywanie odwodnień budowlanych lub górniczych;</a:t>
            </a:r>
          </a:p>
        </p:txBody>
      </p:sp>
      <p:sp>
        <p:nvSpPr>
          <p:cNvPr id="4" name="Prostokąt 18">
            <a:extLst>
              <a:ext uri="{FF2B5EF4-FFF2-40B4-BE49-F238E27FC236}">
                <a16:creationId xmlns="" xmlns:a16="http://schemas.microsoft.com/office/drawing/2014/main" id="{01FC476E-CFE6-41B1-B6DB-9F92E4477DA2}"/>
              </a:ext>
            </a:extLst>
          </p:cNvPr>
          <p:cNvSpPr/>
          <p:nvPr/>
        </p:nvSpPr>
        <p:spPr>
          <a:xfrm>
            <a:off x="106624" y="204716"/>
            <a:ext cx="7221196" cy="1038239"/>
          </a:xfrm>
          <a:prstGeom prst="rect">
            <a:avLst/>
          </a:prstGeom>
          <a:solidFill>
            <a:srgbClr val="A43757"/>
          </a:solidFill>
          <a:ln cap="flat">
            <a:noFill/>
            <a:prstDash val="solid"/>
          </a:ln>
        </p:spPr>
        <p:txBody>
          <a:bodyPr vert="horz" wrap="square" lIns="215999" tIns="45720" rIns="215999" bIns="45720" anchor="ctr" anchorCtr="0" compatLnSpc="1">
            <a:noAutofit/>
          </a:bodyPr>
          <a:lstStyle/>
          <a:p>
            <a:pPr algn="just" eaLnBrk="1" fontAlgn="auto" hangingPunct="1">
              <a:spcBef>
                <a:spcPts val="0"/>
              </a:spcBef>
              <a:spcAft>
                <a:spcPts val="0"/>
              </a:spcAft>
              <a:defRPr sz="1800" b="0" i="0" u="none" strike="noStrike" kern="0" cap="none" spc="0" baseline="0">
                <a:solidFill>
                  <a:srgbClr val="000000"/>
                </a:solidFill>
                <a:uFillTx/>
              </a:defRPr>
            </a:pPr>
            <a:r>
              <a:rPr lang="pl-PL" sz="1600" kern="0" dirty="0">
                <a:solidFill>
                  <a:srgbClr val="FFFFFF"/>
                </a:solidFill>
                <a:latin typeface="Arial"/>
              </a:rPr>
              <a:t>Art. 130. 1. Na terenie ochrony pośredniej może być zakazane lub ograniczone wykonywanie robót lub czynności powodujących zmniejszenie przydatności ujmowanej wody lub wydajności ujęcia, obejmujących:</a:t>
            </a:r>
          </a:p>
        </p:txBody>
      </p:sp>
    </p:spTree>
    <p:extLst>
      <p:ext uri="{BB962C8B-B14F-4D97-AF65-F5344CB8AC3E}">
        <p14:creationId xmlns:p14="http://schemas.microsoft.com/office/powerpoint/2010/main" val="3615697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18">
            <a:extLst>
              <a:ext uri="{FF2B5EF4-FFF2-40B4-BE49-F238E27FC236}">
                <a16:creationId xmlns="" xmlns:a16="http://schemas.microsoft.com/office/drawing/2014/main" id="{01FC476E-CFE6-41B1-B6DB-9F92E4477DA2}"/>
              </a:ext>
            </a:extLst>
          </p:cNvPr>
          <p:cNvSpPr/>
          <p:nvPr/>
        </p:nvSpPr>
        <p:spPr>
          <a:xfrm>
            <a:off x="-108769" y="540058"/>
            <a:ext cx="6567625" cy="1038239"/>
          </a:xfrm>
          <a:prstGeom prst="rect">
            <a:avLst/>
          </a:prstGeom>
          <a:solidFill>
            <a:schemeClr val="bg1"/>
          </a:solidFill>
          <a:ln cap="flat">
            <a:noFill/>
            <a:prstDash val="solid"/>
          </a:ln>
        </p:spPr>
        <p:txBody>
          <a:bodyPr vert="horz" wrap="square" lIns="215999" tIns="45720" rIns="215999" bIns="45720" anchor="ctr" anchorCtr="0" compatLnSpc="1">
            <a:noAutofit/>
          </a:bodyPr>
          <a:lstStyle/>
          <a:p>
            <a:pPr algn="just" eaLnBrk="1" fontAlgn="auto" hangingPunct="1">
              <a:spcBef>
                <a:spcPts val="0"/>
              </a:spcBef>
              <a:spcAft>
                <a:spcPts val="0"/>
              </a:spcAft>
              <a:defRPr sz="1800" b="0" i="0" u="none" strike="noStrike" kern="0" cap="none" spc="0" baseline="0">
                <a:solidFill>
                  <a:srgbClr val="000000"/>
                </a:solidFill>
                <a:uFillTx/>
              </a:defRPr>
            </a:pPr>
            <a:r>
              <a:rPr lang="pl-PL" sz="1600" kern="0" dirty="0">
                <a:solidFill>
                  <a:srgbClr val="FFFFFF"/>
                </a:solidFill>
                <a:latin typeface="Arial"/>
              </a:rPr>
              <a:t>Art. 130. 1. Na terenie ochrony pośredniej może być zakazane lub ograniczone wykonywanie robót lub czynności powodujących zmniejszenie przydatności ujmowanej wody lub wydajności ujęcia, obejmujących:</a:t>
            </a:r>
          </a:p>
        </p:txBody>
      </p:sp>
      <p:pic>
        <p:nvPicPr>
          <p:cNvPr id="5" name="Obraz 7">
            <a:extLst>
              <a:ext uri="{FF2B5EF4-FFF2-40B4-BE49-F238E27FC236}">
                <a16:creationId xmlns="" xmlns:a16="http://schemas.microsoft.com/office/drawing/2014/main" id="{CF183FFD-9040-4656-8F98-18864A4BBC69}"/>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36685" t="1656" r="9752"/>
          <a:stretch/>
        </p:blipFill>
        <p:spPr>
          <a:xfrm>
            <a:off x="7211705" y="0"/>
            <a:ext cx="4980295" cy="6858000"/>
          </a:xfrm>
          <a:prstGeom prst="rect">
            <a:avLst/>
          </a:prstGeom>
          <a:noFill/>
          <a:ln cap="flat">
            <a:noFill/>
          </a:ln>
        </p:spPr>
      </p:pic>
      <p:sp>
        <p:nvSpPr>
          <p:cNvPr id="3" name="Prostokąt 14">
            <a:extLst>
              <a:ext uri="{FF2B5EF4-FFF2-40B4-BE49-F238E27FC236}">
                <a16:creationId xmlns="" xmlns:a16="http://schemas.microsoft.com/office/drawing/2014/main" id="{97AF8EF3-F962-4A62-AF79-8B63D6ABAED1}"/>
              </a:ext>
            </a:extLst>
          </p:cNvPr>
          <p:cNvSpPr/>
          <p:nvPr/>
        </p:nvSpPr>
        <p:spPr>
          <a:xfrm>
            <a:off x="106623" y="1344474"/>
            <a:ext cx="7221196" cy="4229012"/>
          </a:xfrm>
          <a:prstGeom prst="rect">
            <a:avLst/>
          </a:prstGeom>
          <a:solidFill>
            <a:srgbClr val="FFFFFF">
              <a:alpha val="81000"/>
            </a:srgbClr>
          </a:solidFill>
          <a:ln w="28575" cap="flat">
            <a:solidFill>
              <a:srgbClr val="A43757"/>
            </a:solidFill>
            <a:prstDash val="solid"/>
            <a:miter/>
          </a:ln>
        </p:spPr>
        <p:txBody>
          <a:bodyPr vert="horz" wrap="square" lIns="0" tIns="71999" rIns="360000" bIns="72000" anchor="ctr" anchorCtr="0" compatLnSpc="1">
            <a:noAutofit/>
          </a:bodyPr>
          <a:lstStyle/>
          <a:p>
            <a:pPr lvl="1" eaLnBrk="1" fontAlgn="auto" hangingPunct="1">
              <a:spcBef>
                <a:spcPts val="0"/>
              </a:spcBef>
              <a:spcAft>
                <a:spcPts val="0"/>
              </a:spcAft>
              <a:defRPr/>
            </a:pPr>
            <a:r>
              <a:rPr lang="pl-PL" sz="1600" dirty="0">
                <a:solidFill>
                  <a:srgbClr val="6D6E71"/>
                </a:solidFill>
                <a:latin typeface="Arial" panose="020B0604020202020204" pitchFamily="34" charset="0"/>
                <a:cs typeface="Arial" panose="020B0604020202020204" pitchFamily="34" charset="0"/>
              </a:rPr>
              <a:t>16)	</a:t>
            </a:r>
            <a:r>
              <a:rPr lang="pl-PL" sz="1600" b="1" dirty="0">
                <a:solidFill>
                  <a:srgbClr val="A43757"/>
                </a:solidFill>
                <a:latin typeface="Arial" panose="020B0604020202020204" pitchFamily="34" charset="0"/>
                <a:cs typeface="Arial" panose="020B0604020202020204" pitchFamily="34" charset="0"/>
              </a:rPr>
              <a:t>lokalizowanie budynków mieszkalnych </a:t>
            </a:r>
            <a:r>
              <a:rPr lang="pl-PL" sz="1600" dirty="0">
                <a:solidFill>
                  <a:srgbClr val="6D6E71"/>
                </a:solidFill>
                <a:latin typeface="Arial" panose="020B0604020202020204" pitchFamily="34" charset="0"/>
                <a:cs typeface="Arial" panose="020B0604020202020204" pitchFamily="34" charset="0"/>
              </a:rPr>
              <a:t>oraz </a:t>
            </a:r>
            <a:r>
              <a:rPr lang="pl-PL" sz="1600" b="1" dirty="0">
                <a:solidFill>
                  <a:srgbClr val="A43757"/>
                </a:solidFill>
                <a:latin typeface="Arial" panose="020B0604020202020204" pitchFamily="34" charset="0"/>
                <a:cs typeface="Arial" panose="020B0604020202020204" pitchFamily="34" charset="0"/>
              </a:rPr>
              <a:t>obiektów budowlanych związanych z turystyką;</a:t>
            </a:r>
          </a:p>
          <a:p>
            <a:pPr lvl="1" eaLnBrk="1" fontAlgn="auto" hangingPunct="1">
              <a:spcBef>
                <a:spcPts val="0"/>
              </a:spcBef>
              <a:spcAft>
                <a:spcPts val="0"/>
              </a:spcAft>
              <a:defRPr/>
            </a:pPr>
            <a:r>
              <a:rPr lang="pl-PL" sz="1600" dirty="0">
                <a:solidFill>
                  <a:srgbClr val="6D6E71"/>
                </a:solidFill>
                <a:latin typeface="Arial" panose="020B0604020202020204" pitchFamily="34" charset="0"/>
                <a:cs typeface="Arial" panose="020B0604020202020204" pitchFamily="34" charset="0"/>
              </a:rPr>
              <a:t>17)	używanie statków powietrznych do przeprowadzania zabiegów rolniczych;</a:t>
            </a:r>
          </a:p>
          <a:p>
            <a:pPr lvl="1" eaLnBrk="1" fontAlgn="auto" hangingPunct="1">
              <a:spcBef>
                <a:spcPts val="0"/>
              </a:spcBef>
              <a:spcAft>
                <a:spcPts val="0"/>
              </a:spcAft>
              <a:defRPr/>
            </a:pPr>
            <a:r>
              <a:rPr lang="pl-PL" sz="1600" dirty="0">
                <a:solidFill>
                  <a:srgbClr val="6D6E71"/>
                </a:solidFill>
                <a:latin typeface="Arial" panose="020B0604020202020204" pitchFamily="34" charset="0"/>
                <a:cs typeface="Arial" panose="020B0604020202020204" pitchFamily="34" charset="0"/>
              </a:rPr>
              <a:t>18)	urządzanie pryzm kiszonkowych;</a:t>
            </a:r>
          </a:p>
          <a:p>
            <a:pPr lvl="1" eaLnBrk="1" fontAlgn="auto" hangingPunct="1">
              <a:spcBef>
                <a:spcPts val="0"/>
              </a:spcBef>
              <a:spcAft>
                <a:spcPts val="0"/>
              </a:spcAft>
              <a:defRPr/>
            </a:pPr>
            <a:r>
              <a:rPr lang="pl-PL" sz="1600" dirty="0">
                <a:solidFill>
                  <a:srgbClr val="6D6E71"/>
                </a:solidFill>
                <a:latin typeface="Arial" panose="020B0604020202020204" pitchFamily="34" charset="0"/>
                <a:cs typeface="Arial" panose="020B0604020202020204" pitchFamily="34" charset="0"/>
              </a:rPr>
              <a:t>19)</a:t>
            </a:r>
            <a:r>
              <a:rPr lang="pl-PL" sz="1600" b="1" dirty="0">
                <a:solidFill>
                  <a:srgbClr val="A43757"/>
                </a:solidFill>
                <a:latin typeface="Arial" panose="020B0604020202020204" pitchFamily="34" charset="0"/>
                <a:cs typeface="Arial" panose="020B0604020202020204" pitchFamily="34" charset="0"/>
              </a:rPr>
              <a:t>	chów lub hodowlę ryb, ich dokarmianie lub zanęcanie</a:t>
            </a:r>
            <a:r>
              <a:rPr lang="pl-PL" sz="1600" dirty="0">
                <a:solidFill>
                  <a:srgbClr val="6D6E71"/>
                </a:solidFill>
                <a:latin typeface="Arial" panose="020B0604020202020204" pitchFamily="34" charset="0"/>
                <a:cs typeface="Arial" panose="020B0604020202020204" pitchFamily="34" charset="0"/>
              </a:rPr>
              <a:t>;</a:t>
            </a:r>
          </a:p>
          <a:p>
            <a:pPr lvl="1" eaLnBrk="1" fontAlgn="auto" hangingPunct="1">
              <a:spcBef>
                <a:spcPts val="0"/>
              </a:spcBef>
              <a:spcAft>
                <a:spcPts val="0"/>
              </a:spcAft>
              <a:defRPr/>
            </a:pPr>
            <a:r>
              <a:rPr lang="pl-PL" sz="1600" dirty="0">
                <a:solidFill>
                  <a:srgbClr val="6D6E71"/>
                </a:solidFill>
                <a:latin typeface="Arial" panose="020B0604020202020204" pitchFamily="34" charset="0"/>
                <a:cs typeface="Arial" panose="020B0604020202020204" pitchFamily="34" charset="0"/>
              </a:rPr>
              <a:t>20)	pojenie oraz wypasanie zwierząt;</a:t>
            </a:r>
          </a:p>
          <a:p>
            <a:pPr lvl="1" eaLnBrk="1" fontAlgn="auto" hangingPunct="1">
              <a:spcBef>
                <a:spcPts val="0"/>
              </a:spcBef>
              <a:spcAft>
                <a:spcPts val="0"/>
              </a:spcAft>
              <a:defRPr/>
            </a:pPr>
            <a:r>
              <a:rPr lang="pl-PL" sz="1600" dirty="0">
                <a:solidFill>
                  <a:srgbClr val="6D6E71"/>
                </a:solidFill>
                <a:latin typeface="Arial" panose="020B0604020202020204" pitchFamily="34" charset="0"/>
                <a:cs typeface="Arial" panose="020B0604020202020204" pitchFamily="34" charset="0"/>
              </a:rPr>
              <a:t>21)	wydobywanie kamienia, żwiru, piasku oraz innych materiałów, a także wycinanie roślin z wód lub brzegu;</a:t>
            </a:r>
          </a:p>
          <a:p>
            <a:pPr lvl="1" eaLnBrk="1" fontAlgn="auto" hangingPunct="1">
              <a:spcBef>
                <a:spcPts val="0"/>
              </a:spcBef>
              <a:spcAft>
                <a:spcPts val="0"/>
              </a:spcAft>
              <a:defRPr/>
            </a:pPr>
            <a:r>
              <a:rPr lang="pl-PL" sz="1600" dirty="0">
                <a:solidFill>
                  <a:srgbClr val="6D6E71"/>
                </a:solidFill>
                <a:latin typeface="Arial" panose="020B0604020202020204" pitchFamily="34" charset="0"/>
                <a:cs typeface="Arial" panose="020B0604020202020204" pitchFamily="34" charset="0"/>
              </a:rPr>
              <a:t>22)	</a:t>
            </a:r>
            <a:r>
              <a:rPr lang="pl-PL" sz="1600" b="1" dirty="0">
                <a:solidFill>
                  <a:srgbClr val="A43757"/>
                </a:solidFill>
                <a:latin typeface="Arial" panose="020B0604020202020204" pitchFamily="34" charset="0"/>
                <a:cs typeface="Arial" panose="020B0604020202020204" pitchFamily="34" charset="0"/>
              </a:rPr>
              <a:t>uprawianie sportów wodnych;</a:t>
            </a:r>
          </a:p>
          <a:p>
            <a:pPr lvl="1" eaLnBrk="1" fontAlgn="auto" hangingPunct="1">
              <a:spcBef>
                <a:spcPts val="0"/>
              </a:spcBef>
              <a:spcAft>
                <a:spcPts val="0"/>
              </a:spcAft>
              <a:defRPr/>
            </a:pPr>
            <a:r>
              <a:rPr lang="pl-PL" sz="1600" dirty="0">
                <a:solidFill>
                  <a:srgbClr val="6D6E71"/>
                </a:solidFill>
                <a:latin typeface="Arial" panose="020B0604020202020204" pitchFamily="34" charset="0"/>
                <a:cs typeface="Arial" panose="020B0604020202020204" pitchFamily="34" charset="0"/>
              </a:rPr>
              <a:t>23)	użytkowanie statków o napędzie spalinowym;</a:t>
            </a:r>
          </a:p>
          <a:p>
            <a:pPr lvl="1" eaLnBrk="1" fontAlgn="auto" hangingPunct="1">
              <a:spcBef>
                <a:spcPts val="0"/>
              </a:spcBef>
              <a:spcAft>
                <a:spcPts val="0"/>
              </a:spcAft>
              <a:defRPr/>
            </a:pPr>
            <a:r>
              <a:rPr lang="pl-PL" sz="1600" dirty="0">
                <a:solidFill>
                  <a:srgbClr val="6D6E71"/>
                </a:solidFill>
                <a:latin typeface="Arial" panose="020B0604020202020204" pitchFamily="34" charset="0"/>
                <a:cs typeface="Arial" panose="020B0604020202020204" pitchFamily="34" charset="0"/>
              </a:rPr>
              <a:t>24)	lokalizowanie nowych przedsięwzięć mogących znacząco oddziaływać na środowisko;</a:t>
            </a:r>
          </a:p>
          <a:p>
            <a:pPr lvl="1" eaLnBrk="1" fontAlgn="auto" hangingPunct="1">
              <a:spcBef>
                <a:spcPts val="0"/>
              </a:spcBef>
              <a:spcAft>
                <a:spcPts val="0"/>
              </a:spcAft>
              <a:defRPr/>
            </a:pPr>
            <a:r>
              <a:rPr lang="pl-PL" sz="1600" dirty="0">
                <a:solidFill>
                  <a:srgbClr val="6D6E71"/>
                </a:solidFill>
                <a:latin typeface="Arial" panose="020B0604020202020204" pitchFamily="34" charset="0"/>
                <a:cs typeface="Arial" panose="020B0604020202020204" pitchFamily="34" charset="0"/>
              </a:rPr>
              <a:t>25)	składowanie opakowań po nawozach i środkach ochrony roślin;</a:t>
            </a:r>
          </a:p>
          <a:p>
            <a:pPr lvl="1" eaLnBrk="1" fontAlgn="auto" hangingPunct="1">
              <a:spcBef>
                <a:spcPts val="0"/>
              </a:spcBef>
              <a:spcAft>
                <a:spcPts val="0"/>
              </a:spcAft>
              <a:defRPr/>
            </a:pPr>
            <a:r>
              <a:rPr lang="pl-PL" sz="1600" dirty="0">
                <a:solidFill>
                  <a:srgbClr val="6D6E71"/>
                </a:solidFill>
                <a:latin typeface="Arial" panose="020B0604020202020204" pitchFamily="34" charset="0"/>
                <a:cs typeface="Arial" panose="020B0604020202020204" pitchFamily="34" charset="0"/>
              </a:rPr>
              <a:t>26)	stosowanie i składowanie chemicznych środków zimowego utrzymania dróg.</a:t>
            </a:r>
          </a:p>
        </p:txBody>
      </p:sp>
      <p:sp>
        <p:nvSpPr>
          <p:cNvPr id="4" name="Prostokąt 18">
            <a:extLst>
              <a:ext uri="{FF2B5EF4-FFF2-40B4-BE49-F238E27FC236}">
                <a16:creationId xmlns="" xmlns:a16="http://schemas.microsoft.com/office/drawing/2014/main" id="{01FC476E-CFE6-41B1-B6DB-9F92E4477DA2}"/>
              </a:ext>
            </a:extLst>
          </p:cNvPr>
          <p:cNvSpPr/>
          <p:nvPr/>
        </p:nvSpPr>
        <p:spPr>
          <a:xfrm>
            <a:off x="106624" y="204716"/>
            <a:ext cx="7221196" cy="1038239"/>
          </a:xfrm>
          <a:prstGeom prst="rect">
            <a:avLst/>
          </a:prstGeom>
          <a:solidFill>
            <a:srgbClr val="A43757"/>
          </a:solidFill>
          <a:ln cap="flat">
            <a:noFill/>
            <a:prstDash val="solid"/>
          </a:ln>
        </p:spPr>
        <p:txBody>
          <a:bodyPr vert="horz" wrap="square" lIns="215999" tIns="45720" rIns="215999" bIns="45720" anchor="ctr" anchorCtr="0" compatLnSpc="1">
            <a:noAutofit/>
          </a:bodyPr>
          <a:lstStyle/>
          <a:p>
            <a:pPr algn="just" eaLnBrk="1" fontAlgn="auto" hangingPunct="1">
              <a:spcBef>
                <a:spcPts val="0"/>
              </a:spcBef>
              <a:spcAft>
                <a:spcPts val="0"/>
              </a:spcAft>
              <a:defRPr sz="1800" b="0" i="0" u="none" strike="noStrike" kern="0" cap="none" spc="0" baseline="0">
                <a:solidFill>
                  <a:srgbClr val="000000"/>
                </a:solidFill>
                <a:uFillTx/>
              </a:defRPr>
            </a:pPr>
            <a:r>
              <a:rPr lang="pl-PL" sz="1600" kern="0" dirty="0">
                <a:solidFill>
                  <a:srgbClr val="FFFFFF"/>
                </a:solidFill>
                <a:latin typeface="Arial"/>
              </a:rPr>
              <a:t>Art. 130. 1. Na terenie ochrony pośredniej może być zakazane lub ograniczone wykonywanie robót lub czynności powodujących zmniejszenie przydatności ujmowanej wody lub wydajności ujęcia, obejmujących:</a:t>
            </a:r>
          </a:p>
        </p:txBody>
      </p:sp>
      <p:sp>
        <p:nvSpPr>
          <p:cNvPr id="6" name="Prostokąt 14">
            <a:extLst>
              <a:ext uri="{FF2B5EF4-FFF2-40B4-BE49-F238E27FC236}">
                <a16:creationId xmlns="" xmlns:a16="http://schemas.microsoft.com/office/drawing/2014/main" id="{97AF8EF3-F962-4A62-AF79-8B63D6ABAED1}"/>
              </a:ext>
            </a:extLst>
          </p:cNvPr>
          <p:cNvSpPr/>
          <p:nvPr/>
        </p:nvSpPr>
        <p:spPr>
          <a:xfrm>
            <a:off x="106624" y="5744256"/>
            <a:ext cx="7221196" cy="980394"/>
          </a:xfrm>
          <a:prstGeom prst="rect">
            <a:avLst/>
          </a:prstGeom>
          <a:solidFill>
            <a:srgbClr val="FFFFFF">
              <a:alpha val="81000"/>
            </a:srgbClr>
          </a:solidFill>
          <a:ln w="28575" cap="flat">
            <a:solidFill>
              <a:srgbClr val="A43757"/>
            </a:solidFill>
            <a:prstDash val="solid"/>
            <a:miter/>
          </a:ln>
        </p:spPr>
        <p:txBody>
          <a:bodyPr vert="horz" wrap="square" lIns="0" tIns="71999" rIns="360000" bIns="72000" anchor="ctr" anchorCtr="0" compatLnSpc="1">
            <a:noAutofit/>
          </a:bodyPr>
          <a:lstStyle/>
          <a:p>
            <a:pPr lvl="1" algn="just" eaLnBrk="1" fontAlgn="auto" hangingPunct="1">
              <a:spcBef>
                <a:spcPts val="0"/>
              </a:spcBef>
              <a:spcAft>
                <a:spcPts val="0"/>
              </a:spcAft>
              <a:defRPr/>
            </a:pPr>
            <a:r>
              <a:rPr lang="pl-PL" sz="1600" dirty="0">
                <a:solidFill>
                  <a:srgbClr val="6D6E71"/>
                </a:solidFill>
                <a:latin typeface="Arial" panose="020B0604020202020204" pitchFamily="34" charset="0"/>
                <a:cs typeface="Arial" panose="020B0604020202020204" pitchFamily="34" charset="0"/>
              </a:rPr>
              <a:t>Na gruntach rolnych lub leśnych położonych na terenach ochrony pośredniej może być wprowadzony obowiązek stosowania odpowiednich upraw rolnych lub leśnych.</a:t>
            </a:r>
          </a:p>
        </p:txBody>
      </p:sp>
    </p:spTree>
    <p:extLst>
      <p:ext uri="{BB962C8B-B14F-4D97-AF65-F5344CB8AC3E}">
        <p14:creationId xmlns:p14="http://schemas.microsoft.com/office/powerpoint/2010/main" val="36266870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 xmlns:a16="http://schemas.microsoft.com/office/drawing/2014/main" id="{A292DD4D-8659-43C1-BE01-254F0C0D7849}"/>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r="35350"/>
          <a:stretch/>
        </p:blipFill>
        <p:spPr>
          <a:xfrm>
            <a:off x="-1949837" y="-59662"/>
            <a:ext cx="5963037" cy="6917662"/>
          </a:xfrm>
          <a:prstGeom prst="rect">
            <a:avLst/>
          </a:prstGeom>
        </p:spPr>
      </p:pic>
      <p:sp>
        <p:nvSpPr>
          <p:cNvPr id="3" name="Prostokąt 2">
            <a:extLst>
              <a:ext uri="{FF2B5EF4-FFF2-40B4-BE49-F238E27FC236}">
                <a16:creationId xmlns="" xmlns:a16="http://schemas.microsoft.com/office/drawing/2014/main" id="{157928C7-BCA6-4C56-A14B-2580F023A6CB}"/>
              </a:ext>
            </a:extLst>
          </p:cNvPr>
          <p:cNvSpPr/>
          <p:nvPr/>
        </p:nvSpPr>
        <p:spPr>
          <a:xfrm>
            <a:off x="2609850" y="342754"/>
            <a:ext cx="9899836" cy="851599"/>
          </a:xfrm>
          <a:prstGeom prst="rect">
            <a:avLst/>
          </a:prstGeom>
          <a:solidFill>
            <a:srgbClr val="A43757"/>
          </a:solidFill>
          <a:ln w="57150" cap="flat">
            <a:solidFill>
              <a:srgbClr val="FFFFFF"/>
            </a:solidFill>
            <a:prstDash val="solid"/>
            <a:miter/>
          </a:ln>
        </p:spPr>
        <p:txBody>
          <a:bodyPr vert="horz" wrap="square" lIns="683907" tIns="45720" rIns="251962" bIns="45720" anchor="ctr" anchorCtr="0" compatLnSpc="1">
            <a:noAutofit/>
          </a:bodyPr>
          <a:lstStyle/>
          <a:p>
            <a:pPr eaLnBrk="1" fontAlgn="auto" hangingPunct="1">
              <a:spcBef>
                <a:spcPts val="0"/>
              </a:spcBef>
              <a:spcAft>
                <a:spcPts val="0"/>
              </a:spcAft>
              <a:defRPr sz="1800" b="0" i="0" u="none" strike="noStrike" kern="0" cap="none" spc="0" baseline="0">
                <a:solidFill>
                  <a:srgbClr val="000000"/>
                </a:solidFill>
                <a:uFillTx/>
              </a:defRPr>
            </a:pPr>
            <a:r>
              <a:rPr lang="pl-PL" sz="3600" b="1" kern="0" dirty="0">
                <a:solidFill>
                  <a:srgbClr val="FFFFFF"/>
                </a:solidFill>
                <a:latin typeface="Arial"/>
              </a:rPr>
              <a:t>ODSZKODOWANIE </a:t>
            </a:r>
          </a:p>
        </p:txBody>
      </p:sp>
      <p:sp>
        <p:nvSpPr>
          <p:cNvPr id="16" name="Prostokąt 14">
            <a:extLst>
              <a:ext uri="{FF2B5EF4-FFF2-40B4-BE49-F238E27FC236}">
                <a16:creationId xmlns="" xmlns:a16="http://schemas.microsoft.com/office/drawing/2014/main" id="{D2768BF0-5B95-4DBE-941D-8AD9D548EB08}"/>
              </a:ext>
            </a:extLst>
          </p:cNvPr>
          <p:cNvSpPr/>
          <p:nvPr/>
        </p:nvSpPr>
        <p:spPr>
          <a:xfrm>
            <a:off x="4164786" y="1659988"/>
            <a:ext cx="7678872" cy="4037550"/>
          </a:xfrm>
          <a:prstGeom prst="rect">
            <a:avLst/>
          </a:prstGeom>
          <a:solidFill>
            <a:srgbClr val="FFFFFF"/>
          </a:solidFill>
          <a:ln w="12701" cap="flat">
            <a:solidFill>
              <a:srgbClr val="A43757"/>
            </a:solidFill>
            <a:prstDash val="solid"/>
            <a:miter/>
          </a:ln>
        </p:spPr>
        <p:txBody>
          <a:bodyPr vert="horz" wrap="square" lIns="179981" tIns="45720" rIns="180000" bIns="45720" anchor="ctr" anchorCtr="0" compatLnSpc="1">
            <a:noAutofit/>
          </a:bodyPr>
          <a:lstStyle/>
          <a:p>
            <a:pPr algn="just" eaLnBrk="1" fontAlgn="auto" hangingPunct="1">
              <a:spcBef>
                <a:spcPts val="0"/>
              </a:spcBef>
              <a:spcAft>
                <a:spcPts val="0"/>
              </a:spcAft>
              <a:defRPr sz="1800" b="0" i="0" u="none" strike="noStrike" kern="0" cap="none" spc="0" baseline="0">
                <a:solidFill>
                  <a:srgbClr val="000000"/>
                </a:solidFill>
                <a:uFillTx/>
              </a:defRPr>
            </a:pPr>
            <a:r>
              <a:rPr lang="pl-PL" sz="2800" b="1" kern="0" dirty="0">
                <a:solidFill>
                  <a:srgbClr val="A43757"/>
                </a:solidFill>
                <a:latin typeface="Arial"/>
              </a:rPr>
              <a:t>Za szkody poniesione w związku z wprowadzeniem w strefie ochronnej lub na obszarze ochronnym, zakazów, nakazów oraz ograniczeń</a:t>
            </a:r>
            <a:r>
              <a:rPr lang="pl-PL" sz="2800" kern="0" dirty="0">
                <a:solidFill>
                  <a:srgbClr val="6D6E71"/>
                </a:solidFill>
                <a:latin typeface="Arial"/>
              </a:rPr>
              <a:t> w zakresie użytkowania gruntów lub korzystania z wód, właścicielowi nieruchomości położonej w tej strefie lub na tym obszarze przysługuje odszkodowanie na zasadach określonych w art. 471.</a:t>
            </a:r>
          </a:p>
        </p:txBody>
      </p:sp>
      <p:sp>
        <p:nvSpPr>
          <p:cNvPr id="7" name="Prostokąt 9">
            <a:extLst>
              <a:ext uri="{FF2B5EF4-FFF2-40B4-BE49-F238E27FC236}">
                <a16:creationId xmlns="" xmlns:a16="http://schemas.microsoft.com/office/drawing/2014/main" id="{36A0EC47-38E4-4D08-9E1E-4C8C137FEF51}"/>
              </a:ext>
            </a:extLst>
          </p:cNvPr>
          <p:cNvSpPr/>
          <p:nvPr/>
        </p:nvSpPr>
        <p:spPr>
          <a:xfrm>
            <a:off x="4164785" y="5697539"/>
            <a:ext cx="7678873" cy="369432"/>
          </a:xfrm>
          <a:prstGeom prst="rect">
            <a:avLst/>
          </a:prstGeom>
          <a:solidFill>
            <a:srgbClr val="A43757"/>
          </a:solidFill>
          <a:ln w="12701" cap="flat">
            <a:solidFill>
              <a:srgbClr val="A43757"/>
            </a:solidFill>
            <a:prstDash val="solid"/>
            <a:miter/>
          </a:ln>
        </p:spPr>
        <p:txBody>
          <a:bodyPr vert="horz" wrap="square" lIns="360000" tIns="45720" rIns="360000" bIns="72000" anchor="ctr" anchorCtr="1" compatLnSpc="1">
            <a:noAutofit/>
          </a:bodyPr>
          <a:lstStyle/>
          <a:p>
            <a:pPr algn="just" eaLnBrk="1" fontAlgn="auto" hangingPunct="1">
              <a:lnSpc>
                <a:spcPct val="150000"/>
              </a:lnSpc>
              <a:spcBef>
                <a:spcPts val="0"/>
              </a:spcBef>
              <a:spcAft>
                <a:spcPts val="0"/>
              </a:spcAft>
              <a:buSzPct val="100000"/>
              <a:defRPr sz="1800" b="0" i="0" u="none" strike="noStrike" kern="0" cap="none" spc="0" baseline="0">
                <a:solidFill>
                  <a:srgbClr val="000000"/>
                </a:solidFill>
                <a:uFillTx/>
              </a:defRPr>
            </a:pPr>
            <a:r>
              <a:rPr lang="pl-PL" sz="1600" b="1" kern="0" dirty="0">
                <a:solidFill>
                  <a:prstClr val="white"/>
                </a:solidFill>
                <a:latin typeface="Arial" pitchFamily="34"/>
                <a:cs typeface="Arial" pitchFamily="34"/>
              </a:rPr>
              <a:t>Art.  142 ustawy z dnia 20 lipca 2017 r. Prawo wodne</a:t>
            </a:r>
          </a:p>
        </p:txBody>
      </p:sp>
    </p:spTree>
    <p:extLst>
      <p:ext uri="{BB962C8B-B14F-4D97-AF65-F5344CB8AC3E}">
        <p14:creationId xmlns:p14="http://schemas.microsoft.com/office/powerpoint/2010/main" val="36706509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 xmlns:a16="http://schemas.microsoft.com/office/drawing/2014/main" id="{A292DD4D-8659-43C1-BE01-254F0C0D7849}"/>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r="35350"/>
          <a:stretch/>
        </p:blipFill>
        <p:spPr>
          <a:xfrm>
            <a:off x="-1949837" y="-59662"/>
            <a:ext cx="5963037" cy="6917662"/>
          </a:xfrm>
          <a:prstGeom prst="rect">
            <a:avLst/>
          </a:prstGeom>
        </p:spPr>
      </p:pic>
      <p:sp>
        <p:nvSpPr>
          <p:cNvPr id="3" name="Prostokąt 2">
            <a:extLst>
              <a:ext uri="{FF2B5EF4-FFF2-40B4-BE49-F238E27FC236}">
                <a16:creationId xmlns="" xmlns:a16="http://schemas.microsoft.com/office/drawing/2014/main" id="{157928C7-BCA6-4C56-A14B-2580F023A6CB}"/>
              </a:ext>
            </a:extLst>
          </p:cNvPr>
          <p:cNvSpPr/>
          <p:nvPr/>
        </p:nvSpPr>
        <p:spPr>
          <a:xfrm>
            <a:off x="2609850" y="342754"/>
            <a:ext cx="9899836" cy="851599"/>
          </a:xfrm>
          <a:prstGeom prst="rect">
            <a:avLst/>
          </a:prstGeom>
          <a:solidFill>
            <a:srgbClr val="A43757"/>
          </a:solidFill>
          <a:ln w="57150" cap="flat">
            <a:solidFill>
              <a:srgbClr val="FFFFFF"/>
            </a:solidFill>
            <a:prstDash val="solid"/>
            <a:miter/>
          </a:ln>
        </p:spPr>
        <p:txBody>
          <a:bodyPr vert="horz" wrap="square" lIns="683907" tIns="45720" rIns="251962" bIns="45720" anchor="ctr" anchorCtr="0" compatLnSpc="1">
            <a:noAutofit/>
          </a:bodyPr>
          <a:lstStyle/>
          <a:p>
            <a:pPr eaLnBrk="1" fontAlgn="auto" hangingPunct="1">
              <a:spcBef>
                <a:spcPts val="0"/>
              </a:spcBef>
              <a:spcAft>
                <a:spcPts val="0"/>
              </a:spcAft>
              <a:defRPr sz="1800" b="0" i="0" u="none" strike="noStrike" kern="0" cap="none" spc="0" baseline="0">
                <a:solidFill>
                  <a:srgbClr val="000000"/>
                </a:solidFill>
                <a:uFillTx/>
              </a:defRPr>
            </a:pPr>
            <a:r>
              <a:rPr lang="pl-PL" sz="2400" b="1" kern="0" dirty="0">
                <a:solidFill>
                  <a:srgbClr val="FFFFFF"/>
                </a:solidFill>
                <a:latin typeface="Arial"/>
              </a:rPr>
              <a:t>Odszkodowanie, o którym mowa w art. 471 ust. 1, wypłaca:</a:t>
            </a:r>
          </a:p>
        </p:txBody>
      </p:sp>
      <p:sp>
        <p:nvSpPr>
          <p:cNvPr id="16" name="Prostokąt 14">
            <a:extLst>
              <a:ext uri="{FF2B5EF4-FFF2-40B4-BE49-F238E27FC236}">
                <a16:creationId xmlns="" xmlns:a16="http://schemas.microsoft.com/office/drawing/2014/main" id="{D2768BF0-5B95-4DBE-941D-8AD9D548EB08}"/>
              </a:ext>
            </a:extLst>
          </p:cNvPr>
          <p:cNvSpPr/>
          <p:nvPr/>
        </p:nvSpPr>
        <p:spPr>
          <a:xfrm>
            <a:off x="4164785" y="1344514"/>
            <a:ext cx="8193315" cy="760058"/>
          </a:xfrm>
          <a:prstGeom prst="rect">
            <a:avLst/>
          </a:prstGeom>
          <a:solidFill>
            <a:srgbClr val="FFFFFF"/>
          </a:solidFill>
          <a:ln w="12701" cap="flat">
            <a:solidFill>
              <a:srgbClr val="A43757"/>
            </a:solidFill>
            <a:prstDash val="solid"/>
            <a:miter/>
          </a:ln>
        </p:spPr>
        <p:txBody>
          <a:bodyPr vert="horz" wrap="square" lIns="179981" tIns="45720" rIns="468000" bIns="45720" anchor="ctr" anchorCtr="0" compatLnSpc="1">
            <a:noAutofit/>
          </a:bodyPr>
          <a:lstStyle/>
          <a:p>
            <a:pPr algn="just" eaLnBrk="1" fontAlgn="auto" hangingPunct="1">
              <a:spcBef>
                <a:spcPts val="0"/>
              </a:spcBef>
              <a:spcAft>
                <a:spcPts val="0"/>
              </a:spcAft>
              <a:defRPr sz="1800" b="0" i="0" u="none" strike="noStrike" kern="0" cap="none" spc="0" baseline="0">
                <a:solidFill>
                  <a:srgbClr val="000000"/>
                </a:solidFill>
                <a:uFillTx/>
              </a:defRPr>
            </a:pPr>
            <a:r>
              <a:rPr lang="pl-PL" sz="2000" kern="0" dirty="0">
                <a:solidFill>
                  <a:srgbClr val="6D6E71"/>
                </a:solidFill>
                <a:latin typeface="Arial"/>
              </a:rPr>
              <a:t>1) organ wydający akt prawa miejscowego; </a:t>
            </a:r>
          </a:p>
        </p:txBody>
      </p:sp>
      <p:sp>
        <p:nvSpPr>
          <p:cNvPr id="7" name="Prostokąt 9">
            <a:extLst>
              <a:ext uri="{FF2B5EF4-FFF2-40B4-BE49-F238E27FC236}">
                <a16:creationId xmlns="" xmlns:a16="http://schemas.microsoft.com/office/drawing/2014/main" id="{36A0EC47-38E4-4D08-9E1E-4C8C137FEF51}"/>
              </a:ext>
            </a:extLst>
          </p:cNvPr>
          <p:cNvSpPr/>
          <p:nvPr/>
        </p:nvSpPr>
        <p:spPr>
          <a:xfrm>
            <a:off x="4513127" y="6376764"/>
            <a:ext cx="7678873" cy="369432"/>
          </a:xfrm>
          <a:prstGeom prst="rect">
            <a:avLst/>
          </a:prstGeom>
          <a:solidFill>
            <a:srgbClr val="A43757"/>
          </a:solidFill>
          <a:ln w="12701" cap="flat">
            <a:solidFill>
              <a:srgbClr val="A43757"/>
            </a:solidFill>
            <a:prstDash val="solid"/>
            <a:miter/>
          </a:ln>
        </p:spPr>
        <p:txBody>
          <a:bodyPr vert="horz" wrap="square" lIns="360000" tIns="45720" rIns="360000" bIns="72000" anchor="ctr" anchorCtr="1" compatLnSpc="1">
            <a:noAutofit/>
          </a:bodyPr>
          <a:lstStyle/>
          <a:p>
            <a:pPr algn="just" eaLnBrk="1" fontAlgn="auto" hangingPunct="1">
              <a:lnSpc>
                <a:spcPct val="150000"/>
              </a:lnSpc>
              <a:spcBef>
                <a:spcPts val="0"/>
              </a:spcBef>
              <a:spcAft>
                <a:spcPts val="0"/>
              </a:spcAft>
              <a:buSzPct val="100000"/>
              <a:defRPr sz="1800" b="0" i="0" u="none" strike="noStrike" kern="0" cap="none" spc="0" baseline="0">
                <a:solidFill>
                  <a:srgbClr val="000000"/>
                </a:solidFill>
                <a:uFillTx/>
              </a:defRPr>
            </a:pPr>
            <a:r>
              <a:rPr lang="pl-PL" sz="1600" b="1" kern="0" dirty="0">
                <a:solidFill>
                  <a:prstClr val="white"/>
                </a:solidFill>
                <a:latin typeface="Arial" pitchFamily="34"/>
                <a:cs typeface="Arial" pitchFamily="34"/>
              </a:rPr>
              <a:t>Art.  471 ust. 9 ustawy z dnia 20 lipca 2017 r. Prawo wodne</a:t>
            </a:r>
          </a:p>
        </p:txBody>
      </p:sp>
      <p:sp>
        <p:nvSpPr>
          <p:cNvPr id="8" name="Prostokąt 14">
            <a:extLst>
              <a:ext uri="{FF2B5EF4-FFF2-40B4-BE49-F238E27FC236}">
                <a16:creationId xmlns="" xmlns:a16="http://schemas.microsoft.com/office/drawing/2014/main" id="{D2768BF0-5B95-4DBE-941D-8AD9D548EB08}"/>
              </a:ext>
            </a:extLst>
          </p:cNvPr>
          <p:cNvSpPr/>
          <p:nvPr/>
        </p:nvSpPr>
        <p:spPr>
          <a:xfrm>
            <a:off x="4164785" y="2278742"/>
            <a:ext cx="8193315" cy="943430"/>
          </a:xfrm>
          <a:prstGeom prst="rect">
            <a:avLst/>
          </a:prstGeom>
          <a:solidFill>
            <a:srgbClr val="FFFFFF"/>
          </a:solidFill>
          <a:ln w="12701" cap="flat">
            <a:solidFill>
              <a:srgbClr val="A43757"/>
            </a:solidFill>
            <a:prstDash val="solid"/>
            <a:miter/>
          </a:ln>
        </p:spPr>
        <p:txBody>
          <a:bodyPr vert="horz" wrap="square" lIns="179981" tIns="45720" rIns="468000" bIns="45720" anchor="ctr" anchorCtr="0" compatLnSpc="1">
            <a:noAutofit/>
          </a:bodyPr>
          <a:lstStyle/>
          <a:p>
            <a:pPr algn="just" eaLnBrk="1" fontAlgn="auto" hangingPunct="1">
              <a:spcBef>
                <a:spcPts val="0"/>
              </a:spcBef>
              <a:spcAft>
                <a:spcPts val="0"/>
              </a:spcAft>
              <a:defRPr sz="1800" b="0" i="0" u="none" strike="noStrike" kern="0" cap="none" spc="0" baseline="0">
                <a:solidFill>
                  <a:srgbClr val="000000"/>
                </a:solidFill>
                <a:uFillTx/>
              </a:defRPr>
            </a:pPr>
            <a:r>
              <a:rPr lang="pl-PL" sz="2000" b="1" kern="0" dirty="0">
                <a:solidFill>
                  <a:srgbClr val="A43757"/>
                </a:solidFill>
                <a:latin typeface="Arial"/>
              </a:rPr>
              <a:t>2) właściciel ujęcia wody </a:t>
            </a:r>
            <a:r>
              <a:rPr lang="pl-PL" sz="2000" kern="0" dirty="0">
                <a:solidFill>
                  <a:srgbClr val="6D6E71"/>
                </a:solidFill>
                <a:latin typeface="Arial"/>
              </a:rPr>
              <a:t>– w przypadku ustanowienia strefy ochronnej;</a:t>
            </a:r>
          </a:p>
        </p:txBody>
      </p:sp>
      <p:sp>
        <p:nvSpPr>
          <p:cNvPr id="9" name="Prostokąt 14">
            <a:extLst>
              <a:ext uri="{FF2B5EF4-FFF2-40B4-BE49-F238E27FC236}">
                <a16:creationId xmlns="" xmlns:a16="http://schemas.microsoft.com/office/drawing/2014/main" id="{D2768BF0-5B95-4DBE-941D-8AD9D548EB08}"/>
              </a:ext>
            </a:extLst>
          </p:cNvPr>
          <p:cNvSpPr/>
          <p:nvPr/>
        </p:nvSpPr>
        <p:spPr>
          <a:xfrm>
            <a:off x="4164784" y="3399169"/>
            <a:ext cx="8193315" cy="1881544"/>
          </a:xfrm>
          <a:prstGeom prst="rect">
            <a:avLst/>
          </a:prstGeom>
          <a:solidFill>
            <a:srgbClr val="FFFFFF"/>
          </a:solidFill>
          <a:ln w="12701" cap="flat">
            <a:solidFill>
              <a:srgbClr val="A43757"/>
            </a:solidFill>
            <a:prstDash val="solid"/>
            <a:miter/>
          </a:ln>
        </p:spPr>
        <p:txBody>
          <a:bodyPr vert="horz" wrap="square" lIns="179981" tIns="45720" rIns="468000" bIns="45720" anchor="ctr" anchorCtr="0" compatLnSpc="1">
            <a:noAutofit/>
          </a:bodyPr>
          <a:lstStyle/>
          <a:p>
            <a:pPr algn="just" eaLnBrk="1" fontAlgn="auto" hangingPunct="1">
              <a:spcBef>
                <a:spcPts val="0"/>
              </a:spcBef>
              <a:spcAft>
                <a:spcPts val="0"/>
              </a:spcAft>
              <a:defRPr sz="1800" b="0" i="0" u="none" strike="noStrike" kern="0" cap="none" spc="0" baseline="0">
                <a:solidFill>
                  <a:srgbClr val="000000"/>
                </a:solidFill>
                <a:uFillTx/>
              </a:defRPr>
            </a:pPr>
            <a:r>
              <a:rPr lang="pl-PL" sz="2000" kern="0" dirty="0">
                <a:solidFill>
                  <a:srgbClr val="6D6E71"/>
                </a:solidFill>
                <a:latin typeface="Arial"/>
              </a:rPr>
              <a:t>3) odpowiednio Instytut Meteorologii i Gospodarki Wodnej – Państwowy Instytut Badawczy albo Państwowy Instytut Geologiczny – Państwowy Instytut Badawczy – w przypadku ustanowienia strefy ochronnej urządzenia pomiarowego służb państwowych.</a:t>
            </a:r>
          </a:p>
        </p:txBody>
      </p:sp>
    </p:spTree>
    <p:extLst>
      <p:ext uri="{BB962C8B-B14F-4D97-AF65-F5344CB8AC3E}">
        <p14:creationId xmlns:p14="http://schemas.microsoft.com/office/powerpoint/2010/main" val="19446973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 grpId="0" animBg="1"/>
      <p:bldP spid="9" grpId="0" animBg="1"/>
    </p:bld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txBox="1">
            <a:spLocks noGrp="1"/>
          </p:cNvSpPr>
          <p:nvPr>
            <p:ph type="body" sz="quarter" idx="4294967295"/>
          </p:nvPr>
        </p:nvSpPr>
        <p:spPr>
          <a:xfrm>
            <a:off x="3468917" y="3237780"/>
            <a:ext cx="4717143" cy="610316"/>
          </a:xfrm>
          <a:prstGeom prst="rect">
            <a:avLst/>
          </a:prstGeom>
          <a:noFill/>
          <a:ln>
            <a:noFill/>
          </a:ln>
        </p:spPr>
        <p:txBody>
          <a:bodyPr vert="horz" wrap="square" lIns="91440" tIns="45720" rIns="91440" bIns="45720" anchor="t" anchorCtr="0" compatLnSpc="1">
            <a:noAutofit/>
          </a:bodyPr>
          <a:lstStyle/>
          <a:p>
            <a:pPr marL="0" lvl="0" indent="0">
              <a:lnSpc>
                <a:spcPct val="80000"/>
              </a:lnSpc>
              <a:buNone/>
            </a:pPr>
            <a:r>
              <a:rPr lang="pl-PL" sz="1300" b="1" dirty="0">
                <a:solidFill>
                  <a:srgbClr val="6D6E71"/>
                </a:solidFill>
                <a:latin typeface="Arial"/>
              </a:rPr>
              <a:t>Prawnik w dziale prawa  administracyjnego</a:t>
            </a:r>
          </a:p>
          <a:p>
            <a:pPr marL="0" lvl="0" indent="0">
              <a:lnSpc>
                <a:spcPct val="80000"/>
              </a:lnSpc>
              <a:buNone/>
            </a:pPr>
            <a:r>
              <a:rPr lang="pl-PL" sz="1300" b="1" dirty="0">
                <a:solidFill>
                  <a:srgbClr val="6D6E71"/>
                </a:solidFill>
                <a:latin typeface="Arial"/>
              </a:rPr>
              <a:t>w SMM Legal</a:t>
            </a:r>
          </a:p>
        </p:txBody>
      </p:sp>
      <p:sp>
        <p:nvSpPr>
          <p:cNvPr id="4" name="Symbol zastępczy tekstu 3"/>
          <p:cNvSpPr txBox="1">
            <a:spLocks noGrp="1"/>
          </p:cNvSpPr>
          <p:nvPr>
            <p:ph type="body" sz="quarter" idx="4294967295"/>
          </p:nvPr>
        </p:nvSpPr>
        <p:spPr>
          <a:xfrm>
            <a:off x="8115300" y="3242544"/>
            <a:ext cx="3822704" cy="1585917"/>
          </a:xfrm>
          <a:prstGeom prst="rect">
            <a:avLst/>
          </a:prstGeom>
          <a:noFill/>
          <a:ln>
            <a:noFill/>
          </a:ln>
        </p:spPr>
        <p:txBody>
          <a:bodyPr vert="horz" wrap="square" lIns="91440" tIns="45720" rIns="91440" bIns="45720" anchor="t" anchorCtr="0" compatLnSpc="1">
            <a:noAutofit/>
          </a:bodyPr>
          <a:lstStyle/>
          <a:p>
            <a:pPr marL="285750" lvl="0" indent="-285750">
              <a:buClr>
                <a:srgbClr val="5B9BD5"/>
              </a:buClr>
              <a:buSzPct val="100000"/>
              <a:buFont typeface="Arial" pitchFamily="34"/>
            </a:pPr>
            <a:r>
              <a:rPr lang="pl-PL" sz="1500" dirty="0">
                <a:solidFill>
                  <a:srgbClr val="6D6E71"/>
                </a:solidFill>
                <a:latin typeface="Arial"/>
              </a:rPr>
              <a:t>gospodarka wodno-ściekowa</a:t>
            </a:r>
          </a:p>
          <a:p>
            <a:pPr marL="285750" lvl="0" indent="-285750">
              <a:buClr>
                <a:srgbClr val="5B9BD5"/>
              </a:buClr>
              <a:buSzPct val="100000"/>
              <a:buFont typeface="Arial" pitchFamily="34"/>
            </a:pPr>
            <a:r>
              <a:rPr lang="pl-PL" sz="1500" dirty="0">
                <a:solidFill>
                  <a:srgbClr val="6D6E71"/>
                </a:solidFill>
                <a:latin typeface="Arial"/>
              </a:rPr>
              <a:t>prawo ochrony środowiska</a:t>
            </a:r>
          </a:p>
          <a:p>
            <a:pPr marL="285750" indent="-285750">
              <a:buClr>
                <a:srgbClr val="5B9BD5"/>
              </a:buClr>
              <a:buSzPct val="100000"/>
              <a:buFont typeface="Arial" pitchFamily="34"/>
              <a:buChar char="•"/>
            </a:pPr>
            <a:r>
              <a:rPr lang="pl-PL" sz="1500" dirty="0">
                <a:solidFill>
                  <a:srgbClr val="6D6E71"/>
                </a:solidFill>
                <a:latin typeface="Arial"/>
              </a:rPr>
              <a:t>gospodarka odpadami</a:t>
            </a:r>
          </a:p>
          <a:p>
            <a:pPr marL="285750" lvl="0" indent="-285750">
              <a:buClr>
                <a:srgbClr val="5B9BD5"/>
              </a:buClr>
              <a:buSzPct val="100000"/>
              <a:buFont typeface="Arial" pitchFamily="34"/>
            </a:pPr>
            <a:r>
              <a:rPr lang="pl-PL" sz="1500" dirty="0">
                <a:solidFill>
                  <a:srgbClr val="6D6E71"/>
                </a:solidFill>
                <a:latin typeface="Arial"/>
              </a:rPr>
              <a:t>kompleksowa obsługa spółek  komunalnych i jednostek samorządu terytorialnego </a:t>
            </a:r>
          </a:p>
        </p:txBody>
      </p:sp>
      <p:sp>
        <p:nvSpPr>
          <p:cNvPr id="5" name="Symbol zastępczy tekstu 4"/>
          <p:cNvSpPr txBox="1">
            <a:spLocks noGrp="1"/>
          </p:cNvSpPr>
          <p:nvPr>
            <p:ph type="body" sz="quarter" idx="4294967295"/>
          </p:nvPr>
        </p:nvSpPr>
        <p:spPr>
          <a:xfrm>
            <a:off x="3439885" y="2597581"/>
            <a:ext cx="3835405" cy="335603"/>
          </a:xfrm>
          <a:prstGeom prst="rect">
            <a:avLst/>
          </a:prstGeom>
          <a:noFill/>
          <a:ln>
            <a:noFill/>
          </a:ln>
        </p:spPr>
        <p:txBody>
          <a:bodyPr vert="horz" wrap="square" lIns="91440" tIns="45720" rIns="91440" bIns="45720" anchor="ctr" anchorCtr="0" compatLnSpc="1">
            <a:noAutofit/>
          </a:bodyPr>
          <a:lstStyle/>
          <a:p>
            <a:pPr marL="0" lvl="0" indent="0">
              <a:buNone/>
            </a:pPr>
            <a:r>
              <a:rPr lang="pl-PL" sz="1500" b="1" cap="all" dirty="0">
                <a:solidFill>
                  <a:srgbClr val="FFFFFF"/>
                </a:solidFill>
                <a:latin typeface="Arial"/>
              </a:rPr>
              <a:t>MIKOŁAJ MAŚLIŃSKI </a:t>
            </a:r>
            <a:r>
              <a:rPr lang="pl-PL" sz="1500" b="1" dirty="0">
                <a:solidFill>
                  <a:srgbClr val="FFFFFF"/>
                </a:solidFill>
                <a:latin typeface="Arial"/>
              </a:rPr>
              <a:t>| </a:t>
            </a:r>
            <a:r>
              <a:rPr lang="pl-PL" sz="1500" b="1" dirty="0" err="1">
                <a:solidFill>
                  <a:srgbClr val="FFFFFF"/>
                </a:solidFill>
                <a:latin typeface="Arial"/>
              </a:rPr>
              <a:t>Associate</a:t>
            </a:r>
            <a:endParaRPr lang="pl-PL" sz="1500" b="1" dirty="0">
              <a:solidFill>
                <a:srgbClr val="FFFFFF"/>
              </a:solidFill>
              <a:latin typeface="Arial"/>
            </a:endParaRPr>
          </a:p>
        </p:txBody>
      </p:sp>
      <p:pic>
        <p:nvPicPr>
          <p:cNvPr id="6" name="Symbol zastępczy obrazu 10"/>
          <p:cNvPicPr>
            <a:picLocks noGrp="1" noChangeAspect="1"/>
          </p:cNvPicPr>
          <p:nvPr>
            <p:ph type="pic" sz="quarter" idx="4294967295"/>
          </p:nvPr>
        </p:nvPicPr>
        <p:blipFill>
          <a:blip r:embed="rId2" cstate="email">
            <a:extLst>
              <a:ext uri="{28A0092B-C50C-407E-A947-70E740481C1C}">
                <a14:useLocalDpi xmlns:a14="http://schemas.microsoft.com/office/drawing/2010/main" val="0"/>
              </a:ext>
            </a:extLst>
          </a:blip>
          <a:stretch>
            <a:fillRect/>
          </a:stretch>
        </p:blipFill>
        <p:spPr>
          <a:xfrm>
            <a:off x="485775" y="1911429"/>
            <a:ext cx="2787648" cy="2775285"/>
          </a:xfrm>
          <a:prstGeom prst="rect">
            <a:avLst/>
          </a:prstGeom>
          <a:noFill/>
          <a:ln>
            <a:noFill/>
          </a:ln>
        </p:spPr>
      </p:pic>
      <p:sp>
        <p:nvSpPr>
          <p:cNvPr id="7" name="Symbol zastępczy tekstu 6"/>
          <p:cNvSpPr txBox="1">
            <a:spLocks noGrp="1"/>
          </p:cNvSpPr>
          <p:nvPr>
            <p:ph type="body" sz="quarter" idx="4294967295"/>
          </p:nvPr>
        </p:nvSpPr>
        <p:spPr>
          <a:xfrm>
            <a:off x="3468918" y="3911602"/>
            <a:ext cx="3835405" cy="916859"/>
          </a:xfrm>
          <a:prstGeom prst="rect">
            <a:avLst/>
          </a:prstGeom>
          <a:noFill/>
          <a:ln>
            <a:noFill/>
          </a:ln>
        </p:spPr>
        <p:txBody>
          <a:bodyPr vert="horz" wrap="square" lIns="91440" tIns="45720" rIns="91440" bIns="45720" anchor="t" anchorCtr="0" compatLnSpc="1">
            <a:noAutofit/>
          </a:bodyPr>
          <a:lstStyle/>
          <a:p>
            <a:pPr marL="0" lvl="0" indent="0">
              <a:buNone/>
            </a:pPr>
            <a:r>
              <a:rPr lang="pl-PL" sz="1300" dirty="0">
                <a:solidFill>
                  <a:srgbClr val="6D6E71"/>
                </a:solidFill>
                <a:latin typeface="Arial"/>
              </a:rPr>
              <a:t>Doktorant w Katedrze Publicznego Prawa </a:t>
            </a:r>
            <a:br>
              <a:rPr lang="pl-PL" sz="1300" dirty="0">
                <a:solidFill>
                  <a:srgbClr val="6D6E71"/>
                </a:solidFill>
                <a:latin typeface="Arial"/>
              </a:rPr>
            </a:br>
            <a:r>
              <a:rPr lang="pl-PL" sz="1300" dirty="0">
                <a:solidFill>
                  <a:srgbClr val="6D6E71"/>
                </a:solidFill>
                <a:latin typeface="Arial"/>
              </a:rPr>
              <a:t>Gospodarczego Uniwersytetu im. Adama</a:t>
            </a:r>
            <a:br>
              <a:rPr lang="pl-PL" sz="1300" dirty="0">
                <a:solidFill>
                  <a:srgbClr val="6D6E71"/>
                </a:solidFill>
                <a:latin typeface="Arial"/>
              </a:rPr>
            </a:br>
            <a:r>
              <a:rPr lang="pl-PL" sz="1300" dirty="0">
                <a:solidFill>
                  <a:srgbClr val="6D6E71"/>
                </a:solidFill>
                <a:latin typeface="Arial"/>
              </a:rPr>
              <a:t>Mickiewicza w Poznaniu </a:t>
            </a:r>
          </a:p>
        </p:txBody>
      </p:sp>
      <p:sp>
        <p:nvSpPr>
          <p:cNvPr id="8" name="Symbol zastępczy tekstu 7"/>
          <p:cNvSpPr txBox="1">
            <a:spLocks noGrp="1"/>
          </p:cNvSpPr>
          <p:nvPr>
            <p:ph type="body" sz="quarter" idx="4294967295"/>
          </p:nvPr>
        </p:nvSpPr>
        <p:spPr>
          <a:xfrm>
            <a:off x="1144179" y="5840766"/>
            <a:ext cx="1891116" cy="356826"/>
          </a:xfrm>
          <a:prstGeom prst="rect">
            <a:avLst/>
          </a:prstGeom>
          <a:noFill/>
          <a:ln>
            <a:noFill/>
          </a:ln>
        </p:spPr>
        <p:txBody>
          <a:bodyPr vert="horz" wrap="square" lIns="91440" tIns="45720" rIns="91440" bIns="45720" anchor="t" anchorCtr="0" compatLnSpc="1">
            <a:noAutofit/>
          </a:bodyPr>
          <a:lstStyle/>
          <a:p>
            <a:pPr marL="0" lvl="0" indent="0">
              <a:buNone/>
            </a:pPr>
            <a:r>
              <a:rPr lang="en-US" sz="1500" dirty="0">
                <a:solidFill>
                  <a:srgbClr val="6D6E71"/>
                </a:solidFill>
                <a:latin typeface="Arial"/>
              </a:rPr>
              <a:t>+48 519 894 904</a:t>
            </a:r>
          </a:p>
          <a:p>
            <a:pPr marL="0" lvl="0" indent="0">
              <a:buNone/>
            </a:pPr>
            <a:endParaRPr lang="en-US" sz="1500" dirty="0">
              <a:solidFill>
                <a:srgbClr val="6D6E71"/>
              </a:solidFill>
              <a:latin typeface="Arial"/>
            </a:endParaRPr>
          </a:p>
        </p:txBody>
      </p:sp>
      <p:sp>
        <p:nvSpPr>
          <p:cNvPr id="9" name="Symbol zastępczy tekstu 8"/>
          <p:cNvSpPr txBox="1">
            <a:spLocks noGrp="1"/>
          </p:cNvSpPr>
          <p:nvPr>
            <p:ph type="body" sz="quarter" idx="4294967295"/>
          </p:nvPr>
        </p:nvSpPr>
        <p:spPr>
          <a:xfrm>
            <a:off x="4410471" y="5853339"/>
            <a:ext cx="3006329" cy="356826"/>
          </a:xfrm>
          <a:prstGeom prst="rect">
            <a:avLst/>
          </a:prstGeom>
          <a:noFill/>
          <a:ln>
            <a:noFill/>
          </a:ln>
        </p:spPr>
        <p:txBody>
          <a:bodyPr vert="horz" wrap="square" lIns="91440" tIns="45720" rIns="91440" bIns="45720" anchor="t" anchorCtr="0" compatLnSpc="1">
            <a:noAutofit/>
          </a:bodyPr>
          <a:lstStyle/>
          <a:p>
            <a:pPr marL="0" lvl="0" indent="0">
              <a:buNone/>
            </a:pPr>
            <a:r>
              <a:rPr lang="pl-PL" sz="1500" dirty="0" err="1">
                <a:solidFill>
                  <a:srgbClr val="6D6E71"/>
                </a:solidFill>
                <a:latin typeface="Arial"/>
              </a:rPr>
              <a:t>mikolaj.maslinski</a:t>
            </a:r>
            <a:r>
              <a:rPr lang="en-US" sz="1500" dirty="0">
                <a:solidFill>
                  <a:srgbClr val="6D6E71"/>
                </a:solidFill>
                <a:latin typeface="Arial"/>
              </a:rPr>
              <a:t>@smmlegal.pl</a:t>
            </a:r>
          </a:p>
        </p:txBody>
      </p:sp>
      <p:pic>
        <p:nvPicPr>
          <p:cNvPr id="10" name="Picture 2" descr="Znalezione obrazy dla zapytania twitter logo png">
            <a:extLst>
              <a:ext uri="{FF2B5EF4-FFF2-40B4-BE49-F238E27FC236}">
                <a16:creationId xmlns:a16="http://schemas.microsoft.com/office/drawing/2014/main" xmlns="" id="{0FE84755-0130-4943-9048-C46EF0BE5EE3}"/>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013701" y="5715001"/>
            <a:ext cx="564242" cy="564242"/>
          </a:xfrm>
          <a:prstGeom prst="rect">
            <a:avLst/>
          </a:prstGeom>
          <a:noFill/>
          <a:extLst>
            <a:ext uri="{909E8E84-426E-40DD-AFC4-6F175D3DCCD1}">
              <a14:hiddenFill xmlns:a14="http://schemas.microsoft.com/office/drawing/2010/main">
                <a:solidFill>
                  <a:srgbClr val="FFFFFF"/>
                </a:solidFill>
              </a14:hiddenFill>
            </a:ext>
          </a:extLst>
        </p:spPr>
      </p:pic>
      <p:sp>
        <p:nvSpPr>
          <p:cNvPr id="11" name="Symbol zastępczy tekstu 8">
            <a:extLst>
              <a:ext uri="{FF2B5EF4-FFF2-40B4-BE49-F238E27FC236}">
                <a16:creationId xmlns:a16="http://schemas.microsoft.com/office/drawing/2014/main" xmlns="" id="{6229F7FF-95AD-4FE0-A047-726B4CED015D}"/>
              </a:ext>
            </a:extLst>
          </p:cNvPr>
          <p:cNvSpPr txBox="1">
            <a:spLocks noGrp="1"/>
          </p:cNvSpPr>
          <p:nvPr>
            <p:ph type="body" sz="quarter" idx="4294967295"/>
          </p:nvPr>
        </p:nvSpPr>
        <p:spPr>
          <a:xfrm>
            <a:off x="8791976" y="5840766"/>
            <a:ext cx="3006329" cy="356826"/>
          </a:xfrm>
          <a:prstGeom prst="rect">
            <a:avLst/>
          </a:prstGeom>
          <a:noFill/>
          <a:ln>
            <a:noFill/>
          </a:ln>
        </p:spPr>
        <p:txBody>
          <a:bodyPr vert="horz" wrap="square" lIns="91440" tIns="45720" rIns="91440" bIns="45720" anchor="t" anchorCtr="0" compatLnSpc="1">
            <a:noAutofit/>
          </a:bodyPr>
          <a:lstStyle/>
          <a:p>
            <a:pPr marL="0" lvl="0" indent="0">
              <a:buNone/>
            </a:pPr>
            <a:r>
              <a:rPr lang="pl-PL" sz="1500" dirty="0">
                <a:solidFill>
                  <a:srgbClr val="6D6E71"/>
                </a:solidFill>
                <a:latin typeface="Arial"/>
              </a:rPr>
              <a:t>@</a:t>
            </a:r>
            <a:r>
              <a:rPr lang="pl-PL" sz="1500" dirty="0" err="1">
                <a:solidFill>
                  <a:srgbClr val="6D6E71"/>
                </a:solidFill>
                <a:latin typeface="Arial"/>
              </a:rPr>
              <a:t>MaslinskiM</a:t>
            </a:r>
            <a:endParaRPr lang="en-US" sz="1500" dirty="0">
              <a:solidFill>
                <a:srgbClr val="6D6E71"/>
              </a:solidFill>
              <a:latin typeface="Arial"/>
            </a:endParaRPr>
          </a:p>
        </p:txBody>
      </p:sp>
    </p:spTree>
    <p:extLst>
      <p:ext uri="{BB962C8B-B14F-4D97-AF65-F5344CB8AC3E}">
        <p14:creationId xmlns:p14="http://schemas.microsoft.com/office/powerpoint/2010/main" val="3028563983"/>
      </p:ext>
    </p:extLst>
  </p:cSld>
  <p:clrMapOvr>
    <a:masterClrMapping/>
  </p:clrMapOvr>
  <p:transition spd="med">
    <p:fade/>
  </p:transitio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022346"/>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502" t="11705" r="14216" b="5754"/>
          <a:stretch/>
        </p:blipFill>
        <p:spPr bwMode="auto">
          <a:xfrm>
            <a:off x="1930400" y="406400"/>
            <a:ext cx="9274628" cy="60379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6123725"/>
      </p:ext>
    </p:extLst>
  </p:cSld>
  <p:clrMapOvr>
    <a:masterClrMapping/>
  </p:clrMapOvr>
  <p:transition spd="slow">
    <p:push dir="u"/>
  </p:transition>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a:extLst>
              <a:ext uri="{FF2B5EF4-FFF2-40B4-BE49-F238E27FC236}">
                <a16:creationId xmlns="" xmlns:a16="http://schemas.microsoft.com/office/drawing/2014/main" id="{2F0F294F-C37B-4391-A195-2D405928263C}"/>
              </a:ext>
            </a:extLst>
          </p:cNvPr>
          <p:cNvCxnSpPr>
            <a:cxnSpLocks/>
          </p:cNvCxnSpPr>
          <p:nvPr/>
        </p:nvCxnSpPr>
        <p:spPr>
          <a:xfrm>
            <a:off x="11113" y="2976563"/>
            <a:ext cx="4659312" cy="0"/>
          </a:xfrm>
          <a:prstGeom prst="line">
            <a:avLst/>
          </a:prstGeom>
          <a:ln w="28575">
            <a:solidFill>
              <a:srgbClr val="A43757"/>
            </a:solidFill>
          </a:ln>
        </p:spPr>
        <p:style>
          <a:lnRef idx="1">
            <a:schemeClr val="accent1"/>
          </a:lnRef>
          <a:fillRef idx="0">
            <a:schemeClr val="accent1"/>
          </a:fillRef>
          <a:effectRef idx="0">
            <a:schemeClr val="accent1"/>
          </a:effectRef>
          <a:fontRef idx="minor">
            <a:schemeClr val="tx1"/>
          </a:fontRef>
        </p:style>
      </p:cxnSp>
      <p:sp>
        <p:nvSpPr>
          <p:cNvPr id="242691" name="pole tekstowe 3">
            <a:extLst>
              <a:ext uri="{FF2B5EF4-FFF2-40B4-BE49-F238E27FC236}">
                <a16:creationId xmlns="" xmlns:a16="http://schemas.microsoft.com/office/drawing/2014/main" id="{58601343-0371-4EC2-8A23-3EE58A29C32D}"/>
              </a:ext>
            </a:extLst>
          </p:cNvPr>
          <p:cNvSpPr txBox="1">
            <a:spLocks noChangeArrowheads="1"/>
          </p:cNvSpPr>
          <p:nvPr/>
        </p:nvSpPr>
        <p:spPr bwMode="auto">
          <a:xfrm>
            <a:off x="576263" y="3049588"/>
            <a:ext cx="42576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pl-PL" altLang="pl-PL" sz="1600" i="1" dirty="0">
                <a:latin typeface="Arial" panose="020B0604020202020204" pitchFamily="34" charset="0"/>
                <a:cs typeface="Arial" panose="020B0604020202020204" pitchFamily="34" charset="0"/>
              </a:rPr>
              <a:t>W prezentacji wykorzystano bezpłatne infografiki dostępne na stronie </a:t>
            </a:r>
            <a:r>
              <a:rPr lang="pl-PL" altLang="pl-PL" sz="1600" i="1" dirty="0">
                <a:latin typeface="Arial" panose="020B0604020202020204" pitchFamily="34" charset="0"/>
                <a:cs typeface="Arial" panose="020B0604020202020204" pitchFamily="34" charset="0"/>
                <a:hlinkClick r:id="rId3"/>
              </a:rPr>
              <a:t>http://www.flaticon.com/</a:t>
            </a:r>
            <a:r>
              <a:rPr lang="pl-PL" altLang="pl-PL" sz="1600" i="1" dirty="0">
                <a:latin typeface="Arial" panose="020B0604020202020204" pitchFamily="34" charset="0"/>
                <a:cs typeface="Arial" panose="020B0604020202020204" pitchFamily="34" charset="0"/>
              </a:rPr>
              <a:t> </a:t>
            </a:r>
          </a:p>
          <a:p>
            <a:pPr eaLnBrk="1" hangingPunct="1"/>
            <a:endParaRPr lang="pl-PL" altLang="pl-PL" sz="1600" i="1" dirty="0">
              <a:latin typeface="Arial" panose="020B0604020202020204" pitchFamily="34" charset="0"/>
              <a:cs typeface="Arial" panose="020B0604020202020204" pitchFamily="34" charset="0"/>
            </a:endParaRPr>
          </a:p>
          <a:p>
            <a:pPr eaLnBrk="1" hangingPunct="1"/>
            <a:r>
              <a:rPr lang="en-US" altLang="pl-PL" sz="1600" dirty="0">
                <a:latin typeface="Arial" panose="020B0604020202020204" pitchFamily="34" charset="0"/>
                <a:cs typeface="Arial" panose="020B0604020202020204" pitchFamily="34" charset="0"/>
              </a:rPr>
              <a:t>Icon from </a:t>
            </a:r>
            <a:r>
              <a:rPr lang="en-US" altLang="pl-PL" sz="1600" dirty="0">
                <a:latin typeface="Arial" panose="020B0604020202020204" pitchFamily="34" charset="0"/>
                <a:cs typeface="Arial" panose="020B0604020202020204" pitchFamily="34" charset="0"/>
                <a:hlinkClick r:id="rId3" tooltip="Flaticon"/>
              </a:rPr>
              <a:t>www.flaticon.com</a:t>
            </a:r>
            <a:r>
              <a:rPr lang="en-US" altLang="pl-PL" sz="1600" dirty="0">
                <a:latin typeface="Arial" panose="020B0604020202020204" pitchFamily="34" charset="0"/>
                <a:cs typeface="Arial" panose="020B0604020202020204" pitchFamily="34" charset="0"/>
              </a:rPr>
              <a:t> </a:t>
            </a:r>
            <a:endParaRPr lang="pl-PL" altLang="pl-PL" sz="1600" i="1" dirty="0">
              <a:latin typeface="Arial" panose="020B0604020202020204" pitchFamily="34" charset="0"/>
              <a:cs typeface="Arial" panose="020B0604020202020204" pitchFamily="34" charset="0"/>
            </a:endParaRPr>
          </a:p>
        </p:txBody>
      </p:sp>
      <p:sp>
        <p:nvSpPr>
          <p:cNvPr id="242692" name="pole tekstowe 4">
            <a:extLst>
              <a:ext uri="{FF2B5EF4-FFF2-40B4-BE49-F238E27FC236}">
                <a16:creationId xmlns="" xmlns:a16="http://schemas.microsoft.com/office/drawing/2014/main" id="{68FD7134-BBE6-4F7F-ACF5-081424BA9D1B}"/>
              </a:ext>
            </a:extLst>
          </p:cNvPr>
          <p:cNvSpPr txBox="1">
            <a:spLocks noChangeArrowheads="1"/>
          </p:cNvSpPr>
          <p:nvPr/>
        </p:nvSpPr>
        <p:spPr bwMode="auto">
          <a:xfrm>
            <a:off x="576263" y="2520950"/>
            <a:ext cx="4257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pl-PL" altLang="pl-PL" b="1" dirty="0">
                <a:latin typeface="Arial" panose="020B0604020202020204" pitchFamily="34" charset="0"/>
                <a:cs typeface="Arial" panose="020B0604020202020204" pitchFamily="34" charset="0"/>
              </a:rPr>
              <a:t>Credits</a:t>
            </a:r>
          </a:p>
        </p:txBody>
      </p:sp>
      <p:cxnSp>
        <p:nvCxnSpPr>
          <p:cNvPr id="7" name="Łącznik prosty 6">
            <a:extLst>
              <a:ext uri="{FF2B5EF4-FFF2-40B4-BE49-F238E27FC236}">
                <a16:creationId xmlns="" xmlns:a16="http://schemas.microsoft.com/office/drawing/2014/main" id="{D96471CB-0AFD-4B88-8F39-E15F6FD22EC1}"/>
              </a:ext>
            </a:extLst>
          </p:cNvPr>
          <p:cNvCxnSpPr>
            <a:cxnSpLocks/>
          </p:cNvCxnSpPr>
          <p:nvPr/>
        </p:nvCxnSpPr>
        <p:spPr>
          <a:xfrm>
            <a:off x="11113" y="5578475"/>
            <a:ext cx="4659312" cy="6350"/>
          </a:xfrm>
          <a:prstGeom prst="line">
            <a:avLst/>
          </a:prstGeom>
          <a:ln w="28575">
            <a:solidFill>
              <a:srgbClr val="A43757"/>
            </a:solidFill>
          </a:ln>
        </p:spPr>
        <p:style>
          <a:lnRef idx="1">
            <a:schemeClr val="accent1"/>
          </a:lnRef>
          <a:fillRef idx="0">
            <a:schemeClr val="accent1"/>
          </a:fillRef>
          <a:effectRef idx="0">
            <a:schemeClr val="accent1"/>
          </a:effectRef>
          <a:fontRef idx="minor">
            <a:schemeClr val="tx1"/>
          </a:fontRef>
        </p:style>
      </p:cxnSp>
      <p:sp>
        <p:nvSpPr>
          <p:cNvPr id="242694" name="pole tekstowe 7">
            <a:extLst>
              <a:ext uri="{FF2B5EF4-FFF2-40B4-BE49-F238E27FC236}">
                <a16:creationId xmlns="" xmlns:a16="http://schemas.microsoft.com/office/drawing/2014/main" id="{34BD623F-0242-476F-B158-F26C2189DE7C}"/>
              </a:ext>
            </a:extLst>
          </p:cNvPr>
          <p:cNvSpPr txBox="1">
            <a:spLocks noChangeArrowheads="1"/>
          </p:cNvSpPr>
          <p:nvPr/>
        </p:nvSpPr>
        <p:spPr bwMode="auto">
          <a:xfrm>
            <a:off x="576263" y="5122863"/>
            <a:ext cx="4257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pl-PL" altLang="pl-PL" b="1" dirty="0">
                <a:latin typeface="Arial" panose="020B0604020202020204" pitchFamily="34" charset="0"/>
                <a:cs typeface="Arial" panose="020B0604020202020204" pitchFamily="34" charset="0"/>
              </a:rPr>
              <a:t>Prawa autorskie </a:t>
            </a:r>
          </a:p>
        </p:txBody>
      </p:sp>
      <p:sp>
        <p:nvSpPr>
          <p:cNvPr id="242695" name="pole tekstowe 9">
            <a:extLst>
              <a:ext uri="{FF2B5EF4-FFF2-40B4-BE49-F238E27FC236}">
                <a16:creationId xmlns="" xmlns:a16="http://schemas.microsoft.com/office/drawing/2014/main" id="{F3FF4A67-43A4-4B6E-9CB4-D5C90FB8347B}"/>
              </a:ext>
            </a:extLst>
          </p:cNvPr>
          <p:cNvSpPr txBox="1">
            <a:spLocks noChangeArrowheads="1"/>
          </p:cNvSpPr>
          <p:nvPr/>
        </p:nvSpPr>
        <p:spPr bwMode="auto">
          <a:xfrm>
            <a:off x="576263" y="5656263"/>
            <a:ext cx="42576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pl-PL" altLang="pl-PL" sz="1600" i="1" dirty="0">
                <a:latin typeface="Arial" panose="020B0604020202020204" pitchFamily="34" charset="0"/>
                <a:cs typeface="Arial" panose="020B0604020202020204" pitchFamily="34" charset="0"/>
              </a:rPr>
              <a:t>Powielanie i rozpowszechnianie bez zgody autora zabronione. </a:t>
            </a:r>
          </a:p>
        </p:txBody>
      </p:sp>
    </p:spTree>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Obraz 4">
            <a:extLst>
              <a:ext uri="{FF2B5EF4-FFF2-40B4-BE49-F238E27FC236}">
                <a16:creationId xmlns="" xmlns:a16="http://schemas.microsoft.com/office/drawing/2014/main" id="{929A0A8C-FDDC-4228-AB3B-955BD4D6A13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3729"/>
          <a:stretch/>
        </p:blipFill>
        <p:spPr>
          <a:xfrm>
            <a:off x="6818505" y="0"/>
            <a:ext cx="6843110" cy="6858000"/>
          </a:xfrm>
          <a:prstGeom prst="rect">
            <a:avLst/>
          </a:prstGeom>
        </p:spPr>
      </p:pic>
      <p:sp>
        <p:nvSpPr>
          <p:cNvPr id="14" name="Prostokąt 9">
            <a:extLst>
              <a:ext uri="{FF2B5EF4-FFF2-40B4-BE49-F238E27FC236}">
                <a16:creationId xmlns="" xmlns:a16="http://schemas.microsoft.com/office/drawing/2014/main" id="{E007320B-B44A-447B-9380-5FF500BC1192}"/>
              </a:ext>
            </a:extLst>
          </p:cNvPr>
          <p:cNvSpPr/>
          <p:nvPr/>
        </p:nvSpPr>
        <p:spPr>
          <a:xfrm>
            <a:off x="-169864" y="308770"/>
            <a:ext cx="2779713" cy="1206500"/>
          </a:xfrm>
          <a:prstGeom prst="rect">
            <a:avLst/>
          </a:prstGeom>
          <a:solidFill>
            <a:schemeClr val="bg1"/>
          </a:solidFill>
          <a:ln w="12701" cap="flat">
            <a:noFill/>
            <a:prstDash val="solid"/>
            <a:miter/>
          </a:ln>
        </p:spPr>
        <p:txBody>
          <a:bodyPr lIns="360000" rIns="360000" bIns="72000" anchor="ctr" anchorCtr="1"/>
          <a:lstStyle/>
          <a:p>
            <a:pPr marL="0" marR="0" lvl="0" indent="0" algn="just" defTabSz="914400" rtl="0" eaLnBrk="1" fontAlgn="auto" latinLnBrk="0" hangingPunct="1">
              <a:lnSpc>
                <a:spcPts val="1900"/>
              </a:lnSpc>
              <a:spcBef>
                <a:spcPts val="0"/>
              </a:spcBef>
              <a:spcAft>
                <a:spcPts val="0"/>
              </a:spcAft>
              <a:buClrTx/>
              <a:buSzPct val="100000"/>
              <a:buFontTx/>
              <a:buNone/>
              <a:tabLst/>
              <a:defRPr sz="1800" b="0" i="0" u="none" strike="noStrike" kern="0" cap="none" spc="0" baseline="0">
                <a:solidFill>
                  <a:srgbClr val="000000"/>
                </a:solidFill>
                <a:uFillTx/>
              </a:defRPr>
            </a:pPr>
            <a:endParaRPr kumimoji="0" lang="pl-PL" sz="1500" b="0" i="0" u="none" strike="noStrike" kern="0" cap="none" spc="0" normalizeH="0" baseline="0" noProof="0" dirty="0">
              <a:ln>
                <a:noFill/>
              </a:ln>
              <a:solidFill>
                <a:prstClr val="black">
                  <a:lumMod val="65000"/>
                  <a:lumOff val="35000"/>
                </a:prstClr>
              </a:solidFill>
              <a:effectLst/>
              <a:uLnTx/>
              <a:uFillTx/>
              <a:latin typeface="Arial" pitchFamily="34"/>
              <a:ea typeface="+mn-ea"/>
              <a:cs typeface="Arial" pitchFamily="34"/>
            </a:endParaRPr>
          </a:p>
        </p:txBody>
      </p:sp>
      <p:sp>
        <p:nvSpPr>
          <p:cNvPr id="2" name="Tytuł 1">
            <a:extLst>
              <a:ext uri="{FF2B5EF4-FFF2-40B4-BE49-F238E27FC236}">
                <a16:creationId xmlns="" xmlns:a16="http://schemas.microsoft.com/office/drawing/2014/main" id="{4CE5E830-88C0-4708-B6F7-71ECA60485AE}"/>
              </a:ext>
            </a:extLst>
          </p:cNvPr>
          <p:cNvSpPr>
            <a:spLocks noGrp="1"/>
          </p:cNvSpPr>
          <p:nvPr>
            <p:ph type="title"/>
          </p:nvPr>
        </p:nvSpPr>
        <p:spPr>
          <a:xfrm>
            <a:off x="196627" y="-1742598"/>
            <a:ext cx="4208656" cy="3034857"/>
          </a:xfrm>
        </p:spPr>
        <p:txBody>
          <a:bodyPr vert="horz" wrap="square" lIns="60960" tIns="30480" rIns="60960" bIns="30480" rtlCol="0" anchor="b">
            <a:normAutofit/>
          </a:bodyPr>
          <a:lstStyle/>
          <a:p>
            <a:pPr algn="r" defTabSz="609630"/>
            <a:r>
              <a:rPr lang="pl-PL" sz="4400" dirty="0">
                <a:solidFill>
                  <a:srgbClr val="FFFFFF"/>
                </a:solidFill>
                <a:latin typeface="Arial" panose="020B0604020202020204" pitchFamily="34" charset="0"/>
                <a:ea typeface="+mj-ea"/>
                <a:cs typeface="Arial" panose="020B0604020202020204" pitchFamily="34" charset="0"/>
              </a:rPr>
              <a:t>Art. 57 § 7 KPA</a:t>
            </a:r>
            <a:endParaRPr lang="en-US" sz="4400" dirty="0">
              <a:solidFill>
                <a:srgbClr val="FFFFFF"/>
              </a:solidFill>
              <a:latin typeface="Arial" panose="020B0604020202020204" pitchFamily="34" charset="0"/>
              <a:ea typeface="+mj-ea"/>
              <a:cs typeface="Arial" panose="020B0604020202020204" pitchFamily="34" charset="0"/>
            </a:endParaRPr>
          </a:p>
        </p:txBody>
      </p:sp>
      <p:sp>
        <p:nvSpPr>
          <p:cNvPr id="12" name="pole tekstowe 8">
            <a:extLst>
              <a:ext uri="{FF2B5EF4-FFF2-40B4-BE49-F238E27FC236}">
                <a16:creationId xmlns="" xmlns:a16="http://schemas.microsoft.com/office/drawing/2014/main" id="{6E2A021F-FE4A-48B9-808A-6ABEC79714C7}"/>
              </a:ext>
            </a:extLst>
          </p:cNvPr>
          <p:cNvSpPr txBox="1"/>
          <p:nvPr/>
        </p:nvSpPr>
        <p:spPr>
          <a:xfrm>
            <a:off x="2609849" y="-391279"/>
            <a:ext cx="1473198" cy="754052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48400" b="1" kern="0" dirty="0">
                <a:solidFill>
                  <a:srgbClr val="A43757"/>
                </a:solidFill>
                <a:latin typeface="Arial"/>
              </a:rPr>
              <a:t>!</a:t>
            </a:r>
            <a:endParaRPr lang="pl-PL" sz="48400" b="1" i="0" u="none" strike="noStrike" kern="1200" cap="none" spc="0" baseline="0" dirty="0">
              <a:solidFill>
                <a:srgbClr val="A43757"/>
              </a:solidFill>
              <a:uFillTx/>
              <a:latin typeface="Arial"/>
            </a:endParaRPr>
          </a:p>
        </p:txBody>
      </p:sp>
      <p:sp>
        <p:nvSpPr>
          <p:cNvPr id="16" name="Prostokąt 7">
            <a:extLst>
              <a:ext uri="{FF2B5EF4-FFF2-40B4-BE49-F238E27FC236}">
                <a16:creationId xmlns="" xmlns:a16="http://schemas.microsoft.com/office/drawing/2014/main" id="{71F7710D-363A-4B4B-B385-286EFC14F5FE}"/>
              </a:ext>
            </a:extLst>
          </p:cNvPr>
          <p:cNvSpPr/>
          <p:nvPr/>
        </p:nvSpPr>
        <p:spPr>
          <a:xfrm>
            <a:off x="431480" y="570717"/>
            <a:ext cx="6152172" cy="5716566"/>
          </a:xfrm>
          <a:prstGeom prst="rect">
            <a:avLst/>
          </a:prstGeom>
          <a:solidFill>
            <a:srgbClr val="FFFFFF">
              <a:alpha val="76078"/>
            </a:srgbClr>
          </a:solidFill>
          <a:ln cap="flat">
            <a:solidFill>
              <a:srgbClr val="A43757"/>
            </a:solidFill>
            <a:prstDash val="solid"/>
          </a:ln>
        </p:spPr>
        <p:txBody>
          <a:bodyPr vert="horz" wrap="square" lIns="91440" tIns="45720" rIns="91440" bIns="45720" anchor="ctr" anchorCtr="0" compatLnSpc="1">
            <a:noAutofit/>
          </a:bodyPr>
          <a:lstStyle/>
          <a:p>
            <a:pPr lvl="0" algn="ctr" fontAlgn="auto" hangingPunct="1">
              <a:spcBef>
                <a:spcPts val="0"/>
              </a:spcBef>
              <a:spcAft>
                <a:spcPts val="0"/>
              </a:spcAft>
              <a:defRPr sz="1800" b="0" i="0" u="none" strike="noStrike" kern="0" cap="none" spc="0" baseline="0">
                <a:solidFill>
                  <a:srgbClr val="000000"/>
                </a:solidFill>
                <a:uFillTx/>
              </a:defRPr>
            </a:pPr>
            <a:r>
              <a:rPr lang="pl-PL" sz="3200" dirty="0">
                <a:solidFill>
                  <a:srgbClr val="6D6E71"/>
                </a:solidFill>
                <a:latin typeface="Arial"/>
              </a:rPr>
              <a:t>Duża Nowela nPW zawiera rozwiązania prawne, których celem jest m.in. </a:t>
            </a:r>
            <a:r>
              <a:rPr lang="pl-PL" sz="3200" b="1" dirty="0">
                <a:solidFill>
                  <a:srgbClr val="A43757"/>
                </a:solidFill>
                <a:latin typeface="Arial"/>
              </a:rPr>
              <a:t>obniżenie rygorów formalnych związanych z postępowaniami administracyjnymi</a:t>
            </a:r>
            <a:r>
              <a:rPr lang="pl-PL" sz="3200" dirty="0">
                <a:solidFill>
                  <a:srgbClr val="6D6E71"/>
                </a:solidFill>
                <a:latin typeface="Arial"/>
              </a:rPr>
              <a:t> w zakresie udzielania zgód i przyrzeczeń wodnoprawnych. </a:t>
            </a:r>
          </a:p>
        </p:txBody>
      </p:sp>
      <p:sp>
        <p:nvSpPr>
          <p:cNvPr id="9" name="Prostokąt 12">
            <a:extLst>
              <a:ext uri="{FF2B5EF4-FFF2-40B4-BE49-F238E27FC236}">
                <a16:creationId xmlns="" xmlns:a16="http://schemas.microsoft.com/office/drawing/2014/main" id="{9325A8D2-18D0-4F0A-AF80-4D8F3B88CA4F}"/>
              </a:ext>
            </a:extLst>
          </p:cNvPr>
          <p:cNvSpPr/>
          <p:nvPr/>
        </p:nvSpPr>
        <p:spPr>
          <a:xfrm>
            <a:off x="5027388" y="6254729"/>
            <a:ext cx="7164612" cy="365126"/>
          </a:xfrm>
          <a:prstGeom prst="rect">
            <a:avLst/>
          </a:prstGeom>
          <a:solidFill>
            <a:srgbClr val="A43757"/>
          </a:solidFill>
          <a:ln cap="flat">
            <a:noFill/>
            <a:prstDash val="solid"/>
          </a:ln>
        </p:spPr>
        <p:txBody>
          <a:bodyPr vert="horz" wrap="square" lIns="395999" tIns="45720" rIns="91440" bIns="45720" anchor="ctr" anchorCtr="0" compatLnSpc="1">
            <a:noAutofit/>
          </a:bodyPr>
          <a:lstStyle/>
          <a:p>
            <a:pPr marL="0" marR="0" lvl="0" indent="0" algn="l" defTabSz="914400" rtl="0" eaLnBrk="0"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1800" b="1" i="0" u="none" strike="noStrike" kern="0" cap="none" spc="0" normalizeH="0" baseline="0" noProof="0" dirty="0">
                <a:ln>
                  <a:noFill/>
                </a:ln>
                <a:solidFill>
                  <a:srgbClr val="FFFFFF"/>
                </a:solidFill>
                <a:effectLst/>
                <a:uLnTx/>
                <a:uFillTx/>
                <a:latin typeface="Arial"/>
                <a:ea typeface="+mn-ea"/>
                <a:cs typeface="+mn-cs"/>
              </a:rPr>
              <a:t>Uzasadnienie projektu noweli nPW (druk Sejmowy nr 2638)</a:t>
            </a:r>
          </a:p>
        </p:txBody>
      </p:sp>
    </p:spTree>
    <p:extLst>
      <p:ext uri="{BB962C8B-B14F-4D97-AF65-F5344CB8AC3E}">
        <p14:creationId xmlns:p14="http://schemas.microsoft.com/office/powerpoint/2010/main" val="2808196116"/>
      </p:ext>
    </p:extLst>
  </p:cSld>
  <p:clrMapOvr>
    <a:masterClrMapping/>
  </p:clrMapOvr>
  <p:transition spd="slow">
    <p:push/>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 gazeta&#10;&#10;Opis wygenerowany przy bardzo wysokim poziomie pewności">
            <a:extLst>
              <a:ext uri="{FF2B5EF4-FFF2-40B4-BE49-F238E27FC236}">
                <a16:creationId xmlns="" xmlns:a16="http://schemas.microsoft.com/office/drawing/2014/main" id="{3EEB0CF7-1660-4546-980F-B4B34B3A37E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5985"/>
          <a:stretch/>
        </p:blipFill>
        <p:spPr>
          <a:xfrm>
            <a:off x="-623454" y="0"/>
            <a:ext cx="8689411" cy="6858000"/>
          </a:xfrm>
          <a:prstGeom prst="rect">
            <a:avLst/>
          </a:prstGeom>
        </p:spPr>
      </p:pic>
      <p:pic>
        <p:nvPicPr>
          <p:cNvPr id="7" name="Obraz 8">
            <a:extLst>
              <a:ext uri="{FF2B5EF4-FFF2-40B4-BE49-F238E27FC236}">
                <a16:creationId xmlns="" xmlns:a16="http://schemas.microsoft.com/office/drawing/2014/main" id="{47212446-629C-46AA-990A-68B9A3C87F6C}"/>
              </a:ext>
            </a:extLst>
          </p:cNvPr>
          <p:cNvPicPr>
            <a:picLocks noChangeAspect="1"/>
          </p:cNvPicPr>
          <p:nvPr/>
        </p:nvPicPr>
        <p:blipFill>
          <a:blip r:embed="rId3"/>
          <a:srcRect/>
          <a:stretch>
            <a:fillRect/>
          </a:stretch>
        </p:blipFill>
        <p:spPr>
          <a:xfrm>
            <a:off x="126702" y="5789156"/>
            <a:ext cx="2994275" cy="774277"/>
          </a:xfrm>
          <a:prstGeom prst="rect">
            <a:avLst/>
          </a:prstGeom>
          <a:noFill/>
          <a:ln cap="flat">
            <a:noFill/>
          </a:ln>
        </p:spPr>
      </p:pic>
      <p:sp>
        <p:nvSpPr>
          <p:cNvPr id="14" name="Prostokąt 13">
            <a:extLst>
              <a:ext uri="{FF2B5EF4-FFF2-40B4-BE49-F238E27FC236}">
                <a16:creationId xmlns="" xmlns:a16="http://schemas.microsoft.com/office/drawing/2014/main" id="{D6BC1038-F615-446B-99D6-C7875AB71ED2}"/>
              </a:ext>
            </a:extLst>
          </p:cNvPr>
          <p:cNvSpPr/>
          <p:nvPr/>
        </p:nvSpPr>
        <p:spPr>
          <a:xfrm>
            <a:off x="5951538" y="1744533"/>
            <a:ext cx="6051682" cy="3368934"/>
          </a:xfrm>
          <a:prstGeom prst="rect">
            <a:avLst/>
          </a:prstGeom>
          <a:solidFill>
            <a:sysClr val="window" lastClr="FFFFFF"/>
          </a:solidFill>
          <a:ln w="12701" cap="flat">
            <a:solidFill>
              <a:srgbClr val="A43757"/>
            </a:solidFill>
            <a:prstDash val="solid"/>
            <a:miter/>
          </a:ln>
        </p:spPr>
        <p:txBody>
          <a:bodyPr vert="horz" wrap="square" lIns="288000" tIns="45720" rIns="396000" bIns="45720" anchor="ctr" anchorCtr="0" compatLnSpc="1">
            <a:noAutofit/>
          </a:bodyPr>
          <a:lstStyle/>
          <a:p>
            <a:pPr marL="0" marR="0" lvl="0" indent="0" algn="just" defTabSz="914400" eaLnBrk="1" fontAlgn="auto" latinLnBrk="0" hangingPunct="1">
              <a:lnSpc>
                <a:spcPct val="100000"/>
              </a:lnSpc>
              <a:spcBef>
                <a:spcPts val="0"/>
              </a:spcBef>
              <a:spcAft>
                <a:spcPts val="0"/>
              </a:spcAft>
              <a:buClrTx/>
              <a:buSzPct val="100000"/>
              <a:buFontTx/>
              <a:buNone/>
              <a:tabLst/>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Jako przykładowe rozwiązanie prawne, którego celem jest obniżenie rygorów formalnych związanych z wydawaniem zgód wodnoprawnych można wskazać zmianę art. 401 ust. 4 nPW polegającą na </a:t>
            </a:r>
            <a:r>
              <a:rPr lang="pl-PL" sz="2000" b="1" kern="0" dirty="0">
                <a:solidFill>
                  <a:srgbClr val="A43757"/>
                </a:solidFill>
                <a:latin typeface="Arial" panose="020B0604020202020204" pitchFamily="34" charset="0"/>
                <a:cs typeface="Arial" panose="020B0604020202020204" pitchFamily="34" charset="0"/>
              </a:rPr>
              <a:t>zniesieniu obowiązku publikowania zawiadomienia </a:t>
            </a:r>
            <a:r>
              <a:rPr lang="pl-PL" sz="2000" b="1" kern="0" dirty="0">
                <a:solidFill>
                  <a:srgbClr val="6D6E71"/>
                </a:solidFill>
                <a:latin typeface="Arial" panose="020B0604020202020204" pitchFamily="34" charset="0"/>
                <a:cs typeface="Arial" panose="020B0604020202020204" pitchFamily="34" charset="0"/>
              </a:rPr>
              <a:t>o wszczęciu postępowania w sprawach dotyczących pozwolenia wodnoprawnego </a:t>
            </a:r>
            <a:r>
              <a:rPr lang="pl-PL" sz="2000" b="1" kern="0" dirty="0">
                <a:solidFill>
                  <a:srgbClr val="A43757"/>
                </a:solidFill>
                <a:latin typeface="Arial" panose="020B0604020202020204" pitchFamily="34" charset="0"/>
                <a:cs typeface="Arial" panose="020B0604020202020204" pitchFamily="34" charset="0"/>
              </a:rPr>
              <a:t>w prasie lokalnej.</a:t>
            </a:r>
          </a:p>
        </p:txBody>
      </p:sp>
    </p:spTree>
    <p:extLst>
      <p:ext uri="{BB962C8B-B14F-4D97-AF65-F5344CB8AC3E}">
        <p14:creationId xmlns:p14="http://schemas.microsoft.com/office/powerpoint/2010/main" val="3352482594"/>
      </p:ext>
    </p:extLst>
  </p:cSld>
  <p:clrMapOvr>
    <a:masterClrMapping/>
  </p:clrMapOvr>
  <p:transition spd="slow">
    <p:push/>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 xmlns:a16="http://schemas.microsoft.com/office/drawing/2014/main" id="{37CEF0D9-89D7-4679-B7DC-1A2445CC4F4F}"/>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90541" y="0"/>
            <a:ext cx="12282541" cy="8194757"/>
          </a:xfrm>
          <a:prstGeom prst="rect">
            <a:avLst/>
          </a:prstGeom>
        </p:spPr>
      </p:pic>
      <p:sp>
        <p:nvSpPr>
          <p:cNvPr id="2" name="pole tekstowe 1"/>
          <p:cNvSpPr txBox="1"/>
          <p:nvPr/>
        </p:nvSpPr>
        <p:spPr>
          <a:xfrm>
            <a:off x="-385068" y="-646341"/>
            <a:ext cx="10868024" cy="80637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51800" b="0" i="0" u="none" strike="noStrike" kern="1200" cap="none" spc="0" normalizeH="0" baseline="0" noProof="0" dirty="0">
                <a:ln w="18415" cmpd="sng">
                  <a:solidFill>
                    <a:srgbClr val="FFFFFF"/>
                  </a:solidFill>
                  <a:prstDash val="solid"/>
                </a:ln>
                <a:solidFill>
                  <a:srgbClr val="A43757"/>
                </a:solidFill>
                <a:effectLst>
                  <a:outerShdw blurRad="63500" dir="3600000" algn="tl" rotWithShape="0">
                    <a:srgbClr val="000000">
                      <a:alpha val="70000"/>
                    </a:srgbClr>
                  </a:outerShdw>
                </a:effectLst>
                <a:uLnTx/>
                <a:uFillTx/>
                <a:latin typeface="Arial"/>
                <a:ea typeface="+mn-ea"/>
                <a:cs typeface="+mn-cs"/>
              </a:rPr>
              <a:t>10</a:t>
            </a:r>
            <a:r>
              <a:rPr kumimoji="0" lang="pl-PL" sz="30000" b="0" i="0" u="none" strike="noStrike" kern="1200" cap="none" spc="0" normalizeH="0" baseline="0" noProof="0" dirty="0">
                <a:ln w="18415" cmpd="sng">
                  <a:solidFill>
                    <a:srgbClr val="FFFFFF"/>
                  </a:solidFill>
                  <a:prstDash val="solid"/>
                </a:ln>
                <a:solidFill>
                  <a:srgbClr val="A43757"/>
                </a:solidFill>
                <a:effectLst>
                  <a:outerShdw blurRad="63500" dir="3600000" algn="tl" rotWithShape="0">
                    <a:srgbClr val="000000">
                      <a:alpha val="70000"/>
                    </a:srgbClr>
                  </a:outerShdw>
                </a:effectLst>
                <a:uLnTx/>
                <a:uFillTx/>
                <a:latin typeface="Arial"/>
                <a:ea typeface="+mn-ea"/>
                <a:cs typeface="+mn-cs"/>
              </a:rPr>
              <a:t> </a:t>
            </a:r>
          </a:p>
        </p:txBody>
      </p:sp>
      <p:sp>
        <p:nvSpPr>
          <p:cNvPr id="4" name="Prostokąt 3"/>
          <p:cNvSpPr/>
          <p:nvPr/>
        </p:nvSpPr>
        <p:spPr>
          <a:xfrm>
            <a:off x="6954332" y="1417260"/>
            <a:ext cx="4608954" cy="233910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4600" b="1" i="0" u="none" strike="noStrike" kern="1200" cap="none" spc="0" normalizeH="0" baseline="0" noProof="0" dirty="0">
                <a:ln w="18415" cmpd="sng">
                  <a:solidFill>
                    <a:srgbClr val="FFFFFF"/>
                  </a:solidFill>
                  <a:prstDash val="solid"/>
                </a:ln>
                <a:solidFill>
                  <a:srgbClr val="A43757"/>
                </a:solidFill>
                <a:effectLst>
                  <a:outerShdw blurRad="63500" dir="3600000" algn="tl" rotWithShape="0">
                    <a:srgbClr val="000000">
                      <a:alpha val="70000"/>
                    </a:srgbClr>
                  </a:outerShdw>
                </a:effectLst>
                <a:uLnTx/>
                <a:uFillTx/>
                <a:latin typeface="Arial"/>
                <a:ea typeface="+mn-ea"/>
                <a:cs typeface="+mn-cs"/>
              </a:rPr>
              <a:t>KLUCZOWYCH </a:t>
            </a:r>
            <a:r>
              <a:rPr kumimoji="0" lang="pl-PL" sz="4800" b="1" i="0" u="none" strike="noStrike" kern="1200" cap="none" spc="0" normalizeH="0" baseline="0" noProof="0" dirty="0">
                <a:ln w="18415" cmpd="sng">
                  <a:solidFill>
                    <a:srgbClr val="FFFFFF"/>
                  </a:solidFill>
                  <a:prstDash val="solid"/>
                </a:ln>
                <a:solidFill>
                  <a:srgbClr val="A43757"/>
                </a:solidFill>
                <a:effectLst>
                  <a:outerShdw blurRad="63500" dir="3600000" algn="tl" rotWithShape="0">
                    <a:srgbClr val="000000">
                      <a:alpha val="70000"/>
                    </a:srgbClr>
                  </a:outerShdw>
                </a:effectLst>
                <a:uLnTx/>
                <a:uFillTx/>
                <a:latin typeface="Arial"/>
                <a:ea typeface="+mn-ea"/>
                <a:cs typeface="+mn-cs"/>
              </a:rPr>
              <a:t/>
            </a:r>
            <a:br>
              <a:rPr kumimoji="0" lang="pl-PL" sz="4800" b="1" i="0" u="none" strike="noStrike" kern="1200" cap="none" spc="0" normalizeH="0" baseline="0" noProof="0" dirty="0">
                <a:ln w="18415" cmpd="sng">
                  <a:solidFill>
                    <a:srgbClr val="FFFFFF"/>
                  </a:solidFill>
                  <a:prstDash val="solid"/>
                </a:ln>
                <a:solidFill>
                  <a:srgbClr val="A43757"/>
                </a:solidFill>
                <a:effectLst>
                  <a:outerShdw blurRad="63500" dir="3600000" algn="tl" rotWithShape="0">
                    <a:srgbClr val="000000">
                      <a:alpha val="70000"/>
                    </a:srgbClr>
                  </a:outerShdw>
                </a:effectLst>
                <a:uLnTx/>
                <a:uFillTx/>
                <a:latin typeface="Arial"/>
                <a:ea typeface="+mn-ea"/>
                <a:cs typeface="+mn-cs"/>
              </a:rPr>
            </a:br>
            <a:r>
              <a:rPr lang="pl-PL" sz="10000" b="1" spc="300" dirty="0">
                <a:ln w="18415" cmpd="sng">
                  <a:solidFill>
                    <a:srgbClr val="FFFFFF"/>
                  </a:solidFill>
                  <a:prstDash val="solid"/>
                </a:ln>
                <a:solidFill>
                  <a:srgbClr val="A43757"/>
                </a:solidFill>
                <a:effectLst>
                  <a:outerShdw blurRad="63500" dir="3600000" algn="tl" rotWithShape="0">
                    <a:srgbClr val="000000">
                      <a:alpha val="70000"/>
                    </a:srgbClr>
                  </a:outerShdw>
                </a:effectLst>
                <a:latin typeface="Arial"/>
              </a:rPr>
              <a:t>ZMIAN</a:t>
            </a:r>
            <a:endParaRPr kumimoji="0" lang="pl-PL" sz="10000" b="1" i="0" u="none" strike="noStrike" kern="1200" cap="none" spc="300" normalizeH="0" baseline="0" noProof="0" dirty="0">
              <a:ln>
                <a:noFill/>
              </a:ln>
              <a:solidFill>
                <a:prstClr val="black"/>
              </a:solidFill>
              <a:effectLst/>
              <a:uLnTx/>
              <a:uFillTx/>
              <a:latin typeface="Arial"/>
              <a:ea typeface="+mn-ea"/>
              <a:cs typeface="+mn-cs"/>
            </a:endParaRPr>
          </a:p>
        </p:txBody>
      </p:sp>
      <p:sp>
        <p:nvSpPr>
          <p:cNvPr id="6" name="Prostokąt 5">
            <a:extLst>
              <a:ext uri="{FF2B5EF4-FFF2-40B4-BE49-F238E27FC236}">
                <a16:creationId xmlns="" xmlns:a16="http://schemas.microsoft.com/office/drawing/2014/main" id="{3A59F66A-4695-47A8-A2CF-34759D4289B2}"/>
              </a:ext>
            </a:extLst>
          </p:cNvPr>
          <p:cNvSpPr/>
          <p:nvPr/>
        </p:nvSpPr>
        <p:spPr>
          <a:xfrm>
            <a:off x="6979980" y="3377321"/>
            <a:ext cx="4583306" cy="233910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0000" b="1" i="0" u="none" strike="noStrike" kern="1200" cap="none" spc="300" normalizeH="0" baseline="0" noProof="0" dirty="0">
                <a:ln w="18415" cmpd="sng">
                  <a:solidFill>
                    <a:srgbClr val="FFFFFF"/>
                  </a:solidFill>
                  <a:prstDash val="solid"/>
                </a:ln>
                <a:solidFill>
                  <a:srgbClr val="A43757"/>
                </a:solidFill>
                <a:effectLst>
                  <a:outerShdw blurRad="63500" dir="3600000" algn="tl" rotWithShape="0">
                    <a:srgbClr val="000000">
                      <a:alpha val="70000"/>
                    </a:srgbClr>
                  </a:outerShdw>
                </a:effectLst>
                <a:uLnTx/>
                <a:uFillTx/>
                <a:latin typeface="Arial"/>
                <a:ea typeface="+mn-ea"/>
                <a:cs typeface="+mn-cs"/>
              </a:rPr>
              <a:t>DUŻEJ</a:t>
            </a:r>
          </a:p>
          <a:p>
            <a:pPr marL="0" marR="0" lvl="0" indent="0" algn="ctr" defTabSz="914400" rtl="0" eaLnBrk="1" fontAlgn="auto" latinLnBrk="0" hangingPunct="1">
              <a:lnSpc>
                <a:spcPct val="100000"/>
              </a:lnSpc>
              <a:spcBef>
                <a:spcPts val="0"/>
              </a:spcBef>
              <a:spcAft>
                <a:spcPts val="0"/>
              </a:spcAft>
              <a:buClrTx/>
              <a:buSzTx/>
              <a:buFontTx/>
              <a:buNone/>
              <a:tabLst/>
              <a:defRPr/>
            </a:pPr>
            <a:r>
              <a:rPr lang="pl-PL" sz="4600" b="1" spc="300" dirty="0">
                <a:ln w="18415" cmpd="sng">
                  <a:solidFill>
                    <a:srgbClr val="FFFFFF"/>
                  </a:solidFill>
                  <a:prstDash val="solid"/>
                </a:ln>
                <a:solidFill>
                  <a:srgbClr val="A43757"/>
                </a:solidFill>
                <a:effectLst>
                  <a:outerShdw blurRad="63500" dir="3600000" algn="tl" rotWithShape="0">
                    <a:srgbClr val="000000">
                      <a:alpha val="70000"/>
                    </a:srgbClr>
                  </a:outerShdw>
                </a:effectLst>
                <a:latin typeface="Arial"/>
              </a:rPr>
              <a:t>NOWELI NPW</a:t>
            </a:r>
            <a:endParaRPr kumimoji="0" lang="pl-PL" sz="4600" b="1" i="0" u="none" strike="noStrike" kern="1200" cap="none" spc="30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64601546"/>
      </p:ext>
    </p:extLst>
  </p:cSld>
  <p:clrMapOvr>
    <a:masterClrMapping/>
  </p:clrMapOvr>
  <p:transition spd="slow">
    <p:push/>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Obraz zawierający odzież&#10;&#10;Opis wygenerowany przy wysokim poziomie pewności">
            <a:extLst>
              <a:ext uri="{FF2B5EF4-FFF2-40B4-BE49-F238E27FC236}">
                <a16:creationId xmlns="" xmlns:a16="http://schemas.microsoft.com/office/drawing/2014/main" id="{30AF2715-6458-4394-AF23-444FF74D8C2F}"/>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22198" r="7441"/>
          <a:stretch/>
        </p:blipFill>
        <p:spPr>
          <a:xfrm>
            <a:off x="0" y="0"/>
            <a:ext cx="7238000" cy="6858000"/>
          </a:xfrm>
          <a:prstGeom prst="rect">
            <a:avLst/>
          </a:prstGeom>
        </p:spPr>
      </p:pic>
      <p:pic>
        <p:nvPicPr>
          <p:cNvPr id="7" name="Obraz 8">
            <a:extLst>
              <a:ext uri="{FF2B5EF4-FFF2-40B4-BE49-F238E27FC236}">
                <a16:creationId xmlns="" xmlns:a16="http://schemas.microsoft.com/office/drawing/2014/main" id="{47212446-629C-46AA-990A-68B9A3C87F6C}"/>
              </a:ext>
            </a:extLst>
          </p:cNvPr>
          <p:cNvPicPr>
            <a:picLocks noChangeAspect="1"/>
          </p:cNvPicPr>
          <p:nvPr/>
        </p:nvPicPr>
        <p:blipFill>
          <a:blip r:embed="rId3"/>
          <a:srcRect/>
          <a:stretch>
            <a:fillRect/>
          </a:stretch>
        </p:blipFill>
        <p:spPr>
          <a:xfrm>
            <a:off x="126702" y="5789156"/>
            <a:ext cx="2994275" cy="774277"/>
          </a:xfrm>
          <a:prstGeom prst="rect">
            <a:avLst/>
          </a:prstGeom>
          <a:noFill/>
          <a:ln cap="flat">
            <a:noFill/>
          </a:ln>
        </p:spPr>
      </p:pic>
      <p:sp>
        <p:nvSpPr>
          <p:cNvPr id="13" name="Strzałka: w dół 12">
            <a:extLst>
              <a:ext uri="{FF2B5EF4-FFF2-40B4-BE49-F238E27FC236}">
                <a16:creationId xmlns="" xmlns:a16="http://schemas.microsoft.com/office/drawing/2014/main" id="{006A949F-56A8-41B0-BA51-0BA85B9C26B6}"/>
              </a:ext>
            </a:extLst>
          </p:cNvPr>
          <p:cNvSpPr/>
          <p:nvPr/>
        </p:nvSpPr>
        <p:spPr>
          <a:xfrm>
            <a:off x="8100398" y="1093304"/>
            <a:ext cx="1066800" cy="832286"/>
          </a:xfrm>
          <a:prstGeom prst="downArrow">
            <a:avLst/>
          </a:prstGeom>
          <a:solidFill>
            <a:srgbClr val="A43757"/>
          </a:solidFill>
          <a:ln w="63500" cap="flat" cmpd="sng" algn="ctr">
            <a:no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l-PL" sz="1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Prostokąt 13">
            <a:extLst>
              <a:ext uri="{FF2B5EF4-FFF2-40B4-BE49-F238E27FC236}">
                <a16:creationId xmlns="" xmlns:a16="http://schemas.microsoft.com/office/drawing/2014/main" id="{D6BC1038-F615-446B-99D6-C7875AB71ED2}"/>
              </a:ext>
            </a:extLst>
          </p:cNvPr>
          <p:cNvSpPr/>
          <p:nvPr/>
        </p:nvSpPr>
        <p:spPr>
          <a:xfrm>
            <a:off x="5607958" y="1925590"/>
            <a:ext cx="6051682" cy="1947910"/>
          </a:xfrm>
          <a:prstGeom prst="rect">
            <a:avLst/>
          </a:prstGeom>
          <a:solidFill>
            <a:sysClr val="window" lastClr="FFFFFF"/>
          </a:solidFill>
          <a:ln w="12701" cap="flat">
            <a:solidFill>
              <a:srgbClr val="A43757"/>
            </a:solidFill>
            <a:prstDash val="solid"/>
            <a:miter/>
          </a:ln>
        </p:spPr>
        <p:txBody>
          <a:bodyPr vert="horz" wrap="square" lIns="288000" tIns="45720" rIns="396000" bIns="45720" anchor="ctr" anchorCtr="0" compatLnSpc="1">
            <a:noAutofit/>
          </a:bodyPr>
          <a:lstStyle/>
          <a:p>
            <a:pPr marL="0" marR="0" lvl="0" indent="0" algn="ctr" defTabSz="914400" eaLnBrk="1" fontAlgn="auto" latinLnBrk="0" hangingPunct="1">
              <a:lnSpc>
                <a:spcPct val="100000"/>
              </a:lnSpc>
              <a:spcBef>
                <a:spcPts val="0"/>
              </a:spcBef>
              <a:spcAft>
                <a:spcPts val="0"/>
              </a:spcAft>
              <a:buClrTx/>
              <a:buSzPct val="100000"/>
              <a:buFontTx/>
              <a:buNone/>
              <a:tabLst/>
              <a:defRPr sz="1800" b="0" i="0" u="none" strike="noStrike" kern="0" cap="none" spc="0" baseline="0">
                <a:solidFill>
                  <a:srgbClr val="000000"/>
                </a:solidFill>
                <a:uFillTx/>
              </a:defRPr>
            </a:pPr>
            <a:r>
              <a:rPr kumimoji="0" lang="pl-PL" sz="2400" b="1" i="0" u="none" strike="noStrike" kern="0" cap="none" spc="0" normalizeH="0" baseline="0" noProof="0" dirty="0">
                <a:ln>
                  <a:noFill/>
                </a:ln>
                <a:solidFill>
                  <a:srgbClr val="6D6E71"/>
                </a:solidFill>
                <a:effectLst/>
                <a:uLnTx/>
                <a:uFillTx/>
                <a:latin typeface="Arial" panose="020B0604020202020204" pitchFamily="34" charset="0"/>
                <a:cs typeface="Arial" panose="020B0604020202020204" pitchFamily="34" charset="0"/>
              </a:rPr>
              <a:t>1. Zmiana trybu ustalenia wysokości opłat za usługi wodne </a:t>
            </a:r>
            <a:r>
              <a:rPr kumimoji="0" lang="pl-PL" sz="2400" b="1" i="0" u="none" strike="noStrike" kern="0" cap="none" spc="0" normalizeH="0" baseline="0" noProof="0" dirty="0">
                <a:ln>
                  <a:noFill/>
                </a:ln>
                <a:solidFill>
                  <a:srgbClr val="A43757"/>
                </a:solidFill>
                <a:effectLst/>
                <a:uLnTx/>
                <a:uFillTx/>
                <a:latin typeface="Arial" panose="020B0604020202020204" pitchFamily="34" charset="0"/>
                <a:cs typeface="Arial" panose="020B0604020202020204" pitchFamily="34" charset="0"/>
              </a:rPr>
              <a:t>w okresie przejściowym</a:t>
            </a:r>
            <a:r>
              <a:rPr kumimoji="0" lang="pl-PL" sz="2400" b="1" i="0" u="none" strike="noStrike" kern="0" cap="none" spc="0" normalizeH="0" baseline="0" noProof="0" dirty="0">
                <a:ln>
                  <a:noFill/>
                </a:ln>
                <a:solidFill>
                  <a:srgbClr val="6D6E71"/>
                </a:solidFill>
                <a:effectLst/>
                <a:uLnTx/>
                <a:uFillTx/>
                <a:latin typeface="Arial" panose="020B0604020202020204" pitchFamily="34" charset="0"/>
                <a:cs typeface="Arial" panose="020B0604020202020204" pitchFamily="34" charset="0"/>
              </a:rPr>
              <a:t>, a także skutki najnowszego orzecznictwa </a:t>
            </a:r>
            <a:endParaRPr kumimoji="0" lang="pl-PL" sz="2400" b="1" i="0" u="none" strike="noStrike" kern="0" cap="none" spc="0" normalizeH="0" baseline="0" noProof="0" dirty="0">
              <a:ln>
                <a:noFill/>
              </a:ln>
              <a:solidFill>
                <a:srgbClr val="A43757"/>
              </a:solidFill>
              <a:effectLst/>
              <a:uLnTx/>
              <a:uFillTx/>
              <a:latin typeface="Arial" panose="020B0604020202020204" pitchFamily="34" charset="0"/>
              <a:cs typeface="Arial" panose="020B0604020202020204" pitchFamily="34" charset="0"/>
            </a:endParaRPr>
          </a:p>
        </p:txBody>
      </p:sp>
      <p:sp>
        <p:nvSpPr>
          <p:cNvPr id="15" name="Prostokąt 14">
            <a:extLst>
              <a:ext uri="{FF2B5EF4-FFF2-40B4-BE49-F238E27FC236}">
                <a16:creationId xmlns="" xmlns:a16="http://schemas.microsoft.com/office/drawing/2014/main" id="{789B0854-1FDC-42BC-8D97-A9B11A69CC66}"/>
              </a:ext>
            </a:extLst>
          </p:cNvPr>
          <p:cNvSpPr/>
          <p:nvPr/>
        </p:nvSpPr>
        <p:spPr>
          <a:xfrm>
            <a:off x="5607957" y="451405"/>
            <a:ext cx="6051682" cy="824795"/>
          </a:xfrm>
          <a:prstGeom prst="rect">
            <a:avLst/>
          </a:prstGeom>
          <a:solidFill>
            <a:srgbClr val="A43757"/>
          </a:solidFill>
          <a:ln w="12701" cap="flat">
            <a:solidFill>
              <a:srgbClr val="A43757"/>
            </a:solidFill>
            <a:prstDash val="solid"/>
            <a:miter/>
          </a:ln>
        </p:spPr>
        <p:txBody>
          <a:bodyPr vert="horz" wrap="square" lIns="180000" tIns="45720" rIns="180000" bIns="45720" anchor="ctr" anchorCtr="0" compatLnSpc="1">
            <a:noAutofit/>
          </a:bodyPr>
          <a:lstStyle/>
          <a:p>
            <a:pPr marL="0" marR="0" lvl="0" indent="0" algn="ctr" defTabSz="914400" eaLnBrk="1" fontAlgn="auto" latinLnBrk="0" hangingPunct="1">
              <a:lnSpc>
                <a:spcPct val="100000"/>
              </a:lnSpc>
              <a:spcBef>
                <a:spcPts val="0"/>
              </a:spcBef>
              <a:spcAft>
                <a:spcPts val="0"/>
              </a:spcAft>
              <a:buClrTx/>
              <a:buSzPct val="100000"/>
              <a:buFontTx/>
              <a:buNone/>
              <a:tabLst/>
              <a:defRPr sz="1800" b="0" i="0" u="none" strike="noStrike" kern="0" cap="none" spc="0" baseline="0">
                <a:solidFill>
                  <a:srgbClr val="000000"/>
                </a:solidFill>
                <a:uFillTx/>
              </a:defRPr>
            </a:pPr>
            <a:r>
              <a:rPr kumimoji="0" lang="pl-PL" sz="20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NAJWAŻNIEJSZE ZMIANY</a:t>
            </a:r>
          </a:p>
        </p:txBody>
      </p:sp>
    </p:spTree>
    <p:extLst>
      <p:ext uri="{BB962C8B-B14F-4D97-AF65-F5344CB8AC3E}">
        <p14:creationId xmlns:p14="http://schemas.microsoft.com/office/powerpoint/2010/main" val="481063640"/>
      </p:ext>
    </p:extLst>
  </p:cSld>
  <p:clrMapOvr>
    <a:masterClrMapping/>
  </p:clrMapOvr>
  <p:transition spd="slow">
    <p:push/>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xmlns="" id="{82C79E0C-232D-4E11-9B8D-0944563B9803}"/>
              </a:ext>
            </a:extLst>
          </p:cNvPr>
          <p:cNvSpPr txBox="1"/>
          <p:nvPr/>
        </p:nvSpPr>
        <p:spPr>
          <a:xfrm>
            <a:off x="1641933" y="841824"/>
            <a:ext cx="8826502" cy="634995"/>
          </a:xfrm>
          <a:prstGeom prst="rect">
            <a:avLst/>
          </a:prstGeom>
          <a:noFill/>
          <a:ln cap="flat">
            <a:noFill/>
          </a:ln>
        </p:spPr>
        <p:txBody>
          <a:bodyPr vert="horz" wrap="square" lIns="91440" tIns="45720" rIns="91440" bIns="45720" anchor="t" anchorCtr="0" compatLnSpc="1">
            <a:noAutofit/>
          </a:bodyPr>
          <a:lstStyle/>
          <a:p>
            <a:pPr fontAlgn="auto" hangingPunct="1">
              <a:lnSpc>
                <a:spcPct val="90000"/>
              </a:lnSpc>
              <a:spcBef>
                <a:spcPts val="1000"/>
              </a:spcBef>
              <a:spcAft>
                <a:spcPts val="0"/>
              </a:spcAft>
              <a:defRPr sz="1800" b="0" i="0" u="none" strike="noStrike" kern="0" cap="none" spc="0" baseline="0">
                <a:solidFill>
                  <a:srgbClr val="000000"/>
                </a:solidFill>
                <a:uFillTx/>
              </a:defRPr>
            </a:pPr>
            <a:endParaRPr lang="pl-PL" sz="2400" kern="0" dirty="0">
              <a:solidFill>
                <a:srgbClr val="6D6E71"/>
              </a:solidFill>
              <a:latin typeface="Arial"/>
            </a:endParaRPr>
          </a:p>
        </p:txBody>
      </p:sp>
      <p:sp>
        <p:nvSpPr>
          <p:cNvPr id="3" name="Prostokąt 7">
            <a:extLst>
              <a:ext uri="{FF2B5EF4-FFF2-40B4-BE49-F238E27FC236}">
                <a16:creationId xmlns:a16="http://schemas.microsoft.com/office/drawing/2014/main" xmlns="" id="{AAE4A641-7920-4CD7-BC11-564C63635724}"/>
              </a:ext>
            </a:extLst>
          </p:cNvPr>
          <p:cNvSpPr/>
          <p:nvPr/>
        </p:nvSpPr>
        <p:spPr>
          <a:xfrm>
            <a:off x="846185" y="2183049"/>
            <a:ext cx="9141823" cy="3739850"/>
          </a:xfrm>
          <a:prstGeom prst="rect">
            <a:avLst/>
          </a:prstGeom>
          <a:noFill/>
          <a:ln cap="flat">
            <a:noFill/>
            <a:prstDash val="solid"/>
          </a:ln>
        </p:spPr>
        <p:txBody>
          <a:bodyPr vert="horz" wrap="square" lIns="91440" tIns="45720" rIns="91440" bIns="45720" anchor="ctr" anchorCtr="0" compatLnSpc="1">
            <a:noAutofit/>
          </a:bodyPr>
          <a:lstStyle/>
          <a:p>
            <a:pPr fontAlgn="auto" hangingPunct="1">
              <a:spcBef>
                <a:spcPts val="0"/>
              </a:spcBef>
              <a:spcAft>
                <a:spcPts val="0"/>
              </a:spcAft>
              <a:defRPr sz="1800" b="0" i="0" u="none" strike="noStrike" kern="0" cap="none" spc="0" baseline="0">
                <a:solidFill>
                  <a:srgbClr val="000000"/>
                </a:solidFill>
                <a:uFillTx/>
              </a:defRPr>
            </a:pPr>
            <a:r>
              <a:rPr lang="pl-PL" sz="13800" b="1" kern="0" dirty="0" smtClean="0">
                <a:solidFill>
                  <a:srgbClr val="6D6E71"/>
                </a:solidFill>
                <a:latin typeface="Arial"/>
              </a:rPr>
              <a:t>Jak…</a:t>
            </a:r>
            <a:endParaRPr lang="pl-PL" sz="13800" b="1" kern="0" dirty="0">
              <a:solidFill>
                <a:srgbClr val="6D6E71"/>
              </a:solidFill>
              <a:latin typeface="Arial"/>
            </a:endParaRPr>
          </a:p>
          <a:p>
            <a:pPr fontAlgn="auto" hangingPunct="1">
              <a:spcBef>
                <a:spcPts val="0"/>
              </a:spcBef>
              <a:spcAft>
                <a:spcPts val="0"/>
              </a:spcAft>
              <a:defRPr sz="1800" b="0" i="0" u="none" strike="noStrike" kern="0" cap="none" spc="0" baseline="0">
                <a:solidFill>
                  <a:srgbClr val="000000"/>
                </a:solidFill>
                <a:uFillTx/>
              </a:defRPr>
            </a:pPr>
            <a:r>
              <a:rPr lang="pl-PL" sz="4800" kern="0" dirty="0">
                <a:solidFill>
                  <a:srgbClr val="6D6E71"/>
                </a:solidFill>
                <a:latin typeface="Arial"/>
              </a:rPr>
              <a:t>d</a:t>
            </a:r>
            <a:r>
              <a:rPr lang="pl-PL" sz="4800" kern="0" dirty="0" smtClean="0">
                <a:solidFill>
                  <a:srgbClr val="6D6E71"/>
                </a:solidFill>
                <a:latin typeface="Arial"/>
              </a:rPr>
              <a:t>otychczas liczono wysokość </a:t>
            </a:r>
            <a:br>
              <a:rPr lang="pl-PL" sz="4800" kern="0" dirty="0" smtClean="0">
                <a:solidFill>
                  <a:srgbClr val="6D6E71"/>
                </a:solidFill>
                <a:latin typeface="Arial"/>
              </a:rPr>
            </a:br>
            <a:r>
              <a:rPr lang="pl-PL" sz="4800" kern="0" dirty="0" smtClean="0">
                <a:solidFill>
                  <a:srgbClr val="6D6E71"/>
                </a:solidFill>
                <a:latin typeface="Arial"/>
              </a:rPr>
              <a:t>opłat zmiennych za usługi wodne</a:t>
            </a:r>
            <a:endParaRPr lang="pl-PL" sz="4000" b="1" kern="0" dirty="0">
              <a:solidFill>
                <a:srgbClr val="A43757"/>
              </a:solidFill>
              <a:latin typeface="Arial"/>
            </a:endParaRPr>
          </a:p>
        </p:txBody>
      </p:sp>
      <p:sp>
        <p:nvSpPr>
          <p:cNvPr id="5" name="Prostokąt 4">
            <a:extLst>
              <a:ext uri="{FF2B5EF4-FFF2-40B4-BE49-F238E27FC236}">
                <a16:creationId xmlns:a16="http://schemas.microsoft.com/office/drawing/2014/main" xmlns="" id="{BE3F4678-7513-4B1B-B657-593EDE29BFD1}"/>
              </a:ext>
            </a:extLst>
          </p:cNvPr>
          <p:cNvSpPr/>
          <p:nvPr/>
        </p:nvSpPr>
        <p:spPr>
          <a:xfrm>
            <a:off x="8637654" y="568572"/>
            <a:ext cx="3419526" cy="6447919"/>
          </a:xfrm>
          <a:prstGeom prst="rect">
            <a:avLst/>
          </a:prstGeom>
        </p:spPr>
        <p:txBody>
          <a:bodyPr wrap="none">
            <a:spAutoFit/>
          </a:bodyPr>
          <a:lstStyle/>
          <a:p>
            <a:pPr>
              <a:defRPr sz="1800" b="0" i="0" u="none" strike="noStrike" kern="0" cap="none" spc="0" baseline="0">
                <a:solidFill>
                  <a:srgbClr val="000000"/>
                </a:solidFill>
                <a:uFillTx/>
              </a:defRPr>
            </a:pPr>
            <a:r>
              <a:rPr lang="pl-PL" sz="41300" b="1" kern="0" dirty="0">
                <a:solidFill>
                  <a:srgbClr val="A43757"/>
                </a:solidFill>
                <a:latin typeface="Arial"/>
              </a:rPr>
              <a:t>?</a:t>
            </a:r>
          </a:p>
        </p:txBody>
      </p:sp>
      <p:pic>
        <p:nvPicPr>
          <p:cNvPr id="6" name="Obraz 8">
            <a:extLst>
              <a:ext uri="{FF2B5EF4-FFF2-40B4-BE49-F238E27FC236}">
                <a16:creationId xmlns:a16="http://schemas.microsoft.com/office/drawing/2014/main" xmlns="" id="{102CC165-7715-42E0-A7F3-AD8170CCEF89}"/>
              </a:ext>
            </a:extLst>
          </p:cNvPr>
          <p:cNvPicPr>
            <a:picLocks noChangeAspect="1"/>
          </p:cNvPicPr>
          <p:nvPr/>
        </p:nvPicPr>
        <p:blipFill>
          <a:blip r:embed="rId2"/>
          <a:srcRect/>
          <a:stretch>
            <a:fillRect/>
          </a:stretch>
        </p:blipFill>
        <p:spPr>
          <a:xfrm>
            <a:off x="-29028" y="691707"/>
            <a:ext cx="2994275" cy="774277"/>
          </a:xfrm>
          <a:prstGeom prst="rect">
            <a:avLst/>
          </a:prstGeom>
          <a:noFill/>
          <a:ln cap="flat">
            <a:noFill/>
          </a:ln>
        </p:spPr>
      </p:pic>
    </p:spTree>
    <p:extLst>
      <p:ext uri="{BB962C8B-B14F-4D97-AF65-F5344CB8AC3E}">
        <p14:creationId xmlns:p14="http://schemas.microsoft.com/office/powerpoint/2010/main" val="14528712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 xmlns:a16="http://schemas.microsoft.com/office/drawing/2014/main" id="{BC2995EE-36CB-4C3C-B55A-96C306E3337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062690" y="0"/>
            <a:ext cx="10796530" cy="6843425"/>
          </a:xfrm>
          <a:prstGeom prst="rect">
            <a:avLst/>
          </a:prstGeom>
          <a:noFill/>
          <a:ln cap="flat">
            <a:noFill/>
          </a:ln>
        </p:spPr>
      </p:pic>
      <p:sp>
        <p:nvSpPr>
          <p:cNvPr id="18" name="Prostokąt 17">
            <a:extLst>
              <a:ext uri="{FF2B5EF4-FFF2-40B4-BE49-F238E27FC236}">
                <a16:creationId xmlns="" xmlns:a16="http://schemas.microsoft.com/office/drawing/2014/main" id="{727F2EA9-1D6D-43BB-97C6-64C83C1EAE78}"/>
              </a:ext>
            </a:extLst>
          </p:cNvPr>
          <p:cNvSpPr/>
          <p:nvPr/>
        </p:nvSpPr>
        <p:spPr>
          <a:xfrm>
            <a:off x="5495111" y="348038"/>
            <a:ext cx="6087292" cy="1952806"/>
          </a:xfrm>
          <a:prstGeom prst="rect">
            <a:avLst/>
          </a:prstGeom>
          <a:solidFill>
            <a:schemeClr val="bg1">
              <a:alpha val="66000"/>
            </a:schemeClr>
          </a:solidFill>
          <a:ln>
            <a:solidFill>
              <a:srgbClr val="A43757"/>
            </a:solidFill>
          </a:ln>
        </p:spPr>
        <p:txBody>
          <a:bodyPr wrap="square" lIns="216000" tIns="144000" rIns="216000" bIns="14400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l-PL" sz="1800" b="1" i="0" u="none" strike="noStrike" kern="120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Art. 552 nPW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l-PL" sz="1800" b="0" i="0" u="none" strike="noStrike" kern="120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1. Wymóg stosowania przyrządów pomiarowych umożliwiających pomiar ilości pobranej wody oraz ilości ścieków wprowadzonych do wód lub do ziemi, o którym mowa w art. 36 oraz w art. 303 ust. 3, stosuje się </a:t>
            </a:r>
            <a:br>
              <a:rPr kumimoji="0" lang="pl-PL" sz="1800" b="0" i="0" u="none" strike="noStrike" kern="120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br>
            <a:r>
              <a:rPr kumimoji="0" lang="pl-PL" sz="1800" b="1" i="0" u="none" strike="noStrike" kern="1200" cap="none" spc="0" normalizeH="0" baseline="0" noProof="0" dirty="0">
                <a:ln>
                  <a:noFill/>
                </a:ln>
                <a:solidFill>
                  <a:srgbClr val="A43757"/>
                </a:solidFill>
                <a:effectLst/>
                <a:uLnTx/>
                <a:uFillTx/>
                <a:latin typeface="Arial" panose="020B0604020202020204" pitchFamily="34" charset="0"/>
                <a:ea typeface="+mn-ea"/>
                <a:cs typeface="Arial" panose="020B0604020202020204" pitchFamily="34" charset="0"/>
              </a:rPr>
              <a:t>od dnia 31 grudnia 2020 r.</a:t>
            </a:r>
          </a:p>
        </p:txBody>
      </p:sp>
      <p:sp>
        <p:nvSpPr>
          <p:cNvPr id="19" name="Strzałka: w dół 8">
            <a:extLst>
              <a:ext uri="{FF2B5EF4-FFF2-40B4-BE49-F238E27FC236}">
                <a16:creationId xmlns="" xmlns:a16="http://schemas.microsoft.com/office/drawing/2014/main" id="{54C36062-AFCB-4928-AD9E-F58276429293}"/>
              </a:ext>
            </a:extLst>
          </p:cNvPr>
          <p:cNvSpPr/>
          <p:nvPr/>
        </p:nvSpPr>
        <p:spPr>
          <a:xfrm>
            <a:off x="8267537" y="2300844"/>
            <a:ext cx="542440" cy="488189"/>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pin 0 f1 10800"/>
              <a:gd name="f15" fmla="pin 0 f0 21600"/>
              <a:gd name="f16" fmla="*/ f10 f2 1"/>
              <a:gd name="f17" fmla="*/ f11 f2 1"/>
              <a:gd name="f18" fmla="val f14"/>
              <a:gd name="f19" fmla="val f15"/>
              <a:gd name="f20" fmla="+- 21600 0 f14"/>
              <a:gd name="f21" fmla="*/ f14 f12 1"/>
              <a:gd name="f22" fmla="*/ f15 f13 1"/>
              <a:gd name="f23" fmla="*/ 0 f13 1"/>
              <a:gd name="f24" fmla="*/ 0 f12 1"/>
              <a:gd name="f25" fmla="*/ f16 1 f4"/>
              <a:gd name="f26" fmla="*/ 21600 f12 1"/>
              <a:gd name="f27" fmla="*/ f17 1 f4"/>
              <a:gd name="f28" fmla="+- 21600 0 f19"/>
              <a:gd name="f29" fmla="*/ f18 f12 1"/>
              <a:gd name="f30" fmla="*/ f20 f12 1"/>
              <a:gd name="f31" fmla="*/ f19 f13 1"/>
              <a:gd name="f32" fmla="+- f25 0 f3"/>
              <a:gd name="f33" fmla="+- f27 0 f3"/>
              <a:gd name="f34" fmla="*/ f28 f18 1"/>
              <a:gd name="f35" fmla="*/ f34 1 10800"/>
              <a:gd name="f36" fmla="+- f19 f35 0"/>
              <a:gd name="f37" fmla="*/ f36 f13 1"/>
            </a:gdLst>
            <a:ahLst>
              <a:ahXY gdRefX="f1" minX="f7" maxX="f9" gdRefY="f0" minY="f7" maxY="f8">
                <a:pos x="f21" y="f22"/>
              </a:ahXY>
            </a:ahLst>
            <a:cxnLst>
              <a:cxn ang="3cd4">
                <a:pos x="hc" y="t"/>
              </a:cxn>
              <a:cxn ang="0">
                <a:pos x="r" y="vc"/>
              </a:cxn>
              <a:cxn ang="cd4">
                <a:pos x="hc" y="b"/>
              </a:cxn>
              <a:cxn ang="cd2">
                <a:pos x="l" y="vc"/>
              </a:cxn>
              <a:cxn ang="f32">
                <a:pos x="f24" y="f31"/>
              </a:cxn>
              <a:cxn ang="f33">
                <a:pos x="f26" y="f31"/>
              </a:cxn>
            </a:cxnLst>
            <a:rect l="f29" t="f23" r="f30" b="f37"/>
            <a:pathLst>
              <a:path w="21600" h="21600">
                <a:moveTo>
                  <a:pt x="f18" y="f7"/>
                </a:moveTo>
                <a:lnTo>
                  <a:pt x="f18" y="f19"/>
                </a:lnTo>
                <a:lnTo>
                  <a:pt x="f7" y="f19"/>
                </a:lnTo>
                <a:lnTo>
                  <a:pt x="f9" y="f8"/>
                </a:lnTo>
                <a:lnTo>
                  <a:pt x="f8" y="f19"/>
                </a:lnTo>
                <a:lnTo>
                  <a:pt x="f20" y="f19"/>
                </a:lnTo>
                <a:lnTo>
                  <a:pt x="f20" y="f7"/>
                </a:lnTo>
                <a:close/>
              </a:path>
            </a:pathLst>
          </a:custGeom>
          <a:solidFill>
            <a:srgbClr val="A43757"/>
          </a:solidFill>
          <a:ln cap="flat">
            <a:noFill/>
            <a:prstDash val="solid"/>
          </a:ln>
        </p:spPr>
        <p:txBody>
          <a:bodyPr vert="horz" wrap="square" lIns="91440" tIns="45720" rIns="91440" bIns="45720" anchor="ctr" anchorCtr="1" compatLnSpc="1">
            <a:noAutofit/>
          </a:bodyPr>
          <a:lstStyle/>
          <a:p>
            <a:pPr marL="0" marR="0" lvl="0" indent="0" algn="ctr" defTabSz="914400" rtl="0" eaLnBrk="0"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pl-PL"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0" name="Prostokąt 19">
            <a:extLst>
              <a:ext uri="{FF2B5EF4-FFF2-40B4-BE49-F238E27FC236}">
                <a16:creationId xmlns="" xmlns:a16="http://schemas.microsoft.com/office/drawing/2014/main" id="{8D70EECB-BEA4-4144-A908-B61CD6CA066E}"/>
              </a:ext>
            </a:extLst>
          </p:cNvPr>
          <p:cNvSpPr/>
          <p:nvPr/>
        </p:nvSpPr>
        <p:spPr>
          <a:xfrm>
            <a:off x="5495111" y="2789033"/>
            <a:ext cx="6087292" cy="3737910"/>
          </a:xfrm>
          <a:prstGeom prst="rect">
            <a:avLst/>
          </a:prstGeom>
          <a:solidFill>
            <a:schemeClr val="bg1">
              <a:alpha val="92000"/>
            </a:schemeClr>
          </a:solidFill>
          <a:ln>
            <a:solidFill>
              <a:srgbClr val="A43757"/>
            </a:solidFill>
          </a:ln>
        </p:spPr>
        <p:txBody>
          <a:bodyPr wrap="square" lIns="216000" tIns="144000" rIns="216000" bIns="14400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l-PL" sz="1400" b="0" i="0" u="none" strike="noStrike" kern="120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2. Ustalenie wysokości opłaty za usługi wodne w okresie od dnia wejścia w życie ustawy do dnia 31 grudnia 2020 r. następuje na podstawie:</a:t>
            </a:r>
          </a:p>
          <a:p>
            <a:pPr marL="457200" marR="0" lvl="1" indent="0" algn="just" defTabSz="914400" rtl="0" eaLnBrk="0" fontAlgn="base" latinLnBrk="0" hangingPunct="0">
              <a:lnSpc>
                <a:spcPct val="100000"/>
              </a:lnSpc>
              <a:spcBef>
                <a:spcPct val="0"/>
              </a:spcBef>
              <a:spcAft>
                <a:spcPct val="0"/>
              </a:spcAft>
              <a:buClrTx/>
              <a:buSzTx/>
              <a:buFontTx/>
              <a:buNone/>
              <a:tabLst/>
              <a:defRPr/>
            </a:pPr>
            <a:r>
              <a:rPr kumimoji="0" lang="pl-PL" sz="1400" b="0" i="0" u="none" strike="noStrike" kern="120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1) określonego </a:t>
            </a:r>
            <a:r>
              <a:rPr kumimoji="0" lang="pl-PL" sz="1400" b="1" i="0" u="none" strike="noStrike" kern="1200" cap="none" spc="0" normalizeH="0" baseline="0" noProof="0" dirty="0">
                <a:ln>
                  <a:noFill/>
                </a:ln>
                <a:solidFill>
                  <a:srgbClr val="A43757"/>
                </a:solidFill>
                <a:effectLst/>
                <a:uLnTx/>
                <a:uFillTx/>
                <a:latin typeface="Arial" panose="020B0604020202020204" pitchFamily="34" charset="0"/>
                <a:ea typeface="+mn-ea"/>
                <a:cs typeface="Arial" panose="020B0604020202020204" pitchFamily="34" charset="0"/>
              </a:rPr>
              <a:t>w pozwoleniu wodnoprawnym albo </a:t>
            </a:r>
            <a:br>
              <a:rPr kumimoji="0" lang="pl-PL" sz="1400" b="1" i="0" u="none" strike="noStrike" kern="1200" cap="none" spc="0" normalizeH="0" baseline="0" noProof="0" dirty="0">
                <a:ln>
                  <a:noFill/>
                </a:ln>
                <a:solidFill>
                  <a:srgbClr val="A43757"/>
                </a:solidFill>
                <a:effectLst/>
                <a:uLnTx/>
                <a:uFillTx/>
                <a:latin typeface="Arial" panose="020B0604020202020204" pitchFamily="34" charset="0"/>
                <a:ea typeface="+mn-ea"/>
                <a:cs typeface="Arial" panose="020B0604020202020204" pitchFamily="34" charset="0"/>
              </a:rPr>
            </a:br>
            <a:r>
              <a:rPr kumimoji="0" lang="pl-PL" sz="1400" b="1" i="0" u="none" strike="noStrike" kern="1200" cap="none" spc="0" normalizeH="0" baseline="0" noProof="0" dirty="0">
                <a:ln>
                  <a:noFill/>
                </a:ln>
                <a:solidFill>
                  <a:srgbClr val="A43757"/>
                </a:solidFill>
                <a:effectLst/>
                <a:uLnTx/>
                <a:uFillTx/>
                <a:latin typeface="Arial" panose="020B0604020202020204" pitchFamily="34" charset="0"/>
                <a:ea typeface="+mn-ea"/>
                <a:cs typeface="Arial" panose="020B0604020202020204" pitchFamily="34" charset="0"/>
              </a:rPr>
              <a:t>w pozwoleniu zintegrowanym</a:t>
            </a:r>
            <a:r>
              <a:rPr kumimoji="0" lang="pl-PL" sz="1400" b="0" i="0" u="none" strike="noStrike" kern="1200" cap="none" spc="0" normalizeH="0" baseline="0" noProof="0" dirty="0">
                <a:ln>
                  <a:noFill/>
                </a:ln>
                <a:solidFill>
                  <a:srgbClr val="A43757"/>
                </a:solidFill>
                <a:effectLst/>
                <a:uLnTx/>
                <a:uFillTx/>
                <a:latin typeface="Arial" panose="020B0604020202020204" pitchFamily="34" charset="0"/>
                <a:ea typeface="+mn-ea"/>
                <a:cs typeface="Arial" panose="020B0604020202020204" pitchFamily="34" charset="0"/>
              </a:rPr>
              <a:t> </a:t>
            </a:r>
            <a:r>
              <a:rPr kumimoji="0" lang="pl-PL" sz="1400" b="0" i="0" u="none" strike="noStrike" kern="120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celu i zakresu korzystania z wód;</a:t>
            </a:r>
          </a:p>
          <a:p>
            <a:pPr marL="457200" marR="0" lvl="1" indent="0" algn="just" defTabSz="914400" rtl="0" eaLnBrk="0" fontAlgn="base" latinLnBrk="0" hangingPunct="0">
              <a:lnSpc>
                <a:spcPct val="100000"/>
              </a:lnSpc>
              <a:spcBef>
                <a:spcPct val="0"/>
              </a:spcBef>
              <a:spcAft>
                <a:spcPct val="0"/>
              </a:spcAft>
              <a:buClrTx/>
              <a:buSzTx/>
              <a:buFontTx/>
              <a:buNone/>
              <a:tabLst/>
              <a:defRPr/>
            </a:pPr>
            <a:r>
              <a:rPr kumimoji="0" lang="pl-PL" sz="1400" b="0" i="0" u="none" strike="noStrike" kern="120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2) pomiarów dokonywanych przez organy administracji </a:t>
            </a:r>
            <a:r>
              <a:rPr kumimoji="0" lang="pl-PL" sz="1400" b="1" i="0" u="none" strike="noStrike" kern="1200" cap="none" spc="0" normalizeH="0" baseline="0" noProof="0" dirty="0">
                <a:ln>
                  <a:noFill/>
                </a:ln>
                <a:solidFill>
                  <a:srgbClr val="A43757"/>
                </a:solidFill>
                <a:effectLst/>
                <a:uLnTx/>
                <a:uFillTx/>
                <a:latin typeface="Arial" panose="020B0604020202020204" pitchFamily="34" charset="0"/>
                <a:ea typeface="+mn-ea"/>
                <a:cs typeface="Arial" panose="020B0604020202020204" pitchFamily="34" charset="0"/>
              </a:rPr>
              <a:t>w ramach kontroli gospodarowania wodami </a:t>
            </a:r>
            <a:r>
              <a:rPr kumimoji="0" lang="pl-PL" sz="1400" b="0" i="0" u="none" strike="noStrike" kern="120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lub ustaleń z przeglądów pozwoleń wodnoprawnych;</a:t>
            </a:r>
          </a:p>
          <a:p>
            <a:pPr marL="457200" marR="0" lvl="1" indent="0" algn="just" defTabSz="914400" rtl="0" eaLnBrk="0" fontAlgn="base" latinLnBrk="0" hangingPunct="0">
              <a:lnSpc>
                <a:spcPct val="100000"/>
              </a:lnSpc>
              <a:spcBef>
                <a:spcPct val="0"/>
              </a:spcBef>
              <a:spcAft>
                <a:spcPct val="0"/>
              </a:spcAft>
              <a:buClrTx/>
              <a:buSzTx/>
              <a:buFontTx/>
              <a:buNone/>
              <a:tabLst/>
              <a:defRPr/>
            </a:pPr>
            <a:r>
              <a:rPr kumimoji="0" lang="pl-PL" sz="1400" b="0" i="0" u="none" strike="noStrike" kern="120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3) pomiarów dokonywanych przez organy administracji w ramach </a:t>
            </a:r>
            <a:r>
              <a:rPr kumimoji="0" lang="pl-PL" sz="1400" b="1" i="0" u="none" strike="noStrike" kern="1200" cap="none" spc="0" normalizeH="0" baseline="0" noProof="0" dirty="0">
                <a:ln>
                  <a:noFill/>
                </a:ln>
                <a:solidFill>
                  <a:srgbClr val="A43757"/>
                </a:solidFill>
                <a:effectLst/>
                <a:uLnTx/>
                <a:uFillTx/>
                <a:latin typeface="Arial" panose="020B0604020202020204" pitchFamily="34" charset="0"/>
                <a:ea typeface="+mn-ea"/>
                <a:cs typeface="Arial" panose="020B0604020202020204" pitchFamily="34" charset="0"/>
              </a:rPr>
              <a:t>kontroli pozwoleń zintegrowanych.</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l-PL" sz="1400" b="0" i="0" u="none" strike="noStrike" kern="120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3. W okresie od dnia wejścia w życie ustawy do dnia 31 grudnia 2019 r. Wody Polskie ustalają wysokość opłat za usługi wodne, nie uwzględniając średniego niskiego przepływu z wielolecia (SNQ).</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l-PL" sz="1400" b="0" i="0" u="none" strike="noStrike" kern="120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4. Przepisy wydane na podstawie art. 277 ust. 1 stosuje się.</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l-PL" sz="1400" b="0" i="0" u="none" strike="noStrike" kern="120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5. Przepisy art. 272 ust. 10 i 17–21 oraz art. 273 stosuje się odpowiednio.</a:t>
            </a:r>
          </a:p>
        </p:txBody>
      </p:sp>
    </p:spTree>
    <p:extLst>
      <p:ext uri="{BB962C8B-B14F-4D97-AF65-F5344CB8AC3E}">
        <p14:creationId xmlns:p14="http://schemas.microsoft.com/office/powerpoint/2010/main" val="3097181679"/>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pole tekstowe 8">
            <a:extLst>
              <a:ext uri="{FF2B5EF4-FFF2-40B4-BE49-F238E27FC236}">
                <a16:creationId xmlns="" xmlns:a16="http://schemas.microsoft.com/office/drawing/2014/main" id="{6E2A021F-FE4A-48B9-808A-6ABEC79714C7}"/>
              </a:ext>
            </a:extLst>
          </p:cNvPr>
          <p:cNvSpPr txBox="1"/>
          <p:nvPr/>
        </p:nvSpPr>
        <p:spPr>
          <a:xfrm>
            <a:off x="5656235" y="1231879"/>
            <a:ext cx="1473198" cy="526297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0"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33600" b="1" i="0" u="none" strike="noStrike" kern="0" cap="none" spc="0" normalizeH="0" baseline="0" noProof="0" dirty="0">
                <a:ln>
                  <a:noFill/>
                </a:ln>
                <a:solidFill>
                  <a:srgbClr val="A43757"/>
                </a:solidFill>
                <a:effectLst/>
                <a:uLnTx/>
                <a:uFillTx/>
                <a:latin typeface="Arial"/>
                <a:ea typeface="+mn-ea"/>
                <a:cs typeface="+mn-cs"/>
              </a:rPr>
              <a:t>!</a:t>
            </a:r>
            <a:endParaRPr kumimoji="0" lang="pl-PL" sz="33600" b="1" i="0" u="none" strike="noStrike" kern="1200" cap="none" spc="0" normalizeH="0" baseline="0" noProof="0" dirty="0">
              <a:ln>
                <a:noFill/>
              </a:ln>
              <a:solidFill>
                <a:srgbClr val="A43757"/>
              </a:solidFill>
              <a:effectLst/>
              <a:uLnTx/>
              <a:uFillTx/>
              <a:latin typeface="Arial"/>
              <a:ea typeface="+mn-ea"/>
              <a:cs typeface="+mn-cs"/>
            </a:endParaRPr>
          </a:p>
        </p:txBody>
      </p:sp>
      <p:sp>
        <p:nvSpPr>
          <p:cNvPr id="16" name="Prostokąt 7">
            <a:extLst>
              <a:ext uri="{FF2B5EF4-FFF2-40B4-BE49-F238E27FC236}">
                <a16:creationId xmlns="" xmlns:a16="http://schemas.microsoft.com/office/drawing/2014/main" id="{71F7710D-363A-4B4B-B385-286EFC14F5FE}"/>
              </a:ext>
            </a:extLst>
          </p:cNvPr>
          <p:cNvSpPr/>
          <p:nvPr/>
        </p:nvSpPr>
        <p:spPr>
          <a:xfrm>
            <a:off x="553428" y="1630358"/>
            <a:ext cx="11181371" cy="4294975"/>
          </a:xfrm>
          <a:prstGeom prst="rect">
            <a:avLst/>
          </a:prstGeom>
          <a:solidFill>
            <a:srgbClr val="FFFFFF">
              <a:alpha val="76078"/>
            </a:srgbClr>
          </a:solidFill>
          <a:ln cap="flat">
            <a:solidFill>
              <a:srgbClr val="A43757"/>
            </a:solidFill>
            <a:prstDash val="solid"/>
          </a:ln>
        </p:spPr>
        <p:txBody>
          <a:bodyPr vert="horz" wrap="square" lIns="180000" tIns="45720" rIns="180000" bIns="45720" anchor="ctr" anchorCtr="0" compatLnSpc="1">
            <a:noAutofit/>
          </a:bodyPr>
          <a:lstStyle/>
          <a:p>
            <a:pPr marL="0" marR="0" lvl="0" indent="0" algn="just" defTabSz="914400" rtl="0" eaLnBrk="0"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2800" b="0" i="0" u="none" strike="noStrike" kern="0" cap="none" spc="0" normalizeH="0" baseline="0" noProof="0" dirty="0">
                <a:ln>
                  <a:noFill/>
                </a:ln>
                <a:solidFill>
                  <a:srgbClr val="6D6E71"/>
                </a:solidFill>
                <a:effectLst/>
                <a:uLnTx/>
                <a:uFillTx/>
                <a:latin typeface="Arial"/>
                <a:ea typeface="+mn-ea"/>
                <a:cs typeface="+mn-cs"/>
              </a:rPr>
              <a:t>Duża Nowela z 20 lipca 2018 r. wprowadziła dodatkowo w art. 552 ust. 2a i następnych możliwość ustalenia wysokości opłaty za usługi wodne w okresie do dnia 31 grudnia 2020 r. również na podstawie: </a:t>
            </a:r>
          </a:p>
          <a:p>
            <a:pPr marL="0" marR="0" lvl="0" indent="0" algn="just" defTabSz="914400" rtl="0" eaLnBrk="0"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pl-PL" sz="2800" b="0" i="0" u="none" strike="noStrike" kern="0" cap="none" spc="0" normalizeH="0" baseline="0" noProof="0" dirty="0">
              <a:ln>
                <a:noFill/>
              </a:ln>
              <a:solidFill>
                <a:srgbClr val="6D6E71"/>
              </a:solidFill>
              <a:effectLst/>
              <a:uLnTx/>
              <a:uFillTx/>
              <a:latin typeface="Arial"/>
              <a:ea typeface="+mn-ea"/>
              <a:cs typeface="+mn-cs"/>
            </a:endParaRPr>
          </a:p>
          <a:p>
            <a:pPr marL="514350" marR="0" lvl="0" indent="-514350" algn="just" defTabSz="914400" rtl="0" eaLnBrk="0" fontAlgn="auto" latinLnBrk="0" hangingPunct="1">
              <a:lnSpc>
                <a:spcPct val="100000"/>
              </a:lnSpc>
              <a:spcBef>
                <a:spcPts val="0"/>
              </a:spcBef>
              <a:spcAft>
                <a:spcPts val="0"/>
              </a:spcAft>
              <a:buClrTx/>
              <a:buSzTx/>
              <a:buFontTx/>
              <a:buAutoNum type="arabicParenR"/>
              <a:tabLst/>
              <a:defRPr sz="1800" b="0" i="0" u="none" strike="noStrike" kern="0" cap="none" spc="0" baseline="0">
                <a:solidFill>
                  <a:srgbClr val="000000"/>
                </a:solidFill>
                <a:uFillTx/>
              </a:defRPr>
            </a:pPr>
            <a:r>
              <a:rPr kumimoji="0" lang="pl-PL" sz="2800" b="0" i="0" u="none" strike="noStrike" kern="0" cap="none" spc="0" normalizeH="0" baseline="0" noProof="0" dirty="0">
                <a:ln>
                  <a:noFill/>
                </a:ln>
                <a:solidFill>
                  <a:srgbClr val="6D6E71"/>
                </a:solidFill>
                <a:effectLst/>
                <a:uLnTx/>
                <a:uFillTx/>
                <a:latin typeface="Arial"/>
                <a:ea typeface="+mn-ea"/>
                <a:cs typeface="+mn-cs"/>
              </a:rPr>
              <a:t>odczytów z przyrządów pomiarowych dokonywanych w ramach kontroli gospodarowania wodami albo </a:t>
            </a:r>
          </a:p>
          <a:p>
            <a:pPr marL="514350" marR="0" lvl="0" indent="-514350" algn="just" defTabSz="914400" rtl="0" eaLnBrk="0" fontAlgn="auto" latinLnBrk="0" hangingPunct="1">
              <a:lnSpc>
                <a:spcPct val="100000"/>
              </a:lnSpc>
              <a:spcBef>
                <a:spcPts val="0"/>
              </a:spcBef>
              <a:spcAft>
                <a:spcPts val="0"/>
              </a:spcAft>
              <a:buClrTx/>
              <a:buSzTx/>
              <a:buFontTx/>
              <a:buAutoNum type="arabicParenR"/>
              <a:tabLst/>
              <a:defRPr sz="1800" b="0" i="0" u="none" strike="noStrike" kern="0" cap="none" spc="0" baseline="0">
                <a:solidFill>
                  <a:srgbClr val="000000"/>
                </a:solidFill>
                <a:uFillTx/>
              </a:defRPr>
            </a:pPr>
            <a:r>
              <a:rPr kumimoji="0" lang="pl-PL" sz="2800" b="0" i="0" u="none" strike="noStrike" kern="0" cap="none" spc="0" normalizeH="0" baseline="0" noProof="0" dirty="0">
                <a:ln>
                  <a:noFill/>
                </a:ln>
                <a:solidFill>
                  <a:srgbClr val="6D6E71"/>
                </a:solidFill>
                <a:effectLst/>
                <a:uLnTx/>
                <a:uFillTx/>
                <a:latin typeface="Arial"/>
                <a:ea typeface="+mn-ea"/>
                <a:cs typeface="+mn-cs"/>
              </a:rPr>
              <a:t>oświadczeń podmiotów obowiązanych do ponoszenia opłat za usługi wodne, za poszczególne kwartały.</a:t>
            </a:r>
          </a:p>
        </p:txBody>
      </p:sp>
      <p:sp>
        <p:nvSpPr>
          <p:cNvPr id="7" name="Prostokąt 7">
            <a:extLst>
              <a:ext uri="{FF2B5EF4-FFF2-40B4-BE49-F238E27FC236}">
                <a16:creationId xmlns="" xmlns:a16="http://schemas.microsoft.com/office/drawing/2014/main" id="{D93F5039-A966-44A7-855E-2991FE89D65A}"/>
              </a:ext>
            </a:extLst>
          </p:cNvPr>
          <p:cNvSpPr/>
          <p:nvPr/>
        </p:nvSpPr>
        <p:spPr>
          <a:xfrm>
            <a:off x="553429" y="833795"/>
            <a:ext cx="11181370" cy="796169"/>
          </a:xfrm>
          <a:prstGeom prst="rect">
            <a:avLst/>
          </a:prstGeom>
          <a:solidFill>
            <a:srgbClr val="A43757"/>
          </a:solidFill>
          <a:ln cap="flat">
            <a:solidFill>
              <a:srgbClr val="A43757"/>
            </a:solidFill>
            <a:prstDash val="solid"/>
          </a:ln>
        </p:spPr>
        <p:txBody>
          <a:bodyPr vert="horz" wrap="square" lIns="91440" tIns="45720" rIns="91440" bIns="45720" anchor="ctr" anchorCtr="0" compatLnSpc="1">
            <a:noAutofit/>
          </a:bodyPr>
          <a:lstStyle/>
          <a:p>
            <a:pPr marL="0" marR="0" lvl="0" indent="0" algn="ctr" defTabSz="914400" rtl="0" eaLnBrk="0"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2800" b="0" i="0" u="none" strike="noStrike" kern="0" cap="none" spc="0" normalizeH="0" baseline="0" noProof="0" dirty="0">
                <a:ln>
                  <a:noFill/>
                </a:ln>
                <a:solidFill>
                  <a:prstClr val="white"/>
                </a:solidFill>
                <a:effectLst/>
                <a:uLnTx/>
                <a:uFillTx/>
                <a:latin typeface="Arial"/>
                <a:ea typeface="+mn-ea"/>
                <a:cs typeface="+mn-cs"/>
              </a:rPr>
              <a:t>DOPRECYZOWANIE PRZEPISÓW PRZEJŚCIOWYCH</a:t>
            </a:r>
          </a:p>
        </p:txBody>
      </p:sp>
    </p:spTree>
    <p:extLst>
      <p:ext uri="{BB962C8B-B14F-4D97-AF65-F5344CB8AC3E}">
        <p14:creationId xmlns:p14="http://schemas.microsoft.com/office/powerpoint/2010/main" val="246811083"/>
      </p:ext>
    </p:extLst>
  </p:cSld>
  <p:clrMapOvr>
    <a:masterClrMapping/>
  </p:clrMapOvr>
  <p:transition spd="slow">
    <p:push/>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Prostokąt 33">
            <a:extLst>
              <a:ext uri="{FF2B5EF4-FFF2-40B4-BE49-F238E27FC236}">
                <a16:creationId xmlns="" xmlns:a16="http://schemas.microsoft.com/office/drawing/2014/main" id="{59A58B32-C697-45E1-A88E-F96BC3608D97}"/>
              </a:ext>
            </a:extLst>
          </p:cNvPr>
          <p:cNvSpPr/>
          <p:nvPr/>
        </p:nvSpPr>
        <p:spPr>
          <a:xfrm>
            <a:off x="358643" y="2456225"/>
            <a:ext cx="5482727" cy="360000"/>
          </a:xfrm>
          <a:prstGeom prst="rect">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pl-PL" sz="1400" b="1" i="0" u="none" strike="noStrike" kern="1200" cap="none" spc="0" normalizeH="0" baseline="0" noProof="0" dirty="0">
                <a:ln>
                  <a:noFill/>
                </a:ln>
                <a:solidFill>
                  <a:prstClr val="white"/>
                </a:solidFill>
                <a:effectLst/>
                <a:uLnTx/>
                <a:uFillTx/>
                <a:latin typeface="Arial"/>
                <a:ea typeface="+mn-ea"/>
                <a:cs typeface="+mn-cs"/>
              </a:rPr>
              <a:t>38)   w art. 552 po ust. 2 dodaje się ust. 2a–2o w brzmieniu:</a:t>
            </a:r>
          </a:p>
        </p:txBody>
      </p:sp>
      <p:sp>
        <p:nvSpPr>
          <p:cNvPr id="20" name="Symbol zastępczy tekstu 1">
            <a:extLst>
              <a:ext uri="{FF2B5EF4-FFF2-40B4-BE49-F238E27FC236}">
                <a16:creationId xmlns="" xmlns:a16="http://schemas.microsoft.com/office/drawing/2014/main" id="{2CE41BDE-8FEE-4DA3-8EB4-F3B78DCCCEDA}"/>
              </a:ext>
            </a:extLst>
          </p:cNvPr>
          <p:cNvSpPr txBox="1">
            <a:spLocks/>
          </p:cNvSpPr>
          <p:nvPr/>
        </p:nvSpPr>
        <p:spPr>
          <a:xfrm>
            <a:off x="1557446" y="680085"/>
            <a:ext cx="10485599" cy="720079"/>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l-PL" sz="1600" b="1" i="0" u="none" strike="noStrike" kern="1200" cap="none" spc="0" normalizeH="0" baseline="0" noProof="0" dirty="0">
                <a:ln>
                  <a:noFill/>
                </a:ln>
                <a:solidFill>
                  <a:srgbClr val="6D6E71"/>
                </a:solidFill>
                <a:effectLst/>
                <a:uLnTx/>
                <a:uFillTx/>
                <a:latin typeface="Arial"/>
                <a:ea typeface="+mn-ea"/>
                <a:cs typeface="+mn-cs"/>
              </a:rPr>
              <a:t>SKUTKI DUŻEJ NOWELI </a:t>
            </a:r>
            <a:r>
              <a:rPr kumimoji="0" lang="pl-PL" sz="1600" b="0" i="0" u="none" strike="noStrike" kern="1200" cap="none" spc="0" normalizeH="0" baseline="0" noProof="0" dirty="0">
                <a:ln>
                  <a:noFill/>
                </a:ln>
                <a:solidFill>
                  <a:srgbClr val="6D6E71"/>
                </a:solidFill>
                <a:effectLst/>
                <a:uLnTx/>
                <a:uFillTx/>
                <a:latin typeface="Arial"/>
                <a:ea typeface="+mn-ea"/>
                <a:cs typeface="+mn-cs"/>
              </a:rPr>
              <a:t/>
            </a:r>
            <a:br>
              <a:rPr kumimoji="0" lang="pl-PL" sz="1600" b="0" i="0" u="none" strike="noStrike" kern="1200" cap="none" spc="0" normalizeH="0" baseline="0" noProof="0" dirty="0">
                <a:ln>
                  <a:noFill/>
                </a:ln>
                <a:solidFill>
                  <a:srgbClr val="6D6E71"/>
                </a:solidFill>
                <a:effectLst/>
                <a:uLnTx/>
                <a:uFillTx/>
                <a:latin typeface="Arial"/>
                <a:ea typeface="+mn-ea"/>
                <a:cs typeface="+mn-cs"/>
              </a:rPr>
            </a:br>
            <a:r>
              <a:rPr kumimoji="0" lang="pl-PL" sz="1600" b="0" i="0" u="none" strike="noStrike" kern="1200" cap="none" spc="0" normalizeH="0" baseline="0" noProof="0" dirty="0">
                <a:ln>
                  <a:noFill/>
                </a:ln>
                <a:solidFill>
                  <a:srgbClr val="6D6E71"/>
                </a:solidFill>
                <a:effectLst/>
                <a:uLnTx/>
                <a:uFillTx/>
                <a:latin typeface="Arial"/>
                <a:ea typeface="+mn-ea"/>
                <a:cs typeface="+mn-cs"/>
              </a:rPr>
              <a:t>DOPRECYZOWANIE PRZEPISÓW PRZEJŚCIOWYCH</a:t>
            </a:r>
          </a:p>
        </p:txBody>
      </p:sp>
      <p:sp>
        <p:nvSpPr>
          <p:cNvPr id="18" name="Prostokąt 17">
            <a:extLst>
              <a:ext uri="{FF2B5EF4-FFF2-40B4-BE49-F238E27FC236}">
                <a16:creationId xmlns="" xmlns:a16="http://schemas.microsoft.com/office/drawing/2014/main" id="{9EDCA9D8-14EE-424E-92C8-656D6674442A}"/>
              </a:ext>
            </a:extLst>
          </p:cNvPr>
          <p:cNvSpPr/>
          <p:nvPr/>
        </p:nvSpPr>
        <p:spPr>
          <a:xfrm>
            <a:off x="358644" y="2816814"/>
            <a:ext cx="6526898" cy="658598"/>
          </a:xfrm>
          <a:prstGeom prst="rect">
            <a:avLst/>
          </a:prstGeom>
          <a:solidFill>
            <a:schemeClr val="bg1"/>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pl-PL" sz="1800" b="0" i="0" u="none" strike="noStrike" kern="1200" cap="none" spc="0" normalizeH="0" baseline="0" noProof="0" dirty="0">
                <a:ln>
                  <a:noFill/>
                </a:ln>
                <a:solidFill>
                  <a:srgbClr val="6D6E71"/>
                </a:solidFill>
                <a:effectLst/>
                <a:uLnTx/>
                <a:uFillTx/>
                <a:latin typeface="Arial"/>
                <a:ea typeface="+mn-ea"/>
                <a:cs typeface="+mn-cs"/>
              </a:rPr>
              <a:t>„2a. Ustalenie wysokości opłaty za usługi wodne w okresie do dnia 31 grudnia 2020 r. następuje również na podstawie:</a:t>
            </a:r>
          </a:p>
        </p:txBody>
      </p:sp>
      <p:sp>
        <p:nvSpPr>
          <p:cNvPr id="19" name="Prostokąt 18">
            <a:extLst>
              <a:ext uri="{FF2B5EF4-FFF2-40B4-BE49-F238E27FC236}">
                <a16:creationId xmlns="" xmlns:a16="http://schemas.microsoft.com/office/drawing/2014/main" id="{D1D0D447-0ED7-41C5-A090-0D192EB89186}"/>
              </a:ext>
            </a:extLst>
          </p:cNvPr>
          <p:cNvSpPr/>
          <p:nvPr/>
        </p:nvSpPr>
        <p:spPr>
          <a:xfrm>
            <a:off x="822194" y="3719954"/>
            <a:ext cx="6063348" cy="760248"/>
          </a:xfrm>
          <a:prstGeom prst="rect">
            <a:avLst/>
          </a:prstGeom>
          <a:solidFill>
            <a:schemeClr val="bg1"/>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pl-PL" sz="1800" b="0" i="0" u="none" strike="noStrike" kern="1200" cap="none" spc="0" normalizeH="0" baseline="0" noProof="0" dirty="0">
                <a:ln>
                  <a:noFill/>
                </a:ln>
                <a:solidFill>
                  <a:srgbClr val="6D6E71"/>
                </a:solidFill>
                <a:effectLst/>
                <a:uLnTx/>
                <a:uFillTx/>
                <a:latin typeface="Arial"/>
                <a:ea typeface="+mn-ea"/>
                <a:cs typeface="+mn-cs"/>
              </a:rPr>
              <a:t>odczytów z przyrządów pomiarowych dokonywanych </a:t>
            </a:r>
            <a:br>
              <a:rPr kumimoji="0" lang="pl-PL" sz="1800" b="0" i="0" u="none" strike="noStrike" kern="1200" cap="none" spc="0" normalizeH="0" baseline="0" noProof="0" dirty="0">
                <a:ln>
                  <a:noFill/>
                </a:ln>
                <a:solidFill>
                  <a:srgbClr val="6D6E71"/>
                </a:solidFill>
                <a:effectLst/>
                <a:uLnTx/>
                <a:uFillTx/>
                <a:latin typeface="Arial"/>
                <a:ea typeface="+mn-ea"/>
                <a:cs typeface="+mn-cs"/>
              </a:rPr>
            </a:br>
            <a:r>
              <a:rPr kumimoji="0" lang="pl-PL" sz="1800" b="0" i="0" u="none" strike="noStrike" kern="1200" cap="none" spc="0" normalizeH="0" baseline="0" noProof="0" dirty="0">
                <a:ln>
                  <a:noFill/>
                </a:ln>
                <a:solidFill>
                  <a:srgbClr val="6D6E71"/>
                </a:solidFill>
                <a:effectLst/>
                <a:uLnTx/>
                <a:uFillTx/>
                <a:latin typeface="Arial"/>
                <a:ea typeface="+mn-ea"/>
                <a:cs typeface="+mn-cs"/>
              </a:rPr>
              <a:t>w ramach kontroli gospodarowania wodami albo</a:t>
            </a:r>
          </a:p>
        </p:txBody>
      </p:sp>
      <p:sp>
        <p:nvSpPr>
          <p:cNvPr id="24" name="Prostokąt 23">
            <a:extLst>
              <a:ext uri="{FF2B5EF4-FFF2-40B4-BE49-F238E27FC236}">
                <a16:creationId xmlns="" xmlns:a16="http://schemas.microsoft.com/office/drawing/2014/main" id="{BA3566B4-80F9-493F-BB92-FE6BAEAE75DD}"/>
              </a:ext>
            </a:extLst>
          </p:cNvPr>
          <p:cNvSpPr/>
          <p:nvPr/>
        </p:nvSpPr>
        <p:spPr>
          <a:xfrm>
            <a:off x="358644" y="3719954"/>
            <a:ext cx="463549" cy="356665"/>
          </a:xfrm>
          <a:prstGeom prst="rect">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pl-PL" sz="1400" b="1" i="0" u="none" strike="noStrike" kern="1200" cap="none" spc="0" normalizeH="0" baseline="0" noProof="0" dirty="0">
                <a:ln>
                  <a:noFill/>
                </a:ln>
                <a:solidFill>
                  <a:prstClr val="white"/>
                </a:solidFill>
                <a:effectLst/>
                <a:uLnTx/>
                <a:uFillTx/>
                <a:latin typeface="Arial"/>
                <a:ea typeface="+mn-ea"/>
                <a:cs typeface="+mn-cs"/>
              </a:rPr>
              <a:t>1)</a:t>
            </a:r>
          </a:p>
        </p:txBody>
      </p:sp>
      <p:sp>
        <p:nvSpPr>
          <p:cNvPr id="25" name="Prostokąt 24">
            <a:extLst>
              <a:ext uri="{FF2B5EF4-FFF2-40B4-BE49-F238E27FC236}">
                <a16:creationId xmlns="" xmlns:a16="http://schemas.microsoft.com/office/drawing/2014/main" id="{21773E52-5590-4971-B105-F4A5AC39C115}"/>
              </a:ext>
            </a:extLst>
          </p:cNvPr>
          <p:cNvSpPr/>
          <p:nvPr/>
        </p:nvSpPr>
        <p:spPr>
          <a:xfrm>
            <a:off x="822194" y="4592365"/>
            <a:ext cx="6063348" cy="872412"/>
          </a:xfrm>
          <a:prstGeom prst="rect">
            <a:avLst/>
          </a:prstGeom>
          <a:solidFill>
            <a:schemeClr val="bg1"/>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pl-PL" sz="1800" b="1" i="0" u="none" strike="noStrike" kern="1200" cap="none" spc="0" normalizeH="0" baseline="0" noProof="0" dirty="0">
                <a:ln>
                  <a:noFill/>
                </a:ln>
                <a:solidFill>
                  <a:srgbClr val="A43757"/>
                </a:solidFill>
                <a:effectLst/>
                <a:uLnTx/>
                <a:uFillTx/>
                <a:latin typeface="Arial"/>
                <a:ea typeface="+mn-ea"/>
                <a:cs typeface="+mn-cs"/>
              </a:rPr>
              <a:t>oświadczeń podmiotów obowiązanych do ponosze-nia opłat </a:t>
            </a:r>
            <a:r>
              <a:rPr kumimoji="0" lang="pl-PL" sz="1800" b="0" i="0" u="none" strike="noStrike" kern="1200" cap="none" spc="0" normalizeH="0" baseline="0" noProof="0" dirty="0">
                <a:ln>
                  <a:noFill/>
                </a:ln>
                <a:solidFill>
                  <a:srgbClr val="6D6E71"/>
                </a:solidFill>
                <a:effectLst/>
                <a:uLnTx/>
                <a:uFillTx/>
                <a:latin typeface="Arial"/>
                <a:ea typeface="+mn-ea"/>
                <a:cs typeface="+mn-cs"/>
              </a:rPr>
              <a:t>za usługi wodne, za poszczególne kwartały.”</a:t>
            </a:r>
          </a:p>
        </p:txBody>
      </p:sp>
      <p:sp>
        <p:nvSpPr>
          <p:cNvPr id="26" name="Prostokąt 25">
            <a:extLst>
              <a:ext uri="{FF2B5EF4-FFF2-40B4-BE49-F238E27FC236}">
                <a16:creationId xmlns="" xmlns:a16="http://schemas.microsoft.com/office/drawing/2014/main" id="{B208C7EC-C170-470F-AD09-2AE8A34BC33B}"/>
              </a:ext>
            </a:extLst>
          </p:cNvPr>
          <p:cNvSpPr/>
          <p:nvPr/>
        </p:nvSpPr>
        <p:spPr>
          <a:xfrm>
            <a:off x="358644" y="4592365"/>
            <a:ext cx="463549" cy="356665"/>
          </a:xfrm>
          <a:prstGeom prst="rect">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pl-PL" sz="1400" b="1" i="0" u="none" strike="noStrike" kern="1200" cap="none" spc="0" normalizeH="0" baseline="0" noProof="0" dirty="0">
                <a:ln>
                  <a:noFill/>
                </a:ln>
                <a:solidFill>
                  <a:prstClr val="white"/>
                </a:solidFill>
                <a:effectLst/>
                <a:uLnTx/>
                <a:uFillTx/>
                <a:latin typeface="Arial"/>
                <a:ea typeface="+mn-ea"/>
                <a:cs typeface="+mn-cs"/>
              </a:rPr>
              <a:t>2)</a:t>
            </a:r>
          </a:p>
        </p:txBody>
      </p:sp>
      <p:pic>
        <p:nvPicPr>
          <p:cNvPr id="4" name="Obraz 3">
            <a:extLst>
              <a:ext uri="{FF2B5EF4-FFF2-40B4-BE49-F238E27FC236}">
                <a16:creationId xmlns="" xmlns:a16="http://schemas.microsoft.com/office/drawing/2014/main" id="{7D8D044A-DA6B-480E-AC63-C8D3445053A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238" t="2410" r="-27385" b="-2410"/>
          <a:stretch/>
        </p:blipFill>
        <p:spPr>
          <a:xfrm>
            <a:off x="7083845" y="0"/>
            <a:ext cx="9918400" cy="7065897"/>
          </a:xfrm>
          <a:prstGeom prst="rect">
            <a:avLst/>
          </a:prstGeom>
        </p:spPr>
      </p:pic>
    </p:spTree>
    <p:extLst>
      <p:ext uri="{BB962C8B-B14F-4D97-AF65-F5344CB8AC3E}">
        <p14:creationId xmlns:p14="http://schemas.microsoft.com/office/powerpoint/2010/main" val="334704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Obraz 27">
            <a:extLst>
              <a:ext uri="{FF2B5EF4-FFF2-40B4-BE49-F238E27FC236}">
                <a16:creationId xmlns="" xmlns:a16="http://schemas.microsoft.com/office/drawing/2014/main" id="{2465B023-32D9-4B53-BA77-5F208360E8D9}"/>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0" y="0"/>
            <a:ext cx="12192000" cy="703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rostokąt 7">
            <a:extLst>
              <a:ext uri="{FF2B5EF4-FFF2-40B4-BE49-F238E27FC236}">
                <a16:creationId xmlns="" xmlns:a16="http://schemas.microsoft.com/office/drawing/2014/main" id="{6393C2FB-7FDE-4B1E-8501-F9ABB8633F67}"/>
              </a:ext>
            </a:extLst>
          </p:cNvPr>
          <p:cNvSpPr/>
          <p:nvPr/>
        </p:nvSpPr>
        <p:spPr>
          <a:xfrm>
            <a:off x="0" y="4253781"/>
            <a:ext cx="5257800" cy="546819"/>
          </a:xfrm>
          <a:prstGeom prst="rect">
            <a:avLst/>
          </a:prstGeom>
          <a:solidFill>
            <a:srgbClr val="A43757"/>
          </a:solidFill>
          <a:ln cap="flat">
            <a:noFill/>
            <a:prstDash val="solid"/>
          </a:ln>
        </p:spPr>
        <p:txBody>
          <a:bodyPr lIns="107999" tIns="46798" rIns="107999"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pl-PL" sz="2800" b="1" kern="0" dirty="0">
                <a:solidFill>
                  <a:srgbClr val="FFFFFF"/>
                </a:solidFill>
                <a:latin typeface="Arial"/>
              </a:rPr>
              <a:t>WPROWADZENIE </a:t>
            </a:r>
          </a:p>
        </p:txBody>
      </p:sp>
      <p:sp>
        <p:nvSpPr>
          <p:cNvPr id="6" name="Prostokąt 7">
            <a:extLst>
              <a:ext uri="{FF2B5EF4-FFF2-40B4-BE49-F238E27FC236}">
                <a16:creationId xmlns="" xmlns:a16="http://schemas.microsoft.com/office/drawing/2014/main" id="{F98BE0D7-9FEF-4AA1-84BA-0AFC1DF93172}"/>
              </a:ext>
            </a:extLst>
          </p:cNvPr>
          <p:cNvSpPr/>
          <p:nvPr/>
        </p:nvSpPr>
        <p:spPr>
          <a:xfrm>
            <a:off x="0" y="777875"/>
            <a:ext cx="2133600" cy="669926"/>
          </a:xfrm>
          <a:prstGeom prst="rect">
            <a:avLst/>
          </a:prstGeom>
          <a:solidFill>
            <a:srgbClr val="A43757"/>
          </a:solidFill>
          <a:ln cap="flat">
            <a:noFill/>
            <a:prstDash val="solid"/>
          </a:ln>
        </p:spPr>
        <p:txBody>
          <a:bodyPr lIns="107999" tIns="46798" rIns="107999"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pl-PL" sz="2800" b="1" kern="0" dirty="0">
                <a:solidFill>
                  <a:srgbClr val="FFFFFF"/>
                </a:solidFill>
                <a:latin typeface="Arial"/>
              </a:rPr>
              <a:t>BLOK 1</a:t>
            </a:r>
            <a:endParaRPr lang="pl-PL" sz="2400" b="1" kern="0" dirty="0">
              <a:solidFill>
                <a:srgbClr val="FFFFFF"/>
              </a:solidFill>
              <a:latin typeface="Arial"/>
            </a:endParaRPr>
          </a:p>
        </p:txBody>
      </p:sp>
      <p:sp>
        <p:nvSpPr>
          <p:cNvPr id="5" name="Prostokąt 7">
            <a:extLst>
              <a:ext uri="{FF2B5EF4-FFF2-40B4-BE49-F238E27FC236}">
                <a16:creationId xmlns="" xmlns:a16="http://schemas.microsoft.com/office/drawing/2014/main" id="{A4123D54-1B5B-4941-98B7-7207AEBE4D56}"/>
              </a:ext>
            </a:extLst>
          </p:cNvPr>
          <p:cNvSpPr/>
          <p:nvPr/>
        </p:nvSpPr>
        <p:spPr>
          <a:xfrm>
            <a:off x="3340100" y="5006256"/>
            <a:ext cx="8851900" cy="546819"/>
          </a:xfrm>
          <a:prstGeom prst="rect">
            <a:avLst/>
          </a:prstGeom>
          <a:solidFill>
            <a:srgbClr val="A43757"/>
          </a:solidFill>
          <a:ln cap="flat">
            <a:noFill/>
            <a:prstDash val="solid"/>
          </a:ln>
        </p:spPr>
        <p:txBody>
          <a:bodyPr lIns="107999" tIns="46798" rIns="107999"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pl-PL" sz="2400" kern="0" dirty="0">
                <a:solidFill>
                  <a:srgbClr val="FFFFFF"/>
                </a:solidFill>
                <a:latin typeface="Arial"/>
              </a:rPr>
              <a:t>USTAWA PRAWO WODNE – AKTUALNY STAN PRAWNY</a:t>
            </a:r>
          </a:p>
        </p:txBody>
      </p:sp>
    </p:spTree>
    <p:extLst>
      <p:ext uri="{BB962C8B-B14F-4D97-AF65-F5344CB8AC3E}">
        <p14:creationId xmlns:p14="http://schemas.microsoft.com/office/powerpoint/2010/main" val="339665558"/>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82C79E0C-232D-4E11-9B8D-0944563B9803}"/>
              </a:ext>
            </a:extLst>
          </p:cNvPr>
          <p:cNvSpPr txBox="1"/>
          <p:nvPr/>
        </p:nvSpPr>
        <p:spPr>
          <a:xfrm>
            <a:off x="1641933" y="841824"/>
            <a:ext cx="8826502" cy="634995"/>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0" fontAlgn="auto" latinLnBrk="0" hangingPunct="1">
              <a:lnSpc>
                <a:spcPct val="90000"/>
              </a:lnSpc>
              <a:spcBef>
                <a:spcPts val="1000"/>
              </a:spcBef>
              <a:spcAft>
                <a:spcPts val="0"/>
              </a:spcAft>
              <a:buClrTx/>
              <a:buSzTx/>
              <a:buFontTx/>
              <a:buNone/>
              <a:tabLst/>
              <a:defRPr sz="1800" b="0" i="0" u="none" strike="noStrike" kern="0" cap="none" spc="0" baseline="0">
                <a:solidFill>
                  <a:srgbClr val="000000"/>
                </a:solidFill>
                <a:uFillTx/>
              </a:defRPr>
            </a:pPr>
            <a:endParaRPr kumimoji="0" lang="pl-PL" sz="2400" b="0" i="0" u="none" strike="noStrike" kern="0" cap="none" spc="0" normalizeH="0" baseline="0" noProof="0" dirty="0">
              <a:ln>
                <a:noFill/>
              </a:ln>
              <a:solidFill>
                <a:srgbClr val="6D6E71"/>
              </a:solidFill>
              <a:effectLst/>
              <a:uLnTx/>
              <a:uFillTx/>
              <a:latin typeface="Arial"/>
              <a:ea typeface="+mn-ea"/>
              <a:cs typeface="+mn-cs"/>
            </a:endParaRPr>
          </a:p>
        </p:txBody>
      </p:sp>
      <p:sp>
        <p:nvSpPr>
          <p:cNvPr id="3" name="Prostokąt 7">
            <a:extLst>
              <a:ext uri="{FF2B5EF4-FFF2-40B4-BE49-F238E27FC236}">
                <a16:creationId xmlns="" xmlns:a16="http://schemas.microsoft.com/office/drawing/2014/main" id="{AAE4A641-7920-4CD7-BC11-564C63635724}"/>
              </a:ext>
            </a:extLst>
          </p:cNvPr>
          <p:cNvSpPr/>
          <p:nvPr/>
        </p:nvSpPr>
        <p:spPr>
          <a:xfrm>
            <a:off x="1032314" y="2544399"/>
            <a:ext cx="9141823" cy="3739850"/>
          </a:xfrm>
          <a:prstGeom prst="rect">
            <a:avLst/>
          </a:prstGeom>
          <a:noFill/>
          <a:ln cap="flat">
            <a:noFill/>
            <a:prstDash val="solid"/>
          </a:ln>
        </p:spPr>
        <p:txBody>
          <a:bodyPr vert="horz" wrap="square" lIns="91440" tIns="45720" rIns="91440" bIns="45720" anchor="ctr" anchorCtr="0" compatLnSpc="1">
            <a:noAutofit/>
          </a:bodyPr>
          <a:lstStyle/>
          <a:p>
            <a:pPr marL="0" marR="0" lvl="0" indent="0" algn="l" defTabSz="914400" rtl="0" eaLnBrk="0"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6600" b="1" i="0" u="none" strike="noStrike" kern="1200" cap="none" spc="0" normalizeH="0" baseline="0" noProof="0" dirty="0">
                <a:ln>
                  <a:noFill/>
                </a:ln>
                <a:solidFill>
                  <a:srgbClr val="6D6E71"/>
                </a:solidFill>
                <a:effectLst/>
                <a:uLnTx/>
                <a:uFillTx/>
                <a:latin typeface="Arial"/>
                <a:ea typeface="+mn-ea"/>
                <a:cs typeface="+mn-cs"/>
              </a:rPr>
              <a:t>W jakim terminie…</a:t>
            </a:r>
          </a:p>
          <a:p>
            <a:pPr marL="0" marR="0" lvl="0" indent="0" algn="l" defTabSz="914400" rtl="0" eaLnBrk="0"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5400" b="0" i="0" u="none" strike="noStrike" kern="0" cap="none" spc="0" normalizeH="0" baseline="0" noProof="0" dirty="0">
                <a:ln>
                  <a:noFill/>
                </a:ln>
                <a:solidFill>
                  <a:srgbClr val="6D6E71"/>
                </a:solidFill>
                <a:effectLst/>
                <a:uLnTx/>
                <a:uFillTx/>
                <a:latin typeface="Arial"/>
                <a:ea typeface="+mn-ea"/>
                <a:cs typeface="+mn-cs"/>
              </a:rPr>
              <a:t>będę składane oświadczenia </a:t>
            </a:r>
            <a:endParaRPr kumimoji="0" lang="pl-PL" sz="4400" b="1" i="0" u="none" strike="noStrike" kern="1200" cap="none" spc="0" normalizeH="0" baseline="0" noProof="0" dirty="0">
              <a:ln>
                <a:noFill/>
              </a:ln>
              <a:solidFill>
                <a:srgbClr val="A43757"/>
              </a:solidFill>
              <a:effectLst/>
              <a:uLnTx/>
              <a:uFillTx/>
              <a:latin typeface="Arial"/>
              <a:ea typeface="+mn-ea"/>
              <a:cs typeface="+mn-cs"/>
            </a:endParaRPr>
          </a:p>
        </p:txBody>
      </p:sp>
      <p:sp>
        <p:nvSpPr>
          <p:cNvPr id="5" name="Prostokąt 4">
            <a:extLst>
              <a:ext uri="{FF2B5EF4-FFF2-40B4-BE49-F238E27FC236}">
                <a16:creationId xmlns="" xmlns:a16="http://schemas.microsoft.com/office/drawing/2014/main" id="{BE3F4678-7513-4B1B-B657-593EDE29BFD1}"/>
              </a:ext>
            </a:extLst>
          </p:cNvPr>
          <p:cNvSpPr/>
          <p:nvPr/>
        </p:nvSpPr>
        <p:spPr>
          <a:xfrm>
            <a:off x="8772474" y="26622"/>
            <a:ext cx="3419526" cy="6447919"/>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r>
              <a:rPr kumimoji="0" lang="pl-PL" sz="41300" b="1" i="0" u="none" strike="noStrike" kern="0" cap="none" spc="0" normalizeH="0" baseline="0" noProof="0" dirty="0">
                <a:ln>
                  <a:noFill/>
                </a:ln>
                <a:solidFill>
                  <a:srgbClr val="A43757"/>
                </a:solidFill>
                <a:effectLst/>
                <a:uLnTx/>
                <a:uFillTx/>
                <a:latin typeface="Arial"/>
                <a:ea typeface="+mn-ea"/>
                <a:cs typeface="+mn-cs"/>
              </a:rPr>
              <a:t>?</a:t>
            </a:r>
          </a:p>
        </p:txBody>
      </p:sp>
      <p:pic>
        <p:nvPicPr>
          <p:cNvPr id="6" name="Obraz 8">
            <a:extLst>
              <a:ext uri="{FF2B5EF4-FFF2-40B4-BE49-F238E27FC236}">
                <a16:creationId xmlns="" xmlns:a16="http://schemas.microsoft.com/office/drawing/2014/main" id="{102CC165-7715-42E0-A7F3-AD8170CCEF89}"/>
              </a:ext>
            </a:extLst>
          </p:cNvPr>
          <p:cNvPicPr>
            <a:picLocks noChangeAspect="1"/>
          </p:cNvPicPr>
          <p:nvPr/>
        </p:nvPicPr>
        <p:blipFill>
          <a:blip r:embed="rId2"/>
          <a:srcRect/>
          <a:stretch>
            <a:fillRect/>
          </a:stretch>
        </p:blipFill>
        <p:spPr>
          <a:xfrm>
            <a:off x="-29028" y="691707"/>
            <a:ext cx="2994275" cy="774277"/>
          </a:xfrm>
          <a:prstGeom prst="rect">
            <a:avLst/>
          </a:prstGeom>
          <a:noFill/>
          <a:ln cap="flat">
            <a:noFill/>
          </a:ln>
        </p:spPr>
      </p:pic>
    </p:spTree>
    <p:extLst>
      <p:ext uri="{BB962C8B-B14F-4D97-AF65-F5344CB8AC3E}">
        <p14:creationId xmlns:p14="http://schemas.microsoft.com/office/powerpoint/2010/main" val="14638827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Obraz zawierający odzież&#10;&#10;Opis wygenerowany przy wysokim poziomie pewności">
            <a:extLst>
              <a:ext uri="{FF2B5EF4-FFF2-40B4-BE49-F238E27FC236}">
                <a16:creationId xmlns="" xmlns:a16="http://schemas.microsoft.com/office/drawing/2014/main" id="{30AF2715-6458-4394-AF23-444FF74D8C2F}"/>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22198" r="7441"/>
          <a:stretch/>
        </p:blipFill>
        <p:spPr>
          <a:xfrm>
            <a:off x="0" y="0"/>
            <a:ext cx="7238000" cy="6858000"/>
          </a:xfrm>
          <a:prstGeom prst="rect">
            <a:avLst/>
          </a:prstGeom>
        </p:spPr>
      </p:pic>
      <p:pic>
        <p:nvPicPr>
          <p:cNvPr id="7" name="Obraz 8">
            <a:extLst>
              <a:ext uri="{FF2B5EF4-FFF2-40B4-BE49-F238E27FC236}">
                <a16:creationId xmlns="" xmlns:a16="http://schemas.microsoft.com/office/drawing/2014/main" id="{47212446-629C-46AA-990A-68B9A3C87F6C}"/>
              </a:ext>
            </a:extLst>
          </p:cNvPr>
          <p:cNvPicPr>
            <a:picLocks noChangeAspect="1"/>
          </p:cNvPicPr>
          <p:nvPr/>
        </p:nvPicPr>
        <p:blipFill>
          <a:blip r:embed="rId3"/>
          <a:srcRect/>
          <a:stretch>
            <a:fillRect/>
          </a:stretch>
        </p:blipFill>
        <p:spPr>
          <a:xfrm>
            <a:off x="126702" y="5789156"/>
            <a:ext cx="2994275" cy="774277"/>
          </a:xfrm>
          <a:prstGeom prst="rect">
            <a:avLst/>
          </a:prstGeom>
          <a:noFill/>
          <a:ln cap="flat">
            <a:noFill/>
          </a:ln>
        </p:spPr>
      </p:pic>
      <p:sp>
        <p:nvSpPr>
          <p:cNvPr id="13" name="Strzałka: w dół 12">
            <a:extLst>
              <a:ext uri="{FF2B5EF4-FFF2-40B4-BE49-F238E27FC236}">
                <a16:creationId xmlns="" xmlns:a16="http://schemas.microsoft.com/office/drawing/2014/main" id="{006A949F-56A8-41B0-BA51-0BA85B9C26B6}"/>
              </a:ext>
            </a:extLst>
          </p:cNvPr>
          <p:cNvSpPr/>
          <p:nvPr/>
        </p:nvSpPr>
        <p:spPr>
          <a:xfrm>
            <a:off x="8337842" y="2424373"/>
            <a:ext cx="591911" cy="580084"/>
          </a:xfrm>
          <a:prstGeom prst="downArrow">
            <a:avLst/>
          </a:prstGeom>
          <a:solidFill>
            <a:srgbClr val="A43757"/>
          </a:solidFill>
          <a:ln w="63500" cap="flat" cmpd="sng" algn="ctr">
            <a:no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Prostokąt 13">
            <a:extLst>
              <a:ext uri="{FF2B5EF4-FFF2-40B4-BE49-F238E27FC236}">
                <a16:creationId xmlns="" xmlns:a16="http://schemas.microsoft.com/office/drawing/2014/main" id="{D6BC1038-F615-446B-99D6-C7875AB71ED2}"/>
              </a:ext>
            </a:extLst>
          </p:cNvPr>
          <p:cNvSpPr/>
          <p:nvPr/>
        </p:nvSpPr>
        <p:spPr>
          <a:xfrm>
            <a:off x="5607957" y="1160204"/>
            <a:ext cx="6051682" cy="1383668"/>
          </a:xfrm>
          <a:prstGeom prst="rect">
            <a:avLst/>
          </a:prstGeom>
          <a:solidFill>
            <a:sysClr val="window" lastClr="FFFFFF"/>
          </a:solidFill>
          <a:ln w="12701" cap="flat">
            <a:solidFill>
              <a:srgbClr val="A43757"/>
            </a:solidFill>
            <a:prstDash val="solid"/>
            <a:miter/>
          </a:ln>
        </p:spPr>
        <p:txBody>
          <a:bodyPr vert="horz" wrap="square" lIns="288000" tIns="45720" rIns="396000" bIns="45720" anchor="ctr" anchorCtr="0" compatLnSpc="1">
            <a:noAutofit/>
          </a:bodyPr>
          <a:lstStyle/>
          <a:p>
            <a:pPr marL="0" marR="0" lvl="0" indent="0" algn="just" defTabSz="914400" rtl="0" eaLnBrk="1" fontAlgn="auto" latinLnBrk="0" hangingPunct="1">
              <a:lnSpc>
                <a:spcPct val="100000"/>
              </a:lnSpc>
              <a:spcBef>
                <a:spcPts val="0"/>
              </a:spcBef>
              <a:spcAft>
                <a:spcPts val="0"/>
              </a:spcAft>
              <a:buClrTx/>
              <a:buSzPct val="100000"/>
              <a:buFontTx/>
              <a:buNone/>
              <a:tabLst/>
              <a:defRPr sz="1800" b="0" i="0" u="none" strike="noStrike" kern="0" cap="none" spc="0" baseline="0">
                <a:solidFill>
                  <a:srgbClr val="000000"/>
                </a:solidFill>
                <a:uFillTx/>
              </a:defRPr>
            </a:pPr>
            <a:r>
              <a:rPr kumimoji="0" lang="pl-PL" sz="1600" b="0" i="0" u="none" strike="noStrike" kern="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Podmioty obowiązane do ponoszenia opłat za usługi wodne są </a:t>
            </a:r>
            <a:r>
              <a:rPr kumimoji="0" lang="pl-PL" sz="1600" b="1" i="0" u="none" strike="noStrike" kern="0" cap="none" spc="0" normalizeH="0" baseline="0" noProof="0" dirty="0">
                <a:ln>
                  <a:noFill/>
                </a:ln>
                <a:solidFill>
                  <a:srgbClr val="A43757"/>
                </a:solidFill>
                <a:effectLst/>
                <a:uLnTx/>
                <a:uFillTx/>
                <a:latin typeface="Arial" panose="020B0604020202020204" pitchFamily="34" charset="0"/>
                <a:ea typeface="+mn-ea"/>
                <a:cs typeface="Arial" panose="020B0604020202020204" pitchFamily="34" charset="0"/>
              </a:rPr>
              <a:t>obowiązane składać oświadczenia</a:t>
            </a:r>
            <a:r>
              <a:rPr kumimoji="0" lang="pl-PL" sz="1600" b="0" i="0" u="none" strike="noStrike" kern="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 o których mowa w ust. 2a pkt 2, </a:t>
            </a:r>
            <a:r>
              <a:rPr kumimoji="0" lang="pl-PL" sz="1600" b="1" i="0" u="none" strike="noStrike" kern="0" cap="none" spc="0" normalizeH="0" baseline="0" noProof="0" dirty="0">
                <a:ln>
                  <a:noFill/>
                </a:ln>
                <a:solidFill>
                  <a:srgbClr val="A43757"/>
                </a:solidFill>
                <a:effectLst/>
                <a:uLnTx/>
                <a:uFillTx/>
                <a:latin typeface="Arial" panose="020B0604020202020204" pitchFamily="34" charset="0"/>
                <a:ea typeface="+mn-ea"/>
                <a:cs typeface="Arial" panose="020B0604020202020204" pitchFamily="34" charset="0"/>
              </a:rPr>
              <a:t>zgodnie z wzorami zamieszczonymi w Biuletynie Informacji Publicznej </a:t>
            </a:r>
            <a:r>
              <a:rPr kumimoji="0" lang="pl-PL" sz="1600" b="0" i="0" u="none" strike="noStrike" kern="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na stronie podmiotowej Wód Polskich:</a:t>
            </a:r>
          </a:p>
        </p:txBody>
      </p:sp>
      <p:sp>
        <p:nvSpPr>
          <p:cNvPr id="16" name="Prostokąt 15">
            <a:extLst>
              <a:ext uri="{FF2B5EF4-FFF2-40B4-BE49-F238E27FC236}">
                <a16:creationId xmlns="" xmlns:a16="http://schemas.microsoft.com/office/drawing/2014/main" id="{9596D68F-74E6-427B-AA3F-0BB49F276F52}"/>
              </a:ext>
            </a:extLst>
          </p:cNvPr>
          <p:cNvSpPr/>
          <p:nvPr/>
        </p:nvSpPr>
        <p:spPr>
          <a:xfrm>
            <a:off x="5607957" y="3004923"/>
            <a:ext cx="6051682" cy="3218077"/>
          </a:xfrm>
          <a:prstGeom prst="rect">
            <a:avLst/>
          </a:prstGeom>
          <a:solidFill>
            <a:sysClr val="window" lastClr="FFFFFF"/>
          </a:solidFill>
          <a:ln w="12701" cap="flat">
            <a:solidFill>
              <a:srgbClr val="A43757"/>
            </a:solidFill>
            <a:prstDash val="solid"/>
            <a:miter/>
          </a:ln>
        </p:spPr>
        <p:txBody>
          <a:bodyPr vert="horz" wrap="square" lIns="288000" tIns="45720" rIns="396000" bIns="45720" anchor="ctr" anchorCtr="0" compatLnSpc="1">
            <a:noAutofit/>
          </a:bodyPr>
          <a:lstStyle/>
          <a:p>
            <a:pPr marL="0" marR="0" lvl="0" indent="0" algn="just" defTabSz="914400" rtl="0" eaLnBrk="1" fontAlgn="auto" latinLnBrk="0" hangingPunct="1">
              <a:lnSpc>
                <a:spcPct val="100000"/>
              </a:lnSpc>
              <a:spcBef>
                <a:spcPts val="0"/>
              </a:spcBef>
              <a:spcAft>
                <a:spcPts val="0"/>
              </a:spcAft>
              <a:buClrTx/>
              <a:buSzPct val="100000"/>
              <a:buFontTx/>
              <a:buNone/>
              <a:tabLst/>
              <a:defRPr sz="1800" b="0" i="0" u="none" strike="noStrike" kern="0" cap="none" spc="0" baseline="0">
                <a:solidFill>
                  <a:srgbClr val="000000"/>
                </a:solidFill>
                <a:uFillTx/>
              </a:defRPr>
            </a:pPr>
            <a:endParaRPr kumimoji="0" lang="pl-PL" sz="1600" b="0" i="0" u="none" strike="noStrike" kern="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Pct val="100000"/>
              <a:buFontTx/>
              <a:buNone/>
              <a:tabLst/>
              <a:defRPr sz="1800" b="0" i="0" u="none" strike="noStrike" kern="0" cap="none" spc="0" baseline="0">
                <a:solidFill>
                  <a:srgbClr val="000000"/>
                </a:solidFill>
                <a:uFillTx/>
              </a:defRPr>
            </a:pPr>
            <a:r>
              <a:rPr kumimoji="0" lang="pl-PL" sz="1600" b="0" i="0" u="none" strike="noStrike" kern="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1) </a:t>
            </a:r>
            <a:r>
              <a:rPr kumimoji="0" lang="pl-PL" sz="1600" b="1" i="0" u="none" strike="noStrike" kern="0" cap="none" spc="0" normalizeH="0" baseline="0" noProof="0" dirty="0">
                <a:ln>
                  <a:noFill/>
                </a:ln>
                <a:solidFill>
                  <a:srgbClr val="A43757"/>
                </a:solidFill>
                <a:effectLst/>
                <a:uLnTx/>
                <a:uFillTx/>
                <a:latin typeface="Arial" panose="020B0604020202020204" pitchFamily="34" charset="0"/>
                <a:ea typeface="+mn-ea"/>
                <a:cs typeface="Arial" panose="020B0604020202020204" pitchFamily="34" charset="0"/>
              </a:rPr>
              <a:t>Wodom Polskim </a:t>
            </a:r>
            <a:r>
              <a:rPr kumimoji="0" lang="pl-PL" sz="1600" b="0" i="0" u="none" strike="noStrike" kern="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w celu ustalenia wysokości opłat, o których mowa w art. 272 ust. 1–7 i 9 oraz art. 275 ust. 8 pkt 2 i 4,</a:t>
            </a:r>
          </a:p>
          <a:p>
            <a:pPr marL="0" marR="0" lvl="0" indent="0" algn="just" defTabSz="914400" rtl="0" eaLnBrk="1" fontAlgn="auto" latinLnBrk="0" hangingPunct="1">
              <a:lnSpc>
                <a:spcPct val="100000"/>
              </a:lnSpc>
              <a:spcBef>
                <a:spcPts val="0"/>
              </a:spcBef>
              <a:spcAft>
                <a:spcPts val="0"/>
              </a:spcAft>
              <a:buClrTx/>
              <a:buSzPct val="100000"/>
              <a:buFontTx/>
              <a:buNone/>
              <a:tabLst/>
              <a:defRPr sz="1800" b="0" i="0" u="none" strike="noStrike" kern="0" cap="none" spc="0" baseline="0">
                <a:solidFill>
                  <a:srgbClr val="000000"/>
                </a:solidFill>
                <a:uFillTx/>
              </a:defRPr>
            </a:pPr>
            <a:r>
              <a:rPr kumimoji="0" lang="pl-PL" sz="1600" b="0" i="0" u="none" strike="noStrike" kern="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2) </a:t>
            </a:r>
            <a:r>
              <a:rPr kumimoji="0" lang="pl-PL" sz="1600" b="1" i="0" u="none" strike="noStrike" kern="0" cap="none" spc="0" normalizeH="0" baseline="0" noProof="0" dirty="0">
                <a:ln>
                  <a:noFill/>
                </a:ln>
                <a:solidFill>
                  <a:srgbClr val="A43757"/>
                </a:solidFill>
                <a:effectLst/>
                <a:uLnTx/>
                <a:uFillTx/>
                <a:latin typeface="Arial" panose="020B0604020202020204" pitchFamily="34" charset="0"/>
                <a:ea typeface="+mn-ea"/>
                <a:cs typeface="Arial" panose="020B0604020202020204" pitchFamily="34" charset="0"/>
              </a:rPr>
              <a:t>wójtowi, burmistrzowi lub prezydentowi miasta</a:t>
            </a:r>
            <a:r>
              <a:rPr kumimoji="0" lang="pl-PL" sz="1600" b="0" i="0" u="none" strike="noStrike" kern="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 w celu ustalenia wysokości opłaty, o której mowa w art. 272 ust. 8</a:t>
            </a:r>
          </a:p>
          <a:p>
            <a:pPr marL="0" marR="0" lvl="0" indent="0" algn="just" defTabSz="914400" rtl="0" eaLnBrk="1" fontAlgn="auto" latinLnBrk="0" hangingPunct="1">
              <a:lnSpc>
                <a:spcPct val="100000"/>
              </a:lnSpc>
              <a:spcBef>
                <a:spcPts val="0"/>
              </a:spcBef>
              <a:spcAft>
                <a:spcPts val="0"/>
              </a:spcAft>
              <a:buClrTx/>
              <a:buSzPct val="100000"/>
              <a:buFontTx/>
              <a:buNone/>
              <a:tabLst/>
              <a:defRPr sz="1800" b="0" i="0" u="none" strike="noStrike" kern="0" cap="none" spc="0" baseline="0">
                <a:solidFill>
                  <a:srgbClr val="000000"/>
                </a:solidFill>
                <a:uFillTx/>
              </a:defRPr>
            </a:pPr>
            <a:r>
              <a:rPr kumimoji="0" lang="pl-PL" sz="1600" b="0" i="0" u="none" strike="noStrike" kern="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 </a:t>
            </a:r>
            <a:r>
              <a:rPr kumimoji="0" lang="pl-PL" sz="1600" b="1" i="0" u="sng" strike="noStrike" kern="0" cap="none" spc="0" normalizeH="0" baseline="0" noProof="0" dirty="0">
                <a:ln>
                  <a:noFill/>
                </a:ln>
                <a:solidFill>
                  <a:srgbClr val="A43757"/>
                </a:solidFill>
                <a:effectLst/>
                <a:uLnTx/>
                <a:uFillTx/>
                <a:latin typeface="Arial" panose="020B0604020202020204" pitchFamily="34" charset="0"/>
                <a:ea typeface="+mn-ea"/>
                <a:cs typeface="Arial" panose="020B0604020202020204" pitchFamily="34" charset="0"/>
              </a:rPr>
              <a:t>w terminie 30 dni</a:t>
            </a:r>
            <a:r>
              <a:rPr kumimoji="0" lang="pl-PL" sz="1600" b="1" i="0" u="none" strike="noStrike" kern="0" cap="none" spc="0" normalizeH="0" baseline="0" noProof="0" dirty="0">
                <a:ln>
                  <a:noFill/>
                </a:ln>
                <a:solidFill>
                  <a:srgbClr val="A43757"/>
                </a:solidFill>
                <a:effectLst/>
                <a:uLnTx/>
                <a:uFillTx/>
                <a:latin typeface="Arial" panose="020B0604020202020204" pitchFamily="34" charset="0"/>
                <a:ea typeface="+mn-ea"/>
                <a:cs typeface="Arial" panose="020B0604020202020204" pitchFamily="34" charset="0"/>
              </a:rPr>
              <a:t> </a:t>
            </a:r>
            <a:r>
              <a:rPr kumimoji="0" lang="pl-PL" sz="1600" b="1" i="0" u="none" strike="noStrike" kern="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od dnia, w którym upływa dzień przypadający na koniec każdego kwartału</a:t>
            </a:r>
            <a:r>
              <a:rPr kumimoji="0" lang="pl-PL" sz="1600" b="0" i="0" u="none" strike="noStrike" kern="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 z tym że oświadczenia za IV kwartał 2020 r. podmioty korzystające z usług wodnych składają w terminie do dnia 14 stycznia 2021 r.</a:t>
            </a:r>
          </a:p>
        </p:txBody>
      </p:sp>
      <p:sp>
        <p:nvSpPr>
          <p:cNvPr id="9" name="Prostokąt 8">
            <a:extLst>
              <a:ext uri="{FF2B5EF4-FFF2-40B4-BE49-F238E27FC236}">
                <a16:creationId xmlns="" xmlns:a16="http://schemas.microsoft.com/office/drawing/2014/main" id="{461ECA5A-EFEA-43C3-91FE-559B11488BAD}"/>
              </a:ext>
            </a:extLst>
          </p:cNvPr>
          <p:cNvSpPr/>
          <p:nvPr/>
        </p:nvSpPr>
        <p:spPr>
          <a:xfrm>
            <a:off x="5607957" y="804310"/>
            <a:ext cx="2830963" cy="360000"/>
          </a:xfrm>
          <a:prstGeom prst="rect">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pl-PL" sz="1600" b="1" i="0" u="none" strike="noStrike" kern="1200" cap="none" spc="0" normalizeH="0" baseline="0" noProof="0" dirty="0">
                <a:ln>
                  <a:noFill/>
                </a:ln>
                <a:solidFill>
                  <a:prstClr val="white"/>
                </a:solidFill>
                <a:effectLst/>
                <a:uLnTx/>
                <a:uFillTx/>
                <a:latin typeface="Arial"/>
                <a:ea typeface="+mn-ea"/>
                <a:cs typeface="+mn-cs"/>
              </a:rPr>
              <a:t>Art. 552 ust. 2b nPW</a:t>
            </a:r>
          </a:p>
        </p:txBody>
      </p:sp>
    </p:spTree>
    <p:extLst>
      <p:ext uri="{BB962C8B-B14F-4D97-AF65-F5344CB8AC3E}">
        <p14:creationId xmlns:p14="http://schemas.microsoft.com/office/powerpoint/2010/main" val="3650430754"/>
      </p:ext>
    </p:extLst>
  </p:cSld>
  <p:clrMapOvr>
    <a:masterClrMapping/>
  </p:clrMapOvr>
  <p:transition spd="slow">
    <p:push/>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82C79E0C-232D-4E11-9B8D-0944563B9803}"/>
              </a:ext>
            </a:extLst>
          </p:cNvPr>
          <p:cNvSpPr txBox="1"/>
          <p:nvPr/>
        </p:nvSpPr>
        <p:spPr>
          <a:xfrm>
            <a:off x="1641933" y="841824"/>
            <a:ext cx="8826502" cy="634995"/>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0" fontAlgn="auto" latinLnBrk="0" hangingPunct="1">
              <a:lnSpc>
                <a:spcPct val="90000"/>
              </a:lnSpc>
              <a:spcBef>
                <a:spcPts val="1000"/>
              </a:spcBef>
              <a:spcAft>
                <a:spcPts val="0"/>
              </a:spcAft>
              <a:buClrTx/>
              <a:buSzTx/>
              <a:buFontTx/>
              <a:buNone/>
              <a:tabLst/>
              <a:defRPr sz="1800" b="0" i="0" u="none" strike="noStrike" kern="0" cap="none" spc="0" baseline="0">
                <a:solidFill>
                  <a:srgbClr val="000000"/>
                </a:solidFill>
                <a:uFillTx/>
              </a:defRPr>
            </a:pPr>
            <a:endParaRPr kumimoji="0" lang="pl-PL" sz="2400" b="0" i="0" u="none" strike="noStrike" kern="0" cap="none" spc="0" normalizeH="0" baseline="0" noProof="0" dirty="0">
              <a:ln>
                <a:noFill/>
              </a:ln>
              <a:solidFill>
                <a:srgbClr val="6D6E71"/>
              </a:solidFill>
              <a:effectLst/>
              <a:uLnTx/>
              <a:uFillTx/>
              <a:latin typeface="Arial"/>
              <a:ea typeface="+mn-ea"/>
              <a:cs typeface="+mn-cs"/>
            </a:endParaRPr>
          </a:p>
        </p:txBody>
      </p:sp>
      <p:sp>
        <p:nvSpPr>
          <p:cNvPr id="3" name="Prostokąt 7">
            <a:extLst>
              <a:ext uri="{FF2B5EF4-FFF2-40B4-BE49-F238E27FC236}">
                <a16:creationId xmlns="" xmlns:a16="http://schemas.microsoft.com/office/drawing/2014/main" id="{AAE4A641-7920-4CD7-BC11-564C63635724}"/>
              </a:ext>
            </a:extLst>
          </p:cNvPr>
          <p:cNvSpPr/>
          <p:nvPr/>
        </p:nvSpPr>
        <p:spPr>
          <a:xfrm>
            <a:off x="1163003" y="2604243"/>
            <a:ext cx="9141823" cy="3739850"/>
          </a:xfrm>
          <a:prstGeom prst="rect">
            <a:avLst/>
          </a:prstGeom>
          <a:noFill/>
          <a:ln cap="flat">
            <a:noFill/>
            <a:prstDash val="solid"/>
          </a:ln>
        </p:spPr>
        <p:txBody>
          <a:bodyPr vert="horz" wrap="square" lIns="91440" tIns="45720" rIns="91440" bIns="45720" anchor="ctr" anchorCtr="0" compatLnSpc="1">
            <a:noAutofit/>
          </a:bodyPr>
          <a:lstStyle/>
          <a:p>
            <a:pPr marL="0" marR="0" lvl="0" indent="0" algn="l" defTabSz="914400" rtl="0" eaLnBrk="0"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8800" b="1" i="0" u="none" strike="noStrike" kern="1200" cap="none" spc="0" normalizeH="0" baseline="0" noProof="0" dirty="0">
                <a:ln>
                  <a:noFill/>
                </a:ln>
                <a:solidFill>
                  <a:srgbClr val="6D6E71"/>
                </a:solidFill>
                <a:effectLst/>
                <a:uLnTx/>
                <a:uFillTx/>
                <a:latin typeface="Arial"/>
                <a:ea typeface="+mn-ea"/>
                <a:cs typeface="+mn-cs"/>
              </a:rPr>
              <a:t>Kiedy…</a:t>
            </a:r>
          </a:p>
          <a:p>
            <a:pPr marL="0" marR="0" lvl="0" indent="0" algn="l" defTabSz="914400" rtl="0" eaLnBrk="0"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4000" b="0" i="0" u="none" strike="noStrike" kern="0" cap="none" spc="0" normalizeH="0" baseline="0" noProof="0" dirty="0">
                <a:ln>
                  <a:noFill/>
                </a:ln>
                <a:solidFill>
                  <a:srgbClr val="6D6E71"/>
                </a:solidFill>
                <a:effectLst/>
                <a:uLnTx/>
                <a:uFillTx/>
                <a:latin typeface="Arial"/>
                <a:ea typeface="+mn-ea"/>
                <a:cs typeface="+mn-cs"/>
              </a:rPr>
              <a:t>należy złożyć pierwsze oświadczenie</a:t>
            </a:r>
            <a:endParaRPr kumimoji="0" lang="pl-PL" sz="3200" b="1" i="0" u="none" strike="noStrike" kern="1200" cap="none" spc="0" normalizeH="0" baseline="0" noProof="0" dirty="0">
              <a:ln>
                <a:noFill/>
              </a:ln>
              <a:solidFill>
                <a:srgbClr val="A43757"/>
              </a:solidFill>
              <a:effectLst/>
              <a:uLnTx/>
              <a:uFillTx/>
              <a:latin typeface="Arial"/>
              <a:ea typeface="+mn-ea"/>
              <a:cs typeface="+mn-cs"/>
            </a:endParaRPr>
          </a:p>
        </p:txBody>
      </p:sp>
      <p:sp>
        <p:nvSpPr>
          <p:cNvPr id="5" name="Prostokąt 4">
            <a:extLst>
              <a:ext uri="{FF2B5EF4-FFF2-40B4-BE49-F238E27FC236}">
                <a16:creationId xmlns="" xmlns:a16="http://schemas.microsoft.com/office/drawing/2014/main" id="{BE3F4678-7513-4B1B-B657-593EDE29BFD1}"/>
              </a:ext>
            </a:extLst>
          </p:cNvPr>
          <p:cNvSpPr/>
          <p:nvPr/>
        </p:nvSpPr>
        <p:spPr>
          <a:xfrm>
            <a:off x="8499962" y="205040"/>
            <a:ext cx="3419526" cy="6447919"/>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r>
              <a:rPr kumimoji="0" lang="pl-PL" sz="41300" b="1" i="0" u="none" strike="noStrike" kern="0" cap="none" spc="0" normalizeH="0" baseline="0" noProof="0" dirty="0">
                <a:ln>
                  <a:noFill/>
                </a:ln>
                <a:solidFill>
                  <a:srgbClr val="A43757"/>
                </a:solidFill>
                <a:effectLst/>
                <a:uLnTx/>
                <a:uFillTx/>
                <a:latin typeface="Arial"/>
                <a:ea typeface="+mn-ea"/>
                <a:cs typeface="+mn-cs"/>
              </a:rPr>
              <a:t>?</a:t>
            </a:r>
          </a:p>
        </p:txBody>
      </p:sp>
      <p:pic>
        <p:nvPicPr>
          <p:cNvPr id="6" name="Obraz 8">
            <a:extLst>
              <a:ext uri="{FF2B5EF4-FFF2-40B4-BE49-F238E27FC236}">
                <a16:creationId xmlns="" xmlns:a16="http://schemas.microsoft.com/office/drawing/2014/main" id="{102CC165-7715-42E0-A7F3-AD8170CCEF89}"/>
              </a:ext>
            </a:extLst>
          </p:cNvPr>
          <p:cNvPicPr>
            <a:picLocks noChangeAspect="1"/>
          </p:cNvPicPr>
          <p:nvPr/>
        </p:nvPicPr>
        <p:blipFill>
          <a:blip r:embed="rId2"/>
          <a:srcRect/>
          <a:stretch>
            <a:fillRect/>
          </a:stretch>
        </p:blipFill>
        <p:spPr>
          <a:xfrm>
            <a:off x="-29028" y="691707"/>
            <a:ext cx="2994275" cy="774277"/>
          </a:xfrm>
          <a:prstGeom prst="rect">
            <a:avLst/>
          </a:prstGeom>
          <a:noFill/>
          <a:ln cap="flat">
            <a:noFill/>
          </a:ln>
        </p:spPr>
      </p:pic>
    </p:spTree>
    <p:extLst>
      <p:ext uri="{BB962C8B-B14F-4D97-AF65-F5344CB8AC3E}">
        <p14:creationId xmlns:p14="http://schemas.microsoft.com/office/powerpoint/2010/main" val="12162053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Obraz zawierający odzież&#10;&#10;Opis wygenerowany przy wysokim poziomie pewności">
            <a:extLst>
              <a:ext uri="{FF2B5EF4-FFF2-40B4-BE49-F238E27FC236}">
                <a16:creationId xmlns="" xmlns:a16="http://schemas.microsoft.com/office/drawing/2014/main" id="{30AF2715-6458-4394-AF23-444FF74D8C2F}"/>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22198" r="7441"/>
          <a:stretch/>
        </p:blipFill>
        <p:spPr>
          <a:xfrm>
            <a:off x="0" y="0"/>
            <a:ext cx="7238000" cy="6858000"/>
          </a:xfrm>
          <a:prstGeom prst="rect">
            <a:avLst/>
          </a:prstGeom>
        </p:spPr>
      </p:pic>
      <p:pic>
        <p:nvPicPr>
          <p:cNvPr id="7" name="Obraz 8">
            <a:extLst>
              <a:ext uri="{FF2B5EF4-FFF2-40B4-BE49-F238E27FC236}">
                <a16:creationId xmlns="" xmlns:a16="http://schemas.microsoft.com/office/drawing/2014/main" id="{47212446-629C-46AA-990A-68B9A3C87F6C}"/>
              </a:ext>
            </a:extLst>
          </p:cNvPr>
          <p:cNvPicPr>
            <a:picLocks noChangeAspect="1"/>
          </p:cNvPicPr>
          <p:nvPr/>
        </p:nvPicPr>
        <p:blipFill>
          <a:blip r:embed="rId3"/>
          <a:srcRect/>
          <a:stretch>
            <a:fillRect/>
          </a:stretch>
        </p:blipFill>
        <p:spPr>
          <a:xfrm>
            <a:off x="126702" y="5789156"/>
            <a:ext cx="2994275" cy="774277"/>
          </a:xfrm>
          <a:prstGeom prst="rect">
            <a:avLst/>
          </a:prstGeom>
          <a:noFill/>
          <a:ln cap="flat">
            <a:noFill/>
          </a:ln>
        </p:spPr>
      </p:pic>
      <p:sp>
        <p:nvSpPr>
          <p:cNvPr id="16" name="Prostokąt 15">
            <a:extLst>
              <a:ext uri="{FF2B5EF4-FFF2-40B4-BE49-F238E27FC236}">
                <a16:creationId xmlns="" xmlns:a16="http://schemas.microsoft.com/office/drawing/2014/main" id="{9596D68F-74E6-427B-AA3F-0BB49F276F52}"/>
              </a:ext>
            </a:extLst>
          </p:cNvPr>
          <p:cNvSpPr/>
          <p:nvPr/>
        </p:nvSpPr>
        <p:spPr>
          <a:xfrm>
            <a:off x="5951538" y="736601"/>
            <a:ext cx="6051682" cy="4876800"/>
          </a:xfrm>
          <a:prstGeom prst="rect">
            <a:avLst/>
          </a:prstGeom>
          <a:solidFill>
            <a:sysClr val="window" lastClr="FFFFFF"/>
          </a:solidFill>
          <a:ln w="12701" cap="flat">
            <a:solidFill>
              <a:srgbClr val="A43757"/>
            </a:solidFill>
            <a:prstDash val="solid"/>
            <a:miter/>
          </a:ln>
        </p:spPr>
        <p:txBody>
          <a:bodyPr vert="horz" wrap="square" lIns="288000" tIns="45720" rIns="396000" bIns="45720" anchor="ctr" anchorCtr="0" compatLnSpc="1">
            <a:noAutofit/>
          </a:bodyPr>
          <a:lstStyle/>
          <a:p>
            <a:pPr marL="0" marR="0" lvl="0" indent="0" algn="ctr" defTabSz="914400" rtl="0" eaLnBrk="1" fontAlgn="auto" latinLnBrk="0" hangingPunct="1">
              <a:lnSpc>
                <a:spcPct val="100000"/>
              </a:lnSpc>
              <a:spcBef>
                <a:spcPts val="0"/>
              </a:spcBef>
              <a:spcAft>
                <a:spcPts val="0"/>
              </a:spcAft>
              <a:buClrTx/>
              <a:buSzPct val="100000"/>
              <a:buFontTx/>
              <a:buNone/>
              <a:tabLst/>
              <a:defRPr sz="1800" b="0" i="0" u="none" strike="noStrike" kern="0" cap="none" spc="0" baseline="0">
                <a:solidFill>
                  <a:srgbClr val="000000"/>
                </a:solidFill>
                <a:uFillTx/>
              </a:defRPr>
            </a:pPr>
            <a:r>
              <a:rPr kumimoji="0" lang="pl-PL" sz="2800" b="0" i="0" u="none" strike="noStrike" kern="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Podmioty korzystające z usług wodnych składają po raz pierwszy Państwowemu Gospodarstwu Wodnemu Wody Polskie oświadczenia, o których mowa w art. 552 ust. 2a pkt 2 ustawy zmienianej w art. 1, </a:t>
            </a:r>
            <a:br>
              <a:rPr kumimoji="0" lang="pl-PL" sz="2800" b="0" i="0" u="none" strike="noStrike" kern="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br>
            <a:r>
              <a:rPr kumimoji="0" lang="pl-PL" sz="2800" b="1" i="0" u="none" strike="noStrike" kern="0" cap="none" spc="0" normalizeH="0" baseline="0" noProof="0" dirty="0">
                <a:ln>
                  <a:noFill/>
                </a:ln>
                <a:solidFill>
                  <a:srgbClr val="A43757"/>
                </a:solidFill>
                <a:effectLst/>
                <a:uLnTx/>
                <a:uFillTx/>
                <a:latin typeface="Arial" panose="020B0604020202020204" pitchFamily="34" charset="0"/>
                <a:ea typeface="+mn-ea"/>
                <a:cs typeface="Arial" panose="020B0604020202020204" pitchFamily="34" charset="0"/>
              </a:rPr>
              <a:t>za pierwszy pełny kwartał przypadający po dniu wejścia w życie niniejszej ustawy.</a:t>
            </a:r>
          </a:p>
        </p:txBody>
      </p:sp>
      <p:sp>
        <p:nvSpPr>
          <p:cNvPr id="9" name="Prostokąt 8">
            <a:extLst>
              <a:ext uri="{FF2B5EF4-FFF2-40B4-BE49-F238E27FC236}">
                <a16:creationId xmlns="" xmlns:a16="http://schemas.microsoft.com/office/drawing/2014/main" id="{461ECA5A-EFEA-43C3-91FE-559B11488BAD}"/>
              </a:ext>
            </a:extLst>
          </p:cNvPr>
          <p:cNvSpPr/>
          <p:nvPr/>
        </p:nvSpPr>
        <p:spPr>
          <a:xfrm>
            <a:off x="9361037" y="5863000"/>
            <a:ext cx="2830963" cy="360000"/>
          </a:xfrm>
          <a:prstGeom prst="rect">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pl-PL" sz="1600" b="1" i="0" u="none" strike="noStrike" kern="1200" cap="none" spc="0" normalizeH="0" baseline="0" noProof="0" dirty="0">
                <a:ln>
                  <a:noFill/>
                </a:ln>
                <a:solidFill>
                  <a:prstClr val="white"/>
                </a:solidFill>
                <a:effectLst/>
                <a:uLnTx/>
                <a:uFillTx/>
                <a:latin typeface="Arial"/>
                <a:ea typeface="+mn-ea"/>
                <a:cs typeface="+mn-cs"/>
              </a:rPr>
              <a:t>Art. 6. Dużej Noweli </a:t>
            </a:r>
          </a:p>
        </p:txBody>
      </p:sp>
    </p:spTree>
    <p:extLst>
      <p:ext uri="{BB962C8B-B14F-4D97-AF65-F5344CB8AC3E}">
        <p14:creationId xmlns:p14="http://schemas.microsoft.com/office/powerpoint/2010/main" val="3636173024"/>
      </p:ext>
    </p:extLst>
  </p:cSld>
  <p:clrMapOvr>
    <a:masterClrMapping/>
  </p:clrMapOvr>
  <p:transition spd="slow">
    <p:push/>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82C79E0C-232D-4E11-9B8D-0944563B9803}"/>
              </a:ext>
            </a:extLst>
          </p:cNvPr>
          <p:cNvSpPr txBox="1"/>
          <p:nvPr/>
        </p:nvSpPr>
        <p:spPr>
          <a:xfrm>
            <a:off x="1641933" y="841824"/>
            <a:ext cx="8826502" cy="634995"/>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0" fontAlgn="auto" latinLnBrk="0" hangingPunct="1">
              <a:lnSpc>
                <a:spcPct val="90000"/>
              </a:lnSpc>
              <a:spcBef>
                <a:spcPts val="1000"/>
              </a:spcBef>
              <a:spcAft>
                <a:spcPts val="0"/>
              </a:spcAft>
              <a:buClrTx/>
              <a:buSzTx/>
              <a:buFontTx/>
              <a:buNone/>
              <a:tabLst/>
              <a:defRPr sz="1800" b="0" i="0" u="none" strike="noStrike" kern="0" cap="none" spc="0" baseline="0">
                <a:solidFill>
                  <a:srgbClr val="000000"/>
                </a:solidFill>
                <a:uFillTx/>
              </a:defRPr>
            </a:pPr>
            <a:endParaRPr kumimoji="0" lang="pl-PL" sz="2400" b="0" i="0" u="none" strike="noStrike" kern="0" cap="none" spc="0" normalizeH="0" baseline="0" noProof="0" dirty="0">
              <a:ln>
                <a:noFill/>
              </a:ln>
              <a:solidFill>
                <a:srgbClr val="6D6E71"/>
              </a:solidFill>
              <a:effectLst/>
              <a:uLnTx/>
              <a:uFillTx/>
              <a:latin typeface="Arial"/>
              <a:ea typeface="+mn-ea"/>
              <a:cs typeface="+mn-cs"/>
            </a:endParaRPr>
          </a:p>
        </p:txBody>
      </p:sp>
      <p:sp>
        <p:nvSpPr>
          <p:cNvPr id="3" name="Prostokąt 7">
            <a:extLst>
              <a:ext uri="{FF2B5EF4-FFF2-40B4-BE49-F238E27FC236}">
                <a16:creationId xmlns="" xmlns:a16="http://schemas.microsoft.com/office/drawing/2014/main" id="{AAE4A641-7920-4CD7-BC11-564C63635724}"/>
              </a:ext>
            </a:extLst>
          </p:cNvPr>
          <p:cNvSpPr/>
          <p:nvPr/>
        </p:nvSpPr>
        <p:spPr>
          <a:xfrm>
            <a:off x="1484272" y="2642343"/>
            <a:ext cx="9141823" cy="3739850"/>
          </a:xfrm>
          <a:prstGeom prst="rect">
            <a:avLst/>
          </a:prstGeom>
          <a:noFill/>
          <a:ln cap="flat">
            <a:noFill/>
            <a:prstDash val="solid"/>
          </a:ln>
        </p:spPr>
        <p:txBody>
          <a:bodyPr vert="horz" wrap="square" lIns="91440" tIns="45720" rIns="91440" bIns="45720" anchor="ctr" anchorCtr="0" compatLnSpc="1">
            <a:noAutofit/>
          </a:bodyPr>
          <a:lstStyle/>
          <a:p>
            <a:pPr marL="0" marR="0" lvl="0" indent="0" algn="l" defTabSz="914400" rtl="0" eaLnBrk="0"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8800" b="1" i="0" u="none" strike="noStrike" kern="1200" cap="none" spc="0" normalizeH="0" baseline="0" noProof="0" dirty="0">
                <a:ln>
                  <a:noFill/>
                </a:ln>
                <a:solidFill>
                  <a:srgbClr val="6D6E71"/>
                </a:solidFill>
                <a:effectLst/>
                <a:uLnTx/>
                <a:uFillTx/>
                <a:latin typeface="Arial"/>
                <a:ea typeface="+mn-ea"/>
                <a:cs typeface="+mn-cs"/>
              </a:rPr>
              <a:t>Jakie…</a:t>
            </a:r>
          </a:p>
          <a:p>
            <a:pPr marL="0" marR="0" lvl="0" indent="0" algn="l" defTabSz="914400" rtl="0" eaLnBrk="0"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3600" b="0" i="0" u="none" strike="noStrike" kern="0" cap="none" spc="0" normalizeH="0" baseline="0" noProof="0" dirty="0">
                <a:ln>
                  <a:noFill/>
                </a:ln>
                <a:solidFill>
                  <a:srgbClr val="6D6E71"/>
                </a:solidFill>
                <a:effectLst/>
                <a:uLnTx/>
                <a:uFillTx/>
                <a:latin typeface="Arial"/>
                <a:ea typeface="+mn-ea"/>
                <a:cs typeface="+mn-cs"/>
              </a:rPr>
              <a:t>i</a:t>
            </a:r>
            <a:r>
              <a:rPr kumimoji="0" lang="pl-PL" sz="3600" b="0" i="0" u="none" strike="noStrike" kern="1200" cap="none" spc="0" normalizeH="0" baseline="0" noProof="0" dirty="0">
                <a:ln>
                  <a:noFill/>
                </a:ln>
                <a:solidFill>
                  <a:srgbClr val="6D6E71"/>
                </a:solidFill>
                <a:effectLst/>
                <a:uLnTx/>
                <a:uFillTx/>
                <a:latin typeface="Arial"/>
                <a:ea typeface="+mn-ea"/>
                <a:cs typeface="+mn-cs"/>
              </a:rPr>
              <a:t>nformacje będą zawierały oświa</a:t>
            </a:r>
            <a:r>
              <a:rPr kumimoji="0" lang="pl-PL" sz="3600" b="0" i="0" u="none" strike="noStrike" kern="0" cap="none" spc="0" normalizeH="0" baseline="0" noProof="0" dirty="0">
                <a:ln>
                  <a:noFill/>
                </a:ln>
                <a:solidFill>
                  <a:srgbClr val="6D6E71"/>
                </a:solidFill>
                <a:effectLst/>
                <a:uLnTx/>
                <a:uFillTx/>
                <a:latin typeface="Arial"/>
                <a:ea typeface="+mn-ea"/>
                <a:cs typeface="+mn-cs"/>
              </a:rPr>
              <a:t>dczania</a:t>
            </a:r>
            <a:endParaRPr kumimoji="0" lang="pl-PL" sz="2800" b="0" i="0" u="none" strike="noStrike" kern="1200" cap="none" spc="0" normalizeH="0" baseline="0" noProof="0" dirty="0">
              <a:ln>
                <a:noFill/>
              </a:ln>
              <a:solidFill>
                <a:srgbClr val="A43757"/>
              </a:solidFill>
              <a:effectLst/>
              <a:uLnTx/>
              <a:uFillTx/>
              <a:latin typeface="Arial"/>
              <a:ea typeface="+mn-ea"/>
              <a:cs typeface="+mn-cs"/>
            </a:endParaRPr>
          </a:p>
        </p:txBody>
      </p:sp>
      <p:sp>
        <p:nvSpPr>
          <p:cNvPr id="5" name="Prostokąt 4">
            <a:extLst>
              <a:ext uri="{FF2B5EF4-FFF2-40B4-BE49-F238E27FC236}">
                <a16:creationId xmlns="" xmlns:a16="http://schemas.microsoft.com/office/drawing/2014/main" id="{BE3F4678-7513-4B1B-B657-593EDE29BFD1}"/>
              </a:ext>
            </a:extLst>
          </p:cNvPr>
          <p:cNvSpPr/>
          <p:nvPr/>
        </p:nvSpPr>
        <p:spPr>
          <a:xfrm>
            <a:off x="8499962" y="205040"/>
            <a:ext cx="3419526" cy="6447919"/>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r>
              <a:rPr kumimoji="0" lang="pl-PL" sz="41300" b="1" i="0" u="none" strike="noStrike" kern="0" cap="none" spc="0" normalizeH="0" baseline="0" noProof="0" dirty="0">
                <a:ln>
                  <a:noFill/>
                </a:ln>
                <a:solidFill>
                  <a:srgbClr val="A43757"/>
                </a:solidFill>
                <a:effectLst/>
                <a:uLnTx/>
                <a:uFillTx/>
                <a:latin typeface="Arial"/>
                <a:ea typeface="+mn-ea"/>
                <a:cs typeface="+mn-cs"/>
              </a:rPr>
              <a:t>?</a:t>
            </a:r>
          </a:p>
        </p:txBody>
      </p:sp>
      <p:pic>
        <p:nvPicPr>
          <p:cNvPr id="6" name="Obraz 8">
            <a:extLst>
              <a:ext uri="{FF2B5EF4-FFF2-40B4-BE49-F238E27FC236}">
                <a16:creationId xmlns="" xmlns:a16="http://schemas.microsoft.com/office/drawing/2014/main" id="{102CC165-7715-42E0-A7F3-AD8170CCEF89}"/>
              </a:ext>
            </a:extLst>
          </p:cNvPr>
          <p:cNvPicPr>
            <a:picLocks noChangeAspect="1"/>
          </p:cNvPicPr>
          <p:nvPr/>
        </p:nvPicPr>
        <p:blipFill>
          <a:blip r:embed="rId2"/>
          <a:srcRect/>
          <a:stretch>
            <a:fillRect/>
          </a:stretch>
        </p:blipFill>
        <p:spPr>
          <a:xfrm>
            <a:off x="-29028" y="691707"/>
            <a:ext cx="2994275" cy="774277"/>
          </a:xfrm>
          <a:prstGeom prst="rect">
            <a:avLst/>
          </a:prstGeom>
          <a:noFill/>
          <a:ln cap="flat">
            <a:noFill/>
          </a:ln>
        </p:spPr>
      </p:pic>
    </p:spTree>
    <p:extLst>
      <p:ext uri="{BB962C8B-B14F-4D97-AF65-F5344CB8AC3E}">
        <p14:creationId xmlns:p14="http://schemas.microsoft.com/office/powerpoint/2010/main" val="16007416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trzałka w dół 2">
            <a:extLst>
              <a:ext uri="{FF2B5EF4-FFF2-40B4-BE49-F238E27FC236}">
                <a16:creationId xmlns="" xmlns:a16="http://schemas.microsoft.com/office/drawing/2014/main" id="{DEE006D4-4D36-4B59-95E3-BA72F55C3E11}"/>
              </a:ext>
            </a:extLst>
          </p:cNvPr>
          <p:cNvSpPr>
            <a:spLocks/>
          </p:cNvSpPr>
          <p:nvPr/>
        </p:nvSpPr>
        <p:spPr bwMode="auto">
          <a:xfrm>
            <a:off x="6067425" y="2290763"/>
            <a:ext cx="623888" cy="622300"/>
          </a:xfrm>
          <a:custGeom>
            <a:avLst/>
            <a:gdLst>
              <a:gd name="T0" fmla="*/ 9013362 w 21600"/>
              <a:gd name="T1" fmla="*/ 0 h 21600"/>
              <a:gd name="T2" fmla="*/ 18026724 w 21600"/>
              <a:gd name="T3" fmla="*/ 8964347 h 21600"/>
              <a:gd name="T4" fmla="*/ 9013362 w 21600"/>
              <a:gd name="T5" fmla="*/ 17928693 h 21600"/>
              <a:gd name="T6" fmla="*/ 0 w 21600"/>
              <a:gd name="T7" fmla="*/ 8964347 h 21600"/>
              <a:gd name="T8" fmla="*/ 0 w 21600"/>
              <a:gd name="T9" fmla="*/ 8964347 h 21600"/>
              <a:gd name="T10" fmla="*/ 18026724 w 21600"/>
              <a:gd name="T11" fmla="*/ 8964347 h 21600"/>
              <a:gd name="T12" fmla="*/ 17694720 60000 65536"/>
              <a:gd name="T13" fmla="*/ 0 60000 65536"/>
              <a:gd name="T14" fmla="*/ 5898240 60000 65536"/>
              <a:gd name="T15" fmla="*/ 11796480 60000 65536"/>
              <a:gd name="T16" fmla="*/ 11796480 60000 65536"/>
              <a:gd name="T17" fmla="*/ 0 60000 65536"/>
              <a:gd name="T18" fmla="*/ 5400 w 21600"/>
              <a:gd name="T19" fmla="*/ 0 h 21600"/>
              <a:gd name="T20" fmla="*/ 16200 w 21600"/>
              <a:gd name="T21" fmla="*/ 162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400" y="0"/>
                </a:moveTo>
                <a:lnTo>
                  <a:pt x="5400" y="10800"/>
                </a:lnTo>
                <a:lnTo>
                  <a:pt x="0" y="10800"/>
                </a:lnTo>
                <a:lnTo>
                  <a:pt x="10800" y="21600"/>
                </a:lnTo>
                <a:lnTo>
                  <a:pt x="21600" y="10800"/>
                </a:lnTo>
                <a:lnTo>
                  <a:pt x="16200" y="10800"/>
                </a:lnTo>
                <a:lnTo>
                  <a:pt x="16200" y="0"/>
                </a:lnTo>
                <a:lnTo>
                  <a:pt x="5400" y="0"/>
                </a:lnTo>
                <a:close/>
              </a:path>
            </a:pathLst>
          </a:custGeom>
          <a:solidFill>
            <a:srgbClr val="A43757"/>
          </a:solidFill>
          <a:ln>
            <a:noFill/>
          </a:ln>
          <a:extLst>
            <a:ext uri="{91240B29-F687-4F45-9708-019B960494DF}">
              <a14:hiddenLine xmlns:a14="http://schemas.microsoft.com/office/drawing/2010/main" w="9525" cap="flat">
                <a:solidFill>
                  <a:srgbClr val="000000"/>
                </a:solidFill>
                <a:prstDash val="solid"/>
                <a:round/>
                <a:headEnd/>
                <a:tailEnd/>
              </a14:hiddenLine>
            </a:ext>
          </a:extLst>
        </p:spPr>
        <p:txBody>
          <a:bodyPr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31075" name="Prostokąt zaokrąglony 12">
            <a:extLst>
              <a:ext uri="{FF2B5EF4-FFF2-40B4-BE49-F238E27FC236}">
                <a16:creationId xmlns="" xmlns:a16="http://schemas.microsoft.com/office/drawing/2014/main" id="{00F7BD50-A401-4A2F-8784-EBA0AB76FEC7}"/>
              </a:ext>
            </a:extLst>
          </p:cNvPr>
          <p:cNvSpPr>
            <a:spLocks/>
          </p:cNvSpPr>
          <p:nvPr/>
        </p:nvSpPr>
        <p:spPr bwMode="auto">
          <a:xfrm>
            <a:off x="1455738" y="1712913"/>
            <a:ext cx="9847262" cy="709612"/>
          </a:xfrm>
          <a:custGeom>
            <a:avLst/>
            <a:gdLst>
              <a:gd name="T0" fmla="*/ 4923631 w 9846944"/>
              <a:gd name="T1" fmla="*/ 0 h 708952"/>
              <a:gd name="T2" fmla="*/ 9847262 w 9846944"/>
              <a:gd name="T3" fmla="*/ 354806 h 708952"/>
              <a:gd name="T4" fmla="*/ 4923631 w 9846944"/>
              <a:gd name="T5" fmla="*/ 709612 h 708952"/>
              <a:gd name="T6" fmla="*/ 0 w 9846944"/>
              <a:gd name="T7" fmla="*/ 354806 h 708952"/>
              <a:gd name="T8" fmla="*/ 17694720 60000 65536"/>
              <a:gd name="T9" fmla="*/ 0 60000 65536"/>
              <a:gd name="T10" fmla="*/ 5898240 60000 65536"/>
              <a:gd name="T11" fmla="*/ 11796480 60000 65536"/>
              <a:gd name="T12" fmla="*/ 0 w 9846944"/>
              <a:gd name="T13" fmla="*/ 0 h 708952"/>
              <a:gd name="T14" fmla="*/ 9846944 w 9846944"/>
              <a:gd name="T15" fmla="*/ 708952 h 708952"/>
            </a:gdLst>
            <a:ahLst/>
            <a:cxnLst>
              <a:cxn ang="T8">
                <a:pos x="T0" y="T1"/>
              </a:cxn>
              <a:cxn ang="T9">
                <a:pos x="T2" y="T3"/>
              </a:cxn>
              <a:cxn ang="T10">
                <a:pos x="T4" y="T5"/>
              </a:cxn>
              <a:cxn ang="T11">
                <a:pos x="T6" y="T7"/>
              </a:cxn>
            </a:cxnLst>
            <a:rect l="T12" t="T13" r="T14" b="T15"/>
            <a:pathLst>
              <a:path w="9846944" h="708952">
                <a:moveTo>
                  <a:pt x="0" y="0"/>
                </a:moveTo>
                <a:lnTo>
                  <a:pt x="0" y="708952"/>
                </a:lnTo>
                <a:lnTo>
                  <a:pt x="9846944" y="708952"/>
                </a:lnTo>
                <a:lnTo>
                  <a:pt x="9846944" y="0"/>
                </a:lnTo>
                <a:lnTo>
                  <a:pt x="0" y="0"/>
                </a:lnTo>
                <a:close/>
              </a:path>
            </a:pathLst>
          </a:custGeom>
          <a:solidFill>
            <a:srgbClr val="A4375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l-PL" altLang="pl-PL"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Art. 552 ust. 2c. nPW. </a:t>
            </a:r>
            <a:r>
              <a:rPr kumimoji="0" lang="pl-PL" altLang="pl-PL"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Oświadczenia, o których mowa w ust. 2a pkt 2, zawierają:</a:t>
            </a:r>
            <a:endParaRPr kumimoji="0" lang="pl-PL" altLang="pl-PL"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Prostokąt 6">
            <a:extLst>
              <a:ext uri="{FF2B5EF4-FFF2-40B4-BE49-F238E27FC236}">
                <a16:creationId xmlns="" xmlns:a16="http://schemas.microsoft.com/office/drawing/2014/main" id="{6FE96BCC-1AB0-490D-9FDF-4DF87275CF69}"/>
              </a:ext>
            </a:extLst>
          </p:cNvPr>
          <p:cNvSpPr/>
          <p:nvPr/>
        </p:nvSpPr>
        <p:spPr>
          <a:xfrm>
            <a:off x="1455738" y="2913063"/>
            <a:ext cx="9847262" cy="3503612"/>
          </a:xfrm>
          <a:prstGeom prst="rect">
            <a:avLst/>
          </a:prstGeom>
          <a:solidFill>
            <a:srgbClr val="FFFFFF"/>
          </a:solidFill>
          <a:ln w="19046" cap="flat">
            <a:solidFill>
              <a:srgbClr val="A43757"/>
            </a:solidFill>
            <a:prstDash val="solid"/>
            <a:miter/>
          </a:ln>
        </p:spPr>
        <p:txBody>
          <a:bodyPr lIns="215999" rIns="216000" anchor="ctr"/>
          <a:lstStyle/>
          <a:p>
            <a:pPr marL="0" marR="0" lvl="0"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1600" b="0" i="0" u="none" strike="noStrike" kern="0" cap="none" spc="0" normalizeH="0" baseline="0" noProof="0" dirty="0">
                <a:ln>
                  <a:noFill/>
                </a:ln>
                <a:solidFill>
                  <a:srgbClr val="6D6E71"/>
                </a:solidFill>
                <a:effectLst/>
                <a:uLnTx/>
                <a:uFillTx/>
                <a:latin typeface="Arial"/>
                <a:ea typeface="+mn-ea"/>
                <a:cs typeface="+mn-cs"/>
              </a:rPr>
              <a:t>1)     </a:t>
            </a:r>
            <a:r>
              <a:rPr kumimoji="0" lang="pl-PL" sz="1600" b="1" i="0" u="none" strike="noStrike" kern="0" cap="none" spc="0" normalizeH="0" baseline="0" noProof="0" dirty="0">
                <a:ln>
                  <a:noFill/>
                </a:ln>
                <a:solidFill>
                  <a:srgbClr val="6D6E71"/>
                </a:solidFill>
                <a:effectLst/>
                <a:uLnTx/>
                <a:uFillTx/>
                <a:latin typeface="Arial"/>
                <a:ea typeface="+mn-ea"/>
                <a:cs typeface="+mn-cs"/>
              </a:rPr>
              <a:t>oznaczenie podmiotu składającego oświadczenie</a:t>
            </a:r>
            <a:r>
              <a:rPr kumimoji="0" lang="pl-PL" sz="1600" b="0" i="0" u="none" strike="noStrike" kern="0" cap="none" spc="0" normalizeH="0" baseline="0" noProof="0" dirty="0">
                <a:ln>
                  <a:noFill/>
                </a:ln>
                <a:solidFill>
                  <a:srgbClr val="6D6E71"/>
                </a:solidFill>
                <a:effectLst/>
                <a:uLnTx/>
                <a:uFillTx/>
                <a:latin typeface="Arial"/>
                <a:ea typeface="+mn-ea"/>
                <a:cs typeface="+mn-cs"/>
              </a:rPr>
              <a:t>, określające:</a:t>
            </a:r>
          </a:p>
          <a:p>
            <a:pPr marL="457200" marR="0" lvl="1"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1600" b="0" i="0" u="none" strike="noStrike" kern="0" cap="none" spc="0" normalizeH="0" baseline="0" noProof="0" dirty="0">
                <a:ln>
                  <a:noFill/>
                </a:ln>
                <a:solidFill>
                  <a:srgbClr val="6D6E71"/>
                </a:solidFill>
                <a:effectLst/>
                <a:uLnTx/>
                <a:uFillTx/>
                <a:latin typeface="Arial"/>
                <a:ea typeface="+mn-ea"/>
                <a:cs typeface="+mn-cs"/>
              </a:rPr>
              <a:t>a)     nazwę,</a:t>
            </a:r>
          </a:p>
          <a:p>
            <a:pPr marL="457200" marR="0" lvl="1"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1600" b="0" i="0" u="none" strike="noStrike" kern="0" cap="none" spc="0" normalizeH="0" baseline="0" noProof="0" dirty="0">
                <a:ln>
                  <a:noFill/>
                </a:ln>
                <a:solidFill>
                  <a:srgbClr val="6D6E71"/>
                </a:solidFill>
                <a:effectLst/>
                <a:uLnTx/>
                <a:uFillTx/>
                <a:latin typeface="Arial"/>
                <a:ea typeface="+mn-ea"/>
                <a:cs typeface="+mn-cs"/>
              </a:rPr>
              <a:t>b)     REGON,</a:t>
            </a:r>
          </a:p>
          <a:p>
            <a:pPr marL="457200" marR="0" lvl="1"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1600" b="0" i="0" u="none" strike="noStrike" kern="0" cap="none" spc="0" normalizeH="0" baseline="0" noProof="0" dirty="0">
                <a:ln>
                  <a:noFill/>
                </a:ln>
                <a:solidFill>
                  <a:srgbClr val="6D6E71"/>
                </a:solidFill>
                <a:effectLst/>
                <a:uLnTx/>
                <a:uFillTx/>
                <a:latin typeface="Arial"/>
                <a:ea typeface="+mn-ea"/>
                <a:cs typeface="+mn-cs"/>
              </a:rPr>
              <a:t>c)     adres siedziby,</a:t>
            </a:r>
          </a:p>
          <a:p>
            <a:pPr marL="457200" marR="0" lvl="1"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1600" b="0" i="0" u="none" strike="noStrike" kern="0" cap="none" spc="0" normalizeH="0" baseline="0" noProof="0" dirty="0">
                <a:ln>
                  <a:noFill/>
                </a:ln>
                <a:solidFill>
                  <a:srgbClr val="6D6E71"/>
                </a:solidFill>
                <a:effectLst/>
                <a:uLnTx/>
                <a:uFillTx/>
                <a:latin typeface="Arial"/>
                <a:ea typeface="+mn-ea"/>
                <a:cs typeface="+mn-cs"/>
              </a:rPr>
              <a:t>d)     numer telefonu,</a:t>
            </a:r>
          </a:p>
          <a:p>
            <a:pPr marL="457200" marR="0" lvl="1"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1600" b="0" i="0" u="none" strike="noStrike" kern="0" cap="none" spc="0" normalizeH="0" baseline="0" noProof="0" dirty="0">
                <a:ln>
                  <a:noFill/>
                </a:ln>
                <a:solidFill>
                  <a:srgbClr val="6D6E71"/>
                </a:solidFill>
                <a:effectLst/>
                <a:uLnTx/>
                <a:uFillTx/>
                <a:latin typeface="Arial"/>
                <a:ea typeface="+mn-ea"/>
                <a:cs typeface="+mn-cs"/>
              </a:rPr>
              <a:t>e)     adres e-mail;</a:t>
            </a:r>
          </a:p>
          <a:p>
            <a:pPr marL="0" marR="0" lvl="0"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1600" b="0" i="0" u="none" strike="noStrike" kern="0" cap="none" spc="0" normalizeH="0" baseline="0" noProof="0" dirty="0">
                <a:ln>
                  <a:noFill/>
                </a:ln>
                <a:solidFill>
                  <a:srgbClr val="6D6E71"/>
                </a:solidFill>
                <a:effectLst/>
                <a:uLnTx/>
                <a:uFillTx/>
                <a:latin typeface="Arial"/>
                <a:ea typeface="+mn-ea"/>
                <a:cs typeface="+mn-cs"/>
              </a:rPr>
              <a:t>2)   </a:t>
            </a:r>
            <a:r>
              <a:rPr kumimoji="0" lang="pl-PL" sz="1600" b="1" i="0" u="none" strike="noStrike" kern="0" cap="none" spc="0" normalizeH="0" baseline="0" noProof="0" dirty="0">
                <a:ln>
                  <a:noFill/>
                </a:ln>
                <a:solidFill>
                  <a:srgbClr val="6D6E71"/>
                </a:solidFill>
                <a:effectLst/>
                <a:uLnTx/>
                <a:uFillTx/>
                <a:latin typeface="Arial"/>
                <a:ea typeface="+mn-ea"/>
                <a:cs typeface="+mn-cs"/>
              </a:rPr>
              <a:t>  określenie kwartału</a:t>
            </a:r>
            <a:r>
              <a:rPr kumimoji="0" lang="pl-PL" sz="1600" b="0" i="0" u="none" strike="noStrike" kern="0" cap="none" spc="0" normalizeH="0" baseline="0" noProof="0" dirty="0">
                <a:ln>
                  <a:noFill/>
                </a:ln>
                <a:solidFill>
                  <a:srgbClr val="6D6E71"/>
                </a:solidFill>
                <a:effectLst/>
                <a:uLnTx/>
                <a:uFillTx/>
                <a:latin typeface="Arial"/>
                <a:ea typeface="+mn-ea"/>
                <a:cs typeface="+mn-cs"/>
              </a:rPr>
              <a:t>, za który składane jest oświadczenie;</a:t>
            </a:r>
          </a:p>
          <a:p>
            <a:pPr marL="0" marR="0" lvl="0"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1600" b="0" i="0" u="none" strike="noStrike" kern="0" cap="none" spc="0" normalizeH="0" baseline="0" noProof="0" dirty="0">
                <a:ln>
                  <a:noFill/>
                </a:ln>
                <a:solidFill>
                  <a:srgbClr val="6D6E71"/>
                </a:solidFill>
                <a:effectLst/>
                <a:uLnTx/>
                <a:uFillTx/>
                <a:latin typeface="Arial"/>
                <a:ea typeface="+mn-ea"/>
                <a:cs typeface="+mn-cs"/>
              </a:rPr>
              <a:t>3)     </a:t>
            </a:r>
            <a:r>
              <a:rPr kumimoji="0" lang="pl-PL" sz="1600" b="1" i="0" u="none" strike="noStrike" kern="0" cap="none" spc="0" normalizeH="0" baseline="0" noProof="0" dirty="0">
                <a:ln>
                  <a:noFill/>
                </a:ln>
                <a:solidFill>
                  <a:srgbClr val="6D6E71"/>
                </a:solidFill>
                <a:effectLst/>
                <a:uLnTx/>
                <a:uFillTx/>
                <a:latin typeface="Arial"/>
                <a:ea typeface="+mn-ea"/>
                <a:cs typeface="+mn-cs"/>
              </a:rPr>
              <a:t>określenie miejsca korzystania z usług wodnych</a:t>
            </a:r>
            <a:r>
              <a:rPr kumimoji="0" lang="pl-PL" sz="1600" b="0" i="0" u="none" strike="noStrike" kern="0" cap="none" spc="0" normalizeH="0" baseline="0" noProof="0" dirty="0">
                <a:ln>
                  <a:noFill/>
                </a:ln>
                <a:solidFill>
                  <a:srgbClr val="6D6E71"/>
                </a:solidFill>
                <a:effectLst/>
                <a:uLnTx/>
                <a:uFillTx/>
                <a:latin typeface="Arial"/>
                <a:ea typeface="+mn-ea"/>
                <a:cs typeface="+mn-cs"/>
              </a:rPr>
              <a:t>, którego dotyczy oświadczenie;</a:t>
            </a:r>
          </a:p>
          <a:p>
            <a:pPr marL="0" marR="0" lvl="0"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1600" b="0" i="0" u="none" strike="noStrike" kern="0" cap="none" spc="0" normalizeH="0" baseline="0" noProof="0" dirty="0">
                <a:ln>
                  <a:noFill/>
                </a:ln>
                <a:solidFill>
                  <a:srgbClr val="6D6E71"/>
                </a:solidFill>
                <a:effectLst/>
                <a:uLnTx/>
                <a:uFillTx/>
                <a:latin typeface="Arial"/>
                <a:ea typeface="+mn-ea"/>
                <a:cs typeface="+mn-cs"/>
              </a:rPr>
              <a:t>4)     dane dotyczące </a:t>
            </a:r>
            <a:r>
              <a:rPr kumimoji="0" lang="pl-PL" sz="1600" b="1" i="0" u="none" strike="noStrike" kern="0" cap="none" spc="0" normalizeH="0" baseline="0" noProof="0" dirty="0">
                <a:ln>
                  <a:noFill/>
                </a:ln>
                <a:solidFill>
                  <a:srgbClr val="6D6E71"/>
                </a:solidFill>
                <a:effectLst/>
                <a:uLnTx/>
                <a:uFillTx/>
                <a:latin typeface="Arial"/>
                <a:ea typeface="+mn-ea"/>
                <a:cs typeface="+mn-cs"/>
              </a:rPr>
              <a:t>pozwolenia wodnoprawnego</a:t>
            </a:r>
            <a:r>
              <a:rPr kumimoji="0" lang="pl-PL" sz="1600" b="0" i="0" u="none" strike="noStrike" kern="0" cap="none" spc="0" normalizeH="0" baseline="0" noProof="0" dirty="0">
                <a:ln>
                  <a:noFill/>
                </a:ln>
                <a:solidFill>
                  <a:srgbClr val="6D6E71"/>
                </a:solidFill>
                <a:effectLst/>
                <a:uLnTx/>
                <a:uFillTx/>
                <a:latin typeface="Arial"/>
                <a:ea typeface="+mn-ea"/>
                <a:cs typeface="+mn-cs"/>
              </a:rPr>
              <a:t>:</a:t>
            </a:r>
          </a:p>
          <a:p>
            <a:pPr marL="457200" marR="0" lvl="1"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1600" b="0" i="0" u="none" strike="noStrike" kern="0" cap="none" spc="0" normalizeH="0" baseline="0" noProof="0" dirty="0">
                <a:ln>
                  <a:noFill/>
                </a:ln>
                <a:solidFill>
                  <a:srgbClr val="6D6E71"/>
                </a:solidFill>
                <a:effectLst/>
                <a:uLnTx/>
                <a:uFillTx/>
                <a:latin typeface="Arial"/>
                <a:ea typeface="+mn-ea"/>
                <a:cs typeface="+mn-cs"/>
              </a:rPr>
              <a:t>a)     oznaczenie organu właściwego do wydania pozwolenia wodnoprawnego,</a:t>
            </a:r>
          </a:p>
          <a:p>
            <a:pPr marL="457200" marR="0" lvl="1"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1600" b="0" i="0" u="none" strike="noStrike" kern="0" cap="none" spc="0" normalizeH="0" baseline="0" noProof="0" dirty="0">
                <a:ln>
                  <a:noFill/>
                </a:ln>
                <a:solidFill>
                  <a:srgbClr val="6D6E71"/>
                </a:solidFill>
                <a:effectLst/>
                <a:uLnTx/>
                <a:uFillTx/>
                <a:latin typeface="Arial"/>
                <a:ea typeface="+mn-ea"/>
                <a:cs typeface="+mn-cs"/>
              </a:rPr>
              <a:t>b)     znak decyzji,</a:t>
            </a:r>
          </a:p>
          <a:p>
            <a:pPr marL="457200" marR="0" lvl="1"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1600" b="0" i="0" u="none" strike="noStrike" kern="0" cap="none" spc="0" normalizeH="0" baseline="0" noProof="0" dirty="0">
                <a:ln>
                  <a:noFill/>
                </a:ln>
                <a:solidFill>
                  <a:srgbClr val="6D6E71"/>
                </a:solidFill>
                <a:effectLst/>
                <a:uLnTx/>
                <a:uFillTx/>
                <a:latin typeface="Arial"/>
                <a:ea typeface="+mn-ea"/>
                <a:cs typeface="+mn-cs"/>
              </a:rPr>
              <a:t>c)     datę udzielenia pozwolenia wodnoprawnego,</a:t>
            </a:r>
          </a:p>
          <a:p>
            <a:pPr marL="457200" marR="0" lvl="1"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1600" b="0" i="0" u="none" strike="noStrike" kern="0" cap="none" spc="0" normalizeH="0" baseline="0" noProof="0" dirty="0">
                <a:ln>
                  <a:noFill/>
                </a:ln>
                <a:solidFill>
                  <a:srgbClr val="6D6E71"/>
                </a:solidFill>
                <a:effectLst/>
                <a:uLnTx/>
                <a:uFillTx/>
                <a:latin typeface="Arial"/>
                <a:ea typeface="+mn-ea"/>
                <a:cs typeface="+mn-cs"/>
              </a:rPr>
              <a:t>d)     datę obowiązywania pozwolenia wodnoprawnego.</a:t>
            </a:r>
          </a:p>
        </p:txBody>
      </p:sp>
      <p:sp>
        <p:nvSpPr>
          <p:cNvPr id="131077" name="Symbol zastępczy tekstu 1">
            <a:extLst>
              <a:ext uri="{FF2B5EF4-FFF2-40B4-BE49-F238E27FC236}">
                <a16:creationId xmlns="" xmlns:a16="http://schemas.microsoft.com/office/drawing/2014/main" id="{AEB0592C-244B-48D6-AEBC-60710EBBD7EB}"/>
              </a:ext>
            </a:extLst>
          </p:cNvPr>
          <p:cNvSpPr txBox="1">
            <a:spLocks noChangeArrowheads="1"/>
          </p:cNvSpPr>
          <p:nvPr/>
        </p:nvSpPr>
        <p:spPr bwMode="auto">
          <a:xfrm>
            <a:off x="1854200" y="771525"/>
            <a:ext cx="88265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ts val="1000"/>
              </a:spcBef>
              <a:spcAft>
                <a:spcPct val="0"/>
              </a:spcAft>
              <a:buClrTx/>
              <a:buSzTx/>
              <a:buFontTx/>
              <a:buNone/>
              <a:tabLst/>
              <a:defRPr/>
            </a:pPr>
            <a:r>
              <a:rPr kumimoji="0" lang="pl-PL" altLang="pl-PL" sz="2500" b="0" i="0" u="none" strike="noStrike" kern="120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TREŚĆ OŚWIADCZEŃ </a:t>
            </a:r>
          </a:p>
        </p:txBody>
      </p:sp>
    </p:spTree>
    <p:extLst>
      <p:ext uri="{BB962C8B-B14F-4D97-AF65-F5344CB8AC3E}">
        <p14:creationId xmlns:p14="http://schemas.microsoft.com/office/powerpoint/2010/main" val="17366420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7" name="Symbol zastępczy tekstu 1">
            <a:extLst>
              <a:ext uri="{FF2B5EF4-FFF2-40B4-BE49-F238E27FC236}">
                <a16:creationId xmlns="" xmlns:a16="http://schemas.microsoft.com/office/drawing/2014/main" id="{AEB0592C-244B-48D6-AEBC-60710EBBD7EB}"/>
              </a:ext>
            </a:extLst>
          </p:cNvPr>
          <p:cNvSpPr txBox="1">
            <a:spLocks noChangeArrowheads="1"/>
          </p:cNvSpPr>
          <p:nvPr/>
        </p:nvSpPr>
        <p:spPr bwMode="auto">
          <a:xfrm>
            <a:off x="1854200" y="771525"/>
            <a:ext cx="88265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ts val="1000"/>
              </a:spcBef>
              <a:spcAft>
                <a:spcPct val="0"/>
              </a:spcAft>
              <a:buClrTx/>
              <a:buSzTx/>
              <a:buFontTx/>
              <a:buNone/>
              <a:tabLst/>
              <a:defRPr/>
            </a:pPr>
            <a:r>
              <a:rPr kumimoji="0" lang="pl-PL" altLang="pl-PL" sz="2500" b="0" i="0" u="none" strike="noStrike" kern="120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SZCZEGÓŁOWA TREŚĆ OŚWIADCZEŃ </a:t>
            </a:r>
          </a:p>
        </p:txBody>
      </p:sp>
      <p:sp>
        <p:nvSpPr>
          <p:cNvPr id="6" name="Prostokąt 5">
            <a:extLst>
              <a:ext uri="{FF2B5EF4-FFF2-40B4-BE49-F238E27FC236}">
                <a16:creationId xmlns="" xmlns:a16="http://schemas.microsoft.com/office/drawing/2014/main" id="{BD49F9DC-4ECF-48D3-8FFC-D467724D1B14}"/>
              </a:ext>
            </a:extLst>
          </p:cNvPr>
          <p:cNvSpPr/>
          <p:nvPr/>
        </p:nvSpPr>
        <p:spPr>
          <a:xfrm>
            <a:off x="1511300" y="1878624"/>
            <a:ext cx="4686300" cy="360000"/>
          </a:xfrm>
          <a:prstGeom prst="rect">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0" lang="pl-PL"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Dot. poboru wody </a:t>
            </a:r>
            <a:r>
              <a:rPr kumimoji="0" lang="pl-PL"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(Art. 552 ust. 2d)</a:t>
            </a:r>
          </a:p>
        </p:txBody>
      </p:sp>
      <p:sp>
        <p:nvSpPr>
          <p:cNvPr id="7" name="Prostokąt 6">
            <a:extLst>
              <a:ext uri="{FF2B5EF4-FFF2-40B4-BE49-F238E27FC236}">
                <a16:creationId xmlns="" xmlns:a16="http://schemas.microsoft.com/office/drawing/2014/main" id="{6CDF801B-59E5-4CB1-9DA6-F09E477BE81B}"/>
              </a:ext>
            </a:extLst>
          </p:cNvPr>
          <p:cNvSpPr/>
          <p:nvPr/>
        </p:nvSpPr>
        <p:spPr>
          <a:xfrm>
            <a:off x="1511300" y="2238624"/>
            <a:ext cx="10096499" cy="1404462"/>
          </a:xfrm>
          <a:prstGeom prst="rect">
            <a:avLst/>
          </a:prstGeom>
          <a:solidFill>
            <a:schemeClr val="bg1"/>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just" defTabSz="914400" rtl="0" eaLnBrk="1" fontAlgn="base" latinLnBrk="0" hangingPunct="1">
              <a:lnSpc>
                <a:spcPct val="110000"/>
              </a:lnSpc>
              <a:spcBef>
                <a:spcPct val="0"/>
              </a:spcBef>
              <a:spcAft>
                <a:spcPct val="0"/>
              </a:spcAft>
              <a:buClrTx/>
              <a:buSzTx/>
              <a:buFontTx/>
              <a:buNone/>
              <a:tabLst/>
              <a:defRPr/>
            </a:pPr>
            <a:r>
              <a:rPr kumimoji="0" lang="pl-PL" sz="1600" b="0" i="0" u="none" strike="noStrike" kern="120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W celu ustalenia wysokości opłaty, o której mowa w art. 272 ust. 1 i 2, oświadczenia, o których mowa w ust. 2a pkt 2, </a:t>
            </a:r>
            <a:r>
              <a:rPr kumimoji="0" lang="pl-PL" sz="1600" b="1" i="0" u="none" strike="noStrike" kern="1200" cap="none" spc="0" normalizeH="0" baseline="0" noProof="0" dirty="0">
                <a:ln>
                  <a:noFill/>
                </a:ln>
                <a:solidFill>
                  <a:srgbClr val="A43757"/>
                </a:solidFill>
                <a:effectLst/>
                <a:uLnTx/>
                <a:uFillTx/>
                <a:latin typeface="Arial" panose="020B0604020202020204" pitchFamily="34" charset="0"/>
                <a:ea typeface="+mn-ea"/>
                <a:cs typeface="Arial" panose="020B0604020202020204" pitchFamily="34" charset="0"/>
              </a:rPr>
              <a:t>zawierają wyrażoną w m3 ilość pobranych wód podziemnych lub wód powierzchniowych</a:t>
            </a:r>
            <a:r>
              <a:rPr kumimoji="0" lang="pl-PL" sz="1600" b="0" i="0" u="none" strike="noStrike" kern="120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 z tym że jeżeli podmiot obowiązany do ponoszenia opłat za usługi wodne pobiera wody podziemne lub wody powierzchniowe do różnych celów lub potrzeb, </a:t>
            </a:r>
            <a:r>
              <a:rPr kumimoji="0" lang="pl-PL" sz="1600" b="1" i="0" u="none" strike="noStrike" kern="1200" cap="none" spc="0" normalizeH="0" baseline="0" noProof="0" dirty="0">
                <a:ln>
                  <a:noFill/>
                </a:ln>
                <a:solidFill>
                  <a:srgbClr val="A43757"/>
                </a:solidFill>
                <a:effectLst/>
                <a:uLnTx/>
                <a:uFillTx/>
                <a:latin typeface="Arial" panose="020B0604020202020204" pitchFamily="34" charset="0"/>
                <a:ea typeface="+mn-ea"/>
                <a:cs typeface="Arial" panose="020B0604020202020204" pitchFamily="34" charset="0"/>
              </a:rPr>
              <a:t>także w podziale na te cele lub te potrzeby.</a:t>
            </a:r>
          </a:p>
        </p:txBody>
      </p:sp>
      <p:sp>
        <p:nvSpPr>
          <p:cNvPr id="10" name="Prostokąt 9">
            <a:extLst>
              <a:ext uri="{FF2B5EF4-FFF2-40B4-BE49-F238E27FC236}">
                <a16:creationId xmlns="" xmlns:a16="http://schemas.microsoft.com/office/drawing/2014/main" id="{02FB6C92-C449-4626-ABB9-E93DA0D284E6}"/>
              </a:ext>
            </a:extLst>
          </p:cNvPr>
          <p:cNvSpPr/>
          <p:nvPr/>
        </p:nvSpPr>
        <p:spPr>
          <a:xfrm>
            <a:off x="1511300" y="4016604"/>
            <a:ext cx="4686300" cy="360000"/>
          </a:xfrm>
          <a:prstGeom prst="rect">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0" lang="pl-PL"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Dot. zrzutu deszczówki </a:t>
            </a:r>
            <a:r>
              <a:rPr kumimoji="0" lang="pl-PL"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(Art. 552 ust. 2g)</a:t>
            </a:r>
          </a:p>
        </p:txBody>
      </p:sp>
      <p:sp>
        <p:nvSpPr>
          <p:cNvPr id="11" name="Prostokąt 10">
            <a:extLst>
              <a:ext uri="{FF2B5EF4-FFF2-40B4-BE49-F238E27FC236}">
                <a16:creationId xmlns="" xmlns:a16="http://schemas.microsoft.com/office/drawing/2014/main" id="{E2437304-AA5A-4223-91B9-DD71BAE0B7EF}"/>
              </a:ext>
            </a:extLst>
          </p:cNvPr>
          <p:cNvSpPr/>
          <p:nvPr/>
        </p:nvSpPr>
        <p:spPr>
          <a:xfrm>
            <a:off x="1511300" y="4376604"/>
            <a:ext cx="10096499" cy="1404462"/>
          </a:xfrm>
          <a:prstGeom prst="rect">
            <a:avLst/>
          </a:prstGeom>
          <a:solidFill>
            <a:schemeClr val="bg1"/>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just" defTabSz="914400" rtl="0" eaLnBrk="1" fontAlgn="base" latinLnBrk="0" hangingPunct="1">
              <a:lnSpc>
                <a:spcPct val="110000"/>
              </a:lnSpc>
              <a:spcBef>
                <a:spcPct val="0"/>
              </a:spcBef>
              <a:spcAft>
                <a:spcPct val="0"/>
              </a:spcAft>
              <a:buClrTx/>
              <a:buSzTx/>
              <a:buFontTx/>
              <a:buNone/>
              <a:tabLst/>
              <a:defRPr/>
            </a:pPr>
            <a:r>
              <a:rPr kumimoji="0" lang="pl-PL" sz="1600" b="0" i="0" u="none" strike="noStrike" kern="120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 W celu ustalenia wysokości opłaty, o której mowa w art. 272 ust. 5, oświadczenia, o których mowa w ust. 2a pkt 2, </a:t>
            </a:r>
            <a:r>
              <a:rPr kumimoji="0" lang="pl-PL" sz="1600" b="1" i="0" u="none" strike="noStrike" kern="1200" cap="none" spc="0" normalizeH="0" baseline="0" noProof="0" dirty="0">
                <a:ln>
                  <a:noFill/>
                </a:ln>
                <a:solidFill>
                  <a:srgbClr val="A43757"/>
                </a:solidFill>
                <a:effectLst/>
                <a:uLnTx/>
                <a:uFillTx/>
                <a:latin typeface="Arial" panose="020B0604020202020204" pitchFamily="34" charset="0"/>
                <a:ea typeface="+mn-ea"/>
                <a:cs typeface="Arial" panose="020B0604020202020204" pitchFamily="34" charset="0"/>
              </a:rPr>
              <a:t>zawierają ilość odprowadzonych do wód – wód opadowych lub roztopowych ujętych w otwarte lub zamknięte systemy kanalizacji deszczowej</a:t>
            </a:r>
            <a:r>
              <a:rPr kumimoji="0" lang="pl-PL" sz="1600" b="0" i="0" u="none" strike="noStrike" kern="120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 służące do odprowadzania opadów atmosferycznych w granicach administracyjnych miast, wyrażoną w m3, </a:t>
            </a:r>
            <a:r>
              <a:rPr kumimoji="0" lang="pl-PL" sz="1600" b="1" i="0" u="none" strike="noStrike" kern="1200" cap="none" spc="0" normalizeH="0" baseline="0" noProof="0" dirty="0">
                <a:ln>
                  <a:noFill/>
                </a:ln>
                <a:solidFill>
                  <a:srgbClr val="A43757"/>
                </a:solidFill>
                <a:effectLst/>
                <a:uLnTx/>
                <a:uFillTx/>
                <a:latin typeface="Arial" panose="020B0604020202020204" pitchFamily="34" charset="0"/>
                <a:ea typeface="+mn-ea"/>
                <a:cs typeface="Arial" panose="020B0604020202020204" pitchFamily="34" charset="0"/>
              </a:rPr>
              <a:t>wraz z informacją o istnieniu urządzeń do retencjonowania wody z terenów uszczelnionych i ich pojemności.</a:t>
            </a:r>
          </a:p>
        </p:txBody>
      </p:sp>
    </p:spTree>
    <p:extLst>
      <p:ext uri="{BB962C8B-B14F-4D97-AF65-F5344CB8AC3E}">
        <p14:creationId xmlns:p14="http://schemas.microsoft.com/office/powerpoint/2010/main" val="1880465504"/>
      </p:ext>
    </p:extLst>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7" name="Symbol zastępczy tekstu 1">
            <a:extLst>
              <a:ext uri="{FF2B5EF4-FFF2-40B4-BE49-F238E27FC236}">
                <a16:creationId xmlns="" xmlns:a16="http://schemas.microsoft.com/office/drawing/2014/main" id="{AEB0592C-244B-48D6-AEBC-60710EBBD7EB}"/>
              </a:ext>
            </a:extLst>
          </p:cNvPr>
          <p:cNvSpPr txBox="1">
            <a:spLocks noChangeArrowheads="1"/>
          </p:cNvSpPr>
          <p:nvPr/>
        </p:nvSpPr>
        <p:spPr bwMode="auto">
          <a:xfrm>
            <a:off x="1854200" y="771525"/>
            <a:ext cx="88265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ts val="1000"/>
              </a:spcBef>
              <a:spcAft>
                <a:spcPct val="0"/>
              </a:spcAft>
              <a:buClrTx/>
              <a:buSzTx/>
              <a:buFontTx/>
              <a:buNone/>
              <a:tabLst/>
              <a:defRPr/>
            </a:pPr>
            <a:r>
              <a:rPr kumimoji="0" lang="pl-PL" altLang="pl-PL" sz="2500" b="0" i="0" u="none" strike="noStrike" kern="120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SZCZEGÓŁOWA TREŚĆ OŚWIADCZEŃ </a:t>
            </a:r>
          </a:p>
        </p:txBody>
      </p:sp>
      <p:sp>
        <p:nvSpPr>
          <p:cNvPr id="10" name="Prostokąt 9">
            <a:extLst>
              <a:ext uri="{FF2B5EF4-FFF2-40B4-BE49-F238E27FC236}">
                <a16:creationId xmlns="" xmlns:a16="http://schemas.microsoft.com/office/drawing/2014/main" id="{02FB6C92-C449-4626-ABB9-E93DA0D284E6}"/>
              </a:ext>
            </a:extLst>
          </p:cNvPr>
          <p:cNvSpPr/>
          <p:nvPr/>
        </p:nvSpPr>
        <p:spPr>
          <a:xfrm>
            <a:off x="1511300" y="1951830"/>
            <a:ext cx="4686300" cy="360000"/>
          </a:xfrm>
          <a:prstGeom prst="rect">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0" lang="pl-PL"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Dot. zrzutu ścieków </a:t>
            </a:r>
            <a:r>
              <a:rPr kumimoji="0" lang="pl-PL"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(Art. 552 ust. 2h)</a:t>
            </a:r>
          </a:p>
        </p:txBody>
      </p:sp>
      <p:sp>
        <p:nvSpPr>
          <p:cNvPr id="11" name="Prostokąt 10">
            <a:extLst>
              <a:ext uri="{FF2B5EF4-FFF2-40B4-BE49-F238E27FC236}">
                <a16:creationId xmlns="" xmlns:a16="http://schemas.microsoft.com/office/drawing/2014/main" id="{E2437304-AA5A-4223-91B9-DD71BAE0B7EF}"/>
              </a:ext>
            </a:extLst>
          </p:cNvPr>
          <p:cNvSpPr/>
          <p:nvPr/>
        </p:nvSpPr>
        <p:spPr>
          <a:xfrm>
            <a:off x="1511300" y="2311829"/>
            <a:ext cx="10096499" cy="2234342"/>
          </a:xfrm>
          <a:prstGeom prst="rect">
            <a:avLst/>
          </a:prstGeom>
          <a:solidFill>
            <a:schemeClr val="bg1"/>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just" defTabSz="914400" rtl="0" eaLnBrk="1" fontAlgn="base" latinLnBrk="0" hangingPunct="1">
              <a:lnSpc>
                <a:spcPct val="110000"/>
              </a:lnSpc>
              <a:spcBef>
                <a:spcPct val="0"/>
              </a:spcBef>
              <a:spcAft>
                <a:spcPct val="0"/>
              </a:spcAft>
              <a:buClrTx/>
              <a:buSzTx/>
              <a:buFontTx/>
              <a:buNone/>
              <a:tabLst/>
              <a:defRPr/>
            </a:pPr>
            <a:r>
              <a:rPr kumimoji="0" lang="pl-PL" sz="1600" b="0" i="0" u="none" strike="noStrike" kern="120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W celu ustalenia wysokości opłaty, o której mowa w art. 272 ust. 6, oświadczenia, o których mowa w ust. 2a pkt 2, </a:t>
            </a:r>
            <a:r>
              <a:rPr kumimoji="0" lang="pl-PL" sz="1600" b="1" i="0" u="none" strike="noStrike" kern="1200" cap="none" spc="0" normalizeH="0" baseline="0" noProof="0" dirty="0">
                <a:ln>
                  <a:noFill/>
                </a:ln>
                <a:solidFill>
                  <a:srgbClr val="A43757"/>
                </a:solidFill>
                <a:effectLst/>
                <a:uLnTx/>
                <a:uFillTx/>
                <a:latin typeface="Arial" panose="020B0604020202020204" pitchFamily="34" charset="0"/>
                <a:ea typeface="+mn-ea"/>
                <a:cs typeface="Arial" panose="020B0604020202020204" pitchFamily="34" charset="0"/>
              </a:rPr>
              <a:t>zawierają wyrażoną w kg ilość substancji wprowadzanych ze ściekami do wód lub do ziemi</a:t>
            </a:r>
            <a:r>
              <a:rPr kumimoji="0" lang="pl-PL" sz="1600" b="0" i="0" u="none" strike="noStrike" kern="120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 w tym substancji wyrażonych jako wskaźnik:</a:t>
            </a:r>
          </a:p>
          <a:p>
            <a:pPr marL="0" marR="0" lvl="0" indent="0" algn="just" defTabSz="914400" rtl="0" eaLnBrk="1" fontAlgn="base" latinLnBrk="0" hangingPunct="1">
              <a:lnSpc>
                <a:spcPct val="110000"/>
              </a:lnSpc>
              <a:spcBef>
                <a:spcPct val="0"/>
              </a:spcBef>
              <a:spcAft>
                <a:spcPct val="0"/>
              </a:spcAft>
              <a:buClrTx/>
              <a:buSzTx/>
              <a:buFontTx/>
              <a:buNone/>
              <a:tabLst/>
              <a:defRPr/>
            </a:pPr>
            <a:r>
              <a:rPr kumimoji="0" lang="pl-PL" sz="1600" b="0" i="0" u="none" strike="noStrike" kern="120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1)     pięciodobowego biochemicznego zapotrzebowania tlenu (BZT5);</a:t>
            </a:r>
          </a:p>
          <a:p>
            <a:pPr marL="0" marR="0" lvl="0" indent="0" algn="just" defTabSz="914400" rtl="0" eaLnBrk="1" fontAlgn="base" latinLnBrk="0" hangingPunct="1">
              <a:lnSpc>
                <a:spcPct val="110000"/>
              </a:lnSpc>
              <a:spcBef>
                <a:spcPct val="0"/>
              </a:spcBef>
              <a:spcAft>
                <a:spcPct val="0"/>
              </a:spcAft>
              <a:buClrTx/>
              <a:buSzTx/>
              <a:buFontTx/>
              <a:buNone/>
              <a:tabLst/>
              <a:defRPr/>
            </a:pPr>
            <a:r>
              <a:rPr kumimoji="0" lang="pl-PL" sz="1600" b="0" i="0" u="none" strike="noStrike" kern="120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2)     chemicznego zapotrzebowania tlenu;</a:t>
            </a:r>
          </a:p>
          <a:p>
            <a:pPr marL="0" marR="0" lvl="0" indent="0" algn="just" defTabSz="914400" rtl="0" eaLnBrk="1" fontAlgn="base" latinLnBrk="0" hangingPunct="1">
              <a:lnSpc>
                <a:spcPct val="110000"/>
              </a:lnSpc>
              <a:spcBef>
                <a:spcPct val="0"/>
              </a:spcBef>
              <a:spcAft>
                <a:spcPct val="0"/>
              </a:spcAft>
              <a:buClrTx/>
              <a:buSzTx/>
              <a:buFontTx/>
              <a:buNone/>
              <a:tabLst/>
              <a:defRPr/>
            </a:pPr>
            <a:r>
              <a:rPr kumimoji="0" lang="pl-PL" sz="1600" b="0" i="0" u="none" strike="noStrike" kern="120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3)     zawiesiny ogólnej;</a:t>
            </a:r>
          </a:p>
          <a:p>
            <a:pPr marL="0" marR="0" lvl="0" indent="0" algn="just" defTabSz="914400" rtl="0" eaLnBrk="1" fontAlgn="base" latinLnBrk="0" hangingPunct="1">
              <a:lnSpc>
                <a:spcPct val="110000"/>
              </a:lnSpc>
              <a:spcBef>
                <a:spcPct val="0"/>
              </a:spcBef>
              <a:spcAft>
                <a:spcPct val="0"/>
              </a:spcAft>
              <a:buClrTx/>
              <a:buSzTx/>
              <a:buFontTx/>
              <a:buNone/>
              <a:tabLst/>
              <a:defRPr/>
            </a:pPr>
            <a:r>
              <a:rPr kumimoji="0" lang="pl-PL" sz="1600" b="0" i="0" u="none" strike="noStrike" kern="120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4)     sumy chlorków i siarczanów (Cl+SO4).</a:t>
            </a:r>
          </a:p>
        </p:txBody>
      </p:sp>
      <p:sp>
        <p:nvSpPr>
          <p:cNvPr id="12" name="Prostokąt 11">
            <a:extLst>
              <a:ext uri="{FF2B5EF4-FFF2-40B4-BE49-F238E27FC236}">
                <a16:creationId xmlns="" xmlns:a16="http://schemas.microsoft.com/office/drawing/2014/main" id="{BEDA5A2E-DD39-4535-BBE3-2DB3043F8F14}"/>
              </a:ext>
            </a:extLst>
          </p:cNvPr>
          <p:cNvSpPr/>
          <p:nvPr/>
        </p:nvSpPr>
        <p:spPr>
          <a:xfrm>
            <a:off x="1511299" y="4753643"/>
            <a:ext cx="5597423" cy="360000"/>
          </a:xfrm>
          <a:prstGeom prst="rect">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0" lang="pl-PL"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Dot. opłaty za zmniejszenie retencji </a:t>
            </a:r>
            <a:r>
              <a:rPr kumimoji="0" lang="pl-PL"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(Art. 552 ust. 2j)</a:t>
            </a:r>
          </a:p>
        </p:txBody>
      </p:sp>
      <p:sp>
        <p:nvSpPr>
          <p:cNvPr id="13" name="Prostokąt 12">
            <a:extLst>
              <a:ext uri="{FF2B5EF4-FFF2-40B4-BE49-F238E27FC236}">
                <a16:creationId xmlns="" xmlns:a16="http://schemas.microsoft.com/office/drawing/2014/main" id="{FB9AA367-7F86-4BE6-B7AF-FDACEF618E73}"/>
              </a:ext>
            </a:extLst>
          </p:cNvPr>
          <p:cNvSpPr/>
          <p:nvPr/>
        </p:nvSpPr>
        <p:spPr>
          <a:xfrm>
            <a:off x="1511300" y="5113642"/>
            <a:ext cx="10096499" cy="1611008"/>
          </a:xfrm>
          <a:prstGeom prst="rect">
            <a:avLst/>
          </a:prstGeom>
          <a:solidFill>
            <a:schemeClr val="bg1"/>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just" defTabSz="914400" rtl="0" eaLnBrk="1" fontAlgn="base" latinLnBrk="0" hangingPunct="1">
              <a:lnSpc>
                <a:spcPct val="110000"/>
              </a:lnSpc>
              <a:spcBef>
                <a:spcPct val="0"/>
              </a:spcBef>
              <a:spcAft>
                <a:spcPct val="0"/>
              </a:spcAft>
              <a:buClrTx/>
              <a:buSzTx/>
              <a:buFontTx/>
              <a:buNone/>
              <a:tabLst/>
              <a:defRPr/>
            </a:pPr>
            <a:r>
              <a:rPr kumimoji="0" lang="pl-PL" sz="1600" b="0" i="0" u="none" strike="noStrike" kern="120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W celu ustalenia wysokości opłaty, o której mowa w art. 272 ust. 8, oświadczenia, o których mowa w ust. 2a pkt 2, zawierają wyrażoną w </a:t>
            </a:r>
            <a:r>
              <a:rPr kumimoji="0" lang="pl-PL" sz="1600" b="1" i="0" u="none" strike="noStrike" kern="1200" cap="none" spc="0" normalizeH="0" baseline="0" noProof="0" dirty="0">
                <a:ln>
                  <a:noFill/>
                </a:ln>
                <a:solidFill>
                  <a:srgbClr val="A43757"/>
                </a:solidFill>
                <a:effectLst/>
                <a:uLnTx/>
                <a:uFillTx/>
                <a:latin typeface="Arial" panose="020B0604020202020204" pitchFamily="34" charset="0"/>
                <a:ea typeface="+mn-ea"/>
                <a:cs typeface="Arial" panose="020B0604020202020204" pitchFamily="34" charset="0"/>
              </a:rPr>
              <a:t>m2 wielkość utraconej powierzchni biologicznie czynnej </a:t>
            </a:r>
            <a:r>
              <a:rPr kumimoji="0" lang="pl-PL" sz="1600" b="0" i="0" u="none" strike="noStrike" kern="120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na nieruchomości o powierzchni powyżej 3500 m2 na obszarach nieujętych w systemy kanalizacji otwartej lub zamkniętej, </a:t>
            </a:r>
            <a:r>
              <a:rPr kumimoji="0" lang="pl-PL" sz="1600" b="1" i="0" u="none" strike="noStrike" kern="1200" cap="none" spc="0" normalizeH="0" baseline="0" noProof="0" dirty="0">
                <a:ln>
                  <a:noFill/>
                </a:ln>
                <a:solidFill>
                  <a:srgbClr val="A43757"/>
                </a:solidFill>
                <a:effectLst/>
                <a:uLnTx/>
                <a:uFillTx/>
                <a:latin typeface="Arial" panose="020B0604020202020204" pitchFamily="34" charset="0"/>
                <a:ea typeface="+mn-ea"/>
                <a:cs typeface="Arial" panose="020B0604020202020204" pitchFamily="34" charset="0"/>
              </a:rPr>
              <a:t>wraz z informacją o powierzchni tej nieruchomości, istnieniu urządzeń do retencjonowania wody oraz o ich pojemności.</a:t>
            </a:r>
          </a:p>
        </p:txBody>
      </p:sp>
    </p:spTree>
    <p:extLst>
      <p:ext uri="{BB962C8B-B14F-4D97-AF65-F5344CB8AC3E}">
        <p14:creationId xmlns:p14="http://schemas.microsoft.com/office/powerpoint/2010/main" val="781723784"/>
      </p:ext>
    </p:extLst>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trzałka: w dół 25">
            <a:extLst>
              <a:ext uri="{FF2B5EF4-FFF2-40B4-BE49-F238E27FC236}">
                <a16:creationId xmlns="" xmlns:a16="http://schemas.microsoft.com/office/drawing/2014/main" id="{810C1899-0127-430E-8761-4764CBD6B2EC}"/>
              </a:ext>
            </a:extLst>
          </p:cNvPr>
          <p:cNvSpPr/>
          <p:nvPr/>
        </p:nvSpPr>
        <p:spPr>
          <a:xfrm>
            <a:off x="8062298" y="1093304"/>
            <a:ext cx="1066800" cy="832286"/>
          </a:xfrm>
          <a:prstGeom prst="downArrow">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Prostokąt 26">
            <a:extLst>
              <a:ext uri="{FF2B5EF4-FFF2-40B4-BE49-F238E27FC236}">
                <a16:creationId xmlns="" xmlns:a16="http://schemas.microsoft.com/office/drawing/2014/main" id="{E76E8187-4BE7-4D20-AA0D-35C2BB36DBC6}"/>
              </a:ext>
            </a:extLst>
          </p:cNvPr>
          <p:cNvSpPr/>
          <p:nvPr/>
        </p:nvSpPr>
        <p:spPr>
          <a:xfrm>
            <a:off x="5607958" y="1925590"/>
            <a:ext cx="6051682" cy="1503410"/>
          </a:xfrm>
          <a:prstGeom prst="rect">
            <a:avLst/>
          </a:prstGeom>
          <a:solidFill>
            <a:schemeClr val="bg1"/>
          </a:solidFill>
          <a:ln w="12701" cap="flat">
            <a:solidFill>
              <a:schemeClr val="accent1"/>
            </a:solidFill>
            <a:prstDash val="solid"/>
            <a:miter/>
          </a:ln>
        </p:spPr>
        <p:txBody>
          <a:bodyPr vert="horz" wrap="square" lIns="288000" tIns="45720" rIns="396000" bIns="45720" anchor="ctr" anchorCtr="0" compatLnSpc="1">
            <a:noAutofit/>
          </a:bodyPr>
          <a:lstStyle/>
          <a:p>
            <a:pPr lvl="0" algn="ctr" eaLnBrk="1" fontAlgn="auto" hangingPunct="1">
              <a:spcBef>
                <a:spcPts val="0"/>
              </a:spcBef>
              <a:spcAft>
                <a:spcPts val="0"/>
              </a:spcAft>
              <a:buSzPct val="100000"/>
              <a:defRPr sz="1800" b="0" i="0" u="none" strike="noStrike" kern="0" cap="none" spc="0" baseline="0">
                <a:solidFill>
                  <a:srgbClr val="000000"/>
                </a:solidFill>
                <a:uFillTx/>
              </a:defRPr>
            </a:pPr>
            <a:r>
              <a:rPr lang="pl-PL" sz="2200" b="1" kern="0" dirty="0">
                <a:solidFill>
                  <a:srgbClr val="6D6E71"/>
                </a:solidFill>
                <a:latin typeface="Arial" panose="020B0604020202020204" pitchFamily="34" charset="0"/>
                <a:cs typeface="Arial" panose="020B0604020202020204" pitchFamily="34" charset="0"/>
              </a:rPr>
              <a:t>2. Objęcie obowiązkiem pobierania</a:t>
            </a:r>
            <a:br>
              <a:rPr lang="pl-PL" sz="2200" b="1" kern="0" dirty="0">
                <a:solidFill>
                  <a:srgbClr val="6D6E71"/>
                </a:solidFill>
                <a:latin typeface="Arial" panose="020B0604020202020204" pitchFamily="34" charset="0"/>
                <a:cs typeface="Arial" panose="020B0604020202020204" pitchFamily="34" charset="0"/>
              </a:rPr>
            </a:br>
            <a:r>
              <a:rPr lang="pl-PL" sz="2200" b="1" kern="0" dirty="0">
                <a:solidFill>
                  <a:srgbClr val="6D6E71"/>
                </a:solidFill>
                <a:latin typeface="Arial" panose="020B0604020202020204" pitchFamily="34" charset="0"/>
                <a:cs typeface="Arial" panose="020B0604020202020204" pitchFamily="34" charset="0"/>
              </a:rPr>
              <a:t>i badania próbek ścieków przez akredytowane laboratoria także małych instalacji (poniżej 0,01 m3/s)</a:t>
            </a:r>
            <a:endParaRPr kumimoji="0" lang="pl-PL" sz="2200" b="1" i="0" u="none" strike="noStrike" kern="0" cap="none" spc="0" normalizeH="0" baseline="0" noProof="0" dirty="0">
              <a:ln>
                <a:noFill/>
              </a:ln>
              <a:solidFill>
                <a:srgbClr val="A43757"/>
              </a:solidFill>
              <a:effectLst/>
              <a:uLnTx/>
              <a:uFillTx/>
              <a:latin typeface="Arial" panose="020B0604020202020204" pitchFamily="34" charset="0"/>
              <a:ea typeface="+mn-ea"/>
              <a:cs typeface="Arial" panose="020B0604020202020204" pitchFamily="34" charset="0"/>
            </a:endParaRPr>
          </a:p>
        </p:txBody>
      </p:sp>
      <p:sp>
        <p:nvSpPr>
          <p:cNvPr id="28" name="Prostokąt 27">
            <a:extLst>
              <a:ext uri="{FF2B5EF4-FFF2-40B4-BE49-F238E27FC236}">
                <a16:creationId xmlns="" xmlns:a16="http://schemas.microsoft.com/office/drawing/2014/main" id="{28EB70A9-21C2-4592-AC41-666C8F292281}"/>
              </a:ext>
            </a:extLst>
          </p:cNvPr>
          <p:cNvSpPr/>
          <p:nvPr/>
        </p:nvSpPr>
        <p:spPr>
          <a:xfrm>
            <a:off x="5607957" y="451405"/>
            <a:ext cx="6051682" cy="824795"/>
          </a:xfrm>
          <a:prstGeom prst="rect">
            <a:avLst/>
          </a:prstGeom>
          <a:solidFill>
            <a:srgbClr val="A43757"/>
          </a:solidFill>
          <a:ln w="12701" cap="flat">
            <a:solidFill>
              <a:schemeClr val="accent1"/>
            </a:solidFill>
            <a:prstDash val="solid"/>
            <a:miter/>
          </a:ln>
        </p:spPr>
        <p:txBody>
          <a:bodyPr vert="horz" wrap="square" lIns="180000" tIns="45720" rIns="180000" bIns="45720" anchor="ctr" anchorCtr="0" compatLnSpc="1">
            <a:noAutofit/>
          </a:bodyPr>
          <a:lstStyle/>
          <a:p>
            <a:pPr marL="0" marR="0" lvl="0" indent="0" algn="ctr" defTabSz="914400" rtl="0" eaLnBrk="1" fontAlgn="auto" latinLnBrk="0" hangingPunct="1">
              <a:lnSpc>
                <a:spcPct val="100000"/>
              </a:lnSpc>
              <a:spcBef>
                <a:spcPts val="0"/>
              </a:spcBef>
              <a:spcAft>
                <a:spcPts val="0"/>
              </a:spcAft>
              <a:buClrTx/>
              <a:buSzPct val="100000"/>
              <a:buFontTx/>
              <a:buNone/>
              <a:tabLst/>
              <a:defRPr sz="1800" b="0" i="0" u="none" strike="noStrike" kern="0" cap="none" spc="0" baseline="0">
                <a:solidFill>
                  <a:srgbClr val="000000"/>
                </a:solidFill>
                <a:uFillTx/>
              </a:defRPr>
            </a:pPr>
            <a:r>
              <a:rPr kumimoji="0" lang="pl-PL" sz="2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NAJWAŻNIEJSZE ZMIANY</a:t>
            </a:r>
          </a:p>
        </p:txBody>
      </p:sp>
      <p:sp>
        <p:nvSpPr>
          <p:cNvPr id="29" name="Prostokąt 28">
            <a:extLst>
              <a:ext uri="{FF2B5EF4-FFF2-40B4-BE49-F238E27FC236}">
                <a16:creationId xmlns="" xmlns:a16="http://schemas.microsoft.com/office/drawing/2014/main" id="{CF00D02D-5E37-4DFE-8C39-EA7F5DA65372}"/>
              </a:ext>
            </a:extLst>
          </p:cNvPr>
          <p:cNvSpPr/>
          <p:nvPr/>
        </p:nvSpPr>
        <p:spPr>
          <a:xfrm>
            <a:off x="5607957" y="3646590"/>
            <a:ext cx="6051682" cy="2750581"/>
          </a:xfrm>
          <a:prstGeom prst="rect">
            <a:avLst/>
          </a:prstGeom>
          <a:solidFill>
            <a:schemeClr val="bg1"/>
          </a:solidFill>
          <a:ln w="12701" cap="flat">
            <a:solidFill>
              <a:schemeClr val="accent1"/>
            </a:solidFill>
            <a:prstDash val="solid"/>
            <a:miter/>
          </a:ln>
        </p:spPr>
        <p:txBody>
          <a:bodyPr vert="horz" wrap="square" lIns="288000" tIns="45720" rIns="396000" bIns="45720" anchor="ctr" anchorCtr="0" compatLnSpc="1">
            <a:noAutofit/>
          </a:bodyPr>
          <a:lstStyle/>
          <a:p>
            <a:pPr marL="0" marR="0" lvl="0" indent="0" algn="just" defTabSz="914400" rtl="0" eaLnBrk="1" fontAlgn="auto" latinLnBrk="0" hangingPunct="1">
              <a:lnSpc>
                <a:spcPct val="100000"/>
              </a:lnSpc>
              <a:spcBef>
                <a:spcPts val="0"/>
              </a:spcBef>
              <a:spcAft>
                <a:spcPts val="0"/>
              </a:spcAft>
              <a:buClrTx/>
              <a:buSzPct val="100000"/>
              <a:buFontTx/>
              <a:buNone/>
              <a:tabLst/>
              <a:defRPr sz="1800" b="0" i="0" u="none" strike="noStrike" kern="0" cap="none" spc="0" baseline="0">
                <a:solidFill>
                  <a:srgbClr val="000000"/>
                </a:solidFill>
                <a:uFillTx/>
              </a:defRPr>
            </a:pPr>
            <a:r>
              <a:rPr kumimoji="0" lang="pl-PL" b="1" i="0" u="none" strike="noStrike" kern="0" cap="none" spc="0" normalizeH="0" baseline="0" noProof="0" dirty="0">
                <a:ln>
                  <a:noFill/>
                </a:ln>
                <a:solidFill>
                  <a:srgbClr val="A43757"/>
                </a:solidFill>
                <a:effectLst/>
                <a:uLnTx/>
                <a:uFillTx/>
                <a:latin typeface="Arial" panose="020B0604020202020204" pitchFamily="34" charset="0"/>
                <a:ea typeface="+mn-ea"/>
                <a:cs typeface="Arial" panose="020B0604020202020204" pitchFamily="34" charset="0"/>
              </a:rPr>
              <a:t>Zob. art. 303 ust. 2 nPW</a:t>
            </a:r>
          </a:p>
          <a:p>
            <a:pPr marL="0" marR="0" lvl="0" indent="0" algn="just" defTabSz="914400" rtl="0" eaLnBrk="1" fontAlgn="auto" latinLnBrk="0" hangingPunct="1">
              <a:lnSpc>
                <a:spcPct val="100000"/>
              </a:lnSpc>
              <a:spcBef>
                <a:spcPts val="0"/>
              </a:spcBef>
              <a:spcAft>
                <a:spcPts val="0"/>
              </a:spcAft>
              <a:buClrTx/>
              <a:buSzPct val="100000"/>
              <a:buFontTx/>
              <a:buNone/>
              <a:tabLst/>
              <a:defRPr sz="1800" b="0" i="0" u="none" strike="noStrike" kern="0" cap="none" spc="0" baseline="0">
                <a:solidFill>
                  <a:srgbClr val="000000"/>
                </a:solidFill>
                <a:uFillTx/>
              </a:defRPr>
            </a:pPr>
            <a:endParaRPr kumimoji="0" lang="pl-PL" sz="1600" b="1" i="0" u="none" strike="noStrike" kern="0" cap="none" spc="0" normalizeH="0" baseline="0" noProof="0" dirty="0">
              <a:ln>
                <a:noFill/>
              </a:ln>
              <a:solidFill>
                <a:srgbClr val="A43757"/>
              </a:solidFill>
              <a:effectLst/>
              <a:uLnTx/>
              <a:uFillTx/>
              <a:latin typeface="Arial" panose="020B0604020202020204" pitchFamily="34" charset="0"/>
              <a:ea typeface="+mn-ea"/>
              <a:cs typeface="Arial" panose="020B0604020202020204" pitchFamily="34" charset="0"/>
            </a:endParaRPr>
          </a:p>
          <a:p>
            <a:pPr lvl="0" algn="just" eaLnBrk="1" fontAlgn="auto" hangingPunct="1">
              <a:spcBef>
                <a:spcPts val="0"/>
              </a:spcBef>
              <a:spcAft>
                <a:spcPts val="0"/>
              </a:spcAft>
              <a:buSzPct val="100000"/>
              <a:defRPr sz="1800" b="0" i="0" u="none" strike="noStrike" kern="0" cap="none" spc="0" baseline="0">
                <a:solidFill>
                  <a:srgbClr val="000000"/>
                </a:solidFill>
                <a:uFillTx/>
              </a:defRPr>
            </a:pPr>
            <a:r>
              <a:rPr lang="pl-PL" sz="1600" kern="0" dirty="0">
                <a:solidFill>
                  <a:srgbClr val="6D6E71"/>
                </a:solidFill>
                <a:latin typeface="Arial" panose="020B0604020202020204" pitchFamily="34" charset="0"/>
                <a:cs typeface="Arial" panose="020B0604020202020204" pitchFamily="34" charset="0"/>
              </a:rPr>
              <a:t>Aktualnie obowiązek zapewnienia pobierania próbek przez akredytowane laboratoria, o których mowa w przepisach ustawy z dnia 30 sierpnia 2002 r. o systemie oceny zgodności, oraz dokonywania badań jakości ścieków w tych laboratoriach </a:t>
            </a:r>
            <a:r>
              <a:rPr lang="pl-PL" sz="1600" b="1" kern="0" dirty="0">
                <a:solidFill>
                  <a:srgbClr val="A43757"/>
                </a:solidFill>
                <a:latin typeface="Arial" panose="020B0604020202020204" pitchFamily="34" charset="0"/>
                <a:cs typeface="Arial" panose="020B0604020202020204" pitchFamily="34" charset="0"/>
              </a:rPr>
              <a:t>obejmuje wyłącznie te podmioty korzystające z usług wodnych, które wprowadzają do wód lub do ziemi ścieki w ilości średniej dobowej </a:t>
            </a:r>
            <a:r>
              <a:rPr lang="pl-PL" sz="1600" b="1" u="sng" kern="0" dirty="0">
                <a:solidFill>
                  <a:srgbClr val="A43757"/>
                </a:solidFill>
                <a:latin typeface="Arial" panose="020B0604020202020204" pitchFamily="34" charset="0"/>
                <a:cs typeface="Arial" panose="020B0604020202020204" pitchFamily="34" charset="0"/>
              </a:rPr>
              <a:t>wyższej niż 0,01 m3/s. </a:t>
            </a:r>
            <a:endParaRPr kumimoji="0" lang="pl-PL" sz="1600" b="1" i="0" u="sng" strike="noStrike" kern="0" cap="none" spc="0" normalizeH="0" baseline="0" noProof="0" dirty="0">
              <a:ln>
                <a:noFill/>
              </a:ln>
              <a:solidFill>
                <a:srgbClr val="A43757"/>
              </a:solidFill>
              <a:effectLst/>
              <a:uLnTx/>
              <a:uFillTx/>
              <a:latin typeface="Arial" panose="020B0604020202020204" pitchFamily="34" charset="0"/>
              <a:cs typeface="Arial" panose="020B0604020202020204" pitchFamily="34" charset="0"/>
            </a:endParaRPr>
          </a:p>
        </p:txBody>
      </p:sp>
      <p:pic>
        <p:nvPicPr>
          <p:cNvPr id="3" name="Obraz 2">
            <a:extLst>
              <a:ext uri="{FF2B5EF4-FFF2-40B4-BE49-F238E27FC236}">
                <a16:creationId xmlns="" xmlns:a16="http://schemas.microsoft.com/office/drawing/2014/main" id="{8FADEC01-4970-486D-8F56-4E5D2F004EA7}"/>
              </a:ext>
            </a:extLst>
          </p:cNvPr>
          <p:cNvPicPr>
            <a:picLocks noChangeAspect="1"/>
          </p:cNvPicPr>
          <p:nvPr/>
        </p:nvPicPr>
        <p:blipFill rotWithShape="1">
          <a:blip r:embed="rId2">
            <a:extLst>
              <a:ext uri="{28A0092B-C50C-407E-A947-70E740481C1C}">
                <a14:useLocalDpi xmlns:a14="http://schemas.microsoft.com/office/drawing/2010/main" val="0"/>
              </a:ext>
            </a:extLst>
          </a:blip>
          <a:srcRect l="41943"/>
          <a:stretch/>
        </p:blipFill>
        <p:spPr>
          <a:xfrm>
            <a:off x="-1" y="0"/>
            <a:ext cx="5307815" cy="6858000"/>
          </a:xfrm>
          <a:prstGeom prst="rect">
            <a:avLst/>
          </a:prstGeom>
        </p:spPr>
      </p:pic>
    </p:spTree>
    <p:extLst>
      <p:ext uri="{BB962C8B-B14F-4D97-AF65-F5344CB8AC3E}">
        <p14:creationId xmlns:p14="http://schemas.microsoft.com/office/powerpoint/2010/main" val="351961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7"/>
          <p:cNvSpPr/>
          <p:nvPr/>
        </p:nvSpPr>
        <p:spPr>
          <a:xfrm>
            <a:off x="1333500" y="2193925"/>
            <a:ext cx="10407515" cy="3739850"/>
          </a:xfrm>
          <a:prstGeom prst="rect">
            <a:avLst/>
          </a:prstGeom>
          <a:noFill/>
          <a:ln cap="flat">
            <a:noFill/>
            <a:prstDash val="solid"/>
          </a:ln>
        </p:spPr>
        <p:txBody>
          <a:bodyPr vert="horz" wrap="square" lIns="91440" tIns="45720" rIns="91440" bIns="45720" anchor="ctr" anchorCtr="0" compatLnSpc="1">
            <a:noAutofit/>
          </a:bodyPr>
          <a:lstStyle/>
          <a:p>
            <a:pPr marL="0" marR="0" lvl="0" indent="0" algn="l" defTabSz="914400"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r>
              <a:rPr kumimoji="0" lang="pl-PL" sz="13800" b="1" i="0" u="none" strike="noStrike" kern="0" cap="none" spc="0" normalizeH="0" baseline="0" noProof="0" dirty="0">
                <a:ln>
                  <a:noFill/>
                </a:ln>
                <a:solidFill>
                  <a:srgbClr val="6D6E71"/>
                </a:solidFill>
                <a:effectLst/>
                <a:uLnTx/>
                <a:uFillTx/>
                <a:latin typeface="Arial"/>
                <a:ea typeface="+mn-ea"/>
                <a:cs typeface="+mn-cs"/>
              </a:rPr>
              <a:t>Czy…</a:t>
            </a:r>
          </a:p>
          <a:p>
            <a:pPr marL="0" marR="0" lvl="0" indent="0" algn="l" defTabSz="914400" rtl="0" eaLnBrk="0"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3200" b="0" i="0" u="none" strike="noStrike" kern="1200" cap="none" spc="0" normalizeH="0" baseline="0" noProof="0" dirty="0">
                <a:ln>
                  <a:noFill/>
                </a:ln>
                <a:solidFill>
                  <a:srgbClr val="6D6E71"/>
                </a:solidFill>
                <a:effectLst/>
                <a:uLnTx/>
                <a:uFillTx/>
                <a:latin typeface="Arial"/>
                <a:ea typeface="+mn-ea"/>
                <a:cs typeface="+mn-cs"/>
              </a:rPr>
              <a:t>w </a:t>
            </a:r>
            <a:r>
              <a:rPr kumimoji="0" lang="pl-PL" sz="3200" b="0" i="0" u="none" strike="noStrike" kern="0" cap="none" spc="0" normalizeH="0" baseline="0" noProof="0" dirty="0">
                <a:ln>
                  <a:noFill/>
                </a:ln>
                <a:solidFill>
                  <a:srgbClr val="6D6E71"/>
                </a:solidFill>
                <a:effectLst/>
                <a:uLnTx/>
                <a:uFillTx/>
                <a:latin typeface="Arial"/>
                <a:ea typeface="+mn-ea"/>
                <a:cs typeface="+mn-cs"/>
              </a:rPr>
              <a:t>takim razie oczyszczalnie o zrzucie poniżej</a:t>
            </a:r>
            <a:br>
              <a:rPr kumimoji="0" lang="pl-PL" sz="3200" b="0" i="0" u="none" strike="noStrike" kern="0" cap="none" spc="0" normalizeH="0" baseline="0" noProof="0" dirty="0">
                <a:ln>
                  <a:noFill/>
                </a:ln>
                <a:solidFill>
                  <a:srgbClr val="6D6E71"/>
                </a:solidFill>
                <a:effectLst/>
                <a:uLnTx/>
                <a:uFillTx/>
                <a:latin typeface="Arial"/>
                <a:ea typeface="+mn-ea"/>
                <a:cs typeface="+mn-cs"/>
              </a:rPr>
            </a:br>
            <a:r>
              <a:rPr kumimoji="0" lang="pl-PL" sz="3200" b="0" i="0" u="none" strike="noStrike" kern="0" cap="none" spc="0" normalizeH="0" baseline="0" noProof="0" dirty="0">
                <a:ln>
                  <a:noFill/>
                </a:ln>
                <a:solidFill>
                  <a:srgbClr val="6D6E71"/>
                </a:solidFill>
                <a:effectLst/>
                <a:uLnTx/>
                <a:uFillTx/>
                <a:latin typeface="Arial"/>
                <a:ea typeface="+mn-ea"/>
                <a:cs typeface="+mn-cs"/>
              </a:rPr>
              <a:t>0,01 ms/3 są zwolnione z opomiarowania</a:t>
            </a:r>
            <a:endParaRPr kumimoji="0" lang="pl-PL" sz="3200" b="0" i="0" u="none" strike="noStrike" kern="1200" cap="none" spc="0" normalizeH="0" baseline="0" noProof="0" dirty="0">
              <a:ln>
                <a:noFill/>
              </a:ln>
              <a:solidFill>
                <a:srgbClr val="A43757"/>
              </a:solidFill>
              <a:effectLst/>
              <a:uLnTx/>
              <a:uFillTx/>
              <a:latin typeface="Arial"/>
              <a:ea typeface="+mn-ea"/>
              <a:cs typeface="+mn-cs"/>
            </a:endParaRPr>
          </a:p>
        </p:txBody>
      </p:sp>
      <p:sp>
        <p:nvSpPr>
          <p:cNvPr id="4" name="pole tekstowe 8"/>
          <p:cNvSpPr txBox="1"/>
          <p:nvPr/>
        </p:nvSpPr>
        <p:spPr>
          <a:xfrm>
            <a:off x="8217818" y="-437503"/>
            <a:ext cx="1473198" cy="7540526"/>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0"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48400" b="1" i="0" u="none" strike="noStrike" kern="0" cap="none" spc="0" normalizeH="0" baseline="0" noProof="0" dirty="0">
                <a:ln>
                  <a:noFill/>
                </a:ln>
                <a:solidFill>
                  <a:srgbClr val="A43757"/>
                </a:solidFill>
                <a:effectLst/>
                <a:uLnTx/>
                <a:uFillTx/>
                <a:latin typeface="Arial"/>
                <a:ea typeface="+mn-ea"/>
                <a:cs typeface="+mn-cs"/>
              </a:rPr>
              <a:t>?</a:t>
            </a:r>
            <a:endParaRPr kumimoji="0" lang="pl-PL" sz="48400" b="1" i="0" u="none" strike="noStrike" kern="1200" cap="none" spc="0" normalizeH="0" baseline="0" noProof="0" dirty="0">
              <a:ln>
                <a:noFill/>
              </a:ln>
              <a:solidFill>
                <a:srgbClr val="A43757"/>
              </a:solidFill>
              <a:effectLst/>
              <a:uLnTx/>
              <a:uFillTx/>
              <a:latin typeface="Arial"/>
              <a:ea typeface="+mn-ea"/>
              <a:cs typeface="+mn-cs"/>
            </a:endParaRPr>
          </a:p>
        </p:txBody>
      </p:sp>
    </p:spTree>
    <p:extLst>
      <p:ext uri="{BB962C8B-B14F-4D97-AF65-F5344CB8AC3E}">
        <p14:creationId xmlns:p14="http://schemas.microsoft.com/office/powerpoint/2010/main" val="2399662624"/>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Łącznik prosty 5">
            <a:extLst>
              <a:ext uri="{FF2B5EF4-FFF2-40B4-BE49-F238E27FC236}">
                <a16:creationId xmlns:a16="http://schemas.microsoft.com/office/drawing/2014/main" xmlns="" id="{1EE2E18A-0B4D-4D8F-A56F-43521376F358}"/>
              </a:ext>
            </a:extLst>
          </p:cNvPr>
          <p:cNvCxnSpPr>
            <a:cxnSpLocks noChangeShapeType="1"/>
          </p:cNvCxnSpPr>
          <p:nvPr/>
        </p:nvCxnSpPr>
        <p:spPr bwMode="auto">
          <a:xfrm>
            <a:off x="5735638" y="2868612"/>
            <a:ext cx="0" cy="1571625"/>
          </a:xfrm>
          <a:prstGeom prst="straightConnector1">
            <a:avLst/>
          </a:prstGeom>
          <a:noFill/>
          <a:ln w="19046">
            <a:solidFill>
              <a:srgbClr val="A43757"/>
            </a:solidFill>
            <a:miter lim="800000"/>
            <a:headEnd/>
            <a:tailEnd/>
          </a:ln>
          <a:extLst>
            <a:ext uri="{909E8E84-426E-40DD-AFC4-6F175D3DCCD1}">
              <a14:hiddenFill xmlns:a14="http://schemas.microsoft.com/office/drawing/2010/main">
                <a:noFill/>
              </a14:hiddenFill>
            </a:ext>
          </a:extLst>
        </p:spPr>
      </p:cxnSp>
      <p:cxnSp>
        <p:nvCxnSpPr>
          <p:cNvPr id="37" name="Łącznik prosty 5">
            <a:extLst>
              <a:ext uri="{FF2B5EF4-FFF2-40B4-BE49-F238E27FC236}">
                <a16:creationId xmlns:a16="http://schemas.microsoft.com/office/drawing/2014/main" xmlns="" id="{C96B007D-18ED-4D67-848D-A6965EED8C6B}"/>
              </a:ext>
            </a:extLst>
          </p:cNvPr>
          <p:cNvCxnSpPr>
            <a:cxnSpLocks noChangeShapeType="1"/>
          </p:cNvCxnSpPr>
          <p:nvPr/>
        </p:nvCxnSpPr>
        <p:spPr bwMode="auto">
          <a:xfrm>
            <a:off x="11331575" y="2643188"/>
            <a:ext cx="0" cy="1571625"/>
          </a:xfrm>
          <a:prstGeom prst="straightConnector1">
            <a:avLst/>
          </a:prstGeom>
          <a:noFill/>
          <a:ln w="19046">
            <a:solidFill>
              <a:srgbClr val="A43757"/>
            </a:solidFill>
            <a:miter lim="800000"/>
            <a:headEnd/>
            <a:tailEnd/>
          </a:ln>
          <a:extLst>
            <a:ext uri="{909E8E84-426E-40DD-AFC4-6F175D3DCCD1}">
              <a14:hiddenFill xmlns:a14="http://schemas.microsoft.com/office/drawing/2010/main">
                <a:noFill/>
              </a14:hiddenFill>
            </a:ext>
          </a:extLst>
        </p:spPr>
      </p:cxnSp>
      <p:cxnSp>
        <p:nvCxnSpPr>
          <p:cNvPr id="36" name="Łącznik prosty 5">
            <a:extLst>
              <a:ext uri="{FF2B5EF4-FFF2-40B4-BE49-F238E27FC236}">
                <a16:creationId xmlns:a16="http://schemas.microsoft.com/office/drawing/2014/main" xmlns="" id="{6AB4030A-707B-4882-8914-CCE5A9265656}"/>
              </a:ext>
            </a:extLst>
          </p:cNvPr>
          <p:cNvCxnSpPr>
            <a:cxnSpLocks noChangeShapeType="1"/>
          </p:cNvCxnSpPr>
          <p:nvPr/>
        </p:nvCxnSpPr>
        <p:spPr bwMode="auto">
          <a:xfrm>
            <a:off x="9659938" y="2744788"/>
            <a:ext cx="0" cy="1571625"/>
          </a:xfrm>
          <a:prstGeom prst="straightConnector1">
            <a:avLst/>
          </a:prstGeom>
          <a:noFill/>
          <a:ln w="19046">
            <a:solidFill>
              <a:srgbClr val="A43757"/>
            </a:solidFill>
            <a:miter lim="800000"/>
            <a:headEnd/>
            <a:tailEnd/>
          </a:ln>
          <a:extLst>
            <a:ext uri="{909E8E84-426E-40DD-AFC4-6F175D3DCCD1}">
              <a14:hiddenFill xmlns:a14="http://schemas.microsoft.com/office/drawing/2010/main">
                <a:noFill/>
              </a14:hiddenFill>
            </a:ext>
          </a:extLst>
        </p:spPr>
      </p:cxnSp>
      <p:sp>
        <p:nvSpPr>
          <p:cNvPr id="22" name="Prostokąt zaokrąglony 43">
            <a:extLst>
              <a:ext uri="{FF2B5EF4-FFF2-40B4-BE49-F238E27FC236}">
                <a16:creationId xmlns:a16="http://schemas.microsoft.com/office/drawing/2014/main" xmlns="" id="{21EF2182-6D4E-4012-BA37-4FBE95907A23}"/>
              </a:ext>
            </a:extLst>
          </p:cNvPr>
          <p:cNvSpPr/>
          <p:nvPr/>
        </p:nvSpPr>
        <p:spPr>
          <a:xfrm>
            <a:off x="2711450" y="3230563"/>
            <a:ext cx="4108450" cy="1212850"/>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12700" cap="flat">
            <a:solidFill>
              <a:srgbClr val="A43757"/>
            </a:solidFill>
            <a:prstDash val="sysDot"/>
            <a:miter/>
          </a:ln>
        </p:spPr>
        <p:txBody>
          <a:bodyPr rIns="1296000"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pl-PL" sz="1400" b="1" kern="0" dirty="0">
                <a:solidFill>
                  <a:srgbClr val="6D6E71"/>
                </a:solidFill>
                <a:latin typeface="Arial" pitchFamily="34"/>
                <a:cs typeface="Arial" pitchFamily="34"/>
              </a:rPr>
              <a:t>24 sierpnia 2017 r. </a:t>
            </a:r>
            <a:r>
              <a:rPr lang="pl-PL" sz="1400" kern="0" dirty="0">
                <a:solidFill>
                  <a:srgbClr val="6D6E71"/>
                </a:solidFill>
                <a:latin typeface="Arial" pitchFamily="34"/>
                <a:cs typeface="Arial" pitchFamily="34"/>
              </a:rPr>
              <a:t/>
            </a:r>
            <a:br>
              <a:rPr lang="pl-PL" sz="1400" kern="0" dirty="0">
                <a:solidFill>
                  <a:srgbClr val="6D6E71"/>
                </a:solidFill>
                <a:latin typeface="Arial" pitchFamily="34"/>
                <a:cs typeface="Arial" pitchFamily="34"/>
              </a:rPr>
            </a:br>
            <a:r>
              <a:rPr lang="pl-PL" sz="1400" kern="0" dirty="0">
                <a:solidFill>
                  <a:srgbClr val="6D6E71"/>
                </a:solidFill>
                <a:latin typeface="Arial" pitchFamily="34"/>
                <a:cs typeface="Arial" pitchFamily="34"/>
              </a:rPr>
              <a:t>Wejście w życie noweli uzzw </a:t>
            </a:r>
            <a:br>
              <a:rPr lang="pl-PL" sz="1400" kern="0" dirty="0">
                <a:solidFill>
                  <a:srgbClr val="6D6E71"/>
                </a:solidFill>
                <a:latin typeface="Arial" pitchFamily="34"/>
                <a:cs typeface="Arial" pitchFamily="34"/>
              </a:rPr>
            </a:br>
            <a:r>
              <a:rPr lang="pl-PL" sz="1400" kern="0" dirty="0">
                <a:solidFill>
                  <a:srgbClr val="6D6E71"/>
                </a:solidFill>
                <a:latin typeface="Arial" pitchFamily="34"/>
                <a:cs typeface="Arial" pitchFamily="34"/>
              </a:rPr>
              <a:t>w zw. z nowym Prawem wodnym </a:t>
            </a:r>
            <a:r>
              <a:rPr lang="pl-PL" sz="1400" b="1" kern="0" dirty="0">
                <a:solidFill>
                  <a:srgbClr val="6D6E71"/>
                </a:solidFill>
                <a:latin typeface="Arial" pitchFamily="34"/>
                <a:cs typeface="Arial" pitchFamily="34"/>
              </a:rPr>
              <a:t/>
            </a:r>
            <a:br>
              <a:rPr lang="pl-PL" sz="1400" b="1" kern="0" dirty="0">
                <a:solidFill>
                  <a:srgbClr val="6D6E71"/>
                </a:solidFill>
                <a:latin typeface="Arial" pitchFamily="34"/>
                <a:cs typeface="Arial" pitchFamily="34"/>
              </a:rPr>
            </a:br>
            <a:r>
              <a:rPr lang="pl-PL" sz="1400" kern="0" dirty="0">
                <a:solidFill>
                  <a:srgbClr val="6D6E71"/>
                </a:solidFill>
                <a:latin typeface="Arial" pitchFamily="34"/>
                <a:cs typeface="Arial" pitchFamily="34"/>
              </a:rPr>
              <a:t>(</a:t>
            </a:r>
            <a:r>
              <a:rPr lang="pl-PL" sz="1400" b="1" kern="0" dirty="0">
                <a:solidFill>
                  <a:srgbClr val="A43757"/>
                </a:solidFill>
                <a:latin typeface="Arial" pitchFamily="34"/>
                <a:cs typeface="Arial" pitchFamily="34"/>
              </a:rPr>
              <a:t>zmiana definicji ścieków</a:t>
            </a:r>
            <a:r>
              <a:rPr lang="pl-PL" sz="1400" kern="0" dirty="0">
                <a:solidFill>
                  <a:srgbClr val="6D6E71"/>
                </a:solidFill>
                <a:latin typeface="Arial" pitchFamily="34"/>
                <a:cs typeface="Arial" pitchFamily="34"/>
              </a:rPr>
              <a:t>)</a:t>
            </a:r>
          </a:p>
        </p:txBody>
      </p:sp>
      <p:cxnSp>
        <p:nvCxnSpPr>
          <p:cNvPr id="25" name="Łącznik prosty 5">
            <a:extLst>
              <a:ext uri="{FF2B5EF4-FFF2-40B4-BE49-F238E27FC236}">
                <a16:creationId xmlns:a16="http://schemas.microsoft.com/office/drawing/2014/main" xmlns="" id="{A6ECE6A5-23FC-4784-AA25-D94114C04CC2}"/>
              </a:ext>
            </a:extLst>
          </p:cNvPr>
          <p:cNvCxnSpPr>
            <a:cxnSpLocks noChangeShapeType="1"/>
          </p:cNvCxnSpPr>
          <p:nvPr/>
        </p:nvCxnSpPr>
        <p:spPr bwMode="auto">
          <a:xfrm>
            <a:off x="6808153" y="2868613"/>
            <a:ext cx="0" cy="1571625"/>
          </a:xfrm>
          <a:prstGeom prst="straightConnector1">
            <a:avLst/>
          </a:prstGeom>
          <a:noFill/>
          <a:ln w="19046">
            <a:solidFill>
              <a:srgbClr val="A43757"/>
            </a:solidFill>
            <a:miter lim="800000"/>
            <a:headEnd/>
            <a:tailEnd/>
          </a:ln>
          <a:extLst>
            <a:ext uri="{909E8E84-426E-40DD-AFC4-6F175D3DCCD1}">
              <a14:hiddenFill xmlns:a14="http://schemas.microsoft.com/office/drawing/2010/main">
                <a:noFill/>
              </a14:hiddenFill>
            </a:ext>
          </a:extLst>
        </p:spPr>
      </p:cxnSp>
      <p:sp>
        <p:nvSpPr>
          <p:cNvPr id="4" name="Prostokąt 48">
            <a:extLst>
              <a:ext uri="{FF2B5EF4-FFF2-40B4-BE49-F238E27FC236}">
                <a16:creationId xmlns:a16="http://schemas.microsoft.com/office/drawing/2014/main" xmlns="" id="{E6229365-4C54-4E4F-BF88-AD28BF548802}"/>
              </a:ext>
            </a:extLst>
          </p:cNvPr>
          <p:cNvSpPr>
            <a:spLocks noChangeArrowheads="1"/>
          </p:cNvSpPr>
          <p:nvPr/>
        </p:nvSpPr>
        <p:spPr bwMode="auto">
          <a:xfrm>
            <a:off x="981075" y="3232150"/>
            <a:ext cx="1730375" cy="1209675"/>
          </a:xfrm>
          <a:prstGeom prst="rect">
            <a:avLst/>
          </a:prstGeom>
          <a:solidFill>
            <a:srgbClr val="FFFFFF"/>
          </a:solidFill>
          <a:ln w="12700">
            <a:solidFill>
              <a:srgbClr val="A43757"/>
            </a:solidFill>
            <a:prstDash val="sysDot"/>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pl-PL" altLang="pl-PL" sz="1400" b="1" dirty="0">
              <a:solidFill>
                <a:srgbClr val="A43757"/>
              </a:solidFill>
              <a:latin typeface="Arial" panose="020B0604020202020204" pitchFamily="34" charset="0"/>
            </a:endParaRPr>
          </a:p>
        </p:txBody>
      </p:sp>
      <p:sp>
        <p:nvSpPr>
          <p:cNvPr id="6" name="Prostokąt 15">
            <a:extLst>
              <a:ext uri="{FF2B5EF4-FFF2-40B4-BE49-F238E27FC236}">
                <a16:creationId xmlns:a16="http://schemas.microsoft.com/office/drawing/2014/main" xmlns="" id="{6B8AB6DC-692B-458F-8072-3EA40090D2CC}"/>
              </a:ext>
            </a:extLst>
          </p:cNvPr>
          <p:cNvSpPr/>
          <p:nvPr/>
        </p:nvSpPr>
        <p:spPr>
          <a:xfrm>
            <a:off x="6808153" y="3230563"/>
            <a:ext cx="1783397" cy="1209675"/>
          </a:xfrm>
          <a:prstGeom prst="rect">
            <a:avLst/>
          </a:prstGeom>
          <a:solidFill>
            <a:srgbClr val="A43757"/>
          </a:solidFill>
          <a:ln w="12700" cap="flat">
            <a:solidFill>
              <a:srgbClr val="A43757"/>
            </a:solidFill>
            <a:prstDash val="solid"/>
          </a:ln>
        </p:spPr>
        <p:txBody>
          <a:bodyPr lIns="251999" rIns="251999"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pl-PL" sz="1600" b="1" kern="0" dirty="0">
                <a:solidFill>
                  <a:srgbClr val="FFFFFF"/>
                </a:solidFill>
                <a:latin typeface="Arial"/>
              </a:rPr>
              <a:t>Nowe Prawo wodne</a:t>
            </a:r>
          </a:p>
        </p:txBody>
      </p:sp>
      <p:sp>
        <p:nvSpPr>
          <p:cNvPr id="7" name="Prostokąt 12">
            <a:extLst>
              <a:ext uri="{FF2B5EF4-FFF2-40B4-BE49-F238E27FC236}">
                <a16:creationId xmlns:a16="http://schemas.microsoft.com/office/drawing/2014/main" xmlns="" id="{670D6497-08AA-4E51-AA57-3A2019DCBB09}"/>
              </a:ext>
            </a:extLst>
          </p:cNvPr>
          <p:cNvSpPr>
            <a:spLocks noChangeArrowheads="1"/>
          </p:cNvSpPr>
          <p:nvPr/>
        </p:nvSpPr>
        <p:spPr bwMode="auto">
          <a:xfrm>
            <a:off x="-176213" y="3232150"/>
            <a:ext cx="1157288" cy="1209675"/>
          </a:xfrm>
          <a:prstGeom prst="rect">
            <a:avLst/>
          </a:prstGeom>
          <a:solidFill>
            <a:srgbClr val="FFFFFF"/>
          </a:solidFill>
          <a:ln w="12700">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pl-PL" altLang="pl-PL" dirty="0">
              <a:solidFill>
                <a:srgbClr val="FFFFFF"/>
              </a:solidFill>
              <a:latin typeface="Arial" panose="020B0604020202020204" pitchFamily="34" charset="0"/>
            </a:endParaRPr>
          </a:p>
        </p:txBody>
      </p:sp>
      <p:sp>
        <p:nvSpPr>
          <p:cNvPr id="8" name="Symbol zastępczy tekstu 1">
            <a:extLst>
              <a:ext uri="{FF2B5EF4-FFF2-40B4-BE49-F238E27FC236}">
                <a16:creationId xmlns:a16="http://schemas.microsoft.com/office/drawing/2014/main" xmlns="" id="{82FB9976-893E-4A2B-B8BE-D2D8BDBEC9BB}"/>
              </a:ext>
            </a:extLst>
          </p:cNvPr>
          <p:cNvSpPr txBox="1"/>
          <p:nvPr/>
        </p:nvSpPr>
        <p:spPr>
          <a:xfrm>
            <a:off x="1668463" y="728663"/>
            <a:ext cx="9450387" cy="720725"/>
          </a:xfrm>
          <a:prstGeom prst="rect">
            <a:avLst/>
          </a:prstGeom>
          <a:noFill/>
          <a:ln cap="flat">
            <a:noFill/>
          </a:ln>
        </p:spPr>
        <p:txBody>
          <a:bodyPr anchor="ctr"/>
          <a:lstStyle/>
          <a:p>
            <a:pPr eaLnBrk="1" fontAlgn="auto" hangingPunct="1">
              <a:spcBef>
                <a:spcPts val="0"/>
              </a:spcBef>
              <a:spcAft>
                <a:spcPts val="0"/>
              </a:spcAft>
              <a:defRPr sz="1800" b="0" i="0" u="none" strike="noStrike" kern="0" cap="none" spc="0" baseline="0">
                <a:solidFill>
                  <a:srgbClr val="000000"/>
                </a:solidFill>
                <a:uFillTx/>
              </a:defRPr>
            </a:pPr>
            <a:r>
              <a:rPr lang="pl-PL" sz="2400" kern="0" dirty="0">
                <a:solidFill>
                  <a:srgbClr val="6D6E71"/>
                </a:solidFill>
                <a:latin typeface="Arial"/>
              </a:rPr>
              <a:t>PRAWO WODNE</a:t>
            </a:r>
          </a:p>
          <a:p>
            <a:pPr eaLnBrk="1" fontAlgn="auto" hangingPunct="1">
              <a:spcBef>
                <a:spcPts val="0"/>
              </a:spcBef>
              <a:spcAft>
                <a:spcPts val="0"/>
              </a:spcAft>
              <a:defRPr sz="1800" b="0" i="0" u="none" strike="noStrike" kern="0" cap="none" spc="0" baseline="0">
                <a:solidFill>
                  <a:srgbClr val="000000"/>
                </a:solidFill>
                <a:uFillTx/>
              </a:defRPr>
            </a:pPr>
            <a:r>
              <a:rPr lang="pl-PL" kern="0" dirty="0">
                <a:solidFill>
                  <a:srgbClr val="6D6E71"/>
                </a:solidFill>
                <a:latin typeface="Arial"/>
              </a:rPr>
              <a:t>UWARUNKOWANIA LEGISLACYJNE </a:t>
            </a:r>
          </a:p>
        </p:txBody>
      </p:sp>
      <p:sp>
        <p:nvSpPr>
          <p:cNvPr id="12" name="Prostokąt zaokrąglony 44">
            <a:extLst>
              <a:ext uri="{FF2B5EF4-FFF2-40B4-BE49-F238E27FC236}">
                <a16:creationId xmlns:a16="http://schemas.microsoft.com/office/drawing/2014/main" xmlns="" id="{1572423B-11ED-4305-81E4-792BCF5FF7E0}"/>
              </a:ext>
            </a:extLst>
          </p:cNvPr>
          <p:cNvSpPr/>
          <p:nvPr/>
        </p:nvSpPr>
        <p:spPr>
          <a:xfrm>
            <a:off x="290513" y="1854200"/>
            <a:ext cx="1377950" cy="366713"/>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A43757"/>
          </a:solidFill>
          <a:ln w="6345" cap="flat">
            <a:solidFill>
              <a:srgbClr val="A43757"/>
            </a:solidFill>
            <a:prstDash val="solid"/>
            <a:miter/>
          </a:ln>
        </p:spPr>
        <p:txBody>
          <a:bodyPr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pl-PL" sz="1400" b="1" kern="0" dirty="0">
                <a:solidFill>
                  <a:srgbClr val="FFFFFF"/>
                </a:solidFill>
                <a:latin typeface="Arial"/>
              </a:rPr>
              <a:t>20 lipca 2017</a:t>
            </a:r>
            <a:endParaRPr lang="pl-PL" sz="1400" kern="0" dirty="0">
              <a:solidFill>
                <a:srgbClr val="FFFFFF"/>
              </a:solidFill>
              <a:latin typeface="Arial"/>
            </a:endParaRPr>
          </a:p>
        </p:txBody>
      </p:sp>
      <p:cxnSp>
        <p:nvCxnSpPr>
          <p:cNvPr id="14" name="Łącznik prosty 5">
            <a:extLst>
              <a:ext uri="{FF2B5EF4-FFF2-40B4-BE49-F238E27FC236}">
                <a16:creationId xmlns:a16="http://schemas.microsoft.com/office/drawing/2014/main" xmlns="" id="{9F3BCA2C-A0B5-4996-BE95-5C0FD2C2F455}"/>
              </a:ext>
            </a:extLst>
          </p:cNvPr>
          <p:cNvCxnSpPr>
            <a:cxnSpLocks noChangeShapeType="1"/>
          </p:cNvCxnSpPr>
          <p:nvPr/>
        </p:nvCxnSpPr>
        <p:spPr bwMode="auto">
          <a:xfrm>
            <a:off x="981075" y="2868613"/>
            <a:ext cx="0" cy="1571625"/>
          </a:xfrm>
          <a:prstGeom prst="straightConnector1">
            <a:avLst/>
          </a:prstGeom>
          <a:noFill/>
          <a:ln w="19046">
            <a:solidFill>
              <a:srgbClr val="A43757"/>
            </a:solidFill>
            <a:miter lim="800000"/>
            <a:headEnd/>
            <a:tailEnd/>
          </a:ln>
          <a:extLst>
            <a:ext uri="{909E8E84-426E-40DD-AFC4-6F175D3DCCD1}">
              <a14:hiddenFill xmlns:a14="http://schemas.microsoft.com/office/drawing/2010/main">
                <a:noFill/>
              </a14:hiddenFill>
            </a:ext>
          </a:extLst>
        </p:spPr>
      </p:cxnSp>
      <p:sp>
        <p:nvSpPr>
          <p:cNvPr id="15" name="Prostokąt zaokrąglony 45">
            <a:extLst>
              <a:ext uri="{FF2B5EF4-FFF2-40B4-BE49-F238E27FC236}">
                <a16:creationId xmlns:a16="http://schemas.microsoft.com/office/drawing/2014/main" xmlns="" id="{76497AD7-FEE9-49D9-97E2-969A729B9FE1}"/>
              </a:ext>
            </a:extLst>
          </p:cNvPr>
          <p:cNvSpPr/>
          <p:nvPr/>
        </p:nvSpPr>
        <p:spPr>
          <a:xfrm>
            <a:off x="290513" y="2300288"/>
            <a:ext cx="1377950" cy="746125"/>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6345" cap="flat">
            <a:solidFill>
              <a:srgbClr val="A43757"/>
            </a:solidFill>
            <a:prstDash val="solid"/>
            <a:miter/>
          </a:ln>
        </p:spPr>
        <p:txBody>
          <a:bodyPr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pl-PL" sz="1400" kern="0" dirty="0">
                <a:solidFill>
                  <a:srgbClr val="6D6E71"/>
                </a:solidFill>
                <a:latin typeface="Arial"/>
              </a:rPr>
              <a:t>Sejm przyjął ustawę Prawo wodne </a:t>
            </a:r>
            <a:endParaRPr lang="pl-PL" sz="1400" b="1" kern="0" dirty="0">
              <a:solidFill>
                <a:srgbClr val="6D6E71"/>
              </a:solidFill>
              <a:latin typeface="Arial"/>
            </a:endParaRPr>
          </a:p>
        </p:txBody>
      </p:sp>
      <p:sp>
        <p:nvSpPr>
          <p:cNvPr id="31" name="Prostokąt zaokrąglony 44">
            <a:extLst>
              <a:ext uri="{FF2B5EF4-FFF2-40B4-BE49-F238E27FC236}">
                <a16:creationId xmlns:a16="http://schemas.microsoft.com/office/drawing/2014/main" xmlns="" id="{1572423B-11ED-4305-81E4-792BCF5FF7E0}"/>
              </a:ext>
            </a:extLst>
          </p:cNvPr>
          <p:cNvSpPr/>
          <p:nvPr/>
        </p:nvSpPr>
        <p:spPr>
          <a:xfrm>
            <a:off x="1865313" y="1857375"/>
            <a:ext cx="1693862" cy="366713"/>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A43757"/>
          </a:solidFill>
          <a:ln w="6345" cap="flat">
            <a:solidFill>
              <a:srgbClr val="A43757"/>
            </a:solidFill>
            <a:prstDash val="solid"/>
            <a:miter/>
          </a:ln>
        </p:spPr>
        <p:txBody>
          <a:bodyPr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pl-PL" sz="1400" b="1" kern="0" dirty="0">
                <a:solidFill>
                  <a:srgbClr val="FFFFFF"/>
                </a:solidFill>
                <a:latin typeface="Arial"/>
              </a:rPr>
              <a:t>23 sierpnia 2017 </a:t>
            </a:r>
          </a:p>
        </p:txBody>
      </p:sp>
      <p:cxnSp>
        <p:nvCxnSpPr>
          <p:cNvPr id="32" name="Łącznik prosty 5">
            <a:extLst>
              <a:ext uri="{FF2B5EF4-FFF2-40B4-BE49-F238E27FC236}">
                <a16:creationId xmlns:a16="http://schemas.microsoft.com/office/drawing/2014/main" xmlns="" id="{70E47317-292E-48DE-A3D3-8B3ECBDF25DB}"/>
              </a:ext>
            </a:extLst>
          </p:cNvPr>
          <p:cNvCxnSpPr>
            <a:cxnSpLocks noChangeShapeType="1"/>
          </p:cNvCxnSpPr>
          <p:nvPr/>
        </p:nvCxnSpPr>
        <p:spPr bwMode="auto">
          <a:xfrm>
            <a:off x="2711450" y="2873375"/>
            <a:ext cx="0" cy="1571625"/>
          </a:xfrm>
          <a:prstGeom prst="straightConnector1">
            <a:avLst/>
          </a:prstGeom>
          <a:noFill/>
          <a:ln w="19046">
            <a:solidFill>
              <a:srgbClr val="A43757"/>
            </a:solidFill>
            <a:miter lim="800000"/>
            <a:headEnd/>
            <a:tailEnd/>
          </a:ln>
          <a:extLst>
            <a:ext uri="{909E8E84-426E-40DD-AFC4-6F175D3DCCD1}">
              <a14:hiddenFill xmlns:a14="http://schemas.microsoft.com/office/drawing/2010/main">
                <a:noFill/>
              </a14:hiddenFill>
            </a:ext>
          </a:extLst>
        </p:spPr>
      </p:cxnSp>
      <p:sp>
        <p:nvSpPr>
          <p:cNvPr id="30" name="Prostokąt zaokrąglony 43">
            <a:extLst>
              <a:ext uri="{FF2B5EF4-FFF2-40B4-BE49-F238E27FC236}">
                <a16:creationId xmlns:a16="http://schemas.microsoft.com/office/drawing/2014/main" xmlns="" id="{8E63DC12-2A78-491B-999B-02D0148CC197}"/>
              </a:ext>
            </a:extLst>
          </p:cNvPr>
          <p:cNvSpPr/>
          <p:nvPr/>
        </p:nvSpPr>
        <p:spPr>
          <a:xfrm>
            <a:off x="1865313" y="2300288"/>
            <a:ext cx="1693862" cy="746125"/>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6345" cap="flat">
            <a:solidFill>
              <a:srgbClr val="A43757"/>
            </a:solidFill>
            <a:prstDash val="solid"/>
            <a:miter/>
          </a:ln>
        </p:spPr>
        <p:txBody>
          <a:bodyPr anchor="ctr" anchorCtr="1"/>
          <a:lstStyle/>
          <a:p>
            <a:pPr algn="ctr" eaLnBrk="1" fontAlgn="auto" hangingPunct="1">
              <a:spcBef>
                <a:spcPts val="0"/>
              </a:spcBef>
              <a:spcAft>
                <a:spcPts val="0"/>
              </a:spcAft>
              <a:buSzPct val="100000"/>
              <a:defRPr sz="1800" b="0" i="0" u="none" strike="noStrike" kern="0" cap="none" spc="0" baseline="0">
                <a:solidFill>
                  <a:srgbClr val="000000"/>
                </a:solidFill>
                <a:uFillTx/>
              </a:defRPr>
            </a:pPr>
            <a:r>
              <a:rPr lang="pl-PL" sz="1400" kern="0" dirty="0">
                <a:solidFill>
                  <a:srgbClr val="6D6E71"/>
                </a:solidFill>
                <a:latin typeface="Arial"/>
              </a:rPr>
              <a:t>Ogłoszenie ustawy</a:t>
            </a:r>
            <a:br>
              <a:rPr lang="pl-PL" sz="1400" kern="0" dirty="0">
                <a:solidFill>
                  <a:srgbClr val="6D6E71"/>
                </a:solidFill>
                <a:latin typeface="Arial"/>
              </a:rPr>
            </a:br>
            <a:r>
              <a:rPr lang="pl-PL" sz="900" kern="0" dirty="0">
                <a:solidFill>
                  <a:srgbClr val="6D6E71"/>
                </a:solidFill>
                <a:latin typeface="Arial"/>
              </a:rPr>
              <a:t>(Dz.U. z 2017 r., poz. 1566)</a:t>
            </a:r>
            <a:endParaRPr lang="pl-PL" sz="1400" kern="0" dirty="0">
              <a:solidFill>
                <a:srgbClr val="6D6E71"/>
              </a:solidFill>
              <a:latin typeface="Arial"/>
            </a:endParaRPr>
          </a:p>
        </p:txBody>
      </p:sp>
      <p:sp>
        <p:nvSpPr>
          <p:cNvPr id="29" name="Prostokąt zaokrąglony 43">
            <a:extLst>
              <a:ext uri="{FF2B5EF4-FFF2-40B4-BE49-F238E27FC236}">
                <a16:creationId xmlns:a16="http://schemas.microsoft.com/office/drawing/2014/main" xmlns="" id="{8E63DC12-2A78-491B-999B-02D0148CC197}"/>
              </a:ext>
            </a:extLst>
          </p:cNvPr>
          <p:cNvSpPr/>
          <p:nvPr/>
        </p:nvSpPr>
        <p:spPr>
          <a:xfrm>
            <a:off x="6798035" y="2300288"/>
            <a:ext cx="1747081" cy="746125"/>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6345" cap="flat">
            <a:solidFill>
              <a:srgbClr val="A43757"/>
            </a:solidFill>
            <a:prstDash val="solid"/>
            <a:miter/>
          </a:ln>
        </p:spPr>
        <p:txBody>
          <a:bodyPr anchor="ctr" anchorCtr="1"/>
          <a:lstStyle/>
          <a:p>
            <a:pPr algn="ctr" eaLnBrk="1" fontAlgn="auto" hangingPunct="1">
              <a:spcBef>
                <a:spcPts val="0"/>
              </a:spcBef>
              <a:spcAft>
                <a:spcPts val="0"/>
              </a:spcAft>
              <a:buSzPct val="100000"/>
              <a:defRPr sz="1800" b="0" i="0" u="none" strike="noStrike" kern="0" cap="none" spc="0" baseline="0">
                <a:solidFill>
                  <a:srgbClr val="000000"/>
                </a:solidFill>
                <a:uFillTx/>
              </a:defRPr>
            </a:pPr>
            <a:r>
              <a:rPr lang="pl-PL" sz="1200" kern="0" dirty="0">
                <a:solidFill>
                  <a:srgbClr val="6D6E71"/>
                </a:solidFill>
                <a:latin typeface="Arial"/>
              </a:rPr>
              <a:t>Wejście w życie lwiej części przepisów</a:t>
            </a:r>
          </a:p>
        </p:txBody>
      </p:sp>
      <p:sp>
        <p:nvSpPr>
          <p:cNvPr id="33" name="Prostokąt zaokrąglony 44">
            <a:extLst>
              <a:ext uri="{FF2B5EF4-FFF2-40B4-BE49-F238E27FC236}">
                <a16:creationId xmlns:a16="http://schemas.microsoft.com/office/drawing/2014/main" xmlns="" id="{1572423B-11ED-4305-81E4-792BCF5FF7E0}"/>
              </a:ext>
            </a:extLst>
          </p:cNvPr>
          <p:cNvSpPr/>
          <p:nvPr/>
        </p:nvSpPr>
        <p:spPr>
          <a:xfrm>
            <a:off x="6798034" y="1857375"/>
            <a:ext cx="1747081" cy="366713"/>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A43757"/>
          </a:solidFill>
          <a:ln w="6345" cap="flat">
            <a:solidFill>
              <a:srgbClr val="A43757"/>
            </a:solidFill>
            <a:prstDash val="solid"/>
            <a:miter/>
          </a:ln>
        </p:spPr>
        <p:txBody>
          <a:bodyPr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pl-PL" sz="1400" b="1" kern="0" dirty="0">
                <a:solidFill>
                  <a:srgbClr val="FFFFFF"/>
                </a:solidFill>
                <a:latin typeface="Arial"/>
              </a:rPr>
              <a:t>1 stycznia 2018</a:t>
            </a:r>
          </a:p>
        </p:txBody>
      </p:sp>
      <p:sp>
        <p:nvSpPr>
          <p:cNvPr id="24" name="Prostokąt 48">
            <a:extLst>
              <a:ext uri="{FF2B5EF4-FFF2-40B4-BE49-F238E27FC236}">
                <a16:creationId xmlns:a16="http://schemas.microsoft.com/office/drawing/2014/main" xmlns="" id="{5D5609A6-0719-45D9-8657-7FB97024F617}"/>
              </a:ext>
            </a:extLst>
          </p:cNvPr>
          <p:cNvSpPr/>
          <p:nvPr/>
        </p:nvSpPr>
        <p:spPr>
          <a:xfrm>
            <a:off x="9144000" y="3230563"/>
            <a:ext cx="1328738" cy="1209675"/>
          </a:xfrm>
          <a:prstGeom prst="rect">
            <a:avLst/>
          </a:prstGeom>
          <a:solidFill>
            <a:srgbClr val="FFFFFF"/>
          </a:solidFill>
          <a:ln w="12700" cap="flat">
            <a:solidFill>
              <a:srgbClr val="A43757"/>
            </a:solidFill>
            <a:prstDash val="sysDot"/>
            <a:miter/>
          </a:ln>
        </p:spPr>
        <p:txBody>
          <a:bodyPr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pl-PL" sz="1400" b="1" kern="0" dirty="0">
                <a:solidFill>
                  <a:srgbClr val="A43757"/>
                </a:solidFill>
                <a:latin typeface="Arial"/>
              </a:rPr>
              <a:t>1 stycznia 2020</a:t>
            </a:r>
          </a:p>
        </p:txBody>
      </p:sp>
      <p:sp>
        <p:nvSpPr>
          <p:cNvPr id="26" name="Prostokąt 48">
            <a:extLst>
              <a:ext uri="{FF2B5EF4-FFF2-40B4-BE49-F238E27FC236}">
                <a16:creationId xmlns:a16="http://schemas.microsoft.com/office/drawing/2014/main" xmlns="" id="{FF2A412E-AD6D-474A-83BA-5D553BF50479}"/>
              </a:ext>
            </a:extLst>
          </p:cNvPr>
          <p:cNvSpPr/>
          <p:nvPr/>
        </p:nvSpPr>
        <p:spPr>
          <a:xfrm>
            <a:off x="10472738" y="3230563"/>
            <a:ext cx="1719262" cy="1209675"/>
          </a:xfrm>
          <a:prstGeom prst="rect">
            <a:avLst/>
          </a:prstGeom>
          <a:solidFill>
            <a:srgbClr val="FFFFFF"/>
          </a:solidFill>
          <a:ln w="12700" cap="flat">
            <a:solidFill>
              <a:srgbClr val="A43757"/>
            </a:solidFill>
            <a:prstDash val="sysDot"/>
            <a:miter/>
          </a:ln>
        </p:spPr>
        <p:txBody>
          <a:bodyPr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pl-PL" sz="1400" b="1" kern="0" dirty="0">
                <a:solidFill>
                  <a:srgbClr val="A43757"/>
                </a:solidFill>
                <a:latin typeface="Arial"/>
              </a:rPr>
              <a:t>1 stycznia 2021</a:t>
            </a:r>
          </a:p>
        </p:txBody>
      </p:sp>
      <p:sp>
        <p:nvSpPr>
          <p:cNvPr id="27" name="Prostokąt 48">
            <a:extLst>
              <a:ext uri="{FF2B5EF4-FFF2-40B4-BE49-F238E27FC236}">
                <a16:creationId xmlns:a16="http://schemas.microsoft.com/office/drawing/2014/main" xmlns="" id="{CB573FF6-8F42-4BF0-A814-5789E4098CDE}"/>
              </a:ext>
            </a:extLst>
          </p:cNvPr>
          <p:cNvSpPr>
            <a:spLocks noChangeArrowheads="1"/>
          </p:cNvSpPr>
          <p:nvPr/>
        </p:nvSpPr>
        <p:spPr bwMode="auto">
          <a:xfrm>
            <a:off x="8602663" y="3230563"/>
            <a:ext cx="541337" cy="12096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prstDash val="sysDot"/>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pl-PL" altLang="pl-PL" sz="1400" b="1" dirty="0">
              <a:solidFill>
                <a:srgbClr val="A43757"/>
              </a:solidFill>
              <a:latin typeface="Arial" panose="020B0604020202020204" pitchFamily="34" charset="0"/>
            </a:endParaRPr>
          </a:p>
        </p:txBody>
      </p:sp>
      <p:sp>
        <p:nvSpPr>
          <p:cNvPr id="34" name="Prostokąt zaokrąglony 43">
            <a:extLst>
              <a:ext uri="{FF2B5EF4-FFF2-40B4-BE49-F238E27FC236}">
                <a16:creationId xmlns:a16="http://schemas.microsoft.com/office/drawing/2014/main" xmlns="" id="{0DF72B54-B81E-41CA-9591-DD99BCB3EF3E}"/>
              </a:ext>
            </a:extLst>
          </p:cNvPr>
          <p:cNvSpPr/>
          <p:nvPr/>
        </p:nvSpPr>
        <p:spPr>
          <a:xfrm>
            <a:off x="9144000" y="1854200"/>
            <a:ext cx="1328738" cy="1192213"/>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6345" cap="flat">
            <a:solidFill>
              <a:srgbClr val="A43757"/>
            </a:solidFill>
            <a:prstDash val="solid"/>
            <a:miter/>
          </a:ln>
        </p:spPr>
        <p:txBody>
          <a:bodyPr lIns="36000" rIns="36000" anchor="ctr" anchorCtr="1"/>
          <a:lstStyle/>
          <a:p>
            <a:pPr algn="ctr" eaLnBrk="1" fontAlgn="auto" hangingPunct="1">
              <a:spcBef>
                <a:spcPts val="0"/>
              </a:spcBef>
              <a:spcAft>
                <a:spcPts val="0"/>
              </a:spcAft>
              <a:buSzPct val="100000"/>
              <a:defRPr sz="1800" b="0" i="0" u="none" strike="noStrike" kern="0" cap="none" spc="0" baseline="0">
                <a:solidFill>
                  <a:srgbClr val="000000"/>
                </a:solidFill>
                <a:uFillTx/>
              </a:defRPr>
            </a:pPr>
            <a:r>
              <a:rPr lang="pl-PL" sz="1000" kern="0" dirty="0">
                <a:solidFill>
                  <a:srgbClr val="6D6E71"/>
                </a:solidFill>
                <a:latin typeface="Arial"/>
              </a:rPr>
              <a:t>Wejście w życie </a:t>
            </a:r>
            <a:r>
              <a:rPr lang="pl-PL" sz="1000" b="1" kern="0" dirty="0">
                <a:solidFill>
                  <a:srgbClr val="A43757"/>
                </a:solidFill>
                <a:latin typeface="Arial"/>
              </a:rPr>
              <a:t>górnych jednostkowych stawek opłat </a:t>
            </a:r>
            <a:r>
              <a:rPr lang="pl-PL" sz="1000" kern="0" dirty="0">
                <a:solidFill>
                  <a:srgbClr val="6D6E71"/>
                </a:solidFill>
                <a:latin typeface="Arial"/>
              </a:rPr>
              <a:t>za usługi wodne za pobór wód w formie opłaty stałej</a:t>
            </a:r>
          </a:p>
        </p:txBody>
      </p:sp>
      <p:sp>
        <p:nvSpPr>
          <p:cNvPr id="35" name="Prostokąt zaokrąglony 43">
            <a:extLst>
              <a:ext uri="{FF2B5EF4-FFF2-40B4-BE49-F238E27FC236}">
                <a16:creationId xmlns:a16="http://schemas.microsoft.com/office/drawing/2014/main" xmlns="" id="{D72360D2-0F96-4292-9A7A-A3F6C15249B5}"/>
              </a:ext>
            </a:extLst>
          </p:cNvPr>
          <p:cNvSpPr/>
          <p:nvPr/>
        </p:nvSpPr>
        <p:spPr>
          <a:xfrm>
            <a:off x="10472738" y="1854200"/>
            <a:ext cx="1700212" cy="1192213"/>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6345" cap="flat">
            <a:solidFill>
              <a:srgbClr val="A43757"/>
            </a:solidFill>
            <a:prstDash val="solid"/>
            <a:miter/>
          </a:ln>
        </p:spPr>
        <p:txBody>
          <a:bodyPr lIns="36000" rIns="36000" anchor="ctr" anchorCtr="1"/>
          <a:lstStyle/>
          <a:p>
            <a:pPr algn="ctr" eaLnBrk="1" fontAlgn="auto" hangingPunct="1">
              <a:spcBef>
                <a:spcPts val="0"/>
              </a:spcBef>
              <a:spcAft>
                <a:spcPts val="0"/>
              </a:spcAft>
              <a:buSzPct val="100000"/>
              <a:defRPr sz="1800" b="0" i="0" u="none" strike="noStrike" kern="0" cap="none" spc="0" baseline="0">
                <a:solidFill>
                  <a:srgbClr val="000000"/>
                </a:solidFill>
                <a:uFillTx/>
              </a:defRPr>
            </a:pPr>
            <a:r>
              <a:rPr lang="pl-PL" sz="1050" kern="0" dirty="0">
                <a:solidFill>
                  <a:srgbClr val="6D6E71"/>
                </a:solidFill>
                <a:latin typeface="Arial"/>
              </a:rPr>
              <a:t>Wejście w życie obowiązków </a:t>
            </a:r>
            <a:r>
              <a:rPr lang="pl-PL" sz="1050" b="1" kern="0" dirty="0">
                <a:solidFill>
                  <a:srgbClr val="A43757"/>
                </a:solidFill>
                <a:latin typeface="Arial"/>
              </a:rPr>
              <a:t>dot. stosowania przyrządów pomiarowych </a:t>
            </a:r>
            <a:r>
              <a:rPr lang="pl-PL" sz="1050" kern="0" dirty="0">
                <a:solidFill>
                  <a:srgbClr val="6D6E71"/>
                </a:solidFill>
                <a:latin typeface="Arial"/>
              </a:rPr>
              <a:t>do poboru wód i wprowadzania ścieków do wód lub </a:t>
            </a:r>
            <a:br>
              <a:rPr lang="pl-PL" sz="1050" kern="0" dirty="0">
                <a:solidFill>
                  <a:srgbClr val="6D6E71"/>
                </a:solidFill>
                <a:latin typeface="Arial"/>
              </a:rPr>
            </a:br>
            <a:r>
              <a:rPr lang="pl-PL" sz="1050" kern="0" dirty="0">
                <a:solidFill>
                  <a:srgbClr val="6D6E71"/>
                </a:solidFill>
                <a:latin typeface="Arial"/>
              </a:rPr>
              <a:t>do ziemi </a:t>
            </a:r>
          </a:p>
        </p:txBody>
      </p:sp>
      <p:pic>
        <p:nvPicPr>
          <p:cNvPr id="19" name="Obraz 18">
            <a:extLst>
              <a:ext uri="{FF2B5EF4-FFF2-40B4-BE49-F238E27FC236}">
                <a16:creationId xmlns:a16="http://schemas.microsoft.com/office/drawing/2014/main" xmlns="" id="{069C32F0-CE67-46D5-8531-90FB556F7B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5638" y="3333750"/>
            <a:ext cx="92075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Prostokąt zaokrąglony 43">
            <a:extLst>
              <a:ext uri="{FF2B5EF4-FFF2-40B4-BE49-F238E27FC236}">
                <a16:creationId xmlns:a16="http://schemas.microsoft.com/office/drawing/2014/main" xmlns="" id="{68480DD0-7319-4454-9A48-33C26D0B9796}"/>
              </a:ext>
            </a:extLst>
          </p:cNvPr>
          <p:cNvSpPr/>
          <p:nvPr/>
        </p:nvSpPr>
        <p:spPr>
          <a:xfrm>
            <a:off x="4800563" y="2297113"/>
            <a:ext cx="1771650" cy="746125"/>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6345" cap="flat">
            <a:solidFill>
              <a:srgbClr val="A43757"/>
            </a:solidFill>
            <a:prstDash val="solid"/>
            <a:miter/>
          </a:ln>
        </p:spPr>
        <p:txBody>
          <a:bodyPr anchor="ctr" anchorCtr="1"/>
          <a:lstStyle/>
          <a:p>
            <a:pPr algn="ctr" eaLnBrk="1" fontAlgn="auto" hangingPunct="1">
              <a:spcBef>
                <a:spcPts val="0"/>
              </a:spcBef>
              <a:spcAft>
                <a:spcPts val="0"/>
              </a:spcAft>
              <a:buSzPct val="100000"/>
              <a:defRPr sz="1800" b="0" i="0" u="none" strike="noStrike" kern="0" cap="none" spc="0" baseline="0">
                <a:solidFill>
                  <a:srgbClr val="000000"/>
                </a:solidFill>
                <a:uFillTx/>
              </a:defRPr>
            </a:pPr>
            <a:r>
              <a:rPr lang="pl-PL" sz="1200" kern="0" dirty="0">
                <a:solidFill>
                  <a:srgbClr val="6D6E71"/>
                </a:solidFill>
                <a:latin typeface="Arial"/>
              </a:rPr>
              <a:t>Przyjęcie aktów wykonawczych</a:t>
            </a:r>
          </a:p>
        </p:txBody>
      </p:sp>
      <p:sp>
        <p:nvSpPr>
          <p:cNvPr id="48" name="Prostokąt zaokrąglony 44">
            <a:extLst>
              <a:ext uri="{FF2B5EF4-FFF2-40B4-BE49-F238E27FC236}">
                <a16:creationId xmlns:a16="http://schemas.microsoft.com/office/drawing/2014/main" xmlns="" id="{7F666784-493B-4E23-9637-3699FBEF963A}"/>
              </a:ext>
            </a:extLst>
          </p:cNvPr>
          <p:cNvSpPr/>
          <p:nvPr/>
        </p:nvSpPr>
        <p:spPr>
          <a:xfrm>
            <a:off x="4800563" y="1854200"/>
            <a:ext cx="1771650" cy="366713"/>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A43757"/>
          </a:solidFill>
          <a:ln w="6345" cap="flat">
            <a:solidFill>
              <a:srgbClr val="A43757"/>
            </a:solidFill>
            <a:prstDash val="solid"/>
            <a:miter/>
          </a:ln>
        </p:spPr>
        <p:txBody>
          <a:bodyPr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pl-PL" sz="1400" b="1" kern="0" dirty="0">
                <a:solidFill>
                  <a:srgbClr val="FFFFFF"/>
                </a:solidFill>
                <a:latin typeface="Arial"/>
              </a:rPr>
              <a:t>22, 27, 28.12.2017</a:t>
            </a:r>
          </a:p>
        </p:txBody>
      </p:sp>
      <p:sp>
        <p:nvSpPr>
          <p:cNvPr id="60" name="Prostokąt 18">
            <a:extLst>
              <a:ext uri="{FF2B5EF4-FFF2-40B4-BE49-F238E27FC236}">
                <a16:creationId xmlns:a16="http://schemas.microsoft.com/office/drawing/2014/main" xmlns="" id="{1ABDFB6D-4686-40EF-AC77-274C7F4EBCEA}"/>
              </a:ext>
            </a:extLst>
          </p:cNvPr>
          <p:cNvSpPr/>
          <p:nvPr/>
        </p:nvSpPr>
        <p:spPr>
          <a:xfrm>
            <a:off x="8202167" y="5081456"/>
            <a:ext cx="3165584" cy="1147550"/>
          </a:xfrm>
          <a:prstGeom prst="rect">
            <a:avLst/>
          </a:prstGeom>
          <a:solidFill>
            <a:srgbClr val="A43757"/>
          </a:solidFill>
          <a:ln w="19050" cap="flat">
            <a:solidFill>
              <a:srgbClr val="A43757"/>
            </a:solidFill>
            <a:prstDash val="solid"/>
            <a:miter/>
          </a:ln>
        </p:spPr>
        <p:txBody>
          <a:bodyPr vert="horz" wrap="square" lIns="179999" tIns="45720" rIns="179999"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2000" b="1" kern="0" dirty="0" smtClean="0">
                <a:solidFill>
                  <a:prstClr val="white"/>
                </a:solidFill>
                <a:latin typeface="Arial"/>
              </a:rPr>
              <a:t>WYBRANE</a:t>
            </a:r>
            <a:r>
              <a:rPr lang="pl-PL" sz="2400" b="1" kern="0" dirty="0" smtClean="0">
                <a:solidFill>
                  <a:prstClr val="white"/>
                </a:solidFill>
                <a:latin typeface="Arial"/>
              </a:rPr>
              <a:t> NOWELIZACJE </a:t>
            </a:r>
            <a:endParaRPr lang="pl-PL" sz="2400" b="1" kern="0" dirty="0">
              <a:solidFill>
                <a:prstClr val="white"/>
              </a:solidFill>
              <a:latin typeface="Arial"/>
            </a:endParaRPr>
          </a:p>
          <a:p>
            <a:pPr algn="ctr" fontAlgn="auto" hangingPunct="1">
              <a:spcBef>
                <a:spcPts val="0"/>
              </a:spcBef>
              <a:spcAft>
                <a:spcPts val="0"/>
              </a:spcAft>
              <a:defRPr sz="1800" b="0" i="0" u="none" strike="noStrike" kern="0" cap="none" spc="0" baseline="0">
                <a:solidFill>
                  <a:srgbClr val="000000"/>
                </a:solidFill>
                <a:uFillTx/>
              </a:defRPr>
            </a:pPr>
            <a:r>
              <a:rPr lang="pl-PL" sz="1700" b="1" kern="0" dirty="0">
                <a:solidFill>
                  <a:prstClr val="white"/>
                </a:solidFill>
                <a:latin typeface="Arial"/>
              </a:rPr>
              <a:t>PRAWA WODNEGO</a:t>
            </a:r>
          </a:p>
        </p:txBody>
      </p:sp>
      <p:sp>
        <p:nvSpPr>
          <p:cNvPr id="5" name="Nawias klamrowy zamykający 4"/>
          <p:cNvSpPr/>
          <p:nvPr/>
        </p:nvSpPr>
        <p:spPr>
          <a:xfrm rot="5400000">
            <a:off x="7402512" y="3557836"/>
            <a:ext cx="460376" cy="2357122"/>
          </a:xfrm>
          <a:prstGeom prst="rightBrace">
            <a:avLst>
              <a:gd name="adj1" fmla="val 0"/>
              <a:gd name="adj2" fmla="val 12068"/>
            </a:avLst>
          </a:prstGeom>
          <a:ln>
            <a:solidFill>
              <a:srgbClr val="A4375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solidFill>
                <a:srgbClr val="A43757"/>
              </a:solidFill>
            </a:endParaRPr>
          </a:p>
        </p:txBody>
      </p:sp>
      <p:sp>
        <p:nvSpPr>
          <p:cNvPr id="62" name="Prostokąt 61">
            <a:extLst>
              <a:ext uri="{FF2B5EF4-FFF2-40B4-BE49-F238E27FC236}">
                <a16:creationId xmlns:a16="http://schemas.microsoft.com/office/drawing/2014/main" xmlns="" id="{7BB98369-268F-4923-9EB1-AD06DF9E1869}"/>
              </a:ext>
            </a:extLst>
          </p:cNvPr>
          <p:cNvSpPr/>
          <p:nvPr/>
        </p:nvSpPr>
        <p:spPr>
          <a:xfrm>
            <a:off x="237048" y="5090342"/>
            <a:ext cx="440868" cy="493132"/>
          </a:xfrm>
          <a:prstGeom prst="rect">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lnSpc>
                <a:spcPct val="110000"/>
              </a:lnSpc>
              <a:spcBef>
                <a:spcPts val="0"/>
              </a:spcBef>
              <a:spcAft>
                <a:spcPts val="0"/>
              </a:spcAft>
              <a:defRPr/>
            </a:pPr>
            <a:endParaRPr lang="pl-PL" sz="1400" b="1" dirty="0">
              <a:solidFill>
                <a:prstClr val="white"/>
              </a:solidFill>
            </a:endParaRPr>
          </a:p>
        </p:txBody>
      </p:sp>
      <p:sp>
        <p:nvSpPr>
          <p:cNvPr id="63" name="Prostokąt 62">
            <a:extLst>
              <a:ext uri="{FF2B5EF4-FFF2-40B4-BE49-F238E27FC236}">
                <a16:creationId xmlns:a16="http://schemas.microsoft.com/office/drawing/2014/main" xmlns="" id="{9D9AB797-2577-4890-9513-2D1E793544EA}"/>
              </a:ext>
            </a:extLst>
          </p:cNvPr>
          <p:cNvSpPr/>
          <p:nvPr/>
        </p:nvSpPr>
        <p:spPr>
          <a:xfrm>
            <a:off x="677916" y="5090342"/>
            <a:ext cx="7189078" cy="493132"/>
          </a:xfrm>
          <a:prstGeom prst="rect">
            <a:avLst/>
          </a:prstGeom>
          <a:solidFill>
            <a:schemeClr val="bg1"/>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fontAlgn="auto">
              <a:lnSpc>
                <a:spcPct val="110000"/>
              </a:lnSpc>
              <a:spcBef>
                <a:spcPts val="0"/>
              </a:spcBef>
              <a:spcAft>
                <a:spcPts val="0"/>
              </a:spcAft>
            </a:pPr>
            <a:r>
              <a:rPr lang="pl-PL" sz="1200" b="1" dirty="0">
                <a:solidFill>
                  <a:srgbClr val="6D6E71"/>
                </a:solidFill>
                <a:cs typeface="Arial" panose="020B0604020202020204" pitchFamily="34" charset="0"/>
              </a:rPr>
              <a:t>Ustawa z dnia 27 października 2017 r. o zmianie ustawy o zbiorowym zaopatrzeniu w wodę </a:t>
            </a:r>
            <a:br>
              <a:rPr lang="pl-PL" sz="1200" b="1" dirty="0">
                <a:solidFill>
                  <a:srgbClr val="6D6E71"/>
                </a:solidFill>
                <a:cs typeface="Arial" panose="020B0604020202020204" pitchFamily="34" charset="0"/>
              </a:rPr>
            </a:br>
            <a:r>
              <a:rPr lang="pl-PL" sz="1200" b="1" dirty="0">
                <a:solidFill>
                  <a:srgbClr val="6D6E71"/>
                </a:solidFill>
                <a:cs typeface="Arial" panose="020B0604020202020204" pitchFamily="34" charset="0"/>
              </a:rPr>
              <a:t>i zbiorowym odprowadzaniu ścieków oraz niektórych innych ustaw </a:t>
            </a:r>
            <a:r>
              <a:rPr lang="pl-PL" sz="1200" dirty="0">
                <a:solidFill>
                  <a:srgbClr val="6D6E71"/>
                </a:solidFill>
                <a:cs typeface="Arial" panose="020B0604020202020204" pitchFamily="34" charset="0"/>
              </a:rPr>
              <a:t>(Dz.U. z 2017 r., poz. 2180)</a:t>
            </a:r>
          </a:p>
        </p:txBody>
      </p:sp>
      <p:cxnSp>
        <p:nvCxnSpPr>
          <p:cNvPr id="11" name="Łącznik prosty ze strzałką 10"/>
          <p:cNvCxnSpPr/>
          <p:nvPr/>
        </p:nvCxnSpPr>
        <p:spPr>
          <a:xfrm flipH="1">
            <a:off x="7882760" y="5336908"/>
            <a:ext cx="319406" cy="0"/>
          </a:xfrm>
          <a:prstGeom prst="straightConnector1">
            <a:avLst/>
          </a:prstGeom>
          <a:ln w="28575">
            <a:solidFill>
              <a:srgbClr val="A43757"/>
            </a:solidFill>
            <a:tailEnd type="triangle" w="lg" len="lg"/>
          </a:ln>
        </p:spPr>
        <p:style>
          <a:lnRef idx="1">
            <a:schemeClr val="accent1"/>
          </a:lnRef>
          <a:fillRef idx="0">
            <a:schemeClr val="accent1"/>
          </a:fillRef>
          <a:effectRef idx="0">
            <a:schemeClr val="accent1"/>
          </a:effectRef>
          <a:fontRef idx="minor">
            <a:schemeClr val="tx1"/>
          </a:fontRef>
        </p:style>
      </p:cxnSp>
      <p:sp>
        <p:nvSpPr>
          <p:cNvPr id="64" name="Prostokąt 63">
            <a:extLst>
              <a:ext uri="{FF2B5EF4-FFF2-40B4-BE49-F238E27FC236}">
                <a16:creationId xmlns:a16="http://schemas.microsoft.com/office/drawing/2014/main" xmlns="" id="{7BB98369-268F-4923-9EB1-AD06DF9E1869}"/>
              </a:ext>
            </a:extLst>
          </p:cNvPr>
          <p:cNvSpPr/>
          <p:nvPr/>
        </p:nvSpPr>
        <p:spPr>
          <a:xfrm>
            <a:off x="237048" y="5735874"/>
            <a:ext cx="440868" cy="493132"/>
          </a:xfrm>
          <a:prstGeom prst="rect">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lnSpc>
                <a:spcPct val="110000"/>
              </a:lnSpc>
              <a:spcBef>
                <a:spcPts val="0"/>
              </a:spcBef>
              <a:spcAft>
                <a:spcPts val="0"/>
              </a:spcAft>
              <a:defRPr/>
            </a:pPr>
            <a:endParaRPr lang="pl-PL" sz="1400" b="1" dirty="0">
              <a:solidFill>
                <a:prstClr val="white"/>
              </a:solidFill>
            </a:endParaRPr>
          </a:p>
        </p:txBody>
      </p:sp>
      <p:sp>
        <p:nvSpPr>
          <p:cNvPr id="65" name="Prostokąt 64">
            <a:extLst>
              <a:ext uri="{FF2B5EF4-FFF2-40B4-BE49-F238E27FC236}">
                <a16:creationId xmlns:a16="http://schemas.microsoft.com/office/drawing/2014/main" xmlns="" id="{9D9AB797-2577-4890-9513-2D1E793544EA}"/>
              </a:ext>
            </a:extLst>
          </p:cNvPr>
          <p:cNvSpPr/>
          <p:nvPr/>
        </p:nvSpPr>
        <p:spPr>
          <a:xfrm>
            <a:off x="677916" y="5735874"/>
            <a:ext cx="7189078" cy="493132"/>
          </a:xfrm>
          <a:prstGeom prst="rect">
            <a:avLst/>
          </a:prstGeom>
          <a:solidFill>
            <a:schemeClr val="bg1"/>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fontAlgn="auto">
              <a:lnSpc>
                <a:spcPct val="110000"/>
              </a:lnSpc>
              <a:spcBef>
                <a:spcPts val="0"/>
              </a:spcBef>
              <a:spcAft>
                <a:spcPts val="0"/>
              </a:spcAft>
            </a:pPr>
            <a:r>
              <a:rPr lang="pl-PL" sz="1200" b="1" dirty="0">
                <a:solidFill>
                  <a:srgbClr val="6D6E71"/>
                </a:solidFill>
                <a:cs typeface="Arial" panose="020B0604020202020204" pitchFamily="34" charset="0"/>
              </a:rPr>
              <a:t>Ustawa z dnia 20 lipca 2018 r. o zmianie ustawy – Prawo wodne oraz niektórych innych ustaw </a:t>
            </a:r>
            <a:r>
              <a:rPr lang="pl-PL" sz="1200" dirty="0">
                <a:solidFill>
                  <a:srgbClr val="6D6E71"/>
                </a:solidFill>
                <a:cs typeface="Arial" panose="020B0604020202020204" pitchFamily="34" charset="0"/>
              </a:rPr>
              <a:t>(Dz. U. z 2018 r., poz. 1722) </a:t>
            </a:r>
          </a:p>
        </p:txBody>
      </p:sp>
      <p:cxnSp>
        <p:nvCxnSpPr>
          <p:cNvPr id="66" name="Łącznik prosty ze strzałką 65"/>
          <p:cNvCxnSpPr/>
          <p:nvPr/>
        </p:nvCxnSpPr>
        <p:spPr>
          <a:xfrm flipH="1">
            <a:off x="7882760" y="5982440"/>
            <a:ext cx="319406" cy="0"/>
          </a:xfrm>
          <a:prstGeom prst="straightConnector1">
            <a:avLst/>
          </a:prstGeom>
          <a:ln w="28575">
            <a:solidFill>
              <a:srgbClr val="A43757"/>
            </a:solidFill>
            <a:tailEnd type="triangle" w="lg" len="lg"/>
          </a:ln>
        </p:spPr>
        <p:style>
          <a:lnRef idx="1">
            <a:schemeClr val="accent1"/>
          </a:lnRef>
          <a:fillRef idx="0">
            <a:schemeClr val="accent1"/>
          </a:fillRef>
          <a:effectRef idx="0">
            <a:schemeClr val="accent1"/>
          </a:effectRef>
          <a:fontRef idx="minor">
            <a:schemeClr val="tx1"/>
          </a:fontRef>
        </p:style>
      </p:cxnSp>
      <p:pic>
        <p:nvPicPr>
          <p:cNvPr id="18" name="Obraz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484" y="5792017"/>
            <a:ext cx="379995" cy="379995"/>
          </a:xfrm>
          <a:prstGeom prst="rect">
            <a:avLst/>
          </a:prstGeom>
        </p:spPr>
      </p:pic>
      <p:pic>
        <p:nvPicPr>
          <p:cNvPr id="20" name="Obraz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7959" y="5171324"/>
            <a:ext cx="372332" cy="372332"/>
          </a:xfrm>
          <a:prstGeom prst="rect">
            <a:avLst/>
          </a:prstGeom>
        </p:spPr>
      </p:pic>
    </p:spTree>
    <p:extLst>
      <p:ext uri="{BB962C8B-B14F-4D97-AF65-F5344CB8AC3E}">
        <p14:creationId xmlns:p14="http://schemas.microsoft.com/office/powerpoint/2010/main" val="32067586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500"/>
                                        <p:tgtEl>
                                          <p:spTgt spid="4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500"/>
                                        <p:tgtEl>
                                          <p:spTgt spid="48"/>
                                        </p:tgtEl>
                                      </p:cBhvr>
                                    </p:animEffect>
                                  </p:childTnLst>
                                </p:cTn>
                              </p:par>
                              <p:par>
                                <p:cTn id="47" presetID="10" presetClass="entr" presetSubtype="0" fill="hold" nodeType="with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fade">
                                      <p:cBhvr>
                                        <p:cTn id="49" dur="500"/>
                                        <p:tgtEl>
                                          <p:spTgt spid="5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500"/>
                                        <p:tgtEl>
                                          <p:spTgt spid="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nodeType="click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500"/>
                                        <p:tgtEl>
                                          <p:spTgt spid="3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500"/>
                                        <p:tgtEl>
                                          <p:spTgt spid="2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500"/>
                                        <p:tgtEl>
                                          <p:spTgt spid="3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fade">
                                      <p:cBhvr>
                                        <p:cTn id="82" dur="500"/>
                                        <p:tgtEl>
                                          <p:spTgt spid="37"/>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fade">
                                      <p:cBhvr>
                                        <p:cTn id="85" dur="500"/>
                                        <p:tgtEl>
                                          <p:spTgt spid="26"/>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500"/>
                                        <p:tgtEl>
                                          <p:spTgt spid="35"/>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5"/>
                                        </p:tgtEl>
                                        <p:attrNameLst>
                                          <p:attrName>style.visibility</p:attrName>
                                        </p:attrNameLst>
                                      </p:cBhvr>
                                      <p:to>
                                        <p:strVal val="visible"/>
                                      </p:to>
                                    </p:set>
                                    <p:animEffect transition="in" filter="fade">
                                      <p:cBhvr>
                                        <p:cTn id="93" dur="500"/>
                                        <p:tgtEl>
                                          <p:spTgt spid="5"/>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60"/>
                                        </p:tgtEl>
                                        <p:attrNameLst>
                                          <p:attrName>style.visibility</p:attrName>
                                        </p:attrNameLst>
                                      </p:cBhvr>
                                      <p:to>
                                        <p:strVal val="visible"/>
                                      </p:to>
                                    </p:set>
                                    <p:animEffect transition="in" filter="fade">
                                      <p:cBhvr>
                                        <p:cTn id="96" dur="500"/>
                                        <p:tgtEl>
                                          <p:spTgt spid="60"/>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11"/>
                                        </p:tgtEl>
                                        <p:attrNameLst>
                                          <p:attrName>style.visibility</p:attrName>
                                        </p:attrNameLst>
                                      </p:cBhvr>
                                      <p:to>
                                        <p:strVal val="visible"/>
                                      </p:to>
                                    </p:set>
                                    <p:animEffect transition="in" filter="fade">
                                      <p:cBhvr>
                                        <p:cTn id="101" dur="500"/>
                                        <p:tgtEl>
                                          <p:spTgt spid="11"/>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63"/>
                                        </p:tgtEl>
                                        <p:attrNameLst>
                                          <p:attrName>style.visibility</p:attrName>
                                        </p:attrNameLst>
                                      </p:cBhvr>
                                      <p:to>
                                        <p:strVal val="visible"/>
                                      </p:to>
                                    </p:set>
                                    <p:animEffect transition="in" filter="fade">
                                      <p:cBhvr>
                                        <p:cTn id="104" dur="500"/>
                                        <p:tgtEl>
                                          <p:spTgt spid="63"/>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62"/>
                                        </p:tgtEl>
                                        <p:attrNameLst>
                                          <p:attrName>style.visibility</p:attrName>
                                        </p:attrNameLst>
                                      </p:cBhvr>
                                      <p:to>
                                        <p:strVal val="visible"/>
                                      </p:to>
                                    </p:set>
                                    <p:animEffect transition="in" filter="fade">
                                      <p:cBhvr>
                                        <p:cTn id="107" dur="500"/>
                                        <p:tgtEl>
                                          <p:spTgt spid="62"/>
                                        </p:tgtEl>
                                      </p:cBhvr>
                                    </p:animEffect>
                                  </p:childTnLst>
                                </p:cTn>
                              </p:par>
                              <p:par>
                                <p:cTn id="108" presetID="10" presetClass="entr" presetSubtype="0" fill="hold" nodeType="withEffect">
                                  <p:stCondLst>
                                    <p:cond delay="0"/>
                                  </p:stCondLst>
                                  <p:childTnLst>
                                    <p:set>
                                      <p:cBhvr>
                                        <p:cTn id="109" dur="1" fill="hold">
                                          <p:stCondLst>
                                            <p:cond delay="0"/>
                                          </p:stCondLst>
                                        </p:cTn>
                                        <p:tgtEl>
                                          <p:spTgt spid="20"/>
                                        </p:tgtEl>
                                        <p:attrNameLst>
                                          <p:attrName>style.visibility</p:attrName>
                                        </p:attrNameLst>
                                      </p:cBhvr>
                                      <p:to>
                                        <p:strVal val="visible"/>
                                      </p:to>
                                    </p:set>
                                    <p:animEffect transition="in" filter="fade">
                                      <p:cBhvr>
                                        <p:cTn id="110" dur="500"/>
                                        <p:tgtEl>
                                          <p:spTgt spid="20"/>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64"/>
                                        </p:tgtEl>
                                        <p:attrNameLst>
                                          <p:attrName>style.visibility</p:attrName>
                                        </p:attrNameLst>
                                      </p:cBhvr>
                                      <p:to>
                                        <p:strVal val="visible"/>
                                      </p:to>
                                    </p:set>
                                    <p:animEffect transition="in" filter="fade">
                                      <p:cBhvr>
                                        <p:cTn id="115" dur="500"/>
                                        <p:tgtEl>
                                          <p:spTgt spid="64"/>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65"/>
                                        </p:tgtEl>
                                        <p:attrNameLst>
                                          <p:attrName>style.visibility</p:attrName>
                                        </p:attrNameLst>
                                      </p:cBhvr>
                                      <p:to>
                                        <p:strVal val="visible"/>
                                      </p:to>
                                    </p:set>
                                    <p:animEffect transition="in" filter="fade">
                                      <p:cBhvr>
                                        <p:cTn id="118" dur="500"/>
                                        <p:tgtEl>
                                          <p:spTgt spid="65"/>
                                        </p:tgtEl>
                                      </p:cBhvr>
                                    </p:animEffect>
                                  </p:childTnLst>
                                </p:cTn>
                              </p:par>
                              <p:par>
                                <p:cTn id="119" presetID="10" presetClass="entr" presetSubtype="0" fill="hold" nodeType="withEffect">
                                  <p:stCondLst>
                                    <p:cond delay="0"/>
                                  </p:stCondLst>
                                  <p:childTnLst>
                                    <p:set>
                                      <p:cBhvr>
                                        <p:cTn id="120" dur="1" fill="hold">
                                          <p:stCondLst>
                                            <p:cond delay="0"/>
                                          </p:stCondLst>
                                        </p:cTn>
                                        <p:tgtEl>
                                          <p:spTgt spid="66"/>
                                        </p:tgtEl>
                                        <p:attrNameLst>
                                          <p:attrName>style.visibility</p:attrName>
                                        </p:attrNameLst>
                                      </p:cBhvr>
                                      <p:to>
                                        <p:strVal val="visible"/>
                                      </p:to>
                                    </p:set>
                                    <p:animEffect transition="in" filter="fade">
                                      <p:cBhvr>
                                        <p:cTn id="121" dur="500"/>
                                        <p:tgtEl>
                                          <p:spTgt spid="66"/>
                                        </p:tgtEl>
                                      </p:cBhvr>
                                    </p:animEffect>
                                  </p:childTnLst>
                                </p:cTn>
                              </p:par>
                              <p:par>
                                <p:cTn id="122" presetID="10" presetClass="entr" presetSubtype="0" fill="hold" nodeType="withEffect">
                                  <p:stCondLst>
                                    <p:cond delay="0"/>
                                  </p:stCondLst>
                                  <p:childTnLst>
                                    <p:set>
                                      <p:cBhvr>
                                        <p:cTn id="123" dur="1" fill="hold">
                                          <p:stCondLst>
                                            <p:cond delay="0"/>
                                          </p:stCondLst>
                                        </p:cTn>
                                        <p:tgtEl>
                                          <p:spTgt spid="18"/>
                                        </p:tgtEl>
                                        <p:attrNameLst>
                                          <p:attrName>style.visibility</p:attrName>
                                        </p:attrNameLst>
                                      </p:cBhvr>
                                      <p:to>
                                        <p:strVal val="visible"/>
                                      </p:to>
                                    </p:set>
                                    <p:animEffect transition="in" filter="fade">
                                      <p:cBhvr>
                                        <p:cTn id="1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 grpId="0" animBg="1"/>
      <p:bldP spid="6" grpId="0" animBg="1"/>
      <p:bldP spid="7" grpId="0" animBg="1"/>
      <p:bldP spid="12" grpId="0" animBg="1"/>
      <p:bldP spid="15" grpId="0" animBg="1"/>
      <p:bldP spid="31" grpId="0" animBg="1"/>
      <p:bldP spid="30" grpId="0" animBg="1"/>
      <p:bldP spid="29" grpId="0" animBg="1"/>
      <p:bldP spid="33" grpId="0" animBg="1"/>
      <p:bldP spid="24" grpId="0" animBg="1"/>
      <p:bldP spid="26" grpId="0" animBg="1"/>
      <p:bldP spid="27" grpId="0" animBg="1"/>
      <p:bldP spid="34" grpId="0" animBg="1"/>
      <p:bldP spid="35" grpId="0" animBg="1"/>
      <p:bldP spid="47" grpId="0" animBg="1"/>
      <p:bldP spid="48" grpId="0" animBg="1"/>
      <p:bldP spid="60" grpId="0" animBg="1"/>
      <p:bldP spid="5" grpId="0" animBg="1"/>
      <p:bldP spid="62" grpId="0" animBg="1"/>
      <p:bldP spid="63" grpId="0" animBg="1"/>
      <p:bldP spid="64" grpId="0" animBg="1"/>
      <p:bldP spid="6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4443222" y="3389463"/>
            <a:ext cx="548438" cy="3170099"/>
          </a:xfrm>
          <a:prstGeom prst="rect">
            <a:avLst/>
          </a:prstGeom>
          <a:noFill/>
        </p:spPr>
        <p:txBody>
          <a:bodyPr wrap="square" rtlCol="0">
            <a:spAutoFit/>
          </a:bodyPr>
          <a:lstStyle/>
          <a:p>
            <a:r>
              <a:rPr lang="pl-PL" sz="20000" b="1" dirty="0">
                <a:solidFill>
                  <a:srgbClr val="A43757"/>
                </a:solidFill>
                <a:latin typeface="Arial" panose="020B0604020202020204" pitchFamily="34" charset="0"/>
                <a:cs typeface="Arial" panose="020B0604020202020204" pitchFamily="34" charset="0"/>
              </a:rPr>
              <a:t>„</a:t>
            </a:r>
          </a:p>
        </p:txBody>
      </p:sp>
      <p:sp>
        <p:nvSpPr>
          <p:cNvPr id="2" name="Prostokąt 1"/>
          <p:cNvSpPr/>
          <p:nvPr/>
        </p:nvSpPr>
        <p:spPr>
          <a:xfrm>
            <a:off x="295179" y="3707608"/>
            <a:ext cx="5572184" cy="2783803"/>
          </a:xfrm>
          <a:prstGeom prst="rect">
            <a:avLst/>
          </a:prstGeom>
          <a:solidFill>
            <a:schemeClr val="bg1">
              <a:alpha val="66000"/>
            </a:schemeClr>
          </a:solidFill>
          <a:ln>
            <a:solidFill>
              <a:srgbClr val="A43757"/>
            </a:solidFill>
          </a:ln>
        </p:spPr>
        <p:txBody>
          <a:bodyPr wrap="square" lIns="216000" tIns="144000" rIns="216000" bIns="144000">
            <a:spAutoFit/>
          </a:bodyPr>
          <a:lstStyle/>
          <a:p>
            <a:r>
              <a:rPr lang="pl-PL" b="1" dirty="0">
                <a:solidFill>
                  <a:srgbClr val="A43757"/>
                </a:solidFill>
                <a:latin typeface="Arial" panose="020B0604020202020204" pitchFamily="34" charset="0"/>
                <a:cs typeface="Arial" panose="020B0604020202020204" pitchFamily="34" charset="0"/>
              </a:rPr>
              <a:t>Art. 303 ust. 2 nPW po zmianie </a:t>
            </a:r>
          </a:p>
          <a:p>
            <a:endParaRPr lang="pl-PL" dirty="0">
              <a:solidFill>
                <a:srgbClr val="6D6E71"/>
              </a:solidFill>
              <a:latin typeface="Arial" panose="020B0604020202020204" pitchFamily="34" charset="0"/>
              <a:cs typeface="Arial" panose="020B0604020202020204" pitchFamily="34" charset="0"/>
            </a:endParaRPr>
          </a:p>
          <a:p>
            <a:pPr algn="just"/>
            <a:r>
              <a:rPr lang="pl-PL" dirty="0">
                <a:solidFill>
                  <a:srgbClr val="6D6E71"/>
                </a:solidFill>
                <a:latin typeface="Arial" panose="020B0604020202020204" pitchFamily="34" charset="0"/>
                <a:cs typeface="Arial" panose="020B0604020202020204" pitchFamily="34" charset="0"/>
              </a:rPr>
              <a:t>Podmioty korzystające z usług wodnych, </a:t>
            </a:r>
            <a:r>
              <a:rPr lang="pl-PL" b="1" dirty="0">
                <a:solidFill>
                  <a:srgbClr val="A43757"/>
                </a:solidFill>
                <a:latin typeface="Arial" panose="020B0604020202020204" pitchFamily="34" charset="0"/>
                <a:cs typeface="Arial" panose="020B0604020202020204" pitchFamily="34" charset="0"/>
              </a:rPr>
              <a:t>wprowadzające ścieki do wód lub do ziemi </a:t>
            </a:r>
            <a:r>
              <a:rPr lang="pl-PL" dirty="0">
                <a:solidFill>
                  <a:srgbClr val="6D6E71"/>
                </a:solidFill>
                <a:latin typeface="Arial" panose="020B0604020202020204" pitchFamily="34" charset="0"/>
                <a:cs typeface="Arial" panose="020B0604020202020204" pitchFamily="34" charset="0"/>
              </a:rPr>
              <a:t>zapewniają pobieranie próbek przez akredyto-wane laboratoria, o których mowa w przepisach ustawy z dnia 30 sierpnia 2002 r. o systemie oceny zgodności, oraz dokonują badania jakości ścieków w tych laboratoriach.</a:t>
            </a:r>
          </a:p>
        </p:txBody>
      </p:sp>
      <p:pic>
        <p:nvPicPr>
          <p:cNvPr id="5" name="Obraz 4">
            <a:extLst>
              <a:ext uri="{FF2B5EF4-FFF2-40B4-BE49-F238E27FC236}">
                <a16:creationId xmlns="" xmlns:a16="http://schemas.microsoft.com/office/drawing/2014/main" id="{7BF78134-CE42-4C9A-B2FD-3EA438FFCB6F}"/>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1619"/>
          <a:stretch/>
        </p:blipFill>
        <p:spPr>
          <a:xfrm>
            <a:off x="6125029" y="0"/>
            <a:ext cx="9090826" cy="6858000"/>
          </a:xfrm>
          <a:prstGeom prst="rect">
            <a:avLst/>
          </a:prstGeom>
        </p:spPr>
      </p:pic>
      <p:sp>
        <p:nvSpPr>
          <p:cNvPr id="6" name="Symbol zastępczy tekstu 1">
            <a:extLst>
              <a:ext uri="{FF2B5EF4-FFF2-40B4-BE49-F238E27FC236}">
                <a16:creationId xmlns="" xmlns:a16="http://schemas.microsoft.com/office/drawing/2014/main" id="{95D6E189-5FE7-4456-9E0F-FC12A4D328F6}"/>
              </a:ext>
            </a:extLst>
          </p:cNvPr>
          <p:cNvSpPr txBox="1"/>
          <p:nvPr/>
        </p:nvSpPr>
        <p:spPr>
          <a:xfrm>
            <a:off x="1854202" y="771525"/>
            <a:ext cx="8826502" cy="677863"/>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pl-PL" sz="2500" b="0" i="0" u="none" strike="noStrike" kern="1200" cap="none" spc="0" baseline="0" dirty="0">
              <a:solidFill>
                <a:srgbClr val="6D6E71"/>
              </a:solidFill>
              <a:uFillTx/>
              <a:latin typeface="Arial" pitchFamily="34"/>
              <a:cs typeface="Arial" pitchFamily="34"/>
            </a:endParaRPr>
          </a:p>
        </p:txBody>
      </p:sp>
      <p:sp>
        <p:nvSpPr>
          <p:cNvPr id="10" name="Strzałka w dół 2">
            <a:extLst>
              <a:ext uri="{FF2B5EF4-FFF2-40B4-BE49-F238E27FC236}">
                <a16:creationId xmlns="" xmlns:a16="http://schemas.microsoft.com/office/drawing/2014/main" id="{3FB93691-09EA-4C1D-A8B3-22C6A4344F52}"/>
              </a:ext>
            </a:extLst>
          </p:cNvPr>
          <p:cNvSpPr/>
          <p:nvPr/>
        </p:nvSpPr>
        <p:spPr>
          <a:xfrm>
            <a:off x="2647710" y="3150391"/>
            <a:ext cx="951296" cy="557217"/>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A43757"/>
          </a:solidFill>
          <a:ln cap="flat">
            <a:noFill/>
            <a:prstDash val="solid"/>
          </a:ln>
        </p:spPr>
        <p:txBody>
          <a:bodyPr vert="horz" wrap="square" lIns="91440" tIns="45720" rIns="91440" bIns="45720" anchor="ctr" anchorCtr="1" compatLnSpc="1">
            <a:noAutofit/>
          </a:bodyPr>
          <a:lstStyle/>
          <a:p>
            <a:pPr marL="0" marR="0" lvl="0" indent="0" algn="ctr" defTabSz="914400" rtl="0" eaLnBrk="0"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pl-PL"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Prostokąt 10">
            <a:extLst>
              <a:ext uri="{FF2B5EF4-FFF2-40B4-BE49-F238E27FC236}">
                <a16:creationId xmlns="" xmlns:a16="http://schemas.microsoft.com/office/drawing/2014/main" id="{5D48DDCB-8D33-4A0E-B191-BFB7ADDF5B42}"/>
              </a:ext>
            </a:extLst>
          </p:cNvPr>
          <p:cNvSpPr/>
          <p:nvPr/>
        </p:nvSpPr>
        <p:spPr>
          <a:xfrm>
            <a:off x="0" y="723900"/>
            <a:ext cx="3371850" cy="704850"/>
          </a:xfrm>
          <a:prstGeom prst="rect">
            <a:avLst/>
          </a:prstGeom>
          <a:solidFill>
            <a:srgbClr val="A43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sz="4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NIE</a:t>
            </a:r>
          </a:p>
        </p:txBody>
      </p:sp>
      <p:sp>
        <p:nvSpPr>
          <p:cNvPr id="12" name="Prostokąt 9">
            <a:extLst>
              <a:ext uri="{FF2B5EF4-FFF2-40B4-BE49-F238E27FC236}">
                <a16:creationId xmlns="" xmlns:a16="http://schemas.microsoft.com/office/drawing/2014/main" id="{3ED08FFC-EC94-407D-B485-E175F35D58A3}"/>
              </a:ext>
            </a:extLst>
          </p:cNvPr>
          <p:cNvSpPr/>
          <p:nvPr/>
        </p:nvSpPr>
        <p:spPr>
          <a:xfrm>
            <a:off x="295179" y="1661472"/>
            <a:ext cx="5656359" cy="1660370"/>
          </a:xfrm>
          <a:prstGeom prst="rect">
            <a:avLst/>
          </a:prstGeom>
          <a:solidFill>
            <a:srgbClr val="FFFFFF"/>
          </a:solidFill>
          <a:ln w="12701" cap="flat">
            <a:solidFill>
              <a:srgbClr val="A43757"/>
            </a:solidFill>
            <a:prstDash val="solid"/>
            <a:miter/>
          </a:ln>
        </p:spPr>
        <p:txBody>
          <a:bodyPr vert="horz" wrap="square" lIns="215999" tIns="45720" rIns="215999" bIns="45720" anchor="ctr" anchorCtr="1" compatLnSpc="1">
            <a:noAutofit/>
          </a:bodyPr>
          <a:lstStyle/>
          <a:p>
            <a:pPr marL="0" marR="0" lvl="0" indent="0" algn="just" defTabSz="914400"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r>
              <a:rPr kumimoji="0" lang="pl-PL" sz="2000" b="1" i="0" u="none" strike="noStrike" kern="0" cap="none" spc="0" normalizeH="0" baseline="0" noProof="0" dirty="0">
                <a:ln>
                  <a:noFill/>
                </a:ln>
                <a:solidFill>
                  <a:srgbClr val="6D6E71"/>
                </a:solidFill>
                <a:effectLst/>
                <a:uLnTx/>
                <a:uFillTx/>
                <a:latin typeface="Arial" pitchFamily="34"/>
                <a:ea typeface="+mn-ea"/>
                <a:cs typeface="Arial" pitchFamily="34"/>
              </a:rPr>
              <a:t>Należy zauważyć, że problem opomiarowania poboru wody i zrzutu ścieków porządkuje Duża Nowela </a:t>
            </a:r>
            <a:r>
              <a:rPr kumimoji="0" lang="pl-PL" sz="2000" b="1" i="0" u="none" strike="noStrike" kern="0" cap="none" spc="0" normalizeH="0" baseline="0" noProof="0" dirty="0" err="1" smtClean="0">
                <a:ln>
                  <a:noFill/>
                </a:ln>
                <a:solidFill>
                  <a:srgbClr val="6D6E71"/>
                </a:solidFill>
                <a:effectLst/>
                <a:uLnTx/>
                <a:uFillTx/>
                <a:latin typeface="Arial" pitchFamily="34"/>
                <a:ea typeface="+mn-ea"/>
                <a:cs typeface="Arial" pitchFamily="34"/>
              </a:rPr>
              <a:t>Npw</a:t>
            </a:r>
            <a:r>
              <a:rPr kumimoji="0" lang="pl-PL" sz="2000" b="1" i="0" u="none" strike="noStrike" kern="0" cap="none" spc="0" normalizeH="0" baseline="0" noProof="0" dirty="0" smtClean="0">
                <a:ln>
                  <a:noFill/>
                </a:ln>
                <a:solidFill>
                  <a:srgbClr val="6D6E71"/>
                </a:solidFill>
                <a:effectLst/>
                <a:uLnTx/>
                <a:uFillTx/>
                <a:latin typeface="Arial" pitchFamily="34"/>
                <a:ea typeface="+mn-ea"/>
                <a:cs typeface="Arial" pitchFamily="34"/>
              </a:rPr>
              <a:t>, która</a:t>
            </a:r>
            <a:r>
              <a:rPr kumimoji="0" lang="pl-PL" sz="2000" b="1" i="0" u="none" strike="noStrike" kern="0" cap="none" spc="0" normalizeH="0" noProof="0" dirty="0" smtClean="0">
                <a:ln>
                  <a:noFill/>
                </a:ln>
                <a:solidFill>
                  <a:srgbClr val="6D6E71"/>
                </a:solidFill>
                <a:effectLst/>
                <a:uLnTx/>
                <a:uFillTx/>
                <a:latin typeface="Arial" pitchFamily="34"/>
                <a:ea typeface="+mn-ea"/>
                <a:cs typeface="Arial" pitchFamily="34"/>
              </a:rPr>
              <a:t> w tym zakresie w chodzi w życie 5 grudnia 2018 r.</a:t>
            </a:r>
            <a:endParaRPr kumimoji="0" lang="pl-PL" sz="2000" b="1" i="0" u="none" strike="noStrike" kern="1200" cap="none" spc="0" normalizeH="0" baseline="0" noProof="0" dirty="0">
              <a:ln>
                <a:noFill/>
              </a:ln>
              <a:solidFill>
                <a:srgbClr val="A43757"/>
              </a:solidFill>
              <a:effectLst/>
              <a:uLnTx/>
              <a:uFillTx/>
              <a:latin typeface="Arial" pitchFamily="34"/>
              <a:ea typeface="+mn-ea"/>
              <a:cs typeface="Arial" pitchFamily="34"/>
            </a:endParaRPr>
          </a:p>
        </p:txBody>
      </p:sp>
    </p:spTree>
    <p:extLst>
      <p:ext uri="{BB962C8B-B14F-4D97-AF65-F5344CB8AC3E}">
        <p14:creationId xmlns:p14="http://schemas.microsoft.com/office/powerpoint/2010/main" val="1834300422"/>
      </p:ext>
    </p:extLst>
  </p:cSld>
  <p:clrMapOvr>
    <a:masterClrMapping/>
  </p:clrMapOvr>
  <p:transition spd="slow">
    <p:push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ostokąt 9">
            <a:extLst>
              <a:ext uri="{FF2B5EF4-FFF2-40B4-BE49-F238E27FC236}">
                <a16:creationId xmlns="" xmlns:a16="http://schemas.microsoft.com/office/drawing/2014/main" id="{520A34CC-BFC3-4BF3-85B4-8D66A10EC1DD}"/>
              </a:ext>
            </a:extLst>
          </p:cNvPr>
          <p:cNvSpPr/>
          <p:nvPr/>
        </p:nvSpPr>
        <p:spPr>
          <a:xfrm>
            <a:off x="295179" y="1844675"/>
            <a:ext cx="5656359" cy="2257425"/>
          </a:xfrm>
          <a:prstGeom prst="rect">
            <a:avLst/>
          </a:prstGeom>
          <a:solidFill>
            <a:srgbClr val="FFFFFF"/>
          </a:solidFill>
          <a:ln w="12701" cap="flat">
            <a:solidFill>
              <a:srgbClr val="A43757"/>
            </a:solidFill>
            <a:prstDash val="solid"/>
            <a:miter/>
          </a:ln>
        </p:spPr>
        <p:txBody>
          <a:bodyPr vert="horz" wrap="square" lIns="215999" tIns="45720" rIns="215999" bIns="45720" anchor="ctr" anchorCtr="1" compatLnSpc="1">
            <a:noAutofit/>
          </a:bodyPr>
          <a:lstStyle/>
          <a:p>
            <a:pPr marL="0" marR="0" lvl="0" indent="0" algn="just" defTabSz="914400"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r>
              <a:rPr kumimoji="0" lang="pl-PL" b="1" i="0" u="none" strike="noStrike" kern="0" cap="none" spc="0" normalizeH="0" baseline="0" noProof="0" dirty="0">
                <a:ln>
                  <a:noFill/>
                </a:ln>
                <a:solidFill>
                  <a:srgbClr val="A43757"/>
                </a:solidFill>
                <a:effectLst/>
                <a:uLnTx/>
                <a:uFillTx/>
                <a:latin typeface="Arial" pitchFamily="34"/>
                <a:ea typeface="+mn-ea"/>
                <a:cs typeface="Arial" pitchFamily="34"/>
              </a:rPr>
              <a:t>Nowe brzmienie art. 101 ust. 1 nPW</a:t>
            </a:r>
          </a:p>
          <a:p>
            <a:pPr marL="0" marR="0" lvl="0" indent="0" algn="just" defTabSz="914400"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pl-PL" b="1" i="0" u="none" strike="noStrike" kern="0" cap="none" spc="0" normalizeH="0" baseline="0" noProof="0" dirty="0">
              <a:ln>
                <a:noFill/>
              </a:ln>
              <a:solidFill>
                <a:srgbClr val="6D6E71"/>
              </a:solidFill>
              <a:effectLst/>
              <a:uLnTx/>
              <a:uFillTx/>
              <a:latin typeface="Arial" pitchFamily="34"/>
              <a:ea typeface="+mn-ea"/>
              <a:cs typeface="Arial" pitchFamily="34"/>
            </a:endParaRPr>
          </a:p>
          <a:p>
            <a:pPr marL="0" marR="0" lvl="0" indent="0" algn="just" defTabSz="914400"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r>
              <a:rPr kumimoji="0" lang="pl-PL" b="0" i="0" u="none" strike="noStrike" kern="0" cap="none" spc="0" normalizeH="0" baseline="0" noProof="0" dirty="0">
                <a:ln>
                  <a:noFill/>
                </a:ln>
                <a:solidFill>
                  <a:srgbClr val="6D6E71"/>
                </a:solidFill>
                <a:effectLst/>
                <a:uLnTx/>
                <a:uFillTx/>
                <a:latin typeface="Arial" pitchFamily="34"/>
                <a:ea typeface="+mn-ea"/>
                <a:cs typeface="Arial" pitchFamily="34"/>
              </a:rPr>
              <a:t>„1. Zakłady pobierające wodę, przeznaczające ścieki do rolniczego wykorzystania </a:t>
            </a:r>
            <a:r>
              <a:rPr kumimoji="0" lang="pl-PL" i="0" u="none" strike="noStrike" kern="0" cap="none" spc="0" normalizeH="0" baseline="0" noProof="0" dirty="0">
                <a:ln>
                  <a:noFill/>
                </a:ln>
                <a:solidFill>
                  <a:srgbClr val="6D6E71"/>
                </a:solidFill>
                <a:effectLst/>
                <a:uLnTx/>
                <a:uFillTx/>
                <a:latin typeface="Arial" pitchFamily="34"/>
                <a:ea typeface="+mn-ea"/>
                <a:cs typeface="Arial" pitchFamily="34"/>
              </a:rPr>
              <a:t>oraz </a:t>
            </a:r>
            <a:r>
              <a:rPr kumimoji="0" lang="pl-PL" b="1" i="0" u="none" strike="noStrike" kern="0" cap="none" spc="0" normalizeH="0" baseline="0" noProof="0" dirty="0">
                <a:ln>
                  <a:noFill/>
                </a:ln>
                <a:solidFill>
                  <a:srgbClr val="A43757"/>
                </a:solidFill>
                <a:effectLst/>
                <a:uLnTx/>
                <a:uFillTx/>
                <a:latin typeface="Arial" pitchFamily="34"/>
                <a:ea typeface="+mn-ea"/>
                <a:cs typeface="Arial" pitchFamily="34"/>
              </a:rPr>
              <a:t>wprowadzające ścieki do wód lub do ziemi </a:t>
            </a:r>
            <a:r>
              <a:rPr kumimoji="0" lang="pl-PL" b="0" i="0" u="none" strike="noStrike" kern="0" cap="none" spc="0" normalizeH="0" baseline="0" noProof="0" dirty="0">
                <a:ln>
                  <a:noFill/>
                </a:ln>
                <a:solidFill>
                  <a:srgbClr val="6D6E71"/>
                </a:solidFill>
                <a:effectLst/>
                <a:uLnTx/>
                <a:uFillTx/>
                <a:latin typeface="Arial" pitchFamily="34"/>
                <a:ea typeface="+mn-ea"/>
                <a:cs typeface="Arial" pitchFamily="34"/>
              </a:rPr>
              <a:t>[</a:t>
            </a:r>
            <a:r>
              <a:rPr kumimoji="0" lang="pl-PL" b="0" i="1" u="none" strike="noStrike" kern="0" cap="none" spc="0" normalizeH="0" baseline="0" noProof="0" dirty="0">
                <a:ln>
                  <a:noFill/>
                </a:ln>
                <a:solidFill>
                  <a:srgbClr val="6D6E71"/>
                </a:solidFill>
                <a:effectLst/>
                <a:highlight>
                  <a:srgbClr val="FFFF00"/>
                </a:highlight>
                <a:uLnTx/>
                <a:uFillTx/>
                <a:latin typeface="Arial" pitchFamily="34"/>
                <a:ea typeface="+mn-ea"/>
                <a:cs typeface="Arial" pitchFamily="34"/>
              </a:rPr>
              <a:t>zwrot dodany nowelą: wtrącenie MM</a:t>
            </a:r>
            <a:r>
              <a:rPr kumimoji="0" lang="pl-PL" b="0" i="0" u="none" strike="noStrike" kern="0" cap="none" spc="0" normalizeH="0" baseline="0" noProof="0" dirty="0">
                <a:ln>
                  <a:noFill/>
                </a:ln>
                <a:solidFill>
                  <a:srgbClr val="6D6E71"/>
                </a:solidFill>
                <a:effectLst/>
                <a:highlight>
                  <a:srgbClr val="FFFF00"/>
                </a:highlight>
                <a:uLnTx/>
                <a:uFillTx/>
                <a:latin typeface="Arial" pitchFamily="34"/>
                <a:ea typeface="+mn-ea"/>
                <a:cs typeface="Arial" pitchFamily="34"/>
              </a:rPr>
              <a:t>]</a:t>
            </a:r>
            <a:endParaRPr kumimoji="0" lang="pl-PL" b="0" i="0" u="none" strike="noStrike" kern="1200" cap="none" spc="0" normalizeH="0" baseline="0" noProof="0" dirty="0">
              <a:ln>
                <a:noFill/>
              </a:ln>
              <a:solidFill>
                <a:srgbClr val="6D6E71"/>
              </a:solidFill>
              <a:effectLst/>
              <a:uLnTx/>
              <a:uFillTx/>
              <a:latin typeface="Arial" pitchFamily="34"/>
              <a:ea typeface="+mn-ea"/>
              <a:cs typeface="Arial" pitchFamily="34"/>
            </a:endParaRPr>
          </a:p>
        </p:txBody>
      </p:sp>
      <p:pic>
        <p:nvPicPr>
          <p:cNvPr id="11" name="Obraz 10" descr="Obraz zawierający zewnętrzne, niebo, trawa, pociąg&#10;&#10;Opis wygenerowany przy bardzo wysokim poziomie pewności">
            <a:extLst>
              <a:ext uri="{FF2B5EF4-FFF2-40B4-BE49-F238E27FC236}">
                <a16:creationId xmlns="" xmlns:a16="http://schemas.microsoft.com/office/drawing/2014/main" id="{DA3E4326-3A9D-4B8A-A89E-E4F5BA0D21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667" r="5370"/>
          <a:stretch/>
        </p:blipFill>
        <p:spPr>
          <a:xfrm>
            <a:off x="6381750" y="0"/>
            <a:ext cx="8020050" cy="6858000"/>
          </a:xfrm>
          <a:prstGeom prst="rect">
            <a:avLst/>
          </a:prstGeom>
        </p:spPr>
      </p:pic>
      <p:sp>
        <p:nvSpPr>
          <p:cNvPr id="10" name="Prostokąt 9">
            <a:extLst>
              <a:ext uri="{FF2B5EF4-FFF2-40B4-BE49-F238E27FC236}">
                <a16:creationId xmlns="" xmlns:a16="http://schemas.microsoft.com/office/drawing/2014/main" id="{708CDDA9-C2BA-4C53-9B5A-7F1C5A8A6253}"/>
              </a:ext>
            </a:extLst>
          </p:cNvPr>
          <p:cNvSpPr/>
          <p:nvPr/>
        </p:nvSpPr>
        <p:spPr>
          <a:xfrm>
            <a:off x="295179" y="4545496"/>
            <a:ext cx="5656359" cy="1635125"/>
          </a:xfrm>
          <a:prstGeom prst="rect">
            <a:avLst/>
          </a:prstGeom>
          <a:solidFill>
            <a:srgbClr val="A43757"/>
          </a:solidFill>
          <a:ln w="12701" cap="flat">
            <a:solidFill>
              <a:srgbClr val="A43757"/>
            </a:solidFill>
            <a:prstDash val="solid"/>
            <a:miter/>
          </a:ln>
        </p:spPr>
        <p:txBody>
          <a:bodyPr vert="horz" wrap="square" lIns="215999" tIns="45720" rIns="215999" bIns="45720" anchor="ctr" anchorCtr="1" compatLnSpc="1">
            <a:noAutofit/>
          </a:bodyPr>
          <a:lstStyle/>
          <a:p>
            <a:pPr lvl="0" algn="just">
              <a:defRPr sz="1800" b="0" i="0" u="none" strike="noStrike" kern="0" cap="none" spc="0" baseline="0">
                <a:solidFill>
                  <a:srgbClr val="000000"/>
                </a:solidFill>
                <a:uFillTx/>
              </a:defRPr>
            </a:pPr>
            <a:r>
              <a:rPr lang="pl-PL" kern="0" dirty="0">
                <a:solidFill>
                  <a:schemeClr val="bg1"/>
                </a:solidFill>
                <a:latin typeface="Arial" pitchFamily="34"/>
                <a:cs typeface="Arial" pitchFamily="34"/>
              </a:rPr>
              <a:t>są obowiązane prowadzić pomiary ilości pobranej wody oraz ilości i jakości ścieków oraz prowadzić ewidencję dokonywanych pomiarów.”;</a:t>
            </a:r>
            <a:endParaRPr kumimoji="0" lang="pl-PL" b="0" i="0" u="none" strike="noStrike" kern="1200" cap="none" spc="0" normalizeH="0" baseline="0" noProof="0" dirty="0">
              <a:ln>
                <a:noFill/>
              </a:ln>
              <a:solidFill>
                <a:schemeClr val="bg1"/>
              </a:solidFill>
              <a:effectLst/>
              <a:uLnTx/>
              <a:uFillTx/>
              <a:latin typeface="Arial" pitchFamily="34"/>
              <a:cs typeface="Arial" pitchFamily="34"/>
            </a:endParaRPr>
          </a:p>
        </p:txBody>
      </p:sp>
      <p:sp>
        <p:nvSpPr>
          <p:cNvPr id="12" name="Strzałka: w dół 11">
            <a:extLst>
              <a:ext uri="{FF2B5EF4-FFF2-40B4-BE49-F238E27FC236}">
                <a16:creationId xmlns="" xmlns:a16="http://schemas.microsoft.com/office/drawing/2014/main" id="{1EEFE413-94A8-4C65-BA52-DA908819C602}"/>
              </a:ext>
            </a:extLst>
          </p:cNvPr>
          <p:cNvSpPr/>
          <p:nvPr/>
        </p:nvSpPr>
        <p:spPr>
          <a:xfrm>
            <a:off x="2944456" y="4102100"/>
            <a:ext cx="357802" cy="430696"/>
          </a:xfrm>
          <a:prstGeom prst="downArrow">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95736646"/>
      </p:ext>
    </p:extLst>
  </p:cSld>
  <p:clrMapOvr>
    <a:masterClrMapping/>
  </p:clrMapOvr>
  <p:transition spd="slow">
    <p:push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14">
            <a:extLst>
              <a:ext uri="{FF2B5EF4-FFF2-40B4-BE49-F238E27FC236}">
                <a16:creationId xmlns="" xmlns:a16="http://schemas.microsoft.com/office/drawing/2014/main" id="{DC2FBD08-5F90-42A1-9C91-D78136371E8F}"/>
              </a:ext>
            </a:extLst>
          </p:cNvPr>
          <p:cNvSpPr/>
          <p:nvPr/>
        </p:nvSpPr>
        <p:spPr>
          <a:xfrm>
            <a:off x="4676775" y="791378"/>
            <a:ext cx="7243301" cy="828101"/>
          </a:xfrm>
          <a:prstGeom prst="rect">
            <a:avLst/>
          </a:prstGeom>
          <a:solidFill>
            <a:srgbClr val="A43757"/>
          </a:solidFill>
          <a:ln w="28575" cap="flat">
            <a:solidFill>
              <a:srgbClr val="A43757"/>
            </a:solidFill>
            <a:prstDash val="solid"/>
            <a:miter/>
          </a:ln>
        </p:spPr>
        <p:txBody>
          <a:bodyPr vert="horz" wrap="square" lIns="180000" tIns="45720" rIns="180000" bIns="45720" anchor="ctr" anchorCtr="0" compatLnSpc="1">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r>
              <a:rPr kumimoji="0" lang="pl-PL" sz="2000" b="1" i="0" u="none" strike="noStrike" kern="0" cap="none" spc="0" normalizeH="0" baseline="0" noProof="0" dirty="0">
                <a:ln>
                  <a:noFill/>
                </a:ln>
                <a:solidFill>
                  <a:prstClr val="white"/>
                </a:solidFill>
                <a:effectLst/>
                <a:uLnTx/>
                <a:uFillTx/>
                <a:latin typeface="Arial"/>
                <a:ea typeface="+mn-ea"/>
                <a:cs typeface="+mn-cs"/>
              </a:rPr>
              <a:t>PRZEPISY KARNE</a:t>
            </a:r>
            <a:endParaRPr kumimoji="0" lang="pl-PL" sz="1000" b="0" i="0" u="none" strike="noStrike" kern="0" cap="none" spc="0" normalizeH="0" baseline="0" noProof="0" dirty="0">
              <a:ln>
                <a:noFill/>
              </a:ln>
              <a:solidFill>
                <a:prstClr val="white"/>
              </a:solidFill>
              <a:effectLst/>
              <a:uLnTx/>
              <a:uFillTx/>
              <a:latin typeface="Arial"/>
              <a:ea typeface="+mn-ea"/>
              <a:cs typeface="+mn-cs"/>
            </a:endParaRPr>
          </a:p>
        </p:txBody>
      </p:sp>
      <p:sp>
        <p:nvSpPr>
          <p:cNvPr id="8" name="Prostokąt 7">
            <a:extLst>
              <a:ext uri="{FF2B5EF4-FFF2-40B4-BE49-F238E27FC236}">
                <a16:creationId xmlns="" xmlns:a16="http://schemas.microsoft.com/office/drawing/2014/main" id="{2DC9990D-A768-4DCC-8703-70E242FAEE93}"/>
              </a:ext>
            </a:extLst>
          </p:cNvPr>
          <p:cNvSpPr/>
          <p:nvPr/>
        </p:nvSpPr>
        <p:spPr>
          <a:xfrm>
            <a:off x="4676775" y="1905001"/>
            <a:ext cx="7243301" cy="4619785"/>
          </a:xfrm>
          <a:prstGeom prst="rect">
            <a:avLst/>
          </a:prstGeom>
          <a:solidFill>
            <a:srgbClr val="FFFFFF"/>
          </a:solidFill>
          <a:ln w="28575" cap="flat">
            <a:solidFill>
              <a:srgbClr val="A43757"/>
            </a:solidFill>
            <a:prstDash val="solid"/>
            <a:miter/>
          </a:ln>
        </p:spPr>
        <p:txBody>
          <a:bodyPr vert="horz" wrap="square" lIns="180000" tIns="45720" rIns="216000" bIns="45720" anchor="ctr" anchorCtr="0" compatLnSpc="1">
            <a:noAutofit/>
          </a:bodyPr>
          <a:lstStyle/>
          <a:p>
            <a:pPr marL="0" marR="0" lvl="0" indent="0" algn="just" defTabSz="914400"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r>
              <a:rPr kumimoji="0" lang="pl-PL" sz="2000" b="1" i="0" u="none" strike="noStrike" kern="0" cap="none" spc="0" normalizeH="0" baseline="0" noProof="0" dirty="0">
                <a:ln>
                  <a:noFill/>
                </a:ln>
                <a:solidFill>
                  <a:srgbClr val="A43757"/>
                </a:solidFill>
                <a:effectLst/>
                <a:uLnTx/>
                <a:uFillTx/>
                <a:latin typeface="Arial" panose="020B0604020202020204" pitchFamily="34" charset="0"/>
                <a:ea typeface="+mn-ea"/>
                <a:cs typeface="Arial" panose="020B0604020202020204" pitchFamily="34" charset="0"/>
              </a:rPr>
              <a:t>Art.  477.  nPW</a:t>
            </a:r>
          </a:p>
          <a:p>
            <a:pPr marL="0" marR="0" lvl="0" indent="0" algn="just" defTabSz="914400"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pl-PL" sz="2000" b="0" i="0" u="none" strike="noStrike" kern="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r>
              <a:rPr kumimoji="0" lang="pl-PL" sz="2000" b="0" i="0" u="none" strike="noStrike" kern="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Kto wbrew:</a:t>
            </a:r>
          </a:p>
          <a:p>
            <a:pPr marL="0" marR="0" lvl="0" indent="0" algn="just" defTabSz="914400"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r>
              <a:rPr kumimoji="0" lang="pl-PL" sz="2000" b="0" i="0" u="none" strike="noStrike" kern="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r>
              <a:rPr kumimoji="0" lang="pl-PL" sz="2000" b="0" i="0" u="none" strike="noStrike" kern="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4) przepisowi art. 101 ust. 1 nie prowadzi pomiarów ilości pobranej wody lub ilości i jakości ścieków,</a:t>
            </a:r>
          </a:p>
          <a:p>
            <a:pPr marL="0" marR="0" lvl="0" indent="0" algn="just" defTabSz="914400"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r>
              <a:rPr kumimoji="0" lang="pl-PL" sz="2000" b="0" i="0" u="none" strike="noStrike" kern="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r>
              <a:rPr kumimoji="0" lang="pl-PL" sz="2000" b="0" i="0" u="none" strike="noStrike" kern="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12)  przepisowi art. 304 ust. 1 nie przekazuje wyników prowadzonych pomiarów ilości pobieranych wód podziemnych i wód powierzchniowych lub ilości i jakości ścieków wprowadzanych do wód lub do ziemi lub nieterminowo przekazuje te wyniki </a:t>
            </a:r>
            <a:r>
              <a:rPr kumimoji="0" lang="pl-PL" sz="2000" b="1" i="0" u="none" strike="noStrike" kern="0" cap="none" spc="0" normalizeH="0" baseline="0" noProof="0" dirty="0">
                <a:ln>
                  <a:noFill/>
                </a:ln>
                <a:solidFill>
                  <a:srgbClr val="A43757"/>
                </a:solidFill>
                <a:effectLst/>
                <a:uLnTx/>
                <a:uFillTx/>
                <a:latin typeface="Arial" panose="020B0604020202020204" pitchFamily="34" charset="0"/>
                <a:ea typeface="+mn-ea"/>
                <a:cs typeface="Arial" panose="020B0604020202020204" pitchFamily="34" charset="0"/>
              </a:rPr>
              <a:t>[w brzmieniu uwzględniającym Dużą Nowelę</a:t>
            </a:r>
            <a:r>
              <a:rPr kumimoji="0" lang="pl-PL" sz="2000" b="0" i="0" u="none" strike="noStrike" kern="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r>
              <a:rPr kumimoji="0" lang="pl-PL" sz="2000" b="1" i="0" u="none" strike="noStrike" kern="0" cap="none" spc="0" normalizeH="0" baseline="0" noProof="0" dirty="0">
                <a:ln>
                  <a:noFill/>
                </a:ln>
                <a:solidFill>
                  <a:srgbClr val="A43757"/>
                </a:solidFill>
                <a:effectLst/>
                <a:uLnTx/>
                <a:uFillTx/>
                <a:latin typeface="Arial" panose="020B0604020202020204" pitchFamily="34" charset="0"/>
                <a:ea typeface="+mn-ea"/>
                <a:cs typeface="Arial" panose="020B0604020202020204" pitchFamily="34" charset="0"/>
              </a:rPr>
              <a:t>- podlega karze grzywny.</a:t>
            </a:r>
          </a:p>
        </p:txBody>
      </p:sp>
      <p:pic>
        <p:nvPicPr>
          <p:cNvPr id="11" name="Obraz 10">
            <a:extLst>
              <a:ext uri="{FF2B5EF4-FFF2-40B4-BE49-F238E27FC236}">
                <a16:creationId xmlns="" xmlns:a16="http://schemas.microsoft.com/office/drawing/2014/main" id="{9C9A7B78-4148-4F0C-BB61-E93B0789D210}"/>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r="35350"/>
          <a:stretch/>
        </p:blipFill>
        <p:spPr>
          <a:xfrm>
            <a:off x="-1949837" y="-59662"/>
            <a:ext cx="5963037" cy="6917662"/>
          </a:xfrm>
          <a:prstGeom prst="rect">
            <a:avLst/>
          </a:prstGeom>
        </p:spPr>
      </p:pic>
    </p:spTree>
    <p:extLst>
      <p:ext uri="{BB962C8B-B14F-4D97-AF65-F5344CB8AC3E}">
        <p14:creationId xmlns:p14="http://schemas.microsoft.com/office/powerpoint/2010/main" val="312596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 xmlns:a16="http://schemas.microsoft.com/office/drawing/2014/main" id="{37CE4A1D-BB7E-4D75-BC11-FC84B7F87A4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1864" r="21438"/>
          <a:stretch/>
        </p:blipFill>
        <p:spPr>
          <a:xfrm>
            <a:off x="-2981906" y="0"/>
            <a:ext cx="9820856" cy="6858000"/>
          </a:xfrm>
          <a:prstGeom prst="rect">
            <a:avLst/>
          </a:prstGeom>
        </p:spPr>
      </p:pic>
      <p:sp>
        <p:nvSpPr>
          <p:cNvPr id="27" name="Prostokąt 26">
            <a:extLst>
              <a:ext uri="{FF2B5EF4-FFF2-40B4-BE49-F238E27FC236}">
                <a16:creationId xmlns="" xmlns:a16="http://schemas.microsoft.com/office/drawing/2014/main" id="{E76E8187-4BE7-4D20-AA0D-35C2BB36DBC6}"/>
              </a:ext>
            </a:extLst>
          </p:cNvPr>
          <p:cNvSpPr/>
          <p:nvPr/>
        </p:nvSpPr>
        <p:spPr>
          <a:xfrm>
            <a:off x="5607957" y="325390"/>
            <a:ext cx="6051682" cy="1071610"/>
          </a:xfrm>
          <a:prstGeom prst="rect">
            <a:avLst/>
          </a:prstGeom>
          <a:solidFill>
            <a:schemeClr val="bg1"/>
          </a:solidFill>
          <a:ln w="12701" cap="flat">
            <a:solidFill>
              <a:schemeClr val="accent1"/>
            </a:solidFill>
            <a:prstDash val="solid"/>
            <a:miter/>
          </a:ln>
        </p:spPr>
        <p:txBody>
          <a:bodyPr vert="horz" wrap="square" lIns="288000" tIns="45720" rIns="396000" bIns="45720" anchor="ctr" anchorCtr="0" compatLnSpc="1">
            <a:noAutofit/>
          </a:bodyPr>
          <a:lstStyle/>
          <a:p>
            <a:pPr lvl="0" algn="ctr" eaLnBrk="1" fontAlgn="auto" hangingPunct="1">
              <a:spcBef>
                <a:spcPts val="0"/>
              </a:spcBef>
              <a:spcAft>
                <a:spcPts val="0"/>
              </a:spcAft>
              <a:buSzPct val="100000"/>
              <a:defRPr sz="1800" b="0" i="0" u="none" strike="noStrike" kern="0" cap="none" spc="0" baseline="0">
                <a:solidFill>
                  <a:srgbClr val="000000"/>
                </a:solidFill>
                <a:uFillTx/>
              </a:defRPr>
            </a:pPr>
            <a:r>
              <a:rPr lang="pl-PL" sz="2000" b="1" kern="0" dirty="0">
                <a:solidFill>
                  <a:srgbClr val="6D6E71"/>
                </a:solidFill>
                <a:latin typeface="Arial" panose="020B0604020202020204" pitchFamily="34" charset="0"/>
                <a:cs typeface="Arial" panose="020B0604020202020204" pitchFamily="34" charset="0"/>
              </a:rPr>
              <a:t>3. Ujednolicenie standardów dotyczących formy i układu przekazywanych wyników pomiarów</a:t>
            </a:r>
            <a:endParaRPr kumimoji="0" lang="pl-PL" sz="2000" b="1" i="0" u="none" strike="noStrike" kern="0" cap="none" spc="0" normalizeH="0" baseline="0" noProof="0" dirty="0">
              <a:ln>
                <a:noFill/>
              </a:ln>
              <a:solidFill>
                <a:srgbClr val="A43757"/>
              </a:solidFill>
              <a:effectLst/>
              <a:uLnTx/>
              <a:uFillTx/>
              <a:latin typeface="Arial" panose="020B0604020202020204" pitchFamily="34" charset="0"/>
              <a:ea typeface="+mn-ea"/>
              <a:cs typeface="Arial" panose="020B0604020202020204" pitchFamily="34" charset="0"/>
            </a:endParaRPr>
          </a:p>
        </p:txBody>
      </p:sp>
      <p:sp>
        <p:nvSpPr>
          <p:cNvPr id="29" name="Prostokąt 28">
            <a:extLst>
              <a:ext uri="{FF2B5EF4-FFF2-40B4-BE49-F238E27FC236}">
                <a16:creationId xmlns="" xmlns:a16="http://schemas.microsoft.com/office/drawing/2014/main" id="{CF00D02D-5E37-4DFE-8C39-EA7F5DA65372}"/>
              </a:ext>
            </a:extLst>
          </p:cNvPr>
          <p:cNvSpPr/>
          <p:nvPr/>
        </p:nvSpPr>
        <p:spPr>
          <a:xfrm>
            <a:off x="5607957" y="2997200"/>
            <a:ext cx="6051682" cy="3399971"/>
          </a:xfrm>
          <a:prstGeom prst="rect">
            <a:avLst/>
          </a:prstGeom>
          <a:solidFill>
            <a:schemeClr val="bg1"/>
          </a:solidFill>
          <a:ln w="12701" cap="flat">
            <a:solidFill>
              <a:schemeClr val="accent1"/>
            </a:solidFill>
            <a:prstDash val="solid"/>
            <a:miter/>
          </a:ln>
        </p:spPr>
        <p:txBody>
          <a:bodyPr vert="horz" wrap="square" lIns="288000" tIns="45720" rIns="396000" bIns="45720" anchor="ctr" anchorCtr="0" compatLnSpc="1">
            <a:noAutofit/>
          </a:bodyPr>
          <a:lstStyle/>
          <a:p>
            <a:pPr lvl="0" algn="just" eaLnBrk="1" fontAlgn="auto" hangingPunct="1">
              <a:spcBef>
                <a:spcPts val="0"/>
              </a:spcBef>
              <a:spcAft>
                <a:spcPts val="0"/>
              </a:spcAft>
              <a:buSzPct val="100000"/>
              <a:defRPr sz="1800" b="0" i="0" u="none" strike="noStrike" kern="0" cap="none" spc="0" baseline="0">
                <a:solidFill>
                  <a:srgbClr val="000000"/>
                </a:solidFill>
                <a:uFillTx/>
              </a:defRPr>
            </a:pPr>
            <a:r>
              <a:rPr lang="pl-PL" sz="2000" b="1" kern="0" dirty="0">
                <a:solidFill>
                  <a:srgbClr val="A43757"/>
                </a:solidFill>
                <a:latin typeface="Arial" panose="020B0604020202020204" pitchFamily="34" charset="0"/>
                <a:cs typeface="Arial" panose="020B0604020202020204" pitchFamily="34" charset="0"/>
              </a:rPr>
              <a:t>Art. 304 ust. 2 nPW</a:t>
            </a:r>
          </a:p>
          <a:p>
            <a:pPr lvl="0" algn="just" eaLnBrk="1" fontAlgn="auto" hangingPunct="1">
              <a:spcBef>
                <a:spcPts val="0"/>
              </a:spcBef>
              <a:spcAft>
                <a:spcPts val="0"/>
              </a:spcAft>
              <a:buSzPct val="100000"/>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Minister właściwy do spraw gospodarki wodnej </a:t>
            </a:r>
            <a:r>
              <a:rPr lang="pl-PL" sz="2000" b="1" kern="0" dirty="0">
                <a:solidFill>
                  <a:srgbClr val="A43757"/>
                </a:solidFill>
                <a:latin typeface="Arial" panose="020B0604020202020204" pitchFamily="34" charset="0"/>
                <a:cs typeface="Arial" panose="020B0604020202020204" pitchFamily="34" charset="0"/>
              </a:rPr>
              <a:t>określi, w drodze rozporządzenia, formę </a:t>
            </a:r>
            <a:br>
              <a:rPr lang="pl-PL" sz="2000" b="1" kern="0" dirty="0">
                <a:solidFill>
                  <a:srgbClr val="A43757"/>
                </a:solidFill>
                <a:latin typeface="Arial" panose="020B0604020202020204" pitchFamily="34" charset="0"/>
                <a:cs typeface="Arial" panose="020B0604020202020204" pitchFamily="34" charset="0"/>
              </a:rPr>
            </a:br>
            <a:r>
              <a:rPr lang="pl-PL" sz="2000" b="1" kern="0" dirty="0">
                <a:solidFill>
                  <a:srgbClr val="A43757"/>
                </a:solidFill>
                <a:latin typeface="Arial" panose="020B0604020202020204" pitchFamily="34" charset="0"/>
                <a:cs typeface="Arial" panose="020B0604020202020204" pitchFamily="34" charset="0"/>
              </a:rPr>
              <a:t>i układ przekazywanych wyników pomiarów ilości pobranych wód podziemnych i wód powierzchniowych oraz ilości i jakości ścieków </a:t>
            </a:r>
            <a:r>
              <a:rPr lang="pl-PL" sz="2000" kern="0" dirty="0">
                <a:solidFill>
                  <a:srgbClr val="6D6E71"/>
                </a:solidFill>
                <a:latin typeface="Arial" panose="020B0604020202020204" pitchFamily="34" charset="0"/>
                <a:cs typeface="Arial" panose="020B0604020202020204" pitchFamily="34" charset="0"/>
              </a:rPr>
              <a:t>wprowadzanych do wód lub do ziemi, kierując się potrzebą ujednolicenia oraz uporządkowania przekazywanych wyników pomiarów.</a:t>
            </a:r>
            <a:endParaRPr kumimoji="0" lang="pl-PL" i="0" u="none" strike="noStrike" kern="0" cap="none" spc="0" normalizeH="0" baseline="0" noProof="0" dirty="0">
              <a:ln>
                <a:noFill/>
              </a:ln>
              <a:solidFill>
                <a:srgbClr val="6D6E71"/>
              </a:solidFill>
              <a:effectLst/>
              <a:uLnTx/>
              <a:uFillTx/>
              <a:latin typeface="Arial" panose="020B0604020202020204" pitchFamily="34" charset="0"/>
              <a:cs typeface="Arial" panose="020B0604020202020204" pitchFamily="34" charset="0"/>
            </a:endParaRPr>
          </a:p>
        </p:txBody>
      </p:sp>
      <p:sp>
        <p:nvSpPr>
          <p:cNvPr id="7" name="Strzałka: w dół 6">
            <a:extLst>
              <a:ext uri="{FF2B5EF4-FFF2-40B4-BE49-F238E27FC236}">
                <a16:creationId xmlns="" xmlns:a16="http://schemas.microsoft.com/office/drawing/2014/main" id="{5F764989-79C1-4A66-804F-5B15174F8C7F}"/>
              </a:ext>
            </a:extLst>
          </p:cNvPr>
          <p:cNvSpPr/>
          <p:nvPr/>
        </p:nvSpPr>
        <p:spPr>
          <a:xfrm>
            <a:off x="8100398" y="2038899"/>
            <a:ext cx="1066800" cy="832286"/>
          </a:xfrm>
          <a:prstGeom prst="downArrow">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Prostokąt 7">
            <a:extLst>
              <a:ext uri="{FF2B5EF4-FFF2-40B4-BE49-F238E27FC236}">
                <a16:creationId xmlns="" xmlns:a16="http://schemas.microsoft.com/office/drawing/2014/main" id="{5E0F18BA-C47E-49A7-AFD1-290C185267D9}"/>
              </a:ext>
            </a:extLst>
          </p:cNvPr>
          <p:cNvSpPr/>
          <p:nvPr/>
        </p:nvSpPr>
        <p:spPr>
          <a:xfrm>
            <a:off x="5607957" y="1397000"/>
            <a:ext cx="6051682" cy="824795"/>
          </a:xfrm>
          <a:prstGeom prst="rect">
            <a:avLst/>
          </a:prstGeom>
          <a:solidFill>
            <a:srgbClr val="A43757"/>
          </a:solidFill>
          <a:ln w="12701" cap="flat">
            <a:solidFill>
              <a:schemeClr val="accent1"/>
            </a:solidFill>
            <a:prstDash val="solid"/>
            <a:miter/>
          </a:ln>
        </p:spPr>
        <p:txBody>
          <a:bodyPr vert="horz" wrap="square" lIns="180000" tIns="45720" rIns="180000" bIns="45720" anchor="ctr" anchorCtr="0" compatLnSpc="1">
            <a:noAutofit/>
          </a:bodyPr>
          <a:lstStyle/>
          <a:p>
            <a:pPr marL="0" marR="0" lvl="0" indent="0" algn="ctr" defTabSz="914400" rtl="0" eaLnBrk="1" fontAlgn="auto" latinLnBrk="0" hangingPunct="1">
              <a:lnSpc>
                <a:spcPct val="100000"/>
              </a:lnSpc>
              <a:spcBef>
                <a:spcPts val="0"/>
              </a:spcBef>
              <a:spcAft>
                <a:spcPts val="0"/>
              </a:spcAft>
              <a:buClrTx/>
              <a:buSzPct val="100000"/>
              <a:buFontTx/>
              <a:buNone/>
              <a:tabLst/>
              <a:defRPr sz="1800" b="0" i="0" u="none" strike="noStrike" kern="0" cap="none" spc="0" baseline="0">
                <a:solidFill>
                  <a:srgbClr val="000000"/>
                </a:solidFill>
                <a:uFillTx/>
              </a:defRPr>
            </a:pPr>
            <a:r>
              <a:rPr kumimoji="0" lang="pl-PL" sz="2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Nowa delegacja dla MGMiŻŚ</a:t>
            </a:r>
          </a:p>
        </p:txBody>
      </p:sp>
    </p:spTree>
    <p:extLst>
      <p:ext uri="{BB962C8B-B14F-4D97-AF65-F5344CB8AC3E}">
        <p14:creationId xmlns:p14="http://schemas.microsoft.com/office/powerpoint/2010/main" val="67520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7"/>
          <p:cNvSpPr/>
          <p:nvPr/>
        </p:nvSpPr>
        <p:spPr>
          <a:xfrm>
            <a:off x="1143000" y="2460625"/>
            <a:ext cx="10407515" cy="3739850"/>
          </a:xfrm>
          <a:prstGeom prst="rect">
            <a:avLst/>
          </a:prstGeom>
          <a:noFill/>
          <a:ln cap="flat">
            <a:noFill/>
            <a:prstDash val="solid"/>
          </a:ln>
        </p:spPr>
        <p:txBody>
          <a:bodyPr vert="horz" wrap="square" lIns="91440" tIns="45720" rIns="91440" bIns="45720" anchor="ctr" anchorCtr="0" compatLnSpc="1">
            <a:noAutofit/>
          </a:bodyPr>
          <a:lstStyle/>
          <a:p>
            <a:pPr marL="0" marR="0" lvl="0" indent="0" algn="l" defTabSz="914400"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r>
              <a:rPr kumimoji="0" lang="pl-PL" sz="13800" b="1" i="0" u="none" strike="noStrike" kern="0" cap="none" spc="0" normalizeH="0" baseline="0" noProof="0" dirty="0" smtClean="0">
                <a:ln>
                  <a:noFill/>
                </a:ln>
                <a:solidFill>
                  <a:srgbClr val="6D6E71"/>
                </a:solidFill>
                <a:effectLst/>
                <a:uLnTx/>
                <a:uFillTx/>
                <a:latin typeface="Arial"/>
                <a:ea typeface="+mn-ea"/>
                <a:cs typeface="+mn-cs"/>
              </a:rPr>
              <a:t>Gdzie…</a:t>
            </a:r>
            <a:endParaRPr kumimoji="0" lang="pl-PL" sz="13800" b="1" i="0" u="none" strike="noStrike" kern="0" cap="none" spc="0" normalizeH="0" baseline="0" noProof="0" dirty="0">
              <a:ln>
                <a:noFill/>
              </a:ln>
              <a:solidFill>
                <a:srgbClr val="6D6E71"/>
              </a:solidFill>
              <a:effectLst/>
              <a:uLnTx/>
              <a:uFillTx/>
              <a:latin typeface="Arial"/>
              <a:ea typeface="+mn-ea"/>
              <a:cs typeface="+mn-cs"/>
            </a:endParaRPr>
          </a:p>
          <a:p>
            <a:pPr marL="0" marR="0" lvl="0" indent="0" algn="l" defTabSz="914400" rtl="0" eaLnBrk="0"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lang="pl-PL" sz="4000" dirty="0" smtClean="0">
                <a:solidFill>
                  <a:srgbClr val="6D6E71"/>
                </a:solidFill>
                <a:latin typeface="Arial"/>
              </a:rPr>
              <a:t>n</a:t>
            </a:r>
            <a:r>
              <a:rPr kumimoji="0" lang="pl-PL" sz="4000" b="0" i="0" u="none" strike="noStrike" kern="1200" cap="none" spc="0" normalizeH="0" baseline="0" noProof="0" dirty="0" err="1" smtClean="0">
                <a:ln>
                  <a:noFill/>
                </a:ln>
                <a:solidFill>
                  <a:srgbClr val="6D6E71"/>
                </a:solidFill>
                <a:effectLst/>
                <a:uLnTx/>
                <a:uFillTx/>
                <a:latin typeface="Arial"/>
              </a:rPr>
              <a:t>ależy</a:t>
            </a:r>
            <a:r>
              <a:rPr kumimoji="0" lang="pl-PL" sz="4000" b="0" i="0" u="none" strike="noStrike" kern="1200" cap="none" spc="0" normalizeH="0" baseline="0" noProof="0" dirty="0" smtClean="0">
                <a:ln>
                  <a:noFill/>
                </a:ln>
                <a:solidFill>
                  <a:srgbClr val="6D6E71"/>
                </a:solidFill>
                <a:effectLst/>
                <a:uLnTx/>
                <a:uFillTx/>
                <a:latin typeface="Arial"/>
              </a:rPr>
              <a:t> przekazywać</a:t>
            </a:r>
            <a:r>
              <a:rPr kumimoji="0" lang="pl-PL" sz="4000" b="0" i="0" u="none" strike="noStrike" kern="1200" cap="none" spc="0" normalizeH="0" noProof="0" dirty="0" smtClean="0">
                <a:ln>
                  <a:noFill/>
                </a:ln>
                <a:solidFill>
                  <a:srgbClr val="6D6E71"/>
                </a:solidFill>
                <a:effectLst/>
                <a:uLnTx/>
                <a:uFillTx/>
                <a:latin typeface="Arial"/>
              </a:rPr>
              <a:t> wyniki pomiarów</a:t>
            </a:r>
            <a:endParaRPr kumimoji="0" lang="pl-PL" sz="4000" b="0" i="0" u="none" strike="noStrike" kern="1200" cap="none" spc="0" normalizeH="0" baseline="0" noProof="0" dirty="0">
              <a:ln>
                <a:noFill/>
              </a:ln>
              <a:solidFill>
                <a:srgbClr val="A43757"/>
              </a:solidFill>
              <a:effectLst/>
              <a:uLnTx/>
              <a:uFillTx/>
              <a:latin typeface="Arial"/>
            </a:endParaRPr>
          </a:p>
        </p:txBody>
      </p:sp>
      <p:sp>
        <p:nvSpPr>
          <p:cNvPr id="4" name="pole tekstowe 8"/>
          <p:cNvSpPr txBox="1"/>
          <p:nvPr/>
        </p:nvSpPr>
        <p:spPr>
          <a:xfrm>
            <a:off x="8217818" y="-437503"/>
            <a:ext cx="1473198" cy="7540526"/>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0"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48400" b="1" i="0" u="none" strike="noStrike" kern="0" cap="none" spc="0" normalizeH="0" baseline="0" noProof="0" dirty="0">
                <a:ln>
                  <a:noFill/>
                </a:ln>
                <a:solidFill>
                  <a:srgbClr val="A43757"/>
                </a:solidFill>
                <a:effectLst/>
                <a:uLnTx/>
                <a:uFillTx/>
                <a:latin typeface="Arial"/>
                <a:ea typeface="+mn-ea"/>
                <a:cs typeface="+mn-cs"/>
              </a:rPr>
              <a:t>?</a:t>
            </a:r>
            <a:endParaRPr kumimoji="0" lang="pl-PL" sz="48400" b="1" i="0" u="none" strike="noStrike" kern="1200" cap="none" spc="0" normalizeH="0" baseline="0" noProof="0" dirty="0">
              <a:ln>
                <a:noFill/>
              </a:ln>
              <a:solidFill>
                <a:srgbClr val="A43757"/>
              </a:solidFill>
              <a:effectLst/>
              <a:uLnTx/>
              <a:uFillTx/>
              <a:latin typeface="Arial"/>
              <a:ea typeface="+mn-ea"/>
              <a:cs typeface="+mn-cs"/>
            </a:endParaRPr>
          </a:p>
        </p:txBody>
      </p:sp>
    </p:spTree>
    <p:extLst>
      <p:ext uri="{BB962C8B-B14F-4D97-AF65-F5344CB8AC3E}">
        <p14:creationId xmlns:p14="http://schemas.microsoft.com/office/powerpoint/2010/main" val="4130239161"/>
      </p:ext>
    </p:extLst>
  </p:cSld>
  <p:clrMapOvr>
    <a:masterClrMapping/>
  </p:clrMapOvr>
  <p:transition spd="slow">
    <p:push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31">
            <a:extLst>
              <a:ext uri="{FF2B5EF4-FFF2-40B4-BE49-F238E27FC236}">
                <a16:creationId xmlns:a16="http://schemas.microsoft.com/office/drawing/2014/main" xmlns="" id="{A6EFD963-239A-44AC-AE1D-9D9FDA373BD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25756" t="285" r="25311" b="-285"/>
          <a:stretch/>
        </p:blipFill>
        <p:spPr>
          <a:xfrm>
            <a:off x="-822137" y="0"/>
            <a:ext cx="5051238" cy="6887032"/>
          </a:xfrm>
          <a:prstGeom prst="rect">
            <a:avLst/>
          </a:prstGeom>
          <a:noFill/>
          <a:ln cap="flat">
            <a:noFill/>
          </a:ln>
        </p:spPr>
      </p:pic>
      <p:sp>
        <p:nvSpPr>
          <p:cNvPr id="15" name="Prostokąt 18">
            <a:extLst>
              <a:ext uri="{FF2B5EF4-FFF2-40B4-BE49-F238E27FC236}">
                <a16:creationId xmlns:a16="http://schemas.microsoft.com/office/drawing/2014/main" xmlns="" id="{1ABDFB6D-4686-40EF-AC77-274C7F4EBCEA}"/>
              </a:ext>
            </a:extLst>
          </p:cNvPr>
          <p:cNvSpPr/>
          <p:nvPr/>
        </p:nvSpPr>
        <p:spPr>
          <a:xfrm>
            <a:off x="4229100" y="321454"/>
            <a:ext cx="7962901" cy="1523221"/>
          </a:xfrm>
          <a:prstGeom prst="rect">
            <a:avLst/>
          </a:prstGeom>
          <a:solidFill>
            <a:srgbClr val="A43757"/>
          </a:solidFill>
          <a:ln w="28575" cap="flat">
            <a:noFill/>
            <a:custDash>
              <a:ds d="100000" sp="100000"/>
            </a:custDash>
            <a:miter/>
          </a:ln>
        </p:spPr>
        <p:txBody>
          <a:bodyPr vert="horz" wrap="square" lIns="179999" tIns="45720" rIns="179999" bIns="45720" anchor="ctr" anchorCtr="1" compatLnSpc="1">
            <a:noAutofit/>
          </a:bodyPr>
          <a:lstStyle/>
          <a:p>
            <a:pPr algn="just" fontAlgn="auto" hangingPunct="1">
              <a:spcBef>
                <a:spcPts val="0"/>
              </a:spcBef>
              <a:spcAft>
                <a:spcPts val="0"/>
              </a:spcAft>
              <a:defRPr sz="1800" b="0" i="0" u="none" strike="noStrike" kern="0" cap="none" spc="0" baseline="0">
                <a:solidFill>
                  <a:srgbClr val="000000"/>
                </a:solidFill>
                <a:uFillTx/>
              </a:defRPr>
            </a:pPr>
            <a:r>
              <a:rPr lang="pl-PL" sz="1600" kern="0" dirty="0" smtClean="0">
                <a:solidFill>
                  <a:prstClr val="white"/>
                </a:solidFill>
                <a:latin typeface="Arial"/>
              </a:rPr>
              <a:t>Podmioty </a:t>
            </a:r>
            <a:r>
              <a:rPr lang="pl-PL" sz="1600" kern="0" dirty="0">
                <a:solidFill>
                  <a:prstClr val="white"/>
                </a:solidFill>
                <a:latin typeface="Arial"/>
              </a:rPr>
              <a:t>korzystające z usług wodnych są obowiązane do przekazywania wyników prowadzonych pomiarów ilości pobieranych wód podziemnych i wód powierzchniowych oraz ilości i jakości ścieków wprowadzanych do wód lub do ziemi, w zakresie określonym w pozwoleniu wodnoprawnym albo pozwoleniu zintegrowanym:</a:t>
            </a:r>
            <a:endParaRPr lang="pl-PL" sz="1200" kern="0" dirty="0">
              <a:solidFill>
                <a:prstClr val="white"/>
              </a:solidFill>
              <a:latin typeface="Arial"/>
            </a:endParaRPr>
          </a:p>
        </p:txBody>
      </p:sp>
      <p:sp>
        <p:nvSpPr>
          <p:cNvPr id="28" name="Prostokąt 27">
            <a:extLst>
              <a:ext uri="{FF2B5EF4-FFF2-40B4-BE49-F238E27FC236}">
                <a16:creationId xmlns="" xmlns:a16="http://schemas.microsoft.com/office/drawing/2014/main" id="{2DC9990D-A768-4DCC-8703-70E242FAEE93}"/>
              </a:ext>
            </a:extLst>
          </p:cNvPr>
          <p:cNvSpPr/>
          <p:nvPr/>
        </p:nvSpPr>
        <p:spPr>
          <a:xfrm>
            <a:off x="4379349" y="2162017"/>
            <a:ext cx="7622151" cy="4238784"/>
          </a:xfrm>
          <a:prstGeom prst="rect">
            <a:avLst/>
          </a:prstGeom>
          <a:solidFill>
            <a:srgbClr val="FFFFFF"/>
          </a:solidFill>
          <a:ln w="28575" cap="flat">
            <a:solidFill>
              <a:srgbClr val="A43757"/>
            </a:solidFill>
            <a:prstDash val="solid"/>
            <a:miter/>
          </a:ln>
        </p:spPr>
        <p:txBody>
          <a:bodyPr vert="horz" wrap="square" lIns="180000" tIns="45720" rIns="216000" bIns="45720" anchor="ctr" anchorCtr="0" compatLnSpc="1">
            <a:noAutofit/>
          </a:bodyPr>
          <a:lstStyle/>
          <a:p>
            <a:pPr lvl="0" algn="just">
              <a:defRPr sz="1800" b="0" i="0" u="none" strike="noStrike" kern="0" cap="none" spc="0" baseline="0">
                <a:solidFill>
                  <a:srgbClr val="000000"/>
                </a:solidFill>
                <a:uFillTx/>
              </a:defRPr>
            </a:pPr>
            <a:r>
              <a:rPr lang="pl-PL" b="1" kern="0" dirty="0" smtClean="0">
                <a:solidFill>
                  <a:srgbClr val="A43757"/>
                </a:solidFill>
                <a:latin typeface="Arial" panose="020B0604020202020204" pitchFamily="34" charset="0"/>
                <a:cs typeface="Arial" panose="020B0604020202020204" pitchFamily="34" charset="0"/>
              </a:rPr>
              <a:t>1) do </a:t>
            </a:r>
            <a:r>
              <a:rPr lang="pl-PL" b="1" kern="0" dirty="0">
                <a:solidFill>
                  <a:srgbClr val="A43757"/>
                </a:solidFill>
                <a:latin typeface="Arial" panose="020B0604020202020204" pitchFamily="34" charset="0"/>
                <a:cs typeface="Arial" panose="020B0604020202020204" pitchFamily="34" charset="0"/>
              </a:rPr>
              <a:t>organu właściwego w sprawach pozwoleń wodnoprawnych albo organu właściwego do wydania pozwolenia zintegrowanego </a:t>
            </a:r>
            <a:r>
              <a:rPr lang="pl-PL" kern="0" dirty="0">
                <a:solidFill>
                  <a:srgbClr val="6D6E71"/>
                </a:solidFill>
                <a:latin typeface="Arial" panose="020B0604020202020204" pitchFamily="34" charset="0"/>
                <a:cs typeface="Arial" panose="020B0604020202020204" pitchFamily="34" charset="0"/>
              </a:rPr>
              <a:t>- w terminie do dnia 1 marca każdego roku za rok poprzedni;</a:t>
            </a:r>
          </a:p>
          <a:p>
            <a:pPr lvl="0" algn="just">
              <a:defRPr sz="1800" b="0" i="0" u="none" strike="noStrike" kern="0" cap="none" spc="0" baseline="0">
                <a:solidFill>
                  <a:srgbClr val="000000"/>
                </a:solidFill>
                <a:uFillTx/>
              </a:defRPr>
            </a:pPr>
            <a:endParaRPr lang="pl-PL" kern="0" dirty="0" smtClean="0">
              <a:solidFill>
                <a:srgbClr val="6D6E71"/>
              </a:solidFill>
              <a:latin typeface="Arial" panose="020B0604020202020204" pitchFamily="34" charset="0"/>
              <a:cs typeface="Arial" panose="020B0604020202020204" pitchFamily="34" charset="0"/>
            </a:endParaRPr>
          </a:p>
          <a:p>
            <a:pPr lvl="0" algn="just">
              <a:defRPr sz="1800" b="0" i="0" u="none" strike="noStrike" kern="0" cap="none" spc="0" baseline="0">
                <a:solidFill>
                  <a:srgbClr val="000000"/>
                </a:solidFill>
                <a:uFillTx/>
              </a:defRPr>
            </a:pPr>
            <a:r>
              <a:rPr lang="pl-PL" kern="0" dirty="0" smtClean="0">
                <a:solidFill>
                  <a:srgbClr val="6D6E71"/>
                </a:solidFill>
                <a:latin typeface="Arial" panose="020B0604020202020204" pitchFamily="34" charset="0"/>
                <a:cs typeface="Arial" panose="020B0604020202020204" pitchFamily="34" charset="0"/>
              </a:rPr>
              <a:t>2) do </a:t>
            </a:r>
            <a:r>
              <a:rPr lang="pl-PL" kern="0" dirty="0">
                <a:solidFill>
                  <a:srgbClr val="6D6E71"/>
                </a:solidFill>
                <a:latin typeface="Arial" panose="020B0604020202020204" pitchFamily="34" charset="0"/>
                <a:cs typeface="Arial" panose="020B0604020202020204" pitchFamily="34" charset="0"/>
              </a:rPr>
              <a:t>właściwego </a:t>
            </a:r>
            <a:r>
              <a:rPr lang="pl-PL" b="1" kern="0" dirty="0">
                <a:solidFill>
                  <a:srgbClr val="A43757"/>
                </a:solidFill>
                <a:latin typeface="Arial" panose="020B0604020202020204" pitchFamily="34" charset="0"/>
                <a:cs typeface="Arial" panose="020B0604020202020204" pitchFamily="34" charset="0"/>
              </a:rPr>
              <a:t>organu Inspekcji Ochrony Środowiska:</a:t>
            </a:r>
          </a:p>
          <a:p>
            <a:pPr lvl="1" algn="just">
              <a:defRPr sz="1800" b="0" i="0" u="none" strike="noStrike" kern="0" cap="none" spc="0" baseline="0">
                <a:solidFill>
                  <a:srgbClr val="000000"/>
                </a:solidFill>
                <a:uFillTx/>
              </a:defRPr>
            </a:pPr>
            <a:r>
              <a:rPr lang="pl-PL" b="1" kern="0" dirty="0" smtClean="0">
                <a:solidFill>
                  <a:srgbClr val="A43757"/>
                </a:solidFill>
                <a:latin typeface="Arial" panose="020B0604020202020204" pitchFamily="34" charset="0"/>
                <a:cs typeface="Arial" panose="020B0604020202020204" pitchFamily="34" charset="0"/>
              </a:rPr>
              <a:t>a) w </a:t>
            </a:r>
            <a:r>
              <a:rPr lang="pl-PL" b="1" kern="0" dirty="0">
                <a:solidFill>
                  <a:srgbClr val="A43757"/>
                </a:solidFill>
                <a:latin typeface="Arial" panose="020B0604020202020204" pitchFamily="34" charset="0"/>
                <a:cs typeface="Arial" panose="020B0604020202020204" pitchFamily="34" charset="0"/>
              </a:rPr>
              <a:t>przypadku pomiarów ciągłych - </a:t>
            </a:r>
            <a:r>
              <a:rPr lang="pl-PL" u="sng" kern="0" dirty="0">
                <a:solidFill>
                  <a:srgbClr val="6D6E71"/>
                </a:solidFill>
                <a:latin typeface="Arial" panose="020B0604020202020204" pitchFamily="34" charset="0"/>
                <a:cs typeface="Arial" panose="020B0604020202020204" pitchFamily="34" charset="0"/>
              </a:rPr>
              <a:t>w terminie 30 dni od dnia zakończenia półrocza</a:t>
            </a:r>
            <a:r>
              <a:rPr lang="pl-PL" kern="0" dirty="0">
                <a:solidFill>
                  <a:srgbClr val="6D6E71"/>
                </a:solidFill>
                <a:latin typeface="Arial" panose="020B0604020202020204" pitchFamily="34" charset="0"/>
                <a:cs typeface="Arial" panose="020B0604020202020204" pitchFamily="34" charset="0"/>
              </a:rPr>
              <a:t>, w którym pomiary zostały wykonane - za I półrocze oraz w terminie do dnia 31 stycznia roku następującego po roku kalendarzowym, w którym pomiary zostały wykonane - za rok kalendarzowy,</a:t>
            </a:r>
          </a:p>
          <a:p>
            <a:pPr lvl="1" algn="just">
              <a:defRPr sz="1800" b="0" i="0" u="none" strike="noStrike" kern="0" cap="none" spc="0" baseline="0">
                <a:solidFill>
                  <a:srgbClr val="000000"/>
                </a:solidFill>
                <a:uFillTx/>
              </a:defRPr>
            </a:pPr>
            <a:r>
              <a:rPr lang="pl-PL" b="1" kern="0" dirty="0" smtClean="0">
                <a:solidFill>
                  <a:srgbClr val="A43757"/>
                </a:solidFill>
                <a:latin typeface="Arial" panose="020B0604020202020204" pitchFamily="34" charset="0"/>
                <a:cs typeface="Arial" panose="020B0604020202020204" pitchFamily="34" charset="0"/>
              </a:rPr>
              <a:t>b) w </a:t>
            </a:r>
            <a:r>
              <a:rPr lang="pl-PL" b="1" kern="0" dirty="0">
                <a:solidFill>
                  <a:srgbClr val="A43757"/>
                </a:solidFill>
                <a:latin typeface="Arial" panose="020B0604020202020204" pitchFamily="34" charset="0"/>
                <a:cs typeface="Arial" panose="020B0604020202020204" pitchFamily="34" charset="0"/>
              </a:rPr>
              <a:t>przypadku pomiarów okresowych wykonywanych częściej niż jeden raz w miesiącu </a:t>
            </a:r>
            <a:r>
              <a:rPr lang="pl-PL" kern="0" dirty="0">
                <a:solidFill>
                  <a:srgbClr val="6D6E71"/>
                </a:solidFill>
                <a:latin typeface="Arial" panose="020B0604020202020204" pitchFamily="34" charset="0"/>
                <a:cs typeface="Arial" panose="020B0604020202020204" pitchFamily="34" charset="0"/>
              </a:rPr>
              <a:t>- </a:t>
            </a:r>
            <a:r>
              <a:rPr lang="pl-PL" u="sng" kern="0" dirty="0">
                <a:solidFill>
                  <a:srgbClr val="6D6E71"/>
                </a:solidFill>
                <a:latin typeface="Arial" panose="020B0604020202020204" pitchFamily="34" charset="0"/>
                <a:cs typeface="Arial" panose="020B0604020202020204" pitchFamily="34" charset="0"/>
              </a:rPr>
              <a:t>w terminie 30 dni od dnia zakończenia kwartału,</a:t>
            </a:r>
            <a:r>
              <a:rPr lang="pl-PL" kern="0" dirty="0">
                <a:solidFill>
                  <a:srgbClr val="6D6E71"/>
                </a:solidFill>
                <a:latin typeface="Arial" panose="020B0604020202020204" pitchFamily="34" charset="0"/>
                <a:cs typeface="Arial" panose="020B0604020202020204" pitchFamily="34" charset="0"/>
              </a:rPr>
              <a:t> w którym pomiary zostały wykonane,</a:t>
            </a:r>
          </a:p>
          <a:p>
            <a:pPr lvl="1" algn="just">
              <a:defRPr sz="1800" b="0" i="0" u="none" strike="noStrike" kern="0" cap="none" spc="0" baseline="0">
                <a:solidFill>
                  <a:srgbClr val="000000"/>
                </a:solidFill>
                <a:uFillTx/>
              </a:defRPr>
            </a:pPr>
            <a:r>
              <a:rPr lang="pl-PL" b="1" kern="0" dirty="0" smtClean="0">
                <a:solidFill>
                  <a:srgbClr val="A43757"/>
                </a:solidFill>
                <a:latin typeface="Arial" panose="020B0604020202020204" pitchFamily="34" charset="0"/>
                <a:cs typeface="Arial" panose="020B0604020202020204" pitchFamily="34" charset="0"/>
              </a:rPr>
              <a:t>c) w </a:t>
            </a:r>
            <a:r>
              <a:rPr lang="pl-PL" b="1" kern="0" dirty="0">
                <a:solidFill>
                  <a:srgbClr val="A43757"/>
                </a:solidFill>
                <a:latin typeface="Arial" panose="020B0604020202020204" pitchFamily="34" charset="0"/>
                <a:cs typeface="Arial" panose="020B0604020202020204" pitchFamily="34" charset="0"/>
              </a:rPr>
              <a:t>pozostałych przypadkach </a:t>
            </a:r>
            <a:r>
              <a:rPr lang="pl-PL" kern="0" dirty="0">
                <a:solidFill>
                  <a:srgbClr val="6D6E71"/>
                </a:solidFill>
                <a:latin typeface="Arial" panose="020B0604020202020204" pitchFamily="34" charset="0"/>
                <a:cs typeface="Arial" panose="020B0604020202020204" pitchFamily="34" charset="0"/>
              </a:rPr>
              <a:t>- </a:t>
            </a:r>
            <a:r>
              <a:rPr lang="pl-PL" u="sng" kern="0" dirty="0">
                <a:solidFill>
                  <a:srgbClr val="6D6E71"/>
                </a:solidFill>
                <a:latin typeface="Arial" panose="020B0604020202020204" pitchFamily="34" charset="0"/>
                <a:cs typeface="Arial" panose="020B0604020202020204" pitchFamily="34" charset="0"/>
              </a:rPr>
              <a:t>w terminie 30 dni od dnia zakończenia pomiaru.</a:t>
            </a:r>
            <a:endParaRPr kumimoji="0" lang="pl-PL" i="0" u="sng" strike="noStrike" kern="0" cap="none" spc="0" normalizeH="0" baseline="0" noProof="0" dirty="0">
              <a:ln>
                <a:noFill/>
              </a:ln>
              <a:solidFill>
                <a:srgbClr val="6D6E71"/>
              </a:solidFill>
              <a:effectLst/>
              <a:uLnTx/>
              <a:uFillTx/>
              <a:latin typeface="Arial" panose="020B0604020202020204" pitchFamily="34" charset="0"/>
              <a:cs typeface="Arial" panose="020B0604020202020204" pitchFamily="34" charset="0"/>
            </a:endParaRPr>
          </a:p>
        </p:txBody>
      </p:sp>
      <p:sp>
        <p:nvSpPr>
          <p:cNvPr id="5" name="Prostokąt 4">
            <a:extLst>
              <a:ext uri="{FF2B5EF4-FFF2-40B4-BE49-F238E27FC236}">
                <a16:creationId xmlns="" xmlns:a16="http://schemas.microsoft.com/office/drawing/2014/main" id="{461ECA5A-EFEA-43C3-91FE-559B11488BAD}"/>
              </a:ext>
            </a:extLst>
          </p:cNvPr>
          <p:cNvSpPr/>
          <p:nvPr/>
        </p:nvSpPr>
        <p:spPr>
          <a:xfrm>
            <a:off x="-822136" y="5979251"/>
            <a:ext cx="2293750" cy="360000"/>
          </a:xfrm>
          <a:prstGeom prst="rect">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pl-PL" sz="1600" b="1" i="0" u="none" strike="noStrike" kern="1200" cap="none" spc="0" normalizeH="0" baseline="0" noProof="0" dirty="0" smtClean="0">
                <a:ln>
                  <a:noFill/>
                </a:ln>
                <a:solidFill>
                  <a:prstClr val="white"/>
                </a:solidFill>
                <a:effectLst/>
                <a:uLnTx/>
                <a:uFillTx/>
                <a:latin typeface="Arial"/>
                <a:ea typeface="+mn-ea"/>
                <a:cs typeface="+mn-cs"/>
              </a:rPr>
              <a:t>Art. 304 ust. 1 nPW</a:t>
            </a:r>
            <a:endParaRPr kumimoji="0" lang="pl-PL" sz="1600" b="1"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2895810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Obraz 6">
            <a:extLst>
              <a:ext uri="{FF2B5EF4-FFF2-40B4-BE49-F238E27FC236}">
                <a16:creationId xmlns="" xmlns:a16="http://schemas.microsoft.com/office/drawing/2014/main" id="{93A938DC-8652-4ADB-9273-46F2548F5A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7146" y="0"/>
            <a:ext cx="4734854" cy="6858000"/>
          </a:xfrm>
          <a:prstGeom prst="rect">
            <a:avLst/>
          </a:prstGeom>
        </p:spPr>
      </p:pic>
      <p:sp>
        <p:nvSpPr>
          <p:cNvPr id="9" name="Prostokąt 8">
            <a:extLst>
              <a:ext uri="{FF2B5EF4-FFF2-40B4-BE49-F238E27FC236}">
                <a16:creationId xmlns="" xmlns:a16="http://schemas.microsoft.com/office/drawing/2014/main" id="{688D3BCD-9CDB-4D6D-83E4-88FE3587E83A}"/>
              </a:ext>
            </a:extLst>
          </p:cNvPr>
          <p:cNvSpPr/>
          <p:nvPr/>
        </p:nvSpPr>
        <p:spPr>
          <a:xfrm>
            <a:off x="807357" y="607038"/>
            <a:ext cx="6051682" cy="5127012"/>
          </a:xfrm>
          <a:prstGeom prst="rect">
            <a:avLst/>
          </a:prstGeom>
          <a:solidFill>
            <a:schemeClr val="bg1"/>
          </a:solidFill>
          <a:ln w="12701" cap="flat">
            <a:solidFill>
              <a:schemeClr val="accent1"/>
            </a:solidFill>
            <a:prstDash val="solid"/>
            <a:miter/>
          </a:ln>
        </p:spPr>
        <p:txBody>
          <a:bodyPr vert="horz" wrap="square" lIns="288000" tIns="45720" rIns="396000" bIns="45720" anchor="ctr" anchorCtr="0" compatLnSpc="1">
            <a:noAutofit/>
          </a:bodyPr>
          <a:lstStyle/>
          <a:p>
            <a:pPr lvl="0" algn="ctr" eaLnBrk="1" fontAlgn="auto" hangingPunct="1">
              <a:spcBef>
                <a:spcPts val="0"/>
              </a:spcBef>
              <a:spcAft>
                <a:spcPts val="0"/>
              </a:spcAft>
              <a:buSzPct val="100000"/>
              <a:defRPr sz="1800" b="0" i="0" u="none" strike="noStrike" kern="0" cap="none" spc="0" baseline="0">
                <a:solidFill>
                  <a:srgbClr val="000000"/>
                </a:solidFill>
                <a:uFillTx/>
              </a:defRPr>
            </a:pPr>
            <a:r>
              <a:rPr lang="pl-PL" sz="3000" b="1" kern="0" dirty="0">
                <a:solidFill>
                  <a:srgbClr val="6D6E71"/>
                </a:solidFill>
                <a:latin typeface="Arial" panose="020B0604020202020204" pitchFamily="34" charset="0"/>
                <a:cs typeface="Arial" panose="020B0604020202020204" pitchFamily="34" charset="0"/>
              </a:rPr>
              <a:t>4. Ustanowienie zakazu wprowadzania wód opadowych lub roztopowych bezpośrednio do wód podziemnych, a także do urządzeń wodnych,</a:t>
            </a:r>
            <a:br>
              <a:rPr lang="pl-PL" sz="3000" b="1" kern="0" dirty="0">
                <a:solidFill>
                  <a:srgbClr val="6D6E71"/>
                </a:solidFill>
                <a:latin typeface="Arial" panose="020B0604020202020204" pitchFamily="34" charset="0"/>
                <a:cs typeface="Arial" panose="020B0604020202020204" pitchFamily="34" charset="0"/>
              </a:rPr>
            </a:br>
            <a:r>
              <a:rPr lang="pl-PL" sz="3000" b="1" kern="0" dirty="0">
                <a:solidFill>
                  <a:srgbClr val="6D6E71"/>
                </a:solidFill>
                <a:latin typeface="Arial" panose="020B0604020202020204" pitchFamily="34" charset="0"/>
                <a:cs typeface="Arial" panose="020B0604020202020204" pitchFamily="34" charset="0"/>
              </a:rPr>
              <a:t>o ile wody te zawierają substancje szczególnie szkodliwe dla środowiska.</a:t>
            </a:r>
            <a:endParaRPr kumimoji="0" lang="pl-PL" sz="3000" b="1" i="0" u="none" strike="noStrike" kern="0" cap="none" spc="0" normalizeH="0" baseline="0" noProof="0" dirty="0">
              <a:ln>
                <a:noFill/>
              </a:ln>
              <a:solidFill>
                <a:srgbClr val="A4375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06118402"/>
      </p:ext>
    </p:extLst>
  </p:cSld>
  <p:clrMapOvr>
    <a:masterClrMapping/>
  </p:clrMapOvr>
  <p:transition spd="slow">
    <p:push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Obraz 6">
            <a:extLst>
              <a:ext uri="{FF2B5EF4-FFF2-40B4-BE49-F238E27FC236}">
                <a16:creationId xmlns="" xmlns:a16="http://schemas.microsoft.com/office/drawing/2014/main" id="{93A938DC-8652-4ADB-9273-46F2548F5A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7146" y="0"/>
            <a:ext cx="4734854" cy="6858000"/>
          </a:xfrm>
          <a:prstGeom prst="rect">
            <a:avLst/>
          </a:prstGeom>
        </p:spPr>
      </p:pic>
      <p:sp>
        <p:nvSpPr>
          <p:cNvPr id="9" name="Prostokąt 8">
            <a:extLst>
              <a:ext uri="{FF2B5EF4-FFF2-40B4-BE49-F238E27FC236}">
                <a16:creationId xmlns="" xmlns:a16="http://schemas.microsoft.com/office/drawing/2014/main" id="{688D3BCD-9CDB-4D6D-83E4-88FE3587E83A}"/>
              </a:ext>
            </a:extLst>
          </p:cNvPr>
          <p:cNvSpPr/>
          <p:nvPr/>
        </p:nvSpPr>
        <p:spPr>
          <a:xfrm>
            <a:off x="361950" y="1428750"/>
            <a:ext cx="6497089" cy="4667250"/>
          </a:xfrm>
          <a:prstGeom prst="rect">
            <a:avLst/>
          </a:prstGeom>
          <a:solidFill>
            <a:schemeClr val="bg1"/>
          </a:solidFill>
          <a:ln w="12701" cap="flat">
            <a:solidFill>
              <a:schemeClr val="accent1"/>
            </a:solidFill>
            <a:prstDash val="solid"/>
            <a:miter/>
          </a:ln>
        </p:spPr>
        <p:txBody>
          <a:bodyPr vert="horz" wrap="square" lIns="288000" tIns="45720" rIns="396000" bIns="45720" anchor="ctr" anchorCtr="0" compatLnSpc="1">
            <a:noAutofit/>
          </a:bodyPr>
          <a:lstStyle/>
          <a:p>
            <a:pPr lvl="0" algn="just" eaLnBrk="1" fontAlgn="auto" hangingPunct="1">
              <a:spcBef>
                <a:spcPts val="0"/>
              </a:spcBef>
              <a:spcAft>
                <a:spcPts val="0"/>
              </a:spcAft>
              <a:buSzPct val="100000"/>
              <a:defRPr sz="1800" b="0" i="0" u="none" strike="noStrike" kern="0" cap="none" spc="0" baseline="0">
                <a:solidFill>
                  <a:srgbClr val="000000"/>
                </a:solidFill>
                <a:uFillTx/>
              </a:defRPr>
            </a:pPr>
            <a:r>
              <a:rPr lang="pl-PL" sz="2000" b="1" kern="0" dirty="0">
                <a:solidFill>
                  <a:srgbClr val="A43757"/>
                </a:solidFill>
                <a:latin typeface="Arial" panose="020B0604020202020204" pitchFamily="34" charset="0"/>
                <a:cs typeface="Arial" panose="020B0604020202020204" pitchFamily="34" charset="0"/>
              </a:rPr>
              <a:t>Zakazuje się wprowadzania wód opadowych lub roztopowych,</a:t>
            </a:r>
            <a:r>
              <a:rPr lang="pl-PL" sz="2000" kern="0" dirty="0">
                <a:solidFill>
                  <a:srgbClr val="6D6E71"/>
                </a:solidFill>
                <a:latin typeface="Arial" panose="020B0604020202020204" pitchFamily="34" charset="0"/>
                <a:cs typeface="Arial" panose="020B0604020202020204" pitchFamily="34" charset="0"/>
              </a:rPr>
              <a:t> ujętych w otwarte lub zamknięte systemy kanalizacji deszczowej służące do odprowadzania opadów atmosferycznych:</a:t>
            </a:r>
          </a:p>
          <a:p>
            <a:pPr lvl="0" algn="just" eaLnBrk="1" fontAlgn="auto" hangingPunct="1">
              <a:spcBef>
                <a:spcPts val="0"/>
              </a:spcBef>
              <a:spcAft>
                <a:spcPts val="0"/>
              </a:spcAft>
              <a:buSzPct val="100000"/>
              <a:defRPr sz="1800" b="0" i="0" u="none" strike="noStrike" kern="0" cap="none" spc="0" baseline="0">
                <a:solidFill>
                  <a:srgbClr val="000000"/>
                </a:solidFill>
                <a:uFillTx/>
              </a:defRPr>
            </a:pPr>
            <a:endParaRPr lang="pl-PL" sz="2000" kern="0" dirty="0">
              <a:solidFill>
                <a:srgbClr val="6D6E71"/>
              </a:solidFill>
              <a:latin typeface="Arial" panose="020B0604020202020204" pitchFamily="34" charset="0"/>
              <a:cs typeface="Arial" panose="020B0604020202020204" pitchFamily="34" charset="0"/>
            </a:endParaRPr>
          </a:p>
          <a:p>
            <a:pPr lvl="0" algn="just" eaLnBrk="1" fontAlgn="auto" hangingPunct="1">
              <a:spcBef>
                <a:spcPts val="0"/>
              </a:spcBef>
              <a:spcAft>
                <a:spcPts val="0"/>
              </a:spcAft>
              <a:buSzPct val="100000"/>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1) bezpośrednio </a:t>
            </a:r>
            <a:r>
              <a:rPr lang="pl-PL" sz="2000" b="1" kern="0" dirty="0">
                <a:solidFill>
                  <a:srgbClr val="A43757"/>
                </a:solidFill>
                <a:latin typeface="Arial" panose="020B0604020202020204" pitchFamily="34" charset="0"/>
                <a:cs typeface="Arial" panose="020B0604020202020204" pitchFamily="34" charset="0"/>
              </a:rPr>
              <a:t>do wód podziemnych</a:t>
            </a:r>
            <a:r>
              <a:rPr lang="pl-PL" sz="2000" kern="0" dirty="0">
                <a:solidFill>
                  <a:srgbClr val="6D6E71"/>
                </a:solidFill>
                <a:latin typeface="Arial" panose="020B0604020202020204" pitchFamily="34" charset="0"/>
                <a:cs typeface="Arial" panose="020B0604020202020204" pitchFamily="34" charset="0"/>
              </a:rPr>
              <a:t>;</a:t>
            </a:r>
          </a:p>
          <a:p>
            <a:pPr lvl="0" algn="just" eaLnBrk="1" fontAlgn="auto" hangingPunct="1">
              <a:spcBef>
                <a:spcPts val="0"/>
              </a:spcBef>
              <a:spcAft>
                <a:spcPts val="0"/>
              </a:spcAft>
              <a:buSzPct val="100000"/>
              <a:defRPr sz="1800" b="0" i="0" u="none" strike="noStrike" kern="0" cap="none" spc="0" baseline="0">
                <a:solidFill>
                  <a:srgbClr val="000000"/>
                </a:solidFill>
                <a:uFillTx/>
              </a:defRPr>
            </a:pPr>
            <a:endParaRPr lang="pl-PL" sz="2000" kern="0" dirty="0">
              <a:solidFill>
                <a:srgbClr val="6D6E71"/>
              </a:solidFill>
              <a:latin typeface="Arial" panose="020B0604020202020204" pitchFamily="34" charset="0"/>
              <a:cs typeface="Arial" panose="020B0604020202020204" pitchFamily="34" charset="0"/>
            </a:endParaRPr>
          </a:p>
          <a:p>
            <a:pPr lvl="0" algn="just" eaLnBrk="1" fontAlgn="auto" hangingPunct="1">
              <a:spcBef>
                <a:spcPts val="0"/>
              </a:spcBef>
              <a:spcAft>
                <a:spcPts val="0"/>
              </a:spcAft>
              <a:buSzPct val="100000"/>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2) </a:t>
            </a:r>
            <a:r>
              <a:rPr lang="pl-PL" sz="2000" b="1" kern="0" dirty="0">
                <a:solidFill>
                  <a:srgbClr val="A43757"/>
                </a:solidFill>
                <a:latin typeface="Arial" panose="020B0604020202020204" pitchFamily="34" charset="0"/>
                <a:cs typeface="Arial" panose="020B0604020202020204" pitchFamily="34" charset="0"/>
              </a:rPr>
              <a:t>do urządzeń wodnych</a:t>
            </a:r>
            <a:r>
              <a:rPr lang="pl-PL" sz="2000" kern="0" dirty="0">
                <a:solidFill>
                  <a:srgbClr val="6D6E71"/>
                </a:solidFill>
                <a:latin typeface="Arial" panose="020B0604020202020204" pitchFamily="34" charset="0"/>
                <a:cs typeface="Arial" panose="020B0604020202020204" pitchFamily="34" charset="0"/>
              </a:rPr>
              <a:t>, o ile wody te zawierają substancje szczególnie szkodliwe dla środowiska wodnego określone w przepisach wydanych na podstawie art. 99 ust. 1 pkt 1, </a:t>
            </a:r>
            <a:r>
              <a:rPr lang="pl-PL" sz="2000" u="sng" kern="0" dirty="0">
                <a:solidFill>
                  <a:srgbClr val="6D6E71"/>
                </a:solidFill>
                <a:latin typeface="Arial" panose="020B0604020202020204" pitchFamily="34" charset="0"/>
                <a:cs typeface="Arial" panose="020B0604020202020204" pitchFamily="34" charset="0"/>
              </a:rPr>
              <a:t>jeżeli byłoby to niezgodne z warunkami określonymi w przepisach wydanych na podstawie art. 99 ust. 1 pkt 4.</a:t>
            </a:r>
            <a:r>
              <a:rPr lang="pl-PL" sz="2000" kern="0" dirty="0">
                <a:solidFill>
                  <a:srgbClr val="6D6E71"/>
                </a:solidFill>
                <a:latin typeface="Arial" panose="020B0604020202020204" pitchFamily="34" charset="0"/>
                <a:cs typeface="Arial" panose="020B0604020202020204" pitchFamily="34" charset="0"/>
              </a:rPr>
              <a:t>”;</a:t>
            </a:r>
            <a:endParaRPr kumimoji="0" lang="pl-PL" sz="2000" i="0" u="none" strike="noStrike" kern="0" cap="none" spc="0" normalizeH="0" baseline="0" noProof="0" dirty="0">
              <a:ln>
                <a:noFill/>
              </a:ln>
              <a:solidFill>
                <a:srgbClr val="A43757"/>
              </a:solidFill>
              <a:effectLst/>
              <a:uLnTx/>
              <a:uFillTx/>
              <a:latin typeface="Arial" panose="020B0604020202020204" pitchFamily="34" charset="0"/>
              <a:ea typeface="+mn-ea"/>
              <a:cs typeface="Arial" panose="020B0604020202020204" pitchFamily="34" charset="0"/>
            </a:endParaRPr>
          </a:p>
        </p:txBody>
      </p:sp>
      <p:sp>
        <p:nvSpPr>
          <p:cNvPr id="4" name="Prostokąt 3">
            <a:extLst>
              <a:ext uri="{FF2B5EF4-FFF2-40B4-BE49-F238E27FC236}">
                <a16:creationId xmlns="" xmlns:a16="http://schemas.microsoft.com/office/drawing/2014/main" id="{9F22EB34-AB84-4ECE-BFB1-396D8A8DC76E}"/>
              </a:ext>
            </a:extLst>
          </p:cNvPr>
          <p:cNvSpPr/>
          <p:nvPr/>
        </p:nvSpPr>
        <p:spPr>
          <a:xfrm>
            <a:off x="361950" y="787400"/>
            <a:ext cx="6497089" cy="641350"/>
          </a:xfrm>
          <a:prstGeom prst="rect">
            <a:avLst/>
          </a:prstGeom>
          <a:solidFill>
            <a:srgbClr val="A43757"/>
          </a:solidFill>
          <a:ln w="12701" cap="flat">
            <a:solidFill>
              <a:schemeClr val="accent1"/>
            </a:solidFill>
            <a:prstDash val="solid"/>
            <a:miter/>
          </a:ln>
        </p:spPr>
        <p:txBody>
          <a:bodyPr vert="horz" wrap="square" lIns="288000" tIns="45720" rIns="396000" bIns="45720" anchor="ctr" anchorCtr="0" compatLnSpc="1">
            <a:noAutofit/>
          </a:bodyPr>
          <a:lstStyle/>
          <a:p>
            <a:pPr lvl="0" algn="just" eaLnBrk="1" fontAlgn="auto" hangingPunct="1">
              <a:spcBef>
                <a:spcPts val="0"/>
              </a:spcBef>
              <a:spcAft>
                <a:spcPts val="0"/>
              </a:spcAft>
              <a:buSzPct val="100000"/>
              <a:defRPr sz="1800" b="0" i="0" u="none" strike="noStrike" kern="0" cap="none" spc="0" baseline="0">
                <a:solidFill>
                  <a:srgbClr val="000000"/>
                </a:solidFill>
                <a:uFillTx/>
              </a:defRPr>
            </a:pPr>
            <a:r>
              <a:rPr lang="pl-PL" kern="0" dirty="0">
                <a:solidFill>
                  <a:schemeClr val="bg1"/>
                </a:solidFill>
                <a:latin typeface="Arial" panose="020B0604020202020204" pitchFamily="34" charset="0"/>
                <a:cs typeface="Arial" panose="020B0604020202020204" pitchFamily="34" charset="0"/>
              </a:rPr>
              <a:t>Nowo dodany art. 75a nPW </a:t>
            </a:r>
            <a:endParaRPr kumimoji="0" lang="pl-PL"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4245512"/>
      </p:ext>
    </p:extLst>
  </p:cSld>
  <p:clrMapOvr>
    <a:masterClrMapping/>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Obraz 6">
            <a:extLst>
              <a:ext uri="{FF2B5EF4-FFF2-40B4-BE49-F238E27FC236}">
                <a16:creationId xmlns="" xmlns:a16="http://schemas.microsoft.com/office/drawing/2014/main" id="{93A938DC-8652-4ADB-9273-46F2548F5A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7146" y="0"/>
            <a:ext cx="4734854" cy="6858000"/>
          </a:xfrm>
          <a:prstGeom prst="rect">
            <a:avLst/>
          </a:prstGeom>
        </p:spPr>
      </p:pic>
      <p:sp>
        <p:nvSpPr>
          <p:cNvPr id="9" name="Prostokąt 8">
            <a:extLst>
              <a:ext uri="{FF2B5EF4-FFF2-40B4-BE49-F238E27FC236}">
                <a16:creationId xmlns="" xmlns:a16="http://schemas.microsoft.com/office/drawing/2014/main" id="{688D3BCD-9CDB-4D6D-83E4-88FE3587E83A}"/>
              </a:ext>
            </a:extLst>
          </p:cNvPr>
          <p:cNvSpPr/>
          <p:nvPr/>
        </p:nvSpPr>
        <p:spPr>
          <a:xfrm>
            <a:off x="361950" y="1986106"/>
            <a:ext cx="6497089" cy="4019550"/>
          </a:xfrm>
          <a:prstGeom prst="rect">
            <a:avLst/>
          </a:prstGeom>
          <a:solidFill>
            <a:schemeClr val="bg1"/>
          </a:solidFill>
          <a:ln w="12701" cap="flat">
            <a:solidFill>
              <a:schemeClr val="accent1"/>
            </a:solidFill>
            <a:prstDash val="solid"/>
            <a:miter/>
          </a:ln>
        </p:spPr>
        <p:txBody>
          <a:bodyPr vert="horz" wrap="square" lIns="288000" tIns="45720" rIns="396000" bIns="45720" anchor="ctr" anchorCtr="0" compatLnSpc="1">
            <a:noAutofit/>
          </a:bodyPr>
          <a:lstStyle/>
          <a:p>
            <a:pPr lvl="0" algn="just" eaLnBrk="1" fontAlgn="auto" hangingPunct="1">
              <a:spcBef>
                <a:spcPts val="0"/>
              </a:spcBef>
              <a:spcAft>
                <a:spcPts val="0"/>
              </a:spcAft>
              <a:buSzPct val="100000"/>
              <a:defRPr sz="1800" b="0" i="0" u="none" strike="noStrike" kern="0" cap="none" spc="0" baseline="0">
                <a:solidFill>
                  <a:srgbClr val="000000"/>
                </a:solidFill>
                <a:uFillTx/>
              </a:defRPr>
            </a:pPr>
            <a:r>
              <a:rPr lang="pl-PL" sz="2400" kern="0" dirty="0">
                <a:solidFill>
                  <a:srgbClr val="6D6E71"/>
                </a:solidFill>
                <a:latin typeface="Arial" panose="020B0604020202020204" pitchFamily="34" charset="0"/>
                <a:cs typeface="Arial" panose="020B0604020202020204" pitchFamily="34" charset="0"/>
              </a:rPr>
              <a:t>Do czasu jego przyjęcia, jednak nie dłużej niż do dnia 1 lipca 2019 r., obowiązuję nadal </a:t>
            </a:r>
            <a:r>
              <a:rPr lang="pl-PL" sz="2400" u="sng" kern="0" dirty="0">
                <a:solidFill>
                  <a:srgbClr val="6D6E71"/>
                </a:solidFill>
                <a:latin typeface="Arial" panose="020B0604020202020204" pitchFamily="34" charset="0"/>
                <a:cs typeface="Arial" panose="020B0604020202020204" pitchFamily="34" charset="0"/>
              </a:rPr>
              <a:t>rozporządzenie Ministra Środowiska z dnia 18 listopada 2014 r. w sprawie warunków, jakie należy spełnić przy wprowadzaniu ścieków do wód lub do ziemi,</a:t>
            </a:r>
            <a:r>
              <a:rPr lang="pl-PL" sz="2400" kern="0" dirty="0">
                <a:solidFill>
                  <a:srgbClr val="6D6E71"/>
                </a:solidFill>
                <a:latin typeface="Arial" panose="020B0604020202020204" pitchFamily="34" charset="0"/>
                <a:cs typeface="Arial" panose="020B0604020202020204" pitchFamily="34" charset="0"/>
              </a:rPr>
              <a:t> oraz w sprawie substancji szczególnie szkodliwych dla środowiska wodnego (Dz.U. z 2014 r. poz. 1800). </a:t>
            </a:r>
            <a:endParaRPr kumimoji="0" lang="pl-PL" sz="2400" i="0" u="none" strike="noStrike" kern="0" cap="none" spc="0" normalizeH="0" baseline="0" noProof="0" dirty="0">
              <a:ln>
                <a:noFill/>
              </a:ln>
              <a:solidFill>
                <a:srgbClr val="A43757"/>
              </a:solidFill>
              <a:effectLst/>
              <a:uLnTx/>
              <a:uFillTx/>
              <a:latin typeface="Arial" panose="020B0604020202020204" pitchFamily="34" charset="0"/>
              <a:ea typeface="+mn-ea"/>
              <a:cs typeface="Arial" panose="020B0604020202020204" pitchFamily="34" charset="0"/>
            </a:endParaRPr>
          </a:p>
        </p:txBody>
      </p:sp>
      <p:sp>
        <p:nvSpPr>
          <p:cNvPr id="4" name="Prostokąt 3">
            <a:extLst>
              <a:ext uri="{FF2B5EF4-FFF2-40B4-BE49-F238E27FC236}">
                <a16:creationId xmlns="" xmlns:a16="http://schemas.microsoft.com/office/drawing/2014/main" id="{9F22EB34-AB84-4ECE-BFB1-396D8A8DC76E}"/>
              </a:ext>
            </a:extLst>
          </p:cNvPr>
          <p:cNvSpPr/>
          <p:nvPr/>
        </p:nvSpPr>
        <p:spPr>
          <a:xfrm>
            <a:off x="361950" y="495300"/>
            <a:ext cx="6497089" cy="1490806"/>
          </a:xfrm>
          <a:prstGeom prst="rect">
            <a:avLst/>
          </a:prstGeom>
          <a:solidFill>
            <a:srgbClr val="A43757"/>
          </a:solidFill>
          <a:ln w="12701" cap="flat">
            <a:solidFill>
              <a:schemeClr val="accent1"/>
            </a:solidFill>
            <a:prstDash val="solid"/>
            <a:miter/>
          </a:ln>
        </p:spPr>
        <p:txBody>
          <a:bodyPr vert="horz" wrap="square" lIns="288000" tIns="45720" rIns="396000" bIns="45720" anchor="ctr" anchorCtr="0" compatLnSpc="1">
            <a:noAutofit/>
          </a:bodyPr>
          <a:lstStyle/>
          <a:p>
            <a:pPr lvl="0" algn="just" eaLnBrk="1" fontAlgn="auto" hangingPunct="1">
              <a:spcBef>
                <a:spcPts val="0"/>
              </a:spcBef>
              <a:spcAft>
                <a:spcPts val="0"/>
              </a:spcAft>
              <a:buSzPct val="100000"/>
              <a:defRPr sz="1800" b="0" i="0" u="none" strike="noStrike" kern="0" cap="none" spc="0" baseline="0">
                <a:solidFill>
                  <a:srgbClr val="000000"/>
                </a:solidFill>
                <a:uFillTx/>
              </a:defRPr>
            </a:pPr>
            <a:r>
              <a:rPr lang="pl-PL" sz="2000" b="1" kern="0" dirty="0">
                <a:solidFill>
                  <a:schemeClr val="bg1"/>
                </a:solidFill>
                <a:latin typeface="Arial" panose="020B0604020202020204" pitchFamily="34" charset="0"/>
                <a:cs typeface="Arial" panose="020B0604020202020204" pitchFamily="34" charset="0"/>
              </a:rPr>
              <a:t>UWAGA! </a:t>
            </a:r>
            <a:r>
              <a:rPr lang="pl-PL" sz="2000" kern="0" dirty="0">
                <a:solidFill>
                  <a:schemeClr val="bg1"/>
                </a:solidFill>
                <a:latin typeface="Arial" panose="020B0604020202020204" pitchFamily="34" charset="0"/>
                <a:cs typeface="Arial" panose="020B0604020202020204" pitchFamily="34" charset="0"/>
              </a:rPr>
              <a:t/>
            </a:r>
            <a:br>
              <a:rPr lang="pl-PL" sz="2000" kern="0" dirty="0">
                <a:solidFill>
                  <a:schemeClr val="bg1"/>
                </a:solidFill>
                <a:latin typeface="Arial" panose="020B0604020202020204" pitchFamily="34" charset="0"/>
                <a:cs typeface="Arial" panose="020B0604020202020204" pitchFamily="34" charset="0"/>
              </a:rPr>
            </a:br>
            <a:r>
              <a:rPr lang="pl-PL" sz="2000" kern="0" dirty="0">
                <a:solidFill>
                  <a:schemeClr val="bg1"/>
                </a:solidFill>
                <a:latin typeface="Arial" panose="020B0604020202020204" pitchFamily="34" charset="0"/>
                <a:cs typeface="Arial" panose="020B0604020202020204" pitchFamily="34" charset="0"/>
              </a:rPr>
              <a:t>Na dzień dzisiejszy nie zostało jeszcze wydane ww. rozporządzenie, o którym mowa </a:t>
            </a:r>
            <a:br>
              <a:rPr lang="pl-PL" sz="2000" kern="0" dirty="0">
                <a:solidFill>
                  <a:schemeClr val="bg1"/>
                </a:solidFill>
                <a:latin typeface="Arial" panose="020B0604020202020204" pitchFamily="34" charset="0"/>
                <a:cs typeface="Arial" panose="020B0604020202020204" pitchFamily="34" charset="0"/>
              </a:rPr>
            </a:br>
            <a:r>
              <a:rPr lang="pl-PL" sz="2000" kern="0" dirty="0">
                <a:solidFill>
                  <a:schemeClr val="bg1"/>
                </a:solidFill>
                <a:latin typeface="Arial" panose="020B0604020202020204" pitchFamily="34" charset="0"/>
                <a:cs typeface="Arial" panose="020B0604020202020204" pitchFamily="34" charset="0"/>
              </a:rPr>
              <a:t>w art. 99 nPW. </a:t>
            </a:r>
            <a:endParaRPr kumimoji="0" lang="pl-PL" sz="200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4051978"/>
      </p:ext>
    </p:extLst>
  </p:cSld>
  <p:clrMapOvr>
    <a:masterClrMapping/>
  </p:clrMapOvr>
  <p:transition spd="slow">
    <p:push di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 xmlns:a16="http://schemas.microsoft.com/office/drawing/2014/main" id="{E76E8187-4BE7-4D20-AA0D-35C2BB36DBC6}"/>
              </a:ext>
            </a:extLst>
          </p:cNvPr>
          <p:cNvSpPr/>
          <p:nvPr/>
        </p:nvSpPr>
        <p:spPr>
          <a:xfrm>
            <a:off x="5607957" y="519518"/>
            <a:ext cx="6051682" cy="2757082"/>
          </a:xfrm>
          <a:prstGeom prst="rect">
            <a:avLst/>
          </a:prstGeom>
          <a:solidFill>
            <a:schemeClr val="bg1"/>
          </a:solidFill>
          <a:ln w="12701" cap="flat">
            <a:solidFill>
              <a:schemeClr val="accent1"/>
            </a:solidFill>
            <a:prstDash val="solid"/>
            <a:miter/>
          </a:ln>
        </p:spPr>
        <p:txBody>
          <a:bodyPr vert="horz" wrap="square" lIns="288000" tIns="45720" rIns="396000" bIns="45720" anchor="ctr" anchorCtr="0" compatLnSpc="1">
            <a:noAutofit/>
          </a:bodyPr>
          <a:lstStyle/>
          <a:p>
            <a:pPr lvl="0" algn="ctr" eaLnBrk="1" fontAlgn="auto" hangingPunct="1">
              <a:spcBef>
                <a:spcPts val="0"/>
              </a:spcBef>
              <a:spcAft>
                <a:spcPts val="0"/>
              </a:spcAft>
              <a:buSzPct val="100000"/>
              <a:defRPr sz="1800" b="0" i="0" u="none" strike="noStrike" kern="0" cap="none" spc="0" baseline="0">
                <a:solidFill>
                  <a:srgbClr val="000000"/>
                </a:solidFill>
                <a:uFillTx/>
              </a:defRPr>
            </a:pPr>
            <a:r>
              <a:rPr lang="pl-PL" sz="2400" b="1" kern="0" dirty="0">
                <a:solidFill>
                  <a:srgbClr val="6D6E71"/>
                </a:solidFill>
                <a:latin typeface="Arial" panose="020B0604020202020204" pitchFamily="34" charset="0"/>
                <a:cs typeface="Arial" panose="020B0604020202020204" pitchFamily="34" charset="0"/>
              </a:rPr>
              <a:t>5. Ograniczenie stosowaniu zasady czynnego udziału strony, o której mowa w art. 10 § 1 oraz art. 61 § 4 KPA w przypadku wniesienia reklamacji przez podmiot korzystający z usług wodnych. </a:t>
            </a:r>
            <a:endParaRPr kumimoji="0" lang="pl-PL" sz="2400" b="1" i="0" u="none" strike="noStrike" kern="0" cap="none" spc="0" normalizeH="0" baseline="0" noProof="0" dirty="0">
              <a:ln>
                <a:noFill/>
              </a:ln>
              <a:solidFill>
                <a:srgbClr val="A43757"/>
              </a:solidFill>
              <a:effectLst/>
              <a:uLnTx/>
              <a:uFillTx/>
              <a:latin typeface="Arial" panose="020B0604020202020204" pitchFamily="34" charset="0"/>
              <a:ea typeface="+mn-ea"/>
              <a:cs typeface="Arial" panose="020B0604020202020204" pitchFamily="34" charset="0"/>
            </a:endParaRPr>
          </a:p>
        </p:txBody>
      </p:sp>
      <p:sp>
        <p:nvSpPr>
          <p:cNvPr id="29" name="Prostokąt 28">
            <a:extLst>
              <a:ext uri="{FF2B5EF4-FFF2-40B4-BE49-F238E27FC236}">
                <a16:creationId xmlns="" xmlns:a16="http://schemas.microsoft.com/office/drawing/2014/main" id="{CF00D02D-5E37-4DFE-8C39-EA7F5DA65372}"/>
              </a:ext>
            </a:extLst>
          </p:cNvPr>
          <p:cNvSpPr/>
          <p:nvPr/>
        </p:nvSpPr>
        <p:spPr>
          <a:xfrm>
            <a:off x="5607957" y="3829050"/>
            <a:ext cx="6051682" cy="2757081"/>
          </a:xfrm>
          <a:prstGeom prst="rect">
            <a:avLst/>
          </a:prstGeom>
          <a:solidFill>
            <a:schemeClr val="bg1"/>
          </a:solidFill>
          <a:ln w="12701" cap="flat">
            <a:solidFill>
              <a:schemeClr val="accent1"/>
            </a:solidFill>
            <a:prstDash val="solid"/>
            <a:miter/>
          </a:ln>
        </p:spPr>
        <p:txBody>
          <a:bodyPr vert="horz" wrap="square" lIns="288000" tIns="45720" rIns="396000" bIns="45720" anchor="ctr" anchorCtr="0" compatLnSpc="1">
            <a:noAutofit/>
          </a:bodyPr>
          <a:lstStyle/>
          <a:p>
            <a:pPr lvl="0" algn="ctr" eaLnBrk="1" fontAlgn="auto" hangingPunct="1">
              <a:spcBef>
                <a:spcPts val="0"/>
              </a:spcBef>
              <a:spcAft>
                <a:spcPts val="0"/>
              </a:spcAft>
              <a:buSzPct val="100000"/>
              <a:defRPr sz="1800" b="0" i="0" u="none" strike="noStrike" kern="0" cap="none" spc="0" baseline="0">
                <a:solidFill>
                  <a:srgbClr val="000000"/>
                </a:solidFill>
                <a:uFillTx/>
              </a:defRPr>
            </a:pPr>
            <a:r>
              <a:rPr lang="pl-PL" sz="2800" kern="0" dirty="0">
                <a:solidFill>
                  <a:srgbClr val="6D6E71"/>
                </a:solidFill>
                <a:latin typeface="Arial" panose="020B0604020202020204" pitchFamily="34" charset="0"/>
                <a:cs typeface="Arial" panose="020B0604020202020204" pitchFamily="34" charset="0"/>
              </a:rPr>
              <a:t>Powyższa zmiana ma na celu usprawnienie procedury wydawania decyzji ustalającej wysokość opłaty za usługi wodne, w przypadku złożenia reklamacji. </a:t>
            </a:r>
            <a:endParaRPr kumimoji="0" lang="pl-PL" sz="2400" i="0" u="none" strike="noStrike" kern="0" cap="none" spc="0" normalizeH="0" baseline="0" noProof="0" dirty="0">
              <a:ln>
                <a:noFill/>
              </a:ln>
              <a:solidFill>
                <a:srgbClr val="6D6E71"/>
              </a:solidFill>
              <a:effectLst/>
              <a:uLnTx/>
              <a:uFillTx/>
              <a:latin typeface="Arial" panose="020B0604020202020204" pitchFamily="34" charset="0"/>
              <a:cs typeface="Arial" panose="020B0604020202020204" pitchFamily="34" charset="0"/>
            </a:endParaRPr>
          </a:p>
        </p:txBody>
      </p:sp>
      <p:pic>
        <p:nvPicPr>
          <p:cNvPr id="4" name="Obraz 3">
            <a:extLst>
              <a:ext uri="{FF2B5EF4-FFF2-40B4-BE49-F238E27FC236}">
                <a16:creationId xmlns="" xmlns:a16="http://schemas.microsoft.com/office/drawing/2014/main" id="{45C20C13-AC12-4C2C-8B90-D94247BBE84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8776" r="16132"/>
          <a:stretch/>
        </p:blipFill>
        <p:spPr>
          <a:xfrm>
            <a:off x="-2491316" y="0"/>
            <a:ext cx="7661124" cy="6858000"/>
          </a:xfrm>
          <a:prstGeom prst="rect">
            <a:avLst/>
          </a:prstGeom>
        </p:spPr>
      </p:pic>
    </p:spTree>
    <p:extLst>
      <p:ext uri="{BB962C8B-B14F-4D97-AF65-F5344CB8AC3E}">
        <p14:creationId xmlns:p14="http://schemas.microsoft.com/office/powerpoint/2010/main" val="2928567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ymbol zastępczy tekstu 1">
            <a:extLst>
              <a:ext uri="{FF2B5EF4-FFF2-40B4-BE49-F238E27FC236}">
                <a16:creationId xmlns:a16="http://schemas.microsoft.com/office/drawing/2014/main" xmlns="" id="{82FB9976-893E-4A2B-B8BE-D2D8BDBEC9BB}"/>
              </a:ext>
            </a:extLst>
          </p:cNvPr>
          <p:cNvSpPr txBox="1"/>
          <p:nvPr/>
        </p:nvSpPr>
        <p:spPr>
          <a:xfrm>
            <a:off x="1668463" y="728663"/>
            <a:ext cx="9450387" cy="720725"/>
          </a:xfrm>
          <a:prstGeom prst="rect">
            <a:avLst/>
          </a:prstGeom>
          <a:noFill/>
          <a:ln cap="flat">
            <a:noFill/>
          </a:ln>
        </p:spPr>
        <p:txBody>
          <a:bodyPr anchor="ctr"/>
          <a:lstStyle/>
          <a:p>
            <a:pPr eaLnBrk="1" fontAlgn="auto" hangingPunct="1">
              <a:spcBef>
                <a:spcPts val="0"/>
              </a:spcBef>
              <a:spcAft>
                <a:spcPts val="0"/>
              </a:spcAft>
              <a:defRPr sz="1800" b="0" i="0" u="none" strike="noStrike" kern="0" cap="none" spc="0" baseline="0">
                <a:solidFill>
                  <a:srgbClr val="000000"/>
                </a:solidFill>
                <a:uFillTx/>
              </a:defRPr>
            </a:pPr>
            <a:r>
              <a:rPr lang="pl-PL" sz="2400" b="1" kern="0" dirty="0">
                <a:solidFill>
                  <a:srgbClr val="6D6E71"/>
                </a:solidFill>
                <a:latin typeface="Arial"/>
              </a:rPr>
              <a:t>TERMINY KLUCZOWYCH ZMIAN</a:t>
            </a:r>
          </a:p>
          <a:p>
            <a:pPr eaLnBrk="1" fontAlgn="auto" hangingPunct="1">
              <a:spcBef>
                <a:spcPts val="0"/>
              </a:spcBef>
              <a:spcAft>
                <a:spcPts val="0"/>
              </a:spcAft>
              <a:defRPr sz="1800" b="0" i="0" u="none" strike="noStrike" kern="0" cap="none" spc="0" baseline="0">
                <a:solidFill>
                  <a:srgbClr val="000000"/>
                </a:solidFill>
                <a:uFillTx/>
              </a:defRPr>
            </a:pPr>
            <a:r>
              <a:rPr lang="pl-PL" kern="0" dirty="0">
                <a:solidFill>
                  <a:srgbClr val="6D6E71"/>
                </a:solidFill>
                <a:latin typeface="Arial"/>
              </a:rPr>
              <a:t>PRAWO WODNE VS NOWELA UZZW</a:t>
            </a:r>
          </a:p>
        </p:txBody>
      </p:sp>
      <p:sp>
        <p:nvSpPr>
          <p:cNvPr id="41" name="Prostokąt zaokrąglony 43">
            <a:extLst>
              <a:ext uri="{FF2B5EF4-FFF2-40B4-BE49-F238E27FC236}">
                <a16:creationId xmlns:a16="http://schemas.microsoft.com/office/drawing/2014/main" xmlns="" id="{C4B08758-47C6-40A6-B5BB-42E4D6294F8A}"/>
              </a:ext>
            </a:extLst>
          </p:cNvPr>
          <p:cNvSpPr/>
          <p:nvPr/>
        </p:nvSpPr>
        <p:spPr>
          <a:xfrm>
            <a:off x="2947762" y="3648659"/>
            <a:ext cx="1943552" cy="1559175"/>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6345" cap="flat">
            <a:solidFill>
              <a:srgbClr val="6D6E71"/>
            </a:solidFill>
            <a:prstDash val="solid"/>
            <a:miter/>
          </a:ln>
        </p:spPr>
        <p:txBody>
          <a:bodyPr anchor="ctr" anchorCtr="1"/>
          <a:lstStyle/>
          <a:p>
            <a:pPr algn="ctr" eaLnBrk="1" fontAlgn="auto" hangingPunct="1">
              <a:spcBef>
                <a:spcPts val="0"/>
              </a:spcBef>
              <a:spcAft>
                <a:spcPts val="0"/>
              </a:spcAft>
              <a:buSzPct val="100000"/>
              <a:defRPr sz="1800" b="0" i="0" u="none" strike="noStrike" kern="0" cap="none" spc="0" baseline="0">
                <a:solidFill>
                  <a:srgbClr val="000000"/>
                </a:solidFill>
                <a:uFillTx/>
              </a:defRPr>
            </a:pPr>
            <a:r>
              <a:rPr lang="pl-PL" sz="1400" kern="0" dirty="0">
                <a:solidFill>
                  <a:srgbClr val="6D6E71"/>
                </a:solidFill>
                <a:latin typeface="Arial"/>
              </a:rPr>
              <a:t>Przyjęcie ustawy przez Sejm</a:t>
            </a:r>
            <a:br>
              <a:rPr lang="pl-PL" sz="1400" kern="0" dirty="0">
                <a:solidFill>
                  <a:srgbClr val="6D6E71"/>
                </a:solidFill>
                <a:latin typeface="Arial"/>
              </a:rPr>
            </a:br>
            <a:r>
              <a:rPr lang="pl-PL" sz="1400" kern="0" dirty="0">
                <a:solidFill>
                  <a:srgbClr val="6D6E71"/>
                </a:solidFill>
                <a:latin typeface="Arial"/>
              </a:rPr>
              <a:t>(</a:t>
            </a:r>
            <a:r>
              <a:rPr lang="pl-PL" sz="1400" b="1" kern="0" dirty="0">
                <a:solidFill>
                  <a:srgbClr val="A43757"/>
                </a:solidFill>
                <a:latin typeface="Arial"/>
              </a:rPr>
              <a:t>druk 1905</a:t>
            </a:r>
            <a:r>
              <a:rPr lang="pl-PL" sz="1400" kern="0" dirty="0">
                <a:solidFill>
                  <a:srgbClr val="6D6E71"/>
                </a:solidFill>
                <a:latin typeface="Arial"/>
              </a:rPr>
              <a:t>)</a:t>
            </a:r>
          </a:p>
        </p:txBody>
      </p:sp>
      <p:sp>
        <p:nvSpPr>
          <p:cNvPr id="42" name="Prostokąt zaokrąglony 44">
            <a:extLst>
              <a:ext uri="{FF2B5EF4-FFF2-40B4-BE49-F238E27FC236}">
                <a16:creationId xmlns:a16="http://schemas.microsoft.com/office/drawing/2014/main" xmlns="" id="{3EB13CF9-BDB0-4118-B1AE-AE1C8C59EEEC}"/>
              </a:ext>
            </a:extLst>
          </p:cNvPr>
          <p:cNvSpPr/>
          <p:nvPr/>
        </p:nvSpPr>
        <p:spPr>
          <a:xfrm>
            <a:off x="2947762" y="2888343"/>
            <a:ext cx="1943552" cy="684116"/>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6D6E71"/>
          </a:solidFill>
          <a:ln w="6345" cap="flat">
            <a:solidFill>
              <a:srgbClr val="6D6E71"/>
            </a:solidFill>
            <a:prstDash val="solid"/>
            <a:miter/>
          </a:ln>
        </p:spPr>
        <p:txBody>
          <a:bodyPr lIns="0" rIns="0"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pl-PL" sz="1400" b="1" kern="0" dirty="0">
                <a:solidFill>
                  <a:srgbClr val="FFFFFF"/>
                </a:solidFill>
                <a:latin typeface="Arial"/>
              </a:rPr>
              <a:t>27.10.2017</a:t>
            </a:r>
          </a:p>
        </p:txBody>
      </p:sp>
      <p:sp>
        <p:nvSpPr>
          <p:cNvPr id="45" name="Prostokąt zaokrąglony 44">
            <a:extLst>
              <a:ext uri="{FF2B5EF4-FFF2-40B4-BE49-F238E27FC236}">
                <a16:creationId xmlns:a16="http://schemas.microsoft.com/office/drawing/2014/main" xmlns="" id="{E09A51B4-5203-4400-B0AF-77FEF26B2010}"/>
              </a:ext>
            </a:extLst>
          </p:cNvPr>
          <p:cNvSpPr/>
          <p:nvPr/>
        </p:nvSpPr>
        <p:spPr>
          <a:xfrm>
            <a:off x="5036457" y="2888343"/>
            <a:ext cx="1331006" cy="684116"/>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6D6E71"/>
          </a:solidFill>
          <a:ln w="6345" cap="flat">
            <a:solidFill>
              <a:srgbClr val="6D6E71"/>
            </a:solidFill>
            <a:prstDash val="solid"/>
            <a:miter/>
          </a:ln>
        </p:spPr>
        <p:txBody>
          <a:bodyPr lIns="0" rIns="0"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pl-PL" sz="1400" b="1" kern="0" dirty="0">
                <a:solidFill>
                  <a:srgbClr val="FFFFFF"/>
                </a:solidFill>
                <a:latin typeface="Arial"/>
              </a:rPr>
              <a:t>27.11.2017</a:t>
            </a:r>
          </a:p>
        </p:txBody>
      </p:sp>
      <p:sp>
        <p:nvSpPr>
          <p:cNvPr id="46" name="Prostokąt zaokrąglony 43">
            <a:extLst>
              <a:ext uri="{FF2B5EF4-FFF2-40B4-BE49-F238E27FC236}">
                <a16:creationId xmlns:a16="http://schemas.microsoft.com/office/drawing/2014/main" xmlns="" id="{B3B4E0F9-F447-4A58-83AF-F877ED673496}"/>
              </a:ext>
            </a:extLst>
          </p:cNvPr>
          <p:cNvSpPr/>
          <p:nvPr/>
        </p:nvSpPr>
        <p:spPr>
          <a:xfrm>
            <a:off x="5036457" y="3648659"/>
            <a:ext cx="1331006" cy="1559175"/>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6345" cap="flat">
            <a:solidFill>
              <a:srgbClr val="6D6E71"/>
            </a:solidFill>
            <a:prstDash val="solid"/>
            <a:miter/>
          </a:ln>
        </p:spPr>
        <p:txBody>
          <a:bodyPr anchor="ctr" anchorCtr="1"/>
          <a:lstStyle/>
          <a:p>
            <a:pPr algn="ctr" eaLnBrk="1" fontAlgn="auto" hangingPunct="1">
              <a:spcBef>
                <a:spcPts val="0"/>
              </a:spcBef>
              <a:spcAft>
                <a:spcPts val="0"/>
              </a:spcAft>
              <a:buSzPct val="100000"/>
              <a:defRPr sz="1800" b="0" i="0" u="none" strike="noStrike" kern="0" cap="none" spc="0" baseline="0">
                <a:solidFill>
                  <a:srgbClr val="000000"/>
                </a:solidFill>
                <a:uFillTx/>
              </a:defRPr>
            </a:pPr>
            <a:r>
              <a:rPr lang="pl-PL" sz="1400" kern="0" dirty="0">
                <a:solidFill>
                  <a:srgbClr val="6D6E71"/>
                </a:solidFill>
                <a:latin typeface="Arial"/>
              </a:rPr>
              <a:t>Ogłoszenie ustawy w Dzienniku Ustaw z 2017</a:t>
            </a:r>
            <a:br>
              <a:rPr lang="pl-PL" sz="1400" kern="0" dirty="0">
                <a:solidFill>
                  <a:srgbClr val="6D6E71"/>
                </a:solidFill>
                <a:latin typeface="Arial"/>
              </a:rPr>
            </a:br>
            <a:r>
              <a:rPr lang="pl-PL" sz="1400" kern="0" dirty="0">
                <a:solidFill>
                  <a:srgbClr val="6D6E71"/>
                </a:solidFill>
                <a:latin typeface="Arial"/>
              </a:rPr>
              <a:t>(</a:t>
            </a:r>
            <a:r>
              <a:rPr lang="pl-PL" sz="1400" b="1" kern="0" dirty="0">
                <a:solidFill>
                  <a:srgbClr val="A43757"/>
                </a:solidFill>
                <a:latin typeface="Arial"/>
              </a:rPr>
              <a:t>poz. 2180</a:t>
            </a:r>
            <a:r>
              <a:rPr lang="pl-PL" sz="1400" kern="0" dirty="0">
                <a:solidFill>
                  <a:srgbClr val="6D6E71"/>
                </a:solidFill>
                <a:latin typeface="Arial"/>
              </a:rPr>
              <a:t>)</a:t>
            </a:r>
          </a:p>
        </p:txBody>
      </p:sp>
      <p:sp>
        <p:nvSpPr>
          <p:cNvPr id="13" name="Nawias klamrowy zamykający 12">
            <a:extLst>
              <a:ext uri="{FF2B5EF4-FFF2-40B4-BE49-F238E27FC236}">
                <a16:creationId xmlns:a16="http://schemas.microsoft.com/office/drawing/2014/main" xmlns="" id="{500E1E13-45B8-4838-8A1D-E8DF6661C5D0}"/>
              </a:ext>
            </a:extLst>
          </p:cNvPr>
          <p:cNvSpPr/>
          <p:nvPr/>
        </p:nvSpPr>
        <p:spPr>
          <a:xfrm>
            <a:off x="7477126" y="3222076"/>
            <a:ext cx="255587" cy="1985757"/>
          </a:xfrm>
          <a:prstGeom prst="rightBrace">
            <a:avLst>
              <a:gd name="adj1" fmla="val 0"/>
              <a:gd name="adj2" fmla="val 50160"/>
            </a:avLst>
          </a:prstGeom>
          <a:ln w="28575">
            <a:solidFill>
              <a:srgbClr val="6D6E7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pl-PL" dirty="0">
              <a:solidFill>
                <a:prstClr val="black"/>
              </a:solidFill>
            </a:endParaRPr>
          </a:p>
        </p:txBody>
      </p:sp>
      <p:sp>
        <p:nvSpPr>
          <p:cNvPr id="50" name="Prostokąt zaokrąglony 43">
            <a:extLst>
              <a:ext uri="{FF2B5EF4-FFF2-40B4-BE49-F238E27FC236}">
                <a16:creationId xmlns:a16="http://schemas.microsoft.com/office/drawing/2014/main" xmlns="" id="{AB22D3F2-1CD8-4F87-8AD4-5491F3776405}"/>
              </a:ext>
            </a:extLst>
          </p:cNvPr>
          <p:cNvSpPr/>
          <p:nvPr/>
        </p:nvSpPr>
        <p:spPr>
          <a:xfrm>
            <a:off x="7840663" y="2888343"/>
            <a:ext cx="3702050" cy="684116"/>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6D6E71"/>
          </a:solidFill>
          <a:ln w="6345" cap="flat">
            <a:solidFill>
              <a:srgbClr val="6D6E71"/>
            </a:solidFill>
            <a:prstDash val="solid"/>
            <a:miter/>
          </a:ln>
        </p:spPr>
        <p:txBody>
          <a:bodyPr anchor="ctr" anchorCtr="1"/>
          <a:lstStyle/>
          <a:p>
            <a:pPr algn="ctr" eaLnBrk="1" fontAlgn="auto" hangingPunct="1">
              <a:spcBef>
                <a:spcPts val="0"/>
              </a:spcBef>
              <a:spcAft>
                <a:spcPts val="0"/>
              </a:spcAft>
              <a:buSzPct val="100000"/>
              <a:defRPr sz="1800" b="0" i="0" u="none" strike="noStrike" kern="0" cap="none" spc="0" baseline="0">
                <a:solidFill>
                  <a:srgbClr val="000000"/>
                </a:solidFill>
                <a:uFillTx/>
              </a:defRPr>
            </a:pPr>
            <a:r>
              <a:rPr lang="pl-PL" sz="1400" b="1" kern="0" dirty="0">
                <a:solidFill>
                  <a:prstClr val="white"/>
                </a:solidFill>
                <a:latin typeface="Arial"/>
              </a:rPr>
              <a:t>ISTOTA REFORMY</a:t>
            </a:r>
          </a:p>
        </p:txBody>
      </p:sp>
      <p:sp>
        <p:nvSpPr>
          <p:cNvPr id="51" name="Prostokąt zaokrąglony 43">
            <a:extLst>
              <a:ext uri="{FF2B5EF4-FFF2-40B4-BE49-F238E27FC236}">
                <a16:creationId xmlns:a16="http://schemas.microsoft.com/office/drawing/2014/main" xmlns="" id="{52A65055-E087-415A-A6DA-E908A8180E54}"/>
              </a:ext>
            </a:extLst>
          </p:cNvPr>
          <p:cNvSpPr/>
          <p:nvPr/>
        </p:nvSpPr>
        <p:spPr>
          <a:xfrm>
            <a:off x="7840663" y="3648659"/>
            <a:ext cx="3702050" cy="995363"/>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6345" cap="flat">
            <a:solidFill>
              <a:srgbClr val="6D6E71"/>
            </a:solidFill>
            <a:prstDash val="solid"/>
            <a:miter/>
          </a:ln>
        </p:spPr>
        <p:txBody>
          <a:bodyPr rIns="1008000" anchor="ctr" anchorCtr="1"/>
          <a:lstStyle/>
          <a:p>
            <a:pPr algn="ctr" eaLnBrk="1" fontAlgn="auto" hangingPunct="1">
              <a:spcBef>
                <a:spcPts val="0"/>
              </a:spcBef>
              <a:spcAft>
                <a:spcPts val="0"/>
              </a:spcAft>
              <a:buSzPct val="100000"/>
              <a:defRPr sz="1800" b="0" i="0" u="none" strike="noStrike" kern="0" cap="none" spc="0" baseline="0">
                <a:solidFill>
                  <a:srgbClr val="000000"/>
                </a:solidFill>
                <a:uFillTx/>
              </a:defRPr>
            </a:pPr>
            <a:r>
              <a:rPr lang="pl-PL" b="1" kern="0" dirty="0">
                <a:solidFill>
                  <a:srgbClr val="A43757"/>
                </a:solidFill>
                <a:latin typeface="Arial"/>
              </a:rPr>
              <a:t>Ustanowienie organu regulacyjnego</a:t>
            </a:r>
            <a:r>
              <a:rPr lang="pl-PL" kern="0" dirty="0">
                <a:solidFill>
                  <a:srgbClr val="6D6E71"/>
                </a:solidFill>
                <a:latin typeface="Arial"/>
              </a:rPr>
              <a:t/>
            </a:r>
            <a:br>
              <a:rPr lang="pl-PL" kern="0" dirty="0">
                <a:solidFill>
                  <a:srgbClr val="6D6E71"/>
                </a:solidFill>
                <a:latin typeface="Arial"/>
              </a:rPr>
            </a:br>
            <a:r>
              <a:rPr lang="pl-PL" kern="0" dirty="0">
                <a:solidFill>
                  <a:srgbClr val="6D6E71"/>
                </a:solidFill>
                <a:latin typeface="Arial"/>
              </a:rPr>
              <a:t>na rynku wod-kan</a:t>
            </a:r>
          </a:p>
        </p:txBody>
      </p:sp>
      <p:sp>
        <p:nvSpPr>
          <p:cNvPr id="9" name="Strzałka: w prawo 8">
            <a:extLst>
              <a:ext uri="{FF2B5EF4-FFF2-40B4-BE49-F238E27FC236}">
                <a16:creationId xmlns:a16="http://schemas.microsoft.com/office/drawing/2014/main" xmlns="" id="{22A70F29-D6A0-4BDB-976C-21310B22E42F}"/>
              </a:ext>
            </a:extLst>
          </p:cNvPr>
          <p:cNvSpPr/>
          <p:nvPr/>
        </p:nvSpPr>
        <p:spPr>
          <a:xfrm>
            <a:off x="7585076" y="4135083"/>
            <a:ext cx="255587" cy="159742"/>
          </a:xfrm>
          <a:prstGeom prst="rightArrow">
            <a:avLst/>
          </a:prstGeom>
          <a:solidFill>
            <a:srgbClr val="6D6E71"/>
          </a:solidFill>
          <a:ln>
            <a:solidFill>
              <a:srgbClr val="6D6E7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solidFill>
                <a:prstClr val="white"/>
              </a:solidFill>
            </a:endParaRPr>
          </a:p>
        </p:txBody>
      </p:sp>
      <p:sp>
        <p:nvSpPr>
          <p:cNvPr id="17" name="Strzałka: w prawo 16">
            <a:extLst>
              <a:ext uri="{FF2B5EF4-FFF2-40B4-BE49-F238E27FC236}">
                <a16:creationId xmlns:a16="http://schemas.microsoft.com/office/drawing/2014/main" xmlns="" id="{DA59E0E3-5666-4CB5-B23E-436664EB8E85}"/>
              </a:ext>
            </a:extLst>
          </p:cNvPr>
          <p:cNvSpPr/>
          <p:nvPr/>
        </p:nvSpPr>
        <p:spPr>
          <a:xfrm>
            <a:off x="0" y="2567435"/>
            <a:ext cx="2811463" cy="2900040"/>
          </a:xfrm>
          <a:prstGeom prst="rightArrow">
            <a:avLst/>
          </a:prstGeom>
          <a:solidFill>
            <a:srgbClr val="6D6E71"/>
          </a:solidFill>
          <a:ln>
            <a:solidFill>
              <a:srgbClr val="6D6E7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pl-PL" sz="1400" dirty="0">
                <a:solidFill>
                  <a:prstClr val="white"/>
                </a:solidFill>
                <a:cs typeface="Arial" panose="020B0604020202020204" pitchFamily="34" charset="0"/>
              </a:rPr>
              <a:t>Niezależnie od nowego Prawa wodnego</a:t>
            </a:r>
          </a:p>
        </p:txBody>
      </p:sp>
      <p:pic>
        <p:nvPicPr>
          <p:cNvPr id="21" name="Obraz 20">
            <a:extLst>
              <a:ext uri="{FF2B5EF4-FFF2-40B4-BE49-F238E27FC236}">
                <a16:creationId xmlns:a16="http://schemas.microsoft.com/office/drawing/2014/main" xmlns="" id="{4C6D3460-7844-45CC-BCBC-11AF18C2A2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1951" y="3736653"/>
            <a:ext cx="9128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Prostokąt zaokrąglony 44">
            <a:extLst>
              <a:ext uri="{FF2B5EF4-FFF2-40B4-BE49-F238E27FC236}">
                <a16:creationId xmlns:a16="http://schemas.microsoft.com/office/drawing/2014/main" xmlns="" id="{432D3E5D-F3D8-4B6B-8263-012DF36154DA}"/>
              </a:ext>
            </a:extLst>
          </p:cNvPr>
          <p:cNvSpPr/>
          <p:nvPr/>
        </p:nvSpPr>
        <p:spPr>
          <a:xfrm>
            <a:off x="6446837" y="2888343"/>
            <a:ext cx="1041400" cy="684116"/>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A43757"/>
          </a:solidFill>
          <a:ln w="6345" cap="flat">
            <a:solidFill>
              <a:srgbClr val="6D6E71"/>
            </a:solidFill>
            <a:prstDash val="solid"/>
            <a:miter/>
          </a:ln>
        </p:spPr>
        <p:txBody>
          <a:bodyPr lIns="0" rIns="0"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pl-PL" sz="1400" b="1" kern="0" dirty="0">
                <a:solidFill>
                  <a:srgbClr val="FFFFFF"/>
                </a:solidFill>
                <a:latin typeface="Arial"/>
              </a:rPr>
              <a:t>12.12.2017</a:t>
            </a:r>
          </a:p>
        </p:txBody>
      </p:sp>
      <p:sp>
        <p:nvSpPr>
          <p:cNvPr id="57" name="Prostokąt zaokrąglony 43">
            <a:extLst>
              <a:ext uri="{FF2B5EF4-FFF2-40B4-BE49-F238E27FC236}">
                <a16:creationId xmlns:a16="http://schemas.microsoft.com/office/drawing/2014/main" xmlns="" id="{7C56C498-487D-48C9-B63A-33F7CE55D2C2}"/>
              </a:ext>
            </a:extLst>
          </p:cNvPr>
          <p:cNvSpPr/>
          <p:nvPr/>
        </p:nvSpPr>
        <p:spPr>
          <a:xfrm>
            <a:off x="6446837" y="3648659"/>
            <a:ext cx="1041400" cy="1559175"/>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6345" cap="flat">
            <a:solidFill>
              <a:srgbClr val="6D6E71"/>
            </a:solidFill>
            <a:prstDash val="solid"/>
            <a:miter/>
          </a:ln>
        </p:spPr>
        <p:txBody>
          <a:bodyPr anchor="ctr" anchorCtr="1"/>
          <a:lstStyle/>
          <a:p>
            <a:pPr algn="ctr" eaLnBrk="1" fontAlgn="auto" hangingPunct="1">
              <a:spcBef>
                <a:spcPts val="0"/>
              </a:spcBef>
              <a:spcAft>
                <a:spcPts val="0"/>
              </a:spcAft>
              <a:buSzPct val="100000"/>
              <a:defRPr sz="1800" b="0" i="0" u="none" strike="noStrike" kern="0" cap="none" spc="0" baseline="0">
                <a:solidFill>
                  <a:srgbClr val="000000"/>
                </a:solidFill>
                <a:uFillTx/>
              </a:defRPr>
            </a:pPr>
            <a:r>
              <a:rPr lang="pl-PL" sz="1400" b="1" kern="0" dirty="0">
                <a:solidFill>
                  <a:srgbClr val="A43757"/>
                </a:solidFill>
                <a:latin typeface="Arial"/>
              </a:rPr>
              <a:t>Wejście</a:t>
            </a:r>
            <a:br>
              <a:rPr lang="pl-PL" sz="1400" b="1" kern="0" dirty="0">
                <a:solidFill>
                  <a:srgbClr val="A43757"/>
                </a:solidFill>
                <a:latin typeface="Arial"/>
              </a:rPr>
            </a:br>
            <a:r>
              <a:rPr lang="pl-PL" sz="1400" b="1" kern="0" dirty="0">
                <a:solidFill>
                  <a:srgbClr val="A43757"/>
                </a:solidFill>
                <a:latin typeface="Arial"/>
              </a:rPr>
              <a:t>w życie noweli UZZW </a:t>
            </a:r>
          </a:p>
        </p:txBody>
      </p:sp>
      <p:sp>
        <p:nvSpPr>
          <p:cNvPr id="52" name="Prostokąt zaokrąglony 43">
            <a:extLst>
              <a:ext uri="{FF2B5EF4-FFF2-40B4-BE49-F238E27FC236}">
                <a16:creationId xmlns:a16="http://schemas.microsoft.com/office/drawing/2014/main" xmlns="" id="{C0AADE40-B3D5-4BCC-A076-D251DC0B949F}"/>
              </a:ext>
            </a:extLst>
          </p:cNvPr>
          <p:cNvSpPr/>
          <p:nvPr/>
        </p:nvSpPr>
        <p:spPr>
          <a:xfrm>
            <a:off x="7840663" y="4811647"/>
            <a:ext cx="3702050" cy="396187"/>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6345" cap="flat">
            <a:solidFill>
              <a:srgbClr val="A43757"/>
            </a:solidFill>
            <a:prstDash val="solid"/>
            <a:miter/>
          </a:ln>
        </p:spPr>
        <p:txBody>
          <a:bodyPr lIns="36000" rIns="36000" anchor="ctr" anchorCtr="1"/>
          <a:lstStyle/>
          <a:p>
            <a:pPr algn="ctr" eaLnBrk="1" fontAlgn="auto" hangingPunct="1">
              <a:spcBef>
                <a:spcPts val="0"/>
              </a:spcBef>
              <a:spcAft>
                <a:spcPts val="0"/>
              </a:spcAft>
              <a:buSzPct val="100000"/>
              <a:defRPr sz="1800" b="0" i="0" u="none" strike="noStrike" kern="0" cap="none" spc="0" baseline="0">
                <a:solidFill>
                  <a:srgbClr val="000000"/>
                </a:solidFill>
                <a:uFillTx/>
              </a:defRPr>
            </a:pPr>
            <a:r>
              <a:rPr lang="pl-PL" sz="1100" kern="0" dirty="0">
                <a:solidFill>
                  <a:srgbClr val="6D6E71"/>
                </a:solidFill>
                <a:latin typeface="Arial"/>
              </a:rPr>
              <a:t>Rozporządzenie taryfowe z dnia 27 lutego 2018 r. </a:t>
            </a:r>
            <a:br>
              <a:rPr lang="pl-PL" sz="1100" kern="0" dirty="0">
                <a:solidFill>
                  <a:srgbClr val="6D6E71"/>
                </a:solidFill>
                <a:latin typeface="Arial"/>
              </a:rPr>
            </a:br>
            <a:r>
              <a:rPr lang="pl-PL" sz="1100" kern="0" dirty="0">
                <a:solidFill>
                  <a:srgbClr val="6D6E71"/>
                </a:solidFill>
                <a:latin typeface="Arial"/>
              </a:rPr>
              <a:t>(</a:t>
            </a:r>
            <a:r>
              <a:rPr lang="pl-PL" sz="1100" b="1" kern="0" dirty="0">
                <a:solidFill>
                  <a:srgbClr val="A43757"/>
                </a:solidFill>
                <a:latin typeface="Arial"/>
              </a:rPr>
              <a:t>Dz.U. z 2018 r. poz. 472</a:t>
            </a:r>
            <a:r>
              <a:rPr lang="pl-PL" sz="1100" kern="0" dirty="0">
                <a:solidFill>
                  <a:srgbClr val="6D6E71"/>
                </a:solidFill>
                <a:latin typeface="Arial"/>
              </a:rPr>
              <a:t>)</a:t>
            </a:r>
          </a:p>
        </p:txBody>
      </p:sp>
    </p:spTree>
    <p:extLst>
      <p:ext uri="{BB962C8B-B14F-4D97-AF65-F5344CB8AC3E}">
        <p14:creationId xmlns:p14="http://schemas.microsoft.com/office/powerpoint/2010/main" val="42604336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fade">
                                      <p:cBhvr>
                                        <p:cTn id="39" dur="500"/>
                                        <p:tgtEl>
                                          <p:spTgt spid="5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fade">
                                      <p:cBhvr>
                                        <p:cTn id="4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5" grpId="0" animBg="1"/>
      <p:bldP spid="46" grpId="0" animBg="1"/>
      <p:bldP spid="13" grpId="0" animBg="1"/>
      <p:bldP spid="50" grpId="0" animBg="1"/>
      <p:bldP spid="51" grpId="0" animBg="1"/>
      <p:bldP spid="9" grpId="0" animBg="1"/>
      <p:bldP spid="17" grpId="0" animBg="1"/>
      <p:bldP spid="56" grpId="0" animBg="1"/>
      <p:bldP spid="57" grpId="0" animBg="1"/>
      <p:bldP spid="5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 xmlns:a16="http://schemas.microsoft.com/office/drawing/2014/main" id="{E76E8187-4BE7-4D20-AA0D-35C2BB36DBC6}"/>
              </a:ext>
            </a:extLst>
          </p:cNvPr>
          <p:cNvSpPr/>
          <p:nvPr/>
        </p:nvSpPr>
        <p:spPr>
          <a:xfrm>
            <a:off x="5607957" y="695325"/>
            <a:ext cx="6051682" cy="742950"/>
          </a:xfrm>
          <a:prstGeom prst="rect">
            <a:avLst/>
          </a:prstGeom>
          <a:solidFill>
            <a:srgbClr val="A43757"/>
          </a:solidFill>
          <a:ln w="12701" cap="flat">
            <a:solidFill>
              <a:schemeClr val="accent1"/>
            </a:solidFill>
            <a:prstDash val="solid"/>
            <a:miter/>
          </a:ln>
        </p:spPr>
        <p:txBody>
          <a:bodyPr vert="horz" wrap="square" lIns="288000" tIns="45720" rIns="396000" bIns="45720" anchor="ctr" anchorCtr="0" compatLnSpc="1">
            <a:noAutofit/>
          </a:bodyPr>
          <a:lstStyle/>
          <a:p>
            <a:pPr lvl="0" algn="ctr" eaLnBrk="1" fontAlgn="auto" hangingPunct="1">
              <a:spcBef>
                <a:spcPts val="0"/>
              </a:spcBef>
              <a:spcAft>
                <a:spcPts val="0"/>
              </a:spcAft>
              <a:buSzPct val="100000"/>
              <a:defRPr sz="1800" b="0" i="0" u="none" strike="noStrike" kern="0" cap="none" spc="0" baseline="0">
                <a:solidFill>
                  <a:srgbClr val="000000"/>
                </a:solidFill>
                <a:uFillTx/>
              </a:defRPr>
            </a:pPr>
            <a:r>
              <a:rPr lang="pl-PL" b="1" kern="0" noProof="0" dirty="0" smtClean="0">
                <a:solidFill>
                  <a:schemeClr val="bg1"/>
                </a:solidFill>
                <a:latin typeface="Arial" panose="020B0604020202020204" pitchFamily="34" charset="0"/>
                <a:cs typeface="Arial" panose="020B0604020202020204" pitchFamily="34" charset="0"/>
              </a:rPr>
              <a:t>Nowo dodany art. 273a Prawa wodnego</a:t>
            </a:r>
            <a:endParaRPr kumimoji="0" lang="pl-PL"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9" name="Prostokąt 28">
            <a:extLst>
              <a:ext uri="{FF2B5EF4-FFF2-40B4-BE49-F238E27FC236}">
                <a16:creationId xmlns="" xmlns:a16="http://schemas.microsoft.com/office/drawing/2014/main" id="{CF00D02D-5E37-4DFE-8C39-EA7F5DA65372}"/>
              </a:ext>
            </a:extLst>
          </p:cNvPr>
          <p:cNvSpPr/>
          <p:nvPr/>
        </p:nvSpPr>
        <p:spPr>
          <a:xfrm>
            <a:off x="5607957" y="1466851"/>
            <a:ext cx="6051682" cy="2133600"/>
          </a:xfrm>
          <a:prstGeom prst="rect">
            <a:avLst/>
          </a:prstGeom>
          <a:solidFill>
            <a:schemeClr val="bg1"/>
          </a:solidFill>
          <a:ln w="12701" cap="flat">
            <a:solidFill>
              <a:schemeClr val="accent1"/>
            </a:solidFill>
            <a:prstDash val="solid"/>
            <a:miter/>
          </a:ln>
        </p:spPr>
        <p:txBody>
          <a:bodyPr vert="horz" wrap="square" lIns="288000" tIns="45720" rIns="396000" bIns="45720" anchor="ctr" anchorCtr="0" compatLnSpc="1">
            <a:noAutofit/>
          </a:bodyPr>
          <a:lstStyle/>
          <a:p>
            <a:pPr lvl="0" algn="just" eaLnBrk="1" fontAlgn="auto" hangingPunct="1">
              <a:spcBef>
                <a:spcPts val="0"/>
              </a:spcBef>
              <a:spcAft>
                <a:spcPts val="0"/>
              </a:spcAft>
              <a:buSzPct val="100000"/>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 W przypadku złożenia reklamacji, o której mowa w art. 273 ust. 1, przepisów art. 10 § 1 oraz art. 61 § 4 ustawy z dnia 14 czerwca 1960 r. - Kodeks postępowania administracyjnego nie stosuje się.</a:t>
            </a:r>
            <a:endParaRPr kumimoji="0" lang="pl-PL" i="0" u="none" strike="noStrike" kern="0" cap="none" spc="0" normalizeH="0" baseline="0" noProof="0" dirty="0">
              <a:ln>
                <a:noFill/>
              </a:ln>
              <a:solidFill>
                <a:srgbClr val="6D6E71"/>
              </a:solidFill>
              <a:effectLst/>
              <a:uLnTx/>
              <a:uFillTx/>
              <a:latin typeface="Arial" panose="020B0604020202020204" pitchFamily="34" charset="0"/>
              <a:cs typeface="Arial" panose="020B0604020202020204" pitchFamily="34" charset="0"/>
            </a:endParaRPr>
          </a:p>
        </p:txBody>
      </p:sp>
      <p:pic>
        <p:nvPicPr>
          <p:cNvPr id="4" name="Obraz 3">
            <a:extLst>
              <a:ext uri="{FF2B5EF4-FFF2-40B4-BE49-F238E27FC236}">
                <a16:creationId xmlns="" xmlns:a16="http://schemas.microsoft.com/office/drawing/2014/main" id="{45C20C13-AC12-4C2C-8B90-D94247BBE84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8776" r="16132"/>
          <a:stretch/>
        </p:blipFill>
        <p:spPr>
          <a:xfrm>
            <a:off x="-2491316" y="0"/>
            <a:ext cx="7661124" cy="6858000"/>
          </a:xfrm>
          <a:prstGeom prst="rect">
            <a:avLst/>
          </a:prstGeom>
        </p:spPr>
      </p:pic>
      <p:sp>
        <p:nvSpPr>
          <p:cNvPr id="5" name="Prostokąt 4">
            <a:extLst>
              <a:ext uri="{FF2B5EF4-FFF2-40B4-BE49-F238E27FC236}">
                <a16:creationId xmlns="" xmlns:a16="http://schemas.microsoft.com/office/drawing/2014/main" id="{CF00D02D-5E37-4DFE-8C39-EA7F5DA65372}"/>
              </a:ext>
            </a:extLst>
          </p:cNvPr>
          <p:cNvSpPr/>
          <p:nvPr/>
        </p:nvSpPr>
        <p:spPr>
          <a:xfrm>
            <a:off x="5607957" y="3914777"/>
            <a:ext cx="6051682" cy="1419224"/>
          </a:xfrm>
          <a:prstGeom prst="rect">
            <a:avLst/>
          </a:prstGeom>
          <a:solidFill>
            <a:schemeClr val="bg1"/>
          </a:solidFill>
          <a:ln w="12701" cap="flat">
            <a:solidFill>
              <a:schemeClr val="accent1"/>
            </a:solidFill>
            <a:prstDash val="solid"/>
            <a:miter/>
          </a:ln>
        </p:spPr>
        <p:txBody>
          <a:bodyPr vert="horz" wrap="square" lIns="288000" tIns="45720" rIns="396000" bIns="45720" anchor="ctr" anchorCtr="0" compatLnSpc="1">
            <a:noAutofit/>
          </a:bodyPr>
          <a:lstStyle/>
          <a:p>
            <a:pPr lvl="0" algn="just" eaLnBrk="1" fontAlgn="auto" hangingPunct="1">
              <a:spcBef>
                <a:spcPts val="0"/>
              </a:spcBef>
              <a:spcAft>
                <a:spcPts val="0"/>
              </a:spcAft>
              <a:buSzPct val="100000"/>
              <a:defRPr sz="1800" b="0" i="0" u="none" strike="noStrike" kern="0" cap="none" spc="0" baseline="0">
                <a:solidFill>
                  <a:srgbClr val="000000"/>
                </a:solidFill>
                <a:uFillTx/>
              </a:defRPr>
            </a:pPr>
            <a:r>
              <a:rPr lang="pl-PL" sz="1600" b="1" kern="0" dirty="0" smtClean="0">
                <a:solidFill>
                  <a:srgbClr val="A43757"/>
                </a:solidFill>
                <a:latin typeface="Arial" panose="020B0604020202020204" pitchFamily="34" charset="0"/>
                <a:cs typeface="Arial" panose="020B0604020202020204" pitchFamily="34" charset="0"/>
              </a:rPr>
              <a:t>Art. 10 §  </a:t>
            </a:r>
            <a:r>
              <a:rPr lang="pl-PL" sz="1600" b="1" kern="0" dirty="0">
                <a:solidFill>
                  <a:srgbClr val="A43757"/>
                </a:solidFill>
                <a:latin typeface="Arial" panose="020B0604020202020204" pitchFamily="34" charset="0"/>
                <a:cs typeface="Arial" panose="020B0604020202020204" pitchFamily="34" charset="0"/>
              </a:rPr>
              <a:t>1. </a:t>
            </a:r>
            <a:r>
              <a:rPr lang="pl-PL" sz="1600" b="1" kern="0" dirty="0" smtClean="0">
                <a:solidFill>
                  <a:srgbClr val="A43757"/>
                </a:solidFill>
                <a:latin typeface="Arial" panose="020B0604020202020204" pitchFamily="34" charset="0"/>
                <a:cs typeface="Arial" panose="020B0604020202020204" pitchFamily="34" charset="0"/>
              </a:rPr>
              <a:t>kpa</a:t>
            </a:r>
            <a:r>
              <a:rPr lang="pl-PL" sz="1600" kern="0" dirty="0">
                <a:solidFill>
                  <a:srgbClr val="6D6E71"/>
                </a:solidFill>
                <a:latin typeface="Arial" panose="020B0604020202020204" pitchFamily="34" charset="0"/>
                <a:cs typeface="Arial" panose="020B0604020202020204" pitchFamily="34" charset="0"/>
              </a:rPr>
              <a:t>	Organy administracji publicznej obowiązane są zapewnić stronom czynny udział w każdym stadium postępowania, a przed wydaniem decyzji umożliwić im wypowiedzenie się co do zebranych dowodów i materiałów oraz zgłoszonych żądań.</a:t>
            </a:r>
            <a:endParaRPr kumimoji="0" lang="pl-PL" sz="1400" i="0" u="none" strike="noStrike" kern="0" cap="none" spc="0" normalizeH="0" baseline="0" noProof="0" dirty="0">
              <a:ln>
                <a:noFill/>
              </a:ln>
              <a:solidFill>
                <a:srgbClr val="6D6E71"/>
              </a:solidFill>
              <a:effectLst/>
              <a:uLnTx/>
              <a:uFillTx/>
              <a:latin typeface="Arial" panose="020B0604020202020204" pitchFamily="34" charset="0"/>
              <a:cs typeface="Arial" panose="020B0604020202020204" pitchFamily="34" charset="0"/>
            </a:endParaRPr>
          </a:p>
        </p:txBody>
      </p:sp>
      <p:sp>
        <p:nvSpPr>
          <p:cNvPr id="6" name="Prostokąt 5">
            <a:extLst>
              <a:ext uri="{FF2B5EF4-FFF2-40B4-BE49-F238E27FC236}">
                <a16:creationId xmlns="" xmlns:a16="http://schemas.microsoft.com/office/drawing/2014/main" id="{CF00D02D-5E37-4DFE-8C39-EA7F5DA65372}"/>
              </a:ext>
            </a:extLst>
          </p:cNvPr>
          <p:cNvSpPr/>
          <p:nvPr/>
        </p:nvSpPr>
        <p:spPr>
          <a:xfrm>
            <a:off x="5607957" y="5553075"/>
            <a:ext cx="6051682" cy="1133475"/>
          </a:xfrm>
          <a:prstGeom prst="rect">
            <a:avLst/>
          </a:prstGeom>
          <a:solidFill>
            <a:schemeClr val="bg1"/>
          </a:solidFill>
          <a:ln w="12701" cap="flat">
            <a:solidFill>
              <a:schemeClr val="accent1"/>
            </a:solidFill>
            <a:prstDash val="solid"/>
            <a:miter/>
          </a:ln>
        </p:spPr>
        <p:txBody>
          <a:bodyPr vert="horz" wrap="square" lIns="288000" tIns="45720" rIns="396000" bIns="45720" anchor="ctr" anchorCtr="0" compatLnSpc="1">
            <a:noAutofit/>
          </a:bodyPr>
          <a:lstStyle/>
          <a:p>
            <a:pPr lvl="0" algn="just" eaLnBrk="1" fontAlgn="auto" hangingPunct="1">
              <a:spcBef>
                <a:spcPts val="0"/>
              </a:spcBef>
              <a:spcAft>
                <a:spcPts val="0"/>
              </a:spcAft>
              <a:buSzPct val="100000"/>
              <a:defRPr sz="1800" b="0" i="0" u="none" strike="noStrike" kern="0" cap="none" spc="0" baseline="0">
                <a:solidFill>
                  <a:srgbClr val="000000"/>
                </a:solidFill>
                <a:uFillTx/>
              </a:defRPr>
            </a:pPr>
            <a:r>
              <a:rPr lang="pl-PL" sz="1600" b="1" kern="0" dirty="0" smtClean="0">
                <a:solidFill>
                  <a:srgbClr val="A43757"/>
                </a:solidFill>
                <a:latin typeface="Arial" panose="020B0604020202020204" pitchFamily="34" charset="0"/>
                <a:cs typeface="Arial" panose="020B0604020202020204" pitchFamily="34" charset="0"/>
              </a:rPr>
              <a:t>Art. 61 § 4. kpa </a:t>
            </a:r>
            <a:r>
              <a:rPr lang="pl-PL" sz="1600" kern="0" dirty="0" smtClean="0">
                <a:solidFill>
                  <a:srgbClr val="6D6E71"/>
                </a:solidFill>
                <a:latin typeface="Arial" panose="020B0604020202020204" pitchFamily="34" charset="0"/>
                <a:cs typeface="Arial" panose="020B0604020202020204" pitchFamily="34" charset="0"/>
              </a:rPr>
              <a:t>O </a:t>
            </a:r>
            <a:r>
              <a:rPr lang="pl-PL" sz="1600" kern="0" dirty="0">
                <a:solidFill>
                  <a:srgbClr val="6D6E71"/>
                </a:solidFill>
                <a:latin typeface="Arial" panose="020B0604020202020204" pitchFamily="34" charset="0"/>
                <a:cs typeface="Arial" panose="020B0604020202020204" pitchFamily="34" charset="0"/>
              </a:rPr>
              <a:t>wszczęciu postępowania z urzędu lub na żądanie jednej ze stron należy zawiadomić wszystkie osoby będące stronami w sprawie.</a:t>
            </a:r>
            <a:endParaRPr kumimoji="0" lang="pl-PL" sz="1400" i="0" u="none" strike="noStrike" kern="0" cap="none" spc="0" normalizeH="0" baseline="0" noProof="0" dirty="0">
              <a:ln>
                <a:noFill/>
              </a:ln>
              <a:solidFill>
                <a:srgbClr val="6D6E7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949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raz 2">
            <a:extLst>
              <a:ext uri="{FF2B5EF4-FFF2-40B4-BE49-F238E27FC236}">
                <a16:creationId xmlns="" xmlns:a16="http://schemas.microsoft.com/office/drawing/2014/main" id="{93EE457B-7684-47E9-965C-74AEBBE6CB8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258" r="1"/>
          <a:stretch/>
        </p:blipFill>
        <p:spPr>
          <a:xfrm>
            <a:off x="5429250" y="0"/>
            <a:ext cx="6762750" cy="6858000"/>
          </a:xfrm>
          <a:prstGeom prst="rect">
            <a:avLst/>
          </a:prstGeom>
        </p:spPr>
      </p:pic>
      <p:sp>
        <p:nvSpPr>
          <p:cNvPr id="9" name="Prostokąt 8">
            <a:extLst>
              <a:ext uri="{FF2B5EF4-FFF2-40B4-BE49-F238E27FC236}">
                <a16:creationId xmlns="" xmlns:a16="http://schemas.microsoft.com/office/drawing/2014/main" id="{688D3BCD-9CDB-4D6D-83E4-88FE3587E83A}"/>
              </a:ext>
            </a:extLst>
          </p:cNvPr>
          <p:cNvSpPr/>
          <p:nvPr/>
        </p:nvSpPr>
        <p:spPr>
          <a:xfrm>
            <a:off x="674007" y="1208394"/>
            <a:ext cx="6051682" cy="4441212"/>
          </a:xfrm>
          <a:prstGeom prst="rect">
            <a:avLst/>
          </a:prstGeom>
          <a:solidFill>
            <a:schemeClr val="bg1"/>
          </a:solidFill>
          <a:ln w="12701" cap="flat">
            <a:solidFill>
              <a:schemeClr val="accent1"/>
            </a:solidFill>
            <a:prstDash val="solid"/>
            <a:miter/>
          </a:ln>
        </p:spPr>
        <p:txBody>
          <a:bodyPr vert="horz" wrap="square" lIns="288000" tIns="45720" rIns="396000" bIns="45720" anchor="ctr" anchorCtr="0" compatLnSpc="1">
            <a:noAutofit/>
          </a:bodyPr>
          <a:lstStyle/>
          <a:p>
            <a:pPr lvl="0" algn="ctr" eaLnBrk="1" fontAlgn="auto" hangingPunct="1">
              <a:spcBef>
                <a:spcPts val="0"/>
              </a:spcBef>
              <a:spcAft>
                <a:spcPts val="0"/>
              </a:spcAft>
              <a:buSzPct val="100000"/>
              <a:defRPr sz="1800" b="0" i="0" u="none" strike="noStrike" kern="0" cap="none" spc="0" baseline="0">
                <a:solidFill>
                  <a:srgbClr val="000000"/>
                </a:solidFill>
                <a:uFillTx/>
              </a:defRPr>
            </a:pPr>
            <a:r>
              <a:rPr lang="pl-PL" sz="2800" b="1" kern="0" dirty="0">
                <a:solidFill>
                  <a:srgbClr val="6D6E71"/>
                </a:solidFill>
                <a:latin typeface="Arial" panose="020B0604020202020204" pitchFamily="34" charset="0"/>
                <a:cs typeface="Arial" panose="020B0604020202020204" pitchFamily="34" charset="0"/>
              </a:rPr>
              <a:t>6. Zniesienie obowiązku uiszczania opłaty za usługi wodne, jeżeli wysokość tej opłaty ustalona przez Wody Polskie albo wójta, burmistrza lub prezydenta miasta </a:t>
            </a:r>
            <a:r>
              <a:rPr lang="pl-PL" sz="2800" b="1" kern="0" dirty="0">
                <a:solidFill>
                  <a:srgbClr val="A43757"/>
                </a:solidFill>
                <a:latin typeface="Arial" panose="020B0604020202020204" pitchFamily="34" charset="0"/>
                <a:cs typeface="Arial" panose="020B0604020202020204" pitchFamily="34" charset="0"/>
              </a:rPr>
              <a:t>nie przekracza 20 zł. </a:t>
            </a:r>
            <a:endParaRPr kumimoji="0" lang="pl-PL" sz="2800" b="1" i="0" u="none" strike="noStrike" kern="0" cap="none" spc="0" normalizeH="0" baseline="0" noProof="0" dirty="0">
              <a:ln>
                <a:noFill/>
              </a:ln>
              <a:solidFill>
                <a:srgbClr val="A43757"/>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491779"/>
      </p:ext>
    </p:extLst>
  </p:cSld>
  <p:clrMapOvr>
    <a:masterClrMapping/>
  </p:clrMapOvr>
  <p:transition spd="slow">
    <p:push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trzałka w dół 2">
            <a:extLst>
              <a:ext uri="{FF2B5EF4-FFF2-40B4-BE49-F238E27FC236}">
                <a16:creationId xmlns="" xmlns:a16="http://schemas.microsoft.com/office/drawing/2014/main" id="{DEE006D4-4D36-4B59-95E3-BA72F55C3E11}"/>
              </a:ext>
            </a:extLst>
          </p:cNvPr>
          <p:cNvSpPr>
            <a:spLocks/>
          </p:cNvSpPr>
          <p:nvPr/>
        </p:nvSpPr>
        <p:spPr bwMode="auto">
          <a:xfrm>
            <a:off x="6067425" y="2493962"/>
            <a:ext cx="623888" cy="622300"/>
          </a:xfrm>
          <a:custGeom>
            <a:avLst/>
            <a:gdLst>
              <a:gd name="T0" fmla="*/ 9013362 w 21600"/>
              <a:gd name="T1" fmla="*/ 0 h 21600"/>
              <a:gd name="T2" fmla="*/ 18026724 w 21600"/>
              <a:gd name="T3" fmla="*/ 8964347 h 21600"/>
              <a:gd name="T4" fmla="*/ 9013362 w 21600"/>
              <a:gd name="T5" fmla="*/ 17928693 h 21600"/>
              <a:gd name="T6" fmla="*/ 0 w 21600"/>
              <a:gd name="T7" fmla="*/ 8964347 h 21600"/>
              <a:gd name="T8" fmla="*/ 0 w 21600"/>
              <a:gd name="T9" fmla="*/ 8964347 h 21600"/>
              <a:gd name="T10" fmla="*/ 18026724 w 21600"/>
              <a:gd name="T11" fmla="*/ 8964347 h 21600"/>
              <a:gd name="T12" fmla="*/ 17694720 60000 65536"/>
              <a:gd name="T13" fmla="*/ 0 60000 65536"/>
              <a:gd name="T14" fmla="*/ 5898240 60000 65536"/>
              <a:gd name="T15" fmla="*/ 11796480 60000 65536"/>
              <a:gd name="T16" fmla="*/ 11796480 60000 65536"/>
              <a:gd name="T17" fmla="*/ 0 60000 65536"/>
              <a:gd name="T18" fmla="*/ 5400 w 21600"/>
              <a:gd name="T19" fmla="*/ 0 h 21600"/>
              <a:gd name="T20" fmla="*/ 16200 w 21600"/>
              <a:gd name="T21" fmla="*/ 162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400" y="0"/>
                </a:moveTo>
                <a:lnTo>
                  <a:pt x="5400" y="10800"/>
                </a:lnTo>
                <a:lnTo>
                  <a:pt x="0" y="10800"/>
                </a:lnTo>
                <a:lnTo>
                  <a:pt x="10800" y="21600"/>
                </a:lnTo>
                <a:lnTo>
                  <a:pt x="21600" y="10800"/>
                </a:lnTo>
                <a:lnTo>
                  <a:pt x="16200" y="10800"/>
                </a:lnTo>
                <a:lnTo>
                  <a:pt x="16200" y="0"/>
                </a:lnTo>
                <a:lnTo>
                  <a:pt x="5400" y="0"/>
                </a:lnTo>
                <a:close/>
              </a:path>
            </a:pathLst>
          </a:custGeom>
          <a:solidFill>
            <a:srgbClr val="A43757"/>
          </a:solidFill>
          <a:ln>
            <a:noFill/>
          </a:ln>
          <a:extLst>
            <a:ext uri="{91240B29-F687-4F45-9708-019B960494DF}">
              <a14:hiddenLine xmlns:a14="http://schemas.microsoft.com/office/drawing/2010/main" w="9525" cap="flat">
                <a:solidFill>
                  <a:srgbClr val="000000"/>
                </a:solidFill>
                <a:prstDash val="solid"/>
                <a:round/>
                <a:headEnd/>
                <a:tailEnd/>
              </a14:hiddenLine>
            </a:ext>
          </a:extLst>
        </p:spPr>
        <p:txBody>
          <a:bodyPr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31075" name="Prostokąt zaokrąglony 12">
            <a:extLst>
              <a:ext uri="{FF2B5EF4-FFF2-40B4-BE49-F238E27FC236}">
                <a16:creationId xmlns="" xmlns:a16="http://schemas.microsoft.com/office/drawing/2014/main" id="{00F7BD50-A401-4A2F-8784-EBA0AB76FEC7}"/>
              </a:ext>
            </a:extLst>
          </p:cNvPr>
          <p:cNvSpPr>
            <a:spLocks/>
          </p:cNvSpPr>
          <p:nvPr/>
        </p:nvSpPr>
        <p:spPr bwMode="auto">
          <a:xfrm>
            <a:off x="1455738" y="1712912"/>
            <a:ext cx="9847262" cy="915987"/>
          </a:xfrm>
          <a:custGeom>
            <a:avLst/>
            <a:gdLst>
              <a:gd name="T0" fmla="*/ 4923631 w 9846944"/>
              <a:gd name="T1" fmla="*/ 0 h 708952"/>
              <a:gd name="T2" fmla="*/ 9847262 w 9846944"/>
              <a:gd name="T3" fmla="*/ 354806 h 708952"/>
              <a:gd name="T4" fmla="*/ 4923631 w 9846944"/>
              <a:gd name="T5" fmla="*/ 709612 h 708952"/>
              <a:gd name="T6" fmla="*/ 0 w 9846944"/>
              <a:gd name="T7" fmla="*/ 354806 h 708952"/>
              <a:gd name="T8" fmla="*/ 17694720 60000 65536"/>
              <a:gd name="T9" fmla="*/ 0 60000 65536"/>
              <a:gd name="T10" fmla="*/ 5898240 60000 65536"/>
              <a:gd name="T11" fmla="*/ 11796480 60000 65536"/>
              <a:gd name="T12" fmla="*/ 0 w 9846944"/>
              <a:gd name="T13" fmla="*/ 0 h 708952"/>
              <a:gd name="T14" fmla="*/ 9846944 w 9846944"/>
              <a:gd name="T15" fmla="*/ 708952 h 708952"/>
            </a:gdLst>
            <a:ahLst/>
            <a:cxnLst>
              <a:cxn ang="T8">
                <a:pos x="T0" y="T1"/>
              </a:cxn>
              <a:cxn ang="T9">
                <a:pos x="T2" y="T3"/>
              </a:cxn>
              <a:cxn ang="T10">
                <a:pos x="T4" y="T5"/>
              </a:cxn>
              <a:cxn ang="T11">
                <a:pos x="T6" y="T7"/>
              </a:cxn>
            </a:cxnLst>
            <a:rect l="T12" t="T13" r="T14" b="T15"/>
            <a:pathLst>
              <a:path w="9846944" h="708952">
                <a:moveTo>
                  <a:pt x="0" y="0"/>
                </a:moveTo>
                <a:lnTo>
                  <a:pt x="0" y="708952"/>
                </a:lnTo>
                <a:lnTo>
                  <a:pt x="9846944" y="708952"/>
                </a:lnTo>
                <a:lnTo>
                  <a:pt x="9846944" y="0"/>
                </a:lnTo>
                <a:lnTo>
                  <a:pt x="0" y="0"/>
                </a:lnTo>
                <a:close/>
              </a:path>
            </a:pathLst>
          </a:custGeom>
          <a:solidFill>
            <a:srgbClr val="A4375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0" eaLnBrk="1" hangingPunct="1">
              <a:defRPr/>
            </a:pPr>
            <a:r>
              <a:rPr lang="pl-PL" altLang="pl-PL" sz="2400" b="1" dirty="0">
                <a:solidFill>
                  <a:prstClr val="white"/>
                </a:solidFill>
                <a:latin typeface="Arial" panose="020B0604020202020204" pitchFamily="34" charset="0"/>
                <a:cs typeface="Arial" panose="020B0604020202020204" pitchFamily="34" charset="0"/>
              </a:rPr>
              <a:t>Przepis art. 279a ustawy zmienianej w art. 1 stosuje się do opłat za usługi wodne, o których mowa w:</a:t>
            </a:r>
            <a:endParaRPr lang="pl-PL" altLang="pl-PL" sz="2400" b="1" dirty="0">
              <a:solidFill>
                <a:prstClr val="white"/>
              </a:solidFill>
              <a:latin typeface="Arial" panose="020B0604020202020204" pitchFamily="34" charset="0"/>
              <a:cs typeface="Arial" panose="020B0604020202020204" pitchFamily="34" charset="0"/>
            </a:endParaRPr>
          </a:p>
        </p:txBody>
      </p:sp>
      <p:sp>
        <p:nvSpPr>
          <p:cNvPr id="5" name="Prostokąt 6">
            <a:extLst>
              <a:ext uri="{FF2B5EF4-FFF2-40B4-BE49-F238E27FC236}">
                <a16:creationId xmlns="" xmlns:a16="http://schemas.microsoft.com/office/drawing/2014/main" id="{6FE96BCC-1AB0-490D-9FDF-4DF87275CF69}"/>
              </a:ext>
            </a:extLst>
          </p:cNvPr>
          <p:cNvSpPr/>
          <p:nvPr/>
        </p:nvSpPr>
        <p:spPr>
          <a:xfrm>
            <a:off x="1455738" y="3238499"/>
            <a:ext cx="9847262" cy="3178175"/>
          </a:xfrm>
          <a:prstGeom prst="rect">
            <a:avLst/>
          </a:prstGeom>
          <a:solidFill>
            <a:srgbClr val="FFFFFF"/>
          </a:solidFill>
          <a:ln w="19046" cap="flat">
            <a:solidFill>
              <a:srgbClr val="A43757"/>
            </a:solidFill>
            <a:prstDash val="solid"/>
            <a:miter/>
          </a:ln>
        </p:spPr>
        <p:txBody>
          <a:bodyPr lIns="215999" rIns="216000" anchor="ctr"/>
          <a:lstStyle/>
          <a:p>
            <a:pPr lvl="0" algn="just" eaLnBrk="1" fontAlgn="auto" hangingPunct="1">
              <a:spcBef>
                <a:spcPts val="0"/>
              </a:spcBef>
              <a:spcAft>
                <a:spcPts val="0"/>
              </a:spcAft>
              <a:defRPr sz="1800" b="0" i="0" u="none" strike="noStrike" kern="0" cap="none" spc="0" baseline="0">
                <a:solidFill>
                  <a:srgbClr val="000000"/>
                </a:solidFill>
                <a:uFillTx/>
              </a:defRPr>
            </a:pPr>
            <a:r>
              <a:rPr lang="pl-PL" sz="2600" kern="0" dirty="0" smtClean="0">
                <a:solidFill>
                  <a:srgbClr val="6D6E71"/>
                </a:solidFill>
                <a:latin typeface="Arial"/>
              </a:rPr>
              <a:t>1) art</a:t>
            </a:r>
            <a:r>
              <a:rPr lang="pl-PL" sz="2600" kern="0" dirty="0">
                <a:solidFill>
                  <a:srgbClr val="6D6E71"/>
                </a:solidFill>
                <a:latin typeface="Arial"/>
              </a:rPr>
              <a:t>. 271 ust. 1 ustawy zmienianej w art. 1, po raz pierwszy w stosunku do </a:t>
            </a:r>
            <a:r>
              <a:rPr lang="pl-PL" sz="2600" b="1" kern="0" dirty="0">
                <a:solidFill>
                  <a:srgbClr val="A43757"/>
                </a:solidFill>
                <a:latin typeface="Arial"/>
              </a:rPr>
              <a:t>opłat za usługi wodne za 2019 r</a:t>
            </a:r>
            <a:r>
              <a:rPr lang="pl-PL" sz="2600" b="1" kern="0" dirty="0" smtClean="0">
                <a:solidFill>
                  <a:srgbClr val="A43757"/>
                </a:solidFill>
                <a:latin typeface="Arial"/>
              </a:rPr>
              <a:t>. (tj. opłata stała)</a:t>
            </a:r>
            <a:endParaRPr lang="pl-PL" sz="2600" b="1" kern="0" dirty="0">
              <a:solidFill>
                <a:srgbClr val="A43757"/>
              </a:solidFill>
              <a:latin typeface="Arial"/>
            </a:endParaRPr>
          </a:p>
          <a:p>
            <a:pPr lvl="0" algn="just" eaLnBrk="1" fontAlgn="auto" hangingPunct="1">
              <a:spcBef>
                <a:spcPts val="0"/>
              </a:spcBef>
              <a:spcAft>
                <a:spcPts val="0"/>
              </a:spcAft>
              <a:defRPr sz="1800" b="0" i="0" u="none" strike="noStrike" kern="0" cap="none" spc="0" baseline="0">
                <a:solidFill>
                  <a:srgbClr val="000000"/>
                </a:solidFill>
                <a:uFillTx/>
              </a:defRPr>
            </a:pPr>
            <a:r>
              <a:rPr lang="pl-PL" sz="2600" kern="0" dirty="0">
                <a:solidFill>
                  <a:srgbClr val="6D6E71"/>
                </a:solidFill>
                <a:latin typeface="Arial"/>
              </a:rPr>
              <a:t>2)	art. 272 ust. 1-9 oraz art. 275 ust. 8 ustawy zmienianej w art. 1, </a:t>
            </a:r>
            <a:r>
              <a:rPr lang="pl-PL" sz="2600" b="1" kern="0" dirty="0">
                <a:solidFill>
                  <a:srgbClr val="A43757"/>
                </a:solidFill>
                <a:latin typeface="Arial"/>
              </a:rPr>
              <a:t>po raz pierwszy w stosunku do opłat za pierwszy pełny kwartał przypadający po dniu wejścia w życie niniejszej </a:t>
            </a:r>
            <a:r>
              <a:rPr lang="pl-PL" sz="2600" b="1" kern="0" dirty="0" smtClean="0">
                <a:solidFill>
                  <a:srgbClr val="A43757"/>
                </a:solidFill>
                <a:latin typeface="Arial"/>
              </a:rPr>
              <a:t>ustawy (tj. opłata zmienna + zmniejszenie naturalnej retencji terenowej).</a:t>
            </a:r>
            <a:endParaRPr kumimoji="0" lang="pl-PL" sz="2600" b="1" i="0" u="none" strike="noStrike" kern="0" cap="none" spc="0" normalizeH="0" baseline="0" noProof="0" dirty="0">
              <a:ln>
                <a:noFill/>
              </a:ln>
              <a:solidFill>
                <a:srgbClr val="A43757"/>
              </a:solidFill>
              <a:effectLst/>
              <a:uLnTx/>
              <a:uFillTx/>
              <a:latin typeface="Arial"/>
            </a:endParaRPr>
          </a:p>
        </p:txBody>
      </p:sp>
      <p:sp>
        <p:nvSpPr>
          <p:cNvPr id="131077" name="Symbol zastępczy tekstu 1">
            <a:extLst>
              <a:ext uri="{FF2B5EF4-FFF2-40B4-BE49-F238E27FC236}">
                <a16:creationId xmlns="" xmlns:a16="http://schemas.microsoft.com/office/drawing/2014/main" id="{AEB0592C-244B-48D6-AEBC-60710EBBD7EB}"/>
              </a:ext>
            </a:extLst>
          </p:cNvPr>
          <p:cNvSpPr txBox="1">
            <a:spLocks noChangeArrowheads="1"/>
          </p:cNvSpPr>
          <p:nvPr/>
        </p:nvSpPr>
        <p:spPr bwMode="auto">
          <a:xfrm>
            <a:off x="1854200" y="771525"/>
            <a:ext cx="88265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ts val="1000"/>
              </a:spcBef>
              <a:spcAft>
                <a:spcPct val="0"/>
              </a:spcAft>
              <a:buClrTx/>
              <a:buSzTx/>
              <a:buFontTx/>
              <a:buNone/>
              <a:tabLst/>
              <a:defRPr/>
            </a:pPr>
            <a:r>
              <a:rPr kumimoji="0" lang="pl-PL" altLang="pl-PL" sz="2500" b="0" i="0" u="none" strike="noStrike" kern="120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TREŚĆ OŚWIADCZEŃ </a:t>
            </a:r>
          </a:p>
        </p:txBody>
      </p:sp>
    </p:spTree>
    <p:extLst>
      <p:ext uri="{BB962C8B-B14F-4D97-AF65-F5344CB8AC3E}">
        <p14:creationId xmlns:p14="http://schemas.microsoft.com/office/powerpoint/2010/main" val="41871824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Obraz zawierający odzież&#10;&#10;Opis wygenerowany przy wysokim poziomie pewności">
            <a:extLst>
              <a:ext uri="{FF2B5EF4-FFF2-40B4-BE49-F238E27FC236}">
                <a16:creationId xmlns="" xmlns:a16="http://schemas.microsoft.com/office/drawing/2014/main" id="{30AF2715-6458-4394-AF23-444FF74D8C2F}"/>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22198" r="7441"/>
          <a:stretch/>
        </p:blipFill>
        <p:spPr>
          <a:xfrm>
            <a:off x="0" y="0"/>
            <a:ext cx="7238000" cy="6858000"/>
          </a:xfrm>
          <a:prstGeom prst="rect">
            <a:avLst/>
          </a:prstGeom>
        </p:spPr>
      </p:pic>
      <p:pic>
        <p:nvPicPr>
          <p:cNvPr id="7" name="Obraz 8">
            <a:extLst>
              <a:ext uri="{FF2B5EF4-FFF2-40B4-BE49-F238E27FC236}">
                <a16:creationId xmlns="" xmlns:a16="http://schemas.microsoft.com/office/drawing/2014/main" id="{47212446-629C-46AA-990A-68B9A3C87F6C}"/>
              </a:ext>
            </a:extLst>
          </p:cNvPr>
          <p:cNvPicPr>
            <a:picLocks noChangeAspect="1"/>
          </p:cNvPicPr>
          <p:nvPr/>
        </p:nvPicPr>
        <p:blipFill>
          <a:blip r:embed="rId3"/>
          <a:srcRect/>
          <a:stretch>
            <a:fillRect/>
          </a:stretch>
        </p:blipFill>
        <p:spPr>
          <a:xfrm>
            <a:off x="126702" y="5789156"/>
            <a:ext cx="2994275" cy="774277"/>
          </a:xfrm>
          <a:prstGeom prst="rect">
            <a:avLst/>
          </a:prstGeom>
          <a:noFill/>
          <a:ln cap="flat">
            <a:noFill/>
          </a:ln>
        </p:spPr>
      </p:pic>
      <p:sp>
        <p:nvSpPr>
          <p:cNvPr id="16" name="Prostokąt 15">
            <a:extLst>
              <a:ext uri="{FF2B5EF4-FFF2-40B4-BE49-F238E27FC236}">
                <a16:creationId xmlns="" xmlns:a16="http://schemas.microsoft.com/office/drawing/2014/main" id="{9596D68F-74E6-427B-AA3F-0BB49F276F52}"/>
              </a:ext>
            </a:extLst>
          </p:cNvPr>
          <p:cNvSpPr/>
          <p:nvPr/>
        </p:nvSpPr>
        <p:spPr>
          <a:xfrm>
            <a:off x="5951538" y="736601"/>
            <a:ext cx="6051682" cy="4876800"/>
          </a:xfrm>
          <a:prstGeom prst="rect">
            <a:avLst/>
          </a:prstGeom>
          <a:solidFill>
            <a:sysClr val="window" lastClr="FFFFFF"/>
          </a:solidFill>
          <a:ln w="12701" cap="flat">
            <a:solidFill>
              <a:srgbClr val="A43757"/>
            </a:solidFill>
            <a:prstDash val="solid"/>
            <a:miter/>
          </a:ln>
        </p:spPr>
        <p:txBody>
          <a:bodyPr vert="horz" wrap="square" lIns="288000" tIns="45720" rIns="396000" bIns="45720" anchor="ctr" anchorCtr="0" compatLnSpc="1">
            <a:noAutofit/>
          </a:bodyPr>
          <a:lstStyle/>
          <a:p>
            <a:pPr marL="0" marR="0" lvl="0" indent="0" algn="ctr" defTabSz="914400" eaLnBrk="1" fontAlgn="auto" latinLnBrk="0" hangingPunct="1">
              <a:lnSpc>
                <a:spcPct val="100000"/>
              </a:lnSpc>
              <a:spcBef>
                <a:spcPts val="0"/>
              </a:spcBef>
              <a:spcAft>
                <a:spcPts val="0"/>
              </a:spcAft>
              <a:buClrTx/>
              <a:buSzPct val="100000"/>
              <a:buFontTx/>
              <a:buNone/>
              <a:tabLst/>
              <a:defRPr sz="1800" b="0" i="0" u="none" strike="noStrike" kern="0" cap="none" spc="0" baseline="0">
                <a:solidFill>
                  <a:srgbClr val="000000"/>
                </a:solidFill>
                <a:uFillTx/>
              </a:defRPr>
            </a:pPr>
            <a:r>
              <a:rPr lang="pl-PL" sz="3600" b="1" kern="0" dirty="0">
                <a:solidFill>
                  <a:srgbClr val="6D6E71"/>
                </a:solidFill>
                <a:latin typeface="Arial" panose="020B0604020202020204" pitchFamily="34" charset="0"/>
                <a:cs typeface="Arial" panose="020B0604020202020204" pitchFamily="34" charset="0"/>
              </a:rPr>
              <a:t>7. Wydłużenie maksymalnego okresu na jaki może być wydane pozwolenie wodnoprawne </a:t>
            </a:r>
            <a:br>
              <a:rPr lang="pl-PL" sz="3600" b="1" kern="0" dirty="0">
                <a:solidFill>
                  <a:srgbClr val="6D6E71"/>
                </a:solidFill>
                <a:latin typeface="Arial" panose="020B0604020202020204" pitchFamily="34" charset="0"/>
                <a:cs typeface="Arial" panose="020B0604020202020204" pitchFamily="34" charset="0"/>
              </a:rPr>
            </a:br>
            <a:r>
              <a:rPr lang="pl-PL" sz="3600" b="1" kern="0" dirty="0">
                <a:solidFill>
                  <a:srgbClr val="A43757"/>
                </a:solidFill>
                <a:latin typeface="Arial" panose="020B0604020202020204" pitchFamily="34" charset="0"/>
                <a:cs typeface="Arial" panose="020B0604020202020204" pitchFamily="34" charset="0"/>
              </a:rPr>
              <a:t>z 20 do 30 lat. </a:t>
            </a:r>
            <a:endParaRPr kumimoji="0" lang="pl-PL" sz="3600" b="1" i="0" u="none" strike="noStrike" kern="0" cap="none" spc="0" normalizeH="0" baseline="0" noProof="0" dirty="0">
              <a:ln>
                <a:noFill/>
              </a:ln>
              <a:solidFill>
                <a:srgbClr val="A43757"/>
              </a:solidFill>
              <a:effectLst/>
              <a:uLnTx/>
              <a:uFillTx/>
              <a:latin typeface="Arial" panose="020B0604020202020204" pitchFamily="34" charset="0"/>
              <a:cs typeface="Arial" panose="020B0604020202020204" pitchFamily="34" charset="0"/>
            </a:endParaRPr>
          </a:p>
        </p:txBody>
      </p:sp>
      <p:sp>
        <p:nvSpPr>
          <p:cNvPr id="9" name="Prostokąt 8">
            <a:extLst>
              <a:ext uri="{FF2B5EF4-FFF2-40B4-BE49-F238E27FC236}">
                <a16:creationId xmlns="" xmlns:a16="http://schemas.microsoft.com/office/drawing/2014/main" id="{461ECA5A-EFEA-43C3-91FE-559B11488BAD}"/>
              </a:ext>
            </a:extLst>
          </p:cNvPr>
          <p:cNvSpPr/>
          <p:nvPr/>
        </p:nvSpPr>
        <p:spPr>
          <a:xfrm>
            <a:off x="8515351" y="5789156"/>
            <a:ext cx="3676650" cy="433844"/>
          </a:xfrm>
          <a:prstGeom prst="rect">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fontAlgn="auto">
              <a:lnSpc>
                <a:spcPct val="110000"/>
              </a:lnSpc>
              <a:spcBef>
                <a:spcPts val="0"/>
              </a:spcBef>
              <a:spcAft>
                <a:spcPts val="0"/>
              </a:spcAft>
            </a:pPr>
            <a:r>
              <a:rPr lang="pl-PL" sz="1600" b="1" dirty="0">
                <a:solidFill>
                  <a:prstClr val="white"/>
                </a:solidFill>
                <a:latin typeface="Arial"/>
              </a:rPr>
              <a:t>Art. 400 ust. 1 nPW po zmianie </a:t>
            </a:r>
            <a:endParaRPr kumimoji="0" lang="pl-PL" sz="1600" b="1"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356810049"/>
      </p:ext>
    </p:extLst>
  </p:cSld>
  <p:clrMapOvr>
    <a:masterClrMapping/>
  </p:clrMapOvr>
  <p:transition spd="slow">
    <p:push/>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Prostokąt 8">
            <a:extLst>
              <a:ext uri="{FF2B5EF4-FFF2-40B4-BE49-F238E27FC236}">
                <a16:creationId xmlns="" xmlns:a16="http://schemas.microsoft.com/office/drawing/2014/main" id="{688D3BCD-9CDB-4D6D-83E4-88FE3587E83A}"/>
              </a:ext>
            </a:extLst>
          </p:cNvPr>
          <p:cNvSpPr/>
          <p:nvPr/>
        </p:nvSpPr>
        <p:spPr>
          <a:xfrm>
            <a:off x="674007" y="1208394"/>
            <a:ext cx="6051682" cy="4441212"/>
          </a:xfrm>
          <a:prstGeom prst="rect">
            <a:avLst/>
          </a:prstGeom>
          <a:solidFill>
            <a:schemeClr val="bg1"/>
          </a:solidFill>
          <a:ln w="12701" cap="flat">
            <a:solidFill>
              <a:schemeClr val="accent1"/>
            </a:solidFill>
            <a:prstDash val="solid"/>
            <a:miter/>
          </a:ln>
        </p:spPr>
        <p:txBody>
          <a:bodyPr vert="horz" wrap="square" lIns="288000" tIns="45720" rIns="396000" bIns="45720" anchor="ctr" anchorCtr="0" compatLnSpc="1">
            <a:noAutofit/>
          </a:bodyPr>
          <a:lstStyle/>
          <a:p>
            <a:pPr lvl="0" algn="ctr" eaLnBrk="1" fontAlgn="auto" hangingPunct="1">
              <a:spcBef>
                <a:spcPts val="0"/>
              </a:spcBef>
              <a:spcAft>
                <a:spcPts val="0"/>
              </a:spcAft>
              <a:buSzPct val="100000"/>
              <a:defRPr sz="1800" b="0" i="0" u="none" strike="noStrike" kern="0" cap="none" spc="0" baseline="0">
                <a:solidFill>
                  <a:srgbClr val="000000"/>
                </a:solidFill>
                <a:uFillTx/>
              </a:defRPr>
            </a:pPr>
            <a:r>
              <a:rPr lang="pl-PL" sz="2800" b="1" kern="0" dirty="0">
                <a:solidFill>
                  <a:srgbClr val="6D6E71"/>
                </a:solidFill>
                <a:latin typeface="Arial" panose="020B0604020202020204" pitchFamily="34" charset="0"/>
                <a:cs typeface="Arial" panose="020B0604020202020204" pitchFamily="34" charset="0"/>
              </a:rPr>
              <a:t>8. Wprowadzenie </a:t>
            </a:r>
            <a:r>
              <a:rPr lang="pl-PL" sz="2800" b="1" kern="0" dirty="0">
                <a:solidFill>
                  <a:srgbClr val="A43757"/>
                </a:solidFill>
                <a:latin typeface="Arial" panose="020B0604020202020204" pitchFamily="34" charset="0"/>
                <a:cs typeface="Arial" panose="020B0604020202020204" pitchFamily="34" charset="0"/>
              </a:rPr>
              <a:t>obowiązku przeniesienia pozwolenia wodnoprawnego </a:t>
            </a:r>
            <a:r>
              <a:rPr lang="pl-PL" sz="2800" b="1" kern="0" dirty="0">
                <a:solidFill>
                  <a:srgbClr val="6D6E71"/>
                </a:solidFill>
                <a:latin typeface="Arial" panose="020B0604020202020204" pitchFamily="34" charset="0"/>
                <a:cs typeface="Arial" panose="020B0604020202020204" pitchFamily="34" charset="0"/>
              </a:rPr>
              <a:t>na rzecz innego podmiotu, jeżeli ten podmiot przyjmuje wszystkie warunki określone w tym pozwoleniu wodnoprawnym </a:t>
            </a:r>
            <a:br>
              <a:rPr lang="pl-PL" sz="2800" b="1" kern="0" dirty="0">
                <a:solidFill>
                  <a:srgbClr val="6D6E71"/>
                </a:solidFill>
                <a:latin typeface="Arial" panose="020B0604020202020204" pitchFamily="34" charset="0"/>
                <a:cs typeface="Arial" panose="020B0604020202020204" pitchFamily="34" charset="0"/>
              </a:rPr>
            </a:br>
            <a:r>
              <a:rPr lang="pl-PL" sz="2800" b="1" kern="0" dirty="0">
                <a:solidFill>
                  <a:srgbClr val="6D6E71"/>
                </a:solidFill>
                <a:latin typeface="Arial" panose="020B0604020202020204" pitchFamily="34" charset="0"/>
                <a:cs typeface="Arial" panose="020B0604020202020204" pitchFamily="34" charset="0"/>
              </a:rPr>
              <a:t>i wyraził na to zgodę. </a:t>
            </a:r>
            <a:endParaRPr kumimoji="0" lang="pl-PL" sz="2800" b="1" i="0" u="none" strike="noStrike" kern="0" cap="none" spc="0" normalizeH="0" baseline="0" noProof="0" dirty="0">
              <a:ln>
                <a:noFill/>
              </a:ln>
              <a:solidFill>
                <a:srgbClr val="A43757"/>
              </a:solidFill>
              <a:effectLst/>
              <a:uLnTx/>
              <a:uFillTx/>
              <a:latin typeface="Arial" panose="020B0604020202020204" pitchFamily="34" charset="0"/>
              <a:ea typeface="+mn-ea"/>
              <a:cs typeface="Arial" panose="020B0604020202020204" pitchFamily="34" charset="0"/>
            </a:endParaRPr>
          </a:p>
        </p:txBody>
      </p:sp>
      <p:pic>
        <p:nvPicPr>
          <p:cNvPr id="4" name="Obraz 3">
            <a:extLst>
              <a:ext uri="{FF2B5EF4-FFF2-40B4-BE49-F238E27FC236}">
                <a16:creationId xmlns="" xmlns:a16="http://schemas.microsoft.com/office/drawing/2014/main" id="{612A1628-5FD9-4AD4-B644-F0DC98934C5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30589"/>
          <a:stretch/>
        </p:blipFill>
        <p:spPr>
          <a:xfrm>
            <a:off x="7086600" y="0"/>
            <a:ext cx="8030650" cy="6858000"/>
          </a:xfrm>
          <a:prstGeom prst="rect">
            <a:avLst/>
          </a:prstGeom>
        </p:spPr>
      </p:pic>
    </p:spTree>
    <p:extLst>
      <p:ext uri="{BB962C8B-B14F-4D97-AF65-F5344CB8AC3E}">
        <p14:creationId xmlns:p14="http://schemas.microsoft.com/office/powerpoint/2010/main" val="701157387"/>
      </p:ext>
    </p:extLst>
  </p:cSld>
  <p:clrMapOvr>
    <a:masterClrMapping/>
  </p:clrMapOvr>
  <p:transition spd="slow">
    <p:push di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Prostokąt 8">
            <a:extLst>
              <a:ext uri="{FF2B5EF4-FFF2-40B4-BE49-F238E27FC236}">
                <a16:creationId xmlns="" xmlns:a16="http://schemas.microsoft.com/office/drawing/2014/main" id="{688D3BCD-9CDB-4D6D-83E4-88FE3587E83A}"/>
              </a:ext>
            </a:extLst>
          </p:cNvPr>
          <p:cNvSpPr/>
          <p:nvPr/>
        </p:nvSpPr>
        <p:spPr>
          <a:xfrm>
            <a:off x="361950" y="1428750"/>
            <a:ext cx="6497089" cy="2933700"/>
          </a:xfrm>
          <a:prstGeom prst="rect">
            <a:avLst/>
          </a:prstGeom>
          <a:solidFill>
            <a:schemeClr val="bg1"/>
          </a:solidFill>
          <a:ln w="12701" cap="flat">
            <a:solidFill>
              <a:schemeClr val="accent1"/>
            </a:solidFill>
            <a:prstDash val="solid"/>
            <a:miter/>
          </a:ln>
        </p:spPr>
        <p:txBody>
          <a:bodyPr vert="horz" wrap="square" lIns="288000" tIns="45720" rIns="396000" bIns="45720" anchor="ctr" anchorCtr="0" compatLnSpc="1">
            <a:noAutofit/>
          </a:bodyPr>
          <a:lstStyle/>
          <a:p>
            <a:pPr lvl="0" algn="just" eaLnBrk="1" fontAlgn="auto" hangingPunct="1">
              <a:spcBef>
                <a:spcPts val="0"/>
              </a:spcBef>
              <a:spcAft>
                <a:spcPts val="0"/>
              </a:spcAft>
              <a:buSzPct val="100000"/>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1. Organ właściwy w sprawach pozwoleń wodnoprawnych, który wydał pozwolenie wodnoprawne, </a:t>
            </a:r>
            <a:r>
              <a:rPr lang="pl-PL" sz="2000" b="1" kern="0" dirty="0">
                <a:solidFill>
                  <a:srgbClr val="A43757"/>
                </a:solidFill>
                <a:latin typeface="Arial" panose="020B0604020202020204" pitchFamily="34" charset="0"/>
                <a:cs typeface="Arial" panose="020B0604020202020204" pitchFamily="34" charset="0"/>
              </a:rPr>
              <a:t>jest obowiązany</a:t>
            </a:r>
            <a:r>
              <a:rPr lang="pl-PL" sz="2000" kern="0" dirty="0">
                <a:solidFill>
                  <a:srgbClr val="6D6E71"/>
                </a:solidFill>
                <a:latin typeface="Arial" panose="020B0604020202020204" pitchFamily="34" charset="0"/>
                <a:cs typeface="Arial" panose="020B0604020202020204" pitchFamily="34" charset="0"/>
              </a:rPr>
              <a:t>, za zgodą strony, na której rzecz wydano pozwolenie wodnoprawne, </a:t>
            </a:r>
            <a:r>
              <a:rPr lang="pl-PL" sz="2000" b="1" kern="0" dirty="0">
                <a:solidFill>
                  <a:srgbClr val="A43757"/>
                </a:solidFill>
                <a:latin typeface="Arial" panose="020B0604020202020204" pitchFamily="34" charset="0"/>
                <a:cs typeface="Arial" panose="020B0604020202020204" pitchFamily="34" charset="0"/>
              </a:rPr>
              <a:t>do przeniesienia pozwolenia wodnoprawnego </a:t>
            </a:r>
            <a:r>
              <a:rPr lang="pl-PL" sz="2000" kern="0" dirty="0">
                <a:solidFill>
                  <a:srgbClr val="6D6E71"/>
                </a:solidFill>
                <a:latin typeface="Arial" panose="020B0604020202020204" pitchFamily="34" charset="0"/>
                <a:cs typeface="Arial" panose="020B0604020202020204" pitchFamily="34" charset="0"/>
              </a:rPr>
              <a:t>na rzecz innego podmiotu, jeżeli ten podmiot przyjmuje wszystkie warunki określone w tym pozwoleniu wodnoprawnym.</a:t>
            </a:r>
            <a:endParaRPr kumimoji="0" lang="pl-PL" sz="2000" b="0" i="0" u="none" strike="noStrike" kern="0" cap="none" spc="0" normalizeH="0" baseline="0" noProof="0" dirty="0">
              <a:ln>
                <a:noFill/>
              </a:ln>
              <a:solidFill>
                <a:srgbClr val="A43757"/>
              </a:solidFill>
              <a:effectLst/>
              <a:uLnTx/>
              <a:uFillTx/>
              <a:latin typeface="Arial" panose="020B0604020202020204" pitchFamily="34" charset="0"/>
              <a:ea typeface="+mn-ea"/>
              <a:cs typeface="Arial" panose="020B0604020202020204" pitchFamily="34" charset="0"/>
            </a:endParaRPr>
          </a:p>
        </p:txBody>
      </p:sp>
      <p:sp>
        <p:nvSpPr>
          <p:cNvPr id="4" name="Prostokąt 3">
            <a:extLst>
              <a:ext uri="{FF2B5EF4-FFF2-40B4-BE49-F238E27FC236}">
                <a16:creationId xmlns="" xmlns:a16="http://schemas.microsoft.com/office/drawing/2014/main" id="{9F22EB34-AB84-4ECE-BFB1-396D8A8DC76E}"/>
              </a:ext>
            </a:extLst>
          </p:cNvPr>
          <p:cNvSpPr/>
          <p:nvPr/>
        </p:nvSpPr>
        <p:spPr>
          <a:xfrm>
            <a:off x="361950" y="787400"/>
            <a:ext cx="6497089" cy="641350"/>
          </a:xfrm>
          <a:prstGeom prst="rect">
            <a:avLst/>
          </a:prstGeom>
          <a:solidFill>
            <a:srgbClr val="A43757"/>
          </a:solidFill>
          <a:ln w="12701" cap="flat">
            <a:solidFill>
              <a:schemeClr val="accent1"/>
            </a:solidFill>
            <a:prstDash val="solid"/>
            <a:miter/>
          </a:ln>
        </p:spPr>
        <p:txBody>
          <a:bodyPr vert="horz" wrap="square" lIns="288000" tIns="45720" rIns="396000" bIns="45720" anchor="ctr" anchorCtr="0" compatLnSpc="1">
            <a:noAutofit/>
          </a:bodyPr>
          <a:lstStyle/>
          <a:p>
            <a:pPr marL="0" marR="0" lvl="0" indent="0" algn="just" defTabSz="914400" rtl="0" eaLnBrk="1" fontAlgn="auto" latinLnBrk="0" hangingPunct="1">
              <a:lnSpc>
                <a:spcPct val="100000"/>
              </a:lnSpc>
              <a:spcBef>
                <a:spcPts val="0"/>
              </a:spcBef>
              <a:spcAft>
                <a:spcPts val="0"/>
              </a:spcAft>
              <a:buClrTx/>
              <a:buSzPct val="100000"/>
              <a:buFontTx/>
              <a:buNone/>
              <a:tabLst/>
              <a:defRPr sz="1800" b="0" i="0" u="none" strike="noStrike" kern="0" cap="none" spc="0" baseline="0">
                <a:solidFill>
                  <a:srgbClr val="000000"/>
                </a:solidFill>
                <a:uFillTx/>
              </a:defRPr>
            </a:pPr>
            <a:r>
              <a:rPr kumimoji="0" lang="pl-PL"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Nowo dodany art. 411a nPW </a:t>
            </a:r>
          </a:p>
        </p:txBody>
      </p:sp>
      <p:pic>
        <p:nvPicPr>
          <p:cNvPr id="5" name="Obraz 4">
            <a:extLst>
              <a:ext uri="{FF2B5EF4-FFF2-40B4-BE49-F238E27FC236}">
                <a16:creationId xmlns="" xmlns:a16="http://schemas.microsoft.com/office/drawing/2014/main" id="{5ED80B80-B461-4677-8FB7-3464CCE992E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30589"/>
          <a:stretch/>
        </p:blipFill>
        <p:spPr>
          <a:xfrm>
            <a:off x="7086600" y="0"/>
            <a:ext cx="8030650" cy="6858000"/>
          </a:xfrm>
          <a:prstGeom prst="rect">
            <a:avLst/>
          </a:prstGeom>
        </p:spPr>
      </p:pic>
      <p:sp>
        <p:nvSpPr>
          <p:cNvPr id="6" name="Prostokąt 5">
            <a:extLst>
              <a:ext uri="{FF2B5EF4-FFF2-40B4-BE49-F238E27FC236}">
                <a16:creationId xmlns="" xmlns:a16="http://schemas.microsoft.com/office/drawing/2014/main" id="{B0ECF6DA-8ACF-4A50-955F-B10241D039F3}"/>
              </a:ext>
            </a:extLst>
          </p:cNvPr>
          <p:cNvSpPr/>
          <p:nvPr/>
        </p:nvSpPr>
        <p:spPr>
          <a:xfrm>
            <a:off x="361949" y="4603750"/>
            <a:ext cx="6497089" cy="1035050"/>
          </a:xfrm>
          <a:prstGeom prst="rect">
            <a:avLst/>
          </a:prstGeom>
          <a:solidFill>
            <a:schemeClr val="bg1"/>
          </a:solidFill>
          <a:ln w="12701" cap="flat">
            <a:solidFill>
              <a:schemeClr val="accent1"/>
            </a:solidFill>
            <a:prstDash val="solid"/>
            <a:miter/>
          </a:ln>
        </p:spPr>
        <p:txBody>
          <a:bodyPr vert="horz" wrap="square" lIns="288000" tIns="45720" rIns="396000" bIns="45720" anchor="ctr" anchorCtr="0" compatLnSpc="1">
            <a:noAutofit/>
          </a:bodyPr>
          <a:lstStyle/>
          <a:p>
            <a:pPr lvl="0" algn="just" eaLnBrk="1" fontAlgn="auto" hangingPunct="1">
              <a:spcBef>
                <a:spcPts val="0"/>
              </a:spcBef>
              <a:spcAft>
                <a:spcPts val="0"/>
              </a:spcAft>
              <a:buSzPct val="100000"/>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2. Przeniesienie pozwolenia wodnoprawnego, o którym mowa w ust. 1, następuje w drodze decyzji.</a:t>
            </a:r>
            <a:endParaRPr kumimoji="0" lang="pl-PL" sz="2000" b="0" i="0" u="none" strike="noStrike" kern="0" cap="none" spc="0" normalizeH="0" baseline="0" noProof="0" dirty="0">
              <a:ln>
                <a:noFill/>
              </a:ln>
              <a:solidFill>
                <a:srgbClr val="A4375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84751455"/>
      </p:ext>
    </p:extLst>
  </p:cSld>
  <p:clrMapOvr>
    <a:masterClrMapping/>
  </p:clrMapOvr>
  <p:transition spd="slow">
    <p:push di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Prostokąt 8">
            <a:extLst>
              <a:ext uri="{FF2B5EF4-FFF2-40B4-BE49-F238E27FC236}">
                <a16:creationId xmlns="" xmlns:a16="http://schemas.microsoft.com/office/drawing/2014/main" id="{688D3BCD-9CDB-4D6D-83E4-88FE3587E83A}"/>
              </a:ext>
            </a:extLst>
          </p:cNvPr>
          <p:cNvSpPr/>
          <p:nvPr/>
        </p:nvSpPr>
        <p:spPr>
          <a:xfrm>
            <a:off x="361950" y="1009650"/>
            <a:ext cx="6497089" cy="5429250"/>
          </a:xfrm>
          <a:prstGeom prst="rect">
            <a:avLst/>
          </a:prstGeom>
          <a:solidFill>
            <a:schemeClr val="bg1"/>
          </a:solidFill>
          <a:ln w="12701" cap="flat">
            <a:solidFill>
              <a:schemeClr val="accent1"/>
            </a:solidFill>
            <a:prstDash val="solid"/>
            <a:miter/>
          </a:ln>
        </p:spPr>
        <p:txBody>
          <a:bodyPr vert="horz" wrap="square" lIns="288000" tIns="45720" rIns="396000" bIns="45720" anchor="ctr" anchorCtr="0" compatLnSpc="1">
            <a:noAutofit/>
          </a:bodyPr>
          <a:lstStyle/>
          <a:p>
            <a:pPr lvl="0" algn="just" eaLnBrk="1" fontAlgn="auto" hangingPunct="1">
              <a:spcBef>
                <a:spcPts val="0"/>
              </a:spcBef>
              <a:spcAft>
                <a:spcPts val="0"/>
              </a:spcAft>
              <a:buSzPct val="100000"/>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3. Stronami postępowania o przeniesienie pozwolenia wodnoprawnego są podmiot, na którego rzecz wydano pozwolenie wodnoprawne, oraz podmiot zainteresowany nabyciem praw i obowiązków wynikających z tego pozwolenia wodnoprawnego.</a:t>
            </a:r>
          </a:p>
          <a:p>
            <a:pPr lvl="0" algn="just" eaLnBrk="1" fontAlgn="auto" hangingPunct="1">
              <a:spcBef>
                <a:spcPts val="0"/>
              </a:spcBef>
              <a:spcAft>
                <a:spcPts val="0"/>
              </a:spcAft>
              <a:buSzPct val="100000"/>
              <a:defRPr sz="1800" b="0" i="0" u="none" strike="noStrike" kern="0" cap="none" spc="0" baseline="0">
                <a:solidFill>
                  <a:srgbClr val="000000"/>
                </a:solidFill>
                <a:uFillTx/>
              </a:defRPr>
            </a:pPr>
            <a:endParaRPr lang="pl-PL" sz="2000" kern="0" dirty="0">
              <a:solidFill>
                <a:srgbClr val="6D6E71"/>
              </a:solidFill>
              <a:latin typeface="Arial" panose="020B0604020202020204" pitchFamily="34" charset="0"/>
              <a:cs typeface="Arial" panose="020B0604020202020204" pitchFamily="34" charset="0"/>
            </a:endParaRPr>
          </a:p>
          <a:p>
            <a:pPr lvl="0" algn="just" eaLnBrk="1" fontAlgn="auto" hangingPunct="1">
              <a:spcBef>
                <a:spcPts val="0"/>
              </a:spcBef>
              <a:spcAft>
                <a:spcPts val="0"/>
              </a:spcAft>
              <a:buSzPct val="100000"/>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4. Decyzję, o której mowa w ust. 1, wydaje się na wniosek podmiotu, na rzecz którego przenoszone jest pozwolenie wodnoprawne.</a:t>
            </a:r>
          </a:p>
          <a:p>
            <a:pPr lvl="0" algn="just" eaLnBrk="1" fontAlgn="auto" hangingPunct="1">
              <a:spcBef>
                <a:spcPts val="0"/>
              </a:spcBef>
              <a:spcAft>
                <a:spcPts val="0"/>
              </a:spcAft>
              <a:buSzPct val="100000"/>
              <a:defRPr sz="1800" b="0" i="0" u="none" strike="noStrike" kern="0" cap="none" spc="0" baseline="0">
                <a:solidFill>
                  <a:srgbClr val="000000"/>
                </a:solidFill>
                <a:uFillTx/>
              </a:defRPr>
            </a:pPr>
            <a:endParaRPr lang="pl-PL" sz="2000" kern="0" dirty="0">
              <a:solidFill>
                <a:srgbClr val="6D6E71"/>
              </a:solidFill>
              <a:latin typeface="Arial" panose="020B0604020202020204" pitchFamily="34" charset="0"/>
              <a:cs typeface="Arial" panose="020B0604020202020204" pitchFamily="34" charset="0"/>
            </a:endParaRPr>
          </a:p>
          <a:p>
            <a:pPr lvl="0" algn="just" eaLnBrk="1" fontAlgn="auto" hangingPunct="1">
              <a:spcBef>
                <a:spcPts val="0"/>
              </a:spcBef>
              <a:spcAft>
                <a:spcPts val="0"/>
              </a:spcAft>
              <a:buSzPct val="100000"/>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5. Do wniosku, o którym mowa w ust. 4, dołącza się oświadczenie podmiotu, na rzecz którego przenoszone jest pozwolenie wodnoprawne, o przyjęciu wszystkich warunków określonych w tym pozwoleniu wodnoprawnym.</a:t>
            </a:r>
            <a:endParaRPr kumimoji="0" lang="pl-PL" sz="2000" b="0" i="0" u="none" strike="noStrike" kern="0" cap="none" spc="0" normalizeH="0" baseline="0" noProof="0" dirty="0">
              <a:ln>
                <a:noFill/>
              </a:ln>
              <a:solidFill>
                <a:srgbClr val="A43757"/>
              </a:solidFill>
              <a:effectLst/>
              <a:uLnTx/>
              <a:uFillTx/>
              <a:latin typeface="Arial" panose="020B0604020202020204" pitchFamily="34" charset="0"/>
              <a:ea typeface="+mn-ea"/>
              <a:cs typeface="Arial" panose="020B0604020202020204" pitchFamily="34" charset="0"/>
            </a:endParaRPr>
          </a:p>
        </p:txBody>
      </p:sp>
      <p:sp>
        <p:nvSpPr>
          <p:cNvPr id="4" name="Prostokąt 3">
            <a:extLst>
              <a:ext uri="{FF2B5EF4-FFF2-40B4-BE49-F238E27FC236}">
                <a16:creationId xmlns="" xmlns:a16="http://schemas.microsoft.com/office/drawing/2014/main" id="{9F22EB34-AB84-4ECE-BFB1-396D8A8DC76E}"/>
              </a:ext>
            </a:extLst>
          </p:cNvPr>
          <p:cNvSpPr/>
          <p:nvPr/>
        </p:nvSpPr>
        <p:spPr>
          <a:xfrm>
            <a:off x="361950" y="368300"/>
            <a:ext cx="6497089" cy="641350"/>
          </a:xfrm>
          <a:prstGeom prst="rect">
            <a:avLst/>
          </a:prstGeom>
          <a:solidFill>
            <a:srgbClr val="A43757"/>
          </a:solidFill>
          <a:ln w="12701" cap="flat">
            <a:solidFill>
              <a:schemeClr val="accent1"/>
            </a:solidFill>
            <a:prstDash val="solid"/>
            <a:miter/>
          </a:ln>
        </p:spPr>
        <p:txBody>
          <a:bodyPr vert="horz" wrap="square" lIns="288000" tIns="45720" rIns="396000" bIns="45720" anchor="ctr" anchorCtr="0" compatLnSpc="1">
            <a:noAutofit/>
          </a:bodyPr>
          <a:lstStyle/>
          <a:p>
            <a:pPr marL="0" marR="0" lvl="0" indent="0" algn="just" defTabSz="914400" rtl="0" eaLnBrk="1" fontAlgn="auto" latinLnBrk="0" hangingPunct="1">
              <a:lnSpc>
                <a:spcPct val="100000"/>
              </a:lnSpc>
              <a:spcBef>
                <a:spcPts val="0"/>
              </a:spcBef>
              <a:spcAft>
                <a:spcPts val="0"/>
              </a:spcAft>
              <a:buClrTx/>
              <a:buSzPct val="100000"/>
              <a:buFontTx/>
              <a:buNone/>
              <a:tabLst/>
              <a:defRPr sz="1800" b="0" i="0" u="none" strike="noStrike" kern="0" cap="none" spc="0" baseline="0">
                <a:solidFill>
                  <a:srgbClr val="000000"/>
                </a:solidFill>
                <a:uFillTx/>
              </a:defRPr>
            </a:pPr>
            <a:r>
              <a:rPr kumimoji="0" lang="pl-PL"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Nowo dodany art. 411a nPW </a:t>
            </a:r>
          </a:p>
        </p:txBody>
      </p:sp>
      <p:pic>
        <p:nvPicPr>
          <p:cNvPr id="5" name="Obraz 4">
            <a:extLst>
              <a:ext uri="{FF2B5EF4-FFF2-40B4-BE49-F238E27FC236}">
                <a16:creationId xmlns="" xmlns:a16="http://schemas.microsoft.com/office/drawing/2014/main" id="{5ED80B80-B461-4677-8FB7-3464CCE992E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30589"/>
          <a:stretch/>
        </p:blipFill>
        <p:spPr>
          <a:xfrm>
            <a:off x="7086600" y="0"/>
            <a:ext cx="8030650" cy="6858000"/>
          </a:xfrm>
          <a:prstGeom prst="rect">
            <a:avLst/>
          </a:prstGeom>
        </p:spPr>
      </p:pic>
    </p:spTree>
    <p:extLst>
      <p:ext uri="{BB962C8B-B14F-4D97-AF65-F5344CB8AC3E}">
        <p14:creationId xmlns:p14="http://schemas.microsoft.com/office/powerpoint/2010/main" val="145000292"/>
      </p:ext>
    </p:extLst>
  </p:cSld>
  <p:clrMapOvr>
    <a:masterClrMapping/>
  </p:clrMapOvr>
  <p:transition spd="slow">
    <p:push di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Prostokąt 8">
            <a:extLst>
              <a:ext uri="{FF2B5EF4-FFF2-40B4-BE49-F238E27FC236}">
                <a16:creationId xmlns="" xmlns:a16="http://schemas.microsoft.com/office/drawing/2014/main" id="{688D3BCD-9CDB-4D6D-83E4-88FE3587E83A}"/>
              </a:ext>
            </a:extLst>
          </p:cNvPr>
          <p:cNvSpPr/>
          <p:nvPr/>
        </p:nvSpPr>
        <p:spPr>
          <a:xfrm>
            <a:off x="361950" y="1581150"/>
            <a:ext cx="6497089" cy="4076700"/>
          </a:xfrm>
          <a:prstGeom prst="rect">
            <a:avLst/>
          </a:prstGeom>
          <a:solidFill>
            <a:schemeClr val="bg1"/>
          </a:solidFill>
          <a:ln w="12701" cap="flat">
            <a:solidFill>
              <a:schemeClr val="accent1"/>
            </a:solidFill>
            <a:prstDash val="solid"/>
            <a:miter/>
          </a:ln>
        </p:spPr>
        <p:txBody>
          <a:bodyPr vert="horz" wrap="square" lIns="288000" tIns="45720" rIns="396000" bIns="45720" anchor="ctr" anchorCtr="0" compatLnSpc="1">
            <a:noAutofit/>
          </a:bodyPr>
          <a:lstStyle/>
          <a:p>
            <a:pPr lvl="0" algn="just" eaLnBrk="1" fontAlgn="auto" hangingPunct="1">
              <a:spcBef>
                <a:spcPts val="0"/>
              </a:spcBef>
              <a:spcAft>
                <a:spcPts val="0"/>
              </a:spcAft>
              <a:buSzPct val="100000"/>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6. Przeniesienia pozwolenia wodnoprawnego, o którym mowa w ust. 4, odmawia się, jeżeli podmiot, na który ma nastąpić to przeniesienie, nie wywiązuje się z obowiązków wynikających z:</a:t>
            </a:r>
          </a:p>
          <a:p>
            <a:pPr lvl="0" algn="just" eaLnBrk="1" fontAlgn="auto" hangingPunct="1">
              <a:spcBef>
                <a:spcPts val="0"/>
              </a:spcBef>
              <a:spcAft>
                <a:spcPts val="0"/>
              </a:spcAft>
              <a:buSzPct val="100000"/>
              <a:defRPr sz="1800" b="0" i="0" u="none" strike="noStrike" kern="0" cap="none" spc="0" baseline="0">
                <a:solidFill>
                  <a:srgbClr val="000000"/>
                </a:solidFill>
                <a:uFillTx/>
              </a:defRPr>
            </a:pPr>
            <a:endParaRPr lang="pl-PL" sz="2000" kern="0" dirty="0">
              <a:solidFill>
                <a:srgbClr val="6D6E71"/>
              </a:solidFill>
              <a:latin typeface="Arial" panose="020B0604020202020204" pitchFamily="34" charset="0"/>
              <a:cs typeface="Arial" panose="020B0604020202020204" pitchFamily="34" charset="0"/>
            </a:endParaRPr>
          </a:p>
          <a:p>
            <a:pPr lvl="0" algn="just" eaLnBrk="1" fontAlgn="auto" hangingPunct="1">
              <a:spcBef>
                <a:spcPts val="0"/>
              </a:spcBef>
              <a:spcAft>
                <a:spcPts val="0"/>
              </a:spcAft>
              <a:buSzPct val="100000"/>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1) dotychczas wydanych na jego rzecz pozwoleń wodnoprawnych albo</a:t>
            </a:r>
          </a:p>
          <a:p>
            <a:pPr lvl="0" algn="just" eaLnBrk="1" fontAlgn="auto" hangingPunct="1">
              <a:spcBef>
                <a:spcPts val="0"/>
              </a:spcBef>
              <a:spcAft>
                <a:spcPts val="0"/>
              </a:spcAft>
              <a:buSzPct val="100000"/>
              <a:defRPr sz="1800" b="0" i="0" u="none" strike="noStrike" kern="0" cap="none" spc="0" baseline="0">
                <a:solidFill>
                  <a:srgbClr val="000000"/>
                </a:solidFill>
                <a:uFillTx/>
              </a:defRPr>
            </a:pPr>
            <a:endParaRPr lang="pl-PL" sz="2000" kern="0" dirty="0">
              <a:solidFill>
                <a:srgbClr val="6D6E71"/>
              </a:solidFill>
              <a:latin typeface="Arial" panose="020B0604020202020204" pitchFamily="34" charset="0"/>
              <a:cs typeface="Arial" panose="020B0604020202020204" pitchFamily="34" charset="0"/>
            </a:endParaRPr>
          </a:p>
          <a:p>
            <a:pPr lvl="0" algn="just" eaLnBrk="1" fontAlgn="auto" hangingPunct="1">
              <a:spcBef>
                <a:spcPts val="0"/>
              </a:spcBef>
              <a:spcAft>
                <a:spcPts val="0"/>
              </a:spcAft>
              <a:buSzPct val="100000"/>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2) przeniesionych na jego rzecz pozwoleń wodnoprawnych.”;</a:t>
            </a:r>
            <a:endParaRPr kumimoji="0" lang="pl-PL" sz="2000" b="0" i="0" u="none" strike="noStrike" kern="0" cap="none" spc="0" normalizeH="0" baseline="0" noProof="0" dirty="0">
              <a:ln>
                <a:noFill/>
              </a:ln>
              <a:solidFill>
                <a:srgbClr val="A43757"/>
              </a:solidFill>
              <a:effectLst/>
              <a:uLnTx/>
              <a:uFillTx/>
              <a:latin typeface="Arial" panose="020B0604020202020204" pitchFamily="34" charset="0"/>
              <a:ea typeface="+mn-ea"/>
              <a:cs typeface="Arial" panose="020B0604020202020204" pitchFamily="34" charset="0"/>
            </a:endParaRPr>
          </a:p>
        </p:txBody>
      </p:sp>
      <p:sp>
        <p:nvSpPr>
          <p:cNvPr id="4" name="Prostokąt 3">
            <a:extLst>
              <a:ext uri="{FF2B5EF4-FFF2-40B4-BE49-F238E27FC236}">
                <a16:creationId xmlns="" xmlns:a16="http://schemas.microsoft.com/office/drawing/2014/main" id="{9F22EB34-AB84-4ECE-BFB1-396D8A8DC76E}"/>
              </a:ext>
            </a:extLst>
          </p:cNvPr>
          <p:cNvSpPr/>
          <p:nvPr/>
        </p:nvSpPr>
        <p:spPr>
          <a:xfrm>
            <a:off x="361950" y="939800"/>
            <a:ext cx="6497089" cy="641350"/>
          </a:xfrm>
          <a:prstGeom prst="rect">
            <a:avLst/>
          </a:prstGeom>
          <a:solidFill>
            <a:srgbClr val="A43757"/>
          </a:solidFill>
          <a:ln w="12701" cap="flat">
            <a:solidFill>
              <a:schemeClr val="accent1"/>
            </a:solidFill>
            <a:prstDash val="solid"/>
            <a:miter/>
          </a:ln>
        </p:spPr>
        <p:txBody>
          <a:bodyPr vert="horz" wrap="square" lIns="288000" tIns="45720" rIns="396000" bIns="45720" anchor="ctr" anchorCtr="0" compatLnSpc="1">
            <a:noAutofit/>
          </a:bodyPr>
          <a:lstStyle/>
          <a:p>
            <a:pPr marL="0" marR="0" lvl="0" indent="0" algn="just" defTabSz="914400" rtl="0" eaLnBrk="1" fontAlgn="auto" latinLnBrk="0" hangingPunct="1">
              <a:lnSpc>
                <a:spcPct val="100000"/>
              </a:lnSpc>
              <a:spcBef>
                <a:spcPts val="0"/>
              </a:spcBef>
              <a:spcAft>
                <a:spcPts val="0"/>
              </a:spcAft>
              <a:buClrTx/>
              <a:buSzPct val="100000"/>
              <a:buFontTx/>
              <a:buNone/>
              <a:tabLst/>
              <a:defRPr sz="1800" b="0" i="0" u="none" strike="noStrike" kern="0" cap="none" spc="0" baseline="0">
                <a:solidFill>
                  <a:srgbClr val="000000"/>
                </a:solidFill>
                <a:uFillTx/>
              </a:defRPr>
            </a:pPr>
            <a:r>
              <a:rPr kumimoji="0" lang="pl-PL"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Nowo dodany art. 411a nPW </a:t>
            </a:r>
          </a:p>
        </p:txBody>
      </p:sp>
      <p:pic>
        <p:nvPicPr>
          <p:cNvPr id="5" name="Obraz 4">
            <a:extLst>
              <a:ext uri="{FF2B5EF4-FFF2-40B4-BE49-F238E27FC236}">
                <a16:creationId xmlns="" xmlns:a16="http://schemas.microsoft.com/office/drawing/2014/main" id="{5ED80B80-B461-4677-8FB7-3464CCE992E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30589"/>
          <a:stretch/>
        </p:blipFill>
        <p:spPr>
          <a:xfrm>
            <a:off x="7086600" y="0"/>
            <a:ext cx="8030650" cy="6858000"/>
          </a:xfrm>
          <a:prstGeom prst="rect">
            <a:avLst/>
          </a:prstGeom>
        </p:spPr>
      </p:pic>
    </p:spTree>
    <p:extLst>
      <p:ext uri="{BB962C8B-B14F-4D97-AF65-F5344CB8AC3E}">
        <p14:creationId xmlns:p14="http://schemas.microsoft.com/office/powerpoint/2010/main" val="2739281585"/>
      </p:ext>
    </p:extLst>
  </p:cSld>
  <p:clrMapOvr>
    <a:masterClrMapping/>
  </p:clrMapOvr>
  <p:transition spd="slow">
    <p:push di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 xmlns:a16="http://schemas.microsoft.com/office/drawing/2014/main" id="{25B486AD-9EE2-4DAF-A60A-4AF2D1D3E45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r="11587"/>
          <a:stretch/>
        </p:blipFill>
        <p:spPr>
          <a:xfrm>
            <a:off x="-2179061" y="0"/>
            <a:ext cx="9094211" cy="6858000"/>
          </a:xfrm>
          <a:prstGeom prst="rect">
            <a:avLst/>
          </a:prstGeom>
        </p:spPr>
      </p:pic>
      <p:pic>
        <p:nvPicPr>
          <p:cNvPr id="7" name="Obraz 8">
            <a:extLst>
              <a:ext uri="{FF2B5EF4-FFF2-40B4-BE49-F238E27FC236}">
                <a16:creationId xmlns="" xmlns:a16="http://schemas.microsoft.com/office/drawing/2014/main" id="{47212446-629C-46AA-990A-68B9A3C87F6C}"/>
              </a:ext>
            </a:extLst>
          </p:cNvPr>
          <p:cNvPicPr>
            <a:picLocks noChangeAspect="1"/>
          </p:cNvPicPr>
          <p:nvPr/>
        </p:nvPicPr>
        <p:blipFill>
          <a:blip r:embed="rId4"/>
          <a:srcRect/>
          <a:stretch>
            <a:fillRect/>
          </a:stretch>
        </p:blipFill>
        <p:spPr>
          <a:xfrm>
            <a:off x="126702" y="5789156"/>
            <a:ext cx="2994275" cy="774277"/>
          </a:xfrm>
          <a:prstGeom prst="rect">
            <a:avLst/>
          </a:prstGeom>
          <a:noFill/>
          <a:ln cap="flat">
            <a:noFill/>
          </a:ln>
        </p:spPr>
      </p:pic>
      <p:sp>
        <p:nvSpPr>
          <p:cNvPr id="16" name="Prostokąt 15">
            <a:extLst>
              <a:ext uri="{FF2B5EF4-FFF2-40B4-BE49-F238E27FC236}">
                <a16:creationId xmlns="" xmlns:a16="http://schemas.microsoft.com/office/drawing/2014/main" id="{9596D68F-74E6-427B-AA3F-0BB49F276F52}"/>
              </a:ext>
            </a:extLst>
          </p:cNvPr>
          <p:cNvSpPr/>
          <p:nvPr/>
        </p:nvSpPr>
        <p:spPr>
          <a:xfrm>
            <a:off x="5506131" y="736601"/>
            <a:ext cx="6497089" cy="1511299"/>
          </a:xfrm>
          <a:prstGeom prst="rect">
            <a:avLst/>
          </a:prstGeom>
          <a:solidFill>
            <a:sysClr val="window" lastClr="FFFFFF"/>
          </a:solidFill>
          <a:ln w="12701" cap="flat">
            <a:solidFill>
              <a:srgbClr val="A43757"/>
            </a:solidFill>
            <a:prstDash val="solid"/>
            <a:miter/>
          </a:ln>
        </p:spPr>
        <p:txBody>
          <a:bodyPr vert="horz" wrap="square" lIns="288000" tIns="45720" rIns="396000" bIns="45720" anchor="ctr" anchorCtr="0" compatLnSpc="1">
            <a:noAutofit/>
          </a:bodyPr>
          <a:lstStyle/>
          <a:p>
            <a:pPr marL="0" marR="0" lvl="0" indent="0" algn="ctr" defTabSz="914400" eaLnBrk="1" fontAlgn="auto" latinLnBrk="0" hangingPunct="1">
              <a:lnSpc>
                <a:spcPct val="100000"/>
              </a:lnSpc>
              <a:spcBef>
                <a:spcPts val="0"/>
              </a:spcBef>
              <a:spcAft>
                <a:spcPts val="0"/>
              </a:spcAft>
              <a:buClrTx/>
              <a:buSzPct val="100000"/>
              <a:buFontTx/>
              <a:buNone/>
              <a:tabLst/>
              <a:defRPr sz="1800" b="0" i="0" u="none" strike="noStrike" kern="0" cap="none" spc="0" baseline="0">
                <a:solidFill>
                  <a:srgbClr val="000000"/>
                </a:solidFill>
                <a:uFillTx/>
              </a:defRPr>
            </a:pPr>
            <a:r>
              <a:rPr lang="pl-PL" sz="3600" b="1" kern="0" dirty="0">
                <a:solidFill>
                  <a:srgbClr val="6D6E71"/>
                </a:solidFill>
                <a:latin typeface="Arial" panose="020B0604020202020204" pitchFamily="34" charset="0"/>
                <a:cs typeface="Arial" panose="020B0604020202020204" pitchFamily="34" charset="0"/>
              </a:rPr>
              <a:t>9. Uproszczenie postępowań krzyżowych </a:t>
            </a:r>
            <a:endParaRPr kumimoji="0" lang="pl-PL" sz="3600" b="1" i="0" u="none" strike="noStrike" kern="0" cap="none" spc="0" normalizeH="0" baseline="0" noProof="0" dirty="0">
              <a:ln>
                <a:noFill/>
              </a:ln>
              <a:solidFill>
                <a:srgbClr val="A43757"/>
              </a:solidFill>
              <a:effectLst/>
              <a:uLnTx/>
              <a:uFillTx/>
              <a:latin typeface="Arial" panose="020B0604020202020204" pitchFamily="34" charset="0"/>
              <a:cs typeface="Arial" panose="020B0604020202020204" pitchFamily="34" charset="0"/>
            </a:endParaRPr>
          </a:p>
        </p:txBody>
      </p:sp>
      <p:sp>
        <p:nvSpPr>
          <p:cNvPr id="14" name="Prostokąt 13">
            <a:extLst>
              <a:ext uri="{FF2B5EF4-FFF2-40B4-BE49-F238E27FC236}">
                <a16:creationId xmlns="" xmlns:a16="http://schemas.microsoft.com/office/drawing/2014/main" id="{136B60A8-D026-4B8F-9475-CB48ED4A9654}"/>
              </a:ext>
            </a:extLst>
          </p:cNvPr>
          <p:cNvSpPr/>
          <p:nvPr/>
        </p:nvSpPr>
        <p:spPr>
          <a:xfrm>
            <a:off x="5506131" y="3481386"/>
            <a:ext cx="6497089" cy="2752725"/>
          </a:xfrm>
          <a:prstGeom prst="rect">
            <a:avLst/>
          </a:prstGeom>
          <a:solidFill>
            <a:sysClr val="window" lastClr="FFFFFF"/>
          </a:solidFill>
          <a:ln w="12701" cap="flat">
            <a:solidFill>
              <a:srgbClr val="A43757"/>
            </a:solidFill>
            <a:prstDash val="solid"/>
            <a:miter/>
          </a:ln>
        </p:spPr>
        <p:txBody>
          <a:bodyPr vert="horz" wrap="square" lIns="288000" tIns="45720" rIns="396000" bIns="45720" anchor="ctr" anchorCtr="0" compatLnSpc="1">
            <a:noAutofit/>
          </a:bodyPr>
          <a:lstStyle/>
          <a:p>
            <a:pPr marL="0" marR="0" lvl="0" indent="0" algn="just" defTabSz="914400" eaLnBrk="1" fontAlgn="auto" latinLnBrk="0" hangingPunct="1">
              <a:lnSpc>
                <a:spcPct val="100000"/>
              </a:lnSpc>
              <a:spcBef>
                <a:spcPts val="0"/>
              </a:spcBef>
              <a:spcAft>
                <a:spcPts val="0"/>
              </a:spcAft>
              <a:buClrTx/>
              <a:buSzPct val="100000"/>
              <a:buFontTx/>
              <a:buNone/>
              <a:tabLst/>
              <a:defRPr sz="1800" b="0" i="0" u="none" strike="noStrike" kern="0" cap="none" spc="0" baseline="0">
                <a:solidFill>
                  <a:srgbClr val="000000"/>
                </a:solidFill>
                <a:uFillTx/>
              </a:defRPr>
            </a:pPr>
            <a:r>
              <a:rPr kumimoji="0" lang="pl-PL" sz="2000" b="0" i="0" u="none" strike="noStrike" kern="0" cap="none" spc="0" normalizeH="0" baseline="0" noProof="0" dirty="0">
                <a:ln>
                  <a:noFill/>
                </a:ln>
                <a:solidFill>
                  <a:srgbClr val="6D6E71"/>
                </a:solidFill>
                <a:effectLst/>
                <a:uLnTx/>
                <a:uFillTx/>
                <a:latin typeface="Arial" panose="020B0604020202020204" pitchFamily="34" charset="0"/>
                <a:cs typeface="Arial" panose="020B0604020202020204" pitchFamily="34" charset="0"/>
              </a:rPr>
              <a:t>Jeżeli przedsięwzięcie obejmuje działania wymagające uzyskania pozwolenia wodnoprawnego i zgłoszenia wodnoprawnego, wniosek o wydanie pozwolenia wodnoprawnego </a:t>
            </a:r>
            <a:br>
              <a:rPr kumimoji="0" lang="pl-PL" sz="2000" b="0" i="0" u="none" strike="noStrike" kern="0" cap="none" spc="0" normalizeH="0" baseline="0" noProof="0" dirty="0">
                <a:ln>
                  <a:noFill/>
                </a:ln>
                <a:solidFill>
                  <a:srgbClr val="6D6E71"/>
                </a:solidFill>
                <a:effectLst/>
                <a:uLnTx/>
                <a:uFillTx/>
                <a:latin typeface="Arial" panose="020B0604020202020204" pitchFamily="34" charset="0"/>
                <a:cs typeface="Arial" panose="020B0604020202020204" pitchFamily="34" charset="0"/>
              </a:rPr>
            </a:br>
            <a:r>
              <a:rPr kumimoji="0" lang="pl-PL" sz="2000" b="0" i="0" u="none" strike="noStrike" kern="0" cap="none" spc="0" normalizeH="0" baseline="0" noProof="0" dirty="0">
                <a:ln>
                  <a:noFill/>
                </a:ln>
                <a:solidFill>
                  <a:srgbClr val="6D6E71"/>
                </a:solidFill>
                <a:effectLst/>
                <a:uLnTx/>
                <a:uFillTx/>
                <a:latin typeface="Arial" panose="020B0604020202020204" pitchFamily="34" charset="0"/>
                <a:cs typeface="Arial" panose="020B0604020202020204" pitchFamily="34" charset="0"/>
              </a:rPr>
              <a:t>i zgłoszenie wodnoprawne </a:t>
            </a:r>
            <a:r>
              <a:rPr kumimoji="0" lang="pl-PL" sz="2000" b="1" i="0" u="none" strike="noStrike" kern="0" cap="none" spc="0" normalizeH="0" baseline="0" noProof="0" dirty="0">
                <a:ln>
                  <a:noFill/>
                </a:ln>
                <a:solidFill>
                  <a:srgbClr val="A43757"/>
                </a:solidFill>
                <a:effectLst/>
                <a:uLnTx/>
                <a:uFillTx/>
                <a:latin typeface="Arial" panose="020B0604020202020204" pitchFamily="34" charset="0"/>
                <a:cs typeface="Arial" panose="020B0604020202020204" pitchFamily="34" charset="0"/>
              </a:rPr>
              <a:t>rozpatruje się </a:t>
            </a:r>
            <a:br>
              <a:rPr kumimoji="0" lang="pl-PL" sz="2000" b="1" i="0" u="none" strike="noStrike" kern="0" cap="none" spc="0" normalizeH="0" baseline="0" noProof="0" dirty="0">
                <a:ln>
                  <a:noFill/>
                </a:ln>
                <a:solidFill>
                  <a:srgbClr val="A43757"/>
                </a:solidFill>
                <a:effectLst/>
                <a:uLnTx/>
                <a:uFillTx/>
                <a:latin typeface="Arial" panose="020B0604020202020204" pitchFamily="34" charset="0"/>
                <a:cs typeface="Arial" panose="020B0604020202020204" pitchFamily="34" charset="0"/>
              </a:rPr>
            </a:br>
            <a:r>
              <a:rPr kumimoji="0" lang="pl-PL" sz="2000" b="1" i="0" u="none" strike="noStrike" kern="0" cap="none" spc="0" normalizeH="0" baseline="0" noProof="0" dirty="0">
                <a:ln>
                  <a:noFill/>
                </a:ln>
                <a:solidFill>
                  <a:srgbClr val="A43757"/>
                </a:solidFill>
                <a:effectLst/>
                <a:uLnTx/>
                <a:uFillTx/>
                <a:latin typeface="Arial" panose="020B0604020202020204" pitchFamily="34" charset="0"/>
                <a:cs typeface="Arial" panose="020B0604020202020204" pitchFamily="34" charset="0"/>
              </a:rPr>
              <a:t>w ramach jednego postępowania zakończonego wydaniem pozwolenia wodnoprawnego.</a:t>
            </a:r>
          </a:p>
        </p:txBody>
      </p:sp>
      <p:sp>
        <p:nvSpPr>
          <p:cNvPr id="15" name="Prostokąt 14">
            <a:extLst>
              <a:ext uri="{FF2B5EF4-FFF2-40B4-BE49-F238E27FC236}">
                <a16:creationId xmlns="" xmlns:a16="http://schemas.microsoft.com/office/drawing/2014/main" id="{0C91CAFF-0D7F-4E4A-A2DA-40A4B186BD11}"/>
              </a:ext>
            </a:extLst>
          </p:cNvPr>
          <p:cNvSpPr/>
          <p:nvPr/>
        </p:nvSpPr>
        <p:spPr>
          <a:xfrm>
            <a:off x="5506131" y="2840036"/>
            <a:ext cx="6497089" cy="641350"/>
          </a:xfrm>
          <a:prstGeom prst="rect">
            <a:avLst/>
          </a:prstGeom>
          <a:solidFill>
            <a:srgbClr val="A43757"/>
          </a:solidFill>
          <a:ln w="12701" cap="flat">
            <a:solidFill>
              <a:srgbClr val="A43757"/>
            </a:solidFill>
            <a:prstDash val="solid"/>
            <a:miter/>
          </a:ln>
        </p:spPr>
        <p:txBody>
          <a:bodyPr vert="horz" wrap="square" lIns="288000" tIns="45720" rIns="396000" bIns="45720" anchor="ctr" anchorCtr="0" compatLnSpc="1">
            <a:noAutofit/>
          </a:bodyPr>
          <a:lstStyle/>
          <a:p>
            <a:pPr marL="0" marR="0" lvl="0" indent="0" algn="just" defTabSz="914400" eaLnBrk="1" fontAlgn="auto" latinLnBrk="0" hangingPunct="1">
              <a:lnSpc>
                <a:spcPct val="100000"/>
              </a:lnSpc>
              <a:spcBef>
                <a:spcPts val="0"/>
              </a:spcBef>
              <a:spcAft>
                <a:spcPts val="0"/>
              </a:spcAft>
              <a:buClrTx/>
              <a:buSzPct val="100000"/>
              <a:buFontTx/>
              <a:buNone/>
              <a:tabLst/>
              <a:defRPr sz="1800" b="0" i="0" u="none" strike="noStrike" kern="0" cap="none" spc="0" baseline="0">
                <a:solidFill>
                  <a:srgbClr val="000000"/>
                </a:solidFill>
                <a:uFillTx/>
              </a:defRPr>
            </a:pPr>
            <a:r>
              <a:rPr kumimoji="0" lang="pl-PL"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Nowo dodany art. 394 ust. 4 nPW </a:t>
            </a:r>
          </a:p>
        </p:txBody>
      </p:sp>
    </p:spTree>
    <p:extLst>
      <p:ext uri="{BB962C8B-B14F-4D97-AF65-F5344CB8AC3E}">
        <p14:creationId xmlns:p14="http://schemas.microsoft.com/office/powerpoint/2010/main" val="1978355411"/>
      </p:ext>
    </p:extLst>
  </p:cSld>
  <p:clrMapOvr>
    <a:masterClrMapping/>
  </p:clrMapOvr>
  <p:transition spd="slow">
    <p:push/>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8">
            <a:extLst>
              <a:ext uri="{FF2B5EF4-FFF2-40B4-BE49-F238E27FC236}">
                <a16:creationId xmlns="" xmlns:a16="http://schemas.microsoft.com/office/drawing/2014/main" id="{47212446-629C-46AA-990A-68B9A3C87F6C}"/>
              </a:ext>
            </a:extLst>
          </p:cNvPr>
          <p:cNvPicPr>
            <a:picLocks noChangeAspect="1"/>
          </p:cNvPicPr>
          <p:nvPr/>
        </p:nvPicPr>
        <p:blipFill>
          <a:blip r:embed="rId2"/>
          <a:srcRect/>
          <a:stretch>
            <a:fillRect/>
          </a:stretch>
        </p:blipFill>
        <p:spPr>
          <a:xfrm>
            <a:off x="126702" y="5789156"/>
            <a:ext cx="2994275" cy="774277"/>
          </a:xfrm>
          <a:prstGeom prst="rect">
            <a:avLst/>
          </a:prstGeom>
          <a:noFill/>
          <a:ln cap="flat">
            <a:noFill/>
          </a:ln>
        </p:spPr>
      </p:pic>
      <p:sp>
        <p:nvSpPr>
          <p:cNvPr id="16" name="Prostokąt 15">
            <a:extLst>
              <a:ext uri="{FF2B5EF4-FFF2-40B4-BE49-F238E27FC236}">
                <a16:creationId xmlns="" xmlns:a16="http://schemas.microsoft.com/office/drawing/2014/main" id="{9596D68F-74E6-427B-AA3F-0BB49F276F52}"/>
              </a:ext>
            </a:extLst>
          </p:cNvPr>
          <p:cNvSpPr/>
          <p:nvPr/>
        </p:nvSpPr>
        <p:spPr>
          <a:xfrm>
            <a:off x="5951538" y="736601"/>
            <a:ext cx="6051682" cy="4876800"/>
          </a:xfrm>
          <a:prstGeom prst="rect">
            <a:avLst/>
          </a:prstGeom>
          <a:solidFill>
            <a:sysClr val="window" lastClr="FFFFFF"/>
          </a:solidFill>
          <a:ln w="12701" cap="flat">
            <a:solidFill>
              <a:srgbClr val="A43757"/>
            </a:solidFill>
            <a:prstDash val="solid"/>
            <a:miter/>
          </a:ln>
        </p:spPr>
        <p:txBody>
          <a:bodyPr vert="horz" wrap="square" lIns="288000" tIns="45720" rIns="396000" bIns="45720" anchor="ctr" anchorCtr="0" compatLnSpc="1">
            <a:noAutofit/>
          </a:bodyPr>
          <a:lstStyle/>
          <a:p>
            <a:pPr marL="0" marR="0" lvl="0" indent="0" algn="ctr" defTabSz="914400" eaLnBrk="1" fontAlgn="auto" latinLnBrk="0" hangingPunct="1">
              <a:lnSpc>
                <a:spcPct val="100000"/>
              </a:lnSpc>
              <a:spcBef>
                <a:spcPts val="0"/>
              </a:spcBef>
              <a:spcAft>
                <a:spcPts val="0"/>
              </a:spcAft>
              <a:buClrTx/>
              <a:buSzPct val="100000"/>
              <a:buFontTx/>
              <a:buNone/>
              <a:tabLst/>
              <a:defRPr sz="1800" b="0" i="0" u="none" strike="noStrike" kern="0" cap="none" spc="0" baseline="0">
                <a:solidFill>
                  <a:srgbClr val="000000"/>
                </a:solidFill>
                <a:uFillTx/>
              </a:defRPr>
            </a:pPr>
            <a:r>
              <a:rPr lang="pl-PL" sz="3600" b="1" kern="0" dirty="0">
                <a:solidFill>
                  <a:srgbClr val="6D6E71"/>
                </a:solidFill>
                <a:latin typeface="Arial" panose="020B0604020202020204" pitchFamily="34" charset="0"/>
                <a:cs typeface="Arial" panose="020B0604020202020204" pitchFamily="34" charset="0"/>
              </a:rPr>
              <a:t>10. Ustalenie zasad wypłaty gminom zwrotu utraconych dochodów </a:t>
            </a:r>
            <a:br>
              <a:rPr lang="pl-PL" sz="3600" b="1" kern="0" dirty="0">
                <a:solidFill>
                  <a:srgbClr val="6D6E71"/>
                </a:solidFill>
                <a:latin typeface="Arial" panose="020B0604020202020204" pitchFamily="34" charset="0"/>
                <a:cs typeface="Arial" panose="020B0604020202020204" pitchFamily="34" charset="0"/>
              </a:rPr>
            </a:br>
            <a:r>
              <a:rPr lang="pl-PL" sz="3600" b="1" kern="0" dirty="0">
                <a:solidFill>
                  <a:srgbClr val="6D6E71"/>
                </a:solidFill>
                <a:latin typeface="Arial" panose="020B0604020202020204" pitchFamily="34" charset="0"/>
                <a:cs typeface="Arial" panose="020B0604020202020204" pitchFamily="34" charset="0"/>
              </a:rPr>
              <a:t>z tytułu zwolnienia </a:t>
            </a:r>
            <a:br>
              <a:rPr lang="pl-PL" sz="3600" b="1" kern="0" dirty="0">
                <a:solidFill>
                  <a:srgbClr val="6D6E71"/>
                </a:solidFill>
                <a:latin typeface="Arial" panose="020B0604020202020204" pitchFamily="34" charset="0"/>
                <a:cs typeface="Arial" panose="020B0604020202020204" pitchFamily="34" charset="0"/>
              </a:rPr>
            </a:br>
            <a:r>
              <a:rPr lang="pl-PL" sz="3600" b="1" kern="0" dirty="0">
                <a:solidFill>
                  <a:srgbClr val="6D6E71"/>
                </a:solidFill>
                <a:latin typeface="Arial" panose="020B0604020202020204" pitchFamily="34" charset="0"/>
                <a:cs typeface="Arial" panose="020B0604020202020204" pitchFamily="34" charset="0"/>
              </a:rPr>
              <a:t>z podatku od nieruchomości za grunty pokryte wodami.</a:t>
            </a:r>
            <a:endParaRPr kumimoji="0" lang="pl-PL" sz="3600" b="1" i="0" u="none" strike="noStrike" kern="0" cap="none" spc="0" normalizeH="0" baseline="0" noProof="0" dirty="0">
              <a:ln>
                <a:noFill/>
              </a:ln>
              <a:solidFill>
                <a:srgbClr val="A43757"/>
              </a:solidFill>
              <a:effectLst/>
              <a:uLnTx/>
              <a:uFillTx/>
              <a:latin typeface="Arial" panose="020B0604020202020204" pitchFamily="34" charset="0"/>
              <a:cs typeface="Arial" panose="020B0604020202020204" pitchFamily="34" charset="0"/>
            </a:endParaRPr>
          </a:p>
        </p:txBody>
      </p:sp>
      <p:sp>
        <p:nvSpPr>
          <p:cNvPr id="9" name="Prostokąt 8">
            <a:extLst>
              <a:ext uri="{FF2B5EF4-FFF2-40B4-BE49-F238E27FC236}">
                <a16:creationId xmlns="" xmlns:a16="http://schemas.microsoft.com/office/drawing/2014/main" id="{461ECA5A-EFEA-43C3-91FE-559B11488BAD}"/>
              </a:ext>
            </a:extLst>
          </p:cNvPr>
          <p:cNvSpPr/>
          <p:nvPr/>
        </p:nvSpPr>
        <p:spPr>
          <a:xfrm>
            <a:off x="8515351" y="5789156"/>
            <a:ext cx="3676650" cy="433844"/>
          </a:xfrm>
          <a:prstGeom prst="rect">
            <a:avLst/>
          </a:prstGeom>
          <a:solidFill>
            <a:srgbClr val="A43757"/>
          </a:solidFill>
          <a:ln>
            <a:solidFill>
              <a:srgbClr val="A43757"/>
            </a:solid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fontAlgn="auto">
              <a:lnSpc>
                <a:spcPct val="110000"/>
              </a:lnSpc>
              <a:spcBef>
                <a:spcPts val="0"/>
              </a:spcBef>
              <a:spcAft>
                <a:spcPts val="0"/>
              </a:spcAft>
            </a:pPr>
            <a:r>
              <a:rPr lang="pl-PL" sz="1600" b="1" dirty="0">
                <a:solidFill>
                  <a:prstClr val="white"/>
                </a:solidFill>
                <a:latin typeface="Arial"/>
              </a:rPr>
              <a:t>Zob. art. 2 i 9 Dużej Noweli</a:t>
            </a:r>
            <a:endParaRPr kumimoji="0" lang="pl-PL" sz="1600" b="1" i="0" u="none" strike="noStrike" kern="1200" cap="none" spc="0" normalizeH="0" baseline="0" noProof="0" dirty="0">
              <a:ln>
                <a:noFill/>
              </a:ln>
              <a:solidFill>
                <a:prstClr val="white"/>
              </a:solidFill>
              <a:effectLst/>
              <a:uLnTx/>
              <a:uFillTx/>
              <a:latin typeface="Arial"/>
              <a:ea typeface="+mn-ea"/>
              <a:cs typeface="+mn-cs"/>
            </a:endParaRPr>
          </a:p>
        </p:txBody>
      </p:sp>
      <p:pic>
        <p:nvPicPr>
          <p:cNvPr id="3" name="Obraz 2" descr="Obraz zawierający osoba, zewnętrzne, drzewo, sport&#10;&#10;Opis wygenerowany przy bardzo wysokim poziomie pewności">
            <a:extLst>
              <a:ext uri="{FF2B5EF4-FFF2-40B4-BE49-F238E27FC236}">
                <a16:creationId xmlns="" xmlns:a16="http://schemas.microsoft.com/office/drawing/2014/main" id="{D330ED73-1EAD-4C0C-8F82-6A46404745B3}"/>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r="41355"/>
          <a:stretch/>
        </p:blipFill>
        <p:spPr>
          <a:xfrm>
            <a:off x="-233518" y="0"/>
            <a:ext cx="6051682" cy="6858000"/>
          </a:xfrm>
          <a:prstGeom prst="rect">
            <a:avLst/>
          </a:prstGeom>
        </p:spPr>
      </p:pic>
    </p:spTree>
    <p:extLst>
      <p:ext uri="{BB962C8B-B14F-4D97-AF65-F5344CB8AC3E}">
        <p14:creationId xmlns:p14="http://schemas.microsoft.com/office/powerpoint/2010/main" val="3491276018"/>
      </p:ext>
    </p:extLst>
  </p:cSld>
  <p:clrMapOvr>
    <a:masterClrMapping/>
  </p:clrMapOvr>
  <p:transition spd="slow">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ymbol zastępczy tekstu 1">
            <a:extLst>
              <a:ext uri="{FF2B5EF4-FFF2-40B4-BE49-F238E27FC236}">
                <a16:creationId xmlns:a16="http://schemas.microsoft.com/office/drawing/2014/main" xmlns="" id="{82FB9976-893E-4A2B-B8BE-D2D8BDBEC9BB}"/>
              </a:ext>
            </a:extLst>
          </p:cNvPr>
          <p:cNvSpPr txBox="1"/>
          <p:nvPr/>
        </p:nvSpPr>
        <p:spPr>
          <a:xfrm>
            <a:off x="1668463" y="728663"/>
            <a:ext cx="9450387" cy="720725"/>
          </a:xfrm>
          <a:prstGeom prst="rect">
            <a:avLst/>
          </a:prstGeom>
          <a:noFill/>
          <a:ln cap="flat">
            <a:noFill/>
          </a:ln>
        </p:spPr>
        <p:txBody>
          <a:bodyPr anchor="ctr"/>
          <a:lstStyle/>
          <a:p>
            <a:pPr eaLnBrk="1" fontAlgn="auto" hangingPunct="1">
              <a:spcBef>
                <a:spcPts val="0"/>
              </a:spcBef>
              <a:spcAft>
                <a:spcPts val="0"/>
              </a:spcAft>
              <a:defRPr sz="1800" b="0" i="0" u="none" strike="noStrike" kern="0" cap="none" spc="0" baseline="0">
                <a:solidFill>
                  <a:srgbClr val="000000"/>
                </a:solidFill>
                <a:uFillTx/>
              </a:defRPr>
            </a:pPr>
            <a:r>
              <a:rPr lang="pl-PL" sz="2400" b="1" kern="0" dirty="0" smtClean="0">
                <a:solidFill>
                  <a:srgbClr val="6D6E71"/>
                </a:solidFill>
                <a:latin typeface="Arial"/>
              </a:rPr>
              <a:t>ZAPOWIEDŹ KOLEJNEJ NOWELIZACJI </a:t>
            </a:r>
            <a:endParaRPr lang="pl-PL" kern="0" dirty="0">
              <a:solidFill>
                <a:srgbClr val="6D6E71"/>
              </a:solidFill>
              <a:latin typeface="Aria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795" t="22396" r="26061" b="14865"/>
          <a:stretch/>
        </p:blipFill>
        <p:spPr bwMode="auto">
          <a:xfrm>
            <a:off x="1960562" y="1844675"/>
            <a:ext cx="8866188" cy="4589462"/>
          </a:xfrm>
          <a:prstGeom prst="rect">
            <a:avLst/>
          </a:prstGeom>
          <a:ln w="9525">
            <a:solidFill>
              <a:schemeClr val="accent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28397040"/>
      </p:ext>
    </p:extLst>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 xmlns:a16="http://schemas.microsoft.com/office/drawing/2014/main" id="{989B0852-EEC4-473A-85EB-B70D0255C88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28907"/>
          <a:stretch/>
        </p:blipFill>
        <p:spPr>
          <a:xfrm>
            <a:off x="-144515" y="1"/>
            <a:ext cx="12336515" cy="6858000"/>
          </a:xfrm>
          <a:prstGeom prst="rect">
            <a:avLst/>
          </a:prstGeom>
        </p:spPr>
      </p:pic>
      <p:sp>
        <p:nvSpPr>
          <p:cNvPr id="3" name="Prostokąt 7">
            <a:extLst>
              <a:ext uri="{FF2B5EF4-FFF2-40B4-BE49-F238E27FC236}">
                <a16:creationId xmlns="" xmlns:a16="http://schemas.microsoft.com/office/drawing/2014/main" id="{6393C2FB-7FDE-4B1E-8501-F9ABB8633F67}"/>
              </a:ext>
            </a:extLst>
          </p:cNvPr>
          <p:cNvSpPr/>
          <p:nvPr/>
        </p:nvSpPr>
        <p:spPr>
          <a:xfrm>
            <a:off x="-144515" y="4793109"/>
            <a:ext cx="6388154" cy="641710"/>
          </a:xfrm>
          <a:prstGeom prst="rect">
            <a:avLst/>
          </a:prstGeom>
          <a:solidFill>
            <a:srgbClr val="A43757"/>
          </a:solidFill>
          <a:ln cap="flat">
            <a:noFill/>
            <a:prstDash val="solid"/>
          </a:ln>
        </p:spPr>
        <p:txBody>
          <a:bodyPr lIns="107999" tIns="46798" rIns="107999"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pl-PL" sz="3200" b="1" kern="0" dirty="0">
                <a:solidFill>
                  <a:srgbClr val="FFFFFF"/>
                </a:solidFill>
                <a:latin typeface="Arial"/>
              </a:rPr>
              <a:t>ZGODY </a:t>
            </a:r>
            <a:r>
              <a:rPr lang="pl-PL" sz="3200" b="1" kern="0" dirty="0" smtClean="0">
                <a:solidFill>
                  <a:srgbClr val="FFFFFF"/>
                </a:solidFill>
                <a:latin typeface="Arial"/>
              </a:rPr>
              <a:t>WODNOPRAWNE</a:t>
            </a:r>
            <a:endParaRPr lang="pl-PL" sz="3200" b="1" kern="0" dirty="0">
              <a:solidFill>
                <a:srgbClr val="FFFFFF"/>
              </a:solidFill>
              <a:latin typeface="Arial"/>
            </a:endParaRPr>
          </a:p>
        </p:txBody>
      </p:sp>
      <p:sp>
        <p:nvSpPr>
          <p:cNvPr id="6" name="Prostokąt 7">
            <a:extLst>
              <a:ext uri="{FF2B5EF4-FFF2-40B4-BE49-F238E27FC236}">
                <a16:creationId xmlns="" xmlns:a16="http://schemas.microsoft.com/office/drawing/2014/main" id="{F98BE0D7-9FEF-4AA1-84BA-0AFC1DF93172}"/>
              </a:ext>
            </a:extLst>
          </p:cNvPr>
          <p:cNvSpPr/>
          <p:nvPr/>
        </p:nvSpPr>
        <p:spPr>
          <a:xfrm>
            <a:off x="0" y="777875"/>
            <a:ext cx="2700338" cy="669926"/>
          </a:xfrm>
          <a:prstGeom prst="rect">
            <a:avLst/>
          </a:prstGeom>
          <a:solidFill>
            <a:srgbClr val="A43757"/>
          </a:solidFill>
          <a:ln cap="flat">
            <a:noFill/>
            <a:prstDash val="solid"/>
          </a:ln>
        </p:spPr>
        <p:txBody>
          <a:bodyPr lIns="107999" tIns="46798" rIns="107999"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pl-PL" sz="2800" b="1" kern="0" dirty="0">
                <a:solidFill>
                  <a:srgbClr val="FFFFFF"/>
                </a:solidFill>
                <a:latin typeface="Arial"/>
              </a:rPr>
              <a:t>BLOK </a:t>
            </a:r>
            <a:r>
              <a:rPr lang="pl-PL" sz="2800" b="1" kern="0" dirty="0" smtClean="0">
                <a:solidFill>
                  <a:srgbClr val="FFFFFF"/>
                </a:solidFill>
                <a:latin typeface="Arial"/>
              </a:rPr>
              <a:t>II</a:t>
            </a:r>
            <a:endParaRPr lang="pl-PL" sz="2400" b="1" kern="0" dirty="0">
              <a:solidFill>
                <a:srgbClr val="FFFFFF"/>
              </a:solidFill>
              <a:latin typeface="Arial"/>
            </a:endParaRPr>
          </a:p>
        </p:txBody>
      </p:sp>
      <p:sp>
        <p:nvSpPr>
          <p:cNvPr id="5" name="Prostokąt 7">
            <a:extLst>
              <a:ext uri="{FF2B5EF4-FFF2-40B4-BE49-F238E27FC236}">
                <a16:creationId xmlns="" xmlns:a16="http://schemas.microsoft.com/office/drawing/2014/main" id="{6393C2FB-7FDE-4B1E-8501-F9ABB8633F67}"/>
              </a:ext>
            </a:extLst>
          </p:cNvPr>
          <p:cNvSpPr/>
          <p:nvPr/>
        </p:nvSpPr>
        <p:spPr>
          <a:xfrm>
            <a:off x="1614488" y="5484422"/>
            <a:ext cx="10577512" cy="641710"/>
          </a:xfrm>
          <a:prstGeom prst="rect">
            <a:avLst/>
          </a:prstGeom>
          <a:solidFill>
            <a:srgbClr val="A43757"/>
          </a:solidFill>
          <a:ln cap="flat">
            <a:noFill/>
            <a:prstDash val="solid"/>
          </a:ln>
        </p:spPr>
        <p:txBody>
          <a:bodyPr lIns="107999" tIns="46798" rIns="107999"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pl-PL" sz="2800" kern="0" dirty="0">
                <a:solidFill>
                  <a:srgbClr val="FFFFFF"/>
                </a:solidFill>
                <a:latin typeface="Arial"/>
              </a:rPr>
              <a:t>JAKO INSTRUMENT ZARZĄDZANIA ZASOBAMI WODNYMI </a:t>
            </a:r>
          </a:p>
        </p:txBody>
      </p:sp>
    </p:spTree>
    <p:extLst>
      <p:ext uri="{BB962C8B-B14F-4D97-AF65-F5344CB8AC3E}">
        <p14:creationId xmlns:p14="http://schemas.microsoft.com/office/powerpoint/2010/main" val="3052356423"/>
      </p:ext>
    </p:extLst>
  </p:cSld>
  <p:clrMapOvr>
    <a:masterClrMapping/>
  </p:clrMapOvr>
  <p:transition spd="slow">
    <p:push dir="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B0E124A7-E87D-4706-93DB-F8A26AA0DD08}"/>
              </a:ext>
            </a:extLst>
          </p:cNvPr>
          <p:cNvSpPr txBox="1"/>
          <p:nvPr/>
        </p:nvSpPr>
        <p:spPr>
          <a:xfrm>
            <a:off x="1854202" y="771525"/>
            <a:ext cx="8826502" cy="677863"/>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pl-PL" sz="2500" b="0" i="0" u="none" strike="noStrike" kern="1200" cap="none" spc="0" baseline="0" dirty="0">
                <a:solidFill>
                  <a:srgbClr val="6D6E71"/>
                </a:solidFill>
                <a:uFillTx/>
                <a:latin typeface="Arial" pitchFamily="34"/>
                <a:cs typeface="Arial" pitchFamily="34"/>
              </a:rPr>
              <a:t>ZARYS SYTEMU ZARZĄDZANIA ZASOBAMI WODNYMI</a:t>
            </a:r>
          </a:p>
        </p:txBody>
      </p:sp>
      <p:sp>
        <p:nvSpPr>
          <p:cNvPr id="4" name="Prostokąt 9">
            <a:extLst>
              <a:ext uri="{FF2B5EF4-FFF2-40B4-BE49-F238E27FC236}">
                <a16:creationId xmlns="" xmlns:a16="http://schemas.microsoft.com/office/drawing/2014/main" id="{46F9B163-BDC5-4267-B663-9E8FDAA54E4A}"/>
              </a:ext>
            </a:extLst>
          </p:cNvPr>
          <p:cNvSpPr/>
          <p:nvPr/>
        </p:nvSpPr>
        <p:spPr>
          <a:xfrm>
            <a:off x="991713" y="2374231"/>
            <a:ext cx="10551479" cy="3433009"/>
          </a:xfrm>
          <a:prstGeom prst="rect">
            <a:avLst/>
          </a:prstGeom>
          <a:solidFill>
            <a:srgbClr val="FFFFFF"/>
          </a:solidFill>
          <a:ln w="12701" cap="flat">
            <a:solidFill>
              <a:srgbClr val="A43757"/>
            </a:solidFill>
            <a:prstDash val="solid"/>
            <a:miter/>
          </a:ln>
        </p:spPr>
        <p:txBody>
          <a:bodyPr vert="horz" wrap="square" lIns="215999" tIns="45720" rIns="2664000" bIns="45720" anchor="ctr" anchorCtr="1" compatLnSpc="1">
            <a:noAutofit/>
          </a:bodyPr>
          <a:lstStyle/>
          <a:p>
            <a:pPr lvl="0">
              <a:defRPr sz="1800" b="0" i="0" u="none" strike="noStrike" kern="0" cap="none" spc="0" baseline="0">
                <a:solidFill>
                  <a:srgbClr val="000000"/>
                </a:solidFill>
                <a:uFillTx/>
              </a:defRPr>
            </a:pPr>
            <a:r>
              <a:rPr lang="pl-PL" sz="2400" b="1" kern="0" dirty="0">
                <a:solidFill>
                  <a:srgbClr val="6D6E71"/>
                </a:solidFill>
                <a:latin typeface="Arial" pitchFamily="34"/>
                <a:cs typeface="Arial" pitchFamily="34"/>
              </a:rPr>
              <a:t>Art. 11. nPW</a:t>
            </a:r>
          </a:p>
          <a:p>
            <a:pPr lvl="0">
              <a:defRPr sz="1800" b="0" i="0" u="none" strike="noStrike" kern="0" cap="none" spc="0" baseline="0">
                <a:solidFill>
                  <a:srgbClr val="000000"/>
                </a:solidFill>
                <a:uFillTx/>
              </a:defRPr>
            </a:pPr>
            <a:r>
              <a:rPr lang="pl-PL" sz="2400" b="1" kern="0" dirty="0">
                <a:solidFill>
                  <a:srgbClr val="6D6E71"/>
                </a:solidFill>
                <a:latin typeface="Arial" pitchFamily="34"/>
                <a:cs typeface="Arial" pitchFamily="34"/>
              </a:rPr>
              <a:t>Instrumenty zarządzania zasobami wodnymi </a:t>
            </a:r>
            <a:br>
              <a:rPr lang="pl-PL" sz="2400" b="1" kern="0" dirty="0">
                <a:solidFill>
                  <a:srgbClr val="6D6E71"/>
                </a:solidFill>
                <a:latin typeface="Arial" pitchFamily="34"/>
                <a:cs typeface="Arial" pitchFamily="34"/>
              </a:rPr>
            </a:br>
            <a:r>
              <a:rPr lang="pl-PL" sz="2400" b="1" kern="0" dirty="0">
                <a:solidFill>
                  <a:srgbClr val="6D6E71"/>
                </a:solidFill>
                <a:latin typeface="Arial" pitchFamily="34"/>
                <a:cs typeface="Arial" pitchFamily="34"/>
              </a:rPr>
              <a:t>obejmują:</a:t>
            </a:r>
          </a:p>
          <a:p>
            <a:pPr marL="457200" lvl="0" indent="-457200">
              <a:buFont typeface="+mj-lt"/>
              <a:buAutoNum type="arabicPeriod"/>
              <a:defRPr sz="1800" b="0" i="0" u="none" strike="noStrike" kern="0" cap="none" spc="0" baseline="0">
                <a:solidFill>
                  <a:srgbClr val="000000"/>
                </a:solidFill>
                <a:uFillTx/>
              </a:defRPr>
            </a:pPr>
            <a:r>
              <a:rPr lang="pl-PL" sz="2400" kern="0" dirty="0">
                <a:solidFill>
                  <a:srgbClr val="6D6E71"/>
                </a:solidFill>
                <a:latin typeface="Arial" pitchFamily="34"/>
                <a:cs typeface="Arial" pitchFamily="34"/>
              </a:rPr>
              <a:t>planowanie w gospodarowaniu wodami;</a:t>
            </a:r>
          </a:p>
          <a:p>
            <a:pPr marL="457200" lvl="0" indent="-457200">
              <a:buFont typeface="+mj-lt"/>
              <a:buAutoNum type="arabicPeriod"/>
              <a:defRPr sz="1800" b="0" i="0" u="none" strike="noStrike" kern="0" cap="none" spc="0" baseline="0">
                <a:solidFill>
                  <a:srgbClr val="000000"/>
                </a:solidFill>
                <a:uFillTx/>
              </a:defRPr>
            </a:pPr>
            <a:r>
              <a:rPr lang="pl-PL" sz="2400" kern="0" dirty="0">
                <a:solidFill>
                  <a:srgbClr val="6D6E71"/>
                </a:solidFill>
                <a:latin typeface="Arial" pitchFamily="34"/>
                <a:cs typeface="Arial" pitchFamily="34"/>
              </a:rPr>
              <a:t>zgody wodnoprawne;</a:t>
            </a:r>
          </a:p>
          <a:p>
            <a:pPr marL="457200" lvl="0" indent="-457200">
              <a:buFont typeface="+mj-lt"/>
              <a:buAutoNum type="arabicPeriod"/>
              <a:defRPr sz="1800" b="0" i="0" u="none" strike="noStrike" kern="0" cap="none" spc="0" baseline="0">
                <a:solidFill>
                  <a:srgbClr val="000000"/>
                </a:solidFill>
                <a:uFillTx/>
              </a:defRPr>
            </a:pPr>
            <a:r>
              <a:rPr lang="pl-PL" sz="2400" kern="0" dirty="0">
                <a:solidFill>
                  <a:srgbClr val="6D6E71"/>
                </a:solidFill>
                <a:latin typeface="Arial" pitchFamily="34"/>
                <a:cs typeface="Arial" pitchFamily="34"/>
              </a:rPr>
              <a:t>opłaty za usługi wodne oraz inne należności;</a:t>
            </a:r>
          </a:p>
          <a:p>
            <a:pPr marL="457200" lvl="0" indent="-457200">
              <a:buFont typeface="+mj-lt"/>
              <a:buAutoNum type="arabicPeriod"/>
              <a:defRPr sz="1800" b="0" i="0" u="none" strike="noStrike" kern="0" cap="none" spc="0" baseline="0">
                <a:solidFill>
                  <a:srgbClr val="000000"/>
                </a:solidFill>
                <a:uFillTx/>
              </a:defRPr>
            </a:pPr>
            <a:r>
              <a:rPr lang="pl-PL" sz="2400" kern="0" dirty="0">
                <a:solidFill>
                  <a:srgbClr val="6D6E71"/>
                </a:solidFill>
                <a:latin typeface="Arial" pitchFamily="34"/>
                <a:cs typeface="Arial" pitchFamily="34"/>
              </a:rPr>
              <a:t>kontrolę gospodarowania wodami;</a:t>
            </a:r>
          </a:p>
          <a:p>
            <a:pPr marL="457200" lvl="0" indent="-457200">
              <a:buFont typeface="+mj-lt"/>
              <a:buAutoNum type="arabicPeriod"/>
              <a:defRPr sz="1800" b="0" i="0" u="none" strike="noStrike" kern="0" cap="none" spc="0" baseline="0">
                <a:solidFill>
                  <a:srgbClr val="000000"/>
                </a:solidFill>
                <a:uFillTx/>
              </a:defRPr>
            </a:pPr>
            <a:r>
              <a:rPr lang="pl-PL" sz="2400" kern="0" dirty="0">
                <a:solidFill>
                  <a:srgbClr val="6D6E71"/>
                </a:solidFill>
                <a:latin typeface="Arial" pitchFamily="34"/>
                <a:cs typeface="Arial" pitchFamily="34"/>
              </a:rPr>
              <a:t>system informacyjny gospodarowania wodami.</a:t>
            </a:r>
          </a:p>
        </p:txBody>
      </p:sp>
      <p:pic>
        <p:nvPicPr>
          <p:cNvPr id="9" name="Obraz 8">
            <a:extLst>
              <a:ext uri="{FF2B5EF4-FFF2-40B4-BE49-F238E27FC236}">
                <a16:creationId xmlns="" xmlns:a16="http://schemas.microsoft.com/office/drawing/2014/main" id="{33F9E3F2-7FB3-42AB-A82C-5BA8AA419977}"/>
              </a:ext>
            </a:extLst>
          </p:cNvPr>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740583" y="2948629"/>
            <a:ext cx="2376596" cy="2376596"/>
          </a:xfrm>
          <a:prstGeom prst="rect">
            <a:avLst/>
          </a:prstGeom>
        </p:spPr>
      </p:pic>
      <p:sp>
        <p:nvSpPr>
          <p:cNvPr id="10" name="Prostokąt 9">
            <a:extLst>
              <a:ext uri="{FF2B5EF4-FFF2-40B4-BE49-F238E27FC236}">
                <a16:creationId xmlns="" xmlns:a16="http://schemas.microsoft.com/office/drawing/2014/main" id="{C8B54CA7-410B-4169-AF4D-894755D73196}"/>
              </a:ext>
            </a:extLst>
          </p:cNvPr>
          <p:cNvSpPr/>
          <p:nvPr/>
        </p:nvSpPr>
        <p:spPr>
          <a:xfrm>
            <a:off x="1443790" y="4074692"/>
            <a:ext cx="3785936" cy="433137"/>
          </a:xfrm>
          <a:prstGeom prst="rect">
            <a:avLst/>
          </a:prstGeom>
          <a:solidFill>
            <a:srgbClr val="A43757">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p>
        </p:txBody>
      </p:sp>
    </p:spTree>
    <p:extLst>
      <p:ext uri="{BB962C8B-B14F-4D97-AF65-F5344CB8AC3E}">
        <p14:creationId xmlns:p14="http://schemas.microsoft.com/office/powerpoint/2010/main" val="11875361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82C79E0C-232D-4E11-9B8D-0944563B9803}"/>
              </a:ext>
            </a:extLst>
          </p:cNvPr>
          <p:cNvSpPr txBox="1"/>
          <p:nvPr/>
        </p:nvSpPr>
        <p:spPr>
          <a:xfrm>
            <a:off x="1641933" y="841824"/>
            <a:ext cx="8826502" cy="63499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pl-PL" sz="2400" b="0" i="0" u="none" strike="noStrike" kern="0" cap="none" spc="0" baseline="0" dirty="0">
              <a:solidFill>
                <a:srgbClr val="6D6E71"/>
              </a:solidFill>
              <a:uFillTx/>
              <a:latin typeface="Arial"/>
            </a:endParaRPr>
          </a:p>
        </p:txBody>
      </p:sp>
      <p:sp>
        <p:nvSpPr>
          <p:cNvPr id="3" name="Prostokąt 7">
            <a:extLst>
              <a:ext uri="{FF2B5EF4-FFF2-40B4-BE49-F238E27FC236}">
                <a16:creationId xmlns="" xmlns:a16="http://schemas.microsoft.com/office/drawing/2014/main" id="{AAE4A641-7920-4CD7-BC11-564C63635724}"/>
              </a:ext>
            </a:extLst>
          </p:cNvPr>
          <p:cNvSpPr/>
          <p:nvPr/>
        </p:nvSpPr>
        <p:spPr>
          <a:xfrm>
            <a:off x="1015094" y="2146088"/>
            <a:ext cx="9141823" cy="3739850"/>
          </a:xfrm>
          <a:prstGeom prst="rect">
            <a:avLst/>
          </a:prstGeom>
          <a:no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9600" b="1" dirty="0">
                <a:solidFill>
                  <a:srgbClr val="6D6E71"/>
                </a:solidFill>
                <a:latin typeface="Arial"/>
              </a:rPr>
              <a:t>Jakie</a:t>
            </a:r>
            <a:r>
              <a:rPr lang="pl-PL" sz="9600" b="1" i="0" u="none" strike="noStrike" kern="1200" cap="none" spc="0" baseline="0" dirty="0">
                <a:solidFill>
                  <a:srgbClr val="6D6E71"/>
                </a:solidFill>
                <a:uFillTx/>
                <a:latin typeface="Arial"/>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3800" dirty="0">
                <a:solidFill>
                  <a:srgbClr val="6D6E71"/>
                </a:solidFill>
                <a:latin typeface="Arial"/>
              </a:rPr>
              <a:t>zgody wodnoprawne występują </a:t>
            </a:r>
            <a:br>
              <a:rPr lang="pl-PL" sz="3800" dirty="0">
                <a:solidFill>
                  <a:srgbClr val="6D6E71"/>
                </a:solidFill>
                <a:latin typeface="Arial"/>
              </a:rPr>
            </a:br>
            <a:r>
              <a:rPr lang="pl-PL" sz="3800" dirty="0">
                <a:solidFill>
                  <a:srgbClr val="6D6E71"/>
                </a:solidFill>
                <a:latin typeface="Arial"/>
              </a:rPr>
              <a:t>w obrocie prawnym od 1 stycznia 2018 r.</a:t>
            </a:r>
            <a:endParaRPr lang="pl-PL" sz="3800" i="0" u="none" strike="noStrike" kern="1200" cap="none" spc="0" baseline="0" dirty="0">
              <a:solidFill>
                <a:srgbClr val="A43757"/>
              </a:solidFill>
              <a:uFillTx/>
              <a:latin typeface="Arial"/>
            </a:endParaRPr>
          </a:p>
        </p:txBody>
      </p:sp>
      <p:sp>
        <p:nvSpPr>
          <p:cNvPr id="5" name="Prostokąt 4">
            <a:extLst>
              <a:ext uri="{FF2B5EF4-FFF2-40B4-BE49-F238E27FC236}">
                <a16:creationId xmlns="" xmlns:a16="http://schemas.microsoft.com/office/drawing/2014/main" id="{BE3F4678-7513-4B1B-B657-593EDE29BFD1}"/>
              </a:ext>
            </a:extLst>
          </p:cNvPr>
          <p:cNvSpPr/>
          <p:nvPr/>
        </p:nvSpPr>
        <p:spPr>
          <a:xfrm>
            <a:off x="8637654" y="81888"/>
            <a:ext cx="3419526" cy="6447919"/>
          </a:xfrm>
          <a:prstGeom prst="rect">
            <a:avLst/>
          </a:prstGeom>
        </p:spPr>
        <p:txBody>
          <a:bodyPr wrap="none">
            <a:spAutoFit/>
          </a:bodyPr>
          <a:lstStyle/>
          <a:p>
            <a:pPr lvl="0">
              <a:defRPr sz="1800" b="0" i="0" u="none" strike="noStrike" kern="0" cap="none" spc="0" baseline="0">
                <a:solidFill>
                  <a:srgbClr val="000000"/>
                </a:solidFill>
                <a:uFillTx/>
              </a:defRPr>
            </a:pPr>
            <a:r>
              <a:rPr lang="pl-PL" sz="41300" b="1" kern="0" dirty="0">
                <a:solidFill>
                  <a:srgbClr val="A43757"/>
                </a:solidFill>
                <a:latin typeface="Arial"/>
              </a:rPr>
              <a:t>?</a:t>
            </a:r>
            <a:endParaRPr lang="pl-PL" sz="41300" b="1" dirty="0">
              <a:solidFill>
                <a:srgbClr val="A43757"/>
              </a:solidFill>
              <a:latin typeface="Arial"/>
            </a:endParaRPr>
          </a:p>
        </p:txBody>
      </p:sp>
      <p:pic>
        <p:nvPicPr>
          <p:cNvPr id="6" name="Obraz 8">
            <a:extLst>
              <a:ext uri="{FF2B5EF4-FFF2-40B4-BE49-F238E27FC236}">
                <a16:creationId xmlns="" xmlns:a16="http://schemas.microsoft.com/office/drawing/2014/main" id="{DE16B754-6AEB-4F2A-A359-3F597A943F54}"/>
              </a:ext>
            </a:extLst>
          </p:cNvPr>
          <p:cNvPicPr>
            <a:picLocks noChangeAspect="1"/>
          </p:cNvPicPr>
          <p:nvPr/>
        </p:nvPicPr>
        <p:blipFill>
          <a:blip r:embed="rId2"/>
          <a:srcRect/>
          <a:stretch>
            <a:fillRect/>
          </a:stretch>
        </p:blipFill>
        <p:spPr>
          <a:xfrm>
            <a:off x="-29028" y="691707"/>
            <a:ext cx="2994275" cy="774277"/>
          </a:xfrm>
          <a:prstGeom prst="rect">
            <a:avLst/>
          </a:prstGeom>
          <a:noFill/>
          <a:ln cap="flat">
            <a:noFill/>
          </a:ln>
        </p:spPr>
      </p:pic>
    </p:spTree>
    <p:extLst>
      <p:ext uri="{BB962C8B-B14F-4D97-AF65-F5344CB8AC3E}">
        <p14:creationId xmlns:p14="http://schemas.microsoft.com/office/powerpoint/2010/main" val="4732519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 xmlns:a16="http://schemas.microsoft.com/office/drawing/2014/main" id="{8116D300-EFAC-4170-B197-5A130C9B6243}"/>
              </a:ext>
            </a:extLst>
          </p:cNvPr>
          <p:cNvSpPr/>
          <p:nvPr/>
        </p:nvSpPr>
        <p:spPr>
          <a:xfrm>
            <a:off x="1340874" y="730882"/>
            <a:ext cx="10582420" cy="577850"/>
          </a:xfrm>
          <a:prstGeom prst="rect">
            <a:avLst/>
          </a:prstGeom>
        </p:spPr>
        <p:txBody>
          <a:bodyPr wrap="square">
            <a:spAutoFit/>
          </a:bodyPr>
          <a:lstStyle/>
          <a:p>
            <a:pPr indent="323850" algn="just">
              <a:lnSpc>
                <a:spcPct val="150000"/>
              </a:lnSpc>
              <a:spcBef>
                <a:spcPts val="600"/>
              </a:spcBef>
              <a:spcAft>
                <a:spcPts val="0"/>
              </a:spcAft>
            </a:pPr>
            <a:r>
              <a:rPr lang="pl-PL" sz="2400" dirty="0">
                <a:solidFill>
                  <a:srgbClr val="6D6E71"/>
                </a:solidFill>
                <a:latin typeface="Arial" panose="020B0604020202020204" pitchFamily="34" charset="0"/>
                <a:ea typeface="Times New Roman" panose="02020603050405020304" pitchFamily="18" charset="0"/>
                <a:cs typeface="Arial" panose="020B0604020202020204" pitchFamily="34" charset="0"/>
              </a:rPr>
              <a:t>ZGODY WODNOPRAWNE</a:t>
            </a:r>
          </a:p>
        </p:txBody>
      </p:sp>
      <p:sp>
        <p:nvSpPr>
          <p:cNvPr id="2" name="Prostokąt 1">
            <a:extLst>
              <a:ext uri="{FF2B5EF4-FFF2-40B4-BE49-F238E27FC236}">
                <a16:creationId xmlns="" xmlns:a16="http://schemas.microsoft.com/office/drawing/2014/main" id="{48B39203-FDE8-43D6-B5D3-32EAB91EE9BE}"/>
              </a:ext>
            </a:extLst>
          </p:cNvPr>
          <p:cNvSpPr/>
          <p:nvPr/>
        </p:nvSpPr>
        <p:spPr>
          <a:xfrm>
            <a:off x="1378974" y="2435904"/>
            <a:ext cx="10582420" cy="369332"/>
          </a:xfrm>
          <a:prstGeom prst="rect">
            <a:avLst/>
          </a:prstGeom>
          <a:ln>
            <a:solidFill>
              <a:srgbClr val="A43757"/>
            </a:solidFill>
          </a:ln>
        </p:spPr>
        <p:txBody>
          <a:bodyPr wrap="square">
            <a:spAutoFit/>
          </a:bodyPr>
          <a:lstStyle/>
          <a:p>
            <a:pPr algn="just"/>
            <a:r>
              <a:rPr lang="pl-PL" dirty="0">
                <a:solidFill>
                  <a:srgbClr val="6D6E71"/>
                </a:solidFill>
                <a:latin typeface="Arial" panose="020B0604020202020204" pitchFamily="34" charset="0"/>
                <a:cs typeface="Arial" panose="020B0604020202020204" pitchFamily="34" charset="0"/>
              </a:rPr>
              <a:t>1) wydanie pozwolenia wodnoprawnego</a:t>
            </a:r>
            <a:r>
              <a:rPr lang="pl-PL" dirty="0" smtClean="0">
                <a:solidFill>
                  <a:srgbClr val="6D6E71"/>
                </a:solidFill>
                <a:latin typeface="Arial" panose="020B0604020202020204" pitchFamily="34" charset="0"/>
                <a:cs typeface="Arial" panose="020B0604020202020204" pitchFamily="34" charset="0"/>
              </a:rPr>
              <a:t>; [dyrektor RZGW / dyrektor zarządu </a:t>
            </a:r>
            <a:r>
              <a:rPr lang="pl-PL" dirty="0" smtClean="0">
                <a:solidFill>
                  <a:srgbClr val="6D6E71"/>
                </a:solidFill>
                <a:latin typeface="Arial" panose="020B0604020202020204" pitchFamily="34" charset="0"/>
                <a:cs typeface="Arial" panose="020B0604020202020204" pitchFamily="34" charset="0"/>
              </a:rPr>
              <a:t>zl</a:t>
            </a:r>
            <a:r>
              <a:rPr lang="pl-PL" dirty="0" smtClean="0">
                <a:solidFill>
                  <a:srgbClr val="6D6E71"/>
                </a:solidFill>
                <a:latin typeface="Arial" panose="020B0604020202020204" pitchFamily="34" charset="0"/>
                <a:cs typeface="Arial" panose="020B0604020202020204" pitchFamily="34" charset="0"/>
              </a:rPr>
              <a:t>ewni]</a:t>
            </a:r>
            <a:endParaRPr lang="pl-PL" dirty="0">
              <a:solidFill>
                <a:srgbClr val="6D6E71"/>
              </a:solidFill>
              <a:latin typeface="Arial" panose="020B0604020202020204" pitchFamily="34" charset="0"/>
              <a:cs typeface="Arial" panose="020B0604020202020204" pitchFamily="34" charset="0"/>
            </a:endParaRPr>
          </a:p>
        </p:txBody>
      </p:sp>
      <p:sp>
        <p:nvSpPr>
          <p:cNvPr id="5" name="Prostokąt 4">
            <a:extLst>
              <a:ext uri="{FF2B5EF4-FFF2-40B4-BE49-F238E27FC236}">
                <a16:creationId xmlns="" xmlns:a16="http://schemas.microsoft.com/office/drawing/2014/main" id="{5D64B87C-602F-4FA7-A98C-A371E7533363}"/>
              </a:ext>
            </a:extLst>
          </p:cNvPr>
          <p:cNvSpPr/>
          <p:nvPr/>
        </p:nvSpPr>
        <p:spPr>
          <a:xfrm>
            <a:off x="1378974" y="1712913"/>
            <a:ext cx="10582420" cy="646331"/>
          </a:xfrm>
          <a:prstGeom prst="rect">
            <a:avLst/>
          </a:prstGeom>
          <a:solidFill>
            <a:srgbClr val="A43757"/>
          </a:solidFill>
          <a:ln>
            <a:solidFill>
              <a:srgbClr val="A43757"/>
            </a:solidFill>
          </a:ln>
        </p:spPr>
        <p:txBody>
          <a:bodyPr wrap="square">
            <a:spAutoFit/>
          </a:bodyPr>
          <a:lstStyle/>
          <a:p>
            <a:pPr algn="just"/>
            <a:r>
              <a:rPr lang="pl-PL" b="1" dirty="0">
                <a:solidFill>
                  <a:schemeClr val="bg1"/>
                </a:solidFill>
                <a:latin typeface="Arial" panose="020B0604020202020204" pitchFamily="34" charset="0"/>
                <a:cs typeface="Arial" panose="020B0604020202020204" pitchFamily="34" charset="0"/>
              </a:rPr>
              <a:t>Art. 388 ust. 1 nPW</a:t>
            </a:r>
          </a:p>
          <a:p>
            <a:pPr algn="just"/>
            <a:r>
              <a:rPr lang="pl-PL" dirty="0">
                <a:solidFill>
                  <a:schemeClr val="bg1"/>
                </a:solidFill>
                <a:latin typeface="Arial" panose="020B0604020202020204" pitchFamily="34" charset="0"/>
                <a:cs typeface="Arial" panose="020B0604020202020204" pitchFamily="34" charset="0"/>
              </a:rPr>
              <a:t>Zgoda wodnoprawna jest udzielana przez:</a:t>
            </a:r>
          </a:p>
        </p:txBody>
      </p:sp>
      <p:sp>
        <p:nvSpPr>
          <p:cNvPr id="6" name="Prostokąt 5">
            <a:extLst>
              <a:ext uri="{FF2B5EF4-FFF2-40B4-BE49-F238E27FC236}">
                <a16:creationId xmlns="" xmlns:a16="http://schemas.microsoft.com/office/drawing/2014/main" id="{91516F20-8F96-4594-A87E-405DC37FBAB4}"/>
              </a:ext>
            </a:extLst>
          </p:cNvPr>
          <p:cNvSpPr/>
          <p:nvPr/>
        </p:nvSpPr>
        <p:spPr>
          <a:xfrm>
            <a:off x="1378974" y="2962313"/>
            <a:ext cx="10582420" cy="369332"/>
          </a:xfrm>
          <a:prstGeom prst="rect">
            <a:avLst/>
          </a:prstGeom>
          <a:ln>
            <a:solidFill>
              <a:srgbClr val="A43757"/>
            </a:solidFill>
          </a:ln>
        </p:spPr>
        <p:txBody>
          <a:bodyPr wrap="square">
            <a:spAutoFit/>
          </a:bodyPr>
          <a:lstStyle/>
          <a:p>
            <a:pPr algn="just"/>
            <a:r>
              <a:rPr lang="pl-PL" dirty="0">
                <a:solidFill>
                  <a:srgbClr val="6D6E71"/>
                </a:solidFill>
                <a:latin typeface="Arial" panose="020B0604020202020204" pitchFamily="34" charset="0"/>
                <a:cs typeface="Arial" panose="020B0604020202020204" pitchFamily="34" charset="0"/>
              </a:rPr>
              <a:t>2) przyjęcie zgłoszenia wodnoprawnego</a:t>
            </a:r>
            <a:r>
              <a:rPr lang="pl-PL" dirty="0" smtClean="0">
                <a:solidFill>
                  <a:srgbClr val="6D6E71"/>
                </a:solidFill>
                <a:latin typeface="Arial" panose="020B0604020202020204" pitchFamily="34" charset="0"/>
                <a:cs typeface="Arial" panose="020B0604020202020204" pitchFamily="34" charset="0"/>
              </a:rPr>
              <a:t>; [kierownik nadzoru wodnego]</a:t>
            </a:r>
            <a:endParaRPr lang="pl-PL" dirty="0">
              <a:solidFill>
                <a:srgbClr val="6D6E71"/>
              </a:solidFill>
              <a:latin typeface="Arial" panose="020B0604020202020204" pitchFamily="34" charset="0"/>
              <a:cs typeface="Arial" panose="020B0604020202020204" pitchFamily="34" charset="0"/>
            </a:endParaRPr>
          </a:p>
        </p:txBody>
      </p:sp>
      <p:sp>
        <p:nvSpPr>
          <p:cNvPr id="7" name="Prostokąt 6">
            <a:extLst>
              <a:ext uri="{FF2B5EF4-FFF2-40B4-BE49-F238E27FC236}">
                <a16:creationId xmlns="" xmlns:a16="http://schemas.microsoft.com/office/drawing/2014/main" id="{EBDAB7C0-AB5D-42A7-85A9-DE48ACFAC7CE}"/>
              </a:ext>
            </a:extLst>
          </p:cNvPr>
          <p:cNvSpPr/>
          <p:nvPr/>
        </p:nvSpPr>
        <p:spPr>
          <a:xfrm>
            <a:off x="1378974" y="3488722"/>
            <a:ext cx="10582420" cy="369332"/>
          </a:xfrm>
          <a:prstGeom prst="rect">
            <a:avLst/>
          </a:prstGeom>
          <a:ln>
            <a:solidFill>
              <a:srgbClr val="A43757"/>
            </a:solidFill>
          </a:ln>
        </p:spPr>
        <p:txBody>
          <a:bodyPr wrap="square">
            <a:spAutoFit/>
          </a:bodyPr>
          <a:lstStyle/>
          <a:p>
            <a:pPr algn="just"/>
            <a:r>
              <a:rPr lang="pl-PL" dirty="0">
                <a:solidFill>
                  <a:srgbClr val="6D6E71"/>
                </a:solidFill>
                <a:latin typeface="Arial" panose="020B0604020202020204" pitchFamily="34" charset="0"/>
                <a:cs typeface="Arial" panose="020B0604020202020204" pitchFamily="34" charset="0"/>
              </a:rPr>
              <a:t>3) wydanie oceny wodnoprawnej</a:t>
            </a:r>
            <a:r>
              <a:rPr lang="pl-PL" dirty="0" smtClean="0">
                <a:solidFill>
                  <a:srgbClr val="6D6E71"/>
                </a:solidFill>
                <a:latin typeface="Arial" panose="020B0604020202020204" pitchFamily="34" charset="0"/>
                <a:cs typeface="Arial" panose="020B0604020202020204" pitchFamily="34" charset="0"/>
              </a:rPr>
              <a:t>; [dyrektor RZGW] </a:t>
            </a:r>
            <a:endParaRPr lang="pl-PL" dirty="0">
              <a:solidFill>
                <a:srgbClr val="6D6E71"/>
              </a:solidFill>
              <a:latin typeface="Arial" panose="020B0604020202020204" pitchFamily="34" charset="0"/>
              <a:cs typeface="Arial" panose="020B0604020202020204" pitchFamily="34" charset="0"/>
            </a:endParaRPr>
          </a:p>
        </p:txBody>
      </p:sp>
      <p:sp>
        <p:nvSpPr>
          <p:cNvPr id="9" name="Prostokąt 8">
            <a:extLst>
              <a:ext uri="{FF2B5EF4-FFF2-40B4-BE49-F238E27FC236}">
                <a16:creationId xmlns="" xmlns:a16="http://schemas.microsoft.com/office/drawing/2014/main" id="{873EAEED-C0A4-4CC1-AE79-FB647DB13ACE}"/>
              </a:ext>
            </a:extLst>
          </p:cNvPr>
          <p:cNvSpPr/>
          <p:nvPr/>
        </p:nvSpPr>
        <p:spPr>
          <a:xfrm>
            <a:off x="1378974" y="4015132"/>
            <a:ext cx="10582420" cy="369332"/>
          </a:xfrm>
          <a:prstGeom prst="rect">
            <a:avLst/>
          </a:prstGeom>
          <a:ln>
            <a:solidFill>
              <a:srgbClr val="A43757"/>
            </a:solidFill>
          </a:ln>
        </p:spPr>
        <p:txBody>
          <a:bodyPr wrap="square">
            <a:spAutoFit/>
          </a:bodyPr>
          <a:lstStyle/>
          <a:p>
            <a:r>
              <a:rPr lang="pl-PL" dirty="0">
                <a:solidFill>
                  <a:srgbClr val="6D6E71"/>
                </a:solidFill>
                <a:latin typeface="Arial" panose="020B0604020202020204" pitchFamily="34" charset="0"/>
                <a:cs typeface="Arial" panose="020B0604020202020204" pitchFamily="34" charset="0"/>
              </a:rPr>
              <a:t>4) wydanie decyzji, o których mowa w art. 77 ust. 3 i 8 oraz w art. 176 ust. 4 </a:t>
            </a:r>
            <a:r>
              <a:rPr lang="pl-PL" dirty="0" smtClean="0">
                <a:solidFill>
                  <a:srgbClr val="6D6E71"/>
                </a:solidFill>
                <a:latin typeface="Arial" panose="020B0604020202020204" pitchFamily="34" charset="0"/>
                <a:cs typeface="Arial" panose="020B0604020202020204" pitchFamily="34" charset="0"/>
              </a:rPr>
              <a:t>nPW [wł. Dyrektor RZGW]</a:t>
            </a:r>
            <a:endParaRPr lang="pl-PL" dirty="0">
              <a:solidFill>
                <a:srgbClr val="6D6E71"/>
              </a:solidFill>
              <a:latin typeface="Arial" panose="020B0604020202020204" pitchFamily="34" charset="0"/>
              <a:cs typeface="Arial" panose="020B0604020202020204" pitchFamily="34" charset="0"/>
            </a:endParaRPr>
          </a:p>
        </p:txBody>
      </p:sp>
      <p:sp>
        <p:nvSpPr>
          <p:cNvPr id="10" name="Prostokąt 9">
            <a:extLst>
              <a:ext uri="{FF2B5EF4-FFF2-40B4-BE49-F238E27FC236}">
                <a16:creationId xmlns="" xmlns:a16="http://schemas.microsoft.com/office/drawing/2014/main" id="{29E07394-8B3D-46F1-B171-CBAC6E480259}"/>
              </a:ext>
            </a:extLst>
          </p:cNvPr>
          <p:cNvSpPr/>
          <p:nvPr/>
        </p:nvSpPr>
        <p:spPr>
          <a:xfrm>
            <a:off x="1816100" y="4513702"/>
            <a:ext cx="10145294" cy="692497"/>
          </a:xfrm>
          <a:prstGeom prst="rect">
            <a:avLst/>
          </a:prstGeom>
          <a:ln>
            <a:solidFill>
              <a:srgbClr val="A43757"/>
            </a:solidFill>
            <a:prstDash val="sysDot"/>
          </a:ln>
        </p:spPr>
        <p:txBody>
          <a:bodyPr wrap="square">
            <a:spAutoFit/>
          </a:bodyPr>
          <a:lstStyle/>
          <a:p>
            <a:pPr algn="just"/>
            <a:r>
              <a:rPr lang="pl-PL" sz="1300" dirty="0">
                <a:solidFill>
                  <a:srgbClr val="6D6E71"/>
                </a:solidFill>
                <a:latin typeface="Arial" panose="020B0604020202020204" pitchFamily="34" charset="0"/>
                <a:cs typeface="Arial" panose="020B0604020202020204" pitchFamily="34" charset="0"/>
              </a:rPr>
              <a:t>wydanie </a:t>
            </a:r>
            <a:r>
              <a:rPr lang="pl-PL" sz="1300" b="1" dirty="0">
                <a:solidFill>
                  <a:srgbClr val="A43757"/>
                </a:solidFill>
                <a:latin typeface="Arial" panose="020B0604020202020204" pitchFamily="34" charset="0"/>
                <a:cs typeface="Arial" panose="020B0604020202020204" pitchFamily="34" charset="0"/>
              </a:rPr>
              <a:t>decyzji zwalniającej z zakazu gromadzenia ścieków, </a:t>
            </a:r>
            <a:r>
              <a:rPr lang="pl-PL" sz="1300" dirty="0">
                <a:solidFill>
                  <a:srgbClr val="6D6E71"/>
                </a:solidFill>
                <a:latin typeface="Arial" panose="020B0604020202020204" pitchFamily="34" charset="0"/>
                <a:cs typeface="Arial" panose="020B0604020202020204" pitchFamily="34" charset="0"/>
              </a:rPr>
              <a:t>odchodów zwierzęcych, środków chemicznych, innych substancji lub materiałów, które mogą zanieczyścić wody, prowadzenia odzysku lub unieszkodliwiania odpadów, w szczególności ich składowania oraz </a:t>
            </a:r>
            <a:r>
              <a:rPr lang="pl-PL" sz="1300" b="1" dirty="0">
                <a:solidFill>
                  <a:srgbClr val="A43757"/>
                </a:solidFill>
                <a:latin typeface="Arial" panose="020B0604020202020204" pitchFamily="34" charset="0"/>
                <a:cs typeface="Arial" panose="020B0604020202020204" pitchFamily="34" charset="0"/>
              </a:rPr>
              <a:t>lokalizowania nowych cmentarzy </a:t>
            </a:r>
            <a:r>
              <a:rPr lang="pl-PL" sz="1300" u="sng" dirty="0">
                <a:solidFill>
                  <a:srgbClr val="6D6E71"/>
                </a:solidFill>
                <a:latin typeface="Arial" panose="020B0604020202020204" pitchFamily="34" charset="0"/>
                <a:cs typeface="Arial" panose="020B0604020202020204" pitchFamily="34" charset="0"/>
              </a:rPr>
              <a:t>na obszarach szczególnego zagrożenia powodzią </a:t>
            </a:r>
            <a:r>
              <a:rPr lang="pl-PL" sz="1300" dirty="0">
                <a:solidFill>
                  <a:srgbClr val="6D6E71"/>
                </a:solidFill>
                <a:latin typeface="Arial" panose="020B0604020202020204" pitchFamily="34" charset="0"/>
                <a:cs typeface="Arial" panose="020B0604020202020204" pitchFamily="34" charset="0"/>
              </a:rPr>
              <a:t>(art. 77 ust. 3 nPW)</a:t>
            </a:r>
          </a:p>
        </p:txBody>
      </p:sp>
      <p:sp>
        <p:nvSpPr>
          <p:cNvPr id="13" name="Prostokąt 12">
            <a:extLst>
              <a:ext uri="{FF2B5EF4-FFF2-40B4-BE49-F238E27FC236}">
                <a16:creationId xmlns="" xmlns:a16="http://schemas.microsoft.com/office/drawing/2014/main" id="{7D810BD4-FE06-407D-B4E7-18FC6EDBDB56}"/>
              </a:ext>
            </a:extLst>
          </p:cNvPr>
          <p:cNvSpPr/>
          <p:nvPr/>
        </p:nvSpPr>
        <p:spPr>
          <a:xfrm>
            <a:off x="1816100" y="5311798"/>
            <a:ext cx="10145294" cy="492443"/>
          </a:xfrm>
          <a:prstGeom prst="rect">
            <a:avLst/>
          </a:prstGeom>
          <a:ln>
            <a:solidFill>
              <a:srgbClr val="A43757"/>
            </a:solidFill>
            <a:prstDash val="sysDot"/>
          </a:ln>
        </p:spPr>
        <p:txBody>
          <a:bodyPr wrap="square">
            <a:spAutoFit/>
          </a:bodyPr>
          <a:lstStyle/>
          <a:p>
            <a:pPr algn="just"/>
            <a:r>
              <a:rPr lang="pl-PL" sz="1300" dirty="0">
                <a:solidFill>
                  <a:srgbClr val="6D6E71"/>
                </a:solidFill>
                <a:latin typeface="Arial" panose="020B0604020202020204" pitchFamily="34" charset="0"/>
                <a:cs typeface="Arial" panose="020B0604020202020204" pitchFamily="34" charset="0"/>
              </a:rPr>
              <a:t>wydanie na czas określony </a:t>
            </a:r>
            <a:r>
              <a:rPr lang="pl-PL" sz="1300" b="1" dirty="0">
                <a:solidFill>
                  <a:srgbClr val="A43757"/>
                </a:solidFill>
                <a:latin typeface="Arial" panose="020B0604020202020204" pitchFamily="34" charset="0"/>
                <a:cs typeface="Arial" panose="020B0604020202020204" pitchFamily="34" charset="0"/>
              </a:rPr>
              <a:t>decyzji</a:t>
            </a:r>
            <a:r>
              <a:rPr lang="pl-PL" sz="1300" dirty="0">
                <a:solidFill>
                  <a:srgbClr val="6D6E71"/>
                </a:solidFill>
                <a:latin typeface="Arial" panose="020B0604020202020204" pitchFamily="34" charset="0"/>
                <a:cs typeface="Arial" panose="020B0604020202020204" pitchFamily="34" charset="0"/>
              </a:rPr>
              <a:t> </a:t>
            </a:r>
            <a:r>
              <a:rPr lang="pl-PL" sz="1300" b="1" dirty="0">
                <a:solidFill>
                  <a:srgbClr val="A43757"/>
                </a:solidFill>
                <a:latin typeface="Arial" panose="020B0604020202020204" pitchFamily="34" charset="0"/>
                <a:cs typeface="Arial" panose="020B0604020202020204" pitchFamily="34" charset="0"/>
              </a:rPr>
              <a:t>zwalniającej z zakazu poruszania się pojazdami w wodach powierzchniowych </a:t>
            </a:r>
            <a:r>
              <a:rPr lang="pl-PL" sz="1300" dirty="0">
                <a:solidFill>
                  <a:srgbClr val="6D6E71"/>
                </a:solidFill>
                <a:latin typeface="Arial" panose="020B0604020202020204" pitchFamily="34" charset="0"/>
                <a:cs typeface="Arial" panose="020B0604020202020204" pitchFamily="34" charset="0"/>
              </a:rPr>
              <a:t>oraz po gruntach pokrytych wodami (art. 77 ust. 8 nPW)</a:t>
            </a:r>
          </a:p>
        </p:txBody>
      </p:sp>
      <p:sp>
        <p:nvSpPr>
          <p:cNvPr id="14" name="Prostokąt 13">
            <a:extLst>
              <a:ext uri="{FF2B5EF4-FFF2-40B4-BE49-F238E27FC236}">
                <a16:creationId xmlns="" xmlns:a16="http://schemas.microsoft.com/office/drawing/2014/main" id="{E8F80B93-246B-4C24-8DD6-9D68FED5C5E3}"/>
              </a:ext>
            </a:extLst>
          </p:cNvPr>
          <p:cNvSpPr/>
          <p:nvPr/>
        </p:nvSpPr>
        <p:spPr>
          <a:xfrm>
            <a:off x="1816100" y="5895970"/>
            <a:ext cx="10145294" cy="692497"/>
          </a:xfrm>
          <a:prstGeom prst="rect">
            <a:avLst/>
          </a:prstGeom>
          <a:ln>
            <a:solidFill>
              <a:srgbClr val="A43757"/>
            </a:solidFill>
            <a:prstDash val="sysDot"/>
          </a:ln>
        </p:spPr>
        <p:txBody>
          <a:bodyPr wrap="square">
            <a:spAutoFit/>
          </a:bodyPr>
          <a:lstStyle/>
          <a:p>
            <a:pPr algn="just"/>
            <a:r>
              <a:rPr lang="pl-PL" sz="1300" dirty="0">
                <a:solidFill>
                  <a:srgbClr val="6D6E71"/>
                </a:solidFill>
                <a:latin typeface="Arial" panose="020B0604020202020204" pitchFamily="34" charset="0"/>
                <a:cs typeface="Arial" panose="020B0604020202020204" pitchFamily="34" charset="0"/>
              </a:rPr>
              <a:t>wydanie </a:t>
            </a:r>
            <a:r>
              <a:rPr lang="pl-PL" sz="1300" b="1" dirty="0">
                <a:solidFill>
                  <a:srgbClr val="A43757"/>
                </a:solidFill>
                <a:latin typeface="Arial" panose="020B0604020202020204" pitchFamily="34" charset="0"/>
                <a:cs typeface="Arial" panose="020B0604020202020204" pitchFamily="34" charset="0"/>
              </a:rPr>
              <a:t>decyzji zwalniającej z zakazu wykonywania robót na wale przeciwpowodziowym</a:t>
            </a:r>
            <a:r>
              <a:rPr lang="pl-PL" sz="1300" dirty="0">
                <a:solidFill>
                  <a:srgbClr val="6D6E71"/>
                </a:solidFill>
                <a:latin typeface="Arial" panose="020B0604020202020204" pitchFamily="34" charset="0"/>
                <a:cs typeface="Arial" panose="020B0604020202020204" pitchFamily="34" charset="0"/>
              </a:rPr>
              <a:t>, uprawy gruntu, sadzenia drzew lub krzewów w odległości mniejszej niż 3 m od stopy wału oraz wykonywania obiektów budowlanych, kopania studni, sadzawek, dołów oraz rowów w odległości mniejszej niż 50 m od stopy wału (art. 176 ust. 4 nPW)</a:t>
            </a:r>
          </a:p>
        </p:txBody>
      </p:sp>
      <p:cxnSp>
        <p:nvCxnSpPr>
          <p:cNvPr id="16" name="Łącznik prosty 15">
            <a:extLst>
              <a:ext uri="{FF2B5EF4-FFF2-40B4-BE49-F238E27FC236}">
                <a16:creationId xmlns="" xmlns:a16="http://schemas.microsoft.com/office/drawing/2014/main" id="{8895453E-1C01-4A10-AC2D-3DD9578AA75D}"/>
              </a:ext>
            </a:extLst>
          </p:cNvPr>
          <p:cNvCxnSpPr/>
          <p:nvPr/>
        </p:nvCxnSpPr>
        <p:spPr>
          <a:xfrm>
            <a:off x="1536700" y="4384464"/>
            <a:ext cx="0" cy="1880838"/>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0" name="Łącznik prosty 19">
            <a:extLst>
              <a:ext uri="{FF2B5EF4-FFF2-40B4-BE49-F238E27FC236}">
                <a16:creationId xmlns="" xmlns:a16="http://schemas.microsoft.com/office/drawing/2014/main" id="{8F91B2EF-BBA0-424C-89A9-551DA3B30A18}"/>
              </a:ext>
            </a:extLst>
          </p:cNvPr>
          <p:cNvCxnSpPr>
            <a:cxnSpLocks/>
          </p:cNvCxnSpPr>
          <p:nvPr/>
        </p:nvCxnSpPr>
        <p:spPr>
          <a:xfrm flipH="1">
            <a:off x="1536700" y="5573408"/>
            <a:ext cx="2794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1" name="Łącznik prosty 20">
            <a:extLst>
              <a:ext uri="{FF2B5EF4-FFF2-40B4-BE49-F238E27FC236}">
                <a16:creationId xmlns="" xmlns:a16="http://schemas.microsoft.com/office/drawing/2014/main" id="{C3C6558F-6CC6-486D-A888-F8077A668B87}"/>
              </a:ext>
            </a:extLst>
          </p:cNvPr>
          <p:cNvCxnSpPr>
            <a:cxnSpLocks/>
          </p:cNvCxnSpPr>
          <p:nvPr/>
        </p:nvCxnSpPr>
        <p:spPr>
          <a:xfrm flipH="1">
            <a:off x="1536700" y="6263782"/>
            <a:ext cx="2794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cxnSp>
        <p:nvCxnSpPr>
          <p:cNvPr id="22" name="Łącznik prosty 21">
            <a:extLst>
              <a:ext uri="{FF2B5EF4-FFF2-40B4-BE49-F238E27FC236}">
                <a16:creationId xmlns="" xmlns:a16="http://schemas.microsoft.com/office/drawing/2014/main" id="{D34CDDD9-C4B8-4B31-8BD4-63D829107248}"/>
              </a:ext>
            </a:extLst>
          </p:cNvPr>
          <p:cNvCxnSpPr>
            <a:cxnSpLocks/>
          </p:cNvCxnSpPr>
          <p:nvPr/>
        </p:nvCxnSpPr>
        <p:spPr>
          <a:xfrm flipH="1">
            <a:off x="1536700" y="4859950"/>
            <a:ext cx="279400" cy="0"/>
          </a:xfrm>
          <a:prstGeom prst="line">
            <a:avLst/>
          </a:prstGeom>
          <a:ln>
            <a:solidFill>
              <a:srgbClr val="A437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78975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9" grpId="0" animBg="1"/>
      <p:bldP spid="10" grpId="0" animBg="1"/>
      <p:bldP spid="13" grpId="0" animBg="1"/>
      <p:bldP spid="1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82C79E0C-232D-4E11-9B8D-0944563B9803}"/>
              </a:ext>
            </a:extLst>
          </p:cNvPr>
          <p:cNvSpPr txBox="1"/>
          <p:nvPr/>
        </p:nvSpPr>
        <p:spPr>
          <a:xfrm>
            <a:off x="1641933" y="841824"/>
            <a:ext cx="8826502" cy="63499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pl-PL" sz="2400" b="0" i="0" u="none" strike="noStrike" kern="0" cap="none" spc="0" baseline="0" dirty="0">
              <a:solidFill>
                <a:srgbClr val="6D6E71"/>
              </a:solidFill>
              <a:uFillTx/>
              <a:latin typeface="Arial"/>
            </a:endParaRPr>
          </a:p>
        </p:txBody>
      </p:sp>
      <p:sp>
        <p:nvSpPr>
          <p:cNvPr id="3" name="Prostokąt 7">
            <a:extLst>
              <a:ext uri="{FF2B5EF4-FFF2-40B4-BE49-F238E27FC236}">
                <a16:creationId xmlns="" xmlns:a16="http://schemas.microsoft.com/office/drawing/2014/main" id="{AAE4A641-7920-4CD7-BC11-564C63635724}"/>
              </a:ext>
            </a:extLst>
          </p:cNvPr>
          <p:cNvSpPr/>
          <p:nvPr/>
        </p:nvSpPr>
        <p:spPr>
          <a:xfrm>
            <a:off x="1965228" y="2436372"/>
            <a:ext cx="9141823" cy="3739850"/>
          </a:xfrm>
          <a:prstGeom prst="rect">
            <a:avLst/>
          </a:prstGeom>
          <a:no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9600" b="1" dirty="0" smtClean="0">
                <a:solidFill>
                  <a:srgbClr val="6D6E71"/>
                </a:solidFill>
                <a:latin typeface="Arial"/>
              </a:rPr>
              <a:t>Kiedy</a:t>
            </a:r>
            <a:r>
              <a:rPr lang="pl-PL" sz="9600" b="1" i="0" u="none" strike="noStrike" kern="1200" cap="none" spc="0" baseline="0" dirty="0" smtClean="0">
                <a:solidFill>
                  <a:srgbClr val="6D6E71"/>
                </a:solidFill>
                <a:uFillTx/>
                <a:latin typeface="Arial"/>
              </a:rPr>
              <a:t>…</a:t>
            </a:r>
            <a:endParaRPr lang="pl-PL" sz="9600" b="1" i="0" u="none" strike="noStrike" kern="1200" cap="none" spc="0" baseline="0" dirty="0">
              <a:solidFill>
                <a:srgbClr val="6D6E71"/>
              </a:solidFill>
              <a:uFillTx/>
              <a:latin typeface="Aria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3800" dirty="0" smtClean="0">
                <a:solidFill>
                  <a:srgbClr val="6D6E71"/>
                </a:solidFill>
                <a:latin typeface="Arial"/>
              </a:rPr>
              <a:t>należy uzyskać zgodę wodnoprawną</a:t>
            </a:r>
            <a:endParaRPr lang="pl-PL" sz="3800" i="0" u="none" strike="noStrike" kern="1200" cap="none" spc="0" baseline="0" dirty="0">
              <a:solidFill>
                <a:srgbClr val="A43757"/>
              </a:solidFill>
              <a:uFillTx/>
              <a:latin typeface="Arial"/>
            </a:endParaRPr>
          </a:p>
        </p:txBody>
      </p:sp>
      <p:sp>
        <p:nvSpPr>
          <p:cNvPr id="5" name="Prostokąt 4">
            <a:extLst>
              <a:ext uri="{FF2B5EF4-FFF2-40B4-BE49-F238E27FC236}">
                <a16:creationId xmlns="" xmlns:a16="http://schemas.microsoft.com/office/drawing/2014/main" id="{BE3F4678-7513-4B1B-B657-593EDE29BFD1}"/>
              </a:ext>
            </a:extLst>
          </p:cNvPr>
          <p:cNvSpPr/>
          <p:nvPr/>
        </p:nvSpPr>
        <p:spPr>
          <a:xfrm>
            <a:off x="8637654" y="81888"/>
            <a:ext cx="3419526" cy="6447919"/>
          </a:xfrm>
          <a:prstGeom prst="rect">
            <a:avLst/>
          </a:prstGeom>
        </p:spPr>
        <p:txBody>
          <a:bodyPr wrap="none">
            <a:spAutoFit/>
          </a:bodyPr>
          <a:lstStyle/>
          <a:p>
            <a:pPr lvl="0">
              <a:defRPr sz="1800" b="0" i="0" u="none" strike="noStrike" kern="0" cap="none" spc="0" baseline="0">
                <a:solidFill>
                  <a:srgbClr val="000000"/>
                </a:solidFill>
                <a:uFillTx/>
              </a:defRPr>
            </a:pPr>
            <a:r>
              <a:rPr lang="pl-PL" sz="41300" b="1" kern="0" dirty="0">
                <a:solidFill>
                  <a:srgbClr val="A43757"/>
                </a:solidFill>
                <a:latin typeface="Arial"/>
              </a:rPr>
              <a:t>?</a:t>
            </a:r>
            <a:endParaRPr lang="pl-PL" sz="41300" b="1" dirty="0">
              <a:solidFill>
                <a:srgbClr val="A43757"/>
              </a:solidFill>
              <a:latin typeface="Arial"/>
            </a:endParaRPr>
          </a:p>
        </p:txBody>
      </p:sp>
      <p:pic>
        <p:nvPicPr>
          <p:cNvPr id="6" name="Obraz 8">
            <a:extLst>
              <a:ext uri="{FF2B5EF4-FFF2-40B4-BE49-F238E27FC236}">
                <a16:creationId xmlns="" xmlns:a16="http://schemas.microsoft.com/office/drawing/2014/main" id="{DE16B754-6AEB-4F2A-A359-3F597A943F54}"/>
              </a:ext>
            </a:extLst>
          </p:cNvPr>
          <p:cNvPicPr>
            <a:picLocks noChangeAspect="1"/>
          </p:cNvPicPr>
          <p:nvPr/>
        </p:nvPicPr>
        <p:blipFill>
          <a:blip r:embed="rId2"/>
          <a:srcRect/>
          <a:stretch>
            <a:fillRect/>
          </a:stretch>
        </p:blipFill>
        <p:spPr>
          <a:xfrm>
            <a:off x="-29028" y="691707"/>
            <a:ext cx="2994275" cy="774277"/>
          </a:xfrm>
          <a:prstGeom prst="rect">
            <a:avLst/>
          </a:prstGeom>
          <a:noFill/>
          <a:ln cap="flat">
            <a:noFill/>
          </a:ln>
        </p:spPr>
      </p:pic>
    </p:spTree>
    <p:extLst>
      <p:ext uri="{BB962C8B-B14F-4D97-AF65-F5344CB8AC3E}">
        <p14:creationId xmlns:p14="http://schemas.microsoft.com/office/powerpoint/2010/main" val="418639726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xmlns="" id="{2142B72F-6EFE-48FC-8234-49E940B2741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flipH="1">
            <a:off x="-180974" y="-27066"/>
            <a:ext cx="4572000" cy="6858000"/>
          </a:xfrm>
          <a:prstGeom prst="rect">
            <a:avLst/>
          </a:prstGeom>
        </p:spPr>
      </p:pic>
      <p:sp>
        <p:nvSpPr>
          <p:cNvPr id="11" name="pole tekstowe 8">
            <a:extLst>
              <a:ext uri="{FF2B5EF4-FFF2-40B4-BE49-F238E27FC236}">
                <a16:creationId xmlns:a16="http://schemas.microsoft.com/office/drawing/2014/main" xmlns="" id="{ACEB6685-CC53-4281-AAD2-2C87C9766747}"/>
              </a:ext>
            </a:extLst>
          </p:cNvPr>
          <p:cNvSpPr txBox="1"/>
          <p:nvPr/>
        </p:nvSpPr>
        <p:spPr>
          <a:xfrm>
            <a:off x="7410285" y="2186340"/>
            <a:ext cx="1473198" cy="4401205"/>
          </a:xfrm>
          <a:prstGeom prst="rect">
            <a:avLst/>
          </a:prstGeom>
          <a:noFill/>
          <a:ln cap="flat">
            <a:noFill/>
          </a:ln>
        </p:spPr>
        <p:txBody>
          <a:bodyPr vert="horz" wrap="square" lIns="91440" tIns="45720" rIns="91440" bIns="45720" anchor="t" anchorCtr="0" compatLnSpc="1">
            <a:spAutoFit/>
          </a:bodyPr>
          <a:lstStyle/>
          <a:p>
            <a:pPr fontAlgn="auto" hangingPunct="1">
              <a:spcBef>
                <a:spcPts val="0"/>
              </a:spcBef>
              <a:spcAft>
                <a:spcPts val="0"/>
              </a:spcAft>
              <a:defRPr sz="1800" b="0" i="0" u="none" strike="noStrike" kern="0" cap="none" spc="0" baseline="0">
                <a:solidFill>
                  <a:srgbClr val="000000"/>
                </a:solidFill>
                <a:uFillTx/>
              </a:defRPr>
            </a:pPr>
            <a:r>
              <a:rPr lang="pl-PL" sz="28000" b="1" kern="0" dirty="0">
                <a:solidFill>
                  <a:srgbClr val="A43757"/>
                </a:solidFill>
                <a:latin typeface="Arial"/>
              </a:rPr>
              <a:t>!</a:t>
            </a:r>
          </a:p>
        </p:txBody>
      </p:sp>
      <p:sp>
        <p:nvSpPr>
          <p:cNvPr id="12" name="Prostokąt 7">
            <a:extLst>
              <a:ext uri="{FF2B5EF4-FFF2-40B4-BE49-F238E27FC236}">
                <a16:creationId xmlns:a16="http://schemas.microsoft.com/office/drawing/2014/main" xmlns="" id="{D3D75D7E-5A17-4C83-A3BD-EACDF9212AC0}"/>
              </a:ext>
            </a:extLst>
          </p:cNvPr>
          <p:cNvSpPr/>
          <p:nvPr/>
        </p:nvSpPr>
        <p:spPr>
          <a:xfrm>
            <a:off x="4543425" y="2318546"/>
            <a:ext cx="7000878" cy="4082254"/>
          </a:xfrm>
          <a:prstGeom prst="rect">
            <a:avLst/>
          </a:prstGeom>
          <a:solidFill>
            <a:srgbClr val="FFFFFF">
              <a:alpha val="76078"/>
            </a:srgbClr>
          </a:solidFill>
          <a:ln cap="flat">
            <a:solidFill>
              <a:schemeClr val="accent1"/>
            </a:solidFill>
            <a:prstDash val="solid"/>
          </a:ln>
        </p:spPr>
        <p:txBody>
          <a:bodyPr vert="horz" wrap="square" lIns="91440" tIns="45720" rIns="91440" bIns="45720" anchor="ctr" anchorCtr="0"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2800" kern="0" dirty="0" smtClean="0">
                <a:solidFill>
                  <a:srgbClr val="6D6E71"/>
                </a:solidFill>
                <a:latin typeface="Arial"/>
              </a:rPr>
              <a:t>Obowiązek uzyskania poszczególnych zgód wodnoprawnych określa art. 388 i n. Prawa wodnego, które </a:t>
            </a:r>
            <a:r>
              <a:rPr lang="pl-PL" sz="2800" b="1" kern="0" dirty="0" smtClean="0">
                <a:solidFill>
                  <a:srgbClr val="A43757"/>
                </a:solidFill>
                <a:latin typeface="Arial"/>
              </a:rPr>
              <a:t>wskazują enumeratywnie takie przypadki. </a:t>
            </a:r>
          </a:p>
          <a:p>
            <a:pPr algn="ctr" fontAlgn="auto" hangingPunct="1">
              <a:spcBef>
                <a:spcPts val="0"/>
              </a:spcBef>
              <a:spcAft>
                <a:spcPts val="0"/>
              </a:spcAft>
              <a:defRPr sz="1800" b="0" i="0" u="none" strike="noStrike" kern="0" cap="none" spc="0" baseline="0">
                <a:solidFill>
                  <a:srgbClr val="000000"/>
                </a:solidFill>
                <a:uFillTx/>
              </a:defRPr>
            </a:pPr>
            <a:endParaRPr lang="pl-PL" sz="2800" kern="0" dirty="0">
              <a:solidFill>
                <a:srgbClr val="6D6E71"/>
              </a:solidFill>
              <a:latin typeface="Arial"/>
            </a:endParaRPr>
          </a:p>
          <a:p>
            <a:pPr algn="ctr" fontAlgn="auto" hangingPunct="1">
              <a:spcBef>
                <a:spcPts val="0"/>
              </a:spcBef>
              <a:spcAft>
                <a:spcPts val="0"/>
              </a:spcAft>
              <a:defRPr sz="1800" b="0" i="0" u="none" strike="noStrike" kern="0" cap="none" spc="0" baseline="0">
                <a:solidFill>
                  <a:srgbClr val="000000"/>
                </a:solidFill>
                <a:uFillTx/>
              </a:defRPr>
            </a:pPr>
            <a:r>
              <a:rPr lang="pl-PL" sz="2800" kern="0" dirty="0" smtClean="0">
                <a:solidFill>
                  <a:srgbClr val="6D6E71"/>
                </a:solidFill>
                <a:latin typeface="Arial"/>
              </a:rPr>
              <a:t>Niemniej jednak przepisy dotyczące pozwoleń wodnoprawnych odwołują się także do zakresu korzystania w wód.</a:t>
            </a:r>
            <a:endParaRPr lang="pl-PL" sz="2800" kern="0" dirty="0">
              <a:solidFill>
                <a:srgbClr val="6D6E71"/>
              </a:solidFill>
              <a:latin typeface="Arial"/>
            </a:endParaRPr>
          </a:p>
        </p:txBody>
      </p:sp>
      <p:sp>
        <p:nvSpPr>
          <p:cNvPr id="5" name="Prostokąt 4">
            <a:extLst>
              <a:ext uri="{FF2B5EF4-FFF2-40B4-BE49-F238E27FC236}">
                <a16:creationId xmlns:a16="http://schemas.microsoft.com/office/drawing/2014/main" xmlns="" id="{57710BB9-DD01-44FF-A864-742F2811074D}"/>
              </a:ext>
            </a:extLst>
          </p:cNvPr>
          <p:cNvSpPr/>
          <p:nvPr/>
        </p:nvSpPr>
        <p:spPr>
          <a:xfrm>
            <a:off x="4543426" y="1041403"/>
            <a:ext cx="7000878" cy="731836"/>
          </a:xfrm>
          <a:prstGeom prst="rect">
            <a:avLst/>
          </a:prstGeom>
          <a:solidFill>
            <a:schemeClr val="accent1"/>
          </a:solidFill>
          <a:ln w="57150" cap="flat">
            <a:noFill/>
            <a:prstDash val="solid"/>
            <a:miter/>
          </a:ln>
        </p:spPr>
        <p:txBody>
          <a:bodyPr vert="horz" wrap="square" lIns="0" tIns="45720" rIns="0"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r>
              <a:rPr lang="pl-PL" sz="2800" kern="0" dirty="0" smtClean="0">
                <a:solidFill>
                  <a:srgbClr val="FFFFFF"/>
                </a:solidFill>
                <a:latin typeface="Arial" panose="020B0604020202020204" pitchFamily="34" charset="0"/>
                <a:cs typeface="Arial" panose="020B0604020202020204" pitchFamily="34" charset="0"/>
              </a:rPr>
              <a:t>WAŻNE </a:t>
            </a:r>
            <a:endParaRPr lang="pl-PL" sz="2800" kern="0" dirty="0">
              <a:solidFill>
                <a:srgbClr val="FFFFFF"/>
              </a:solidFill>
              <a:latin typeface="Arial" panose="020B0604020202020204" pitchFamily="34" charset="0"/>
              <a:cs typeface="Arial" panose="020B0604020202020204" pitchFamily="34" charset="0"/>
            </a:endParaRPr>
          </a:p>
        </p:txBody>
      </p:sp>
      <p:sp>
        <p:nvSpPr>
          <p:cNvPr id="6" name="Strzałka: w dół 13">
            <a:extLst>
              <a:ext uri="{FF2B5EF4-FFF2-40B4-BE49-F238E27FC236}">
                <a16:creationId xmlns:a16="http://schemas.microsoft.com/office/drawing/2014/main" xmlns="" id="{3D8C9533-A9D0-4B8D-9F04-5A7C6C714F07}"/>
              </a:ext>
            </a:extLst>
          </p:cNvPr>
          <p:cNvSpPr/>
          <p:nvPr/>
        </p:nvSpPr>
        <p:spPr>
          <a:xfrm>
            <a:off x="7769060" y="1773238"/>
            <a:ext cx="533400" cy="416143"/>
          </a:xfrm>
          <a:prstGeom prst="downArrow">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eaLnBrk="1" fontAlgn="auto" hangingPunct="1">
              <a:spcBef>
                <a:spcPts val="0"/>
              </a:spcBef>
              <a:spcAft>
                <a:spcPts val="0"/>
              </a:spcAft>
              <a:defRPr/>
            </a:pPr>
            <a:endParaRPr lang="pl-PL"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258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rostokąt 9">
            <a:extLst>
              <a:ext uri="{FF2B5EF4-FFF2-40B4-BE49-F238E27FC236}">
                <a16:creationId xmlns:a16="http://schemas.microsoft.com/office/drawing/2014/main" xmlns="" id="{E007320B-B44A-447B-9380-5FF500BC1192}"/>
              </a:ext>
            </a:extLst>
          </p:cNvPr>
          <p:cNvSpPr/>
          <p:nvPr/>
        </p:nvSpPr>
        <p:spPr>
          <a:xfrm>
            <a:off x="-169864" y="308770"/>
            <a:ext cx="2779713" cy="1206500"/>
          </a:xfrm>
          <a:prstGeom prst="rect">
            <a:avLst/>
          </a:prstGeom>
          <a:solidFill>
            <a:schemeClr val="bg1"/>
          </a:solidFill>
          <a:ln w="12701" cap="flat">
            <a:noFill/>
            <a:prstDash val="solid"/>
            <a:miter/>
          </a:ln>
        </p:spPr>
        <p:txBody>
          <a:bodyPr lIns="360000" rIns="360000" bIns="72000" anchor="ctr" anchorCtr="1"/>
          <a:lstStyle/>
          <a:p>
            <a:pPr marL="0" marR="0" lvl="0" indent="0" algn="just" defTabSz="914400" rtl="0" eaLnBrk="1" fontAlgn="auto" latinLnBrk="0" hangingPunct="1">
              <a:lnSpc>
                <a:spcPts val="1900"/>
              </a:lnSpc>
              <a:spcBef>
                <a:spcPts val="0"/>
              </a:spcBef>
              <a:spcAft>
                <a:spcPts val="0"/>
              </a:spcAft>
              <a:buClrTx/>
              <a:buSzPct val="100000"/>
              <a:buFontTx/>
              <a:buNone/>
              <a:tabLst/>
              <a:defRPr sz="1800" b="0" i="0" u="none" strike="noStrike" kern="0" cap="none" spc="0" baseline="0">
                <a:solidFill>
                  <a:srgbClr val="000000"/>
                </a:solidFill>
                <a:uFillTx/>
              </a:defRPr>
            </a:pPr>
            <a:endParaRPr kumimoji="0" lang="pl-PL" sz="1500" b="0" i="0" u="none" strike="noStrike" kern="0" cap="none" spc="0" normalizeH="0" baseline="0" noProof="0" dirty="0">
              <a:ln>
                <a:noFill/>
              </a:ln>
              <a:solidFill>
                <a:prstClr val="black">
                  <a:lumMod val="65000"/>
                  <a:lumOff val="35000"/>
                </a:prstClr>
              </a:solidFill>
              <a:effectLst/>
              <a:uLnTx/>
              <a:uFillTx/>
              <a:latin typeface="Arial" pitchFamily="34"/>
              <a:ea typeface="+mn-ea"/>
              <a:cs typeface="Arial" pitchFamily="34"/>
            </a:endParaRPr>
          </a:p>
        </p:txBody>
      </p:sp>
      <p:sp>
        <p:nvSpPr>
          <p:cNvPr id="2" name="Tytuł 1">
            <a:extLst>
              <a:ext uri="{FF2B5EF4-FFF2-40B4-BE49-F238E27FC236}">
                <a16:creationId xmlns:a16="http://schemas.microsoft.com/office/drawing/2014/main" xmlns="" id="{4CE5E830-88C0-4708-B6F7-71ECA60485AE}"/>
              </a:ext>
            </a:extLst>
          </p:cNvPr>
          <p:cNvSpPr>
            <a:spLocks noGrp="1"/>
          </p:cNvSpPr>
          <p:nvPr>
            <p:ph type="title"/>
          </p:nvPr>
        </p:nvSpPr>
        <p:spPr>
          <a:xfrm>
            <a:off x="196627" y="-1742598"/>
            <a:ext cx="4208656" cy="3034857"/>
          </a:xfrm>
        </p:spPr>
        <p:txBody>
          <a:bodyPr vert="horz" wrap="square" lIns="60960" tIns="30480" rIns="60960" bIns="30480" rtlCol="0" anchor="b">
            <a:normAutofit/>
          </a:bodyPr>
          <a:lstStyle/>
          <a:p>
            <a:pPr algn="r" defTabSz="609630"/>
            <a:r>
              <a:rPr lang="pl-PL" sz="4400" dirty="0">
                <a:solidFill>
                  <a:srgbClr val="FFFFFF"/>
                </a:solidFill>
                <a:latin typeface="Arial" panose="020B0604020202020204" pitchFamily="34" charset="0"/>
                <a:ea typeface="+mj-ea"/>
                <a:cs typeface="Arial" panose="020B0604020202020204" pitchFamily="34" charset="0"/>
              </a:rPr>
              <a:t>Art. 57 § 7 KPA</a:t>
            </a:r>
            <a:endParaRPr lang="en-US" sz="4400" dirty="0">
              <a:solidFill>
                <a:srgbClr val="FFFFFF"/>
              </a:solidFill>
              <a:latin typeface="Arial" panose="020B0604020202020204" pitchFamily="34" charset="0"/>
              <a:ea typeface="+mj-ea"/>
              <a:cs typeface="Arial" panose="020B0604020202020204" pitchFamily="34" charset="0"/>
            </a:endParaRPr>
          </a:p>
        </p:txBody>
      </p:sp>
      <p:sp>
        <p:nvSpPr>
          <p:cNvPr id="12" name="pole tekstowe 8">
            <a:extLst>
              <a:ext uri="{FF2B5EF4-FFF2-40B4-BE49-F238E27FC236}">
                <a16:creationId xmlns:a16="http://schemas.microsoft.com/office/drawing/2014/main" xmlns="" id="{6E2A021F-FE4A-48B9-808A-6ABEC79714C7}"/>
              </a:ext>
            </a:extLst>
          </p:cNvPr>
          <p:cNvSpPr txBox="1"/>
          <p:nvPr/>
        </p:nvSpPr>
        <p:spPr>
          <a:xfrm>
            <a:off x="2377620" y="61508"/>
            <a:ext cx="1473198" cy="754052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48400" b="1" kern="0" dirty="0">
                <a:solidFill>
                  <a:srgbClr val="A43757"/>
                </a:solidFill>
                <a:latin typeface="Arial"/>
              </a:rPr>
              <a:t>!</a:t>
            </a:r>
            <a:endParaRPr lang="pl-PL" sz="48400" b="1" i="0" u="none" strike="noStrike" kern="1200" cap="none" spc="0" baseline="0" dirty="0">
              <a:solidFill>
                <a:srgbClr val="A43757"/>
              </a:solidFill>
              <a:uFillTx/>
              <a:latin typeface="Arial"/>
            </a:endParaRPr>
          </a:p>
        </p:txBody>
      </p:sp>
      <p:sp>
        <p:nvSpPr>
          <p:cNvPr id="16" name="Prostokąt 7">
            <a:extLst>
              <a:ext uri="{FF2B5EF4-FFF2-40B4-BE49-F238E27FC236}">
                <a16:creationId xmlns:a16="http://schemas.microsoft.com/office/drawing/2014/main" xmlns="" id="{71F7710D-363A-4B4B-B385-286EFC14F5FE}"/>
              </a:ext>
            </a:extLst>
          </p:cNvPr>
          <p:cNvSpPr/>
          <p:nvPr/>
        </p:nvSpPr>
        <p:spPr>
          <a:xfrm>
            <a:off x="431480" y="1088571"/>
            <a:ext cx="6400222" cy="5486400"/>
          </a:xfrm>
          <a:prstGeom prst="rect">
            <a:avLst/>
          </a:prstGeom>
          <a:solidFill>
            <a:srgbClr val="FFFFFF">
              <a:alpha val="76078"/>
            </a:srgbClr>
          </a:solidFill>
          <a:ln cap="flat">
            <a:solidFill>
              <a:srgbClr val="A43757"/>
            </a:solidFill>
            <a:prstDash val="solid"/>
          </a:ln>
        </p:spPr>
        <p:txBody>
          <a:bodyPr vert="horz" wrap="square" lIns="91440" tIns="45720" rIns="91440" bIns="45720" anchor="ctr" anchorCtr="0" compatLnSpc="1">
            <a:noAutofit/>
          </a:bodyPr>
          <a:lstStyle/>
          <a:p>
            <a:pPr lvl="0" algn="ctr">
              <a:defRPr sz="1800" b="0" i="0" u="none" strike="noStrike" kern="0" cap="none" spc="0" baseline="0">
                <a:solidFill>
                  <a:srgbClr val="000000"/>
                </a:solidFill>
                <a:uFillTx/>
              </a:defRPr>
            </a:pPr>
            <a:r>
              <a:rPr lang="pl-PL" sz="3200" dirty="0" smtClean="0">
                <a:solidFill>
                  <a:srgbClr val="6D6E71"/>
                </a:solidFill>
                <a:latin typeface="Arial"/>
              </a:rPr>
              <a:t>Zgodnie z art. 389 Prawa wodnego, Jeżeli </a:t>
            </a:r>
            <a:r>
              <a:rPr lang="pl-PL" sz="3200" dirty="0">
                <a:solidFill>
                  <a:srgbClr val="6D6E71"/>
                </a:solidFill>
                <a:latin typeface="Arial"/>
              </a:rPr>
              <a:t>ustawa nie stanowi inaczej, pozwolenie wodnoprawne jest wymagane na</a:t>
            </a:r>
            <a:r>
              <a:rPr lang="pl-PL" sz="3200" dirty="0" smtClean="0">
                <a:solidFill>
                  <a:srgbClr val="6D6E71"/>
                </a:solidFill>
                <a:latin typeface="Arial"/>
              </a:rPr>
              <a:t>:</a:t>
            </a:r>
          </a:p>
          <a:p>
            <a:pPr marL="514350" lvl="0" indent="-514350">
              <a:buFont typeface="+mj-lt"/>
              <a:buAutoNum type="arabicParenR"/>
              <a:defRPr sz="1800" b="0" i="0" u="none" strike="noStrike" kern="0" cap="none" spc="0" baseline="0">
                <a:solidFill>
                  <a:srgbClr val="000000"/>
                </a:solidFill>
                <a:uFillTx/>
              </a:defRPr>
            </a:pPr>
            <a:r>
              <a:rPr lang="pl-PL" sz="3200" b="1" dirty="0" smtClean="0">
                <a:solidFill>
                  <a:srgbClr val="A43757"/>
                </a:solidFill>
                <a:latin typeface="Arial"/>
              </a:rPr>
              <a:t>usługi </a:t>
            </a:r>
            <a:r>
              <a:rPr lang="pl-PL" sz="3200" b="1" dirty="0">
                <a:solidFill>
                  <a:srgbClr val="A43757"/>
                </a:solidFill>
                <a:latin typeface="Arial"/>
              </a:rPr>
              <a:t>wodne;</a:t>
            </a:r>
          </a:p>
          <a:p>
            <a:pPr marL="514350" lvl="0" indent="-514350">
              <a:buFont typeface="+mj-lt"/>
              <a:buAutoNum type="arabicParenR"/>
              <a:defRPr sz="1800" b="0" i="0" u="none" strike="noStrike" kern="0" cap="none" spc="0" baseline="0">
                <a:solidFill>
                  <a:srgbClr val="000000"/>
                </a:solidFill>
                <a:uFillTx/>
              </a:defRPr>
            </a:pPr>
            <a:r>
              <a:rPr lang="pl-PL" sz="3200" b="1" dirty="0">
                <a:solidFill>
                  <a:srgbClr val="A43757"/>
                </a:solidFill>
                <a:latin typeface="Arial"/>
              </a:rPr>
              <a:t>szczególne korzystanie z wód</a:t>
            </a:r>
            <a:r>
              <a:rPr lang="pl-PL" sz="3200" b="1" dirty="0" smtClean="0">
                <a:solidFill>
                  <a:srgbClr val="A43757"/>
                </a:solidFill>
                <a:latin typeface="Arial"/>
              </a:rPr>
              <a:t>;</a:t>
            </a:r>
          </a:p>
          <a:p>
            <a:pPr marL="514350" lvl="0" indent="-514350">
              <a:buFont typeface="+mj-lt"/>
              <a:buAutoNum type="arabicParenR"/>
              <a:defRPr sz="1800" b="0" i="0" u="none" strike="noStrike" kern="0" cap="none" spc="0" baseline="0">
                <a:solidFill>
                  <a:srgbClr val="000000"/>
                </a:solidFill>
                <a:uFillTx/>
              </a:defRPr>
            </a:pPr>
            <a:r>
              <a:rPr lang="pl-PL" sz="3200" b="1" dirty="0" smtClean="0">
                <a:solidFill>
                  <a:srgbClr val="6D6E71"/>
                </a:solidFill>
                <a:latin typeface="Arial"/>
              </a:rPr>
              <a:t>(…) </a:t>
            </a:r>
            <a:endParaRPr lang="pl-PL" sz="3200" b="1" dirty="0">
              <a:solidFill>
                <a:srgbClr val="6D6E71"/>
              </a:solidFill>
              <a:latin typeface="Arial"/>
            </a:endParaRPr>
          </a:p>
        </p:txBody>
      </p:sp>
      <p:pic>
        <p:nvPicPr>
          <p:cNvPr id="4" name="Obraz 3" descr="Obraz zawierający ściana, osoba, kobieta, odzież&#10;&#10;Opis wygenerowany przy bardzo wysokim poziomie pewności">
            <a:extLst>
              <a:ext uri="{FF2B5EF4-FFF2-40B4-BE49-F238E27FC236}">
                <a16:creationId xmlns:a16="http://schemas.microsoft.com/office/drawing/2014/main" xmlns="" id="{8055440B-F404-4148-89E2-AA09EF99B7E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151017" y="0"/>
            <a:ext cx="10327341" cy="6858000"/>
          </a:xfrm>
          <a:prstGeom prst="rect">
            <a:avLst/>
          </a:prstGeom>
        </p:spPr>
      </p:pic>
      <p:sp>
        <p:nvSpPr>
          <p:cNvPr id="7" name="Prostokąt 7">
            <a:extLst>
              <a:ext uri="{FF2B5EF4-FFF2-40B4-BE49-F238E27FC236}">
                <a16:creationId xmlns:a16="http://schemas.microsoft.com/office/drawing/2014/main" xmlns="" id="{16313815-5041-43FE-89A8-4F0530BEBA0F}"/>
              </a:ext>
            </a:extLst>
          </p:cNvPr>
          <p:cNvSpPr/>
          <p:nvPr/>
        </p:nvSpPr>
        <p:spPr>
          <a:xfrm>
            <a:off x="431480" y="599292"/>
            <a:ext cx="6400222" cy="489279"/>
          </a:xfrm>
          <a:prstGeom prst="rect">
            <a:avLst/>
          </a:prstGeom>
          <a:solidFill>
            <a:srgbClr val="A43757"/>
          </a:solidFill>
          <a:ln cap="flat">
            <a:solidFill>
              <a:srgbClr val="A43757"/>
            </a:solidFill>
            <a:prstDash val="solid"/>
          </a:ln>
        </p:spPr>
        <p:txBody>
          <a:bodyPr vert="horz" wrap="square" lIns="91440" tIns="45720" rIns="91440" bIns="45720" anchor="ctr" anchorCtr="0" compatLnSpc="1">
            <a:noAutofit/>
          </a:bodyPr>
          <a:lstStyle/>
          <a:p>
            <a:pPr lvl="0" algn="ctr" fontAlgn="auto" hangingPunct="1">
              <a:spcBef>
                <a:spcPts val="0"/>
              </a:spcBef>
              <a:spcAft>
                <a:spcPts val="0"/>
              </a:spcAft>
              <a:defRPr sz="1800" b="0" i="0" u="none" strike="noStrike" kern="0" cap="none" spc="0" baseline="0">
                <a:solidFill>
                  <a:srgbClr val="000000"/>
                </a:solidFill>
                <a:uFillTx/>
              </a:defRPr>
            </a:pPr>
            <a:r>
              <a:rPr lang="pl-PL" sz="2000" b="1" dirty="0" smtClean="0">
                <a:solidFill>
                  <a:srgbClr val="FFFFFF"/>
                </a:solidFill>
                <a:latin typeface="Arial"/>
              </a:rPr>
              <a:t>PRZYKŁAD</a:t>
            </a:r>
            <a:endParaRPr lang="pl-PL" sz="2000" b="1" dirty="0">
              <a:solidFill>
                <a:srgbClr val="FFFFFF"/>
              </a:solidFill>
              <a:latin typeface="Arial"/>
            </a:endParaRPr>
          </a:p>
        </p:txBody>
      </p:sp>
    </p:spTree>
    <p:extLst>
      <p:ext uri="{BB962C8B-B14F-4D97-AF65-F5344CB8AC3E}">
        <p14:creationId xmlns:p14="http://schemas.microsoft.com/office/powerpoint/2010/main" val="3450332243"/>
      </p:ext>
    </p:extLst>
  </p:cSld>
  <p:clrMapOvr>
    <a:masterClrMapping/>
  </p:clrMapOvr>
  <p:transition spd="slow">
    <p:push/>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82C79E0C-232D-4E11-9B8D-0944563B9803}"/>
              </a:ext>
            </a:extLst>
          </p:cNvPr>
          <p:cNvSpPr txBox="1"/>
          <p:nvPr/>
        </p:nvSpPr>
        <p:spPr>
          <a:xfrm>
            <a:off x="1641933" y="841824"/>
            <a:ext cx="8826502" cy="63499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pl-PL" sz="2400" b="0" i="0" u="none" strike="noStrike" kern="0" cap="none" spc="0" baseline="0" dirty="0">
              <a:solidFill>
                <a:srgbClr val="6D6E71"/>
              </a:solidFill>
              <a:uFillTx/>
              <a:latin typeface="Arial"/>
            </a:endParaRPr>
          </a:p>
        </p:txBody>
      </p:sp>
      <p:sp>
        <p:nvSpPr>
          <p:cNvPr id="3" name="Prostokąt 7">
            <a:extLst>
              <a:ext uri="{FF2B5EF4-FFF2-40B4-BE49-F238E27FC236}">
                <a16:creationId xmlns="" xmlns:a16="http://schemas.microsoft.com/office/drawing/2014/main" id="{AAE4A641-7920-4CD7-BC11-564C63635724}"/>
              </a:ext>
            </a:extLst>
          </p:cNvPr>
          <p:cNvSpPr/>
          <p:nvPr/>
        </p:nvSpPr>
        <p:spPr>
          <a:xfrm>
            <a:off x="2008766" y="2434343"/>
            <a:ext cx="9141823" cy="3739850"/>
          </a:xfrm>
          <a:prstGeom prst="rect">
            <a:avLst/>
          </a:prstGeom>
          <a:no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9600" b="1" dirty="0" smtClean="0">
                <a:solidFill>
                  <a:srgbClr val="6D6E71"/>
                </a:solidFill>
                <a:latin typeface="Arial"/>
              </a:rPr>
              <a:t>Jakie</a:t>
            </a:r>
            <a:r>
              <a:rPr lang="pl-PL" sz="9600" b="1" i="0" u="none" strike="noStrike" kern="1200" cap="none" spc="0" baseline="0" dirty="0" smtClean="0">
                <a:solidFill>
                  <a:srgbClr val="6D6E71"/>
                </a:solidFill>
                <a:uFillTx/>
                <a:latin typeface="Arial"/>
              </a:rPr>
              <a:t>…</a:t>
            </a:r>
            <a:endParaRPr lang="pl-PL" sz="9600" b="1" i="0" u="none" strike="noStrike" kern="1200" cap="none" spc="0" baseline="0" dirty="0">
              <a:solidFill>
                <a:srgbClr val="6D6E71"/>
              </a:solidFill>
              <a:uFillTx/>
              <a:latin typeface="Aria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3800" kern="0" dirty="0">
                <a:solidFill>
                  <a:srgbClr val="6D6E71"/>
                </a:solidFill>
                <a:latin typeface="Arial"/>
              </a:rPr>
              <a:t>w</a:t>
            </a:r>
            <a:r>
              <a:rPr lang="pl-PL" sz="3800" kern="0" dirty="0" smtClean="0">
                <a:solidFill>
                  <a:srgbClr val="6D6E71"/>
                </a:solidFill>
                <a:latin typeface="Arial"/>
              </a:rPr>
              <a:t>ystępują rodzaje korzystania z wód</a:t>
            </a:r>
            <a:endParaRPr lang="pl-PL" sz="3800" i="0" u="none" strike="noStrike" kern="1200" cap="none" spc="0" baseline="0" dirty="0">
              <a:solidFill>
                <a:srgbClr val="A43757"/>
              </a:solidFill>
              <a:uFillTx/>
              <a:latin typeface="Arial"/>
            </a:endParaRPr>
          </a:p>
        </p:txBody>
      </p:sp>
      <p:sp>
        <p:nvSpPr>
          <p:cNvPr id="5" name="Prostokąt 4">
            <a:extLst>
              <a:ext uri="{FF2B5EF4-FFF2-40B4-BE49-F238E27FC236}">
                <a16:creationId xmlns="" xmlns:a16="http://schemas.microsoft.com/office/drawing/2014/main" id="{BE3F4678-7513-4B1B-B657-593EDE29BFD1}"/>
              </a:ext>
            </a:extLst>
          </p:cNvPr>
          <p:cNvSpPr/>
          <p:nvPr/>
        </p:nvSpPr>
        <p:spPr>
          <a:xfrm>
            <a:off x="8637654" y="81888"/>
            <a:ext cx="3419526" cy="6447919"/>
          </a:xfrm>
          <a:prstGeom prst="rect">
            <a:avLst/>
          </a:prstGeom>
        </p:spPr>
        <p:txBody>
          <a:bodyPr wrap="none">
            <a:spAutoFit/>
          </a:bodyPr>
          <a:lstStyle/>
          <a:p>
            <a:pPr lvl="0">
              <a:defRPr sz="1800" b="0" i="0" u="none" strike="noStrike" kern="0" cap="none" spc="0" baseline="0">
                <a:solidFill>
                  <a:srgbClr val="000000"/>
                </a:solidFill>
                <a:uFillTx/>
              </a:defRPr>
            </a:pPr>
            <a:r>
              <a:rPr lang="pl-PL" sz="41300" b="1" kern="0" dirty="0">
                <a:solidFill>
                  <a:srgbClr val="A43757"/>
                </a:solidFill>
                <a:latin typeface="Arial"/>
              </a:rPr>
              <a:t>?</a:t>
            </a:r>
            <a:endParaRPr lang="pl-PL" sz="41300" b="1" dirty="0">
              <a:solidFill>
                <a:srgbClr val="A43757"/>
              </a:solidFill>
              <a:latin typeface="Arial"/>
            </a:endParaRPr>
          </a:p>
        </p:txBody>
      </p:sp>
      <p:pic>
        <p:nvPicPr>
          <p:cNvPr id="6" name="Obraz 8">
            <a:extLst>
              <a:ext uri="{FF2B5EF4-FFF2-40B4-BE49-F238E27FC236}">
                <a16:creationId xmlns="" xmlns:a16="http://schemas.microsoft.com/office/drawing/2014/main" id="{DE16B754-6AEB-4F2A-A359-3F597A943F54}"/>
              </a:ext>
            </a:extLst>
          </p:cNvPr>
          <p:cNvPicPr>
            <a:picLocks noChangeAspect="1"/>
          </p:cNvPicPr>
          <p:nvPr/>
        </p:nvPicPr>
        <p:blipFill>
          <a:blip r:embed="rId2"/>
          <a:srcRect/>
          <a:stretch>
            <a:fillRect/>
          </a:stretch>
        </p:blipFill>
        <p:spPr>
          <a:xfrm>
            <a:off x="-29028" y="691707"/>
            <a:ext cx="2994275" cy="774277"/>
          </a:xfrm>
          <a:prstGeom prst="rect">
            <a:avLst/>
          </a:prstGeom>
          <a:noFill/>
          <a:ln cap="flat">
            <a:noFill/>
          </a:ln>
        </p:spPr>
      </p:pic>
    </p:spTree>
    <p:extLst>
      <p:ext uri="{BB962C8B-B14F-4D97-AF65-F5344CB8AC3E}">
        <p14:creationId xmlns:p14="http://schemas.microsoft.com/office/powerpoint/2010/main" val="279640075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5DAA4013-B1DE-470C-A39F-CCDA0CA1515F}"/>
              </a:ext>
            </a:extLst>
          </p:cNvPr>
          <p:cNvSpPr txBox="1"/>
          <p:nvPr/>
        </p:nvSpPr>
        <p:spPr>
          <a:xfrm>
            <a:off x="1854202" y="771525"/>
            <a:ext cx="10337804" cy="634995"/>
          </a:xfrm>
          <a:prstGeom prst="rect">
            <a:avLst/>
          </a:prstGeom>
          <a:noFill/>
          <a:ln cap="flat">
            <a:noFill/>
          </a:ln>
        </p:spPr>
        <p:txBody>
          <a:bodyPr vert="horz" wrap="square" lIns="91440" tIns="45720" rIns="91440" bIns="45720" anchor="ctr" anchorCtr="0" compatLnSpc="1">
            <a:noAutofit/>
          </a:bodyPr>
          <a:lstStyle/>
          <a:p>
            <a:pPr lvl="0" fontAlgn="auto" hangingPunct="1">
              <a:lnSpc>
                <a:spcPct val="90000"/>
              </a:lnSpc>
              <a:spcBef>
                <a:spcPts val="1000"/>
              </a:spcBef>
              <a:spcAft>
                <a:spcPts val="0"/>
              </a:spcAft>
              <a:defRPr sz="1800" b="0" i="0" u="none" strike="noStrike" kern="0" cap="none" spc="0" baseline="0">
                <a:solidFill>
                  <a:srgbClr val="000000"/>
                </a:solidFill>
                <a:uFillTx/>
              </a:defRPr>
            </a:pPr>
            <a:r>
              <a:rPr kumimoji="0" lang="pl-PL" sz="2200" b="0" i="0" u="none" strike="noStrike" kern="1200" cap="none" spc="0" normalizeH="0" baseline="0" noProof="0" dirty="0">
                <a:ln>
                  <a:noFill/>
                </a:ln>
                <a:solidFill>
                  <a:srgbClr val="6D6E71"/>
                </a:solidFill>
                <a:effectLst/>
                <a:uLnTx/>
                <a:uFillTx/>
                <a:latin typeface="Arial"/>
                <a:ea typeface="+mn-ea"/>
                <a:cs typeface="+mn-cs"/>
              </a:rPr>
              <a:t>RODZAJE KORZYSTANIA Z </a:t>
            </a:r>
            <a:r>
              <a:rPr lang="pl-PL" sz="2200" dirty="0">
                <a:solidFill>
                  <a:srgbClr val="6D6E71"/>
                </a:solidFill>
                <a:latin typeface="Arial"/>
              </a:rPr>
              <a:t>WÓD</a:t>
            </a:r>
            <a:r>
              <a:rPr kumimoji="0" lang="pl-PL" sz="1600" b="1" i="0" u="none" strike="noStrike" kern="1200" cap="none" spc="0" normalizeH="0" baseline="0" noProof="0" dirty="0">
                <a:ln>
                  <a:noFill/>
                </a:ln>
                <a:solidFill>
                  <a:srgbClr val="6D6E71"/>
                </a:solidFill>
                <a:effectLst/>
                <a:uLnTx/>
                <a:uFillTx/>
                <a:latin typeface="Arial"/>
                <a:ea typeface="+mn-ea"/>
                <a:cs typeface="+mn-cs"/>
              </a:rPr>
              <a:t/>
            </a:r>
            <a:br>
              <a:rPr kumimoji="0" lang="pl-PL" sz="1600" b="1" i="0" u="none" strike="noStrike" kern="1200" cap="none" spc="0" normalizeH="0" baseline="0" noProof="0" dirty="0">
                <a:ln>
                  <a:noFill/>
                </a:ln>
                <a:solidFill>
                  <a:srgbClr val="6D6E71"/>
                </a:solidFill>
                <a:effectLst/>
                <a:uLnTx/>
                <a:uFillTx/>
                <a:latin typeface="Arial"/>
                <a:ea typeface="+mn-ea"/>
                <a:cs typeface="+mn-cs"/>
              </a:rPr>
            </a:br>
            <a:r>
              <a:rPr kumimoji="0" lang="pl-PL" sz="1600" b="1" i="0" u="none" strike="noStrike" kern="1200" cap="none" spc="0" normalizeH="0" baseline="0" noProof="0" dirty="0">
                <a:ln>
                  <a:noFill/>
                </a:ln>
                <a:solidFill>
                  <a:srgbClr val="6D6E71"/>
                </a:solidFill>
                <a:effectLst/>
                <a:uLnTx/>
                <a:uFillTx/>
                <a:latin typeface="Arial"/>
                <a:ea typeface="+mn-ea"/>
                <a:cs typeface="+mn-cs"/>
              </a:rPr>
              <a:t>ART. 32-35 PRAWA WODNEGO</a:t>
            </a:r>
            <a:endParaRPr kumimoji="0" lang="pl-PL" sz="2200" b="1" i="0" u="none" strike="noStrike" kern="1200" cap="none" spc="0" normalizeH="0" baseline="0" noProof="0" dirty="0">
              <a:ln>
                <a:noFill/>
              </a:ln>
              <a:solidFill>
                <a:srgbClr val="6D6E71"/>
              </a:solidFill>
              <a:effectLst/>
              <a:uLnTx/>
              <a:uFillTx/>
              <a:latin typeface="Arial"/>
              <a:ea typeface="+mn-ea"/>
              <a:cs typeface="+mn-cs"/>
            </a:endParaRPr>
          </a:p>
        </p:txBody>
      </p:sp>
      <p:sp>
        <p:nvSpPr>
          <p:cNvPr id="3" name="Prostokąt zaokrąglony 12">
            <a:extLst>
              <a:ext uri="{FF2B5EF4-FFF2-40B4-BE49-F238E27FC236}">
                <a16:creationId xmlns="" xmlns:a16="http://schemas.microsoft.com/office/drawing/2014/main" id="{8F3EC56D-AE8F-4266-8F4A-F458C76C3167}"/>
              </a:ext>
            </a:extLst>
          </p:cNvPr>
          <p:cNvSpPr/>
          <p:nvPr/>
        </p:nvSpPr>
        <p:spPr>
          <a:xfrm>
            <a:off x="666753" y="2507074"/>
            <a:ext cx="3346447" cy="663936"/>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6345" cap="flat">
            <a:solidFill>
              <a:srgbClr val="A43757"/>
            </a:solidFill>
            <a:prstDash val="solid"/>
            <a:miter/>
          </a:ln>
        </p:spPr>
        <p:txBody>
          <a:bodyPr vert="horz" wrap="square" lIns="91440" tIns="45720" rIns="91440" bIns="45720" anchor="ctr" anchorCtr="1" compatLnSpc="1">
            <a:noAutofit/>
          </a:bodyPr>
          <a:lstStyle/>
          <a:p>
            <a:pPr marL="0" marR="0" lvl="0" indent="0" algn="ctr" defTabSz="914400" rtl="0" eaLnBrk="0"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2000" b="1" i="0" u="none" strike="noStrike" kern="1200" cap="none" spc="0" normalizeH="0" baseline="0" noProof="0" dirty="0">
                <a:ln>
                  <a:noFill/>
                </a:ln>
                <a:solidFill>
                  <a:srgbClr val="6D6E71"/>
                </a:solidFill>
                <a:effectLst/>
                <a:uLnTx/>
                <a:uFillTx/>
                <a:latin typeface="Arial"/>
                <a:ea typeface="+mn-ea"/>
                <a:cs typeface="+mn-cs"/>
              </a:rPr>
              <a:t>ZWYKŁE KORZYSTANIE</a:t>
            </a:r>
          </a:p>
        </p:txBody>
      </p:sp>
      <p:sp>
        <p:nvSpPr>
          <p:cNvPr id="4" name="Prostokąt zaokrąglony 12">
            <a:extLst>
              <a:ext uri="{FF2B5EF4-FFF2-40B4-BE49-F238E27FC236}">
                <a16:creationId xmlns="" xmlns:a16="http://schemas.microsoft.com/office/drawing/2014/main" id="{D8144947-89CB-4815-819F-E3700EB63502}"/>
              </a:ext>
            </a:extLst>
          </p:cNvPr>
          <p:cNvSpPr/>
          <p:nvPr/>
        </p:nvSpPr>
        <p:spPr>
          <a:xfrm>
            <a:off x="4591046" y="2517206"/>
            <a:ext cx="3346447" cy="660297"/>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6345" cap="flat">
            <a:solidFill>
              <a:srgbClr val="A43757"/>
            </a:solidFill>
            <a:prstDash val="solid"/>
            <a:miter/>
          </a:ln>
        </p:spPr>
        <p:txBody>
          <a:bodyPr vert="horz" wrap="square" lIns="91440" tIns="45720" rIns="91440" bIns="45720" anchor="ctr" anchorCtr="1" compatLnSpc="1">
            <a:noAutofit/>
          </a:bodyPr>
          <a:lstStyle/>
          <a:p>
            <a:pPr marL="0" marR="0" lvl="0" indent="0" algn="ctr" defTabSz="914400" rtl="0" eaLnBrk="0"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2000" b="1" i="0" u="none" strike="noStrike" kern="1200" cap="none" spc="0" normalizeH="0" baseline="0" noProof="0" dirty="0">
                <a:ln>
                  <a:noFill/>
                </a:ln>
                <a:solidFill>
                  <a:srgbClr val="6D6E71"/>
                </a:solidFill>
                <a:effectLst/>
                <a:uLnTx/>
                <a:uFillTx/>
                <a:latin typeface="Arial"/>
                <a:ea typeface="+mn-ea"/>
                <a:cs typeface="+mn-cs"/>
              </a:rPr>
              <a:t>SZCZEGÓLNE KORZYSTANIE</a:t>
            </a:r>
          </a:p>
        </p:txBody>
      </p:sp>
      <p:sp>
        <p:nvSpPr>
          <p:cNvPr id="5" name="Prostokąt zaokrąglony 12">
            <a:extLst>
              <a:ext uri="{FF2B5EF4-FFF2-40B4-BE49-F238E27FC236}">
                <a16:creationId xmlns="" xmlns:a16="http://schemas.microsoft.com/office/drawing/2014/main" id="{0D106673-25EF-406F-BBF3-0E1EA9C7347C}"/>
              </a:ext>
            </a:extLst>
          </p:cNvPr>
          <p:cNvSpPr/>
          <p:nvPr/>
        </p:nvSpPr>
        <p:spPr>
          <a:xfrm>
            <a:off x="8316248" y="2507074"/>
            <a:ext cx="3346447" cy="660297"/>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6345" cap="flat">
            <a:solidFill>
              <a:srgbClr val="A43757"/>
            </a:solidFill>
            <a:prstDash val="solid"/>
            <a:miter/>
          </a:ln>
        </p:spPr>
        <p:txBody>
          <a:bodyPr vert="horz" wrap="square" lIns="91440" tIns="45720" rIns="91440" bIns="45720" anchor="ctr" anchorCtr="1" compatLnSpc="1">
            <a:noAutofit/>
          </a:bodyPr>
          <a:lstStyle/>
          <a:p>
            <a:pPr marL="0" marR="0" lvl="0" indent="0" algn="ctr" defTabSz="914400" rtl="0" eaLnBrk="0"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2200" b="1" i="0" u="none" strike="noStrike" kern="1200" cap="none" spc="0" normalizeH="0" baseline="0" noProof="0" dirty="0">
                <a:ln>
                  <a:noFill/>
                </a:ln>
                <a:solidFill>
                  <a:srgbClr val="6D6E71"/>
                </a:solidFill>
                <a:effectLst/>
                <a:uLnTx/>
                <a:uFillTx/>
                <a:latin typeface="Arial"/>
                <a:ea typeface="+mn-ea"/>
                <a:cs typeface="+mn-cs"/>
              </a:rPr>
              <a:t>USŁUGI WODNE</a:t>
            </a:r>
          </a:p>
        </p:txBody>
      </p:sp>
      <p:sp>
        <p:nvSpPr>
          <p:cNvPr id="6" name="Prostokąt zaokrąglony 12">
            <a:extLst>
              <a:ext uri="{FF2B5EF4-FFF2-40B4-BE49-F238E27FC236}">
                <a16:creationId xmlns="" xmlns:a16="http://schemas.microsoft.com/office/drawing/2014/main" id="{D0BD7238-BED3-40E9-B462-5ADCE1FBDBA3}"/>
              </a:ext>
            </a:extLst>
          </p:cNvPr>
          <p:cNvSpPr/>
          <p:nvPr/>
        </p:nvSpPr>
        <p:spPr>
          <a:xfrm>
            <a:off x="666753" y="4316361"/>
            <a:ext cx="3346447" cy="706794"/>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19046" cap="flat">
            <a:solidFill>
              <a:srgbClr val="A43757"/>
            </a:solidFill>
            <a:custDash>
              <a:ds d="100000" sp="100000"/>
            </a:custDash>
            <a:miter/>
          </a:ln>
        </p:spPr>
        <p:txBody>
          <a:bodyPr vert="horz" wrap="square" lIns="91440" tIns="45720" rIns="91440" bIns="45720" anchor="ctr" anchorCtr="1" compatLnSpc="1">
            <a:noAutofit/>
          </a:bodyPr>
          <a:lstStyle/>
          <a:p>
            <a:pPr marL="0" marR="0" lvl="0" indent="0" algn="ctr" defTabSz="914400" rtl="0" eaLnBrk="0"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1100" b="0" i="0" u="none" strike="noStrike" kern="1200" cap="none" spc="0" normalizeH="0" baseline="0" noProof="0" dirty="0">
                <a:ln>
                  <a:noFill/>
                </a:ln>
                <a:solidFill>
                  <a:srgbClr val="6D6E71"/>
                </a:solidFill>
                <a:effectLst/>
                <a:uLnTx/>
                <a:uFillTx/>
                <a:latin typeface="Arial"/>
                <a:ea typeface="+mn-ea"/>
                <a:cs typeface="+mn-cs"/>
              </a:rPr>
              <a:t>służy zaspokojeniu potrzeb własnego gospodarstwa domowego oraz gospodarstwa </a:t>
            </a:r>
            <a:r>
              <a:rPr kumimoji="0" lang="pl-PL" sz="1100" b="0" i="0" u="none" strike="noStrike" kern="0" cap="none" spc="0" normalizeH="0" baseline="0" noProof="0" dirty="0">
                <a:ln>
                  <a:noFill/>
                </a:ln>
                <a:solidFill>
                  <a:srgbClr val="6D6E71"/>
                </a:solidFill>
                <a:effectLst/>
                <a:uLnTx/>
                <a:uFillTx/>
                <a:latin typeface="Arial"/>
                <a:ea typeface="+mn-ea"/>
                <a:cs typeface="+mn-cs"/>
              </a:rPr>
              <a:t>rolnego / nie uprawnia do wykonywania urządzeń wodnych bez wymaganej zgody wodnoprawnej.</a:t>
            </a:r>
            <a:endParaRPr kumimoji="0" lang="pl-PL" sz="1100" b="0" i="0" u="none" strike="noStrike" kern="1200" cap="none" spc="0" normalizeH="0" baseline="0" noProof="0" dirty="0">
              <a:ln>
                <a:noFill/>
              </a:ln>
              <a:solidFill>
                <a:srgbClr val="6D6E71"/>
              </a:solidFill>
              <a:effectLst/>
              <a:uLnTx/>
              <a:uFillTx/>
              <a:latin typeface="Arial"/>
              <a:ea typeface="+mn-ea"/>
              <a:cs typeface="+mn-cs"/>
            </a:endParaRPr>
          </a:p>
        </p:txBody>
      </p:sp>
      <p:sp>
        <p:nvSpPr>
          <p:cNvPr id="7" name="Prostokąt zaokrąglony 12">
            <a:extLst>
              <a:ext uri="{FF2B5EF4-FFF2-40B4-BE49-F238E27FC236}">
                <a16:creationId xmlns="" xmlns:a16="http://schemas.microsoft.com/office/drawing/2014/main" id="{ACB0E7ED-3969-4695-8987-0972372D95BB}"/>
              </a:ext>
            </a:extLst>
          </p:cNvPr>
          <p:cNvSpPr/>
          <p:nvPr/>
        </p:nvSpPr>
        <p:spPr>
          <a:xfrm>
            <a:off x="8316248" y="3162351"/>
            <a:ext cx="3346447" cy="1419176"/>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A43757"/>
          </a:solidFill>
          <a:ln w="6345" cap="flat">
            <a:solidFill>
              <a:srgbClr val="A43757"/>
            </a:solidFill>
            <a:prstDash val="solid"/>
            <a:miter/>
          </a:ln>
        </p:spPr>
        <p:txBody>
          <a:bodyPr vert="horz" wrap="square" lIns="91440" tIns="45720" rIns="91440" bIns="45720" anchor="ctr" anchorCtr="0" compatLnSpc="1">
            <a:noAutofit/>
          </a:bodyPr>
          <a:lstStyle/>
          <a:p>
            <a:pPr marL="0" marR="0" lvl="0" indent="0" algn="just" defTabSz="914400" rtl="0" eaLnBrk="0"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1100" b="1" i="0" u="none" strike="noStrike" kern="1200" cap="none" spc="0" normalizeH="0" baseline="0" noProof="0" dirty="0">
                <a:ln>
                  <a:noFill/>
                </a:ln>
                <a:solidFill>
                  <a:srgbClr val="FFFFFF"/>
                </a:solidFill>
                <a:effectLst/>
                <a:uLnTx/>
                <a:uFillTx/>
                <a:latin typeface="Arial"/>
                <a:ea typeface="+mn-ea"/>
                <a:cs typeface="+mn-cs"/>
              </a:rPr>
              <a:t>Art. 35. 1. </a:t>
            </a:r>
            <a:r>
              <a:rPr kumimoji="0" lang="pl-PL" sz="1100" b="0" i="0" u="none" strike="noStrike" kern="1200" cap="none" spc="0" normalizeH="0" baseline="0" noProof="0" dirty="0">
                <a:ln>
                  <a:noFill/>
                </a:ln>
                <a:solidFill>
                  <a:srgbClr val="FFFFFF"/>
                </a:solidFill>
                <a:effectLst/>
                <a:uLnTx/>
                <a:uFillTx/>
                <a:latin typeface="Arial"/>
                <a:ea typeface="+mn-ea"/>
                <a:cs typeface="+mn-cs"/>
              </a:rPr>
              <a:t>Usługi wodne polegają na zapewnieniu gospodarstwom domowym, podmiotom publicznym oraz podmiotom prowadzącym działalność gospodarczą możliwości korzystania z wód w zakresie wykraczającym poza zakres powszechnego korzystania z wód, zwykłego korzystania z wód oraz szczególnego korzystania z wód.</a:t>
            </a:r>
          </a:p>
        </p:txBody>
      </p:sp>
      <p:sp>
        <p:nvSpPr>
          <p:cNvPr id="8" name="Prostokąt zaokrąglony 12">
            <a:extLst>
              <a:ext uri="{FF2B5EF4-FFF2-40B4-BE49-F238E27FC236}">
                <a16:creationId xmlns="" xmlns:a16="http://schemas.microsoft.com/office/drawing/2014/main" id="{8EE83BC6-D834-49A5-8FEC-BAC808011206}"/>
              </a:ext>
            </a:extLst>
          </p:cNvPr>
          <p:cNvSpPr/>
          <p:nvPr/>
        </p:nvSpPr>
        <p:spPr>
          <a:xfrm>
            <a:off x="666753" y="5192713"/>
            <a:ext cx="3346447" cy="1553492"/>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19046" cap="flat">
            <a:solidFill>
              <a:srgbClr val="A43757"/>
            </a:solidFill>
            <a:custDash>
              <a:ds d="100000" sp="100000"/>
            </a:custDash>
            <a:miter/>
          </a:ln>
        </p:spPr>
        <p:txBody>
          <a:bodyPr vert="horz" wrap="square" lIns="91440" tIns="45720" rIns="91440" bIns="45720" anchor="ctr" anchorCtr="0" compatLnSpc="1">
            <a:noAutofit/>
          </a:bodyPr>
          <a:lstStyle/>
          <a:p>
            <a:pPr marL="0" marR="0" lvl="0" indent="0" algn="l" defTabSz="914400" rtl="0" eaLnBrk="0"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1100" b="1" i="0" u="none" strike="noStrike" kern="1200" cap="none" spc="0" normalizeH="0" baseline="0" noProof="0" dirty="0">
                <a:ln>
                  <a:noFill/>
                </a:ln>
                <a:solidFill>
                  <a:srgbClr val="6D6E71"/>
                </a:solidFill>
                <a:effectLst/>
                <a:uLnTx/>
                <a:uFillTx/>
                <a:latin typeface="Arial"/>
                <a:ea typeface="+mn-ea"/>
                <a:cs typeface="+mn-cs"/>
              </a:rPr>
              <a:t>obejmuje:</a:t>
            </a:r>
          </a:p>
          <a:p>
            <a:pPr marL="0" marR="0" lvl="0" indent="0" algn="l" defTabSz="914400" rtl="0" eaLnBrk="0"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1100" b="0" i="0" u="none" strike="noStrike" kern="1200" cap="none" spc="0" normalizeH="0" baseline="0" noProof="0" dirty="0">
                <a:ln>
                  <a:noFill/>
                </a:ln>
                <a:solidFill>
                  <a:srgbClr val="6D6E71"/>
                </a:solidFill>
                <a:effectLst/>
                <a:uLnTx/>
                <a:uFillTx/>
                <a:latin typeface="Arial"/>
                <a:ea typeface="+mn-ea"/>
                <a:cs typeface="+mn-cs"/>
              </a:rPr>
              <a:t>l) pobór wód podziemnych lub wód powierzchniowych w ilości średniorocznie</a:t>
            </a:r>
          </a:p>
          <a:p>
            <a:pPr marL="0" marR="0" lvl="0" indent="0" algn="l" defTabSz="914400" rtl="0" eaLnBrk="0"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1100" b="0" i="0" u="none" strike="noStrike" kern="1200" cap="none" spc="0" normalizeH="0" baseline="0" noProof="0" dirty="0">
                <a:ln>
                  <a:noFill/>
                </a:ln>
                <a:solidFill>
                  <a:srgbClr val="6D6E71"/>
                </a:solidFill>
                <a:effectLst/>
                <a:uLnTx/>
                <a:uFillTx/>
                <a:latin typeface="Arial"/>
                <a:ea typeface="+mn-ea"/>
                <a:cs typeface="+mn-cs"/>
              </a:rPr>
              <a:t>nieprzekraczającej5m3 na dobę;</a:t>
            </a:r>
          </a:p>
          <a:p>
            <a:pPr marL="0" marR="0" lvl="0" indent="0" algn="l" defTabSz="914400" rtl="0" eaLnBrk="0"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1100" b="1" i="0" u="none" strike="noStrike" kern="1200" cap="none" spc="0" normalizeH="0" baseline="0" noProof="0" dirty="0">
                <a:ln>
                  <a:noFill/>
                </a:ln>
                <a:solidFill>
                  <a:srgbClr val="A43757"/>
                </a:solidFill>
                <a:effectLst/>
                <a:uLnTx/>
                <a:uFillTx/>
                <a:latin typeface="Arial"/>
                <a:ea typeface="+mn-ea"/>
                <a:cs typeface="+mn-cs"/>
              </a:rPr>
              <a:t>2) wprowadzanie ścieków do wód lub do ziemi w ilości nieprzekraczającej łącznie 5 m3 na dobę.</a:t>
            </a:r>
            <a:endParaRPr kumimoji="0" lang="pl-PL" sz="1200" b="1" i="0" u="none" strike="noStrike" kern="1200" cap="none" spc="0" normalizeH="0" baseline="0" noProof="0" dirty="0">
              <a:ln>
                <a:noFill/>
              </a:ln>
              <a:solidFill>
                <a:srgbClr val="A43757"/>
              </a:solidFill>
              <a:effectLst/>
              <a:uLnTx/>
              <a:uFillTx/>
              <a:latin typeface="Arial"/>
              <a:ea typeface="+mn-ea"/>
              <a:cs typeface="+mn-cs"/>
            </a:endParaRPr>
          </a:p>
        </p:txBody>
      </p:sp>
      <p:sp>
        <p:nvSpPr>
          <p:cNvPr id="9" name="Prostokąt zaokrąglony 12">
            <a:extLst>
              <a:ext uri="{FF2B5EF4-FFF2-40B4-BE49-F238E27FC236}">
                <a16:creationId xmlns="" xmlns:a16="http://schemas.microsoft.com/office/drawing/2014/main" id="{6BA61054-7699-4E58-BB22-330E9EE2546C}"/>
              </a:ext>
            </a:extLst>
          </p:cNvPr>
          <p:cNvSpPr/>
          <p:nvPr/>
        </p:nvSpPr>
        <p:spPr>
          <a:xfrm>
            <a:off x="666753" y="1677174"/>
            <a:ext cx="11261722" cy="609081"/>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6345" cap="flat">
            <a:solidFill>
              <a:srgbClr val="A43757"/>
            </a:solidFill>
            <a:prstDash val="solid"/>
            <a:miter/>
          </a:ln>
        </p:spPr>
        <p:txBody>
          <a:bodyPr vert="horz" wrap="square" lIns="91440" tIns="45720" rIns="91440" bIns="45720" anchor="ctr" anchorCtr="0" compatLnSpc="1">
            <a:noAutofit/>
          </a:bodyPr>
          <a:lstStyle/>
          <a:p>
            <a:pPr marL="0" marR="0" lvl="0" indent="0" algn="l" defTabSz="914400" rtl="0" eaLnBrk="0"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1400" b="0" i="0" u="none" strike="noStrike" kern="1200" cap="none" spc="0" normalizeH="0" baseline="0" noProof="0" dirty="0">
                <a:ln>
                  <a:noFill/>
                </a:ln>
                <a:solidFill>
                  <a:srgbClr val="6D6E71"/>
                </a:solidFill>
                <a:effectLst/>
                <a:uLnTx/>
                <a:uFillTx/>
                <a:latin typeface="Arial"/>
                <a:ea typeface="+mn-ea"/>
                <a:cs typeface="+mn-cs"/>
              </a:rPr>
              <a:t>Art. 32. l. Każdemu przysługuje prawo do </a:t>
            </a:r>
            <a:r>
              <a:rPr kumimoji="0" lang="pl-PL" sz="1400" b="1" i="0" u="none" strike="noStrike" kern="1200" cap="none" spc="0" normalizeH="0" baseline="0" noProof="0" dirty="0">
                <a:ln>
                  <a:noFill/>
                </a:ln>
                <a:solidFill>
                  <a:srgbClr val="A43757"/>
                </a:solidFill>
                <a:effectLst/>
                <a:uLnTx/>
                <a:uFillTx/>
                <a:latin typeface="Arial"/>
                <a:ea typeface="+mn-ea"/>
                <a:cs typeface="+mn-cs"/>
              </a:rPr>
              <a:t>powszechnego korzystania z publicznych </a:t>
            </a:r>
            <a:r>
              <a:rPr kumimoji="0" lang="pl-PL" sz="1400" b="1" i="0" u="none" strike="noStrike" kern="1200" cap="none" spc="0" normalizeH="0" baseline="0" noProof="0" dirty="0">
                <a:ln>
                  <a:noFill/>
                </a:ln>
                <a:solidFill>
                  <a:srgbClr val="6D6E71"/>
                </a:solidFill>
                <a:effectLst/>
                <a:uLnTx/>
                <a:uFillTx/>
                <a:latin typeface="Arial"/>
                <a:ea typeface="+mn-ea"/>
                <a:cs typeface="+mn-cs"/>
              </a:rPr>
              <a:t>śródlądowych wód powierzchniowych, morskich wód wewnętrznych oraz z wód morza terytorialnego</a:t>
            </a:r>
            <a:r>
              <a:rPr kumimoji="0" lang="pl-PL" sz="1400" b="0" i="0" u="none" strike="noStrike" kern="1200" cap="none" spc="0" normalizeH="0" baseline="0" noProof="0" dirty="0">
                <a:ln>
                  <a:noFill/>
                </a:ln>
                <a:solidFill>
                  <a:srgbClr val="6D6E71"/>
                </a:solidFill>
                <a:effectLst/>
                <a:uLnTx/>
                <a:uFillTx/>
                <a:latin typeface="Arial"/>
                <a:ea typeface="+mn-ea"/>
                <a:cs typeface="+mn-cs"/>
              </a:rPr>
              <a:t>, jeżeli przepisy ustawy nie stanowią inaczej.</a:t>
            </a:r>
            <a:endParaRPr kumimoji="0" lang="pl-PL" sz="1200" b="1" i="0" u="none" strike="noStrike" kern="1200" cap="none" spc="0" normalizeH="0" baseline="0" noProof="0" dirty="0">
              <a:ln>
                <a:noFill/>
              </a:ln>
              <a:solidFill>
                <a:srgbClr val="6D6E71"/>
              </a:solidFill>
              <a:effectLst/>
              <a:uLnTx/>
              <a:uFillTx/>
              <a:latin typeface="Arial"/>
              <a:ea typeface="+mn-ea"/>
              <a:cs typeface="+mn-cs"/>
            </a:endParaRPr>
          </a:p>
        </p:txBody>
      </p:sp>
      <p:sp>
        <p:nvSpPr>
          <p:cNvPr id="10" name="Prostokąt zaokrąglony 12">
            <a:extLst>
              <a:ext uri="{FF2B5EF4-FFF2-40B4-BE49-F238E27FC236}">
                <a16:creationId xmlns="" xmlns:a16="http://schemas.microsoft.com/office/drawing/2014/main" id="{0846AC69-91C2-4489-BA91-1867C07A42F5}"/>
              </a:ext>
            </a:extLst>
          </p:cNvPr>
          <p:cNvSpPr/>
          <p:nvPr/>
        </p:nvSpPr>
        <p:spPr>
          <a:xfrm>
            <a:off x="666753" y="3181142"/>
            <a:ext cx="3346447" cy="962287"/>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A43757"/>
          </a:solidFill>
          <a:ln w="6345" cap="flat">
            <a:solidFill>
              <a:srgbClr val="A43757"/>
            </a:solidFill>
            <a:prstDash val="solid"/>
            <a:miter/>
          </a:ln>
        </p:spPr>
        <p:txBody>
          <a:bodyPr vert="horz" wrap="square" lIns="91440" tIns="45720" rIns="91440" bIns="45720" anchor="ctr" anchorCtr="0" compatLnSpc="1">
            <a:noAutofit/>
          </a:bodyPr>
          <a:lstStyle/>
          <a:p>
            <a:pPr marL="0" marR="0" lvl="0" indent="0" algn="l" defTabSz="914400" rtl="0" eaLnBrk="0"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1100" b="1" i="0" u="none" strike="noStrike" kern="1200" cap="none" spc="0" normalizeH="0" baseline="0" noProof="0" dirty="0">
                <a:ln>
                  <a:noFill/>
                </a:ln>
                <a:solidFill>
                  <a:srgbClr val="FFFFFF"/>
                </a:solidFill>
                <a:effectLst/>
                <a:uLnTx/>
                <a:uFillTx/>
                <a:latin typeface="Arial"/>
                <a:ea typeface="+mn-ea"/>
                <a:cs typeface="+mn-cs"/>
              </a:rPr>
              <a:t>Art. 33. 1. </a:t>
            </a:r>
            <a:r>
              <a:rPr kumimoji="0" lang="pl-PL" sz="1100" b="0" i="0" u="none" strike="noStrike" kern="1200" cap="none" spc="0" normalizeH="0" baseline="0" noProof="0" dirty="0">
                <a:ln>
                  <a:noFill/>
                </a:ln>
                <a:solidFill>
                  <a:srgbClr val="FFFFFF"/>
                </a:solidFill>
                <a:effectLst/>
                <a:uLnTx/>
                <a:uFillTx/>
                <a:latin typeface="Arial"/>
                <a:ea typeface="+mn-ea"/>
                <a:cs typeface="+mn-cs"/>
              </a:rPr>
              <a:t>Właścicielowi gruntu przysługuje prawo do zwykłego korzystania z wód stanowiących jego własność oraz z wód podziemnych znajdujących się w jego gruncie.</a:t>
            </a:r>
            <a:endParaRPr kumimoji="0" lang="pl-PL" sz="1200" b="1" i="0" u="none" strike="noStrike" kern="1200" cap="none" spc="0" normalizeH="0" baseline="0" noProof="0" dirty="0">
              <a:ln>
                <a:noFill/>
              </a:ln>
              <a:solidFill>
                <a:srgbClr val="6D6E71"/>
              </a:solidFill>
              <a:effectLst/>
              <a:uLnTx/>
              <a:uFillTx/>
              <a:latin typeface="Arial"/>
              <a:ea typeface="+mn-ea"/>
              <a:cs typeface="+mn-cs"/>
            </a:endParaRPr>
          </a:p>
        </p:txBody>
      </p:sp>
      <p:sp>
        <p:nvSpPr>
          <p:cNvPr id="11" name="Prostokąt zaokrąglony 12">
            <a:extLst>
              <a:ext uri="{FF2B5EF4-FFF2-40B4-BE49-F238E27FC236}">
                <a16:creationId xmlns="" xmlns:a16="http://schemas.microsoft.com/office/drawing/2014/main" id="{04EDC470-2FA7-47EB-B93E-C79F267A3F78}"/>
              </a:ext>
            </a:extLst>
          </p:cNvPr>
          <p:cNvSpPr/>
          <p:nvPr/>
        </p:nvSpPr>
        <p:spPr>
          <a:xfrm>
            <a:off x="4591046" y="4316361"/>
            <a:ext cx="3346447" cy="1474835"/>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19046" cap="flat">
            <a:solidFill>
              <a:srgbClr val="A43757"/>
            </a:solidFill>
            <a:custDash>
              <a:ds d="100000" sp="100000"/>
            </a:custDash>
            <a:miter/>
          </a:ln>
        </p:spPr>
        <p:txBody>
          <a:bodyPr vert="horz" wrap="square" lIns="91440" tIns="45720" rIns="91440" bIns="45720" anchor="ctr" anchorCtr="0" compatLnSpc="1">
            <a:noAutofit/>
          </a:bodyPr>
          <a:lstStyle/>
          <a:p>
            <a:pPr marL="0" marR="0" lvl="0" indent="0" algn="just" defTabSz="914400" rtl="0" eaLnBrk="0"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1100" b="0" i="0" u="none" strike="noStrike" kern="1200" cap="none" spc="0" normalizeH="0" baseline="0" noProof="0" dirty="0">
                <a:ln>
                  <a:noFill/>
                </a:ln>
                <a:solidFill>
                  <a:srgbClr val="6D6E71"/>
                </a:solidFill>
                <a:effectLst/>
                <a:uLnTx/>
                <a:uFillTx/>
                <a:latin typeface="Arial"/>
                <a:ea typeface="+mn-ea"/>
                <a:cs typeface="+mn-cs"/>
              </a:rPr>
              <a:t>wykonywanie na nieruchomości o powierzchni powyżej 3500 m2 robót lub obiektów budowlanych trwale związanych z gruntem </a:t>
            </a:r>
            <a:r>
              <a:rPr kumimoji="0" lang="pl-PL" sz="1100" b="1" i="0" u="none" strike="noStrike" kern="1200" cap="none" spc="0" normalizeH="0" baseline="0" noProof="0" dirty="0">
                <a:ln>
                  <a:noFill/>
                </a:ln>
                <a:solidFill>
                  <a:srgbClr val="A43757"/>
                </a:solidFill>
                <a:effectLst/>
                <a:uLnTx/>
                <a:uFillTx/>
                <a:latin typeface="Arial"/>
                <a:ea typeface="+mn-ea"/>
                <a:cs typeface="+mn-cs"/>
              </a:rPr>
              <a:t>mających wpływ na zmniejszenie naturalnej retencji terenowej </a:t>
            </a:r>
            <a:r>
              <a:rPr kumimoji="0" lang="pl-PL" sz="1100" b="0" i="0" u="none" strike="noStrike" kern="1200" cap="none" spc="0" normalizeH="0" baseline="0" noProof="0" dirty="0">
                <a:ln>
                  <a:noFill/>
                </a:ln>
                <a:solidFill>
                  <a:srgbClr val="6D6E71"/>
                </a:solidFill>
                <a:effectLst/>
                <a:uLnTx/>
                <a:uFillTx/>
                <a:latin typeface="Arial"/>
                <a:ea typeface="+mn-ea"/>
                <a:cs typeface="+mn-cs"/>
              </a:rPr>
              <a:t>przez wyłączenie więcej niż 70 % powierzchni nieruchomości, z powierzchni biologicznie czynnej na obszarach nieujętych w systemy kanalizacji otwartej lub zamkniętej;</a:t>
            </a:r>
            <a:endParaRPr kumimoji="0" lang="pl-PL" sz="1000" b="1" i="0" u="none" strike="noStrike" kern="1200" cap="none" spc="0" normalizeH="0" baseline="0" noProof="0" dirty="0">
              <a:ln>
                <a:noFill/>
              </a:ln>
              <a:solidFill>
                <a:srgbClr val="6D6E71"/>
              </a:solidFill>
              <a:effectLst/>
              <a:uLnTx/>
              <a:uFillTx/>
              <a:latin typeface="Arial"/>
              <a:ea typeface="+mn-ea"/>
              <a:cs typeface="+mn-cs"/>
            </a:endParaRPr>
          </a:p>
        </p:txBody>
      </p:sp>
      <p:sp>
        <p:nvSpPr>
          <p:cNvPr id="12" name="Prostokąt zaokrąglony 12">
            <a:extLst>
              <a:ext uri="{FF2B5EF4-FFF2-40B4-BE49-F238E27FC236}">
                <a16:creationId xmlns="" xmlns:a16="http://schemas.microsoft.com/office/drawing/2014/main" id="{18AEDDB8-AFC1-4DED-88F8-89458C499A02}"/>
              </a:ext>
            </a:extLst>
          </p:cNvPr>
          <p:cNvSpPr/>
          <p:nvPr/>
        </p:nvSpPr>
        <p:spPr>
          <a:xfrm>
            <a:off x="4591046" y="3181142"/>
            <a:ext cx="3346447" cy="962287"/>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A43757"/>
          </a:solidFill>
          <a:ln w="6345" cap="flat">
            <a:solidFill>
              <a:srgbClr val="A43757"/>
            </a:solidFill>
            <a:prstDash val="solid"/>
            <a:miter/>
          </a:ln>
        </p:spPr>
        <p:txBody>
          <a:bodyPr vert="horz" wrap="square" lIns="91440" tIns="45720" rIns="91440" bIns="45720" anchor="ctr" anchorCtr="0" compatLnSpc="1">
            <a:noAutofit/>
          </a:bodyPr>
          <a:lstStyle/>
          <a:p>
            <a:pPr marL="0" marR="0" lvl="0" indent="0" algn="just" defTabSz="914400" rtl="0" eaLnBrk="0"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1100" b="1" i="0" u="none" strike="noStrike" kern="1200" cap="none" spc="0" normalizeH="0" baseline="0" noProof="0" dirty="0">
                <a:ln>
                  <a:noFill/>
                </a:ln>
                <a:solidFill>
                  <a:srgbClr val="FFFFFF"/>
                </a:solidFill>
                <a:effectLst/>
                <a:uLnTx/>
                <a:uFillTx/>
                <a:latin typeface="Arial"/>
                <a:ea typeface="+mn-ea"/>
                <a:cs typeface="+mn-cs"/>
              </a:rPr>
              <a:t>Art. 34. </a:t>
            </a:r>
            <a:r>
              <a:rPr kumimoji="0" lang="pl-PL" sz="1100" b="0" i="0" u="none" strike="noStrike" kern="1200" cap="none" spc="0" normalizeH="0" baseline="0" noProof="0" dirty="0">
                <a:ln>
                  <a:noFill/>
                </a:ln>
                <a:solidFill>
                  <a:srgbClr val="FFFFFF"/>
                </a:solidFill>
                <a:effectLst/>
                <a:uLnTx/>
                <a:uFillTx/>
                <a:latin typeface="Arial"/>
                <a:ea typeface="+mn-ea"/>
                <a:cs typeface="+mn-cs"/>
              </a:rPr>
              <a:t>Szczególnym korzystaniem z wód jest korzystanie z wód wykraczające poza powszechne korzystanie z wód oraz zwykłe korzystanie z wód, obejmujące m.in.:</a:t>
            </a:r>
            <a:endParaRPr kumimoji="0" lang="pl-PL" sz="900" b="1" i="0" u="none" strike="noStrike" kern="1200" cap="none" spc="0" normalizeH="0" baseline="0" noProof="0" dirty="0">
              <a:ln>
                <a:noFill/>
              </a:ln>
              <a:solidFill>
                <a:srgbClr val="6D6E71"/>
              </a:solidFill>
              <a:effectLst/>
              <a:uLnTx/>
              <a:uFillTx/>
              <a:latin typeface="Arial"/>
              <a:ea typeface="+mn-ea"/>
              <a:cs typeface="+mn-cs"/>
            </a:endParaRPr>
          </a:p>
        </p:txBody>
      </p:sp>
      <p:sp>
        <p:nvSpPr>
          <p:cNvPr id="13" name="Prostokąt zaokrąglony 12">
            <a:extLst>
              <a:ext uri="{FF2B5EF4-FFF2-40B4-BE49-F238E27FC236}">
                <a16:creationId xmlns="" xmlns:a16="http://schemas.microsoft.com/office/drawing/2014/main" id="{DC9F5E3D-CF92-4368-99F9-BE5290D92AF5}"/>
              </a:ext>
            </a:extLst>
          </p:cNvPr>
          <p:cNvSpPr/>
          <p:nvPr/>
        </p:nvSpPr>
        <p:spPr>
          <a:xfrm>
            <a:off x="4624385" y="5929600"/>
            <a:ext cx="3346447" cy="816604"/>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19046" cap="flat">
            <a:solidFill>
              <a:srgbClr val="A43757"/>
            </a:solidFill>
            <a:custDash>
              <a:ds d="100000" sp="100000"/>
            </a:custDash>
            <a:miter/>
          </a:ln>
        </p:spPr>
        <p:txBody>
          <a:bodyPr vert="horz" wrap="square" lIns="91440" tIns="45720" rIns="91440" bIns="45720" anchor="ctr" anchorCtr="0" compatLnSpc="1">
            <a:noAutofit/>
          </a:bodyPr>
          <a:lstStyle/>
          <a:p>
            <a:pPr marL="0" marR="0" lvl="0" indent="0" algn="just" defTabSz="914400" rtl="0" eaLnBrk="0"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1000" b="1" i="0" u="none" strike="noStrike" kern="1200" cap="none" spc="0" normalizeH="0" baseline="0" noProof="0" dirty="0">
                <a:ln>
                  <a:noFill/>
                </a:ln>
                <a:solidFill>
                  <a:srgbClr val="6D6E71"/>
                </a:solidFill>
                <a:effectLst/>
                <a:uLnTx/>
                <a:uFillTx/>
                <a:latin typeface="Arial"/>
                <a:ea typeface="+mn-ea"/>
                <a:cs typeface="+mn-cs"/>
              </a:rPr>
              <a:t>Mimo, że nie jest usługą wodną wymaga uiszczenia „opłaty za usługę wodną” </a:t>
            </a:r>
          </a:p>
        </p:txBody>
      </p:sp>
      <p:sp>
        <p:nvSpPr>
          <p:cNvPr id="14" name="Prostokąt zaokrąglony 12">
            <a:extLst>
              <a:ext uri="{FF2B5EF4-FFF2-40B4-BE49-F238E27FC236}">
                <a16:creationId xmlns="" xmlns:a16="http://schemas.microsoft.com/office/drawing/2014/main" id="{64AB410A-B8A3-4B8E-AADD-6A95F89601A9}"/>
              </a:ext>
            </a:extLst>
          </p:cNvPr>
          <p:cNvSpPr/>
          <p:nvPr/>
        </p:nvSpPr>
        <p:spPr>
          <a:xfrm>
            <a:off x="8316248" y="4660486"/>
            <a:ext cx="3346447" cy="2085718"/>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19046" cap="flat">
            <a:solidFill>
              <a:srgbClr val="A43757"/>
            </a:solidFill>
            <a:custDash>
              <a:ds d="100000" sp="100000"/>
            </a:custDash>
            <a:miter/>
          </a:ln>
        </p:spPr>
        <p:txBody>
          <a:bodyPr vert="horz" wrap="square" lIns="91440" tIns="45720" rIns="91440" bIns="45720" anchor="ctr" anchorCtr="0" compatLnSpc="1">
            <a:noAutofit/>
          </a:bodyPr>
          <a:lstStyle/>
          <a:p>
            <a:pPr marL="0" marR="0" lvl="0" indent="0" algn="just" defTabSz="914400" rtl="0" eaLnBrk="0"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1050" b="1" i="0" u="none" strike="noStrike" kern="1200" cap="none" spc="0" normalizeH="0" baseline="0" noProof="0" dirty="0">
                <a:ln>
                  <a:noFill/>
                </a:ln>
                <a:solidFill>
                  <a:srgbClr val="6D6E71"/>
                </a:solidFill>
                <a:effectLst/>
                <a:uLnTx/>
                <a:uFillTx/>
                <a:latin typeface="Arial"/>
                <a:ea typeface="+mn-ea"/>
                <a:cs typeface="+mn-cs"/>
              </a:rPr>
              <a:t>Obejmują m.in. </a:t>
            </a:r>
          </a:p>
          <a:p>
            <a:pPr marL="285750" marR="0" lvl="0" indent="-285750" algn="l" defTabSz="914400" rtl="0" eaLnBrk="0"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pl-PL" sz="1050" b="0" i="0" u="none" strike="noStrike" kern="1200" cap="none" spc="0" normalizeH="0" baseline="0" noProof="0" dirty="0">
                <a:ln>
                  <a:noFill/>
                </a:ln>
                <a:solidFill>
                  <a:srgbClr val="6D6E71"/>
                </a:solidFill>
                <a:effectLst/>
                <a:uLnTx/>
                <a:uFillTx/>
                <a:latin typeface="Arial"/>
                <a:ea typeface="+mn-ea"/>
                <a:cs typeface="+mn-cs"/>
              </a:rPr>
              <a:t>odbiór i oczyszczanie ścieków;</a:t>
            </a:r>
          </a:p>
          <a:p>
            <a:pPr marL="285750" marR="0" lvl="0" indent="-285750" algn="l" defTabSz="914400" rtl="0" eaLnBrk="0"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pl-PL" sz="1050" b="0" i="0" u="none" strike="noStrike" kern="1200" cap="none" spc="0" normalizeH="0" baseline="0" noProof="0" dirty="0">
                <a:ln>
                  <a:noFill/>
                </a:ln>
                <a:solidFill>
                  <a:srgbClr val="6D6E71"/>
                </a:solidFill>
                <a:effectLst/>
                <a:uLnTx/>
                <a:uFillTx/>
                <a:latin typeface="Arial"/>
                <a:ea typeface="+mn-ea"/>
                <a:cs typeface="+mn-cs"/>
              </a:rPr>
              <a:t>wprowadzanie ścieków do wód lub do ziemi, obejmujące także wprowadzanie ścieków do urządzeń wodnych;</a:t>
            </a:r>
          </a:p>
          <a:p>
            <a:pPr marL="285750" marR="0" lvl="0" indent="-285750" algn="l" defTabSz="914400" rtl="0" eaLnBrk="0"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pl-PL" sz="1050" b="1" i="0" u="none" strike="noStrike" kern="1200" cap="none" spc="0" normalizeH="0" baseline="0" noProof="0" dirty="0">
                <a:ln>
                  <a:noFill/>
                </a:ln>
                <a:solidFill>
                  <a:srgbClr val="A43757"/>
                </a:solidFill>
                <a:effectLst/>
                <a:uLnTx/>
                <a:uFillTx/>
                <a:latin typeface="Arial"/>
                <a:ea typeface="+mn-ea"/>
                <a:cs typeface="+mn-cs"/>
              </a:rPr>
              <a:t>odprowadzanie do wód - wód opadowych lub roztopowych, ujętych w otwarte lub zamknięte systemy kanalizacji deszczowej służące do odprowadzania opadów atmosferycznych </a:t>
            </a:r>
            <a:r>
              <a:rPr kumimoji="0" lang="pl-PL" sz="1050" b="1" i="0" u="none" strike="noStrike" kern="1200" cap="none" spc="0" normalizeH="0" baseline="0" noProof="0" dirty="0">
                <a:ln>
                  <a:noFill/>
                </a:ln>
                <a:solidFill>
                  <a:srgbClr val="6D6E71"/>
                </a:solidFill>
                <a:effectLst/>
                <a:uLnTx/>
                <a:uFillTx/>
                <a:latin typeface="Arial"/>
                <a:ea typeface="+mn-ea"/>
                <a:cs typeface="+mn-cs"/>
              </a:rPr>
              <a:t>albo </a:t>
            </a:r>
            <a:r>
              <a:rPr kumimoji="0" lang="pl-PL" sz="1050" b="1" i="0" u="none" strike="noStrike" kern="1200" cap="none" spc="0" normalizeH="0" baseline="0" noProof="0" dirty="0">
                <a:ln>
                  <a:noFill/>
                </a:ln>
                <a:solidFill>
                  <a:srgbClr val="A43757"/>
                </a:solidFill>
                <a:effectLst/>
                <a:uLnTx/>
                <a:uFillTx/>
                <a:latin typeface="Arial"/>
                <a:ea typeface="+mn-ea"/>
                <a:cs typeface="+mn-cs"/>
              </a:rPr>
              <a:t>w systemy kanalizacji zbiorczej w granicach administracyjnych miast;</a:t>
            </a:r>
          </a:p>
        </p:txBody>
      </p:sp>
    </p:spTree>
    <p:extLst>
      <p:ext uri="{BB962C8B-B14F-4D97-AF65-F5344CB8AC3E}">
        <p14:creationId xmlns:p14="http://schemas.microsoft.com/office/powerpoint/2010/main" val="33801289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xmlns="" id="{A6B44F06-C473-4BC5-8BC0-45471B8FCD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225" y="0"/>
            <a:ext cx="13011225" cy="6858000"/>
          </a:xfrm>
          <a:prstGeom prst="rect">
            <a:avLst/>
          </a:prstGeom>
        </p:spPr>
      </p:pic>
      <p:pic>
        <p:nvPicPr>
          <p:cNvPr id="5" name="Obraz 4">
            <a:extLst>
              <a:ext uri="{FF2B5EF4-FFF2-40B4-BE49-F238E27FC236}">
                <a16:creationId xmlns:a16="http://schemas.microsoft.com/office/drawing/2014/main" xmlns="" id="{5E7F4ED2-36E3-4A60-B6C7-7703D7590B10}"/>
              </a:ext>
            </a:extLst>
          </p:cNvPr>
          <p:cNvPicPr>
            <a:picLocks noChangeAspect="1"/>
          </p:cNvPicPr>
          <p:nvPr/>
        </p:nvPicPr>
        <p:blipFill>
          <a:blip r:embed="rId4"/>
          <a:stretch>
            <a:fillRect/>
          </a:stretch>
        </p:blipFill>
        <p:spPr>
          <a:xfrm>
            <a:off x="0" y="741560"/>
            <a:ext cx="2875402" cy="675459"/>
          </a:xfrm>
          <a:prstGeom prst="rect">
            <a:avLst/>
          </a:prstGeom>
          <a:noFill/>
          <a:ln cap="flat">
            <a:noFill/>
          </a:ln>
        </p:spPr>
      </p:pic>
      <p:sp>
        <p:nvSpPr>
          <p:cNvPr id="6" name="Prostokąt 5">
            <a:extLst>
              <a:ext uri="{FF2B5EF4-FFF2-40B4-BE49-F238E27FC236}">
                <a16:creationId xmlns:a16="http://schemas.microsoft.com/office/drawing/2014/main" xmlns="" id="{2CCB1E20-8F15-47D8-A987-89386873421C}"/>
              </a:ext>
            </a:extLst>
          </p:cNvPr>
          <p:cNvSpPr/>
          <p:nvPr/>
        </p:nvSpPr>
        <p:spPr>
          <a:xfrm>
            <a:off x="0" y="4114800"/>
            <a:ext cx="5276850" cy="864240"/>
          </a:xfrm>
          <a:prstGeom prst="rect">
            <a:avLst/>
          </a:prstGeom>
          <a:solidFill>
            <a:srgbClr val="A43757"/>
          </a:solidFill>
          <a:ln w="12701" cap="flat">
            <a:solidFill>
              <a:srgbClr val="A43757"/>
            </a:solidFill>
            <a:prstDash val="solid"/>
            <a:miter/>
          </a:ln>
        </p:spPr>
        <p:txBody>
          <a:bodyPr lIns="539998" rIns="755998" anchor="ctr" anchorCtr="1"/>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lang="pl-PL" sz="4800" b="1" kern="0" dirty="0" smtClean="0">
                <a:solidFill>
                  <a:srgbClr val="FFFFFF"/>
                </a:solidFill>
                <a:latin typeface="Arial" pitchFamily="34"/>
                <a:cs typeface="Arial" pitchFamily="34"/>
              </a:rPr>
              <a:t>ZWYKŁE </a:t>
            </a:r>
            <a:endParaRPr kumimoji="0" lang="pl-PL" sz="4800" b="1" i="0" u="none" strike="noStrike" kern="0" cap="none" spc="0" normalizeH="0" baseline="0" noProof="0" dirty="0">
              <a:ln>
                <a:noFill/>
              </a:ln>
              <a:solidFill>
                <a:srgbClr val="FFFFFF"/>
              </a:solidFill>
              <a:effectLst/>
              <a:uLnTx/>
              <a:uFillTx/>
              <a:latin typeface="Arial" pitchFamily="34"/>
              <a:cs typeface="Arial" pitchFamily="34"/>
            </a:endParaRPr>
          </a:p>
        </p:txBody>
      </p:sp>
      <p:sp>
        <p:nvSpPr>
          <p:cNvPr id="7" name="Prostokąt 6">
            <a:extLst>
              <a:ext uri="{FF2B5EF4-FFF2-40B4-BE49-F238E27FC236}">
                <a16:creationId xmlns:a16="http://schemas.microsoft.com/office/drawing/2014/main" xmlns="" id="{03FCD1CC-C3A9-4BAB-84FB-62D2BDDD5C07}"/>
              </a:ext>
            </a:extLst>
          </p:cNvPr>
          <p:cNvSpPr/>
          <p:nvPr/>
        </p:nvSpPr>
        <p:spPr>
          <a:xfrm>
            <a:off x="2616200" y="5203268"/>
            <a:ext cx="9575800" cy="715252"/>
          </a:xfrm>
          <a:prstGeom prst="rect">
            <a:avLst/>
          </a:prstGeom>
          <a:solidFill>
            <a:srgbClr val="A43757"/>
          </a:solidFill>
          <a:ln w="12701" cap="flat">
            <a:solidFill>
              <a:srgbClr val="A43757"/>
            </a:solidFill>
            <a:prstDash val="solid"/>
            <a:miter/>
          </a:ln>
        </p:spPr>
        <p:txBody>
          <a:bodyPr lIns="539998" rIns="755998"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lang="pl-PL" sz="2400" kern="0" noProof="0" dirty="0" smtClean="0">
                <a:solidFill>
                  <a:srgbClr val="FFFFFF"/>
                </a:solidFill>
                <a:latin typeface="Arial" pitchFamily="34"/>
                <a:cs typeface="Arial" pitchFamily="34"/>
              </a:rPr>
              <a:t>KORZYSTANIE Z WÓD W ŚWIETLE PRAWA WODNEGO</a:t>
            </a:r>
            <a:endParaRPr kumimoji="0" lang="pl-PL" sz="2400" b="0" i="0" u="none" strike="noStrike" kern="0" cap="none" spc="0" normalizeH="0" baseline="0" noProof="0" dirty="0">
              <a:ln>
                <a:noFill/>
              </a:ln>
              <a:solidFill>
                <a:srgbClr val="FFFFFF"/>
              </a:solidFill>
              <a:effectLst/>
              <a:uLnTx/>
              <a:uFillTx/>
              <a:latin typeface="Arial" pitchFamily="34"/>
              <a:ea typeface="+mn-ea"/>
              <a:cs typeface="Arial" pitchFamily="34"/>
            </a:endParaRPr>
          </a:p>
        </p:txBody>
      </p:sp>
    </p:spTree>
    <p:extLst>
      <p:ext uri="{BB962C8B-B14F-4D97-AF65-F5344CB8AC3E}">
        <p14:creationId xmlns:p14="http://schemas.microsoft.com/office/powerpoint/2010/main" val="2642627639"/>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Prostokąt 48">
            <a:extLst>
              <a:ext uri="{FF2B5EF4-FFF2-40B4-BE49-F238E27FC236}">
                <a16:creationId xmlns="" xmlns:a16="http://schemas.microsoft.com/office/drawing/2014/main" id="{7758D04D-C54F-462C-A6F3-19C51819AE58}"/>
              </a:ext>
            </a:extLst>
          </p:cNvPr>
          <p:cNvSpPr/>
          <p:nvPr/>
        </p:nvSpPr>
        <p:spPr>
          <a:xfrm>
            <a:off x="7724128" y="6191499"/>
            <a:ext cx="3045189" cy="505181"/>
          </a:xfrm>
          <a:prstGeom prst="rect">
            <a:avLst/>
          </a:prstGeom>
          <a:solidFill>
            <a:srgbClr val="FFFFFF"/>
          </a:solidFill>
          <a:ln w="9525" cap="flat">
            <a:solidFill>
              <a:srgbClr val="A43757"/>
            </a:solidFill>
            <a:prstDash val="sysDot"/>
            <a:miter/>
          </a:ln>
        </p:spPr>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1200" i="0" u="none" strike="noStrike" kern="0" cap="none" spc="0" normalizeH="0" baseline="0" noProof="0" dirty="0">
                <a:ln>
                  <a:noFill/>
                </a:ln>
                <a:solidFill>
                  <a:srgbClr val="6D6E71"/>
                </a:solidFill>
                <a:effectLst/>
                <a:uLnTx/>
                <a:uFillTx/>
                <a:latin typeface="Arial"/>
                <a:ea typeface="+mn-ea"/>
                <a:cs typeface="+mn-cs"/>
              </a:rPr>
              <a:t>Wejście w życie </a:t>
            </a:r>
            <a:r>
              <a:rPr kumimoji="0" lang="pl-PL" sz="1200" i="0" u="none" strike="noStrike" kern="0" cap="none" spc="0" normalizeH="0" noProof="0" dirty="0">
                <a:ln>
                  <a:noFill/>
                </a:ln>
                <a:solidFill>
                  <a:srgbClr val="6D6E71"/>
                </a:solidFill>
                <a:effectLst/>
                <a:uLnTx/>
                <a:uFillTx/>
                <a:latin typeface="Arial"/>
                <a:ea typeface="+mn-ea"/>
                <a:cs typeface="+mn-cs"/>
              </a:rPr>
              <a:t> większości przepisów:</a:t>
            </a:r>
            <a:br>
              <a:rPr kumimoji="0" lang="pl-PL" sz="1200" i="0" u="none" strike="noStrike" kern="0" cap="none" spc="0" normalizeH="0" noProof="0" dirty="0">
                <a:ln>
                  <a:noFill/>
                </a:ln>
                <a:solidFill>
                  <a:srgbClr val="6D6E71"/>
                </a:solidFill>
                <a:effectLst/>
                <a:uLnTx/>
                <a:uFillTx/>
                <a:latin typeface="Arial"/>
                <a:ea typeface="+mn-ea"/>
                <a:cs typeface="+mn-cs"/>
              </a:rPr>
            </a:br>
            <a:r>
              <a:rPr kumimoji="0" lang="pl-PL" sz="1200" b="1" i="0" u="none" strike="noStrike" kern="0" cap="none" spc="0" normalizeH="0" noProof="0" dirty="0">
                <a:ln>
                  <a:noFill/>
                </a:ln>
                <a:solidFill>
                  <a:srgbClr val="A43757"/>
                </a:solidFill>
                <a:effectLst/>
                <a:uLnTx/>
                <a:uFillTx/>
                <a:latin typeface="Arial"/>
                <a:ea typeface="+mn-ea"/>
                <a:cs typeface="+mn-cs"/>
              </a:rPr>
              <a:t>1 stycznia 2019 r.</a:t>
            </a:r>
            <a:endParaRPr kumimoji="0" lang="pl-PL" sz="1200" b="1" i="0" u="none" strike="noStrike" kern="0" cap="none" spc="0" normalizeH="0" baseline="0" noProof="0" dirty="0">
              <a:ln>
                <a:noFill/>
              </a:ln>
              <a:solidFill>
                <a:srgbClr val="A43757"/>
              </a:solidFill>
              <a:effectLst/>
              <a:uLnTx/>
              <a:uFillTx/>
              <a:latin typeface="Arial"/>
              <a:ea typeface="+mn-ea"/>
              <a:cs typeface="+mn-cs"/>
            </a:endParaRPr>
          </a:p>
        </p:txBody>
      </p:sp>
      <p:sp>
        <p:nvSpPr>
          <p:cNvPr id="92" name="Prostokąt 48">
            <a:extLst>
              <a:ext uri="{FF2B5EF4-FFF2-40B4-BE49-F238E27FC236}">
                <a16:creationId xmlns="" xmlns:a16="http://schemas.microsoft.com/office/drawing/2014/main" id="{21BA0A94-C3F3-4D6C-8E2C-482A762DBAD3}"/>
              </a:ext>
            </a:extLst>
          </p:cNvPr>
          <p:cNvSpPr/>
          <p:nvPr/>
        </p:nvSpPr>
        <p:spPr>
          <a:xfrm>
            <a:off x="7738418" y="5365315"/>
            <a:ext cx="3030900" cy="501252"/>
          </a:xfrm>
          <a:prstGeom prst="rect">
            <a:avLst/>
          </a:prstGeom>
          <a:solidFill>
            <a:srgbClr val="FFFFFF"/>
          </a:solidFill>
          <a:ln w="9525" cap="flat">
            <a:solidFill>
              <a:srgbClr val="A43757"/>
            </a:solidFill>
            <a:prstDash val="sysDot"/>
            <a:miter/>
          </a:ln>
        </p:spPr>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1200" i="0" u="none" strike="noStrike" kern="0" cap="none" spc="0" normalizeH="0" baseline="0" noProof="0" dirty="0">
                <a:ln>
                  <a:noFill/>
                </a:ln>
                <a:solidFill>
                  <a:srgbClr val="6D6E71"/>
                </a:solidFill>
                <a:effectLst/>
                <a:uLnTx/>
                <a:uFillTx/>
                <a:latin typeface="Arial"/>
                <a:ea typeface="+mn-ea"/>
                <a:cs typeface="+mn-cs"/>
              </a:rPr>
              <a:t>Wejście</a:t>
            </a:r>
            <a:r>
              <a:rPr kumimoji="0" lang="pl-PL" sz="1200" i="0" u="none" strike="noStrike" kern="0" cap="none" spc="0" normalizeH="0" noProof="0" dirty="0">
                <a:ln>
                  <a:noFill/>
                </a:ln>
                <a:solidFill>
                  <a:srgbClr val="6D6E71"/>
                </a:solidFill>
                <a:effectLst/>
                <a:uLnTx/>
                <a:uFillTx/>
                <a:latin typeface="Arial"/>
                <a:ea typeface="+mn-ea"/>
                <a:cs typeface="+mn-cs"/>
              </a:rPr>
              <a:t> w życie większości przepisów </a:t>
            </a:r>
            <a:r>
              <a:rPr kumimoji="0" lang="pl-PL" sz="1200" b="1" i="0" u="none" strike="noStrike" kern="0" cap="none" spc="0" normalizeH="0" noProof="0" dirty="0">
                <a:ln>
                  <a:noFill/>
                </a:ln>
                <a:solidFill>
                  <a:srgbClr val="A43757"/>
                </a:solidFill>
                <a:effectLst/>
                <a:uLnTx/>
                <a:uFillTx/>
                <a:latin typeface="Arial"/>
                <a:ea typeface="+mn-ea"/>
                <a:cs typeface="+mn-cs"/>
              </a:rPr>
              <a:t/>
            </a:r>
            <a:br>
              <a:rPr kumimoji="0" lang="pl-PL" sz="1200" b="1" i="0" u="none" strike="noStrike" kern="0" cap="none" spc="0" normalizeH="0" noProof="0" dirty="0">
                <a:ln>
                  <a:noFill/>
                </a:ln>
                <a:solidFill>
                  <a:srgbClr val="A43757"/>
                </a:solidFill>
                <a:effectLst/>
                <a:uLnTx/>
                <a:uFillTx/>
                <a:latin typeface="Arial"/>
                <a:ea typeface="+mn-ea"/>
                <a:cs typeface="+mn-cs"/>
              </a:rPr>
            </a:br>
            <a:r>
              <a:rPr kumimoji="0" lang="pl-PL" sz="1200" b="1" i="0" u="none" strike="noStrike" kern="0" cap="none" spc="0" normalizeH="0" noProof="0" dirty="0">
                <a:ln>
                  <a:noFill/>
                </a:ln>
                <a:solidFill>
                  <a:srgbClr val="A43757"/>
                </a:solidFill>
                <a:effectLst/>
                <a:uLnTx/>
                <a:uFillTx/>
                <a:latin typeface="Arial"/>
                <a:ea typeface="+mn-ea"/>
                <a:cs typeface="+mn-cs"/>
              </a:rPr>
              <a:t>14 dni po ogłoszeniu</a:t>
            </a:r>
            <a:endParaRPr kumimoji="0" lang="pl-PL" sz="1200" b="1" i="0" u="none" strike="noStrike" kern="0" cap="none" spc="0" normalizeH="0" baseline="0" noProof="0" dirty="0">
              <a:ln>
                <a:noFill/>
              </a:ln>
              <a:solidFill>
                <a:srgbClr val="A43757"/>
              </a:solidFill>
              <a:effectLst/>
              <a:uLnTx/>
              <a:uFillTx/>
              <a:latin typeface="Arial"/>
              <a:ea typeface="+mn-ea"/>
              <a:cs typeface="+mn-cs"/>
            </a:endParaRPr>
          </a:p>
        </p:txBody>
      </p:sp>
      <p:sp>
        <p:nvSpPr>
          <p:cNvPr id="22" name="Prostokąt zaokrąglony 43">
            <a:extLst>
              <a:ext uri="{FF2B5EF4-FFF2-40B4-BE49-F238E27FC236}">
                <a16:creationId xmlns="" xmlns:a16="http://schemas.microsoft.com/office/drawing/2014/main" id="{21EF2182-6D4E-4012-BA37-4FBE95907A23}"/>
              </a:ext>
            </a:extLst>
          </p:cNvPr>
          <p:cNvSpPr/>
          <p:nvPr/>
        </p:nvSpPr>
        <p:spPr>
          <a:xfrm>
            <a:off x="3898285" y="3739720"/>
            <a:ext cx="2069996" cy="1212850"/>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12700" cap="flat">
            <a:solidFill>
              <a:srgbClr val="A43757"/>
            </a:solidFill>
            <a:prstDash val="sysDot"/>
            <a:miter/>
          </a:ln>
        </p:spPr>
        <p:txBody>
          <a:bodyPr rIns="129600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pl-PL" sz="1400" b="0" i="0" u="none" strike="noStrike" kern="0" cap="none" spc="0" normalizeH="0" baseline="0" noProof="0" dirty="0">
              <a:ln>
                <a:noFill/>
              </a:ln>
              <a:solidFill>
                <a:srgbClr val="6D6E71"/>
              </a:solidFill>
              <a:effectLst/>
              <a:uLnTx/>
              <a:uFillTx/>
              <a:latin typeface="Arial" pitchFamily="34"/>
              <a:ea typeface="+mn-ea"/>
              <a:cs typeface="Arial" pitchFamily="34"/>
            </a:endParaRPr>
          </a:p>
        </p:txBody>
      </p:sp>
      <p:cxnSp>
        <p:nvCxnSpPr>
          <p:cNvPr id="25" name="Łącznik prosty 5">
            <a:extLst>
              <a:ext uri="{FF2B5EF4-FFF2-40B4-BE49-F238E27FC236}">
                <a16:creationId xmlns="" xmlns:a16="http://schemas.microsoft.com/office/drawing/2014/main" id="{A6ECE6A5-23FC-4784-AA25-D94114C04CC2}"/>
              </a:ext>
            </a:extLst>
          </p:cNvPr>
          <p:cNvCxnSpPr>
            <a:cxnSpLocks noChangeShapeType="1"/>
          </p:cNvCxnSpPr>
          <p:nvPr/>
        </p:nvCxnSpPr>
        <p:spPr bwMode="auto">
          <a:xfrm>
            <a:off x="5969234" y="3377191"/>
            <a:ext cx="0" cy="1571625"/>
          </a:xfrm>
          <a:prstGeom prst="straightConnector1">
            <a:avLst/>
          </a:prstGeom>
          <a:noFill/>
          <a:ln w="19046">
            <a:solidFill>
              <a:srgbClr val="A43757"/>
            </a:solidFill>
            <a:miter lim="800000"/>
            <a:headEnd/>
            <a:tailEnd/>
          </a:ln>
          <a:extLst>
            <a:ext uri="{909E8E84-426E-40DD-AFC4-6F175D3DCCD1}">
              <a14:hiddenFill xmlns:a14="http://schemas.microsoft.com/office/drawing/2010/main">
                <a:noFill/>
              </a14:hiddenFill>
            </a:ext>
          </a:extLst>
        </p:spPr>
      </p:cxnSp>
      <p:sp>
        <p:nvSpPr>
          <p:cNvPr id="4" name="Prostokąt 48">
            <a:extLst>
              <a:ext uri="{FF2B5EF4-FFF2-40B4-BE49-F238E27FC236}">
                <a16:creationId xmlns="" xmlns:a16="http://schemas.microsoft.com/office/drawing/2014/main" id="{E6229365-4C54-4E4F-BF88-AD28BF548802}"/>
              </a:ext>
            </a:extLst>
          </p:cNvPr>
          <p:cNvSpPr>
            <a:spLocks noChangeArrowheads="1"/>
          </p:cNvSpPr>
          <p:nvPr/>
        </p:nvSpPr>
        <p:spPr bwMode="auto">
          <a:xfrm>
            <a:off x="1376602" y="3741307"/>
            <a:ext cx="2510570" cy="1209675"/>
          </a:xfrm>
          <a:prstGeom prst="rect">
            <a:avLst/>
          </a:prstGeom>
          <a:solidFill>
            <a:srgbClr val="FFFFFF"/>
          </a:solidFill>
          <a:ln w="12700">
            <a:solidFill>
              <a:srgbClr val="A43757"/>
            </a:solidFill>
            <a:prstDash val="sysDot"/>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l-PL" altLang="pl-PL" sz="1400" b="1" i="0" u="none" strike="noStrike" kern="1200" cap="none" spc="0" normalizeH="0" baseline="0" noProof="0" dirty="0">
              <a:ln>
                <a:noFill/>
              </a:ln>
              <a:solidFill>
                <a:srgbClr val="A43757"/>
              </a:solidFill>
              <a:effectLst/>
              <a:uLnTx/>
              <a:uFillTx/>
              <a:latin typeface="Arial" panose="020B0604020202020204" pitchFamily="34" charset="0"/>
              <a:ea typeface="+mn-ea"/>
              <a:cs typeface="+mn-cs"/>
            </a:endParaRPr>
          </a:p>
        </p:txBody>
      </p:sp>
      <p:sp>
        <p:nvSpPr>
          <p:cNvPr id="7" name="Prostokąt 12">
            <a:extLst>
              <a:ext uri="{FF2B5EF4-FFF2-40B4-BE49-F238E27FC236}">
                <a16:creationId xmlns="" xmlns:a16="http://schemas.microsoft.com/office/drawing/2014/main" id="{670D6497-08AA-4E51-AA57-3A2019DCBB09}"/>
              </a:ext>
            </a:extLst>
          </p:cNvPr>
          <p:cNvSpPr>
            <a:spLocks noChangeArrowheads="1"/>
          </p:cNvSpPr>
          <p:nvPr/>
        </p:nvSpPr>
        <p:spPr bwMode="auto">
          <a:xfrm>
            <a:off x="-316629" y="3741307"/>
            <a:ext cx="1700416" cy="1209675"/>
          </a:xfrm>
          <a:prstGeom prst="rect">
            <a:avLst/>
          </a:prstGeom>
          <a:solidFill>
            <a:srgbClr val="FFFFFF"/>
          </a:solidFill>
          <a:ln w="12700">
            <a:solidFill>
              <a:srgbClr val="A43757"/>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l-PL" altLang="pl-PL"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8" name="Symbol zastępczy tekstu 1">
            <a:extLst>
              <a:ext uri="{FF2B5EF4-FFF2-40B4-BE49-F238E27FC236}">
                <a16:creationId xmlns="" xmlns:a16="http://schemas.microsoft.com/office/drawing/2014/main" id="{82FB9976-893E-4A2B-B8BE-D2D8BDBEC9BB}"/>
              </a:ext>
            </a:extLst>
          </p:cNvPr>
          <p:cNvSpPr txBox="1"/>
          <p:nvPr/>
        </p:nvSpPr>
        <p:spPr>
          <a:xfrm>
            <a:off x="1668463" y="728663"/>
            <a:ext cx="9450387" cy="720725"/>
          </a:xfrm>
          <a:prstGeom prst="rect">
            <a:avLst/>
          </a:prstGeom>
          <a:noFill/>
          <a:ln cap="flat">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2400" i="0" u="none" strike="noStrike" kern="0" cap="none" spc="0" normalizeH="0" baseline="0" noProof="0" dirty="0" smtClean="0">
                <a:ln>
                  <a:noFill/>
                </a:ln>
                <a:solidFill>
                  <a:srgbClr val="6D6E71"/>
                </a:solidFill>
                <a:effectLst/>
                <a:uLnTx/>
                <a:uFillTx/>
                <a:latin typeface="Arial"/>
                <a:ea typeface="+mn-ea"/>
                <a:cs typeface="+mn-cs"/>
              </a:rPr>
              <a:t>WYZWANIA</a:t>
            </a:r>
            <a:r>
              <a:rPr kumimoji="0" lang="pl-PL" sz="2400" i="0" u="none" strike="noStrike" kern="0" cap="none" spc="0" normalizeH="0" noProof="0" dirty="0" smtClean="0">
                <a:ln>
                  <a:noFill/>
                </a:ln>
                <a:solidFill>
                  <a:srgbClr val="6D6E71"/>
                </a:solidFill>
                <a:effectLst/>
                <a:uLnTx/>
                <a:uFillTx/>
                <a:latin typeface="Arial"/>
                <a:ea typeface="+mn-ea"/>
                <a:cs typeface="+mn-cs"/>
              </a:rPr>
              <a:t> W GOSPODARCE ODPADOWEJ (OSADOWEJ) </a:t>
            </a:r>
            <a:endParaRPr kumimoji="0" lang="pl-PL" sz="1800" i="0" u="none" strike="noStrike" kern="0" cap="none" spc="0" normalizeH="0" baseline="0" noProof="0" dirty="0">
              <a:ln>
                <a:noFill/>
              </a:ln>
              <a:solidFill>
                <a:srgbClr val="6D6E71"/>
              </a:solidFill>
              <a:effectLst/>
              <a:uLnTx/>
              <a:uFillTx/>
              <a:latin typeface="Arial"/>
              <a:ea typeface="+mn-ea"/>
              <a:cs typeface="+mn-cs"/>
            </a:endParaRPr>
          </a:p>
        </p:txBody>
      </p:sp>
      <p:sp>
        <p:nvSpPr>
          <p:cNvPr id="12" name="Prostokąt zaokrąglony 44">
            <a:extLst>
              <a:ext uri="{FF2B5EF4-FFF2-40B4-BE49-F238E27FC236}">
                <a16:creationId xmlns="" xmlns:a16="http://schemas.microsoft.com/office/drawing/2014/main" id="{1572423B-11ED-4305-81E4-792BCF5FF7E0}"/>
              </a:ext>
            </a:extLst>
          </p:cNvPr>
          <p:cNvSpPr/>
          <p:nvPr/>
        </p:nvSpPr>
        <p:spPr>
          <a:xfrm>
            <a:off x="164384" y="2065701"/>
            <a:ext cx="2429634" cy="366713"/>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A43757"/>
          </a:solidFill>
          <a:ln w="6345" cap="flat">
            <a:solidFill>
              <a:srgbClr val="A43757"/>
            </a:solidFill>
            <a:prstDash val="solid"/>
            <a:miter/>
          </a:ln>
        </p:spPr>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1400" b="1" i="0" u="none" strike="noStrike" kern="0" cap="none" spc="0" normalizeH="0" baseline="0" noProof="0" dirty="0">
                <a:ln>
                  <a:noFill/>
                </a:ln>
                <a:solidFill>
                  <a:srgbClr val="FFFFFF"/>
                </a:solidFill>
                <a:effectLst/>
                <a:uLnTx/>
                <a:uFillTx/>
                <a:latin typeface="Arial"/>
                <a:ea typeface="+mn-ea"/>
                <a:cs typeface="+mn-cs"/>
              </a:rPr>
              <a:t>22 czerwca 2018</a:t>
            </a:r>
            <a:endParaRPr kumimoji="0" lang="pl-PL" sz="1400" b="0" i="0" u="none" strike="noStrike" kern="0" cap="none" spc="0" normalizeH="0" baseline="0" noProof="0" dirty="0">
              <a:ln>
                <a:noFill/>
              </a:ln>
              <a:solidFill>
                <a:srgbClr val="FFFFFF"/>
              </a:solidFill>
              <a:effectLst/>
              <a:uLnTx/>
              <a:uFillTx/>
              <a:latin typeface="Arial"/>
              <a:ea typeface="+mn-ea"/>
              <a:cs typeface="+mn-cs"/>
            </a:endParaRPr>
          </a:p>
        </p:txBody>
      </p:sp>
      <p:cxnSp>
        <p:nvCxnSpPr>
          <p:cNvPr id="14" name="Łącznik prosty 5">
            <a:extLst>
              <a:ext uri="{FF2B5EF4-FFF2-40B4-BE49-F238E27FC236}">
                <a16:creationId xmlns="" xmlns:a16="http://schemas.microsoft.com/office/drawing/2014/main" id="{9F3BCA2C-A0B5-4996-BE95-5C0FD2C2F455}"/>
              </a:ext>
            </a:extLst>
          </p:cNvPr>
          <p:cNvCxnSpPr>
            <a:cxnSpLocks noChangeShapeType="1"/>
          </p:cNvCxnSpPr>
          <p:nvPr/>
        </p:nvCxnSpPr>
        <p:spPr bwMode="auto">
          <a:xfrm>
            <a:off x="1388347" y="3453540"/>
            <a:ext cx="0" cy="2990552"/>
          </a:xfrm>
          <a:prstGeom prst="straightConnector1">
            <a:avLst/>
          </a:prstGeom>
          <a:noFill/>
          <a:ln w="19046">
            <a:solidFill>
              <a:srgbClr val="A43757"/>
            </a:solidFill>
            <a:miter lim="800000"/>
            <a:headEnd/>
            <a:tailEnd/>
          </a:ln>
          <a:extLst>
            <a:ext uri="{909E8E84-426E-40DD-AFC4-6F175D3DCCD1}">
              <a14:hiddenFill xmlns:a14="http://schemas.microsoft.com/office/drawing/2010/main">
                <a:noFill/>
              </a14:hiddenFill>
            </a:ext>
          </a:extLst>
        </p:spPr>
      </p:cxnSp>
      <p:sp>
        <p:nvSpPr>
          <p:cNvPr id="15" name="Prostokąt zaokrąglony 45">
            <a:extLst>
              <a:ext uri="{FF2B5EF4-FFF2-40B4-BE49-F238E27FC236}">
                <a16:creationId xmlns="" xmlns:a16="http://schemas.microsoft.com/office/drawing/2014/main" id="{76497AD7-FEE9-49D9-97E2-969A729B9FE1}"/>
              </a:ext>
            </a:extLst>
          </p:cNvPr>
          <p:cNvSpPr/>
          <p:nvPr/>
        </p:nvSpPr>
        <p:spPr>
          <a:xfrm>
            <a:off x="164383" y="2495271"/>
            <a:ext cx="2429635" cy="1064419"/>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6345" cap="flat">
            <a:solidFill>
              <a:srgbClr val="A43757"/>
            </a:solidFill>
            <a:prstDash val="solid"/>
            <a:miter/>
          </a:ln>
        </p:spPr>
        <p:txBody>
          <a:bodyPr anchor="ctr" anchorCtr="1"/>
          <a:lstStyle/>
          <a:p>
            <a:pPr lvl="0" algn="ctr">
              <a:defRPr sz="1800" b="0" i="0" u="none" strike="noStrike" kern="0" cap="none" spc="0" baseline="0">
                <a:solidFill>
                  <a:srgbClr val="000000"/>
                </a:solidFill>
                <a:uFillTx/>
              </a:defRPr>
            </a:pPr>
            <a:r>
              <a:rPr lang="pl-PL" sz="1200" kern="0" dirty="0">
                <a:solidFill>
                  <a:srgbClr val="6D6E71"/>
                </a:solidFill>
                <a:latin typeface="Arial"/>
              </a:rPr>
              <a:t>Wniesienie do Sejmu projektów ustaw mających na celu walkę z patologiami na rynku gospodarki odpadami </a:t>
            </a:r>
            <a:endParaRPr kumimoji="0" lang="pl-PL" sz="1200" b="1" i="0" u="none" strike="noStrike" kern="0" cap="none" spc="0" normalizeH="0" baseline="0" noProof="0" dirty="0">
              <a:ln>
                <a:noFill/>
              </a:ln>
              <a:solidFill>
                <a:srgbClr val="6D6E71"/>
              </a:solidFill>
              <a:effectLst/>
              <a:uLnTx/>
              <a:uFillTx/>
              <a:latin typeface="Arial"/>
            </a:endParaRPr>
          </a:p>
        </p:txBody>
      </p:sp>
      <p:cxnSp>
        <p:nvCxnSpPr>
          <p:cNvPr id="32" name="Łącznik prosty 5">
            <a:extLst>
              <a:ext uri="{FF2B5EF4-FFF2-40B4-BE49-F238E27FC236}">
                <a16:creationId xmlns="" xmlns:a16="http://schemas.microsoft.com/office/drawing/2014/main" id="{70E47317-292E-48DE-A3D3-8B3ECBDF25DB}"/>
              </a:ext>
            </a:extLst>
          </p:cNvPr>
          <p:cNvCxnSpPr>
            <a:cxnSpLocks noChangeShapeType="1"/>
          </p:cNvCxnSpPr>
          <p:nvPr/>
        </p:nvCxnSpPr>
        <p:spPr bwMode="auto">
          <a:xfrm>
            <a:off x="3887172" y="3377770"/>
            <a:ext cx="0" cy="1571625"/>
          </a:xfrm>
          <a:prstGeom prst="straightConnector1">
            <a:avLst/>
          </a:prstGeom>
          <a:noFill/>
          <a:ln w="19046">
            <a:solidFill>
              <a:srgbClr val="A43757"/>
            </a:solidFill>
            <a:miter lim="800000"/>
            <a:headEnd/>
            <a:tailEnd/>
          </a:ln>
          <a:extLst>
            <a:ext uri="{909E8E84-426E-40DD-AFC4-6F175D3DCCD1}">
              <a14:hiddenFill xmlns:a14="http://schemas.microsoft.com/office/drawing/2010/main">
                <a:noFill/>
              </a14:hiddenFill>
            </a:ext>
          </a:extLst>
        </p:spPr>
      </p:cxnSp>
      <p:sp>
        <p:nvSpPr>
          <p:cNvPr id="24" name="Prostokąt 48">
            <a:extLst>
              <a:ext uri="{FF2B5EF4-FFF2-40B4-BE49-F238E27FC236}">
                <a16:creationId xmlns="" xmlns:a16="http://schemas.microsoft.com/office/drawing/2014/main" id="{5D5609A6-0719-45D9-8657-7FB97024F617}"/>
              </a:ext>
            </a:extLst>
          </p:cNvPr>
          <p:cNvSpPr/>
          <p:nvPr/>
        </p:nvSpPr>
        <p:spPr>
          <a:xfrm>
            <a:off x="7709614" y="3739720"/>
            <a:ext cx="1852519" cy="1209675"/>
          </a:xfrm>
          <a:prstGeom prst="rect">
            <a:avLst/>
          </a:prstGeom>
          <a:solidFill>
            <a:srgbClr val="FFFFFF"/>
          </a:solidFill>
          <a:ln w="12700" cap="flat">
            <a:solidFill>
              <a:srgbClr val="A43757"/>
            </a:solidFill>
            <a:prstDash val="sysDot"/>
            <a:miter/>
          </a:ln>
        </p:spPr>
        <p:txBody>
          <a:bodyPr anchor="ctr" anchorCtr="1"/>
          <a:lstStyle/>
          <a:p>
            <a:pPr lvl="0" algn="ctr">
              <a:defRPr sz="1800" b="0" i="0" u="none" strike="noStrike" kern="0" cap="none" spc="0" baseline="0">
                <a:solidFill>
                  <a:srgbClr val="000000"/>
                </a:solidFill>
                <a:uFillTx/>
              </a:defRPr>
            </a:pPr>
            <a:r>
              <a:rPr lang="pl-PL" sz="1200" kern="0" dirty="0">
                <a:solidFill>
                  <a:srgbClr val="6D6E71"/>
                </a:solidFill>
                <a:latin typeface="Arial"/>
              </a:rPr>
              <a:t>Wejście w życie przepisów dot. </a:t>
            </a:r>
            <a:r>
              <a:rPr lang="pl-PL" sz="1200" b="1" kern="0" dirty="0">
                <a:solidFill>
                  <a:srgbClr val="A43757"/>
                </a:solidFill>
                <a:latin typeface="Arial"/>
              </a:rPr>
              <a:t>wizyjnych systemów </a:t>
            </a:r>
            <a:r>
              <a:rPr lang="pl-PL" sz="1200" kern="0" dirty="0">
                <a:solidFill>
                  <a:srgbClr val="6D6E71"/>
                </a:solidFill>
                <a:latin typeface="Arial"/>
              </a:rPr>
              <a:t>kontroli miejsca magazynowania lub składowania odpadów.</a:t>
            </a:r>
          </a:p>
        </p:txBody>
      </p:sp>
      <p:sp>
        <p:nvSpPr>
          <p:cNvPr id="26" name="Prostokąt 48">
            <a:extLst>
              <a:ext uri="{FF2B5EF4-FFF2-40B4-BE49-F238E27FC236}">
                <a16:creationId xmlns="" xmlns:a16="http://schemas.microsoft.com/office/drawing/2014/main" id="{FF2A412E-AD6D-474A-83BA-5D553BF50479}"/>
              </a:ext>
            </a:extLst>
          </p:cNvPr>
          <p:cNvSpPr/>
          <p:nvPr/>
        </p:nvSpPr>
        <p:spPr>
          <a:xfrm>
            <a:off x="9798842" y="3739720"/>
            <a:ext cx="2393157" cy="1209675"/>
          </a:xfrm>
          <a:prstGeom prst="rect">
            <a:avLst/>
          </a:prstGeom>
          <a:solidFill>
            <a:srgbClr val="FFFFFF"/>
          </a:solidFill>
          <a:ln w="12700" cap="flat">
            <a:solidFill>
              <a:srgbClr val="A43757"/>
            </a:solidFill>
            <a:prstDash val="sysDot"/>
            <a:miter/>
          </a:ln>
        </p:spPr>
        <p:txBody>
          <a:bodyPr rIns="144000" anchor="ctr" anchorCtr="1"/>
          <a:lstStyle/>
          <a:p>
            <a:pPr lvl="0" algn="ctr">
              <a:defRPr sz="1800" b="0" i="0" u="none" strike="noStrike" kern="0" cap="none" spc="0" baseline="0">
                <a:solidFill>
                  <a:srgbClr val="000000"/>
                </a:solidFill>
                <a:uFillTx/>
              </a:defRPr>
            </a:pPr>
            <a:r>
              <a:rPr lang="pl-PL" sz="1200" kern="0" dirty="0">
                <a:solidFill>
                  <a:srgbClr val="6D6E71"/>
                </a:solidFill>
                <a:latin typeface="Arial"/>
              </a:rPr>
              <a:t>Wejście w życie upoważnienia do wydania rozporządzenia ws. wymagań P-POŻ dla obiektów przeznaczonych do zbierania, magazynowania lub przetwarzania odpadów</a:t>
            </a:r>
            <a:endParaRPr kumimoji="0" lang="pl-PL" sz="1200" i="0" u="none" strike="noStrike" kern="0" cap="none" spc="0" normalizeH="0" baseline="0" noProof="0" dirty="0">
              <a:ln>
                <a:noFill/>
              </a:ln>
              <a:solidFill>
                <a:srgbClr val="6D6E71"/>
              </a:solidFill>
              <a:effectLst/>
              <a:uLnTx/>
              <a:uFillTx/>
              <a:latin typeface="Arial"/>
            </a:endParaRPr>
          </a:p>
        </p:txBody>
      </p:sp>
      <p:cxnSp>
        <p:nvCxnSpPr>
          <p:cNvPr id="54" name="Łącznik prosty 5">
            <a:extLst>
              <a:ext uri="{FF2B5EF4-FFF2-40B4-BE49-F238E27FC236}">
                <a16:creationId xmlns="" xmlns:a16="http://schemas.microsoft.com/office/drawing/2014/main" id="{9C94ED8C-B059-4820-B3A6-239AF5C3250C}"/>
              </a:ext>
            </a:extLst>
          </p:cNvPr>
          <p:cNvCxnSpPr>
            <a:cxnSpLocks noChangeShapeType="1"/>
            <a:stCxn id="58" idx="3"/>
          </p:cNvCxnSpPr>
          <p:nvPr/>
        </p:nvCxnSpPr>
        <p:spPr bwMode="auto">
          <a:xfrm flipH="1">
            <a:off x="1382000" y="5618741"/>
            <a:ext cx="183918" cy="0"/>
          </a:xfrm>
          <a:prstGeom prst="straightConnector1">
            <a:avLst/>
          </a:prstGeom>
          <a:noFill/>
          <a:ln w="19046">
            <a:solidFill>
              <a:srgbClr val="A43757"/>
            </a:solidFill>
            <a:miter lim="800000"/>
            <a:headEnd/>
            <a:tailEnd/>
          </a:ln>
          <a:extLst>
            <a:ext uri="{909E8E84-426E-40DD-AFC4-6F175D3DCCD1}">
              <a14:hiddenFill xmlns:a14="http://schemas.microsoft.com/office/drawing/2010/main">
                <a:noFill/>
              </a14:hiddenFill>
            </a:ext>
          </a:extLst>
        </p:spPr>
      </p:cxnSp>
      <p:cxnSp>
        <p:nvCxnSpPr>
          <p:cNvPr id="55" name="Łącznik prosty 5">
            <a:extLst>
              <a:ext uri="{FF2B5EF4-FFF2-40B4-BE49-F238E27FC236}">
                <a16:creationId xmlns="" xmlns:a16="http://schemas.microsoft.com/office/drawing/2014/main" id="{3DC1892F-E595-4D4D-95D0-B387D2F2A3BA}"/>
              </a:ext>
            </a:extLst>
          </p:cNvPr>
          <p:cNvCxnSpPr>
            <a:cxnSpLocks noChangeShapeType="1"/>
            <a:stCxn id="59" idx="3"/>
          </p:cNvCxnSpPr>
          <p:nvPr/>
        </p:nvCxnSpPr>
        <p:spPr bwMode="auto">
          <a:xfrm flipH="1">
            <a:off x="1391726" y="6444092"/>
            <a:ext cx="174192" cy="0"/>
          </a:xfrm>
          <a:prstGeom prst="straightConnector1">
            <a:avLst/>
          </a:prstGeom>
          <a:noFill/>
          <a:ln w="19046">
            <a:solidFill>
              <a:srgbClr val="A43757"/>
            </a:solidFill>
            <a:miter lim="800000"/>
            <a:headEnd/>
            <a:tailEnd/>
          </a:ln>
          <a:extLst>
            <a:ext uri="{909E8E84-426E-40DD-AFC4-6F175D3DCCD1}">
              <a14:hiddenFill xmlns:a14="http://schemas.microsoft.com/office/drawing/2010/main">
                <a:noFill/>
              </a14:hiddenFill>
            </a:ext>
          </a:extLst>
        </p:spPr>
      </p:cxnSp>
      <p:sp>
        <p:nvSpPr>
          <p:cNvPr id="58" name="Prostokąt zaokrąglony 44">
            <a:extLst>
              <a:ext uri="{FF2B5EF4-FFF2-40B4-BE49-F238E27FC236}">
                <a16:creationId xmlns="" xmlns:a16="http://schemas.microsoft.com/office/drawing/2014/main" id="{BE27515F-51E1-4286-B3FA-C1EE127924B6}"/>
              </a:ext>
            </a:extLst>
          </p:cNvPr>
          <p:cNvSpPr/>
          <p:nvPr/>
        </p:nvSpPr>
        <p:spPr>
          <a:xfrm>
            <a:off x="1565918" y="5366150"/>
            <a:ext cx="580283" cy="505181"/>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A43757"/>
          </a:solidFill>
          <a:ln w="9525" cap="flat">
            <a:solidFill>
              <a:srgbClr val="A43757"/>
            </a:solidFill>
            <a:prstDash val="solid"/>
            <a:miter/>
          </a:ln>
        </p:spPr>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pl-PL" sz="1400" b="1" i="0" u="none" strike="noStrike" kern="0" cap="none" spc="0" normalizeH="0" baseline="0" noProof="0" dirty="0">
              <a:ln>
                <a:noFill/>
              </a:ln>
              <a:solidFill>
                <a:srgbClr val="FFFFFF"/>
              </a:solidFill>
              <a:effectLst/>
              <a:uLnTx/>
              <a:uFillTx/>
              <a:latin typeface="Arial"/>
              <a:ea typeface="+mn-ea"/>
              <a:cs typeface="+mn-cs"/>
            </a:endParaRPr>
          </a:p>
        </p:txBody>
      </p:sp>
      <p:sp>
        <p:nvSpPr>
          <p:cNvPr id="59" name="Prostokąt zaokrąglony 44">
            <a:extLst>
              <a:ext uri="{FF2B5EF4-FFF2-40B4-BE49-F238E27FC236}">
                <a16:creationId xmlns="" xmlns:a16="http://schemas.microsoft.com/office/drawing/2014/main" id="{F2B2986E-09E7-4CB7-840B-C04B198195F6}"/>
              </a:ext>
            </a:extLst>
          </p:cNvPr>
          <p:cNvSpPr/>
          <p:nvPr/>
        </p:nvSpPr>
        <p:spPr>
          <a:xfrm>
            <a:off x="1565918" y="6191501"/>
            <a:ext cx="580283" cy="505181"/>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A43757"/>
          </a:solidFill>
          <a:ln w="9525" cap="flat">
            <a:solidFill>
              <a:srgbClr val="A43757"/>
            </a:solidFill>
            <a:prstDash val="solid"/>
            <a:miter/>
          </a:ln>
        </p:spPr>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pl-PL" sz="1400" b="1" i="0" u="none" strike="noStrike" kern="0" cap="none" spc="0" normalizeH="0" baseline="0" noProof="0" dirty="0">
              <a:ln>
                <a:noFill/>
              </a:ln>
              <a:solidFill>
                <a:srgbClr val="FFFFFF"/>
              </a:solidFill>
              <a:effectLst/>
              <a:uLnTx/>
              <a:uFillTx/>
              <a:latin typeface="Arial"/>
              <a:ea typeface="+mn-ea"/>
              <a:cs typeface="+mn-cs"/>
            </a:endParaRPr>
          </a:p>
        </p:txBody>
      </p:sp>
      <p:pic>
        <p:nvPicPr>
          <p:cNvPr id="61" name="Obraz 60">
            <a:extLst>
              <a:ext uri="{FF2B5EF4-FFF2-40B4-BE49-F238E27FC236}">
                <a16:creationId xmlns="" xmlns:a16="http://schemas.microsoft.com/office/drawing/2014/main" id="{4BC84E2C-0D8F-4FEB-85DA-D9FEB3AAE9B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52644" y="5415325"/>
            <a:ext cx="406830" cy="406830"/>
          </a:xfrm>
          <a:prstGeom prst="rect">
            <a:avLst/>
          </a:prstGeom>
        </p:spPr>
      </p:pic>
      <p:pic>
        <p:nvPicPr>
          <p:cNvPr id="63" name="Obraz 62">
            <a:extLst>
              <a:ext uri="{FF2B5EF4-FFF2-40B4-BE49-F238E27FC236}">
                <a16:creationId xmlns="" xmlns:a16="http://schemas.microsoft.com/office/drawing/2014/main" id="{98B02A7A-B007-4190-8148-F36E44C15A5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52644" y="6240676"/>
            <a:ext cx="406830" cy="406830"/>
          </a:xfrm>
          <a:prstGeom prst="rect">
            <a:avLst/>
          </a:prstGeom>
        </p:spPr>
      </p:pic>
      <p:sp>
        <p:nvSpPr>
          <p:cNvPr id="64" name="Prostokąt zaokrąglony 44">
            <a:extLst>
              <a:ext uri="{FF2B5EF4-FFF2-40B4-BE49-F238E27FC236}">
                <a16:creationId xmlns="" xmlns:a16="http://schemas.microsoft.com/office/drawing/2014/main" id="{90A51D0D-42E3-4307-B6FB-38FE74B0CC75}"/>
              </a:ext>
            </a:extLst>
          </p:cNvPr>
          <p:cNvSpPr/>
          <p:nvPr/>
        </p:nvSpPr>
        <p:spPr>
          <a:xfrm>
            <a:off x="2134473" y="5366149"/>
            <a:ext cx="3206749" cy="505181"/>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chemeClr val="bg1"/>
          </a:solidFill>
          <a:ln w="9525" cap="flat">
            <a:solidFill>
              <a:srgbClr val="A43757"/>
            </a:solidFill>
            <a:prstDash val="solid"/>
            <a:miter/>
          </a:ln>
        </p:spPr>
        <p:txBody>
          <a:bodyPr lIns="36000" rIns="36000" anchor="ctr" anchorCtr="1"/>
          <a:lstStyle/>
          <a:p>
            <a:pPr lvl="0">
              <a:defRPr sz="1800" b="0" i="0" u="none" strike="noStrike" kern="0" cap="none" spc="0" baseline="0">
                <a:solidFill>
                  <a:srgbClr val="000000"/>
                </a:solidFill>
                <a:uFillTx/>
              </a:defRPr>
            </a:pPr>
            <a:r>
              <a:rPr lang="pl-PL" sz="1000" b="1" kern="0" dirty="0">
                <a:solidFill>
                  <a:srgbClr val="6D6E71"/>
                </a:solidFill>
                <a:latin typeface="Arial"/>
              </a:rPr>
              <a:t>Rządowy projekt ustawy o zmianie ustawy o odpadach oraz niektórych innych ustaw</a:t>
            </a:r>
            <a:endParaRPr kumimoji="0" lang="pl-PL" sz="1000" i="0" u="none" strike="noStrike" kern="0" cap="none" spc="0" normalizeH="0" baseline="0" noProof="0" dirty="0">
              <a:ln>
                <a:noFill/>
              </a:ln>
              <a:solidFill>
                <a:srgbClr val="6D6E71"/>
              </a:solidFill>
              <a:effectLst/>
              <a:uLnTx/>
              <a:uFillTx/>
              <a:latin typeface="Arial"/>
            </a:endParaRPr>
          </a:p>
        </p:txBody>
      </p:sp>
      <p:sp>
        <p:nvSpPr>
          <p:cNvPr id="66" name="Prostokąt zaokrąglony 44">
            <a:extLst>
              <a:ext uri="{FF2B5EF4-FFF2-40B4-BE49-F238E27FC236}">
                <a16:creationId xmlns="" xmlns:a16="http://schemas.microsoft.com/office/drawing/2014/main" id="{ABD8BD32-50AC-4004-9429-8A931DAB3375}"/>
              </a:ext>
            </a:extLst>
          </p:cNvPr>
          <p:cNvSpPr/>
          <p:nvPr/>
        </p:nvSpPr>
        <p:spPr>
          <a:xfrm>
            <a:off x="2146201" y="6191500"/>
            <a:ext cx="3195022" cy="505182"/>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chemeClr val="bg1"/>
          </a:solidFill>
          <a:ln w="9525" cap="flat">
            <a:solidFill>
              <a:srgbClr val="A43757"/>
            </a:solidFill>
            <a:prstDash val="solid"/>
            <a:miter/>
          </a:ln>
        </p:spPr>
        <p:txBody>
          <a:bodyPr lIns="36000" rIns="36000" anchor="ctr" anchorCtr="1"/>
          <a:lstStyle/>
          <a:p>
            <a:pPr lvl="0">
              <a:defRPr sz="1800" b="0" i="0" u="none" strike="noStrike" kern="0" cap="none" spc="0" baseline="0">
                <a:solidFill>
                  <a:srgbClr val="000000"/>
                </a:solidFill>
                <a:uFillTx/>
              </a:defRPr>
            </a:pPr>
            <a:r>
              <a:rPr lang="pl-PL" sz="1000" b="1" kern="0" dirty="0">
                <a:solidFill>
                  <a:srgbClr val="6D6E71"/>
                </a:solidFill>
                <a:latin typeface="Arial"/>
              </a:rPr>
              <a:t>Rządowy projekt ustawy o zmianie ustawy o Inspekcji Ochrony Środowiska oraz niektórych innych ustaw</a:t>
            </a:r>
            <a:endParaRPr kumimoji="0" lang="pl-PL" sz="1000" i="0" u="none" strike="noStrike" kern="0" cap="none" spc="0" normalizeH="0" baseline="0" noProof="0" dirty="0">
              <a:ln>
                <a:noFill/>
              </a:ln>
              <a:solidFill>
                <a:srgbClr val="6D6E71"/>
              </a:solidFill>
              <a:effectLst/>
              <a:uLnTx/>
              <a:uFillTx/>
              <a:latin typeface="Arial"/>
            </a:endParaRPr>
          </a:p>
        </p:txBody>
      </p:sp>
      <p:sp>
        <p:nvSpPr>
          <p:cNvPr id="67" name="Prostokąt zaokrąglony 44">
            <a:extLst>
              <a:ext uri="{FF2B5EF4-FFF2-40B4-BE49-F238E27FC236}">
                <a16:creationId xmlns="" xmlns:a16="http://schemas.microsoft.com/office/drawing/2014/main" id="{C89AF2FA-89FB-4D48-94BD-6383C6166981}"/>
              </a:ext>
            </a:extLst>
          </p:cNvPr>
          <p:cNvSpPr/>
          <p:nvPr/>
        </p:nvSpPr>
        <p:spPr>
          <a:xfrm>
            <a:off x="2987415" y="2065701"/>
            <a:ext cx="1838643" cy="366713"/>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A43757"/>
          </a:solidFill>
          <a:ln w="6345" cap="flat">
            <a:solidFill>
              <a:srgbClr val="A43757"/>
            </a:solidFill>
            <a:prstDash val="solid"/>
            <a:miter/>
          </a:ln>
        </p:spPr>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1400" b="1" i="0" u="none" strike="noStrike" kern="0" cap="none" spc="0" normalizeH="0" baseline="0" noProof="0" dirty="0">
                <a:ln>
                  <a:noFill/>
                </a:ln>
                <a:solidFill>
                  <a:srgbClr val="FFFFFF"/>
                </a:solidFill>
                <a:effectLst/>
                <a:uLnTx/>
                <a:uFillTx/>
                <a:latin typeface="Arial"/>
                <a:ea typeface="+mn-ea"/>
                <a:cs typeface="+mn-cs"/>
              </a:rPr>
              <a:t>20</a:t>
            </a:r>
            <a:r>
              <a:rPr kumimoji="0" lang="pl-PL" sz="1400" b="1" i="0" u="none" strike="noStrike" kern="0" cap="none" spc="0" normalizeH="0" noProof="0" dirty="0">
                <a:ln>
                  <a:noFill/>
                </a:ln>
                <a:solidFill>
                  <a:srgbClr val="FFFFFF"/>
                </a:solidFill>
                <a:effectLst/>
                <a:uLnTx/>
                <a:uFillTx/>
                <a:latin typeface="Arial"/>
                <a:ea typeface="+mn-ea"/>
                <a:cs typeface="+mn-cs"/>
              </a:rPr>
              <a:t> lipca </a:t>
            </a:r>
            <a:r>
              <a:rPr kumimoji="0" lang="pl-PL" sz="1400" b="1" i="0" u="none" strike="noStrike" kern="0" cap="none" spc="0" normalizeH="0" baseline="0" noProof="0" dirty="0">
                <a:ln>
                  <a:noFill/>
                </a:ln>
                <a:solidFill>
                  <a:srgbClr val="FFFFFF"/>
                </a:solidFill>
                <a:effectLst/>
                <a:uLnTx/>
                <a:uFillTx/>
                <a:latin typeface="Arial"/>
                <a:ea typeface="+mn-ea"/>
                <a:cs typeface="+mn-cs"/>
              </a:rPr>
              <a:t>2018</a:t>
            </a:r>
            <a:endParaRPr kumimoji="0" lang="pl-PL" sz="1400" b="0" i="0" u="none" strike="noStrike" kern="0" cap="none" spc="0" normalizeH="0" baseline="0" noProof="0" dirty="0">
              <a:ln>
                <a:noFill/>
              </a:ln>
              <a:solidFill>
                <a:srgbClr val="FFFFFF"/>
              </a:solidFill>
              <a:effectLst/>
              <a:uLnTx/>
              <a:uFillTx/>
              <a:latin typeface="Arial"/>
              <a:ea typeface="+mn-ea"/>
              <a:cs typeface="+mn-cs"/>
            </a:endParaRPr>
          </a:p>
        </p:txBody>
      </p:sp>
      <p:sp>
        <p:nvSpPr>
          <p:cNvPr id="68" name="Prostokąt zaokrąglony 45">
            <a:extLst>
              <a:ext uri="{FF2B5EF4-FFF2-40B4-BE49-F238E27FC236}">
                <a16:creationId xmlns="" xmlns:a16="http://schemas.microsoft.com/office/drawing/2014/main" id="{4B144E22-C5A3-46A6-8674-B92910D722F8}"/>
              </a:ext>
            </a:extLst>
          </p:cNvPr>
          <p:cNvSpPr/>
          <p:nvPr/>
        </p:nvSpPr>
        <p:spPr>
          <a:xfrm>
            <a:off x="2987415" y="2495271"/>
            <a:ext cx="1838644" cy="1064419"/>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6345" cap="flat">
            <a:solidFill>
              <a:srgbClr val="A43757"/>
            </a:solidFill>
            <a:prstDash val="solid"/>
            <a:miter/>
          </a:ln>
        </p:spPr>
        <p:txBody>
          <a:bodyPr anchor="ctr" anchorCtr="1"/>
          <a:lstStyle/>
          <a:p>
            <a:pPr lvl="0" algn="ctr">
              <a:defRPr sz="1800" b="0" i="0" u="none" strike="noStrike" kern="0" cap="none" spc="0" baseline="0">
                <a:solidFill>
                  <a:srgbClr val="000000"/>
                </a:solidFill>
                <a:uFillTx/>
              </a:defRPr>
            </a:pPr>
            <a:r>
              <a:rPr lang="pl-PL" sz="1200" kern="0" noProof="0" dirty="0">
                <a:solidFill>
                  <a:srgbClr val="6D6E71"/>
                </a:solidFill>
                <a:latin typeface="Arial"/>
              </a:rPr>
              <a:t>Przyjęcie poprawek wniesionych przez Senat i ostateczne przyjęcie ustaw przez Sejm</a:t>
            </a:r>
            <a:endParaRPr kumimoji="0" lang="pl-PL" sz="1200" b="1" i="0" u="none" strike="noStrike" kern="0" cap="none" spc="0" normalizeH="0" baseline="0" noProof="0" dirty="0">
              <a:ln>
                <a:noFill/>
              </a:ln>
              <a:solidFill>
                <a:srgbClr val="6D6E71"/>
              </a:solidFill>
              <a:effectLst/>
              <a:uLnTx/>
              <a:uFillTx/>
              <a:latin typeface="Arial"/>
            </a:endParaRPr>
          </a:p>
        </p:txBody>
      </p:sp>
      <p:sp>
        <p:nvSpPr>
          <p:cNvPr id="69" name="Prostokąt zaokrąglony 44">
            <a:extLst>
              <a:ext uri="{FF2B5EF4-FFF2-40B4-BE49-F238E27FC236}">
                <a16:creationId xmlns="" xmlns:a16="http://schemas.microsoft.com/office/drawing/2014/main" id="{8B01ACF9-CF8B-4544-884C-A4AB7423C653}"/>
              </a:ext>
            </a:extLst>
          </p:cNvPr>
          <p:cNvSpPr/>
          <p:nvPr/>
        </p:nvSpPr>
        <p:spPr>
          <a:xfrm>
            <a:off x="5342015" y="5366148"/>
            <a:ext cx="803117" cy="505181"/>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chemeClr val="bg1"/>
          </a:solidFill>
          <a:ln w="9525" cap="flat">
            <a:solidFill>
              <a:srgbClr val="A43757"/>
            </a:solidFill>
            <a:prstDash val="solid"/>
            <a:miter/>
          </a:ln>
        </p:spPr>
        <p:txBody>
          <a:bodyPr lIns="36000" rIns="36000" anchor="ctr" anchorCtr="1"/>
          <a:lstStyle/>
          <a:p>
            <a:pPr lvl="0" algn="ctr">
              <a:defRPr sz="1800" b="0" i="0" u="none" strike="noStrike" kern="0" cap="none" spc="0" baseline="0">
                <a:solidFill>
                  <a:srgbClr val="000000"/>
                </a:solidFill>
                <a:uFillTx/>
              </a:defRPr>
            </a:pPr>
            <a:r>
              <a:rPr lang="pl-PL" sz="900" kern="0" dirty="0">
                <a:solidFill>
                  <a:srgbClr val="6D6E71"/>
                </a:solidFill>
                <a:latin typeface="Arial"/>
              </a:rPr>
              <a:t>druk sejmowy </a:t>
            </a:r>
            <a:br>
              <a:rPr lang="pl-PL" sz="900" kern="0" dirty="0">
                <a:solidFill>
                  <a:srgbClr val="6D6E71"/>
                </a:solidFill>
                <a:latin typeface="Arial"/>
              </a:rPr>
            </a:br>
            <a:r>
              <a:rPr lang="pl-PL" sz="900" kern="0" dirty="0">
                <a:solidFill>
                  <a:srgbClr val="6D6E71"/>
                </a:solidFill>
                <a:latin typeface="Arial"/>
              </a:rPr>
              <a:t>nr </a:t>
            </a:r>
            <a:r>
              <a:rPr lang="pl-PL" sz="900" b="1" kern="0" dirty="0">
                <a:solidFill>
                  <a:srgbClr val="A43757"/>
                </a:solidFill>
                <a:latin typeface="Arial"/>
              </a:rPr>
              <a:t>2661</a:t>
            </a:r>
            <a:endParaRPr kumimoji="0" lang="pl-PL" sz="900" b="1" i="0" u="none" strike="noStrike" kern="0" cap="none" spc="0" normalizeH="0" baseline="0" noProof="0" dirty="0">
              <a:ln>
                <a:noFill/>
              </a:ln>
              <a:solidFill>
                <a:srgbClr val="A43757"/>
              </a:solidFill>
              <a:effectLst/>
              <a:uLnTx/>
              <a:uFillTx/>
              <a:latin typeface="Arial"/>
            </a:endParaRPr>
          </a:p>
        </p:txBody>
      </p:sp>
      <p:sp>
        <p:nvSpPr>
          <p:cNvPr id="70" name="Prostokąt zaokrąglony 44">
            <a:extLst>
              <a:ext uri="{FF2B5EF4-FFF2-40B4-BE49-F238E27FC236}">
                <a16:creationId xmlns="" xmlns:a16="http://schemas.microsoft.com/office/drawing/2014/main" id="{8D917920-ECA1-4999-BF74-AF7B39318042}"/>
              </a:ext>
            </a:extLst>
          </p:cNvPr>
          <p:cNvSpPr/>
          <p:nvPr/>
        </p:nvSpPr>
        <p:spPr>
          <a:xfrm>
            <a:off x="5341222" y="6191501"/>
            <a:ext cx="803117" cy="505181"/>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chemeClr val="bg1"/>
          </a:solidFill>
          <a:ln w="9525" cap="flat">
            <a:solidFill>
              <a:srgbClr val="A43757"/>
            </a:solidFill>
            <a:prstDash val="solid"/>
            <a:miter/>
          </a:ln>
        </p:spPr>
        <p:txBody>
          <a:bodyPr lIns="36000" rIns="36000" anchor="ctr" anchorCtr="1"/>
          <a:lstStyle/>
          <a:p>
            <a:pPr lvl="0" algn="ctr">
              <a:defRPr sz="1800" b="0" i="0" u="none" strike="noStrike" kern="0" cap="none" spc="0" baseline="0">
                <a:solidFill>
                  <a:srgbClr val="000000"/>
                </a:solidFill>
                <a:uFillTx/>
              </a:defRPr>
            </a:pPr>
            <a:r>
              <a:rPr lang="pl-PL" sz="900" kern="0" dirty="0">
                <a:solidFill>
                  <a:srgbClr val="6D6E71"/>
                </a:solidFill>
                <a:latin typeface="Arial"/>
              </a:rPr>
              <a:t>druk sejmowy </a:t>
            </a:r>
            <a:br>
              <a:rPr lang="pl-PL" sz="900" kern="0" dirty="0">
                <a:solidFill>
                  <a:srgbClr val="6D6E71"/>
                </a:solidFill>
                <a:latin typeface="Arial"/>
              </a:rPr>
            </a:br>
            <a:r>
              <a:rPr lang="pl-PL" sz="900" kern="0" dirty="0">
                <a:solidFill>
                  <a:srgbClr val="6D6E71"/>
                </a:solidFill>
                <a:latin typeface="Arial"/>
              </a:rPr>
              <a:t>nr </a:t>
            </a:r>
            <a:r>
              <a:rPr lang="pl-PL" sz="900" b="1" kern="0" dirty="0">
                <a:solidFill>
                  <a:srgbClr val="A43757"/>
                </a:solidFill>
                <a:latin typeface="Arial"/>
              </a:rPr>
              <a:t>2662</a:t>
            </a:r>
            <a:endParaRPr kumimoji="0" lang="pl-PL" sz="900" b="1" i="0" u="none" strike="noStrike" kern="0" cap="none" spc="0" normalizeH="0" baseline="0" noProof="0" dirty="0">
              <a:ln>
                <a:noFill/>
              </a:ln>
              <a:solidFill>
                <a:srgbClr val="A43757"/>
              </a:solidFill>
              <a:effectLst/>
              <a:uLnTx/>
              <a:uFillTx/>
              <a:latin typeface="Arial"/>
            </a:endParaRPr>
          </a:p>
        </p:txBody>
      </p:sp>
      <p:sp>
        <p:nvSpPr>
          <p:cNvPr id="73" name="Prostokąt zaokrąglony 44">
            <a:extLst>
              <a:ext uri="{FF2B5EF4-FFF2-40B4-BE49-F238E27FC236}">
                <a16:creationId xmlns="" xmlns:a16="http://schemas.microsoft.com/office/drawing/2014/main" id="{2AA668E4-38D4-48DD-83CF-37EE85E1960F}"/>
              </a:ext>
            </a:extLst>
          </p:cNvPr>
          <p:cNvSpPr/>
          <p:nvPr/>
        </p:nvSpPr>
        <p:spPr>
          <a:xfrm>
            <a:off x="5301755" y="2065701"/>
            <a:ext cx="1357761" cy="366713"/>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A43757"/>
          </a:solidFill>
          <a:ln w="6345" cap="flat">
            <a:solidFill>
              <a:srgbClr val="A43757"/>
            </a:solidFill>
            <a:prstDash val="solid"/>
            <a:miter/>
          </a:ln>
        </p:spPr>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1400" b="1" i="0" u="none" strike="noStrike" kern="0" cap="none" spc="0" normalizeH="0" baseline="0" noProof="0" dirty="0">
                <a:ln>
                  <a:noFill/>
                </a:ln>
                <a:solidFill>
                  <a:srgbClr val="FFFFFF"/>
                </a:solidFill>
                <a:effectLst/>
                <a:uLnTx/>
                <a:uFillTx/>
                <a:latin typeface="Arial"/>
                <a:ea typeface="+mn-ea"/>
                <a:cs typeface="+mn-cs"/>
              </a:rPr>
              <a:t>26</a:t>
            </a:r>
            <a:r>
              <a:rPr kumimoji="0" lang="pl-PL" sz="1400" b="1" i="0" u="none" strike="noStrike" kern="0" cap="none" spc="0" normalizeH="0" noProof="0" dirty="0">
                <a:ln>
                  <a:noFill/>
                </a:ln>
                <a:solidFill>
                  <a:srgbClr val="FFFFFF"/>
                </a:solidFill>
                <a:effectLst/>
                <a:uLnTx/>
                <a:uFillTx/>
                <a:latin typeface="Arial"/>
                <a:ea typeface="+mn-ea"/>
                <a:cs typeface="+mn-cs"/>
              </a:rPr>
              <a:t> lipca </a:t>
            </a:r>
            <a:r>
              <a:rPr kumimoji="0" lang="pl-PL" sz="1400" b="1" i="0" u="none" strike="noStrike" kern="0" cap="none" spc="0" normalizeH="0" baseline="0" noProof="0" dirty="0">
                <a:ln>
                  <a:noFill/>
                </a:ln>
                <a:solidFill>
                  <a:srgbClr val="FFFFFF"/>
                </a:solidFill>
                <a:effectLst/>
                <a:uLnTx/>
                <a:uFillTx/>
                <a:latin typeface="Arial"/>
                <a:ea typeface="+mn-ea"/>
                <a:cs typeface="+mn-cs"/>
              </a:rPr>
              <a:t>2018</a:t>
            </a:r>
            <a:endParaRPr kumimoji="0" lang="pl-PL" sz="1400" b="0" i="0" u="none" strike="noStrike" kern="0" cap="none" spc="0" normalizeH="0" baseline="0" noProof="0" dirty="0">
              <a:ln>
                <a:noFill/>
              </a:ln>
              <a:solidFill>
                <a:srgbClr val="FFFFFF"/>
              </a:solidFill>
              <a:effectLst/>
              <a:uLnTx/>
              <a:uFillTx/>
              <a:latin typeface="Arial"/>
              <a:ea typeface="+mn-ea"/>
              <a:cs typeface="+mn-cs"/>
            </a:endParaRPr>
          </a:p>
        </p:txBody>
      </p:sp>
      <p:sp>
        <p:nvSpPr>
          <p:cNvPr id="74" name="Prostokąt zaokrąglony 45">
            <a:extLst>
              <a:ext uri="{FF2B5EF4-FFF2-40B4-BE49-F238E27FC236}">
                <a16:creationId xmlns="" xmlns:a16="http://schemas.microsoft.com/office/drawing/2014/main" id="{59F47E48-C4A9-4F02-9BC6-2ADBB2A6A1D4}"/>
              </a:ext>
            </a:extLst>
          </p:cNvPr>
          <p:cNvSpPr/>
          <p:nvPr/>
        </p:nvSpPr>
        <p:spPr>
          <a:xfrm>
            <a:off x="5301754" y="2495271"/>
            <a:ext cx="1357759" cy="1064419"/>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6345" cap="flat">
            <a:solidFill>
              <a:srgbClr val="A43757"/>
            </a:solidFill>
            <a:prstDash val="solid"/>
            <a:miter/>
          </a:ln>
        </p:spPr>
        <p:txBody>
          <a:bodyPr anchor="ctr" anchorCtr="1"/>
          <a:lstStyle/>
          <a:p>
            <a:pPr lvl="0" algn="ctr">
              <a:defRPr sz="1800" b="0" i="0" u="none" strike="noStrike" kern="0" cap="none" spc="0" baseline="0">
                <a:solidFill>
                  <a:srgbClr val="000000"/>
                </a:solidFill>
                <a:uFillTx/>
              </a:defRPr>
            </a:pPr>
            <a:r>
              <a:rPr lang="pl-PL" sz="1200" kern="0" noProof="0" dirty="0">
                <a:solidFill>
                  <a:srgbClr val="6D6E71"/>
                </a:solidFill>
                <a:latin typeface="Arial"/>
              </a:rPr>
              <a:t>Podpisanie ustaw przez Prezydenta</a:t>
            </a:r>
            <a:endParaRPr kumimoji="0" lang="pl-PL" sz="1200" b="1" i="0" u="none" strike="noStrike" kern="0" cap="none" spc="0" normalizeH="0" baseline="0" noProof="0" dirty="0">
              <a:ln>
                <a:noFill/>
              </a:ln>
              <a:solidFill>
                <a:srgbClr val="6D6E71"/>
              </a:solidFill>
              <a:effectLst/>
              <a:uLnTx/>
              <a:uFillTx/>
              <a:latin typeface="Arial"/>
            </a:endParaRPr>
          </a:p>
        </p:txBody>
      </p:sp>
      <p:sp>
        <p:nvSpPr>
          <p:cNvPr id="75" name="Prostokąt 48">
            <a:extLst>
              <a:ext uri="{FF2B5EF4-FFF2-40B4-BE49-F238E27FC236}">
                <a16:creationId xmlns="" xmlns:a16="http://schemas.microsoft.com/office/drawing/2014/main" id="{211A060D-CE6F-4441-814D-7CEE4F045A0E}"/>
              </a:ext>
            </a:extLst>
          </p:cNvPr>
          <p:cNvSpPr>
            <a:spLocks noChangeArrowheads="1"/>
          </p:cNvSpPr>
          <p:nvPr/>
        </p:nvSpPr>
        <p:spPr bwMode="auto">
          <a:xfrm>
            <a:off x="5968282" y="3739141"/>
            <a:ext cx="1751891" cy="1209675"/>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w="12700">
                <a:solidFill>
                  <a:srgbClr val="000000"/>
                </a:solidFill>
                <a:prstDash val="sysDot"/>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l-PL" altLang="pl-PL" sz="1400" b="1" i="0" u="none" strike="noStrike" kern="1200" cap="none" spc="0" normalizeH="0" baseline="0" noProof="0" dirty="0">
              <a:ln>
                <a:noFill/>
              </a:ln>
              <a:solidFill>
                <a:srgbClr val="A43757"/>
              </a:solidFill>
              <a:effectLst/>
              <a:uLnTx/>
              <a:uFillTx/>
              <a:latin typeface="Arial" panose="020B0604020202020204" pitchFamily="34" charset="0"/>
              <a:ea typeface="+mn-ea"/>
              <a:cs typeface="+mn-cs"/>
            </a:endParaRPr>
          </a:p>
        </p:txBody>
      </p:sp>
      <p:sp>
        <p:nvSpPr>
          <p:cNvPr id="78" name="Prostokąt 48">
            <a:extLst>
              <a:ext uri="{FF2B5EF4-FFF2-40B4-BE49-F238E27FC236}">
                <a16:creationId xmlns="" xmlns:a16="http://schemas.microsoft.com/office/drawing/2014/main" id="{7FA39B36-9597-42F9-B03B-D90795DFE955}"/>
              </a:ext>
            </a:extLst>
          </p:cNvPr>
          <p:cNvSpPr>
            <a:spLocks noChangeArrowheads="1"/>
          </p:cNvSpPr>
          <p:nvPr/>
        </p:nvSpPr>
        <p:spPr bwMode="auto">
          <a:xfrm>
            <a:off x="6133780" y="6191499"/>
            <a:ext cx="772715" cy="505181"/>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w="12700">
                <a:solidFill>
                  <a:srgbClr val="000000"/>
                </a:solidFill>
                <a:prstDash val="sysDot"/>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l-PL" altLang="pl-PL" sz="1400" b="1" i="0" u="none" strike="noStrike" kern="1200" cap="none" spc="0" normalizeH="0" baseline="0" noProof="0" dirty="0">
              <a:ln>
                <a:noFill/>
              </a:ln>
              <a:solidFill>
                <a:srgbClr val="A43757"/>
              </a:solidFill>
              <a:effectLst/>
              <a:uLnTx/>
              <a:uFillTx/>
              <a:latin typeface="Arial" panose="020B0604020202020204" pitchFamily="34" charset="0"/>
              <a:ea typeface="+mn-ea"/>
              <a:cs typeface="+mn-cs"/>
            </a:endParaRPr>
          </a:p>
        </p:txBody>
      </p:sp>
      <p:sp>
        <p:nvSpPr>
          <p:cNvPr id="80" name="Prostokąt 48">
            <a:extLst>
              <a:ext uri="{FF2B5EF4-FFF2-40B4-BE49-F238E27FC236}">
                <a16:creationId xmlns="" xmlns:a16="http://schemas.microsoft.com/office/drawing/2014/main" id="{40270B15-FFF1-4BE5-AA52-B2E272010DAA}"/>
              </a:ext>
            </a:extLst>
          </p:cNvPr>
          <p:cNvSpPr>
            <a:spLocks noChangeArrowheads="1"/>
          </p:cNvSpPr>
          <p:nvPr/>
        </p:nvSpPr>
        <p:spPr bwMode="auto">
          <a:xfrm>
            <a:off x="6144339" y="5366148"/>
            <a:ext cx="772715" cy="505181"/>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w="12700">
                <a:solidFill>
                  <a:srgbClr val="000000"/>
                </a:solidFill>
                <a:prstDash val="sysDot"/>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l-PL" altLang="pl-PL" sz="1400" b="1" i="0" u="none" strike="noStrike" kern="1200" cap="none" spc="0" normalizeH="0" baseline="0" noProof="0" dirty="0">
              <a:ln>
                <a:noFill/>
              </a:ln>
              <a:solidFill>
                <a:srgbClr val="A43757"/>
              </a:solidFill>
              <a:effectLst/>
              <a:uLnTx/>
              <a:uFillTx/>
              <a:latin typeface="Arial" panose="020B0604020202020204" pitchFamily="34" charset="0"/>
              <a:ea typeface="+mn-ea"/>
              <a:cs typeface="+mn-cs"/>
            </a:endParaRPr>
          </a:p>
        </p:txBody>
      </p:sp>
      <p:cxnSp>
        <p:nvCxnSpPr>
          <p:cNvPr id="82" name="Łącznik prosty 5">
            <a:extLst>
              <a:ext uri="{FF2B5EF4-FFF2-40B4-BE49-F238E27FC236}">
                <a16:creationId xmlns="" xmlns:a16="http://schemas.microsoft.com/office/drawing/2014/main" id="{486C3C37-CCC3-4FB1-BF3A-B430A3B0AD7D}"/>
              </a:ext>
            </a:extLst>
          </p:cNvPr>
          <p:cNvCxnSpPr>
            <a:cxnSpLocks noChangeShapeType="1"/>
          </p:cNvCxnSpPr>
          <p:nvPr/>
        </p:nvCxnSpPr>
        <p:spPr bwMode="auto">
          <a:xfrm>
            <a:off x="7718298" y="3386735"/>
            <a:ext cx="0" cy="1571625"/>
          </a:xfrm>
          <a:prstGeom prst="straightConnector1">
            <a:avLst/>
          </a:prstGeom>
          <a:noFill/>
          <a:ln w="19046">
            <a:solidFill>
              <a:srgbClr val="A43757"/>
            </a:solidFill>
            <a:miter lim="800000"/>
            <a:headEnd/>
            <a:tailEnd/>
          </a:ln>
          <a:extLst>
            <a:ext uri="{909E8E84-426E-40DD-AFC4-6F175D3DCCD1}">
              <a14:hiddenFill xmlns:a14="http://schemas.microsoft.com/office/drawing/2010/main">
                <a:noFill/>
              </a14:hiddenFill>
            </a:ext>
          </a:extLst>
        </p:spPr>
      </p:cxnSp>
      <p:cxnSp>
        <p:nvCxnSpPr>
          <p:cNvPr id="37" name="Łącznik prosty 5">
            <a:extLst>
              <a:ext uri="{FF2B5EF4-FFF2-40B4-BE49-F238E27FC236}">
                <a16:creationId xmlns="" xmlns:a16="http://schemas.microsoft.com/office/drawing/2014/main" id="{C96B007D-18ED-4D67-848D-A6965EED8C6B}"/>
              </a:ext>
            </a:extLst>
          </p:cNvPr>
          <p:cNvCxnSpPr>
            <a:cxnSpLocks noChangeShapeType="1"/>
          </p:cNvCxnSpPr>
          <p:nvPr/>
        </p:nvCxnSpPr>
        <p:spPr bwMode="auto">
          <a:xfrm>
            <a:off x="9798842" y="3377191"/>
            <a:ext cx="0" cy="1571625"/>
          </a:xfrm>
          <a:prstGeom prst="straightConnector1">
            <a:avLst/>
          </a:prstGeom>
          <a:noFill/>
          <a:ln w="19046">
            <a:solidFill>
              <a:srgbClr val="A43757"/>
            </a:solidFill>
            <a:miter lim="800000"/>
            <a:headEnd/>
            <a:tailEnd/>
          </a:ln>
          <a:extLst>
            <a:ext uri="{909E8E84-426E-40DD-AFC4-6F175D3DCCD1}">
              <a14:hiddenFill xmlns:a14="http://schemas.microsoft.com/office/drawing/2010/main">
                <a:noFill/>
              </a14:hiddenFill>
            </a:ext>
          </a:extLst>
        </p:spPr>
      </p:cxnSp>
      <p:sp>
        <p:nvSpPr>
          <p:cNvPr id="89" name="Prostokąt 48">
            <a:extLst>
              <a:ext uri="{FF2B5EF4-FFF2-40B4-BE49-F238E27FC236}">
                <a16:creationId xmlns="" xmlns:a16="http://schemas.microsoft.com/office/drawing/2014/main" id="{B9C5C4FF-2ADD-41B1-A039-0B99F30F58A7}"/>
              </a:ext>
            </a:extLst>
          </p:cNvPr>
          <p:cNvSpPr>
            <a:spLocks noChangeArrowheads="1"/>
          </p:cNvSpPr>
          <p:nvPr/>
        </p:nvSpPr>
        <p:spPr bwMode="auto">
          <a:xfrm>
            <a:off x="9550738" y="3735985"/>
            <a:ext cx="248668" cy="1209675"/>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w="12700">
                <a:solidFill>
                  <a:srgbClr val="000000"/>
                </a:solidFill>
                <a:prstDash val="sysDot"/>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l-PL" altLang="pl-PL" sz="1400" b="1" i="0" u="none" strike="noStrike" kern="1200" cap="none" spc="0" normalizeH="0" baseline="0" noProof="0" dirty="0">
              <a:ln>
                <a:noFill/>
              </a:ln>
              <a:solidFill>
                <a:srgbClr val="A43757"/>
              </a:solidFill>
              <a:effectLst/>
              <a:uLnTx/>
              <a:uFillTx/>
              <a:latin typeface="Arial" panose="020B0604020202020204" pitchFamily="34" charset="0"/>
              <a:ea typeface="+mn-ea"/>
              <a:cs typeface="+mn-cs"/>
            </a:endParaRPr>
          </a:p>
        </p:txBody>
      </p:sp>
      <p:sp>
        <p:nvSpPr>
          <p:cNvPr id="90" name="Prostokąt zaokrąglony 44">
            <a:extLst>
              <a:ext uri="{FF2B5EF4-FFF2-40B4-BE49-F238E27FC236}">
                <a16:creationId xmlns="" xmlns:a16="http://schemas.microsoft.com/office/drawing/2014/main" id="{C25D1D0B-889B-42FB-AA74-886A82F55B4F}"/>
              </a:ext>
            </a:extLst>
          </p:cNvPr>
          <p:cNvSpPr/>
          <p:nvPr/>
        </p:nvSpPr>
        <p:spPr>
          <a:xfrm>
            <a:off x="7029892" y="2065701"/>
            <a:ext cx="1357761" cy="370833"/>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A43757"/>
          </a:solidFill>
          <a:ln w="6345" cap="flat">
            <a:solidFill>
              <a:srgbClr val="A43757"/>
            </a:solidFill>
            <a:prstDash val="solid"/>
            <a:miter/>
          </a:ln>
        </p:spPr>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1400" b="1" i="0" u="none" strike="noStrike" kern="0" cap="none" spc="0" normalizeH="0" baseline="0" noProof="0" dirty="0">
                <a:ln>
                  <a:noFill/>
                </a:ln>
                <a:solidFill>
                  <a:srgbClr val="FFFFFF"/>
                </a:solidFill>
                <a:effectLst/>
                <a:uLnTx/>
                <a:uFillTx/>
                <a:latin typeface="Arial"/>
                <a:ea typeface="+mn-ea"/>
                <a:cs typeface="+mn-cs"/>
              </a:rPr>
              <a:t>6 miesięcy</a:t>
            </a:r>
            <a:endParaRPr kumimoji="0" lang="pl-PL" sz="1400" b="0" i="0" u="none" strike="noStrike" kern="0" cap="none" spc="0" normalizeH="0" baseline="0" noProof="0" dirty="0">
              <a:ln>
                <a:noFill/>
              </a:ln>
              <a:solidFill>
                <a:srgbClr val="FFFFFF"/>
              </a:solidFill>
              <a:effectLst/>
              <a:uLnTx/>
              <a:uFillTx/>
              <a:latin typeface="Arial"/>
              <a:ea typeface="+mn-ea"/>
              <a:cs typeface="+mn-cs"/>
            </a:endParaRPr>
          </a:p>
        </p:txBody>
      </p:sp>
      <p:sp>
        <p:nvSpPr>
          <p:cNvPr id="91" name="Prostokąt zaokrąglony 45">
            <a:extLst>
              <a:ext uri="{FF2B5EF4-FFF2-40B4-BE49-F238E27FC236}">
                <a16:creationId xmlns="" xmlns:a16="http://schemas.microsoft.com/office/drawing/2014/main" id="{A9E7E31B-A7B5-4D70-8365-19897EB7CEB7}"/>
              </a:ext>
            </a:extLst>
          </p:cNvPr>
          <p:cNvSpPr/>
          <p:nvPr/>
        </p:nvSpPr>
        <p:spPr>
          <a:xfrm>
            <a:off x="7029891" y="2495271"/>
            <a:ext cx="1357759" cy="1064419"/>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6345" cap="flat">
            <a:solidFill>
              <a:srgbClr val="A43757"/>
            </a:solidFill>
            <a:prstDash val="solid"/>
            <a:miter/>
          </a:ln>
        </p:spPr>
        <p:txBody>
          <a:bodyPr anchor="ctr" anchorCtr="1"/>
          <a:lstStyle/>
          <a:p>
            <a:pPr lvl="0" algn="ctr">
              <a:defRPr sz="1800" b="0" i="0" u="none" strike="noStrike" kern="0" cap="none" spc="0" baseline="0">
                <a:solidFill>
                  <a:srgbClr val="000000"/>
                </a:solidFill>
                <a:uFillTx/>
              </a:defRPr>
            </a:pPr>
            <a:r>
              <a:rPr lang="pl-PL" sz="1200" kern="0" dirty="0">
                <a:solidFill>
                  <a:srgbClr val="6D6E71"/>
                </a:solidFill>
                <a:latin typeface="Arial"/>
              </a:rPr>
              <a:t>od dnia ogłoszenia noweli UO</a:t>
            </a:r>
          </a:p>
          <a:p>
            <a:pPr lvl="0" algn="ctr">
              <a:defRPr sz="1800" b="0" i="0" u="none" strike="noStrike" kern="0" cap="none" spc="0" baseline="0">
                <a:solidFill>
                  <a:srgbClr val="000000"/>
                </a:solidFill>
                <a:uFillTx/>
              </a:defRPr>
            </a:pPr>
            <a:r>
              <a:rPr lang="pl-PL" sz="1050" b="1" kern="0" noProof="0" dirty="0">
                <a:solidFill>
                  <a:srgbClr val="A43757"/>
                </a:solidFill>
                <a:latin typeface="Arial"/>
              </a:rPr>
              <a:t>(22 luty 2019 r.)</a:t>
            </a:r>
            <a:endParaRPr kumimoji="0" lang="pl-PL" sz="1050" b="1" i="0" u="none" strike="noStrike" kern="0" cap="none" spc="0" normalizeH="0" baseline="0" noProof="0" dirty="0">
              <a:ln>
                <a:noFill/>
              </a:ln>
              <a:solidFill>
                <a:srgbClr val="A43757"/>
              </a:solidFill>
              <a:effectLst/>
              <a:uLnTx/>
              <a:uFillTx/>
              <a:latin typeface="Arial"/>
            </a:endParaRPr>
          </a:p>
        </p:txBody>
      </p:sp>
      <p:sp>
        <p:nvSpPr>
          <p:cNvPr id="93" name="Prostokąt zaokrąglony 44">
            <a:extLst>
              <a:ext uri="{FF2B5EF4-FFF2-40B4-BE49-F238E27FC236}">
                <a16:creationId xmlns="" xmlns:a16="http://schemas.microsoft.com/office/drawing/2014/main" id="{4CE97773-FAA7-4455-AE65-457938A08261}"/>
              </a:ext>
            </a:extLst>
          </p:cNvPr>
          <p:cNvSpPr/>
          <p:nvPr/>
        </p:nvSpPr>
        <p:spPr>
          <a:xfrm>
            <a:off x="9032049" y="2065701"/>
            <a:ext cx="1515423" cy="375072"/>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A43757"/>
          </a:solidFill>
          <a:ln w="6345" cap="flat">
            <a:solidFill>
              <a:srgbClr val="A43757"/>
            </a:solidFill>
            <a:prstDash val="solid"/>
            <a:miter/>
          </a:ln>
        </p:spPr>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lang="pl-PL" sz="1400" b="1" kern="0" dirty="0">
                <a:solidFill>
                  <a:srgbClr val="FFFFFF"/>
                </a:solidFill>
                <a:latin typeface="Arial"/>
              </a:rPr>
              <a:t>12</a:t>
            </a:r>
            <a:r>
              <a:rPr kumimoji="0" lang="pl-PL" sz="1400" b="1" i="0" u="none" strike="noStrike" kern="0" cap="none" spc="0" normalizeH="0" baseline="0" noProof="0" dirty="0">
                <a:ln>
                  <a:noFill/>
                </a:ln>
                <a:solidFill>
                  <a:srgbClr val="FFFFFF"/>
                </a:solidFill>
                <a:effectLst/>
                <a:uLnTx/>
                <a:uFillTx/>
                <a:latin typeface="Arial"/>
                <a:ea typeface="+mn-ea"/>
                <a:cs typeface="+mn-cs"/>
              </a:rPr>
              <a:t> miesięcy</a:t>
            </a:r>
            <a:endParaRPr kumimoji="0" lang="pl-PL" sz="1400" b="0" i="0" u="none" strike="noStrike" kern="0" cap="none" spc="0" normalizeH="0" baseline="0" noProof="0" dirty="0">
              <a:ln>
                <a:noFill/>
              </a:ln>
              <a:solidFill>
                <a:srgbClr val="FFFFFF"/>
              </a:solidFill>
              <a:effectLst/>
              <a:uLnTx/>
              <a:uFillTx/>
              <a:latin typeface="Arial"/>
              <a:ea typeface="+mn-ea"/>
              <a:cs typeface="+mn-cs"/>
            </a:endParaRPr>
          </a:p>
        </p:txBody>
      </p:sp>
      <p:sp>
        <p:nvSpPr>
          <p:cNvPr id="94" name="Prostokąt zaokrąglony 45">
            <a:extLst>
              <a:ext uri="{FF2B5EF4-FFF2-40B4-BE49-F238E27FC236}">
                <a16:creationId xmlns="" xmlns:a16="http://schemas.microsoft.com/office/drawing/2014/main" id="{B76907AA-92E8-45CB-A986-1771D0659B64}"/>
              </a:ext>
            </a:extLst>
          </p:cNvPr>
          <p:cNvSpPr/>
          <p:nvPr/>
        </p:nvSpPr>
        <p:spPr>
          <a:xfrm>
            <a:off x="9032048" y="2495271"/>
            <a:ext cx="1515421" cy="1064419"/>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6345" cap="flat">
            <a:solidFill>
              <a:srgbClr val="A43757"/>
            </a:solidFill>
            <a:prstDash val="solid"/>
            <a:miter/>
          </a:ln>
        </p:spPr>
        <p:txBody>
          <a:bodyPr anchor="ctr" anchorCtr="1"/>
          <a:lstStyle/>
          <a:p>
            <a:pPr lvl="0" algn="ctr">
              <a:defRPr sz="1800" b="0" i="0" u="none" strike="noStrike" kern="0" cap="none" spc="0" baseline="0">
                <a:solidFill>
                  <a:srgbClr val="000000"/>
                </a:solidFill>
                <a:uFillTx/>
              </a:defRPr>
            </a:pPr>
            <a:r>
              <a:rPr lang="pl-PL" sz="1200" kern="0" dirty="0">
                <a:solidFill>
                  <a:srgbClr val="6D6E71"/>
                </a:solidFill>
                <a:latin typeface="Arial"/>
              </a:rPr>
              <a:t>od dnia </a:t>
            </a:r>
            <a:br>
              <a:rPr lang="pl-PL" sz="1200" kern="0" dirty="0">
                <a:solidFill>
                  <a:srgbClr val="6D6E71"/>
                </a:solidFill>
                <a:latin typeface="Arial"/>
              </a:rPr>
            </a:br>
            <a:r>
              <a:rPr lang="pl-PL" sz="1200" kern="0" dirty="0">
                <a:solidFill>
                  <a:srgbClr val="6D6E71"/>
                </a:solidFill>
                <a:latin typeface="Arial"/>
              </a:rPr>
              <a:t>ogłoszenia </a:t>
            </a:r>
            <a:br>
              <a:rPr lang="pl-PL" sz="1200" kern="0" dirty="0">
                <a:solidFill>
                  <a:srgbClr val="6D6E71"/>
                </a:solidFill>
                <a:latin typeface="Arial"/>
              </a:rPr>
            </a:br>
            <a:r>
              <a:rPr lang="pl-PL" sz="1200" kern="0" dirty="0">
                <a:solidFill>
                  <a:srgbClr val="6D6E71"/>
                </a:solidFill>
                <a:latin typeface="Arial"/>
              </a:rPr>
              <a:t>noweli UO</a:t>
            </a:r>
            <a:br>
              <a:rPr lang="pl-PL" sz="1200" kern="0" dirty="0">
                <a:solidFill>
                  <a:srgbClr val="6D6E71"/>
                </a:solidFill>
                <a:latin typeface="Arial"/>
              </a:rPr>
            </a:br>
            <a:r>
              <a:rPr lang="pl-PL" sz="1050" b="1" kern="0" dirty="0">
                <a:solidFill>
                  <a:srgbClr val="A43757"/>
                </a:solidFill>
                <a:latin typeface="Arial"/>
              </a:rPr>
              <a:t>(22 sierpnia 2019 r.)</a:t>
            </a:r>
          </a:p>
        </p:txBody>
      </p:sp>
      <p:sp>
        <p:nvSpPr>
          <p:cNvPr id="41" name="Prostokąt zaokrąglony 44">
            <a:extLst>
              <a:ext uri="{FF2B5EF4-FFF2-40B4-BE49-F238E27FC236}">
                <a16:creationId xmlns="" xmlns:a16="http://schemas.microsoft.com/office/drawing/2014/main" id="{F6A50EC6-E444-462D-B2B1-67D9F2178386}"/>
              </a:ext>
            </a:extLst>
          </p:cNvPr>
          <p:cNvSpPr/>
          <p:nvPr/>
        </p:nvSpPr>
        <p:spPr>
          <a:xfrm>
            <a:off x="6850780" y="5364736"/>
            <a:ext cx="906591" cy="505181"/>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chemeClr val="bg1"/>
          </a:solidFill>
          <a:ln w="9525" cap="flat">
            <a:solidFill>
              <a:srgbClr val="A43757"/>
            </a:solidFill>
            <a:prstDash val="solid"/>
            <a:miter/>
          </a:ln>
        </p:spPr>
        <p:txBody>
          <a:bodyPr lIns="36000" rIns="36000" anchor="ctr" anchorCtr="1"/>
          <a:lstStyle/>
          <a:p>
            <a:pPr lvl="0" algn="ctr">
              <a:defRPr sz="1800" b="0" i="0" u="none" strike="noStrike" kern="0" cap="none" spc="0" baseline="0">
                <a:solidFill>
                  <a:srgbClr val="000000"/>
                </a:solidFill>
                <a:uFillTx/>
              </a:defRPr>
            </a:pPr>
            <a:r>
              <a:rPr lang="pl-PL" sz="900" kern="0" dirty="0">
                <a:solidFill>
                  <a:srgbClr val="6D6E71"/>
                </a:solidFill>
                <a:latin typeface="Arial"/>
              </a:rPr>
              <a:t>Dz. U. z 2018 r. poz. </a:t>
            </a:r>
            <a:r>
              <a:rPr lang="pl-PL" sz="900" b="1" kern="0" dirty="0">
                <a:solidFill>
                  <a:srgbClr val="A43757"/>
                </a:solidFill>
                <a:latin typeface="Arial"/>
              </a:rPr>
              <a:t>1592</a:t>
            </a:r>
            <a:endParaRPr kumimoji="0" lang="pl-PL" sz="900" b="1" i="0" u="none" strike="noStrike" kern="0" cap="none" spc="0" normalizeH="0" baseline="0" noProof="0" dirty="0">
              <a:ln>
                <a:noFill/>
              </a:ln>
              <a:solidFill>
                <a:srgbClr val="A43757"/>
              </a:solidFill>
              <a:effectLst/>
              <a:uLnTx/>
              <a:uFillTx/>
              <a:latin typeface="Arial"/>
            </a:endParaRPr>
          </a:p>
        </p:txBody>
      </p:sp>
      <p:sp>
        <p:nvSpPr>
          <p:cNvPr id="42" name="Prostokąt 48">
            <a:extLst>
              <a:ext uri="{FF2B5EF4-FFF2-40B4-BE49-F238E27FC236}">
                <a16:creationId xmlns="" xmlns:a16="http://schemas.microsoft.com/office/drawing/2014/main" id="{4F4CEE92-9EB5-4917-A8EC-3B607371AFBE}"/>
              </a:ext>
            </a:extLst>
          </p:cNvPr>
          <p:cNvSpPr/>
          <p:nvPr/>
        </p:nvSpPr>
        <p:spPr>
          <a:xfrm>
            <a:off x="10769317" y="5364736"/>
            <a:ext cx="1422681" cy="501252"/>
          </a:xfrm>
          <a:prstGeom prst="rect">
            <a:avLst/>
          </a:prstGeom>
          <a:solidFill>
            <a:srgbClr val="A43757"/>
          </a:solidFill>
          <a:ln w="9525" cap="flat">
            <a:solidFill>
              <a:srgbClr val="A43757"/>
            </a:solidFill>
            <a:prstDash val="sysDot"/>
            <a:miter/>
          </a:ln>
        </p:spPr>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pl-PL" sz="1200" b="1" i="0" u="none" strike="noStrike" kern="0" cap="none" spc="0" normalizeH="0" baseline="0" noProof="0" dirty="0">
                <a:ln>
                  <a:noFill/>
                </a:ln>
                <a:solidFill>
                  <a:schemeClr val="bg1"/>
                </a:solidFill>
                <a:effectLst/>
                <a:uLnTx/>
                <a:uFillTx/>
                <a:latin typeface="Arial"/>
                <a:ea typeface="+mn-ea"/>
                <a:cs typeface="+mn-cs"/>
              </a:rPr>
              <a:t>5 września</a:t>
            </a:r>
            <a:br>
              <a:rPr kumimoji="0" lang="pl-PL" sz="1200" b="1" i="0" u="none" strike="noStrike" kern="0" cap="none" spc="0" normalizeH="0" baseline="0" noProof="0" dirty="0">
                <a:ln>
                  <a:noFill/>
                </a:ln>
                <a:solidFill>
                  <a:schemeClr val="bg1"/>
                </a:solidFill>
                <a:effectLst/>
                <a:uLnTx/>
                <a:uFillTx/>
                <a:latin typeface="Arial"/>
                <a:ea typeface="+mn-ea"/>
                <a:cs typeface="+mn-cs"/>
              </a:rPr>
            </a:br>
            <a:r>
              <a:rPr kumimoji="0" lang="pl-PL" sz="1200" b="1" i="0" u="none" strike="noStrike" kern="0" cap="none" spc="0" normalizeH="0" baseline="0" noProof="0" dirty="0">
                <a:ln>
                  <a:noFill/>
                </a:ln>
                <a:solidFill>
                  <a:schemeClr val="bg1"/>
                </a:solidFill>
                <a:effectLst/>
                <a:uLnTx/>
                <a:uFillTx/>
                <a:latin typeface="Arial"/>
                <a:ea typeface="+mn-ea"/>
                <a:cs typeface="+mn-cs"/>
              </a:rPr>
              <a:t>2018 r.</a:t>
            </a:r>
          </a:p>
        </p:txBody>
      </p:sp>
      <p:sp>
        <p:nvSpPr>
          <p:cNvPr id="43" name="Prostokąt 48">
            <a:extLst>
              <a:ext uri="{FF2B5EF4-FFF2-40B4-BE49-F238E27FC236}">
                <a16:creationId xmlns="" xmlns:a16="http://schemas.microsoft.com/office/drawing/2014/main" id="{C788D302-6359-434C-A404-5BF7E9175A96}"/>
              </a:ext>
            </a:extLst>
          </p:cNvPr>
          <p:cNvSpPr/>
          <p:nvPr/>
        </p:nvSpPr>
        <p:spPr>
          <a:xfrm>
            <a:off x="10769317" y="6195428"/>
            <a:ext cx="1422682" cy="501252"/>
          </a:xfrm>
          <a:prstGeom prst="rect">
            <a:avLst/>
          </a:prstGeom>
          <a:solidFill>
            <a:srgbClr val="A43757"/>
          </a:solidFill>
          <a:ln w="9525" cap="flat">
            <a:solidFill>
              <a:srgbClr val="A43757"/>
            </a:solidFill>
            <a:prstDash val="sysDot"/>
            <a:miter/>
          </a:ln>
        </p:spPr>
        <p:txBody>
          <a:bodyPr anchor="ctr" anchorCtr="1"/>
          <a:lstStyle/>
          <a:p>
            <a:pPr lvl="0" algn="ctr">
              <a:defRPr sz="1800" b="0" i="0" u="none" strike="noStrike" kern="0" cap="none" spc="0" baseline="0">
                <a:solidFill>
                  <a:srgbClr val="000000"/>
                </a:solidFill>
                <a:uFillTx/>
              </a:defRPr>
            </a:pPr>
            <a:r>
              <a:rPr lang="pl-PL" sz="800" b="1" kern="0" dirty="0">
                <a:solidFill>
                  <a:schemeClr val="bg1"/>
                </a:solidFill>
                <a:latin typeface="Arial"/>
              </a:rPr>
              <a:t>Część przepisów weszła w życie już </a:t>
            </a:r>
            <a:br>
              <a:rPr lang="pl-PL" sz="800" b="1" kern="0" dirty="0">
                <a:solidFill>
                  <a:schemeClr val="bg1"/>
                </a:solidFill>
                <a:latin typeface="Arial"/>
              </a:rPr>
            </a:br>
            <a:r>
              <a:rPr lang="pl-PL" sz="800" b="1" kern="0" dirty="0">
                <a:solidFill>
                  <a:schemeClr val="bg1"/>
                </a:solidFill>
                <a:latin typeface="Arial"/>
              </a:rPr>
              <a:t>4 i 18 sierpnia 2018 r.</a:t>
            </a:r>
          </a:p>
        </p:txBody>
      </p:sp>
      <p:sp>
        <p:nvSpPr>
          <p:cNvPr id="77" name="Prostokąt zaokrąglony 44">
            <a:extLst>
              <a:ext uri="{FF2B5EF4-FFF2-40B4-BE49-F238E27FC236}">
                <a16:creationId xmlns="" xmlns:a16="http://schemas.microsoft.com/office/drawing/2014/main" id="{722CA80E-046E-4CA3-8B9F-E591B0B9D8BA}"/>
              </a:ext>
            </a:extLst>
          </p:cNvPr>
          <p:cNvSpPr/>
          <p:nvPr/>
        </p:nvSpPr>
        <p:spPr>
          <a:xfrm>
            <a:off x="6852947" y="6191501"/>
            <a:ext cx="906591" cy="505181"/>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chemeClr val="bg1"/>
          </a:solidFill>
          <a:ln w="9525" cap="flat">
            <a:solidFill>
              <a:srgbClr val="A43757"/>
            </a:solidFill>
            <a:prstDash val="solid"/>
            <a:miter/>
          </a:ln>
        </p:spPr>
        <p:txBody>
          <a:bodyPr lIns="36000" rIns="36000" anchor="ctr" anchorCtr="1"/>
          <a:lstStyle/>
          <a:p>
            <a:pPr lvl="0" algn="ctr">
              <a:defRPr sz="1800" b="0" i="0" u="none" strike="noStrike" kern="0" cap="none" spc="0" baseline="0">
                <a:solidFill>
                  <a:srgbClr val="000000"/>
                </a:solidFill>
                <a:uFillTx/>
              </a:defRPr>
            </a:pPr>
            <a:r>
              <a:rPr lang="pl-PL" sz="900" kern="0" dirty="0">
                <a:solidFill>
                  <a:srgbClr val="6D6E71"/>
                </a:solidFill>
                <a:latin typeface="Arial"/>
              </a:rPr>
              <a:t>Dz. U. z 2018 r. poz. </a:t>
            </a:r>
            <a:r>
              <a:rPr lang="pl-PL" sz="900" b="1" kern="0" dirty="0">
                <a:solidFill>
                  <a:srgbClr val="A43757"/>
                </a:solidFill>
                <a:latin typeface="Arial"/>
              </a:rPr>
              <a:t>1479</a:t>
            </a:r>
            <a:endParaRPr kumimoji="0" lang="pl-PL" sz="900" b="1" i="0" u="none" strike="noStrike" kern="0" cap="none" spc="0" normalizeH="0" baseline="0" noProof="0" dirty="0">
              <a:ln>
                <a:noFill/>
              </a:ln>
              <a:solidFill>
                <a:srgbClr val="A43757"/>
              </a:solidFill>
              <a:effectLst/>
              <a:uLnTx/>
              <a:uFillTx/>
              <a:latin typeface="Arial"/>
            </a:endParaRPr>
          </a:p>
        </p:txBody>
      </p:sp>
    </p:spTree>
    <p:extLst>
      <p:ext uri="{BB962C8B-B14F-4D97-AF65-F5344CB8AC3E}">
        <p14:creationId xmlns:p14="http://schemas.microsoft.com/office/powerpoint/2010/main" val="231962764"/>
      </p:ext>
    </p:extLst>
  </p:cSld>
  <p:clrMapOvr>
    <a:masterClrMapping/>
  </p:clrMapOvr>
  <p:transition spd="med">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84867" y="2895600"/>
            <a:ext cx="6830333" cy="3729487"/>
          </a:xfrm>
          <a:ln>
            <a:solidFill>
              <a:srgbClr val="A43757"/>
            </a:solidFill>
          </a:ln>
        </p:spPr>
        <p:txBody>
          <a:bodyPr lIns="180000" rIns="180000" anchor="ctr">
            <a:noAutofit/>
          </a:bodyPr>
          <a:lstStyle/>
          <a:p>
            <a:pPr marL="0" indent="0" algn="just" eaLnBrk="1" fontAlgn="auto" hangingPunct="1">
              <a:spcAft>
                <a:spcPts val="0"/>
              </a:spcAft>
              <a:buClr>
                <a:schemeClr val="accent3"/>
              </a:buClr>
              <a:buFont typeface="Georgia"/>
              <a:buNone/>
              <a:defRPr/>
            </a:pPr>
            <a:r>
              <a:rPr lang="pl-PL" sz="1800" dirty="0" smtClean="0">
                <a:solidFill>
                  <a:srgbClr val="6D6E71"/>
                </a:solidFill>
                <a:latin typeface="Arial" panose="020B0604020202020204" pitchFamily="34" charset="0"/>
                <a:cs typeface="Arial" panose="020B0604020202020204" pitchFamily="34" charset="0"/>
              </a:rPr>
              <a:t>2</a:t>
            </a:r>
            <a:r>
              <a:rPr lang="pl-PL" sz="1800" dirty="0">
                <a:solidFill>
                  <a:srgbClr val="6D6E71"/>
                </a:solidFill>
                <a:latin typeface="Arial" panose="020B0604020202020204" pitchFamily="34" charset="0"/>
                <a:cs typeface="Arial" panose="020B0604020202020204" pitchFamily="34" charset="0"/>
              </a:rPr>
              <a:t>. </a:t>
            </a:r>
            <a:r>
              <a:rPr lang="pl-PL" sz="1800" dirty="0" smtClean="0">
                <a:solidFill>
                  <a:srgbClr val="6D6E71"/>
                </a:solidFill>
                <a:latin typeface="Arial" panose="020B0604020202020204" pitchFamily="34" charset="0"/>
                <a:cs typeface="Arial" panose="020B0604020202020204" pitchFamily="34" charset="0"/>
              </a:rPr>
              <a:t> Prawo </a:t>
            </a:r>
            <a:r>
              <a:rPr lang="pl-PL" sz="1800" dirty="0">
                <a:solidFill>
                  <a:srgbClr val="6D6E71"/>
                </a:solidFill>
                <a:latin typeface="Arial" panose="020B0604020202020204" pitchFamily="34" charset="0"/>
                <a:cs typeface="Arial" panose="020B0604020202020204" pitchFamily="34" charset="0"/>
              </a:rPr>
              <a:t>do zwykłego korzystania z wód </a:t>
            </a:r>
            <a:r>
              <a:rPr lang="pl-PL" sz="1800" b="1" dirty="0">
                <a:solidFill>
                  <a:srgbClr val="A43757"/>
                </a:solidFill>
                <a:latin typeface="Arial" panose="020B0604020202020204" pitchFamily="34" charset="0"/>
                <a:cs typeface="Arial" panose="020B0604020202020204" pitchFamily="34" charset="0"/>
              </a:rPr>
              <a:t>nie uprawnia do wykonywania urządzeń wodnych bez wymaganej zgody wodnoprawnej.</a:t>
            </a:r>
          </a:p>
          <a:p>
            <a:pPr marL="0" indent="0" algn="just" eaLnBrk="1" fontAlgn="auto" hangingPunct="1">
              <a:spcAft>
                <a:spcPts val="0"/>
              </a:spcAft>
              <a:buClr>
                <a:schemeClr val="accent3"/>
              </a:buClr>
              <a:buFont typeface="Georgia"/>
              <a:buNone/>
              <a:defRPr/>
            </a:pPr>
            <a:r>
              <a:rPr lang="pl-PL" sz="1800" dirty="0">
                <a:solidFill>
                  <a:srgbClr val="6D6E71"/>
                </a:solidFill>
                <a:latin typeface="Arial" panose="020B0604020202020204" pitchFamily="34" charset="0"/>
                <a:cs typeface="Arial" panose="020B0604020202020204" pitchFamily="34" charset="0"/>
              </a:rPr>
              <a:t>3. </a:t>
            </a:r>
            <a:r>
              <a:rPr lang="pl-PL" sz="1800" dirty="0" smtClean="0">
                <a:solidFill>
                  <a:srgbClr val="6D6E71"/>
                </a:solidFill>
                <a:latin typeface="Arial" panose="020B0604020202020204" pitchFamily="34" charset="0"/>
                <a:cs typeface="Arial" panose="020B0604020202020204" pitchFamily="34" charset="0"/>
              </a:rPr>
              <a:t> Zwykłe </a:t>
            </a:r>
            <a:r>
              <a:rPr lang="pl-PL" sz="1800" dirty="0">
                <a:solidFill>
                  <a:srgbClr val="6D6E71"/>
                </a:solidFill>
                <a:latin typeface="Arial" panose="020B0604020202020204" pitchFamily="34" charset="0"/>
                <a:cs typeface="Arial" panose="020B0604020202020204" pitchFamily="34" charset="0"/>
              </a:rPr>
              <a:t>korzystanie z wód służy zaspokojeniu potrzeb własnego gospodarstwa domowego oraz gospodarstwa rolnego.</a:t>
            </a:r>
          </a:p>
          <a:p>
            <a:pPr marL="0" indent="0" algn="just" eaLnBrk="1" fontAlgn="auto" hangingPunct="1">
              <a:spcAft>
                <a:spcPts val="0"/>
              </a:spcAft>
              <a:buClr>
                <a:schemeClr val="accent3"/>
              </a:buClr>
              <a:buFont typeface="Georgia"/>
              <a:buNone/>
              <a:defRPr/>
            </a:pPr>
            <a:r>
              <a:rPr lang="pl-PL" sz="1800" dirty="0">
                <a:solidFill>
                  <a:srgbClr val="6D6E71"/>
                </a:solidFill>
                <a:latin typeface="Arial" panose="020B0604020202020204" pitchFamily="34" charset="0"/>
                <a:cs typeface="Arial" panose="020B0604020202020204" pitchFamily="34" charset="0"/>
              </a:rPr>
              <a:t>4. </a:t>
            </a:r>
            <a:r>
              <a:rPr lang="pl-PL" sz="1800" dirty="0" smtClean="0">
                <a:solidFill>
                  <a:srgbClr val="6D6E71"/>
                </a:solidFill>
                <a:latin typeface="Arial" panose="020B0604020202020204" pitchFamily="34" charset="0"/>
                <a:cs typeface="Arial" panose="020B0604020202020204" pitchFamily="34" charset="0"/>
              </a:rPr>
              <a:t> Zwykłe </a:t>
            </a:r>
            <a:r>
              <a:rPr lang="pl-PL" sz="1800" dirty="0">
                <a:solidFill>
                  <a:srgbClr val="6D6E71"/>
                </a:solidFill>
                <a:latin typeface="Arial" panose="020B0604020202020204" pitchFamily="34" charset="0"/>
                <a:cs typeface="Arial" panose="020B0604020202020204" pitchFamily="34" charset="0"/>
              </a:rPr>
              <a:t>korzystanie z wód obejmuje:</a:t>
            </a:r>
          </a:p>
          <a:p>
            <a:pPr marL="342900" indent="-342900" algn="just" eaLnBrk="1" fontAlgn="auto" hangingPunct="1">
              <a:spcAft>
                <a:spcPts val="0"/>
              </a:spcAft>
              <a:buClr>
                <a:schemeClr val="accent3"/>
              </a:buClr>
              <a:buFont typeface="+mj-lt"/>
              <a:buAutoNum type="arabicParenR"/>
              <a:defRPr/>
            </a:pPr>
            <a:r>
              <a:rPr lang="pl-PL" sz="1800" b="1" dirty="0" smtClean="0">
                <a:solidFill>
                  <a:srgbClr val="A43757"/>
                </a:solidFill>
                <a:latin typeface="Arial" panose="020B0604020202020204" pitchFamily="34" charset="0"/>
                <a:cs typeface="Arial" panose="020B0604020202020204" pitchFamily="34" charset="0"/>
              </a:rPr>
              <a:t>pobór </a:t>
            </a:r>
            <a:r>
              <a:rPr lang="pl-PL" sz="1800" b="1" dirty="0">
                <a:solidFill>
                  <a:srgbClr val="A43757"/>
                </a:solidFill>
                <a:latin typeface="Arial" panose="020B0604020202020204" pitchFamily="34" charset="0"/>
                <a:cs typeface="Arial" panose="020B0604020202020204" pitchFamily="34" charset="0"/>
              </a:rPr>
              <a:t>wód </a:t>
            </a:r>
            <a:r>
              <a:rPr lang="pl-PL" sz="1800" dirty="0">
                <a:solidFill>
                  <a:srgbClr val="6D6E71"/>
                </a:solidFill>
                <a:latin typeface="Arial" panose="020B0604020202020204" pitchFamily="34" charset="0"/>
                <a:cs typeface="Arial" panose="020B0604020202020204" pitchFamily="34" charset="0"/>
              </a:rPr>
              <a:t>podziemnych lub wód powierzchniowych w ilości średniorocznie nieprzekraczającej </a:t>
            </a:r>
            <a:r>
              <a:rPr lang="pl-PL" sz="1800" b="1" dirty="0">
                <a:solidFill>
                  <a:srgbClr val="A43757"/>
                </a:solidFill>
                <a:latin typeface="Arial" panose="020B0604020202020204" pitchFamily="34" charset="0"/>
                <a:cs typeface="Arial" panose="020B0604020202020204" pitchFamily="34" charset="0"/>
              </a:rPr>
              <a:t>5 m3 na dobę;</a:t>
            </a:r>
          </a:p>
          <a:p>
            <a:pPr marL="342900" indent="-342900" algn="just" eaLnBrk="1" fontAlgn="auto" hangingPunct="1">
              <a:spcAft>
                <a:spcPts val="0"/>
              </a:spcAft>
              <a:buClr>
                <a:schemeClr val="accent3"/>
              </a:buClr>
              <a:buFont typeface="+mj-lt"/>
              <a:buAutoNum type="arabicParenR"/>
              <a:defRPr/>
            </a:pPr>
            <a:r>
              <a:rPr lang="pl-PL" sz="1800" b="1" dirty="0" smtClean="0">
                <a:solidFill>
                  <a:srgbClr val="A43757"/>
                </a:solidFill>
                <a:latin typeface="Arial" panose="020B0604020202020204" pitchFamily="34" charset="0"/>
                <a:cs typeface="Arial" panose="020B0604020202020204" pitchFamily="34" charset="0"/>
              </a:rPr>
              <a:t>wprowadzanie </a:t>
            </a:r>
            <a:r>
              <a:rPr lang="pl-PL" sz="1800" b="1" dirty="0">
                <a:solidFill>
                  <a:srgbClr val="A43757"/>
                </a:solidFill>
                <a:latin typeface="Arial" panose="020B0604020202020204" pitchFamily="34" charset="0"/>
                <a:cs typeface="Arial" panose="020B0604020202020204" pitchFamily="34" charset="0"/>
              </a:rPr>
              <a:t>ścieków </a:t>
            </a:r>
            <a:r>
              <a:rPr lang="pl-PL" sz="1800" dirty="0">
                <a:solidFill>
                  <a:srgbClr val="6D6E71"/>
                </a:solidFill>
                <a:latin typeface="Arial" panose="020B0604020202020204" pitchFamily="34" charset="0"/>
                <a:cs typeface="Arial" panose="020B0604020202020204" pitchFamily="34" charset="0"/>
              </a:rPr>
              <a:t>do wód lub do ziemi w ilości nieprzekraczającej łącznie </a:t>
            </a:r>
            <a:r>
              <a:rPr lang="pl-PL" sz="1800" b="1" dirty="0">
                <a:solidFill>
                  <a:srgbClr val="A43757"/>
                </a:solidFill>
                <a:latin typeface="Arial" panose="020B0604020202020204" pitchFamily="34" charset="0"/>
                <a:cs typeface="Arial" panose="020B0604020202020204" pitchFamily="34" charset="0"/>
              </a:rPr>
              <a:t>5 m3 na dobę.</a:t>
            </a:r>
          </a:p>
        </p:txBody>
      </p:sp>
      <p:sp>
        <p:nvSpPr>
          <p:cNvPr id="4" name="Symbol zastępczy tekstu 1">
            <a:extLst>
              <a:ext uri="{FF2B5EF4-FFF2-40B4-BE49-F238E27FC236}">
                <a16:creationId xmlns="" xmlns:a16="http://schemas.microsoft.com/office/drawing/2014/main" id="{5DAA4013-B1DE-470C-A39F-CCDA0CA1515F}"/>
              </a:ext>
            </a:extLst>
          </p:cNvPr>
          <p:cNvSpPr txBox="1"/>
          <p:nvPr/>
        </p:nvSpPr>
        <p:spPr>
          <a:xfrm>
            <a:off x="1592945" y="771524"/>
            <a:ext cx="10337804" cy="634995"/>
          </a:xfrm>
          <a:prstGeom prst="rect">
            <a:avLst/>
          </a:prstGeom>
          <a:noFill/>
          <a:ln cap="flat">
            <a:noFill/>
          </a:ln>
        </p:spPr>
        <p:txBody>
          <a:bodyPr vert="horz" wrap="square" lIns="91440" tIns="45720" rIns="91440" bIns="45720" anchor="ctr" anchorCtr="0" compatLnSpc="1">
            <a:noAutofit/>
          </a:bodyPr>
          <a:lstStyle/>
          <a:p>
            <a:pPr lvl="0" fontAlgn="auto" hangingPunct="1">
              <a:lnSpc>
                <a:spcPct val="90000"/>
              </a:lnSpc>
              <a:spcBef>
                <a:spcPts val="1000"/>
              </a:spcBef>
              <a:spcAft>
                <a:spcPts val="0"/>
              </a:spcAft>
              <a:defRPr sz="1800" b="0" i="0" u="none" strike="noStrike" kern="0" cap="none" spc="0" baseline="0">
                <a:solidFill>
                  <a:srgbClr val="000000"/>
                </a:solidFill>
                <a:uFillTx/>
              </a:defRPr>
            </a:pPr>
            <a:r>
              <a:rPr lang="pl-PL" sz="2000" dirty="0" smtClean="0">
                <a:solidFill>
                  <a:srgbClr val="6D6E71"/>
                </a:solidFill>
                <a:latin typeface="Arial"/>
              </a:rPr>
              <a:t>WYKŁE KORZYSTANIA Z WÓD</a:t>
            </a:r>
            <a:r>
              <a:rPr kumimoji="0" lang="pl-PL" sz="2000" b="1" i="0" u="none" strike="noStrike" kern="1200" cap="none" spc="0" normalizeH="0" baseline="0" noProof="0" dirty="0" smtClean="0">
                <a:ln>
                  <a:noFill/>
                </a:ln>
                <a:solidFill>
                  <a:srgbClr val="6D6E71"/>
                </a:solidFill>
                <a:effectLst/>
                <a:uLnTx/>
                <a:uFillTx/>
                <a:latin typeface="Arial"/>
                <a:ea typeface="+mn-ea"/>
                <a:cs typeface="+mn-cs"/>
              </a:rPr>
              <a:t> </a:t>
            </a:r>
            <a:r>
              <a:rPr kumimoji="0" lang="pl-PL" sz="1600" b="1" i="0" u="none" strike="noStrike" kern="1200" cap="none" spc="0" normalizeH="0" baseline="0" noProof="0" dirty="0" smtClean="0">
                <a:ln>
                  <a:noFill/>
                </a:ln>
                <a:solidFill>
                  <a:srgbClr val="6D6E71"/>
                </a:solidFill>
                <a:effectLst/>
                <a:uLnTx/>
                <a:uFillTx/>
                <a:latin typeface="Arial"/>
                <a:ea typeface="+mn-ea"/>
                <a:cs typeface="+mn-cs"/>
              </a:rPr>
              <a:t/>
            </a:r>
            <a:br>
              <a:rPr kumimoji="0" lang="pl-PL" sz="1600" b="1" i="0" u="none" strike="noStrike" kern="1200" cap="none" spc="0" normalizeH="0" baseline="0" noProof="0" dirty="0" smtClean="0">
                <a:ln>
                  <a:noFill/>
                </a:ln>
                <a:solidFill>
                  <a:srgbClr val="6D6E71"/>
                </a:solidFill>
                <a:effectLst/>
                <a:uLnTx/>
                <a:uFillTx/>
                <a:latin typeface="Arial"/>
                <a:ea typeface="+mn-ea"/>
                <a:cs typeface="+mn-cs"/>
              </a:rPr>
            </a:br>
            <a:r>
              <a:rPr kumimoji="0" lang="pl-PL" sz="1600" b="1" i="0" u="none" strike="noStrike" kern="1200" cap="none" spc="0" normalizeH="0" baseline="0" noProof="0" dirty="0" smtClean="0">
                <a:ln>
                  <a:noFill/>
                </a:ln>
                <a:solidFill>
                  <a:srgbClr val="6D6E71"/>
                </a:solidFill>
                <a:effectLst/>
                <a:uLnTx/>
                <a:uFillTx/>
                <a:latin typeface="Arial"/>
                <a:ea typeface="+mn-ea"/>
                <a:cs typeface="+mn-cs"/>
              </a:rPr>
              <a:t>ART</a:t>
            </a:r>
            <a:r>
              <a:rPr kumimoji="0" lang="pl-PL" sz="1600" b="1" i="0" u="none" strike="noStrike" kern="1200" cap="none" spc="0" normalizeH="0" baseline="0" noProof="0" dirty="0">
                <a:ln>
                  <a:noFill/>
                </a:ln>
                <a:solidFill>
                  <a:srgbClr val="6D6E71"/>
                </a:solidFill>
                <a:effectLst/>
                <a:uLnTx/>
                <a:uFillTx/>
                <a:latin typeface="Arial"/>
                <a:ea typeface="+mn-ea"/>
                <a:cs typeface="+mn-cs"/>
              </a:rPr>
              <a:t>. 34 PRAWA WODNEGO</a:t>
            </a:r>
            <a:endParaRPr kumimoji="0" lang="pl-PL" sz="2200" b="1" i="0" u="none" strike="noStrike" kern="1200" cap="none" spc="0" normalizeH="0" baseline="0" noProof="0" dirty="0">
              <a:ln>
                <a:noFill/>
              </a:ln>
              <a:solidFill>
                <a:srgbClr val="6D6E71"/>
              </a:solidFill>
              <a:effectLst/>
              <a:uLnTx/>
              <a:uFillTx/>
              <a:latin typeface="Arial"/>
              <a:ea typeface="+mn-ea"/>
              <a:cs typeface="+mn-cs"/>
            </a:endParaRPr>
          </a:p>
        </p:txBody>
      </p:sp>
      <p:sp>
        <p:nvSpPr>
          <p:cNvPr id="5" name="Symbol zastępczy zawartości 2"/>
          <p:cNvSpPr txBox="1">
            <a:spLocks/>
          </p:cNvSpPr>
          <p:nvPr/>
        </p:nvSpPr>
        <p:spPr>
          <a:xfrm>
            <a:off x="484867" y="1844675"/>
            <a:ext cx="6830333" cy="879475"/>
          </a:xfrm>
          <a:prstGeom prst="rect">
            <a:avLst/>
          </a:prstGeom>
          <a:solidFill>
            <a:srgbClr val="A43757"/>
          </a:solidFill>
          <a:ln>
            <a:solidFill>
              <a:srgbClr val="A43757"/>
            </a:solidFill>
          </a:ln>
        </p:spPr>
        <p:txBody>
          <a:bodyPr lIns="180000" rIns="180000" anchor="ct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eaLnBrk="1" fontAlgn="auto" hangingPunct="1">
              <a:spcAft>
                <a:spcPts val="0"/>
              </a:spcAft>
              <a:buClr>
                <a:schemeClr val="accent3"/>
              </a:buClr>
              <a:buFont typeface="Georgia"/>
              <a:buNone/>
              <a:defRPr/>
            </a:pPr>
            <a:r>
              <a:rPr lang="pl-PL" sz="1600" b="1" dirty="0" smtClean="0">
                <a:solidFill>
                  <a:schemeClr val="bg1"/>
                </a:solidFill>
                <a:latin typeface="Arial" panose="020B0604020202020204" pitchFamily="34" charset="0"/>
                <a:cs typeface="Arial" panose="020B0604020202020204" pitchFamily="34" charset="0"/>
              </a:rPr>
              <a:t>1. Właścicielowi </a:t>
            </a:r>
            <a:r>
              <a:rPr lang="pl-PL" sz="1600" b="1" dirty="0">
                <a:solidFill>
                  <a:schemeClr val="bg1"/>
                </a:solidFill>
                <a:latin typeface="Arial" panose="020B0604020202020204" pitchFamily="34" charset="0"/>
                <a:cs typeface="Arial" panose="020B0604020202020204" pitchFamily="34" charset="0"/>
              </a:rPr>
              <a:t>gruntu przysługuje prawo do zwykłego korzystania z wód stanowiących jego własność oraz z wód podziemnych znajdujących się w jego gruncie.</a:t>
            </a:r>
          </a:p>
        </p:txBody>
      </p:sp>
      <p:pic>
        <p:nvPicPr>
          <p:cNvPr id="6" name="Obraz 5"/>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0417" r="38588"/>
          <a:stretch/>
        </p:blipFill>
        <p:spPr>
          <a:xfrm flipH="1">
            <a:off x="7486649" y="0"/>
            <a:ext cx="5345089" cy="6987654"/>
          </a:xfrm>
          <a:prstGeom prst="rect">
            <a:avLst/>
          </a:prstGeom>
        </p:spPr>
      </p:pic>
    </p:spTree>
    <p:extLst>
      <p:ext uri="{BB962C8B-B14F-4D97-AF65-F5344CB8AC3E}">
        <p14:creationId xmlns:p14="http://schemas.microsoft.com/office/powerpoint/2010/main" val="96385928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xmlns="" id="{C6833481-14AA-4016-9B73-6B63E1F9250D}"/>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49017"/>
          <a:stretch/>
        </p:blipFill>
        <p:spPr>
          <a:xfrm>
            <a:off x="0" y="-20974"/>
            <a:ext cx="5261052" cy="6858000"/>
          </a:xfrm>
          <a:prstGeom prst="rect">
            <a:avLst/>
          </a:prstGeom>
        </p:spPr>
      </p:pic>
      <p:sp>
        <p:nvSpPr>
          <p:cNvPr id="5" name="Strzałka: w dół 4">
            <a:extLst>
              <a:ext uri="{FF2B5EF4-FFF2-40B4-BE49-F238E27FC236}">
                <a16:creationId xmlns:a16="http://schemas.microsoft.com/office/drawing/2014/main" xmlns="" id="{1F9D5025-D088-46FB-85E1-1FEDF5C29B18}"/>
              </a:ext>
            </a:extLst>
          </p:cNvPr>
          <p:cNvSpPr/>
          <p:nvPr/>
        </p:nvSpPr>
        <p:spPr>
          <a:xfrm>
            <a:off x="7851321" y="1597252"/>
            <a:ext cx="1066800" cy="832286"/>
          </a:xfrm>
          <a:prstGeom prst="downArrow">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eaLnBrk="1" fontAlgn="auto" hangingPunct="1">
              <a:spcBef>
                <a:spcPts val="0"/>
              </a:spcBef>
              <a:spcAft>
                <a:spcPts val="0"/>
              </a:spcAft>
              <a:defRPr/>
            </a:pPr>
            <a:endParaRPr lang="pl-PL" sz="1600" dirty="0">
              <a:solidFill>
                <a:prstClr val="black"/>
              </a:solidFill>
              <a:latin typeface="Arial" panose="020B0604020202020204" pitchFamily="34" charset="0"/>
              <a:cs typeface="Arial" panose="020B0604020202020204" pitchFamily="34" charset="0"/>
            </a:endParaRPr>
          </a:p>
        </p:txBody>
      </p:sp>
      <p:sp>
        <p:nvSpPr>
          <p:cNvPr id="6" name="Prostokąt 5">
            <a:extLst>
              <a:ext uri="{FF2B5EF4-FFF2-40B4-BE49-F238E27FC236}">
                <a16:creationId xmlns:a16="http://schemas.microsoft.com/office/drawing/2014/main" xmlns="" id="{887C5D51-CFDF-4763-B6D8-6C77212FD0A0}"/>
              </a:ext>
            </a:extLst>
          </p:cNvPr>
          <p:cNvSpPr/>
          <p:nvPr/>
        </p:nvSpPr>
        <p:spPr>
          <a:xfrm>
            <a:off x="5505450" y="481627"/>
            <a:ext cx="6228962" cy="1221599"/>
          </a:xfrm>
          <a:prstGeom prst="rect">
            <a:avLst/>
          </a:prstGeom>
          <a:solidFill>
            <a:srgbClr val="A43757"/>
          </a:solidFill>
          <a:ln w="12701" cap="flat">
            <a:solidFill>
              <a:schemeClr val="accent1"/>
            </a:solidFill>
            <a:prstDash val="solid"/>
            <a:miter/>
          </a:ln>
        </p:spPr>
        <p:txBody>
          <a:bodyPr vert="horz" wrap="square" lIns="180000" tIns="45720" rIns="180000" bIns="45720" anchor="ctr" anchorCtr="0" compatLnSpc="1">
            <a:noAutofit/>
          </a:bodyPr>
          <a:lstStyle/>
          <a:p>
            <a:pPr algn="ctr" eaLnBrk="1" fontAlgn="auto" hangingPunct="1">
              <a:spcBef>
                <a:spcPts val="0"/>
              </a:spcBef>
              <a:spcAft>
                <a:spcPts val="0"/>
              </a:spcAft>
              <a:buSzPct val="100000"/>
              <a:defRPr sz="1800" b="0" i="0" u="none" strike="noStrike" kern="0" cap="none" spc="0" baseline="0">
                <a:solidFill>
                  <a:srgbClr val="000000"/>
                </a:solidFill>
                <a:uFillTx/>
              </a:defRPr>
            </a:pPr>
            <a:r>
              <a:rPr lang="pl-PL" sz="2000" b="1" kern="0" dirty="0" smtClean="0">
                <a:solidFill>
                  <a:prstClr val="white"/>
                </a:solidFill>
                <a:latin typeface="Arial" panose="020B0604020202020204" pitchFamily="34" charset="0"/>
                <a:cs typeface="Arial" panose="020B0604020202020204" pitchFamily="34" charset="0"/>
              </a:rPr>
              <a:t>Co do zasady zwykłe korzystanie z wód nie wymaga uzyskania zgody wodnoprawnej.</a:t>
            </a:r>
            <a:endParaRPr lang="pl-PL" sz="2000" b="1" kern="0" dirty="0">
              <a:solidFill>
                <a:prstClr val="white"/>
              </a:solidFill>
              <a:latin typeface="Arial" panose="020B0604020202020204" pitchFamily="34" charset="0"/>
              <a:cs typeface="Arial" panose="020B0604020202020204" pitchFamily="34" charset="0"/>
            </a:endParaRPr>
          </a:p>
        </p:txBody>
      </p:sp>
      <p:sp>
        <p:nvSpPr>
          <p:cNvPr id="7" name="Prostokąt 6">
            <a:extLst>
              <a:ext uri="{FF2B5EF4-FFF2-40B4-BE49-F238E27FC236}">
                <a16:creationId xmlns:a16="http://schemas.microsoft.com/office/drawing/2014/main" xmlns="" id="{8C80AE41-4F83-4FF4-8FE5-B4BF3A6A96A4}"/>
              </a:ext>
            </a:extLst>
          </p:cNvPr>
          <p:cNvSpPr/>
          <p:nvPr/>
        </p:nvSpPr>
        <p:spPr>
          <a:xfrm>
            <a:off x="5505450" y="2495396"/>
            <a:ext cx="6228962" cy="3295804"/>
          </a:xfrm>
          <a:prstGeom prst="rect">
            <a:avLst/>
          </a:prstGeom>
          <a:solidFill>
            <a:schemeClr val="bg1"/>
          </a:solidFill>
          <a:ln w="12701" cap="flat">
            <a:solidFill>
              <a:schemeClr val="accent1"/>
            </a:solidFill>
            <a:prstDash val="solid"/>
            <a:miter/>
          </a:ln>
        </p:spPr>
        <p:txBody>
          <a:bodyPr vert="horz" wrap="square" lIns="288000" tIns="45720" rIns="396000" bIns="45720" anchor="ctr" anchorCtr="0" compatLnSpc="1">
            <a:noAutofit/>
          </a:bodyPr>
          <a:lstStyle/>
          <a:p>
            <a:pPr algn="just" eaLnBrk="1" fontAlgn="auto" hangingPunct="1">
              <a:spcBef>
                <a:spcPts val="0"/>
              </a:spcBef>
              <a:spcAft>
                <a:spcPts val="0"/>
              </a:spcAft>
              <a:buSzPct val="100000"/>
              <a:defRPr sz="1800" b="0" i="0" u="none" strike="noStrike" kern="0" cap="none" spc="0" baseline="0">
                <a:solidFill>
                  <a:srgbClr val="000000"/>
                </a:solidFill>
                <a:uFillTx/>
              </a:defRPr>
            </a:pPr>
            <a:r>
              <a:rPr lang="pl-PL" sz="2800" kern="0" dirty="0" smtClean="0">
                <a:solidFill>
                  <a:srgbClr val="6D6E71"/>
                </a:solidFill>
                <a:latin typeface="Arial" panose="020B0604020202020204" pitchFamily="34" charset="0"/>
                <a:cs typeface="Arial" panose="020B0604020202020204" pitchFamily="34" charset="0"/>
              </a:rPr>
              <a:t>Zwykłe korzystanie z Wód może być natomiast </a:t>
            </a:r>
            <a:r>
              <a:rPr lang="pl-PL" sz="2800" b="1" kern="0" dirty="0" smtClean="0">
                <a:solidFill>
                  <a:srgbClr val="A43757"/>
                </a:solidFill>
                <a:latin typeface="Arial" panose="020B0604020202020204" pitchFamily="34" charset="0"/>
                <a:cs typeface="Arial" panose="020B0604020202020204" pitchFamily="34" charset="0"/>
              </a:rPr>
              <a:t>uzależnione od budowy urządzenia wodnego</a:t>
            </a:r>
            <a:r>
              <a:rPr lang="pl-PL" sz="2800" kern="0" dirty="0" smtClean="0">
                <a:solidFill>
                  <a:srgbClr val="6D6E71"/>
                </a:solidFill>
                <a:latin typeface="Arial" panose="020B0604020202020204" pitchFamily="34" charset="0"/>
                <a:cs typeface="Arial" panose="020B0604020202020204" pitchFamily="34" charset="0"/>
              </a:rPr>
              <a:t>. W takiej sytuacji może pojawić się obowiązek uzyskania zgody wodnoprawnej. </a:t>
            </a:r>
            <a:endParaRPr lang="pl-PL" sz="2800" kern="0" dirty="0">
              <a:solidFill>
                <a:srgbClr val="6D6E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398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a:extLst>
              <a:ext uri="{FF2B5EF4-FFF2-40B4-BE49-F238E27FC236}">
                <a16:creationId xmlns:a16="http://schemas.microsoft.com/office/drawing/2014/main" xmlns="" id="{57710BB9-DD01-44FF-A864-742F2811074D}"/>
              </a:ext>
            </a:extLst>
          </p:cNvPr>
          <p:cNvSpPr/>
          <p:nvPr/>
        </p:nvSpPr>
        <p:spPr>
          <a:xfrm>
            <a:off x="4229100" y="565153"/>
            <a:ext cx="7315204" cy="731836"/>
          </a:xfrm>
          <a:prstGeom prst="rect">
            <a:avLst/>
          </a:prstGeom>
          <a:solidFill>
            <a:schemeClr val="accent1"/>
          </a:solidFill>
          <a:ln w="57150" cap="flat">
            <a:noFill/>
            <a:prstDash val="solid"/>
            <a:miter/>
          </a:ln>
        </p:spPr>
        <p:txBody>
          <a:bodyPr vert="horz" wrap="square" lIns="0" tIns="45720" rIns="0" bIns="45720" anchor="ctr" anchorCtr="1" compatLnSpc="1">
            <a:noAutofit/>
          </a:bodyPr>
          <a:lstStyle/>
          <a:p>
            <a:pPr algn="ctr" eaLnBrk="1" fontAlgn="auto" hangingPunct="1">
              <a:spcBef>
                <a:spcPts val="0"/>
              </a:spcBef>
              <a:spcAft>
                <a:spcPts val="0"/>
              </a:spcAft>
              <a:defRPr sz="1800" b="0" i="0" u="none" strike="noStrike" kern="0" cap="none" spc="0" baseline="0">
                <a:solidFill>
                  <a:srgbClr val="000000"/>
                </a:solidFill>
                <a:uFillTx/>
              </a:defRPr>
            </a:pPr>
            <a:r>
              <a:rPr lang="pl-PL" sz="2800" kern="0" dirty="0" smtClean="0">
                <a:solidFill>
                  <a:srgbClr val="FFFFFF"/>
                </a:solidFill>
                <a:latin typeface="Arial" panose="020B0604020202020204" pitchFamily="34" charset="0"/>
                <a:cs typeface="Arial" panose="020B0604020202020204" pitchFamily="34" charset="0"/>
              </a:rPr>
              <a:t>PRZYKŁADOWY WYJĄTEK</a:t>
            </a:r>
            <a:endParaRPr lang="pl-PL" sz="2800" kern="0" dirty="0">
              <a:solidFill>
                <a:srgbClr val="FFFFFF"/>
              </a:solidFill>
              <a:latin typeface="Arial" panose="020B0604020202020204" pitchFamily="34" charset="0"/>
              <a:cs typeface="Arial" panose="020B0604020202020204" pitchFamily="34" charset="0"/>
            </a:endParaRPr>
          </a:p>
        </p:txBody>
      </p:sp>
      <p:sp>
        <p:nvSpPr>
          <p:cNvPr id="6" name="Strzałka: w dół 13">
            <a:extLst>
              <a:ext uri="{FF2B5EF4-FFF2-40B4-BE49-F238E27FC236}">
                <a16:creationId xmlns:a16="http://schemas.microsoft.com/office/drawing/2014/main" xmlns="" id="{3D8C9533-A9D0-4B8D-9F04-5A7C6C714F07}"/>
              </a:ext>
            </a:extLst>
          </p:cNvPr>
          <p:cNvSpPr/>
          <p:nvPr/>
        </p:nvSpPr>
        <p:spPr>
          <a:xfrm>
            <a:off x="7441870" y="1203328"/>
            <a:ext cx="533400" cy="416143"/>
          </a:xfrm>
          <a:prstGeom prst="downArrow">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eaLnBrk="1" fontAlgn="auto" hangingPunct="1">
              <a:spcBef>
                <a:spcPts val="0"/>
              </a:spcBef>
              <a:spcAft>
                <a:spcPts val="0"/>
              </a:spcAft>
              <a:defRPr/>
            </a:pPr>
            <a:endParaRPr lang="pl-PL" dirty="0">
              <a:solidFill>
                <a:prstClr val="black"/>
              </a:solidFill>
              <a:latin typeface="Arial" panose="020B0604020202020204" pitchFamily="34" charset="0"/>
              <a:cs typeface="Arial" panose="020B0604020202020204" pitchFamily="34" charset="0"/>
            </a:endParaRPr>
          </a:p>
        </p:txBody>
      </p:sp>
      <p:pic>
        <p:nvPicPr>
          <p:cNvPr id="8" name="Obraz 7">
            <a:extLst>
              <a:ext uri="{FF2B5EF4-FFF2-40B4-BE49-F238E27FC236}">
                <a16:creationId xmlns:a16="http://schemas.microsoft.com/office/drawing/2014/main" xmlns="" id="{0734E22D-6ABD-444C-9548-ADC788374AA3}"/>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r="40003"/>
          <a:stretch/>
        </p:blipFill>
        <p:spPr>
          <a:xfrm>
            <a:off x="-3259373" y="0"/>
            <a:ext cx="7240823" cy="7090394"/>
          </a:xfrm>
          <a:prstGeom prst="rect">
            <a:avLst/>
          </a:prstGeom>
          <a:noFill/>
          <a:ln cap="flat">
            <a:noFill/>
          </a:ln>
        </p:spPr>
      </p:pic>
      <p:sp>
        <p:nvSpPr>
          <p:cNvPr id="9" name="Prostokąt 8">
            <a:extLst>
              <a:ext uri="{FF2B5EF4-FFF2-40B4-BE49-F238E27FC236}">
                <a16:creationId xmlns:a16="http://schemas.microsoft.com/office/drawing/2014/main" xmlns="" id="{8C80AE41-4F83-4FF4-8FE5-B4BF3A6A96A4}"/>
              </a:ext>
            </a:extLst>
          </p:cNvPr>
          <p:cNvSpPr/>
          <p:nvPr/>
        </p:nvSpPr>
        <p:spPr>
          <a:xfrm>
            <a:off x="4229100" y="1713132"/>
            <a:ext cx="7315204" cy="2248584"/>
          </a:xfrm>
          <a:prstGeom prst="rect">
            <a:avLst/>
          </a:prstGeom>
          <a:solidFill>
            <a:schemeClr val="bg1"/>
          </a:solidFill>
          <a:ln w="12701" cap="flat">
            <a:solidFill>
              <a:schemeClr val="accent1"/>
            </a:solidFill>
            <a:prstDash val="solid"/>
            <a:miter/>
          </a:ln>
        </p:spPr>
        <p:txBody>
          <a:bodyPr vert="horz" wrap="square" lIns="288000" tIns="45720" rIns="396000" bIns="45720" anchor="ctr" anchorCtr="0" compatLnSpc="1">
            <a:noAutofit/>
          </a:bodyPr>
          <a:lstStyle/>
          <a:p>
            <a:pPr algn="just" eaLnBrk="1" fontAlgn="auto" hangingPunct="1">
              <a:spcBef>
                <a:spcPts val="0"/>
              </a:spcBef>
              <a:spcAft>
                <a:spcPts val="0"/>
              </a:spcAft>
              <a:buSzPct val="100000"/>
              <a:defRPr sz="1800" b="0" i="0" u="none" strike="noStrike" kern="0" cap="none" spc="0" baseline="0">
                <a:solidFill>
                  <a:srgbClr val="000000"/>
                </a:solidFill>
                <a:uFillTx/>
              </a:defRPr>
            </a:pPr>
            <a:r>
              <a:rPr lang="pl-PL" sz="2000" kern="0" dirty="0" smtClean="0">
                <a:solidFill>
                  <a:srgbClr val="6D6E71"/>
                </a:solidFill>
                <a:latin typeface="Arial" panose="020B0604020202020204" pitchFamily="34" charset="0"/>
                <a:cs typeface="Arial" panose="020B0604020202020204" pitchFamily="34" charset="0"/>
              </a:rPr>
              <a:t>Pozwolenia </a:t>
            </a:r>
            <a:r>
              <a:rPr lang="pl-PL" sz="2000" kern="0" dirty="0">
                <a:solidFill>
                  <a:srgbClr val="6D6E71"/>
                </a:solidFill>
                <a:latin typeface="Arial" panose="020B0604020202020204" pitchFamily="34" charset="0"/>
                <a:cs typeface="Arial" panose="020B0604020202020204" pitchFamily="34" charset="0"/>
              </a:rPr>
              <a:t>wodnoprawnego albo zgłoszenia wodnoprawnego nie wymaga </a:t>
            </a:r>
            <a:r>
              <a:rPr lang="pl-PL" sz="2000" b="1" kern="0" dirty="0" smtClean="0">
                <a:solidFill>
                  <a:srgbClr val="A43757"/>
                </a:solidFill>
                <a:latin typeface="Arial" panose="020B0604020202020204" pitchFamily="34" charset="0"/>
                <a:cs typeface="Arial" panose="020B0604020202020204" pitchFamily="34" charset="0"/>
              </a:rPr>
              <a:t>wyłącznie wykonanie </a:t>
            </a:r>
            <a:r>
              <a:rPr lang="pl-PL" sz="2000" b="1" kern="0" dirty="0">
                <a:solidFill>
                  <a:srgbClr val="A43757"/>
                </a:solidFill>
                <a:latin typeface="Arial" panose="020B0604020202020204" pitchFamily="34" charset="0"/>
                <a:cs typeface="Arial" panose="020B0604020202020204" pitchFamily="34" charset="0"/>
              </a:rPr>
              <a:t>urządzeń wodnych </a:t>
            </a:r>
            <a:r>
              <a:rPr lang="pl-PL" sz="2000" kern="0" dirty="0">
                <a:solidFill>
                  <a:srgbClr val="6D6E71"/>
                </a:solidFill>
                <a:latin typeface="Arial" panose="020B0604020202020204" pitchFamily="34" charset="0"/>
                <a:cs typeface="Arial" panose="020B0604020202020204" pitchFamily="34" charset="0"/>
              </a:rPr>
              <a:t>do poboru wód podziemnych na potrzeby zwykłego korzystania z wód z ujęć </a:t>
            </a:r>
            <a:r>
              <a:rPr lang="pl-PL" sz="2000" b="1" kern="0" dirty="0">
                <a:solidFill>
                  <a:srgbClr val="A43757"/>
                </a:solidFill>
                <a:latin typeface="Arial" panose="020B0604020202020204" pitchFamily="34" charset="0"/>
                <a:cs typeface="Arial" panose="020B0604020202020204" pitchFamily="34" charset="0"/>
              </a:rPr>
              <a:t>o głębokości do 30 </a:t>
            </a:r>
            <a:r>
              <a:rPr lang="pl-PL" sz="2000" b="1" kern="0" dirty="0" smtClean="0">
                <a:solidFill>
                  <a:srgbClr val="A43757"/>
                </a:solidFill>
                <a:latin typeface="Arial" panose="020B0604020202020204" pitchFamily="34" charset="0"/>
                <a:cs typeface="Arial" panose="020B0604020202020204" pitchFamily="34" charset="0"/>
              </a:rPr>
              <a:t>m. </a:t>
            </a:r>
            <a:endParaRPr lang="pl-PL" sz="2000" b="1" kern="0" dirty="0">
              <a:solidFill>
                <a:srgbClr val="A43757"/>
              </a:solidFill>
              <a:latin typeface="Arial" panose="020B0604020202020204" pitchFamily="34" charset="0"/>
              <a:cs typeface="Arial" panose="020B0604020202020204" pitchFamily="34" charset="0"/>
            </a:endParaRPr>
          </a:p>
        </p:txBody>
      </p:sp>
      <p:sp>
        <p:nvSpPr>
          <p:cNvPr id="10" name="Prostokąt 9">
            <a:extLst>
              <a:ext uri="{FF2B5EF4-FFF2-40B4-BE49-F238E27FC236}">
                <a16:creationId xmlns:a16="http://schemas.microsoft.com/office/drawing/2014/main" xmlns="" id="{8C80AE41-4F83-4FF4-8FE5-B4BF3A6A96A4}"/>
              </a:ext>
            </a:extLst>
          </p:cNvPr>
          <p:cNvSpPr/>
          <p:nvPr/>
        </p:nvSpPr>
        <p:spPr>
          <a:xfrm>
            <a:off x="4220995" y="4133166"/>
            <a:ext cx="7315204" cy="2248584"/>
          </a:xfrm>
          <a:prstGeom prst="rect">
            <a:avLst/>
          </a:prstGeom>
          <a:solidFill>
            <a:schemeClr val="bg1"/>
          </a:solidFill>
          <a:ln w="12701" cap="flat">
            <a:solidFill>
              <a:schemeClr val="accent1"/>
            </a:solidFill>
            <a:prstDash val="solid"/>
            <a:miter/>
          </a:ln>
        </p:spPr>
        <p:txBody>
          <a:bodyPr vert="horz" wrap="square" lIns="288000" tIns="45720" rIns="396000" bIns="45720" anchor="ctr" anchorCtr="0" compatLnSpc="1">
            <a:noAutofit/>
          </a:bodyPr>
          <a:lstStyle/>
          <a:p>
            <a:pPr algn="just" eaLnBrk="1" fontAlgn="auto" hangingPunct="1">
              <a:spcBef>
                <a:spcPts val="0"/>
              </a:spcBef>
              <a:spcAft>
                <a:spcPts val="0"/>
              </a:spcAft>
              <a:buSzPct val="100000"/>
              <a:defRPr sz="1800" b="0" i="0" u="none" strike="noStrike" kern="0" cap="none" spc="0" baseline="0">
                <a:solidFill>
                  <a:srgbClr val="000000"/>
                </a:solidFill>
                <a:uFillTx/>
              </a:defRPr>
            </a:pPr>
            <a:r>
              <a:rPr lang="pl-PL" sz="2000" kern="0" dirty="0">
                <a:solidFill>
                  <a:srgbClr val="6D6E71"/>
                </a:solidFill>
                <a:latin typeface="Arial" panose="020B0604020202020204" pitchFamily="34" charset="0"/>
                <a:cs typeface="Arial" panose="020B0604020202020204" pitchFamily="34" charset="0"/>
              </a:rPr>
              <a:t>W przypadku studni głębszych niż 30 m albo gdy pobór wody będzie przekraczał 5000 litrów na dobę, konieczne jest uzyskanie </a:t>
            </a:r>
            <a:r>
              <a:rPr lang="pl-PL" sz="2000" b="1" kern="0" dirty="0">
                <a:solidFill>
                  <a:srgbClr val="A43757"/>
                </a:solidFill>
                <a:latin typeface="Arial" panose="020B0604020202020204" pitchFamily="34" charset="0"/>
                <a:cs typeface="Arial" panose="020B0604020202020204" pitchFamily="34" charset="0"/>
              </a:rPr>
              <a:t>pozwolenia wodnoprawnego, </a:t>
            </a:r>
            <a:r>
              <a:rPr lang="pl-PL" sz="2000" kern="0" dirty="0">
                <a:solidFill>
                  <a:srgbClr val="6D6E71"/>
                </a:solidFill>
                <a:latin typeface="Arial" panose="020B0604020202020204" pitchFamily="34" charset="0"/>
                <a:cs typeface="Arial" panose="020B0604020202020204" pitchFamily="34" charset="0"/>
              </a:rPr>
              <a:t>a to już wiąże się z </a:t>
            </a:r>
            <a:r>
              <a:rPr lang="pl-PL" sz="2000" kern="0" dirty="0" smtClean="0">
                <a:solidFill>
                  <a:srgbClr val="6D6E71"/>
                </a:solidFill>
                <a:latin typeface="Arial" panose="020B0604020202020204" pitchFamily="34" charset="0"/>
                <a:cs typeface="Arial" panose="020B0604020202020204" pitchFamily="34" charset="0"/>
              </a:rPr>
              <a:t>uzyskaniem m.in</a:t>
            </a:r>
            <a:r>
              <a:rPr lang="pl-PL" sz="2000" kern="0" dirty="0">
                <a:solidFill>
                  <a:srgbClr val="6D6E71"/>
                </a:solidFill>
                <a:latin typeface="Arial" panose="020B0604020202020204" pitchFamily="34" charset="0"/>
                <a:cs typeface="Arial" panose="020B0604020202020204" pitchFamily="34" charset="0"/>
              </a:rPr>
              <a:t>. operatu </a:t>
            </a:r>
            <a:r>
              <a:rPr lang="pl-PL" sz="2000" kern="0" dirty="0" smtClean="0">
                <a:solidFill>
                  <a:srgbClr val="6D6E71"/>
                </a:solidFill>
                <a:latin typeface="Arial" panose="020B0604020202020204" pitchFamily="34" charset="0"/>
                <a:cs typeface="Arial" panose="020B0604020202020204" pitchFamily="34" charset="0"/>
              </a:rPr>
              <a:t>wodnoprawnego. </a:t>
            </a:r>
            <a:r>
              <a:rPr lang="pl-PL" sz="2000" b="1" kern="0" dirty="0">
                <a:solidFill>
                  <a:srgbClr val="A43757"/>
                </a:solidFill>
                <a:latin typeface="Arial" panose="020B0604020202020204" pitchFamily="34" charset="0"/>
                <a:cs typeface="Arial" panose="020B0604020202020204" pitchFamily="34" charset="0"/>
              </a:rPr>
              <a:t>Studnia głębsza niż 100 m wymaga </a:t>
            </a:r>
            <a:r>
              <a:rPr lang="pl-PL" sz="2000" b="1" kern="0" dirty="0" smtClean="0">
                <a:solidFill>
                  <a:srgbClr val="A43757"/>
                </a:solidFill>
                <a:latin typeface="Arial" panose="020B0604020202020204" pitchFamily="34" charset="0"/>
                <a:cs typeface="Arial" panose="020B0604020202020204" pitchFamily="34" charset="0"/>
              </a:rPr>
              <a:t>dodatkowo spełnienia </a:t>
            </a:r>
            <a:r>
              <a:rPr lang="pl-PL" sz="2000" b="1" kern="0" dirty="0">
                <a:solidFill>
                  <a:srgbClr val="A43757"/>
                </a:solidFill>
                <a:latin typeface="Arial" panose="020B0604020202020204" pitchFamily="34" charset="0"/>
                <a:cs typeface="Arial" panose="020B0604020202020204" pitchFamily="34" charset="0"/>
              </a:rPr>
              <a:t>wymogów Prawa geologicznego </a:t>
            </a:r>
            <a:br>
              <a:rPr lang="pl-PL" sz="2000" b="1" kern="0" dirty="0">
                <a:solidFill>
                  <a:srgbClr val="A43757"/>
                </a:solidFill>
                <a:latin typeface="Arial" panose="020B0604020202020204" pitchFamily="34" charset="0"/>
                <a:cs typeface="Arial" panose="020B0604020202020204" pitchFamily="34" charset="0"/>
              </a:rPr>
            </a:br>
            <a:r>
              <a:rPr lang="pl-PL" sz="2000" b="1" kern="0" dirty="0" smtClean="0">
                <a:solidFill>
                  <a:srgbClr val="A43757"/>
                </a:solidFill>
                <a:latin typeface="Arial" panose="020B0604020202020204" pitchFamily="34" charset="0"/>
                <a:cs typeface="Arial" panose="020B0604020202020204" pitchFamily="34" charset="0"/>
              </a:rPr>
              <a:t>i </a:t>
            </a:r>
            <a:r>
              <a:rPr lang="pl-PL" sz="2000" b="1" kern="0" dirty="0">
                <a:solidFill>
                  <a:srgbClr val="A43757"/>
                </a:solidFill>
                <a:latin typeface="Arial" panose="020B0604020202020204" pitchFamily="34" charset="0"/>
                <a:cs typeface="Arial" panose="020B0604020202020204" pitchFamily="34" charset="0"/>
              </a:rPr>
              <a:t>górniczego.</a:t>
            </a:r>
          </a:p>
        </p:txBody>
      </p:sp>
    </p:spTree>
    <p:extLst>
      <p:ext uri="{BB962C8B-B14F-4D97-AF65-F5344CB8AC3E}">
        <p14:creationId xmlns:p14="http://schemas.microsoft.com/office/powerpoint/2010/main" val="389772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82C79E0C-232D-4E11-9B8D-0944563B9803}"/>
              </a:ext>
            </a:extLst>
          </p:cNvPr>
          <p:cNvSpPr txBox="1"/>
          <p:nvPr/>
        </p:nvSpPr>
        <p:spPr>
          <a:xfrm>
            <a:off x="1641933" y="841824"/>
            <a:ext cx="8826502" cy="634995"/>
          </a:xfrm>
          <a:prstGeom prst="rect">
            <a:avLst/>
          </a:prstGeom>
          <a:noFill/>
          <a:ln cap="flat">
            <a:noFill/>
          </a:ln>
        </p:spPr>
        <p:txBody>
          <a:bodyPr vert="horz" wrap="square" lIns="91440" tIns="45720" rIns="91440" bIns="45720" anchor="t" anchorCtr="0" compatLnSpc="1">
            <a:noAutofit/>
          </a:bodyPr>
          <a:lstStyle/>
          <a:p>
            <a:pPr fontAlgn="auto" hangingPunct="1">
              <a:lnSpc>
                <a:spcPct val="90000"/>
              </a:lnSpc>
              <a:spcBef>
                <a:spcPts val="1000"/>
              </a:spcBef>
              <a:spcAft>
                <a:spcPts val="0"/>
              </a:spcAft>
              <a:defRPr sz="1800" b="0" i="0" u="none" strike="noStrike" kern="0" cap="none" spc="0" baseline="0">
                <a:solidFill>
                  <a:srgbClr val="000000"/>
                </a:solidFill>
                <a:uFillTx/>
              </a:defRPr>
            </a:pPr>
            <a:endParaRPr lang="pl-PL" sz="2400" kern="0" dirty="0">
              <a:solidFill>
                <a:srgbClr val="6D6E71"/>
              </a:solidFill>
              <a:latin typeface="Arial"/>
            </a:endParaRPr>
          </a:p>
        </p:txBody>
      </p:sp>
      <p:sp>
        <p:nvSpPr>
          <p:cNvPr id="3" name="Prostokąt 7">
            <a:extLst>
              <a:ext uri="{FF2B5EF4-FFF2-40B4-BE49-F238E27FC236}">
                <a16:creationId xmlns="" xmlns:a16="http://schemas.microsoft.com/office/drawing/2014/main" id="{AAE4A641-7920-4CD7-BC11-564C63635724}"/>
              </a:ext>
            </a:extLst>
          </p:cNvPr>
          <p:cNvSpPr/>
          <p:nvPr/>
        </p:nvSpPr>
        <p:spPr>
          <a:xfrm>
            <a:off x="888094" y="2426443"/>
            <a:ext cx="9141823" cy="3739850"/>
          </a:xfrm>
          <a:prstGeom prst="rect">
            <a:avLst/>
          </a:prstGeom>
          <a:noFill/>
          <a:ln cap="flat">
            <a:noFill/>
            <a:prstDash val="solid"/>
          </a:ln>
        </p:spPr>
        <p:txBody>
          <a:bodyPr vert="horz" wrap="square" lIns="91440" tIns="45720" rIns="91440" bIns="45720" anchor="ctr" anchorCtr="0" compatLnSpc="1">
            <a:noAutofit/>
          </a:bodyPr>
          <a:lstStyle/>
          <a:p>
            <a:pPr fontAlgn="auto" hangingPunct="1">
              <a:spcBef>
                <a:spcPts val="0"/>
              </a:spcBef>
              <a:spcAft>
                <a:spcPts val="0"/>
              </a:spcAft>
              <a:defRPr sz="1800" b="0" i="0" u="none" strike="noStrike" kern="0" cap="none" spc="0" baseline="0">
                <a:solidFill>
                  <a:srgbClr val="000000"/>
                </a:solidFill>
                <a:uFillTx/>
              </a:defRPr>
            </a:pPr>
            <a:r>
              <a:rPr lang="pl-PL" sz="9600" b="1" kern="0" dirty="0">
                <a:solidFill>
                  <a:srgbClr val="6D6E71"/>
                </a:solidFill>
                <a:latin typeface="Arial"/>
              </a:rPr>
              <a:t>Kiedy…</a:t>
            </a:r>
          </a:p>
          <a:p>
            <a:pPr fontAlgn="auto" hangingPunct="1">
              <a:spcBef>
                <a:spcPts val="0"/>
              </a:spcBef>
              <a:spcAft>
                <a:spcPts val="0"/>
              </a:spcAft>
              <a:defRPr sz="1800" b="0" i="0" u="none" strike="noStrike" kern="0" cap="none" spc="0" baseline="0">
                <a:solidFill>
                  <a:srgbClr val="000000"/>
                </a:solidFill>
                <a:uFillTx/>
              </a:defRPr>
            </a:pPr>
            <a:r>
              <a:rPr lang="pl-PL" sz="3200" kern="0" dirty="0">
                <a:solidFill>
                  <a:srgbClr val="6D6E71"/>
                </a:solidFill>
                <a:latin typeface="Arial"/>
              </a:rPr>
              <a:t>z</a:t>
            </a:r>
            <a:r>
              <a:rPr lang="pl-PL" sz="3200" kern="0" dirty="0" smtClean="0">
                <a:solidFill>
                  <a:srgbClr val="6D6E71"/>
                </a:solidFill>
                <a:latin typeface="Arial"/>
              </a:rPr>
              <a:t>atem wymagane </a:t>
            </a:r>
            <a:r>
              <a:rPr lang="pl-PL" sz="3200" kern="0" dirty="0">
                <a:solidFill>
                  <a:srgbClr val="6D6E71"/>
                </a:solidFill>
                <a:latin typeface="Arial"/>
              </a:rPr>
              <a:t>jest pozwolenie wodnoprawne</a:t>
            </a:r>
            <a:endParaRPr lang="pl-PL" sz="3200" kern="0" dirty="0">
              <a:solidFill>
                <a:srgbClr val="A43757"/>
              </a:solidFill>
              <a:latin typeface="Arial"/>
            </a:endParaRPr>
          </a:p>
        </p:txBody>
      </p:sp>
      <p:sp>
        <p:nvSpPr>
          <p:cNvPr id="5" name="Prostokąt 4">
            <a:extLst>
              <a:ext uri="{FF2B5EF4-FFF2-40B4-BE49-F238E27FC236}">
                <a16:creationId xmlns="" xmlns:a16="http://schemas.microsoft.com/office/drawing/2014/main" id="{BE3F4678-7513-4B1B-B657-593EDE29BFD1}"/>
              </a:ext>
            </a:extLst>
          </p:cNvPr>
          <p:cNvSpPr/>
          <p:nvPr/>
        </p:nvSpPr>
        <p:spPr>
          <a:xfrm>
            <a:off x="8637654" y="81888"/>
            <a:ext cx="3419526" cy="6447919"/>
          </a:xfrm>
          <a:prstGeom prst="rect">
            <a:avLst/>
          </a:prstGeom>
        </p:spPr>
        <p:txBody>
          <a:bodyPr wrap="none">
            <a:spAutoFit/>
          </a:bodyPr>
          <a:lstStyle/>
          <a:p>
            <a:pPr>
              <a:defRPr sz="1800" b="0" i="0" u="none" strike="noStrike" kern="0" cap="none" spc="0" baseline="0">
                <a:solidFill>
                  <a:srgbClr val="000000"/>
                </a:solidFill>
                <a:uFillTx/>
              </a:defRPr>
            </a:pPr>
            <a:r>
              <a:rPr lang="pl-PL" sz="41300" b="1" kern="0" dirty="0">
                <a:solidFill>
                  <a:srgbClr val="A43757"/>
                </a:solidFill>
                <a:latin typeface="Arial"/>
              </a:rPr>
              <a:t>?</a:t>
            </a:r>
          </a:p>
        </p:txBody>
      </p:sp>
      <p:pic>
        <p:nvPicPr>
          <p:cNvPr id="6" name="Obraz 8">
            <a:extLst>
              <a:ext uri="{FF2B5EF4-FFF2-40B4-BE49-F238E27FC236}">
                <a16:creationId xmlns="" xmlns:a16="http://schemas.microsoft.com/office/drawing/2014/main" id="{DE16B754-6AEB-4F2A-A359-3F597A943F54}"/>
              </a:ext>
            </a:extLst>
          </p:cNvPr>
          <p:cNvPicPr>
            <a:picLocks noChangeAspect="1"/>
          </p:cNvPicPr>
          <p:nvPr/>
        </p:nvPicPr>
        <p:blipFill>
          <a:blip r:embed="rId2"/>
          <a:srcRect/>
          <a:stretch>
            <a:fillRect/>
          </a:stretch>
        </p:blipFill>
        <p:spPr>
          <a:xfrm>
            <a:off x="-29028" y="691707"/>
            <a:ext cx="2994275" cy="774277"/>
          </a:xfrm>
          <a:prstGeom prst="rect">
            <a:avLst/>
          </a:prstGeom>
          <a:noFill/>
          <a:ln cap="flat">
            <a:noFill/>
          </a:ln>
        </p:spPr>
      </p:pic>
    </p:spTree>
    <p:extLst>
      <p:ext uri="{BB962C8B-B14F-4D97-AF65-F5344CB8AC3E}">
        <p14:creationId xmlns:p14="http://schemas.microsoft.com/office/powerpoint/2010/main" val="282537882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84867" y="1664898"/>
            <a:ext cx="11222265" cy="4960189"/>
          </a:xfrm>
          <a:ln>
            <a:solidFill>
              <a:srgbClr val="A43757"/>
            </a:solidFill>
          </a:ln>
        </p:spPr>
        <p:txBody>
          <a:bodyPr lIns="180000" rIns="180000" anchor="ctr">
            <a:noAutofit/>
          </a:bodyPr>
          <a:lstStyle/>
          <a:p>
            <a:pPr marL="0" indent="0" eaLnBrk="1" fontAlgn="auto" hangingPunct="1">
              <a:spcAft>
                <a:spcPts val="0"/>
              </a:spcAft>
              <a:buClr>
                <a:schemeClr val="accent3"/>
              </a:buClr>
              <a:buFont typeface="Georgia"/>
              <a:buNone/>
              <a:defRPr/>
            </a:pPr>
            <a:r>
              <a:rPr lang="pl-PL" sz="1600" b="1" dirty="0">
                <a:solidFill>
                  <a:srgbClr val="6D6E71"/>
                </a:solidFill>
                <a:latin typeface="Arial" panose="020B0604020202020204" pitchFamily="34" charset="0"/>
                <a:cs typeface="Arial" panose="020B0604020202020204" pitchFamily="34" charset="0"/>
              </a:rPr>
              <a:t>Art.  34.   </a:t>
            </a:r>
            <a:r>
              <a:rPr lang="pl-PL" sz="1600" dirty="0">
                <a:solidFill>
                  <a:srgbClr val="6D6E71"/>
                </a:solidFill>
                <a:latin typeface="Arial" panose="020B0604020202020204" pitchFamily="34" charset="0"/>
                <a:cs typeface="Arial" panose="020B0604020202020204" pitchFamily="34" charset="0"/>
              </a:rPr>
              <a:t>Szczególnym korzystaniem z wód jest korzystanie z wód wykraczające poza powszechne korzystanie z wód oraz zwykłe korzystanie z wód, obejmujące:</a:t>
            </a:r>
          </a:p>
          <a:p>
            <a:pPr marL="342900" indent="-342900" algn="just" eaLnBrk="1" fontAlgn="auto" hangingPunct="1">
              <a:spcAft>
                <a:spcPts val="0"/>
              </a:spcAft>
              <a:buClr>
                <a:schemeClr val="accent3"/>
              </a:buClr>
              <a:buFont typeface="+mj-lt"/>
              <a:buAutoNum type="arabicParenR"/>
              <a:defRPr/>
            </a:pPr>
            <a:r>
              <a:rPr lang="pl-PL" sz="1600" dirty="0">
                <a:solidFill>
                  <a:srgbClr val="6D6E71"/>
                </a:solidFill>
                <a:latin typeface="Arial" panose="020B0604020202020204" pitchFamily="34" charset="0"/>
                <a:cs typeface="Arial" panose="020B0604020202020204" pitchFamily="34" charset="0"/>
              </a:rPr>
              <a:t>odwadnianie gruntów i upraw;</a:t>
            </a:r>
          </a:p>
          <a:p>
            <a:pPr marL="342900" indent="-342900" algn="just" eaLnBrk="1" fontAlgn="auto" hangingPunct="1">
              <a:spcAft>
                <a:spcPts val="0"/>
              </a:spcAft>
              <a:buClr>
                <a:schemeClr val="accent3"/>
              </a:buClr>
              <a:buFont typeface="+mj-lt"/>
              <a:buAutoNum type="arabicParenR"/>
              <a:defRPr/>
            </a:pPr>
            <a:r>
              <a:rPr lang="pl-PL" sz="1600" dirty="0">
                <a:solidFill>
                  <a:srgbClr val="6D6E71"/>
                </a:solidFill>
                <a:latin typeface="Arial" panose="020B0604020202020204" pitchFamily="34" charset="0"/>
                <a:cs typeface="Arial" panose="020B0604020202020204" pitchFamily="34" charset="0"/>
              </a:rPr>
              <a:t>użytkowanie wód znajdujących się w stawach i rowach;</a:t>
            </a:r>
          </a:p>
          <a:p>
            <a:pPr marL="342900" indent="-342900" algn="just" eaLnBrk="1" fontAlgn="auto" hangingPunct="1">
              <a:spcAft>
                <a:spcPts val="0"/>
              </a:spcAft>
              <a:buClr>
                <a:schemeClr val="accent3"/>
              </a:buClr>
              <a:buFont typeface="+mj-lt"/>
              <a:buAutoNum type="arabicParenR"/>
              <a:defRPr/>
            </a:pPr>
            <a:r>
              <a:rPr lang="pl-PL" sz="1600" b="1" dirty="0">
                <a:solidFill>
                  <a:srgbClr val="A43757"/>
                </a:solidFill>
                <a:latin typeface="Arial" panose="020B0604020202020204" pitchFamily="34" charset="0"/>
                <a:cs typeface="Arial" panose="020B0604020202020204" pitchFamily="34" charset="0"/>
              </a:rPr>
              <a:t>wprowadzanie do urządzeń kanalizacyjnych będących własnością innych podmiotów ścieków przemysłowych </a:t>
            </a:r>
            <a:r>
              <a:rPr lang="pl-PL" sz="1600" dirty="0">
                <a:solidFill>
                  <a:srgbClr val="6D6E71"/>
                </a:solidFill>
                <a:latin typeface="Arial" panose="020B0604020202020204" pitchFamily="34" charset="0"/>
                <a:cs typeface="Arial" panose="020B0604020202020204" pitchFamily="34" charset="0"/>
              </a:rPr>
              <a:t>zawierających substancje szczególnie szkodliwe dla środowiska wodnego określone w przepisach wydanych na podstawie art. 100 ust. 1;</a:t>
            </a:r>
          </a:p>
          <a:p>
            <a:pPr marL="342900" indent="-342900" algn="just" eaLnBrk="1" fontAlgn="auto" hangingPunct="1">
              <a:spcAft>
                <a:spcPts val="0"/>
              </a:spcAft>
              <a:buClr>
                <a:schemeClr val="accent3"/>
              </a:buClr>
              <a:buFont typeface="+mj-lt"/>
              <a:buAutoNum type="arabicParenR"/>
              <a:defRPr/>
            </a:pPr>
            <a:r>
              <a:rPr lang="pl-PL" sz="1600" dirty="0">
                <a:solidFill>
                  <a:srgbClr val="6D6E71"/>
                </a:solidFill>
                <a:latin typeface="Arial" panose="020B0604020202020204" pitchFamily="34" charset="0"/>
                <a:cs typeface="Arial" panose="020B0604020202020204" pitchFamily="34" charset="0"/>
              </a:rPr>
              <a:t>wykonywanie na nieruchomości o powierzchni powyżej 3500 m</a:t>
            </a:r>
            <a:r>
              <a:rPr lang="pl-PL" sz="1600" baseline="30000" dirty="0">
                <a:solidFill>
                  <a:srgbClr val="6D6E71"/>
                </a:solidFill>
                <a:latin typeface="Arial" panose="020B0604020202020204" pitchFamily="34" charset="0"/>
                <a:cs typeface="Arial" panose="020B0604020202020204" pitchFamily="34" charset="0"/>
              </a:rPr>
              <a:t>2</a:t>
            </a:r>
            <a:r>
              <a:rPr lang="pl-PL" sz="1600" dirty="0">
                <a:solidFill>
                  <a:srgbClr val="6D6E71"/>
                </a:solidFill>
                <a:latin typeface="Arial" panose="020B0604020202020204" pitchFamily="34" charset="0"/>
                <a:cs typeface="Arial" panose="020B0604020202020204" pitchFamily="34" charset="0"/>
              </a:rPr>
              <a:t> robót lub obiektów budowlanych trwale związanych z gruntem, mających wpływ na </a:t>
            </a:r>
            <a:r>
              <a:rPr lang="pl-PL" sz="1600" b="1" dirty="0">
                <a:solidFill>
                  <a:srgbClr val="A43757"/>
                </a:solidFill>
                <a:latin typeface="Arial" panose="020B0604020202020204" pitchFamily="34" charset="0"/>
                <a:cs typeface="Arial" panose="020B0604020202020204" pitchFamily="34" charset="0"/>
              </a:rPr>
              <a:t>zmniejszenie naturalnej retencji terenowej </a:t>
            </a:r>
            <a:r>
              <a:rPr lang="pl-PL" sz="1600" dirty="0">
                <a:solidFill>
                  <a:srgbClr val="6D6E71"/>
                </a:solidFill>
                <a:latin typeface="Arial" panose="020B0604020202020204" pitchFamily="34" charset="0"/>
                <a:cs typeface="Arial" panose="020B0604020202020204" pitchFamily="34" charset="0"/>
              </a:rPr>
              <a:t>przez wyłączenie więcej niż 70% powierzchni nieruchomości z powierzchni biologicznie czynnej na obszarach nieujętych w systemy kanalizacji otwartej lub zamkniętej; </a:t>
            </a:r>
            <a:r>
              <a:rPr lang="pl-PL" altLang="pl-PL" sz="1600" dirty="0">
                <a:solidFill>
                  <a:srgbClr val="6D6E71"/>
                </a:solidFill>
                <a:highlight>
                  <a:srgbClr val="FFFF00"/>
                </a:highlight>
                <a:latin typeface="Arial" panose="020B0604020202020204" pitchFamily="34" charset="0"/>
                <a:cs typeface="Arial" panose="020B0604020202020204" pitchFamily="34" charset="0"/>
              </a:rPr>
              <a:t>(nowy rodzaj szczególnego korzystania)</a:t>
            </a:r>
            <a:r>
              <a:rPr lang="pl-PL" altLang="pl-PL" sz="1600" dirty="0">
                <a:solidFill>
                  <a:srgbClr val="6D6E71"/>
                </a:solidFill>
                <a:latin typeface="Arial" panose="020B0604020202020204" pitchFamily="34" charset="0"/>
                <a:cs typeface="Arial" panose="020B0604020202020204" pitchFamily="34" charset="0"/>
              </a:rPr>
              <a:t>; </a:t>
            </a:r>
            <a:endParaRPr lang="pl-PL" sz="1600" dirty="0">
              <a:solidFill>
                <a:srgbClr val="6D6E71"/>
              </a:solidFill>
              <a:latin typeface="Arial" panose="020B0604020202020204" pitchFamily="34" charset="0"/>
              <a:cs typeface="Arial" panose="020B0604020202020204" pitchFamily="34" charset="0"/>
            </a:endParaRPr>
          </a:p>
          <a:p>
            <a:pPr marL="342900" indent="-342900" algn="just" eaLnBrk="1" fontAlgn="auto" hangingPunct="1">
              <a:spcAft>
                <a:spcPts val="0"/>
              </a:spcAft>
              <a:buClr>
                <a:schemeClr val="accent3"/>
              </a:buClr>
              <a:buFont typeface="+mj-lt"/>
              <a:buAutoNum type="arabicParenR"/>
              <a:defRPr/>
            </a:pPr>
            <a:r>
              <a:rPr lang="pl-PL" sz="1600" dirty="0">
                <a:solidFill>
                  <a:srgbClr val="6D6E71"/>
                </a:solidFill>
                <a:latin typeface="Arial" panose="020B0604020202020204" pitchFamily="34" charset="0"/>
                <a:cs typeface="Arial" panose="020B0604020202020204" pitchFamily="34" charset="0"/>
              </a:rPr>
              <a:t>rybackie korzystanie ze śródlądowych wód powierzchniowych;</a:t>
            </a:r>
          </a:p>
          <a:p>
            <a:pPr marL="342900" indent="-342900" algn="just" eaLnBrk="1" fontAlgn="auto" hangingPunct="1">
              <a:spcAft>
                <a:spcPts val="0"/>
              </a:spcAft>
              <a:buClr>
                <a:schemeClr val="accent3"/>
              </a:buClr>
              <a:buFont typeface="+mj-lt"/>
              <a:buAutoNum type="arabicParenR"/>
              <a:defRPr/>
            </a:pPr>
            <a:r>
              <a:rPr lang="pl-PL" sz="1600" dirty="0">
                <a:solidFill>
                  <a:srgbClr val="6D6E71"/>
                </a:solidFill>
                <a:latin typeface="Arial" panose="020B0604020202020204" pitchFamily="34" charset="0"/>
                <a:cs typeface="Arial" panose="020B0604020202020204" pitchFamily="34" charset="0"/>
              </a:rPr>
              <a:t>wykorzystywanie wód do celów żeglugi oraz spławu;</a:t>
            </a:r>
          </a:p>
          <a:p>
            <a:pPr marL="342900" indent="-342900" algn="just" eaLnBrk="1" fontAlgn="auto" hangingPunct="1">
              <a:spcAft>
                <a:spcPts val="0"/>
              </a:spcAft>
              <a:buClr>
                <a:schemeClr val="accent3"/>
              </a:buClr>
              <a:buFont typeface="+mj-lt"/>
              <a:buAutoNum type="arabicParenR"/>
              <a:defRPr/>
            </a:pPr>
            <a:r>
              <a:rPr lang="pl-PL" sz="1600" dirty="0">
                <a:solidFill>
                  <a:srgbClr val="6D6E71"/>
                </a:solidFill>
                <a:latin typeface="Arial" panose="020B0604020202020204" pitchFamily="34" charset="0"/>
                <a:cs typeface="Arial" panose="020B0604020202020204" pitchFamily="34" charset="0"/>
              </a:rPr>
              <a:t>przerzuty wód oraz sztuczne zasilanie wód podziemnych;</a:t>
            </a:r>
          </a:p>
          <a:p>
            <a:pPr marL="342900" indent="-342900" algn="just" eaLnBrk="1" fontAlgn="auto" hangingPunct="1">
              <a:spcAft>
                <a:spcPts val="0"/>
              </a:spcAft>
              <a:buClr>
                <a:schemeClr val="accent3"/>
              </a:buClr>
              <a:buFont typeface="+mj-lt"/>
              <a:buAutoNum type="arabicParenR"/>
              <a:defRPr/>
            </a:pPr>
            <a:r>
              <a:rPr lang="pl-PL" sz="1600" dirty="0">
                <a:solidFill>
                  <a:srgbClr val="6D6E71"/>
                </a:solidFill>
                <a:latin typeface="Arial" panose="020B0604020202020204" pitchFamily="34" charset="0"/>
                <a:cs typeface="Arial" panose="020B0604020202020204" pitchFamily="34" charset="0"/>
              </a:rPr>
              <a:t>wydobywanie z wód powierzchniowych, w tym z morskich wód wewnętrznych wraz z wodami wewnętrznymi Zatoki Gdańskiej oraz wód morza terytorialnego, kamienia, żwiru, piasku oraz innych materiałów, a także wycinanie roślin z wód lub brzegu;</a:t>
            </a:r>
          </a:p>
        </p:txBody>
      </p:sp>
      <p:sp>
        <p:nvSpPr>
          <p:cNvPr id="4" name="Symbol zastępczy tekstu 1">
            <a:extLst>
              <a:ext uri="{FF2B5EF4-FFF2-40B4-BE49-F238E27FC236}">
                <a16:creationId xmlns="" xmlns:a16="http://schemas.microsoft.com/office/drawing/2014/main" id="{5DAA4013-B1DE-470C-A39F-CCDA0CA1515F}"/>
              </a:ext>
            </a:extLst>
          </p:cNvPr>
          <p:cNvSpPr txBox="1"/>
          <p:nvPr/>
        </p:nvSpPr>
        <p:spPr>
          <a:xfrm>
            <a:off x="1592945" y="771524"/>
            <a:ext cx="10337804" cy="634995"/>
          </a:xfrm>
          <a:prstGeom prst="rect">
            <a:avLst/>
          </a:prstGeom>
          <a:noFill/>
          <a:ln cap="flat">
            <a:noFill/>
          </a:ln>
        </p:spPr>
        <p:txBody>
          <a:bodyPr vert="horz" wrap="square" lIns="91440" tIns="45720" rIns="91440" bIns="45720" anchor="ctr" anchorCtr="0" compatLnSpc="1">
            <a:noAutofit/>
          </a:bodyPr>
          <a:lstStyle/>
          <a:p>
            <a:pPr fontAlgn="auto" hangingPunct="1">
              <a:lnSpc>
                <a:spcPct val="90000"/>
              </a:lnSpc>
              <a:spcBef>
                <a:spcPts val="1000"/>
              </a:spcBef>
              <a:spcAft>
                <a:spcPts val="0"/>
              </a:spcAft>
              <a:defRPr sz="1800" b="0" i="0" u="none" strike="noStrike" kern="0" cap="none" spc="0" baseline="0">
                <a:solidFill>
                  <a:srgbClr val="000000"/>
                </a:solidFill>
                <a:uFillTx/>
              </a:defRPr>
            </a:pPr>
            <a:r>
              <a:rPr lang="pl-PL" sz="2000" dirty="0">
                <a:solidFill>
                  <a:srgbClr val="6D6E71"/>
                </a:solidFill>
                <a:latin typeface="Arial"/>
              </a:rPr>
              <a:t>SZCZEGÓLNE KORZYSTANIA Z </a:t>
            </a:r>
            <a:r>
              <a:rPr lang="pl-PL" sz="2000" dirty="0" smtClean="0">
                <a:solidFill>
                  <a:srgbClr val="6D6E71"/>
                </a:solidFill>
                <a:latin typeface="Arial"/>
              </a:rPr>
              <a:t>WÓD </a:t>
            </a:r>
            <a:r>
              <a:rPr lang="pl-PL" sz="2000" b="1" dirty="0" smtClean="0">
                <a:solidFill>
                  <a:srgbClr val="6D6E71"/>
                </a:solidFill>
                <a:latin typeface="Arial"/>
              </a:rPr>
              <a:t>– CO DO ZASADY WYMÓG POZWOLENIA W. </a:t>
            </a:r>
            <a:r>
              <a:rPr lang="pl-PL" sz="1600" b="1" dirty="0" smtClean="0">
                <a:solidFill>
                  <a:srgbClr val="6D6E71"/>
                </a:solidFill>
                <a:latin typeface="Arial"/>
              </a:rPr>
              <a:t/>
            </a:r>
            <a:br>
              <a:rPr lang="pl-PL" sz="1600" b="1" dirty="0" smtClean="0">
                <a:solidFill>
                  <a:srgbClr val="6D6E71"/>
                </a:solidFill>
                <a:latin typeface="Arial"/>
              </a:rPr>
            </a:br>
            <a:r>
              <a:rPr lang="pl-PL" sz="1600" b="1" dirty="0" smtClean="0">
                <a:solidFill>
                  <a:srgbClr val="6D6E71"/>
                </a:solidFill>
                <a:latin typeface="Arial"/>
              </a:rPr>
              <a:t>ART</a:t>
            </a:r>
            <a:r>
              <a:rPr lang="pl-PL" sz="1600" b="1" dirty="0">
                <a:solidFill>
                  <a:srgbClr val="6D6E71"/>
                </a:solidFill>
                <a:latin typeface="Arial"/>
              </a:rPr>
              <a:t>. 34 PRAWA WODNEGO</a:t>
            </a:r>
            <a:endParaRPr lang="pl-PL" sz="2200" b="1" dirty="0">
              <a:solidFill>
                <a:srgbClr val="6D6E71"/>
              </a:solidFill>
              <a:latin typeface="Arial"/>
            </a:endParaRPr>
          </a:p>
        </p:txBody>
      </p:sp>
    </p:spTree>
    <p:extLst>
      <p:ext uri="{BB962C8B-B14F-4D97-AF65-F5344CB8AC3E}">
        <p14:creationId xmlns:p14="http://schemas.microsoft.com/office/powerpoint/2010/main" val="254082264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575773" y="1924011"/>
            <a:ext cx="11040454" cy="4373555"/>
          </a:xfrm>
          <a:ln>
            <a:solidFill>
              <a:srgbClr val="A43757"/>
            </a:solidFill>
          </a:ln>
        </p:spPr>
        <p:txBody>
          <a:bodyPr>
            <a:normAutofit fontScale="92500" lnSpcReduction="10000"/>
          </a:bodyPr>
          <a:lstStyle/>
          <a:p>
            <a:pPr marL="342900" indent="-342900" algn="just" eaLnBrk="1" fontAlgn="auto" hangingPunct="1">
              <a:lnSpc>
                <a:spcPct val="150000"/>
              </a:lnSpc>
              <a:spcAft>
                <a:spcPts val="0"/>
              </a:spcAft>
              <a:buClr>
                <a:schemeClr val="accent3"/>
              </a:buClr>
              <a:buFont typeface="+mj-lt"/>
              <a:buAutoNum type="arabicParenR" startAt="9"/>
              <a:defRPr/>
            </a:pPr>
            <a:r>
              <a:rPr lang="pl-PL" sz="1600" b="1" dirty="0">
                <a:solidFill>
                  <a:srgbClr val="A43757"/>
                </a:solidFill>
                <a:latin typeface="Arial" panose="020B0604020202020204" pitchFamily="34" charset="0"/>
                <a:cs typeface="Arial" panose="020B0604020202020204" pitchFamily="34" charset="0"/>
              </a:rPr>
              <a:t>uprawianie na wodach sportu, turystyki lub rekreacj</a:t>
            </a:r>
            <a:r>
              <a:rPr lang="pl-PL" sz="1600" dirty="0">
                <a:solidFill>
                  <a:srgbClr val="6D6E71"/>
                </a:solidFill>
                <a:latin typeface="Arial" panose="020B0604020202020204" pitchFamily="34" charset="0"/>
                <a:cs typeface="Arial" panose="020B0604020202020204" pitchFamily="34" charset="0"/>
              </a:rPr>
              <a:t>i przy pomocy jednostek pływających wyposażonych w silnik spalinowy o mocy silnika </a:t>
            </a:r>
            <a:r>
              <a:rPr lang="pl-PL" sz="1600" b="1" dirty="0">
                <a:solidFill>
                  <a:srgbClr val="A43757"/>
                </a:solidFill>
                <a:latin typeface="Arial" panose="020B0604020202020204" pitchFamily="34" charset="0"/>
                <a:cs typeface="Arial" panose="020B0604020202020204" pitchFamily="34" charset="0"/>
              </a:rPr>
              <a:t>powyżej 10 kW</a:t>
            </a:r>
            <a:r>
              <a:rPr lang="pl-PL" sz="1600" dirty="0">
                <a:solidFill>
                  <a:srgbClr val="6D6E71"/>
                </a:solidFill>
                <a:latin typeface="Arial" panose="020B0604020202020204" pitchFamily="34" charset="0"/>
                <a:cs typeface="Arial" panose="020B0604020202020204" pitchFamily="34" charset="0"/>
              </a:rPr>
              <a:t>, z wyłączeniem dróg wodnych;</a:t>
            </a:r>
          </a:p>
          <a:p>
            <a:pPr marL="342900" indent="-342900" algn="just" eaLnBrk="1" fontAlgn="auto" hangingPunct="1">
              <a:lnSpc>
                <a:spcPct val="150000"/>
              </a:lnSpc>
              <a:spcAft>
                <a:spcPts val="0"/>
              </a:spcAft>
              <a:buClr>
                <a:schemeClr val="accent3"/>
              </a:buClr>
              <a:buFont typeface="+mj-lt"/>
              <a:buAutoNum type="arabicParenR" startAt="9"/>
              <a:defRPr/>
            </a:pPr>
            <a:r>
              <a:rPr lang="pl-PL" sz="1600" b="1" dirty="0">
                <a:solidFill>
                  <a:srgbClr val="A43757"/>
                </a:solidFill>
                <a:latin typeface="Arial" panose="020B0604020202020204" pitchFamily="34" charset="0"/>
                <a:cs typeface="Arial" panose="020B0604020202020204" pitchFamily="34" charset="0"/>
              </a:rPr>
              <a:t>chów ryb w sadzach</a:t>
            </a:r>
            <a:r>
              <a:rPr lang="pl-PL" sz="1600" dirty="0">
                <a:solidFill>
                  <a:srgbClr val="6D6E71"/>
                </a:solidFill>
                <a:latin typeface="Arial" panose="020B0604020202020204" pitchFamily="34" charset="0"/>
                <a:cs typeface="Arial" panose="020B0604020202020204" pitchFamily="34" charset="0"/>
              </a:rPr>
              <a:t>;</a:t>
            </a:r>
          </a:p>
          <a:p>
            <a:pPr marL="342900" indent="-342900" algn="just" eaLnBrk="1" fontAlgn="auto" hangingPunct="1">
              <a:lnSpc>
                <a:spcPct val="150000"/>
              </a:lnSpc>
              <a:spcAft>
                <a:spcPts val="0"/>
              </a:spcAft>
              <a:buClr>
                <a:schemeClr val="accent3"/>
              </a:buClr>
              <a:buFont typeface="+mj-lt"/>
              <a:buAutoNum type="arabicParenR" startAt="9"/>
              <a:defRPr/>
            </a:pPr>
            <a:r>
              <a:rPr lang="pl-PL" sz="1600" dirty="0">
                <a:solidFill>
                  <a:srgbClr val="6D6E71"/>
                </a:solidFill>
                <a:latin typeface="Arial" panose="020B0604020202020204" pitchFamily="34" charset="0"/>
                <a:cs typeface="Arial" panose="020B0604020202020204" pitchFamily="34" charset="0"/>
              </a:rPr>
              <a:t>zapewnienie wody dla funkcjonowania </a:t>
            </a:r>
            <a:r>
              <a:rPr lang="pl-PL" sz="1600" b="1" dirty="0">
                <a:solidFill>
                  <a:srgbClr val="A43757"/>
                </a:solidFill>
                <a:latin typeface="Arial" panose="020B0604020202020204" pitchFamily="34" charset="0"/>
                <a:cs typeface="Arial" panose="020B0604020202020204" pitchFamily="34" charset="0"/>
              </a:rPr>
              <a:t>urządzeń umożliwiających migrację ryb;</a:t>
            </a:r>
          </a:p>
          <a:p>
            <a:pPr marL="342900" indent="-342900" algn="just" eaLnBrk="1" fontAlgn="auto" hangingPunct="1">
              <a:lnSpc>
                <a:spcPct val="150000"/>
              </a:lnSpc>
              <a:spcAft>
                <a:spcPts val="0"/>
              </a:spcAft>
              <a:buClr>
                <a:schemeClr val="accent3"/>
              </a:buClr>
              <a:buFont typeface="+mj-lt"/>
              <a:buAutoNum type="arabicParenR" startAt="9"/>
              <a:defRPr/>
            </a:pPr>
            <a:r>
              <a:rPr lang="pl-PL" sz="1600" dirty="0">
                <a:solidFill>
                  <a:srgbClr val="6D6E71"/>
                </a:solidFill>
                <a:latin typeface="Arial" panose="020B0604020202020204" pitchFamily="34" charset="0"/>
                <a:cs typeface="Arial" panose="020B0604020202020204" pitchFamily="34" charset="0"/>
              </a:rPr>
              <a:t>nawadnianie gruntów lub upraw wodami w ilości </a:t>
            </a:r>
            <a:r>
              <a:rPr lang="pl-PL" sz="1600" b="1" dirty="0">
                <a:solidFill>
                  <a:srgbClr val="A43757"/>
                </a:solidFill>
                <a:latin typeface="Arial" panose="020B0604020202020204" pitchFamily="34" charset="0"/>
                <a:cs typeface="Arial" panose="020B0604020202020204" pitchFamily="34" charset="0"/>
              </a:rPr>
              <a:t>większej niż średniorocznie 5 m</a:t>
            </a:r>
            <a:r>
              <a:rPr lang="pl-PL" sz="1600" b="1" baseline="30000" dirty="0">
                <a:solidFill>
                  <a:srgbClr val="A43757"/>
                </a:solidFill>
                <a:latin typeface="Arial" panose="020B0604020202020204" pitchFamily="34" charset="0"/>
                <a:cs typeface="Arial" panose="020B0604020202020204" pitchFamily="34" charset="0"/>
              </a:rPr>
              <a:t>3</a:t>
            </a:r>
            <a:r>
              <a:rPr lang="pl-PL" sz="1600" b="1" dirty="0">
                <a:solidFill>
                  <a:srgbClr val="A43757"/>
                </a:solidFill>
                <a:latin typeface="Arial" panose="020B0604020202020204" pitchFamily="34" charset="0"/>
                <a:cs typeface="Arial" panose="020B0604020202020204" pitchFamily="34" charset="0"/>
              </a:rPr>
              <a:t> na dobę</a:t>
            </a:r>
            <a:r>
              <a:rPr lang="pl-PL" sz="1600" dirty="0">
                <a:solidFill>
                  <a:srgbClr val="6D6E71"/>
                </a:solidFill>
                <a:latin typeface="Arial" panose="020B0604020202020204" pitchFamily="34" charset="0"/>
                <a:cs typeface="Arial" panose="020B0604020202020204" pitchFamily="34" charset="0"/>
              </a:rPr>
              <a:t>;</a:t>
            </a:r>
          </a:p>
          <a:p>
            <a:pPr marL="342900" indent="-342900" algn="just" eaLnBrk="1" fontAlgn="auto" hangingPunct="1">
              <a:lnSpc>
                <a:spcPct val="150000"/>
              </a:lnSpc>
              <a:spcAft>
                <a:spcPts val="0"/>
              </a:spcAft>
              <a:buClr>
                <a:schemeClr val="accent3"/>
              </a:buClr>
              <a:buFont typeface="+mj-lt"/>
              <a:buAutoNum type="arabicParenR" startAt="9"/>
              <a:defRPr/>
            </a:pPr>
            <a:r>
              <a:rPr lang="pl-PL" sz="1600" dirty="0">
                <a:solidFill>
                  <a:srgbClr val="6D6E71"/>
                </a:solidFill>
                <a:latin typeface="Arial" panose="020B0604020202020204" pitchFamily="34" charset="0"/>
                <a:cs typeface="Arial" panose="020B0604020202020204" pitchFamily="34" charset="0"/>
              </a:rPr>
              <a:t>korzystanie z wód na potrzeby </a:t>
            </a:r>
            <a:r>
              <a:rPr lang="pl-PL" sz="1600" b="1" dirty="0">
                <a:solidFill>
                  <a:srgbClr val="A43757"/>
                </a:solidFill>
                <a:latin typeface="Arial" panose="020B0604020202020204" pitchFamily="34" charset="0"/>
                <a:cs typeface="Arial" panose="020B0604020202020204" pitchFamily="34" charset="0"/>
              </a:rPr>
              <a:t>działalności gospodarczej</a:t>
            </a:r>
            <a:r>
              <a:rPr lang="pl-PL" sz="1600" dirty="0">
                <a:solidFill>
                  <a:srgbClr val="6D6E71"/>
                </a:solidFill>
                <a:latin typeface="Arial" panose="020B0604020202020204" pitchFamily="34" charset="0"/>
                <a:cs typeface="Arial" panose="020B0604020202020204" pitchFamily="34" charset="0"/>
              </a:rPr>
              <a:t>;</a:t>
            </a:r>
          </a:p>
          <a:p>
            <a:pPr marL="342900" indent="-342900" algn="just" eaLnBrk="1" fontAlgn="auto" hangingPunct="1">
              <a:lnSpc>
                <a:spcPct val="150000"/>
              </a:lnSpc>
              <a:spcAft>
                <a:spcPts val="0"/>
              </a:spcAft>
              <a:buClr>
                <a:schemeClr val="accent3"/>
              </a:buClr>
              <a:buFont typeface="+mj-lt"/>
              <a:buAutoNum type="arabicParenR" startAt="9"/>
              <a:defRPr/>
            </a:pPr>
            <a:r>
              <a:rPr lang="pl-PL" sz="1600" dirty="0">
                <a:solidFill>
                  <a:srgbClr val="6D6E71"/>
                </a:solidFill>
                <a:latin typeface="Arial" panose="020B0604020202020204" pitchFamily="34" charset="0"/>
                <a:cs typeface="Arial" panose="020B0604020202020204" pitchFamily="34" charset="0"/>
              </a:rPr>
              <a:t>rolnicze wykorzystanie ścieków, </a:t>
            </a:r>
            <a:r>
              <a:rPr lang="pl-PL" sz="1600" b="1" dirty="0">
                <a:solidFill>
                  <a:srgbClr val="A43757"/>
                </a:solidFill>
                <a:latin typeface="Arial" panose="020B0604020202020204" pitchFamily="34" charset="0"/>
                <a:cs typeface="Arial" panose="020B0604020202020204" pitchFamily="34" charset="0"/>
              </a:rPr>
              <a:t>jeżeli ich łączna ilość jest większa niż 5 m</a:t>
            </a:r>
            <a:r>
              <a:rPr lang="pl-PL" sz="1600" b="1" baseline="30000" dirty="0">
                <a:solidFill>
                  <a:srgbClr val="A43757"/>
                </a:solidFill>
                <a:latin typeface="Arial" panose="020B0604020202020204" pitchFamily="34" charset="0"/>
                <a:cs typeface="Arial" panose="020B0604020202020204" pitchFamily="34" charset="0"/>
              </a:rPr>
              <a:t>3</a:t>
            </a:r>
            <a:r>
              <a:rPr lang="pl-PL" sz="1600" b="1" dirty="0">
                <a:solidFill>
                  <a:srgbClr val="A43757"/>
                </a:solidFill>
                <a:latin typeface="Arial" panose="020B0604020202020204" pitchFamily="34" charset="0"/>
                <a:cs typeface="Arial" panose="020B0604020202020204" pitchFamily="34" charset="0"/>
              </a:rPr>
              <a:t> na dobę;</a:t>
            </a:r>
          </a:p>
          <a:p>
            <a:pPr marL="342900" indent="-342900" algn="just" eaLnBrk="1" fontAlgn="auto" hangingPunct="1">
              <a:lnSpc>
                <a:spcPct val="150000"/>
              </a:lnSpc>
              <a:spcAft>
                <a:spcPts val="0"/>
              </a:spcAft>
              <a:buClr>
                <a:schemeClr val="accent3"/>
              </a:buClr>
              <a:buFont typeface="+mj-lt"/>
              <a:buAutoNum type="arabicParenR" startAt="9"/>
              <a:defRPr/>
            </a:pPr>
            <a:r>
              <a:rPr lang="pl-PL" sz="1600" dirty="0">
                <a:solidFill>
                  <a:srgbClr val="6D6E71"/>
                </a:solidFill>
                <a:latin typeface="Arial" panose="020B0604020202020204" pitchFamily="34" charset="0"/>
                <a:cs typeface="Arial" panose="020B0604020202020204" pitchFamily="34" charset="0"/>
              </a:rPr>
              <a:t>korzystanie z wód </a:t>
            </a:r>
            <a:r>
              <a:rPr lang="pl-PL" sz="1600" b="1" dirty="0">
                <a:solidFill>
                  <a:srgbClr val="A43757"/>
                </a:solidFill>
                <a:latin typeface="Arial" panose="020B0604020202020204" pitchFamily="34" charset="0"/>
                <a:cs typeface="Arial" panose="020B0604020202020204" pitchFamily="34" charset="0"/>
              </a:rPr>
              <a:t>w sztucznych zbiornikach wodnych usytuowanych na wodach płynących</a:t>
            </a:r>
            <a:r>
              <a:rPr lang="pl-PL" sz="1600" dirty="0">
                <a:solidFill>
                  <a:srgbClr val="6D6E71"/>
                </a:solidFill>
                <a:latin typeface="Arial" panose="020B0604020202020204" pitchFamily="34" charset="0"/>
                <a:cs typeface="Arial" panose="020B0604020202020204" pitchFamily="34" charset="0"/>
              </a:rPr>
              <a:t>, przeznaczonych do chowu lub hodowli ryb oraz innych organizmów wodnych;</a:t>
            </a:r>
          </a:p>
          <a:p>
            <a:pPr marL="342900" indent="-342900" algn="just" eaLnBrk="1" fontAlgn="auto" hangingPunct="1">
              <a:lnSpc>
                <a:spcPct val="150000"/>
              </a:lnSpc>
              <a:spcAft>
                <a:spcPts val="0"/>
              </a:spcAft>
              <a:buClr>
                <a:schemeClr val="accent3"/>
              </a:buClr>
              <a:buFont typeface="+mj-lt"/>
              <a:buAutoNum type="arabicParenR" startAt="9"/>
              <a:defRPr/>
            </a:pPr>
            <a:r>
              <a:rPr lang="pl-PL" sz="1600" b="1" dirty="0">
                <a:solidFill>
                  <a:srgbClr val="A43757"/>
                </a:solidFill>
                <a:latin typeface="Arial" panose="020B0604020202020204" pitchFamily="34" charset="0"/>
                <a:cs typeface="Arial" panose="020B0604020202020204" pitchFamily="34" charset="0"/>
              </a:rPr>
              <a:t>organizacja wypoczynku lub sportów wodnych w ramach działalności gospodarczej.</a:t>
            </a:r>
          </a:p>
          <a:p>
            <a:pPr marL="342900" indent="-342900" eaLnBrk="1" fontAlgn="auto" hangingPunct="1">
              <a:spcAft>
                <a:spcPts val="0"/>
              </a:spcAft>
              <a:buClr>
                <a:schemeClr val="accent3"/>
              </a:buClr>
              <a:buFont typeface="+mj-lt"/>
              <a:buAutoNum type="arabicParenR" startAt="9"/>
              <a:defRPr/>
            </a:pPr>
            <a:endParaRPr lang="pl-PL" sz="1400" dirty="0">
              <a:solidFill>
                <a:srgbClr val="6D6E71"/>
              </a:solidFill>
              <a:latin typeface="Arial" panose="020B0604020202020204" pitchFamily="34" charset="0"/>
              <a:cs typeface="Arial" panose="020B0604020202020204" pitchFamily="34" charset="0"/>
            </a:endParaRPr>
          </a:p>
        </p:txBody>
      </p:sp>
      <p:sp>
        <p:nvSpPr>
          <p:cNvPr id="5" name="Symbol zastępczy tekstu 1">
            <a:extLst>
              <a:ext uri="{FF2B5EF4-FFF2-40B4-BE49-F238E27FC236}">
                <a16:creationId xmlns="" xmlns:a16="http://schemas.microsoft.com/office/drawing/2014/main" id="{5DAA4013-B1DE-470C-A39F-CCDA0CA1515F}"/>
              </a:ext>
            </a:extLst>
          </p:cNvPr>
          <p:cNvSpPr txBox="1"/>
          <p:nvPr/>
        </p:nvSpPr>
        <p:spPr>
          <a:xfrm>
            <a:off x="1582738" y="747720"/>
            <a:ext cx="10337804" cy="634995"/>
          </a:xfrm>
          <a:prstGeom prst="rect">
            <a:avLst/>
          </a:prstGeom>
          <a:noFill/>
          <a:ln cap="flat">
            <a:noFill/>
          </a:ln>
        </p:spPr>
        <p:txBody>
          <a:bodyPr vert="horz" wrap="square" lIns="91440" tIns="45720" rIns="91440" bIns="45720" anchor="ctr" anchorCtr="0" compatLnSpc="1">
            <a:noAutofit/>
          </a:bodyPr>
          <a:lstStyle/>
          <a:p>
            <a:pPr fontAlgn="auto" hangingPunct="1">
              <a:lnSpc>
                <a:spcPct val="90000"/>
              </a:lnSpc>
              <a:spcBef>
                <a:spcPts val="1000"/>
              </a:spcBef>
              <a:spcAft>
                <a:spcPts val="0"/>
              </a:spcAft>
              <a:defRPr sz="1800" b="0" i="0" u="none" strike="noStrike" kern="0" cap="none" spc="0" baseline="0">
                <a:solidFill>
                  <a:srgbClr val="000000"/>
                </a:solidFill>
                <a:uFillTx/>
              </a:defRPr>
            </a:pPr>
            <a:r>
              <a:rPr lang="pl-PL" sz="2000" dirty="0">
                <a:solidFill>
                  <a:srgbClr val="6D6E71"/>
                </a:solidFill>
                <a:latin typeface="Arial"/>
              </a:rPr>
              <a:t>SZCZEGÓLNE KORZYSTANIA Z </a:t>
            </a:r>
            <a:r>
              <a:rPr lang="pl-PL" sz="2000" dirty="0" smtClean="0">
                <a:solidFill>
                  <a:srgbClr val="6D6E71"/>
                </a:solidFill>
                <a:latin typeface="Arial"/>
              </a:rPr>
              <a:t>WÓD </a:t>
            </a:r>
            <a:r>
              <a:rPr lang="pl-PL" sz="2000" b="1" kern="0" dirty="0">
                <a:solidFill>
                  <a:srgbClr val="6D6E71"/>
                </a:solidFill>
                <a:latin typeface="Arial"/>
              </a:rPr>
              <a:t>– CO DO ZASADY WYMÓG POZWOLENIA W. </a:t>
            </a:r>
            <a:br>
              <a:rPr lang="pl-PL" sz="2000" b="1" kern="0" dirty="0">
                <a:solidFill>
                  <a:srgbClr val="6D6E71"/>
                </a:solidFill>
                <a:latin typeface="Arial"/>
              </a:rPr>
            </a:br>
            <a:r>
              <a:rPr lang="pl-PL" sz="2200" dirty="0" smtClean="0">
                <a:solidFill>
                  <a:srgbClr val="6D6E71"/>
                </a:solidFill>
                <a:latin typeface="Arial"/>
              </a:rPr>
              <a:t> </a:t>
            </a:r>
            <a:r>
              <a:rPr lang="pl-PL" sz="1600" b="1" dirty="0" smtClean="0">
                <a:solidFill>
                  <a:srgbClr val="6D6E71"/>
                </a:solidFill>
                <a:latin typeface="Arial"/>
              </a:rPr>
              <a:t>ART</a:t>
            </a:r>
            <a:r>
              <a:rPr lang="pl-PL" sz="1600" b="1" dirty="0">
                <a:solidFill>
                  <a:srgbClr val="6D6E71"/>
                </a:solidFill>
                <a:latin typeface="Arial"/>
              </a:rPr>
              <a:t>. 34 PRAWA WODNEGO (c.d.) </a:t>
            </a:r>
            <a:endParaRPr lang="pl-PL" sz="2200" b="1" dirty="0">
              <a:solidFill>
                <a:srgbClr val="6D6E71"/>
              </a:solidFill>
              <a:latin typeface="Arial"/>
            </a:endParaRPr>
          </a:p>
        </p:txBody>
      </p:sp>
    </p:spTree>
    <p:extLst>
      <p:ext uri="{BB962C8B-B14F-4D97-AF65-F5344CB8AC3E}">
        <p14:creationId xmlns:p14="http://schemas.microsoft.com/office/powerpoint/2010/main" val="145151352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82C79E0C-232D-4E11-9B8D-0944563B9803}"/>
              </a:ext>
            </a:extLst>
          </p:cNvPr>
          <p:cNvSpPr txBox="1"/>
          <p:nvPr/>
        </p:nvSpPr>
        <p:spPr>
          <a:xfrm>
            <a:off x="1641933" y="841824"/>
            <a:ext cx="8826502" cy="634995"/>
          </a:xfrm>
          <a:prstGeom prst="rect">
            <a:avLst/>
          </a:prstGeom>
          <a:noFill/>
          <a:ln cap="flat">
            <a:noFill/>
          </a:ln>
        </p:spPr>
        <p:txBody>
          <a:bodyPr vert="horz" wrap="square" lIns="91440" tIns="45720" rIns="91440" bIns="45720" anchor="t" anchorCtr="0" compatLnSpc="1">
            <a:noAutofit/>
          </a:bodyPr>
          <a:lstStyle/>
          <a:p>
            <a:pPr fontAlgn="auto" hangingPunct="1">
              <a:lnSpc>
                <a:spcPct val="90000"/>
              </a:lnSpc>
              <a:spcBef>
                <a:spcPts val="1000"/>
              </a:spcBef>
              <a:spcAft>
                <a:spcPts val="0"/>
              </a:spcAft>
              <a:defRPr sz="1800" b="0" i="0" u="none" strike="noStrike" kern="0" cap="none" spc="0" baseline="0">
                <a:solidFill>
                  <a:srgbClr val="000000"/>
                </a:solidFill>
                <a:uFillTx/>
              </a:defRPr>
            </a:pPr>
            <a:endParaRPr lang="pl-PL" sz="2400" kern="0" dirty="0">
              <a:solidFill>
                <a:srgbClr val="6D6E71"/>
              </a:solidFill>
              <a:latin typeface="Arial"/>
            </a:endParaRPr>
          </a:p>
        </p:txBody>
      </p:sp>
      <p:sp>
        <p:nvSpPr>
          <p:cNvPr id="3" name="Prostokąt 7">
            <a:extLst>
              <a:ext uri="{FF2B5EF4-FFF2-40B4-BE49-F238E27FC236}">
                <a16:creationId xmlns="" xmlns:a16="http://schemas.microsoft.com/office/drawing/2014/main" id="{AAE4A641-7920-4CD7-BC11-564C63635724}"/>
              </a:ext>
            </a:extLst>
          </p:cNvPr>
          <p:cNvSpPr/>
          <p:nvPr/>
        </p:nvSpPr>
        <p:spPr>
          <a:xfrm>
            <a:off x="1908633" y="2426442"/>
            <a:ext cx="11437256" cy="3460007"/>
          </a:xfrm>
          <a:prstGeom prst="rect">
            <a:avLst/>
          </a:prstGeom>
          <a:noFill/>
          <a:ln cap="flat">
            <a:noFill/>
            <a:prstDash val="solid"/>
          </a:ln>
        </p:spPr>
        <p:txBody>
          <a:bodyPr vert="horz" wrap="square" lIns="91440" tIns="45720" rIns="91440" bIns="45720" anchor="ctr" anchorCtr="0" compatLnSpc="1">
            <a:noAutofit/>
          </a:bodyPr>
          <a:lstStyle/>
          <a:p>
            <a:pPr fontAlgn="auto" hangingPunct="1">
              <a:spcBef>
                <a:spcPts val="0"/>
              </a:spcBef>
              <a:spcAft>
                <a:spcPts val="0"/>
              </a:spcAft>
              <a:defRPr sz="1800" b="0" i="0" u="none" strike="noStrike" kern="0" cap="none" spc="0" baseline="0">
                <a:solidFill>
                  <a:srgbClr val="000000"/>
                </a:solidFill>
                <a:uFillTx/>
              </a:defRPr>
            </a:pPr>
            <a:r>
              <a:rPr lang="pl-PL" sz="9600" b="1" kern="0" dirty="0" smtClean="0">
                <a:solidFill>
                  <a:srgbClr val="6D6E71"/>
                </a:solidFill>
                <a:latin typeface="Arial"/>
              </a:rPr>
              <a:t>Czy…</a:t>
            </a:r>
            <a:endParaRPr lang="pl-PL" sz="9600" b="1" kern="0" dirty="0">
              <a:solidFill>
                <a:srgbClr val="6D6E71"/>
              </a:solidFill>
              <a:latin typeface="Arial"/>
            </a:endParaRPr>
          </a:p>
          <a:p>
            <a:pPr fontAlgn="auto" hangingPunct="1">
              <a:spcBef>
                <a:spcPts val="0"/>
              </a:spcBef>
              <a:spcAft>
                <a:spcPts val="0"/>
              </a:spcAft>
              <a:defRPr sz="1800" b="0" i="0" u="none" strike="noStrike" kern="0" cap="none" spc="0" baseline="0">
                <a:solidFill>
                  <a:srgbClr val="000000"/>
                </a:solidFill>
                <a:uFillTx/>
              </a:defRPr>
            </a:pPr>
            <a:r>
              <a:rPr lang="pl-PL" sz="2400" kern="0" dirty="0" smtClean="0">
                <a:solidFill>
                  <a:srgbClr val="6D6E71"/>
                </a:solidFill>
                <a:latin typeface="Arial"/>
              </a:rPr>
              <a:t>pozwolenie wodnoprawne dotyczy także innych</a:t>
            </a:r>
            <a:br>
              <a:rPr lang="pl-PL" sz="2400" kern="0" dirty="0" smtClean="0">
                <a:solidFill>
                  <a:srgbClr val="6D6E71"/>
                </a:solidFill>
                <a:latin typeface="Arial"/>
              </a:rPr>
            </a:br>
            <a:r>
              <a:rPr lang="pl-PL" sz="2400" kern="0" dirty="0" smtClean="0">
                <a:solidFill>
                  <a:srgbClr val="6D6E71"/>
                </a:solidFill>
                <a:latin typeface="Arial"/>
              </a:rPr>
              <a:t>sytuacji niż szczególne korzystanie z wód i usług wodnych</a:t>
            </a:r>
            <a:endParaRPr lang="pl-PL" sz="2400" kern="0" dirty="0">
              <a:solidFill>
                <a:srgbClr val="A43757"/>
              </a:solidFill>
              <a:latin typeface="Arial"/>
            </a:endParaRPr>
          </a:p>
        </p:txBody>
      </p:sp>
      <p:sp>
        <p:nvSpPr>
          <p:cNvPr id="5" name="Prostokąt 4">
            <a:extLst>
              <a:ext uri="{FF2B5EF4-FFF2-40B4-BE49-F238E27FC236}">
                <a16:creationId xmlns="" xmlns:a16="http://schemas.microsoft.com/office/drawing/2014/main" id="{BE3F4678-7513-4B1B-B657-593EDE29BFD1}"/>
              </a:ext>
            </a:extLst>
          </p:cNvPr>
          <p:cNvSpPr/>
          <p:nvPr/>
        </p:nvSpPr>
        <p:spPr>
          <a:xfrm>
            <a:off x="8637654" y="81888"/>
            <a:ext cx="3419526" cy="6447919"/>
          </a:xfrm>
          <a:prstGeom prst="rect">
            <a:avLst/>
          </a:prstGeom>
        </p:spPr>
        <p:txBody>
          <a:bodyPr wrap="none">
            <a:spAutoFit/>
          </a:bodyPr>
          <a:lstStyle/>
          <a:p>
            <a:pPr>
              <a:defRPr sz="1800" b="0" i="0" u="none" strike="noStrike" kern="0" cap="none" spc="0" baseline="0">
                <a:solidFill>
                  <a:srgbClr val="000000"/>
                </a:solidFill>
                <a:uFillTx/>
              </a:defRPr>
            </a:pPr>
            <a:r>
              <a:rPr lang="pl-PL" sz="41300" b="1" kern="0" dirty="0">
                <a:solidFill>
                  <a:srgbClr val="A43757"/>
                </a:solidFill>
                <a:latin typeface="Arial"/>
              </a:rPr>
              <a:t>?</a:t>
            </a:r>
          </a:p>
        </p:txBody>
      </p:sp>
      <p:pic>
        <p:nvPicPr>
          <p:cNvPr id="6" name="Obraz 8">
            <a:extLst>
              <a:ext uri="{FF2B5EF4-FFF2-40B4-BE49-F238E27FC236}">
                <a16:creationId xmlns="" xmlns:a16="http://schemas.microsoft.com/office/drawing/2014/main" id="{DE16B754-6AEB-4F2A-A359-3F597A943F54}"/>
              </a:ext>
            </a:extLst>
          </p:cNvPr>
          <p:cNvPicPr>
            <a:picLocks noChangeAspect="1"/>
          </p:cNvPicPr>
          <p:nvPr/>
        </p:nvPicPr>
        <p:blipFill>
          <a:blip r:embed="rId2"/>
          <a:srcRect/>
          <a:stretch>
            <a:fillRect/>
          </a:stretch>
        </p:blipFill>
        <p:spPr>
          <a:xfrm>
            <a:off x="-29028" y="691707"/>
            <a:ext cx="2994275" cy="774277"/>
          </a:xfrm>
          <a:prstGeom prst="rect">
            <a:avLst/>
          </a:prstGeom>
          <a:noFill/>
          <a:ln cap="flat">
            <a:noFill/>
          </a:ln>
        </p:spPr>
      </p:pic>
    </p:spTree>
    <p:extLst>
      <p:ext uri="{BB962C8B-B14F-4D97-AF65-F5344CB8AC3E}">
        <p14:creationId xmlns:p14="http://schemas.microsoft.com/office/powerpoint/2010/main" val="371791743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9DCE7176-BC63-406A-B26C-422EB8BCC051}"/>
              </a:ext>
            </a:extLst>
          </p:cNvPr>
          <p:cNvSpPr txBox="1"/>
          <p:nvPr/>
        </p:nvSpPr>
        <p:spPr>
          <a:xfrm>
            <a:off x="1827583" y="755651"/>
            <a:ext cx="10849740" cy="688972"/>
          </a:xfrm>
          <a:prstGeom prst="rect">
            <a:avLst/>
          </a:prstGeom>
          <a:noFill/>
          <a:ln cap="flat">
            <a:noFill/>
          </a:ln>
        </p:spPr>
        <p:txBody>
          <a:bodyPr vert="horz" wrap="square" lIns="91440" tIns="45720" rIns="91440" bIns="45720" anchor="ctr" anchorCtr="0" compatLnSpc="1">
            <a:noAutofit/>
          </a:bodyPr>
          <a:lstStyle/>
          <a:p>
            <a:pPr fontAlgn="auto" hangingPunct="1">
              <a:spcBef>
                <a:spcPts val="0"/>
              </a:spcBef>
              <a:spcAft>
                <a:spcPts val="0"/>
              </a:spcAft>
              <a:defRPr sz="1800" b="0" i="0" u="none" strike="noStrike" kern="0" cap="none" spc="0" baseline="0">
                <a:solidFill>
                  <a:srgbClr val="000000"/>
                </a:solidFill>
                <a:uFillTx/>
              </a:defRPr>
            </a:pPr>
            <a:r>
              <a:rPr lang="pl-PL" kern="0" dirty="0" smtClean="0">
                <a:solidFill>
                  <a:srgbClr val="6D6E71"/>
                </a:solidFill>
                <a:latin typeface="Arial"/>
              </a:rPr>
              <a:t>INNE DZIAŁANIA </a:t>
            </a:r>
            <a:r>
              <a:rPr lang="pl-PL" kern="0" dirty="0">
                <a:solidFill>
                  <a:srgbClr val="6D6E71"/>
                </a:solidFill>
                <a:latin typeface="Arial"/>
              </a:rPr>
              <a:t>WYMAGAJĄCE POZWOLENIA WODNOPRAWNEGO </a:t>
            </a:r>
            <a:endParaRPr lang="pl-PL" b="1" kern="0" dirty="0">
              <a:solidFill>
                <a:srgbClr val="6D6E71"/>
              </a:solidFill>
              <a:latin typeface="Arial"/>
            </a:endParaRPr>
          </a:p>
        </p:txBody>
      </p:sp>
      <p:sp>
        <p:nvSpPr>
          <p:cNvPr id="3" name="Prostokąt 5">
            <a:extLst>
              <a:ext uri="{FF2B5EF4-FFF2-40B4-BE49-F238E27FC236}">
                <a16:creationId xmlns="" xmlns:a16="http://schemas.microsoft.com/office/drawing/2014/main" id="{339CBFDD-B027-44AA-ABE6-FE0E8EF91E24}"/>
              </a:ext>
            </a:extLst>
          </p:cNvPr>
          <p:cNvSpPr/>
          <p:nvPr/>
        </p:nvSpPr>
        <p:spPr>
          <a:xfrm>
            <a:off x="1463552" y="2291585"/>
            <a:ext cx="9879653" cy="3810764"/>
          </a:xfrm>
          <a:prstGeom prst="rect">
            <a:avLst/>
          </a:prstGeom>
          <a:solidFill>
            <a:srgbClr val="FFFFFF"/>
          </a:solidFill>
          <a:ln w="12701" cap="flat">
            <a:solidFill>
              <a:srgbClr val="A43757"/>
            </a:solidFill>
            <a:prstDash val="solid"/>
            <a:miter/>
          </a:ln>
        </p:spPr>
        <p:txBody>
          <a:bodyPr vert="horz" wrap="square" lIns="251999" tIns="45720" rIns="539998" bIns="45720" anchor="ctr" anchorCtr="0" compatLnSpc="1">
            <a:noAutofit/>
          </a:bodyPr>
          <a:lstStyle/>
          <a:p>
            <a:pPr marL="457200" indent="-457200" algn="just" fontAlgn="auto" hangingPunct="1">
              <a:spcBef>
                <a:spcPts val="0"/>
              </a:spcBef>
              <a:spcAft>
                <a:spcPts val="0"/>
              </a:spcAft>
              <a:buSzPct val="100000"/>
              <a:buFont typeface="+mj-lt"/>
              <a:buAutoNum type="arabicParenR"/>
              <a:defRPr sz="1800" b="0" i="0" u="none" strike="noStrike" kern="0" cap="none" spc="0" baseline="0">
                <a:solidFill>
                  <a:srgbClr val="000000"/>
                </a:solidFill>
                <a:uFillTx/>
              </a:defRPr>
            </a:pPr>
            <a:r>
              <a:rPr lang="pl-PL" sz="1600" kern="0" dirty="0">
                <a:solidFill>
                  <a:srgbClr val="6D6E71"/>
                </a:solidFill>
                <a:latin typeface="Arial"/>
              </a:rPr>
              <a:t>usługi wodne;</a:t>
            </a:r>
          </a:p>
          <a:p>
            <a:pPr marL="457200" indent="-457200" algn="just" fontAlgn="auto" hangingPunct="1">
              <a:spcBef>
                <a:spcPts val="0"/>
              </a:spcBef>
              <a:spcAft>
                <a:spcPts val="0"/>
              </a:spcAft>
              <a:buSzPct val="100000"/>
              <a:buFont typeface="+mj-lt"/>
              <a:buAutoNum type="arabicParenR"/>
              <a:defRPr sz="1800" b="0" i="0" u="none" strike="noStrike" kern="0" cap="none" spc="0" baseline="0">
                <a:solidFill>
                  <a:srgbClr val="000000"/>
                </a:solidFill>
                <a:uFillTx/>
              </a:defRPr>
            </a:pPr>
            <a:r>
              <a:rPr lang="pl-PL" sz="1600" kern="0" dirty="0">
                <a:solidFill>
                  <a:srgbClr val="6D6E71"/>
                </a:solidFill>
                <a:latin typeface="Arial"/>
              </a:rPr>
              <a:t>szczególne korzystanie z wód;</a:t>
            </a:r>
          </a:p>
          <a:p>
            <a:pPr marL="457200" indent="-457200" algn="just" fontAlgn="auto" hangingPunct="1">
              <a:spcBef>
                <a:spcPts val="0"/>
              </a:spcBef>
              <a:spcAft>
                <a:spcPts val="0"/>
              </a:spcAft>
              <a:buSzPct val="100000"/>
              <a:buFont typeface="+mj-lt"/>
              <a:buAutoNum type="arabicParenR"/>
              <a:defRPr sz="1800" b="0" i="0" u="none" strike="noStrike" kern="0" cap="none" spc="0" baseline="0">
                <a:solidFill>
                  <a:srgbClr val="000000"/>
                </a:solidFill>
                <a:uFillTx/>
              </a:defRPr>
            </a:pPr>
            <a:r>
              <a:rPr lang="pl-PL" sz="1600" b="1" kern="0" dirty="0">
                <a:solidFill>
                  <a:srgbClr val="A43757"/>
                </a:solidFill>
                <a:latin typeface="Arial"/>
              </a:rPr>
              <a:t>długotrwałe obniżenie poziomu zwierciadła </a:t>
            </a:r>
            <a:r>
              <a:rPr lang="pl-PL" sz="1600" kern="0" dirty="0">
                <a:solidFill>
                  <a:srgbClr val="6D6E71"/>
                </a:solidFill>
                <a:latin typeface="Arial"/>
              </a:rPr>
              <a:t>wody podziemnej;</a:t>
            </a:r>
          </a:p>
          <a:p>
            <a:pPr marL="457200" indent="-457200" algn="just" fontAlgn="auto" hangingPunct="1">
              <a:spcBef>
                <a:spcPts val="0"/>
              </a:spcBef>
              <a:spcAft>
                <a:spcPts val="0"/>
              </a:spcAft>
              <a:buSzPct val="100000"/>
              <a:buFont typeface="+mj-lt"/>
              <a:buAutoNum type="arabicParenR"/>
              <a:defRPr sz="1800" b="0" i="0" u="none" strike="noStrike" kern="0" cap="none" spc="0" baseline="0">
                <a:solidFill>
                  <a:srgbClr val="000000"/>
                </a:solidFill>
                <a:uFillTx/>
              </a:defRPr>
            </a:pPr>
            <a:r>
              <a:rPr lang="pl-PL" sz="1600" b="1" kern="0" dirty="0">
                <a:solidFill>
                  <a:srgbClr val="A43757"/>
                </a:solidFill>
                <a:latin typeface="Arial"/>
              </a:rPr>
              <a:t>rekultywację wód </a:t>
            </a:r>
            <a:r>
              <a:rPr lang="pl-PL" sz="1600" kern="0" dirty="0">
                <a:solidFill>
                  <a:srgbClr val="6D6E71"/>
                </a:solidFill>
                <a:latin typeface="Arial"/>
              </a:rPr>
              <a:t>powierzchniowych lub wód podziemnych;</a:t>
            </a:r>
          </a:p>
          <a:p>
            <a:pPr marL="457200" indent="-457200" algn="just" fontAlgn="auto" hangingPunct="1">
              <a:spcBef>
                <a:spcPts val="0"/>
              </a:spcBef>
              <a:spcAft>
                <a:spcPts val="0"/>
              </a:spcAft>
              <a:buSzPct val="100000"/>
              <a:buFont typeface="+mj-lt"/>
              <a:buAutoNum type="arabicParenR"/>
              <a:defRPr sz="1800" b="0" i="0" u="none" strike="noStrike" kern="0" cap="none" spc="0" baseline="0">
                <a:solidFill>
                  <a:srgbClr val="000000"/>
                </a:solidFill>
                <a:uFillTx/>
              </a:defRPr>
            </a:pPr>
            <a:r>
              <a:rPr lang="pl-PL" sz="1600" kern="0" dirty="0">
                <a:solidFill>
                  <a:srgbClr val="6D6E71"/>
                </a:solidFill>
                <a:latin typeface="Arial"/>
              </a:rPr>
              <a:t>wprowadzanie do wód powierzchniowych substancji </a:t>
            </a:r>
            <a:r>
              <a:rPr lang="pl-PL" sz="1600" b="1" kern="0" dirty="0">
                <a:solidFill>
                  <a:srgbClr val="A43757"/>
                </a:solidFill>
                <a:latin typeface="Arial"/>
              </a:rPr>
              <a:t>hamujących rozwój glonów</a:t>
            </a:r>
            <a:r>
              <a:rPr lang="pl-PL" sz="1600" kern="0" dirty="0">
                <a:solidFill>
                  <a:srgbClr val="6D6E71"/>
                </a:solidFill>
                <a:latin typeface="Arial"/>
              </a:rPr>
              <a:t>;</a:t>
            </a:r>
          </a:p>
          <a:p>
            <a:pPr marL="457200" indent="-457200" algn="just" fontAlgn="auto" hangingPunct="1">
              <a:spcBef>
                <a:spcPts val="0"/>
              </a:spcBef>
              <a:spcAft>
                <a:spcPts val="0"/>
              </a:spcAft>
              <a:buSzPct val="100000"/>
              <a:buFont typeface="+mj-lt"/>
              <a:buAutoNum type="arabicParenR"/>
              <a:defRPr sz="1800" b="0" i="0" u="none" strike="noStrike" kern="0" cap="none" spc="0" baseline="0">
                <a:solidFill>
                  <a:srgbClr val="000000"/>
                </a:solidFill>
                <a:uFillTx/>
              </a:defRPr>
            </a:pPr>
            <a:r>
              <a:rPr lang="pl-PL" sz="1600" b="1" kern="0" dirty="0">
                <a:solidFill>
                  <a:srgbClr val="A43757"/>
                </a:solidFill>
                <a:latin typeface="Arial"/>
              </a:rPr>
              <a:t>wykonanie urządzeń wodnych;</a:t>
            </a:r>
          </a:p>
          <a:p>
            <a:pPr marL="457200" indent="-457200" algn="just" fontAlgn="auto" hangingPunct="1">
              <a:spcBef>
                <a:spcPts val="0"/>
              </a:spcBef>
              <a:spcAft>
                <a:spcPts val="0"/>
              </a:spcAft>
              <a:buSzPct val="100000"/>
              <a:buFont typeface="+mj-lt"/>
              <a:buAutoNum type="arabicParenR"/>
              <a:defRPr sz="1800" b="0" i="0" u="none" strike="noStrike" kern="0" cap="none" spc="0" baseline="0">
                <a:solidFill>
                  <a:srgbClr val="000000"/>
                </a:solidFill>
                <a:uFillTx/>
              </a:defRPr>
            </a:pPr>
            <a:r>
              <a:rPr lang="pl-PL" sz="1600" kern="0" dirty="0">
                <a:solidFill>
                  <a:srgbClr val="6D6E71"/>
                </a:solidFill>
                <a:latin typeface="Arial"/>
              </a:rPr>
              <a:t>regulację wód, zabudowę potoków górskich oraz </a:t>
            </a:r>
            <a:r>
              <a:rPr lang="pl-PL" sz="1600" b="1" kern="0" dirty="0">
                <a:solidFill>
                  <a:srgbClr val="A43757"/>
                </a:solidFill>
                <a:latin typeface="Arial"/>
              </a:rPr>
              <a:t>kształtowanie nowych koryt cieków naturalnych;</a:t>
            </a:r>
          </a:p>
          <a:p>
            <a:pPr marL="457200" indent="-457200" algn="just" fontAlgn="auto" hangingPunct="1">
              <a:spcBef>
                <a:spcPts val="0"/>
              </a:spcBef>
              <a:spcAft>
                <a:spcPts val="0"/>
              </a:spcAft>
              <a:buSzPct val="100000"/>
              <a:buFont typeface="+mj-lt"/>
              <a:buAutoNum type="arabicParenR"/>
              <a:defRPr sz="1800" b="0" i="0" u="none" strike="noStrike" kern="0" cap="none" spc="0" baseline="0">
                <a:solidFill>
                  <a:srgbClr val="000000"/>
                </a:solidFill>
                <a:uFillTx/>
              </a:defRPr>
            </a:pPr>
            <a:r>
              <a:rPr lang="pl-PL" sz="1600" kern="0" dirty="0">
                <a:solidFill>
                  <a:srgbClr val="6D6E71"/>
                </a:solidFill>
                <a:latin typeface="Arial"/>
              </a:rPr>
              <a:t>zmianę ukształtowania terenu na gruntach przylegających do wód, mającą wpływ na warunki przepływu wód;</a:t>
            </a:r>
          </a:p>
          <a:p>
            <a:pPr marL="457200" indent="-457200" algn="just" fontAlgn="auto" hangingPunct="1">
              <a:spcBef>
                <a:spcPts val="0"/>
              </a:spcBef>
              <a:spcAft>
                <a:spcPts val="0"/>
              </a:spcAft>
              <a:buSzPct val="100000"/>
              <a:buFont typeface="+mj-lt"/>
              <a:buAutoNum type="arabicParenR"/>
              <a:defRPr sz="1800" b="0" i="0" u="none" strike="noStrike" kern="0" cap="none" spc="0" baseline="0">
                <a:solidFill>
                  <a:srgbClr val="000000"/>
                </a:solidFill>
                <a:uFillTx/>
              </a:defRPr>
            </a:pPr>
            <a:r>
              <a:rPr lang="pl-PL" sz="1600" b="1" kern="0" dirty="0">
                <a:solidFill>
                  <a:srgbClr val="A43757"/>
                </a:solidFill>
                <a:latin typeface="Arial"/>
              </a:rPr>
              <a:t>prowadzenie przez wody powierzchniowe płynące oraz przez wały przeciwpowodziowe obiektów mostowych, rurociągów, przewodów w rurociągach osłonowych lub przepustów</a:t>
            </a:r>
            <a:r>
              <a:rPr lang="pl-PL" sz="1600" kern="0" dirty="0">
                <a:solidFill>
                  <a:srgbClr val="6D6E71"/>
                </a:solidFill>
                <a:latin typeface="Arial"/>
              </a:rPr>
              <a:t>; </a:t>
            </a:r>
            <a:r>
              <a:rPr lang="pl-PL" sz="1600" kern="0" dirty="0">
                <a:solidFill>
                  <a:srgbClr val="6D6E71"/>
                </a:solidFill>
                <a:highlight>
                  <a:srgbClr val="FFFF00"/>
                </a:highlight>
                <a:latin typeface="Arial"/>
              </a:rPr>
              <a:t>[Treść zmieniona Dużą Nowelą]</a:t>
            </a:r>
            <a:r>
              <a:rPr lang="pl-PL" sz="1600" kern="0" dirty="0">
                <a:solidFill>
                  <a:srgbClr val="6D6E71"/>
                </a:solidFill>
                <a:latin typeface="Arial"/>
              </a:rPr>
              <a:t>;</a:t>
            </a:r>
          </a:p>
          <a:p>
            <a:pPr marL="457200" indent="-457200" algn="just" fontAlgn="auto" hangingPunct="1">
              <a:spcBef>
                <a:spcPts val="0"/>
              </a:spcBef>
              <a:spcAft>
                <a:spcPts val="0"/>
              </a:spcAft>
              <a:buSzPct val="100000"/>
              <a:buFont typeface="+mj-lt"/>
              <a:buAutoNum type="arabicParenR"/>
              <a:defRPr sz="1800" b="0" i="0" u="none" strike="noStrike" kern="0" cap="none" spc="0" baseline="0">
                <a:solidFill>
                  <a:srgbClr val="000000"/>
                </a:solidFill>
                <a:uFillTx/>
              </a:defRPr>
            </a:pPr>
            <a:r>
              <a:rPr lang="pl-PL" sz="1600" kern="0" dirty="0">
                <a:solidFill>
                  <a:srgbClr val="6D6E71"/>
                </a:solidFill>
                <a:latin typeface="Arial"/>
              </a:rPr>
              <a:t>prowadzenie przez śródlądowe drogi wodne oraz przez wały przeciwpowodziowe napowietrznych </a:t>
            </a:r>
            <a:r>
              <a:rPr lang="pl-PL" sz="1600" b="1" kern="0" dirty="0">
                <a:solidFill>
                  <a:srgbClr val="A43757"/>
                </a:solidFill>
                <a:latin typeface="Arial"/>
              </a:rPr>
              <a:t>linii energetycznych i telekomunikacyjnych.</a:t>
            </a:r>
            <a:endParaRPr lang="pl-PL" sz="1400" b="1" kern="0" dirty="0">
              <a:solidFill>
                <a:srgbClr val="A43757"/>
              </a:solidFill>
              <a:latin typeface="Arial"/>
            </a:endParaRPr>
          </a:p>
        </p:txBody>
      </p:sp>
      <p:sp>
        <p:nvSpPr>
          <p:cNvPr id="4" name="Prostokąt 21">
            <a:extLst>
              <a:ext uri="{FF2B5EF4-FFF2-40B4-BE49-F238E27FC236}">
                <a16:creationId xmlns="" xmlns:a16="http://schemas.microsoft.com/office/drawing/2014/main" id="{176375ED-E675-4694-A679-18CB8FF1BACA}"/>
              </a:ext>
            </a:extLst>
          </p:cNvPr>
          <p:cNvSpPr/>
          <p:nvPr/>
        </p:nvSpPr>
        <p:spPr>
          <a:xfrm>
            <a:off x="10494410" y="6189853"/>
            <a:ext cx="1697590" cy="488262"/>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1600" b="1" kern="0" dirty="0">
                <a:solidFill>
                  <a:srgbClr val="FFFFFF"/>
                </a:solidFill>
                <a:latin typeface="Arial"/>
              </a:rPr>
              <a:t>Art. 389 nPW</a:t>
            </a:r>
          </a:p>
        </p:txBody>
      </p:sp>
      <p:sp>
        <p:nvSpPr>
          <p:cNvPr id="5" name="Prostokąt 5">
            <a:extLst>
              <a:ext uri="{FF2B5EF4-FFF2-40B4-BE49-F238E27FC236}">
                <a16:creationId xmlns="" xmlns:a16="http://schemas.microsoft.com/office/drawing/2014/main" id="{F5B4A208-EC9F-4825-BE8B-03FB3CECC5CF}"/>
              </a:ext>
            </a:extLst>
          </p:cNvPr>
          <p:cNvSpPr/>
          <p:nvPr/>
        </p:nvSpPr>
        <p:spPr>
          <a:xfrm>
            <a:off x="1463551" y="1763404"/>
            <a:ext cx="9879653" cy="528181"/>
          </a:xfrm>
          <a:prstGeom prst="rect">
            <a:avLst/>
          </a:prstGeom>
          <a:solidFill>
            <a:srgbClr val="A43757"/>
          </a:solidFill>
          <a:ln w="12701" cap="flat">
            <a:solidFill>
              <a:srgbClr val="A43757"/>
            </a:solidFill>
            <a:prstDash val="solid"/>
            <a:miter/>
          </a:ln>
        </p:spPr>
        <p:txBody>
          <a:bodyPr vert="horz" wrap="square" lIns="251999" tIns="45720" rIns="539998" bIns="45720" anchor="ctr" anchorCtr="0" compatLnSpc="1">
            <a:noAutofit/>
          </a:bodyPr>
          <a:lstStyle/>
          <a:p>
            <a:pPr algn="just" fontAlgn="auto" hangingPunct="1">
              <a:spcBef>
                <a:spcPts val="0"/>
              </a:spcBef>
              <a:spcAft>
                <a:spcPts val="0"/>
              </a:spcAft>
              <a:buSzPct val="100000"/>
              <a:defRPr sz="1800" b="0" i="0" u="none" strike="noStrike" kern="0" cap="none" spc="0" baseline="0">
                <a:solidFill>
                  <a:srgbClr val="000000"/>
                </a:solidFill>
                <a:uFillTx/>
              </a:defRPr>
            </a:pPr>
            <a:r>
              <a:rPr lang="pl-PL" sz="1600" kern="0" dirty="0">
                <a:solidFill>
                  <a:prstClr val="white"/>
                </a:solidFill>
                <a:latin typeface="Arial"/>
              </a:rPr>
              <a:t> Jeżeli ustawa nie stanowi inaczej, pozwolenie wodnoprawne jest wymagane na:</a:t>
            </a:r>
          </a:p>
        </p:txBody>
      </p:sp>
    </p:spTree>
    <p:extLst>
      <p:ext uri="{BB962C8B-B14F-4D97-AF65-F5344CB8AC3E}">
        <p14:creationId xmlns:p14="http://schemas.microsoft.com/office/powerpoint/2010/main" val="2430435247"/>
      </p:ext>
    </p:extLst>
  </p:cSld>
  <p:clrMapOvr>
    <a:masterClrMapping/>
  </p:clrMapOvr>
  <p:transition spd="slow">
    <p:push dir="u"/>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9DCE7176-BC63-406A-B26C-422EB8BCC051}"/>
              </a:ext>
            </a:extLst>
          </p:cNvPr>
          <p:cNvSpPr txBox="1"/>
          <p:nvPr/>
        </p:nvSpPr>
        <p:spPr>
          <a:xfrm>
            <a:off x="1827583" y="755651"/>
            <a:ext cx="10849740" cy="688972"/>
          </a:xfrm>
          <a:prstGeom prst="rect">
            <a:avLst/>
          </a:prstGeom>
          <a:noFill/>
          <a:ln cap="flat">
            <a:noFill/>
          </a:ln>
        </p:spPr>
        <p:txBody>
          <a:bodyPr vert="horz" wrap="square" lIns="91440" tIns="45720" rIns="91440" bIns="45720" anchor="ctr" anchorCtr="0" compatLnSpc="1">
            <a:noAutofit/>
          </a:bodyPr>
          <a:lstStyle/>
          <a:p>
            <a:pPr fontAlgn="auto" hangingPunct="1">
              <a:spcBef>
                <a:spcPts val="0"/>
              </a:spcBef>
              <a:spcAft>
                <a:spcPts val="0"/>
              </a:spcAft>
              <a:defRPr sz="1800" b="0" i="0" u="none" strike="noStrike" kern="0" cap="none" spc="0" baseline="0">
                <a:solidFill>
                  <a:srgbClr val="000000"/>
                </a:solidFill>
                <a:uFillTx/>
              </a:defRPr>
            </a:pPr>
            <a:r>
              <a:rPr lang="pl-PL" kern="0" dirty="0">
                <a:solidFill>
                  <a:srgbClr val="6D6E71"/>
                </a:solidFill>
                <a:latin typeface="Arial"/>
              </a:rPr>
              <a:t>DZIAŁANIA WYMAGAJĄCE POZWOLENIA WODNOPRAWNEGO </a:t>
            </a:r>
            <a:endParaRPr lang="pl-PL" b="1" kern="0" dirty="0">
              <a:solidFill>
                <a:srgbClr val="6D6E71"/>
              </a:solidFill>
              <a:latin typeface="Arial"/>
            </a:endParaRPr>
          </a:p>
        </p:txBody>
      </p:sp>
      <p:sp>
        <p:nvSpPr>
          <p:cNvPr id="3" name="Prostokąt 5">
            <a:extLst>
              <a:ext uri="{FF2B5EF4-FFF2-40B4-BE49-F238E27FC236}">
                <a16:creationId xmlns="" xmlns:a16="http://schemas.microsoft.com/office/drawing/2014/main" id="{339CBFDD-B027-44AA-ABE6-FE0E8EF91E24}"/>
              </a:ext>
            </a:extLst>
          </p:cNvPr>
          <p:cNvSpPr/>
          <p:nvPr/>
        </p:nvSpPr>
        <p:spPr>
          <a:xfrm>
            <a:off x="1463552" y="2291585"/>
            <a:ext cx="9879653" cy="3635490"/>
          </a:xfrm>
          <a:prstGeom prst="rect">
            <a:avLst/>
          </a:prstGeom>
          <a:solidFill>
            <a:srgbClr val="FFFFFF"/>
          </a:solidFill>
          <a:ln w="12701" cap="flat">
            <a:solidFill>
              <a:srgbClr val="A43757"/>
            </a:solidFill>
            <a:prstDash val="solid"/>
            <a:miter/>
          </a:ln>
        </p:spPr>
        <p:txBody>
          <a:bodyPr vert="horz" wrap="square" lIns="251999" tIns="45720" rIns="539998" bIns="45720" anchor="ctr" anchorCtr="0" compatLnSpc="1">
            <a:noAutofit/>
          </a:bodyPr>
          <a:lstStyle/>
          <a:p>
            <a:pPr marL="457200" indent="-457200" algn="just" fontAlgn="auto" hangingPunct="1">
              <a:lnSpc>
                <a:spcPct val="150000"/>
              </a:lnSpc>
              <a:spcBef>
                <a:spcPts val="0"/>
              </a:spcBef>
              <a:spcAft>
                <a:spcPts val="0"/>
              </a:spcAft>
              <a:buSzPct val="100000"/>
              <a:buFont typeface="+mj-lt"/>
              <a:buAutoNum type="arabicParenR"/>
              <a:defRPr sz="1800" b="0" i="0" u="none" strike="noStrike" kern="0" cap="none" spc="0" baseline="0">
                <a:solidFill>
                  <a:srgbClr val="000000"/>
                </a:solidFill>
                <a:uFillTx/>
              </a:defRPr>
            </a:pPr>
            <a:r>
              <a:rPr lang="pl-PL" kern="0" dirty="0">
                <a:solidFill>
                  <a:srgbClr val="6D6E71"/>
                </a:solidFill>
                <a:latin typeface="Arial"/>
              </a:rPr>
              <a:t>lokalizowanie na obszarach </a:t>
            </a:r>
            <a:r>
              <a:rPr lang="pl-PL" b="1" kern="0" dirty="0">
                <a:solidFill>
                  <a:srgbClr val="A43757"/>
                </a:solidFill>
                <a:latin typeface="Arial"/>
              </a:rPr>
              <a:t>szczególnego zagrożenia powodzią</a:t>
            </a:r>
            <a:r>
              <a:rPr lang="pl-PL" kern="0" dirty="0">
                <a:solidFill>
                  <a:srgbClr val="6D6E71"/>
                </a:solidFill>
                <a:latin typeface="Arial"/>
              </a:rPr>
              <a:t>:</a:t>
            </a:r>
          </a:p>
          <a:p>
            <a:pPr marL="800100" lvl="1" indent="-342900" algn="just" fontAlgn="auto" hangingPunct="1">
              <a:lnSpc>
                <a:spcPct val="150000"/>
              </a:lnSpc>
              <a:spcBef>
                <a:spcPts val="0"/>
              </a:spcBef>
              <a:spcAft>
                <a:spcPts val="0"/>
              </a:spcAft>
              <a:buSzPct val="100000"/>
              <a:buFont typeface="+mj-lt"/>
              <a:buAutoNum type="alphaLcParenR"/>
              <a:defRPr sz="1800" b="0" i="0" u="none" strike="noStrike" kern="0" cap="none" spc="0" baseline="0">
                <a:solidFill>
                  <a:srgbClr val="000000"/>
                </a:solidFill>
                <a:uFillTx/>
              </a:defRPr>
            </a:pPr>
            <a:r>
              <a:rPr lang="pl-PL" b="1" kern="0" dirty="0">
                <a:solidFill>
                  <a:srgbClr val="A43757"/>
                </a:solidFill>
                <a:latin typeface="Arial"/>
              </a:rPr>
              <a:t>nowych przedsięwzięć </a:t>
            </a:r>
            <a:r>
              <a:rPr lang="pl-PL" kern="0" dirty="0">
                <a:solidFill>
                  <a:srgbClr val="6D6E71"/>
                </a:solidFill>
                <a:latin typeface="Arial"/>
              </a:rPr>
              <a:t>mogących znacząco oddziaływać na środowisko,</a:t>
            </a:r>
          </a:p>
          <a:p>
            <a:pPr marL="800100" lvl="1" indent="-342900" algn="just" fontAlgn="auto" hangingPunct="1">
              <a:lnSpc>
                <a:spcPct val="150000"/>
              </a:lnSpc>
              <a:spcBef>
                <a:spcPts val="0"/>
              </a:spcBef>
              <a:spcAft>
                <a:spcPts val="0"/>
              </a:spcAft>
              <a:buSzPct val="100000"/>
              <a:buFontTx/>
              <a:buAutoNum type="alphaLcParenR" startAt="2"/>
              <a:defRPr sz="1800" b="0" i="0" u="none" strike="noStrike" kern="0" cap="none" spc="0" baseline="0">
                <a:solidFill>
                  <a:srgbClr val="000000"/>
                </a:solidFill>
                <a:uFillTx/>
              </a:defRPr>
            </a:pPr>
            <a:r>
              <a:rPr lang="pl-PL" b="1" kern="0" dirty="0">
                <a:solidFill>
                  <a:srgbClr val="A43757"/>
                </a:solidFill>
                <a:latin typeface="Arial"/>
              </a:rPr>
              <a:t>nowych obiektów budowlanych</a:t>
            </a:r>
            <a:r>
              <a:rPr lang="pl-PL" kern="0" dirty="0">
                <a:solidFill>
                  <a:srgbClr val="A43757"/>
                </a:solidFill>
                <a:latin typeface="Arial"/>
              </a:rPr>
              <a:t>;</a:t>
            </a:r>
          </a:p>
          <a:p>
            <a:pPr marL="342900" indent="-342900" algn="just" fontAlgn="auto" hangingPunct="1">
              <a:lnSpc>
                <a:spcPct val="150000"/>
              </a:lnSpc>
              <a:spcBef>
                <a:spcPts val="0"/>
              </a:spcBef>
              <a:spcAft>
                <a:spcPts val="0"/>
              </a:spcAft>
              <a:buSzPct val="100000"/>
              <a:buFont typeface="+mj-lt"/>
              <a:buAutoNum type="arabicParenR"/>
              <a:defRPr sz="1800" b="0" i="0" u="none" strike="noStrike" kern="0" cap="none" spc="0" baseline="0">
                <a:solidFill>
                  <a:srgbClr val="000000"/>
                </a:solidFill>
                <a:uFillTx/>
              </a:defRPr>
            </a:pPr>
            <a:r>
              <a:rPr lang="pl-PL" b="1" kern="0" dirty="0">
                <a:solidFill>
                  <a:srgbClr val="A43757"/>
                </a:solidFill>
                <a:latin typeface="Arial"/>
              </a:rPr>
              <a:t>gromadzenie na obszarach szczególnego zagrożenia powodzią ścieków, odchodów zwierzęcych, środków chemicznych, a także innych materiałów</a:t>
            </a:r>
            <a:r>
              <a:rPr lang="pl-PL" kern="0" dirty="0">
                <a:solidFill>
                  <a:srgbClr val="6D6E71"/>
                </a:solidFill>
                <a:latin typeface="Arial"/>
              </a:rPr>
              <a:t>, które mogą zanieczyścić wody, oraz prowadzenie na tych obszarach odzysku lub unieszkodliwiania odpadów, w tym ich składowania, jeżeli wydano decyzję, o której mowa w art. 77 ust. 3.</a:t>
            </a:r>
            <a:endParaRPr lang="pl-PL" sz="1600" kern="0" dirty="0">
              <a:solidFill>
                <a:srgbClr val="6D6E71"/>
              </a:solidFill>
              <a:latin typeface="Arial"/>
            </a:endParaRPr>
          </a:p>
        </p:txBody>
      </p:sp>
      <p:sp>
        <p:nvSpPr>
          <p:cNvPr id="4" name="Prostokąt 21">
            <a:extLst>
              <a:ext uri="{FF2B5EF4-FFF2-40B4-BE49-F238E27FC236}">
                <a16:creationId xmlns="" xmlns:a16="http://schemas.microsoft.com/office/drawing/2014/main" id="{176375ED-E675-4694-A679-18CB8FF1BACA}"/>
              </a:ext>
            </a:extLst>
          </p:cNvPr>
          <p:cNvSpPr/>
          <p:nvPr/>
        </p:nvSpPr>
        <p:spPr>
          <a:xfrm>
            <a:off x="10494410" y="6189853"/>
            <a:ext cx="1697590" cy="488262"/>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1600" b="1" kern="0" dirty="0">
                <a:solidFill>
                  <a:srgbClr val="FFFFFF"/>
                </a:solidFill>
                <a:latin typeface="Arial"/>
              </a:rPr>
              <a:t>Art. 389 nPW</a:t>
            </a:r>
          </a:p>
        </p:txBody>
      </p:sp>
      <p:sp>
        <p:nvSpPr>
          <p:cNvPr id="5" name="Prostokąt 5">
            <a:extLst>
              <a:ext uri="{FF2B5EF4-FFF2-40B4-BE49-F238E27FC236}">
                <a16:creationId xmlns="" xmlns:a16="http://schemas.microsoft.com/office/drawing/2014/main" id="{F5B4A208-EC9F-4825-BE8B-03FB3CECC5CF}"/>
              </a:ext>
            </a:extLst>
          </p:cNvPr>
          <p:cNvSpPr/>
          <p:nvPr/>
        </p:nvSpPr>
        <p:spPr>
          <a:xfrm>
            <a:off x="1463551" y="1763404"/>
            <a:ext cx="9879653" cy="528181"/>
          </a:xfrm>
          <a:prstGeom prst="rect">
            <a:avLst/>
          </a:prstGeom>
          <a:solidFill>
            <a:srgbClr val="A43757"/>
          </a:solidFill>
          <a:ln w="12701" cap="flat">
            <a:solidFill>
              <a:srgbClr val="A43757"/>
            </a:solidFill>
            <a:prstDash val="solid"/>
            <a:miter/>
          </a:ln>
        </p:spPr>
        <p:txBody>
          <a:bodyPr vert="horz" wrap="square" lIns="251999" tIns="45720" rIns="539998" bIns="45720" anchor="ctr" anchorCtr="0" compatLnSpc="1">
            <a:noAutofit/>
          </a:bodyPr>
          <a:lstStyle/>
          <a:p>
            <a:pPr algn="just" fontAlgn="auto" hangingPunct="1">
              <a:spcBef>
                <a:spcPts val="0"/>
              </a:spcBef>
              <a:spcAft>
                <a:spcPts val="0"/>
              </a:spcAft>
              <a:buSzPct val="100000"/>
              <a:defRPr sz="1800" b="0" i="0" u="none" strike="noStrike" kern="0" cap="none" spc="0" baseline="0">
                <a:solidFill>
                  <a:srgbClr val="000000"/>
                </a:solidFill>
                <a:uFillTx/>
              </a:defRPr>
            </a:pPr>
            <a:r>
              <a:rPr lang="pl-PL" kern="0" dirty="0">
                <a:solidFill>
                  <a:prstClr val="white"/>
                </a:solidFill>
                <a:latin typeface="Arial"/>
              </a:rPr>
              <a:t>Pozwolenie wodnoprawne jest wymagane również na:</a:t>
            </a:r>
          </a:p>
        </p:txBody>
      </p:sp>
    </p:spTree>
    <p:extLst>
      <p:ext uri="{BB962C8B-B14F-4D97-AF65-F5344CB8AC3E}">
        <p14:creationId xmlns:p14="http://schemas.microsoft.com/office/powerpoint/2010/main" val="3681747576"/>
      </p:ext>
    </p:extLst>
  </p:cSld>
  <p:clrMapOvr>
    <a:masterClrMapping/>
  </p:clrMapOvr>
  <p:transition spd="slow">
    <p:push dir="u"/>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82C79E0C-232D-4E11-9B8D-0944563B9803}"/>
              </a:ext>
            </a:extLst>
          </p:cNvPr>
          <p:cNvSpPr txBox="1"/>
          <p:nvPr/>
        </p:nvSpPr>
        <p:spPr>
          <a:xfrm>
            <a:off x="1641933" y="841824"/>
            <a:ext cx="8826502" cy="634995"/>
          </a:xfrm>
          <a:prstGeom prst="rect">
            <a:avLst/>
          </a:prstGeom>
          <a:noFill/>
          <a:ln cap="flat">
            <a:noFill/>
          </a:ln>
        </p:spPr>
        <p:txBody>
          <a:bodyPr vert="horz" wrap="square" lIns="91440" tIns="45720" rIns="91440" bIns="45720" anchor="t" anchorCtr="0" compatLnSpc="1">
            <a:noAutofit/>
          </a:bodyPr>
          <a:lstStyle/>
          <a:p>
            <a:pPr fontAlgn="auto" hangingPunct="1">
              <a:lnSpc>
                <a:spcPct val="90000"/>
              </a:lnSpc>
              <a:spcBef>
                <a:spcPts val="1000"/>
              </a:spcBef>
              <a:spcAft>
                <a:spcPts val="0"/>
              </a:spcAft>
              <a:defRPr sz="1800" b="0" i="0" u="none" strike="noStrike" kern="0" cap="none" spc="0" baseline="0">
                <a:solidFill>
                  <a:srgbClr val="000000"/>
                </a:solidFill>
                <a:uFillTx/>
              </a:defRPr>
            </a:pPr>
            <a:endParaRPr lang="pl-PL" sz="2400" kern="0" dirty="0">
              <a:solidFill>
                <a:srgbClr val="6D6E71"/>
              </a:solidFill>
              <a:latin typeface="Arial"/>
            </a:endParaRPr>
          </a:p>
        </p:txBody>
      </p:sp>
      <p:sp>
        <p:nvSpPr>
          <p:cNvPr id="3" name="Prostokąt 7">
            <a:extLst>
              <a:ext uri="{FF2B5EF4-FFF2-40B4-BE49-F238E27FC236}">
                <a16:creationId xmlns="" xmlns:a16="http://schemas.microsoft.com/office/drawing/2014/main" id="{AAE4A641-7920-4CD7-BC11-564C63635724}"/>
              </a:ext>
            </a:extLst>
          </p:cNvPr>
          <p:cNvSpPr/>
          <p:nvPr/>
        </p:nvSpPr>
        <p:spPr>
          <a:xfrm>
            <a:off x="1468109" y="2969368"/>
            <a:ext cx="11437256" cy="3460007"/>
          </a:xfrm>
          <a:prstGeom prst="rect">
            <a:avLst/>
          </a:prstGeom>
          <a:noFill/>
          <a:ln cap="flat">
            <a:noFill/>
            <a:prstDash val="solid"/>
          </a:ln>
        </p:spPr>
        <p:txBody>
          <a:bodyPr vert="horz" wrap="square" lIns="91440" tIns="45720" rIns="91440" bIns="45720" anchor="ctr" anchorCtr="0" compatLnSpc="1">
            <a:noAutofit/>
          </a:bodyPr>
          <a:lstStyle/>
          <a:p>
            <a:pPr fontAlgn="auto" hangingPunct="1">
              <a:spcBef>
                <a:spcPts val="0"/>
              </a:spcBef>
              <a:spcAft>
                <a:spcPts val="0"/>
              </a:spcAft>
              <a:defRPr sz="1800" b="0" i="0" u="none" strike="noStrike" kern="0" cap="none" spc="0" baseline="0">
                <a:solidFill>
                  <a:srgbClr val="000000"/>
                </a:solidFill>
                <a:uFillTx/>
              </a:defRPr>
            </a:pPr>
            <a:endParaRPr lang="pl-PL" sz="3200" b="1" kern="0" dirty="0">
              <a:solidFill>
                <a:srgbClr val="6D6E71"/>
              </a:solidFill>
              <a:latin typeface="Arial"/>
            </a:endParaRPr>
          </a:p>
          <a:p>
            <a:pPr fontAlgn="auto" hangingPunct="1">
              <a:spcBef>
                <a:spcPts val="0"/>
              </a:spcBef>
              <a:spcAft>
                <a:spcPts val="0"/>
              </a:spcAft>
              <a:defRPr sz="1800" b="0" i="0" u="none" strike="noStrike" kern="0" cap="none" spc="0" baseline="0">
                <a:solidFill>
                  <a:srgbClr val="000000"/>
                </a:solidFill>
                <a:uFillTx/>
              </a:defRPr>
            </a:pPr>
            <a:r>
              <a:rPr lang="pl-PL" sz="6000" b="1" kern="0" dirty="0" smtClean="0">
                <a:solidFill>
                  <a:srgbClr val="6D6E71"/>
                </a:solidFill>
                <a:latin typeface="Arial"/>
              </a:rPr>
              <a:t>Jakie…</a:t>
            </a:r>
          </a:p>
          <a:p>
            <a:pPr fontAlgn="auto" hangingPunct="1">
              <a:spcBef>
                <a:spcPts val="0"/>
              </a:spcBef>
              <a:spcAft>
                <a:spcPts val="0"/>
              </a:spcAft>
              <a:defRPr sz="1800" b="0" i="0" u="none" strike="noStrike" kern="0" cap="none" spc="0" baseline="0">
                <a:solidFill>
                  <a:srgbClr val="000000"/>
                </a:solidFill>
                <a:uFillTx/>
              </a:defRPr>
            </a:pPr>
            <a:r>
              <a:rPr lang="pl-PL" sz="3200" kern="0" dirty="0" smtClean="0">
                <a:solidFill>
                  <a:srgbClr val="6D6E71"/>
                </a:solidFill>
                <a:latin typeface="Arial"/>
              </a:rPr>
              <a:t>urządzenia wodne występują na gruncie nPW</a:t>
            </a:r>
            <a:endParaRPr lang="pl-PL" sz="3200" kern="0" dirty="0">
              <a:solidFill>
                <a:srgbClr val="A43757"/>
              </a:solidFill>
              <a:latin typeface="Arial"/>
            </a:endParaRPr>
          </a:p>
        </p:txBody>
      </p:sp>
      <p:sp>
        <p:nvSpPr>
          <p:cNvPr id="5" name="Prostokąt 4">
            <a:extLst>
              <a:ext uri="{FF2B5EF4-FFF2-40B4-BE49-F238E27FC236}">
                <a16:creationId xmlns="" xmlns:a16="http://schemas.microsoft.com/office/drawing/2014/main" id="{BE3F4678-7513-4B1B-B657-593EDE29BFD1}"/>
              </a:ext>
            </a:extLst>
          </p:cNvPr>
          <p:cNvSpPr/>
          <p:nvPr/>
        </p:nvSpPr>
        <p:spPr>
          <a:xfrm>
            <a:off x="8637654" y="415769"/>
            <a:ext cx="3419526" cy="6447919"/>
          </a:xfrm>
          <a:prstGeom prst="rect">
            <a:avLst/>
          </a:prstGeom>
        </p:spPr>
        <p:txBody>
          <a:bodyPr wrap="none">
            <a:spAutoFit/>
          </a:bodyPr>
          <a:lstStyle/>
          <a:p>
            <a:pPr>
              <a:defRPr sz="1800" b="0" i="0" u="none" strike="noStrike" kern="0" cap="none" spc="0" baseline="0">
                <a:solidFill>
                  <a:srgbClr val="000000"/>
                </a:solidFill>
                <a:uFillTx/>
              </a:defRPr>
            </a:pPr>
            <a:r>
              <a:rPr lang="pl-PL" sz="41300" b="1" kern="0" dirty="0">
                <a:solidFill>
                  <a:srgbClr val="A43757"/>
                </a:solidFill>
                <a:latin typeface="Arial"/>
              </a:rPr>
              <a:t>?</a:t>
            </a:r>
          </a:p>
        </p:txBody>
      </p:sp>
      <p:pic>
        <p:nvPicPr>
          <p:cNvPr id="6" name="Obraz 8">
            <a:extLst>
              <a:ext uri="{FF2B5EF4-FFF2-40B4-BE49-F238E27FC236}">
                <a16:creationId xmlns="" xmlns:a16="http://schemas.microsoft.com/office/drawing/2014/main" id="{DE16B754-6AEB-4F2A-A359-3F597A943F54}"/>
              </a:ext>
            </a:extLst>
          </p:cNvPr>
          <p:cNvPicPr>
            <a:picLocks noChangeAspect="1"/>
          </p:cNvPicPr>
          <p:nvPr/>
        </p:nvPicPr>
        <p:blipFill>
          <a:blip r:embed="rId2"/>
          <a:srcRect/>
          <a:stretch>
            <a:fillRect/>
          </a:stretch>
        </p:blipFill>
        <p:spPr>
          <a:xfrm>
            <a:off x="-29028" y="691707"/>
            <a:ext cx="2994275" cy="774277"/>
          </a:xfrm>
          <a:prstGeom prst="rect">
            <a:avLst/>
          </a:prstGeom>
          <a:noFill/>
          <a:ln cap="flat">
            <a:noFill/>
          </a:ln>
        </p:spPr>
      </p:pic>
    </p:spTree>
    <p:extLst>
      <p:ext uri="{BB962C8B-B14F-4D97-AF65-F5344CB8AC3E}">
        <p14:creationId xmlns:p14="http://schemas.microsoft.com/office/powerpoint/2010/main" val="17909087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xmlns="" id="{82C79E0C-232D-4E11-9B8D-0944563B9803}"/>
              </a:ext>
            </a:extLst>
          </p:cNvPr>
          <p:cNvSpPr txBox="1"/>
          <p:nvPr/>
        </p:nvSpPr>
        <p:spPr>
          <a:xfrm>
            <a:off x="1641933" y="841824"/>
            <a:ext cx="8826502" cy="634995"/>
          </a:xfrm>
          <a:prstGeom prst="rect">
            <a:avLst/>
          </a:prstGeom>
          <a:noFill/>
          <a:ln cap="flat">
            <a:noFill/>
          </a:ln>
        </p:spPr>
        <p:txBody>
          <a:bodyPr vert="horz" wrap="square" lIns="91440" tIns="45720" rIns="91440" bIns="45720" anchor="t" anchorCtr="0" compatLnSpc="1">
            <a:noAutofit/>
          </a:bodyPr>
          <a:lstStyle/>
          <a:p>
            <a:pPr fontAlgn="auto" hangingPunct="1">
              <a:lnSpc>
                <a:spcPct val="90000"/>
              </a:lnSpc>
              <a:spcBef>
                <a:spcPts val="1000"/>
              </a:spcBef>
              <a:spcAft>
                <a:spcPts val="0"/>
              </a:spcAft>
              <a:defRPr sz="1800" b="0" i="0" u="none" strike="noStrike" kern="0" cap="none" spc="0" baseline="0">
                <a:solidFill>
                  <a:srgbClr val="000000"/>
                </a:solidFill>
                <a:uFillTx/>
              </a:defRPr>
            </a:pPr>
            <a:endParaRPr lang="pl-PL" sz="2400" kern="0" dirty="0">
              <a:solidFill>
                <a:srgbClr val="6D6E71"/>
              </a:solidFill>
              <a:latin typeface="Arial"/>
            </a:endParaRPr>
          </a:p>
        </p:txBody>
      </p:sp>
      <p:sp>
        <p:nvSpPr>
          <p:cNvPr id="3" name="Prostokąt 7">
            <a:extLst>
              <a:ext uri="{FF2B5EF4-FFF2-40B4-BE49-F238E27FC236}">
                <a16:creationId xmlns:a16="http://schemas.microsoft.com/office/drawing/2014/main" xmlns="" id="{AAE4A641-7920-4CD7-BC11-564C63635724}"/>
              </a:ext>
            </a:extLst>
          </p:cNvPr>
          <p:cNvSpPr/>
          <p:nvPr/>
        </p:nvSpPr>
        <p:spPr>
          <a:xfrm>
            <a:off x="1205594" y="1710525"/>
            <a:ext cx="9141823" cy="3739850"/>
          </a:xfrm>
          <a:prstGeom prst="rect">
            <a:avLst/>
          </a:prstGeom>
          <a:noFill/>
          <a:ln cap="flat">
            <a:noFill/>
            <a:prstDash val="solid"/>
          </a:ln>
        </p:spPr>
        <p:txBody>
          <a:bodyPr vert="horz" wrap="square" lIns="91440" tIns="45720" rIns="91440" bIns="45720" anchor="ctr" anchorCtr="0" compatLnSpc="1">
            <a:noAutofit/>
          </a:bodyPr>
          <a:lstStyle/>
          <a:p>
            <a:pPr fontAlgn="auto" hangingPunct="1">
              <a:spcBef>
                <a:spcPts val="0"/>
              </a:spcBef>
              <a:spcAft>
                <a:spcPts val="0"/>
              </a:spcAft>
              <a:defRPr sz="1800" b="0" i="0" u="none" strike="noStrike" kern="0" cap="none" spc="0" baseline="0">
                <a:solidFill>
                  <a:srgbClr val="000000"/>
                </a:solidFill>
                <a:uFillTx/>
              </a:defRPr>
            </a:pPr>
            <a:r>
              <a:rPr lang="pl-PL" sz="9600" b="1" kern="0" dirty="0">
                <a:solidFill>
                  <a:srgbClr val="6D6E71"/>
                </a:solidFill>
                <a:latin typeface="Arial"/>
              </a:rPr>
              <a:t>Czy…</a:t>
            </a:r>
          </a:p>
          <a:p>
            <a:pPr fontAlgn="auto" hangingPunct="1">
              <a:spcBef>
                <a:spcPts val="0"/>
              </a:spcBef>
              <a:spcAft>
                <a:spcPts val="0"/>
              </a:spcAft>
              <a:defRPr sz="1800" b="0" i="0" u="none" strike="noStrike" kern="0" cap="none" spc="0" baseline="0">
                <a:solidFill>
                  <a:srgbClr val="000000"/>
                </a:solidFill>
                <a:uFillTx/>
              </a:defRPr>
            </a:pPr>
            <a:r>
              <a:rPr lang="pl-PL" sz="7200" kern="0" dirty="0">
                <a:solidFill>
                  <a:srgbClr val="6D6E71"/>
                </a:solidFill>
                <a:latin typeface="Arial"/>
              </a:rPr>
              <a:t>nowe Prawo Wodne przyniosło rewolucję</a:t>
            </a:r>
            <a:endParaRPr lang="pl-PL" sz="6000" b="1" kern="0" dirty="0">
              <a:solidFill>
                <a:srgbClr val="A43757"/>
              </a:solidFill>
              <a:latin typeface="Arial"/>
            </a:endParaRPr>
          </a:p>
        </p:txBody>
      </p:sp>
      <p:sp>
        <p:nvSpPr>
          <p:cNvPr id="5" name="Prostokąt 4">
            <a:extLst>
              <a:ext uri="{FF2B5EF4-FFF2-40B4-BE49-F238E27FC236}">
                <a16:creationId xmlns:a16="http://schemas.microsoft.com/office/drawing/2014/main" xmlns="" id="{BE3F4678-7513-4B1B-B657-593EDE29BFD1}"/>
              </a:ext>
            </a:extLst>
          </p:cNvPr>
          <p:cNvSpPr/>
          <p:nvPr/>
        </p:nvSpPr>
        <p:spPr>
          <a:xfrm>
            <a:off x="8637654" y="81888"/>
            <a:ext cx="3419526" cy="6447919"/>
          </a:xfrm>
          <a:prstGeom prst="rect">
            <a:avLst/>
          </a:prstGeom>
        </p:spPr>
        <p:txBody>
          <a:bodyPr wrap="none">
            <a:spAutoFit/>
          </a:bodyPr>
          <a:lstStyle/>
          <a:p>
            <a:pPr>
              <a:defRPr sz="1800" b="0" i="0" u="none" strike="noStrike" kern="0" cap="none" spc="0" baseline="0">
                <a:solidFill>
                  <a:srgbClr val="000000"/>
                </a:solidFill>
                <a:uFillTx/>
              </a:defRPr>
            </a:pPr>
            <a:r>
              <a:rPr lang="pl-PL" sz="41300" b="1" kern="0" dirty="0">
                <a:solidFill>
                  <a:srgbClr val="A43757"/>
                </a:solidFill>
                <a:latin typeface="Arial"/>
              </a:rPr>
              <a:t>?</a:t>
            </a:r>
          </a:p>
        </p:txBody>
      </p:sp>
      <p:pic>
        <p:nvPicPr>
          <p:cNvPr id="6" name="Obraz 8">
            <a:extLst>
              <a:ext uri="{FF2B5EF4-FFF2-40B4-BE49-F238E27FC236}">
                <a16:creationId xmlns:a16="http://schemas.microsoft.com/office/drawing/2014/main" xmlns="" id="{102CC165-7715-42E0-A7F3-AD8170CCEF89}"/>
              </a:ext>
            </a:extLst>
          </p:cNvPr>
          <p:cNvPicPr>
            <a:picLocks noChangeAspect="1"/>
          </p:cNvPicPr>
          <p:nvPr/>
        </p:nvPicPr>
        <p:blipFill>
          <a:blip r:embed="rId2"/>
          <a:srcRect/>
          <a:stretch>
            <a:fillRect/>
          </a:stretch>
        </p:blipFill>
        <p:spPr>
          <a:xfrm>
            <a:off x="-29028" y="691707"/>
            <a:ext cx="2994275" cy="774277"/>
          </a:xfrm>
          <a:prstGeom prst="rect">
            <a:avLst/>
          </a:prstGeom>
          <a:noFill/>
          <a:ln cap="flat">
            <a:noFill/>
          </a:ln>
        </p:spPr>
      </p:pic>
    </p:spTree>
    <p:extLst>
      <p:ext uri="{BB962C8B-B14F-4D97-AF65-F5344CB8AC3E}">
        <p14:creationId xmlns:p14="http://schemas.microsoft.com/office/powerpoint/2010/main" val="209177660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791" t="16927" r="21230" b="28412"/>
          <a:stretch/>
        </p:blipFill>
        <p:spPr bwMode="auto">
          <a:xfrm>
            <a:off x="1200150" y="628650"/>
            <a:ext cx="10404852" cy="5514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904406" y="6373690"/>
            <a:ext cx="12961495" cy="369332"/>
          </a:xfrm>
          <a:prstGeom prst="rect">
            <a:avLst/>
          </a:prstGeom>
        </p:spPr>
        <p:txBody>
          <a:bodyPr wrap="square">
            <a:spAutoFit/>
          </a:bodyPr>
          <a:lstStyle/>
          <a:p>
            <a:r>
              <a:rPr lang="pl-PL" dirty="0" smtClean="0"/>
              <a:t>Źródło: https</a:t>
            </a:r>
            <a:r>
              <a:rPr lang="pl-PL" dirty="0"/>
              <a:t>://legislacja.rcl.gov.pl/docs//524/12312253/12513328/dokument367176.pdf</a:t>
            </a:r>
          </a:p>
        </p:txBody>
      </p:sp>
    </p:spTree>
    <p:extLst>
      <p:ext uri="{BB962C8B-B14F-4D97-AF65-F5344CB8AC3E}">
        <p14:creationId xmlns:p14="http://schemas.microsoft.com/office/powerpoint/2010/main" val="319729017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904406" y="6373690"/>
            <a:ext cx="12961495" cy="369332"/>
          </a:xfrm>
          <a:prstGeom prst="rect">
            <a:avLst/>
          </a:prstGeom>
        </p:spPr>
        <p:txBody>
          <a:bodyPr wrap="square">
            <a:spAutoFit/>
          </a:bodyPr>
          <a:lstStyle/>
          <a:p>
            <a:r>
              <a:rPr lang="pl-PL" dirty="0" smtClean="0"/>
              <a:t>Źródło: https</a:t>
            </a:r>
            <a:r>
              <a:rPr lang="pl-PL" dirty="0"/>
              <a:t>://legislacja.rcl.gov.pl/docs//524/12312253/12513328/dokument367176.pdf</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388" t="22016" r="25344" b="31557"/>
          <a:stretch/>
        </p:blipFill>
        <p:spPr bwMode="auto">
          <a:xfrm>
            <a:off x="3043002" y="275199"/>
            <a:ext cx="7668106" cy="3904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366" t="47797" r="25523" b="26101"/>
          <a:stretch/>
        </p:blipFill>
        <p:spPr bwMode="auto">
          <a:xfrm>
            <a:off x="2733717" y="3490249"/>
            <a:ext cx="8379171" cy="2453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Prostokąt 1"/>
          <p:cNvSpPr/>
          <p:nvPr/>
        </p:nvSpPr>
        <p:spPr>
          <a:xfrm>
            <a:off x="3403470" y="141849"/>
            <a:ext cx="6947169" cy="5802192"/>
          </a:xfrm>
          <a:prstGeom prst="rect">
            <a:avLst/>
          </a:prstGeom>
          <a:noFill/>
          <a:ln>
            <a:solidFill>
              <a:srgbClr val="6D6E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28233096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82C79E0C-232D-4E11-9B8D-0944563B9803}"/>
              </a:ext>
            </a:extLst>
          </p:cNvPr>
          <p:cNvSpPr txBox="1"/>
          <p:nvPr/>
        </p:nvSpPr>
        <p:spPr>
          <a:xfrm>
            <a:off x="1641933" y="841824"/>
            <a:ext cx="8826502" cy="634995"/>
          </a:xfrm>
          <a:prstGeom prst="rect">
            <a:avLst/>
          </a:prstGeom>
          <a:noFill/>
          <a:ln cap="flat">
            <a:noFill/>
          </a:ln>
        </p:spPr>
        <p:txBody>
          <a:bodyPr vert="horz" wrap="square" lIns="91440" tIns="45720" rIns="91440" bIns="45720" anchor="t" anchorCtr="0" compatLnSpc="1">
            <a:noAutofit/>
          </a:bodyPr>
          <a:lstStyle/>
          <a:p>
            <a:pPr fontAlgn="auto" hangingPunct="1">
              <a:lnSpc>
                <a:spcPct val="90000"/>
              </a:lnSpc>
              <a:spcBef>
                <a:spcPts val="1000"/>
              </a:spcBef>
              <a:spcAft>
                <a:spcPts val="0"/>
              </a:spcAft>
              <a:defRPr sz="1800" b="0" i="0" u="none" strike="noStrike" kern="0" cap="none" spc="0" baseline="0">
                <a:solidFill>
                  <a:srgbClr val="000000"/>
                </a:solidFill>
                <a:uFillTx/>
              </a:defRPr>
            </a:pPr>
            <a:endParaRPr lang="pl-PL" sz="2400" kern="0" dirty="0">
              <a:solidFill>
                <a:srgbClr val="6D6E71"/>
              </a:solidFill>
              <a:latin typeface="Arial"/>
            </a:endParaRPr>
          </a:p>
        </p:txBody>
      </p:sp>
      <p:sp>
        <p:nvSpPr>
          <p:cNvPr id="3" name="Prostokąt 7">
            <a:extLst>
              <a:ext uri="{FF2B5EF4-FFF2-40B4-BE49-F238E27FC236}">
                <a16:creationId xmlns="" xmlns:a16="http://schemas.microsoft.com/office/drawing/2014/main" id="{AAE4A641-7920-4CD7-BC11-564C63635724}"/>
              </a:ext>
            </a:extLst>
          </p:cNvPr>
          <p:cNvSpPr/>
          <p:nvPr/>
        </p:nvSpPr>
        <p:spPr>
          <a:xfrm>
            <a:off x="1468109" y="2969368"/>
            <a:ext cx="11437256" cy="3460007"/>
          </a:xfrm>
          <a:prstGeom prst="rect">
            <a:avLst/>
          </a:prstGeom>
          <a:noFill/>
          <a:ln cap="flat">
            <a:noFill/>
            <a:prstDash val="solid"/>
          </a:ln>
        </p:spPr>
        <p:txBody>
          <a:bodyPr vert="horz" wrap="square" lIns="91440" tIns="45720" rIns="91440" bIns="45720" anchor="ctr" anchorCtr="0" compatLnSpc="1">
            <a:noAutofit/>
          </a:bodyPr>
          <a:lstStyle/>
          <a:p>
            <a:pPr fontAlgn="auto" hangingPunct="1">
              <a:spcBef>
                <a:spcPts val="0"/>
              </a:spcBef>
              <a:spcAft>
                <a:spcPts val="0"/>
              </a:spcAft>
              <a:defRPr sz="1800" b="0" i="0" u="none" strike="noStrike" kern="0" cap="none" spc="0" baseline="0">
                <a:solidFill>
                  <a:srgbClr val="000000"/>
                </a:solidFill>
                <a:uFillTx/>
              </a:defRPr>
            </a:pPr>
            <a:endParaRPr lang="pl-PL" sz="3200" b="1" kern="0" dirty="0">
              <a:solidFill>
                <a:srgbClr val="6D6E71"/>
              </a:solidFill>
              <a:latin typeface="Arial"/>
            </a:endParaRPr>
          </a:p>
          <a:p>
            <a:pPr fontAlgn="auto" hangingPunct="1">
              <a:spcBef>
                <a:spcPts val="0"/>
              </a:spcBef>
              <a:spcAft>
                <a:spcPts val="0"/>
              </a:spcAft>
              <a:defRPr sz="1800" b="0" i="0" u="none" strike="noStrike" kern="0" cap="none" spc="0" baseline="0">
                <a:solidFill>
                  <a:srgbClr val="000000"/>
                </a:solidFill>
                <a:uFillTx/>
              </a:defRPr>
            </a:pPr>
            <a:r>
              <a:rPr lang="pl-PL" sz="6000" b="1" kern="0" dirty="0" smtClean="0">
                <a:solidFill>
                  <a:srgbClr val="6D6E71"/>
                </a:solidFill>
                <a:latin typeface="Arial"/>
              </a:rPr>
              <a:t>Jakie…</a:t>
            </a:r>
          </a:p>
          <a:p>
            <a:pPr fontAlgn="auto" hangingPunct="1">
              <a:spcBef>
                <a:spcPts val="0"/>
              </a:spcBef>
              <a:spcAft>
                <a:spcPts val="0"/>
              </a:spcAft>
              <a:defRPr sz="1800" b="0" i="0" u="none" strike="noStrike" kern="0" cap="none" spc="0" baseline="0">
                <a:solidFill>
                  <a:srgbClr val="000000"/>
                </a:solidFill>
                <a:uFillTx/>
              </a:defRPr>
            </a:pPr>
            <a:r>
              <a:rPr lang="pl-PL" sz="3200" kern="0" dirty="0" smtClean="0">
                <a:solidFill>
                  <a:srgbClr val="6D6E71"/>
                </a:solidFill>
                <a:latin typeface="Arial"/>
              </a:rPr>
              <a:t>urządzenia wodne występują na gruncie nPW</a:t>
            </a:r>
            <a:endParaRPr lang="pl-PL" sz="3200" kern="0" dirty="0">
              <a:solidFill>
                <a:srgbClr val="A43757"/>
              </a:solidFill>
              <a:latin typeface="Arial"/>
            </a:endParaRPr>
          </a:p>
        </p:txBody>
      </p:sp>
      <p:sp>
        <p:nvSpPr>
          <p:cNvPr id="5" name="Prostokąt 4">
            <a:extLst>
              <a:ext uri="{FF2B5EF4-FFF2-40B4-BE49-F238E27FC236}">
                <a16:creationId xmlns="" xmlns:a16="http://schemas.microsoft.com/office/drawing/2014/main" id="{BE3F4678-7513-4B1B-B657-593EDE29BFD1}"/>
              </a:ext>
            </a:extLst>
          </p:cNvPr>
          <p:cNvSpPr/>
          <p:nvPr/>
        </p:nvSpPr>
        <p:spPr>
          <a:xfrm>
            <a:off x="8637654" y="415769"/>
            <a:ext cx="3419526" cy="6447919"/>
          </a:xfrm>
          <a:prstGeom prst="rect">
            <a:avLst/>
          </a:prstGeom>
        </p:spPr>
        <p:txBody>
          <a:bodyPr wrap="none">
            <a:spAutoFit/>
          </a:bodyPr>
          <a:lstStyle/>
          <a:p>
            <a:pPr>
              <a:defRPr sz="1800" b="0" i="0" u="none" strike="noStrike" kern="0" cap="none" spc="0" baseline="0">
                <a:solidFill>
                  <a:srgbClr val="000000"/>
                </a:solidFill>
                <a:uFillTx/>
              </a:defRPr>
            </a:pPr>
            <a:r>
              <a:rPr lang="pl-PL" sz="41300" b="1" kern="0" dirty="0">
                <a:solidFill>
                  <a:srgbClr val="A43757"/>
                </a:solidFill>
                <a:latin typeface="Arial"/>
              </a:rPr>
              <a:t>?</a:t>
            </a:r>
          </a:p>
        </p:txBody>
      </p:sp>
      <p:pic>
        <p:nvPicPr>
          <p:cNvPr id="6" name="Obraz 8">
            <a:extLst>
              <a:ext uri="{FF2B5EF4-FFF2-40B4-BE49-F238E27FC236}">
                <a16:creationId xmlns="" xmlns:a16="http://schemas.microsoft.com/office/drawing/2014/main" id="{DE16B754-6AEB-4F2A-A359-3F597A943F54}"/>
              </a:ext>
            </a:extLst>
          </p:cNvPr>
          <p:cNvPicPr>
            <a:picLocks noChangeAspect="1"/>
          </p:cNvPicPr>
          <p:nvPr/>
        </p:nvPicPr>
        <p:blipFill>
          <a:blip r:embed="rId2"/>
          <a:srcRect/>
          <a:stretch>
            <a:fillRect/>
          </a:stretch>
        </p:blipFill>
        <p:spPr>
          <a:xfrm>
            <a:off x="-29028" y="691707"/>
            <a:ext cx="2994275" cy="774277"/>
          </a:xfrm>
          <a:prstGeom prst="rect">
            <a:avLst/>
          </a:prstGeom>
          <a:noFill/>
          <a:ln cap="flat">
            <a:noFill/>
          </a:ln>
        </p:spPr>
      </p:pic>
    </p:spTree>
    <p:extLst>
      <p:ext uri="{BB962C8B-B14F-4D97-AF65-F5344CB8AC3E}">
        <p14:creationId xmlns:p14="http://schemas.microsoft.com/office/powerpoint/2010/main" val="131917348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trzałka w dół 2">
            <a:extLst>
              <a:ext uri="{FF2B5EF4-FFF2-40B4-BE49-F238E27FC236}">
                <a16:creationId xmlns="" xmlns:a16="http://schemas.microsoft.com/office/drawing/2014/main" id="{B9B19477-6732-4E71-A5EF-EBE4B5B8C7F3}"/>
              </a:ext>
            </a:extLst>
          </p:cNvPr>
          <p:cNvSpPr>
            <a:spLocks/>
          </p:cNvSpPr>
          <p:nvPr/>
        </p:nvSpPr>
        <p:spPr bwMode="auto">
          <a:xfrm>
            <a:off x="6111779" y="2328966"/>
            <a:ext cx="311341" cy="373063"/>
          </a:xfrm>
          <a:custGeom>
            <a:avLst/>
            <a:gdLst>
              <a:gd name="T0" fmla="*/ 9013362 w 21600"/>
              <a:gd name="T1" fmla="*/ 0 h 21600"/>
              <a:gd name="T2" fmla="*/ 18026724 w 21600"/>
              <a:gd name="T3" fmla="*/ 8964347 h 21600"/>
              <a:gd name="T4" fmla="*/ 9013362 w 21600"/>
              <a:gd name="T5" fmla="*/ 17928693 h 21600"/>
              <a:gd name="T6" fmla="*/ 0 w 21600"/>
              <a:gd name="T7" fmla="*/ 8964347 h 21600"/>
              <a:gd name="T8" fmla="*/ 0 w 21600"/>
              <a:gd name="T9" fmla="*/ 8964347 h 21600"/>
              <a:gd name="T10" fmla="*/ 18026724 w 21600"/>
              <a:gd name="T11" fmla="*/ 8964347 h 21600"/>
              <a:gd name="T12" fmla="*/ 17694720 60000 65536"/>
              <a:gd name="T13" fmla="*/ 0 60000 65536"/>
              <a:gd name="T14" fmla="*/ 5898240 60000 65536"/>
              <a:gd name="T15" fmla="*/ 11796480 60000 65536"/>
              <a:gd name="T16" fmla="*/ 11796480 60000 65536"/>
              <a:gd name="T17" fmla="*/ 0 60000 65536"/>
              <a:gd name="T18" fmla="*/ 5400 w 21600"/>
              <a:gd name="T19" fmla="*/ 0 h 21600"/>
              <a:gd name="T20" fmla="*/ 16200 w 21600"/>
              <a:gd name="T21" fmla="*/ 162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400" y="0"/>
                </a:moveTo>
                <a:lnTo>
                  <a:pt x="5400" y="10800"/>
                </a:lnTo>
                <a:lnTo>
                  <a:pt x="0" y="10800"/>
                </a:lnTo>
                <a:lnTo>
                  <a:pt x="10800" y="21600"/>
                </a:lnTo>
                <a:lnTo>
                  <a:pt x="21600" y="10800"/>
                </a:lnTo>
                <a:lnTo>
                  <a:pt x="16200" y="10800"/>
                </a:lnTo>
                <a:lnTo>
                  <a:pt x="16200" y="0"/>
                </a:lnTo>
                <a:lnTo>
                  <a:pt x="5400" y="0"/>
                </a:lnTo>
                <a:close/>
              </a:path>
            </a:pathLst>
          </a:custGeom>
          <a:solidFill>
            <a:srgbClr val="A43757"/>
          </a:solidFill>
          <a:ln>
            <a:noFill/>
          </a:ln>
          <a:extLst>
            <a:ext uri="{91240B29-F687-4F45-9708-019B960494DF}">
              <a14:hiddenLine xmlns:a14="http://schemas.microsoft.com/office/drawing/2010/main" w="9525" cap="flat">
                <a:solidFill>
                  <a:srgbClr val="000000"/>
                </a:solidFill>
                <a:prstDash val="solid"/>
                <a:round/>
                <a:headEnd/>
                <a:tailEnd/>
              </a14:hiddenLine>
            </a:ext>
          </a:extLst>
        </p:spPr>
        <p:txBody>
          <a:bodyPr anchor="ctr" anchorCtr="1"/>
          <a:lstStyle/>
          <a:p>
            <a:endParaRPr lang="pl-PL" dirty="0">
              <a:solidFill>
                <a:prstClr val="black"/>
              </a:solidFill>
            </a:endParaRPr>
          </a:p>
        </p:txBody>
      </p:sp>
      <p:sp>
        <p:nvSpPr>
          <p:cNvPr id="133123" name="Prostokąt zaokrąglony 12">
            <a:extLst>
              <a:ext uri="{FF2B5EF4-FFF2-40B4-BE49-F238E27FC236}">
                <a16:creationId xmlns="" xmlns:a16="http://schemas.microsoft.com/office/drawing/2014/main" id="{57CB6C62-EF88-4930-83A3-210403B54C7D}"/>
              </a:ext>
            </a:extLst>
          </p:cNvPr>
          <p:cNvSpPr>
            <a:spLocks/>
          </p:cNvSpPr>
          <p:nvPr/>
        </p:nvSpPr>
        <p:spPr bwMode="auto">
          <a:xfrm>
            <a:off x="1493838" y="1651103"/>
            <a:ext cx="9847262" cy="677863"/>
          </a:xfrm>
          <a:custGeom>
            <a:avLst/>
            <a:gdLst>
              <a:gd name="T0" fmla="*/ 4923631 w 9846944"/>
              <a:gd name="T1" fmla="*/ 0 h 708952"/>
              <a:gd name="T2" fmla="*/ 9847262 w 9846944"/>
              <a:gd name="T3" fmla="*/ 354806 h 708952"/>
              <a:gd name="T4" fmla="*/ 4923631 w 9846944"/>
              <a:gd name="T5" fmla="*/ 709612 h 708952"/>
              <a:gd name="T6" fmla="*/ 0 w 9846944"/>
              <a:gd name="T7" fmla="*/ 354806 h 708952"/>
              <a:gd name="T8" fmla="*/ 17694720 60000 65536"/>
              <a:gd name="T9" fmla="*/ 0 60000 65536"/>
              <a:gd name="T10" fmla="*/ 5898240 60000 65536"/>
              <a:gd name="T11" fmla="*/ 11796480 60000 65536"/>
              <a:gd name="T12" fmla="*/ 0 w 9846944"/>
              <a:gd name="T13" fmla="*/ 0 h 708952"/>
              <a:gd name="T14" fmla="*/ 9846944 w 9846944"/>
              <a:gd name="T15" fmla="*/ 708952 h 708952"/>
            </a:gdLst>
            <a:ahLst/>
            <a:cxnLst>
              <a:cxn ang="T8">
                <a:pos x="T0" y="T1"/>
              </a:cxn>
              <a:cxn ang="T9">
                <a:pos x="T2" y="T3"/>
              </a:cxn>
              <a:cxn ang="T10">
                <a:pos x="T4" y="T5"/>
              </a:cxn>
              <a:cxn ang="T11">
                <a:pos x="T6" y="T7"/>
              </a:cxn>
            </a:cxnLst>
            <a:rect l="T12" t="T13" r="T14" b="T15"/>
            <a:pathLst>
              <a:path w="9846944" h="708952">
                <a:moveTo>
                  <a:pt x="0" y="0"/>
                </a:moveTo>
                <a:lnTo>
                  <a:pt x="0" y="708952"/>
                </a:lnTo>
                <a:lnTo>
                  <a:pt x="9846944" y="708952"/>
                </a:lnTo>
                <a:lnTo>
                  <a:pt x="9846944" y="0"/>
                </a:lnTo>
                <a:lnTo>
                  <a:pt x="0" y="0"/>
                </a:lnTo>
                <a:close/>
              </a:path>
            </a:pathLst>
          </a:custGeom>
          <a:solidFill>
            <a:srgbClr val="A4375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6000" rIns="216000"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l-PL" altLang="pl-PL" sz="1500" dirty="0">
                <a:solidFill>
                  <a:prstClr val="white"/>
                </a:solidFill>
                <a:latin typeface="Arial" panose="020B0604020202020204" pitchFamily="34" charset="0"/>
                <a:cs typeface="Arial" panose="020B0604020202020204" pitchFamily="34" charset="0"/>
              </a:rPr>
              <a:t>Urządzenia lub budowle służące do kształtowania zasobów wodnych lub korzystania z tych zasobów, w tym:</a:t>
            </a:r>
            <a:endParaRPr lang="pl-PL" altLang="pl-PL" sz="1500" b="1" dirty="0">
              <a:solidFill>
                <a:prstClr val="white"/>
              </a:solidFill>
              <a:latin typeface="Arial" panose="020B0604020202020204" pitchFamily="34" charset="0"/>
              <a:cs typeface="Arial" panose="020B0604020202020204" pitchFamily="34" charset="0"/>
            </a:endParaRPr>
          </a:p>
        </p:txBody>
      </p:sp>
      <p:sp>
        <p:nvSpPr>
          <p:cNvPr id="5" name="Prostokąt 6">
            <a:extLst>
              <a:ext uri="{FF2B5EF4-FFF2-40B4-BE49-F238E27FC236}">
                <a16:creationId xmlns="" xmlns:a16="http://schemas.microsoft.com/office/drawing/2014/main" id="{6FE96BCC-1AB0-490D-9FDF-4DF87275CF69}"/>
              </a:ext>
            </a:extLst>
          </p:cNvPr>
          <p:cNvSpPr/>
          <p:nvPr/>
        </p:nvSpPr>
        <p:spPr>
          <a:xfrm>
            <a:off x="1455738" y="2702029"/>
            <a:ext cx="9847262" cy="3787671"/>
          </a:xfrm>
          <a:prstGeom prst="rect">
            <a:avLst/>
          </a:prstGeom>
          <a:solidFill>
            <a:srgbClr val="FFFFFF"/>
          </a:solidFill>
          <a:ln w="19046" cap="flat">
            <a:solidFill>
              <a:srgbClr val="A43757"/>
            </a:solidFill>
            <a:prstDash val="solid"/>
            <a:miter/>
          </a:ln>
        </p:spPr>
        <p:txBody>
          <a:bodyPr lIns="215999" rIns="216000" anchor="ctr"/>
          <a:lstStyle/>
          <a:p>
            <a:pPr marL="457200" indent="-457200" eaLnBrk="1" fontAlgn="auto" hangingPunct="1">
              <a:spcBef>
                <a:spcPts val="0"/>
              </a:spcBef>
              <a:spcAft>
                <a:spcPts val="0"/>
              </a:spcAft>
              <a:buFontTx/>
              <a:buAutoNum type="alphaLcParenR"/>
              <a:defRPr sz="1800" b="0" i="0" u="none" strike="noStrike" kern="0" cap="none" spc="0" baseline="0">
                <a:solidFill>
                  <a:srgbClr val="000000"/>
                </a:solidFill>
                <a:uFillTx/>
              </a:defRPr>
            </a:pPr>
            <a:r>
              <a:rPr lang="pl-PL" sz="1600" kern="0" dirty="0">
                <a:solidFill>
                  <a:srgbClr val="6D6E71"/>
                </a:solidFill>
                <a:latin typeface="Arial"/>
              </a:rPr>
              <a:t>urządzenia lub budowle piętrzące, przeciwpowodziowe i regulacyjne, a także kanały i rowy,</a:t>
            </a:r>
          </a:p>
          <a:p>
            <a:pPr marL="457200" indent="-457200" eaLnBrk="1" fontAlgn="auto" hangingPunct="1">
              <a:spcBef>
                <a:spcPts val="0"/>
              </a:spcBef>
              <a:spcAft>
                <a:spcPts val="0"/>
              </a:spcAft>
              <a:buFontTx/>
              <a:buAutoNum type="alphaLcParenR"/>
              <a:defRPr sz="1800" b="0" i="0" u="none" strike="noStrike" kern="0" cap="none" spc="0" baseline="0">
                <a:solidFill>
                  <a:srgbClr val="000000"/>
                </a:solidFill>
                <a:uFillTx/>
              </a:defRPr>
            </a:pPr>
            <a:r>
              <a:rPr lang="pl-PL" sz="1600" kern="0" dirty="0">
                <a:solidFill>
                  <a:srgbClr val="6D6E71"/>
                </a:solidFill>
                <a:latin typeface="Arial"/>
              </a:rPr>
              <a:t>sztuczne zbiorniki usytuowane na wodach płynących oraz obiekty związane z tymi zbiornikami</a:t>
            </a:r>
            <a:r>
              <a:rPr lang="pl-PL" sz="1600" kern="0" dirty="0" smtClean="0">
                <a:solidFill>
                  <a:srgbClr val="6D6E71"/>
                </a:solidFill>
                <a:latin typeface="Arial"/>
              </a:rPr>
              <a:t>,</a:t>
            </a:r>
          </a:p>
          <a:p>
            <a:pPr marL="457200" indent="-457200" eaLnBrk="1" fontAlgn="auto" hangingPunct="1">
              <a:spcBef>
                <a:spcPts val="0"/>
              </a:spcBef>
              <a:spcAft>
                <a:spcPts val="0"/>
              </a:spcAft>
              <a:buFontTx/>
              <a:buAutoNum type="alphaLcParenR"/>
              <a:defRPr sz="1800" b="0" i="0" u="none" strike="noStrike" kern="0" cap="none" spc="0" baseline="0">
                <a:solidFill>
                  <a:srgbClr val="000000"/>
                </a:solidFill>
                <a:uFillTx/>
              </a:defRPr>
            </a:pPr>
            <a:r>
              <a:rPr lang="pl-PL" sz="1600" kern="0" dirty="0" smtClean="0">
                <a:solidFill>
                  <a:srgbClr val="6D6E71"/>
                </a:solidFill>
                <a:latin typeface="Arial"/>
              </a:rPr>
              <a:t>stawy</a:t>
            </a:r>
            <a:r>
              <a:rPr lang="pl-PL" sz="1600" kern="0" dirty="0">
                <a:solidFill>
                  <a:srgbClr val="6D6E71"/>
                </a:solidFill>
                <a:latin typeface="Arial"/>
              </a:rPr>
              <a:t>, w szczególności stawy rybne oraz stawy przeznaczone do oczyszczania ścieków albo rekreacji,</a:t>
            </a:r>
          </a:p>
          <a:p>
            <a:pPr marL="457200" indent="-457200" eaLnBrk="1" fontAlgn="auto" hangingPunct="1">
              <a:spcBef>
                <a:spcPts val="0"/>
              </a:spcBef>
              <a:spcAft>
                <a:spcPts val="0"/>
              </a:spcAft>
              <a:buFontTx/>
              <a:buAutoNum type="alphaLcParenR"/>
              <a:defRPr sz="1800" b="0" i="0" u="none" strike="noStrike" kern="0" cap="none" spc="0" baseline="0">
                <a:solidFill>
                  <a:srgbClr val="000000"/>
                </a:solidFill>
                <a:uFillTx/>
              </a:defRPr>
            </a:pPr>
            <a:r>
              <a:rPr lang="pl-PL" sz="1600" kern="0" dirty="0">
                <a:solidFill>
                  <a:srgbClr val="6D6E71"/>
                </a:solidFill>
                <a:latin typeface="Arial"/>
              </a:rPr>
              <a:t>obiekty służące do ujmowania wód powierzchniowych oraz wód podziemnych,</a:t>
            </a:r>
          </a:p>
          <a:p>
            <a:pPr marL="457200" indent="-457200" eaLnBrk="1" fontAlgn="auto" hangingPunct="1">
              <a:spcBef>
                <a:spcPts val="0"/>
              </a:spcBef>
              <a:spcAft>
                <a:spcPts val="0"/>
              </a:spcAft>
              <a:buFontTx/>
              <a:buAutoNum type="alphaLcParenR"/>
              <a:defRPr sz="1800" b="0" i="0" u="none" strike="noStrike" kern="0" cap="none" spc="0" baseline="0">
                <a:solidFill>
                  <a:srgbClr val="000000"/>
                </a:solidFill>
                <a:uFillTx/>
              </a:defRPr>
            </a:pPr>
            <a:r>
              <a:rPr lang="pl-PL" sz="1600" kern="0" dirty="0">
                <a:solidFill>
                  <a:srgbClr val="6D6E71"/>
                </a:solidFill>
                <a:latin typeface="Arial"/>
              </a:rPr>
              <a:t>obiekty energetyki wodnej,</a:t>
            </a:r>
          </a:p>
          <a:p>
            <a:pPr marL="457200" indent="-457200" eaLnBrk="1" fontAlgn="auto" hangingPunct="1">
              <a:spcBef>
                <a:spcPts val="0"/>
              </a:spcBef>
              <a:spcAft>
                <a:spcPts val="0"/>
              </a:spcAft>
              <a:buFontTx/>
              <a:buAutoNum type="alphaLcParenR"/>
              <a:defRPr sz="1800" b="0" i="0" u="none" strike="noStrike" kern="0" cap="none" spc="0" baseline="0">
                <a:solidFill>
                  <a:srgbClr val="000000"/>
                </a:solidFill>
                <a:uFillTx/>
              </a:defRPr>
            </a:pPr>
            <a:r>
              <a:rPr lang="pl-PL" sz="1600" kern="0" dirty="0">
                <a:solidFill>
                  <a:srgbClr val="6D6E71"/>
                </a:solidFill>
                <a:latin typeface="Arial"/>
              </a:rPr>
              <a:t>wyloty urządzeń kanalizacyjnych służące do wprowadzania ścieków do wód, do ziemi lub do urządzeń wodnych oraz wyloty służące do wprowadzania wody do wód, do ziemi lub do urządzeń wodnych,</a:t>
            </a:r>
          </a:p>
          <a:p>
            <a:pPr marL="457200" indent="-457200" eaLnBrk="1" fontAlgn="auto" hangingPunct="1">
              <a:spcBef>
                <a:spcPts val="0"/>
              </a:spcBef>
              <a:spcAft>
                <a:spcPts val="0"/>
              </a:spcAft>
              <a:buFontTx/>
              <a:buAutoNum type="alphaLcParenR"/>
              <a:defRPr sz="1800" b="0" i="0" u="none" strike="noStrike" kern="0" cap="none" spc="0" baseline="0">
                <a:solidFill>
                  <a:srgbClr val="000000"/>
                </a:solidFill>
                <a:uFillTx/>
              </a:defRPr>
            </a:pPr>
            <a:r>
              <a:rPr lang="pl-PL" sz="1600" kern="0" dirty="0">
                <a:solidFill>
                  <a:srgbClr val="6D6E71"/>
                </a:solidFill>
                <a:latin typeface="Arial"/>
              </a:rPr>
              <a:t>stałe urządzenia służące do połowu ryb lub do pozyskiwania innych organizmów wodnych,</a:t>
            </a:r>
          </a:p>
          <a:p>
            <a:pPr marL="457200" indent="-457200" eaLnBrk="1" fontAlgn="auto" hangingPunct="1">
              <a:spcBef>
                <a:spcPts val="0"/>
              </a:spcBef>
              <a:spcAft>
                <a:spcPts val="0"/>
              </a:spcAft>
              <a:buFontTx/>
              <a:buAutoNum type="alphaLcParenR"/>
              <a:defRPr sz="1800" b="0" i="0" u="none" strike="noStrike" kern="0" cap="none" spc="0" baseline="0">
                <a:solidFill>
                  <a:srgbClr val="000000"/>
                </a:solidFill>
                <a:uFillTx/>
              </a:defRPr>
            </a:pPr>
            <a:r>
              <a:rPr lang="pl-PL" sz="1600" kern="0" dirty="0">
                <a:solidFill>
                  <a:srgbClr val="6D6E71"/>
                </a:solidFill>
                <a:latin typeface="Arial"/>
              </a:rPr>
              <a:t>urządzenia służące do chowu ryb lub innych organizmów wodnych w wodach powierzchniowych,</a:t>
            </a:r>
          </a:p>
          <a:p>
            <a:pPr marL="457200" indent="-457200" eaLnBrk="1" fontAlgn="auto" hangingPunct="1">
              <a:spcBef>
                <a:spcPts val="0"/>
              </a:spcBef>
              <a:spcAft>
                <a:spcPts val="0"/>
              </a:spcAft>
              <a:buFontTx/>
              <a:buAutoNum type="alphaLcParenR"/>
              <a:defRPr sz="1800" b="0" i="0" u="none" strike="noStrike" kern="0" cap="none" spc="0" baseline="0">
                <a:solidFill>
                  <a:srgbClr val="000000"/>
                </a:solidFill>
                <a:uFillTx/>
              </a:defRPr>
            </a:pPr>
            <a:r>
              <a:rPr lang="pl-PL" sz="1600" kern="0" dirty="0">
                <a:solidFill>
                  <a:srgbClr val="6D6E71"/>
                </a:solidFill>
                <a:latin typeface="Arial"/>
              </a:rPr>
              <a:t>mury oporowe, bulwary, nabrzeża, mola, pomosty i przystanie,</a:t>
            </a:r>
          </a:p>
          <a:p>
            <a:pPr marL="457200" indent="-457200" eaLnBrk="1" fontAlgn="auto" hangingPunct="1">
              <a:spcBef>
                <a:spcPts val="0"/>
              </a:spcBef>
              <a:spcAft>
                <a:spcPts val="0"/>
              </a:spcAft>
              <a:buFontTx/>
              <a:buAutoNum type="alphaLcParenR"/>
              <a:defRPr sz="1800" b="0" i="0" u="none" strike="noStrike" kern="0" cap="none" spc="0" baseline="0">
                <a:solidFill>
                  <a:srgbClr val="000000"/>
                </a:solidFill>
                <a:uFillTx/>
              </a:defRPr>
            </a:pPr>
            <a:r>
              <a:rPr lang="pl-PL" sz="1600" kern="0" dirty="0">
                <a:solidFill>
                  <a:srgbClr val="6D6E71"/>
                </a:solidFill>
                <a:latin typeface="Arial"/>
              </a:rPr>
              <a:t>stałe urządzenia służące do dokonywania przewozów międzybrzegowych;</a:t>
            </a:r>
            <a:endParaRPr lang="pl-PL" sz="1200" kern="0" dirty="0">
              <a:solidFill>
                <a:srgbClr val="6D6E71"/>
              </a:solidFill>
              <a:latin typeface="Arial"/>
            </a:endParaRPr>
          </a:p>
        </p:txBody>
      </p:sp>
      <p:sp>
        <p:nvSpPr>
          <p:cNvPr id="133125" name="Symbol zastępczy tekstu 1">
            <a:extLst>
              <a:ext uri="{FF2B5EF4-FFF2-40B4-BE49-F238E27FC236}">
                <a16:creationId xmlns="" xmlns:a16="http://schemas.microsoft.com/office/drawing/2014/main" id="{7D6940B5-8DF8-4B2F-A65B-D7F90E3C5CBC}"/>
              </a:ext>
            </a:extLst>
          </p:cNvPr>
          <p:cNvSpPr txBox="1">
            <a:spLocks noChangeArrowheads="1"/>
          </p:cNvSpPr>
          <p:nvPr/>
        </p:nvSpPr>
        <p:spPr bwMode="auto">
          <a:xfrm>
            <a:off x="1854199" y="746780"/>
            <a:ext cx="88265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auto" hangingPunct="1">
              <a:spcBef>
                <a:spcPts val="0"/>
              </a:spcBef>
              <a:spcAft>
                <a:spcPts val="0"/>
              </a:spcAft>
              <a:defRPr sz="1800" b="0" i="0" u="none" strike="noStrike" kern="0" cap="none" spc="0" baseline="0">
                <a:solidFill>
                  <a:srgbClr val="000000"/>
                </a:solidFill>
                <a:uFillTx/>
              </a:defRPr>
            </a:pPr>
            <a:r>
              <a:rPr lang="pl-PL" sz="2000" kern="0" dirty="0">
                <a:solidFill>
                  <a:srgbClr val="6D6E71"/>
                </a:solidFill>
                <a:latin typeface="Arial"/>
              </a:rPr>
              <a:t>POJĘCIE URZĄDZENIA WODNEGO </a:t>
            </a:r>
          </a:p>
        </p:txBody>
      </p:sp>
      <p:sp>
        <p:nvSpPr>
          <p:cNvPr id="7" name="Prostokąt 21">
            <a:extLst>
              <a:ext uri="{FF2B5EF4-FFF2-40B4-BE49-F238E27FC236}">
                <a16:creationId xmlns="" xmlns:a16="http://schemas.microsoft.com/office/drawing/2014/main" id="{C39B0407-BD2D-4E73-8C02-41ECA098537B}"/>
              </a:ext>
            </a:extLst>
          </p:cNvPr>
          <p:cNvSpPr/>
          <p:nvPr/>
        </p:nvSpPr>
        <p:spPr>
          <a:xfrm>
            <a:off x="10007600" y="6273801"/>
            <a:ext cx="2184400" cy="460030"/>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1600" b="1" dirty="0">
                <a:solidFill>
                  <a:srgbClr val="FFFFFF"/>
                </a:solidFill>
                <a:latin typeface="Arial"/>
              </a:rPr>
              <a:t>Art. 16 pkt 65</a:t>
            </a:r>
            <a:r>
              <a:rPr lang="pl-PL" sz="1600" b="1" kern="0" dirty="0">
                <a:solidFill>
                  <a:srgbClr val="FFFFFF"/>
                </a:solidFill>
                <a:latin typeface="Arial"/>
              </a:rPr>
              <a:t> </a:t>
            </a:r>
            <a:r>
              <a:rPr lang="pl-PL" sz="1600" b="1" dirty="0">
                <a:solidFill>
                  <a:srgbClr val="FFFFFF"/>
                </a:solidFill>
                <a:latin typeface="Arial"/>
              </a:rPr>
              <a:t>nPW</a:t>
            </a:r>
          </a:p>
        </p:txBody>
      </p:sp>
    </p:spTree>
    <p:extLst>
      <p:ext uri="{BB962C8B-B14F-4D97-AF65-F5344CB8AC3E}">
        <p14:creationId xmlns:p14="http://schemas.microsoft.com/office/powerpoint/2010/main" val="12739518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82C79E0C-232D-4E11-9B8D-0944563B9803}"/>
              </a:ext>
            </a:extLst>
          </p:cNvPr>
          <p:cNvSpPr txBox="1"/>
          <p:nvPr/>
        </p:nvSpPr>
        <p:spPr>
          <a:xfrm>
            <a:off x="1641933" y="841824"/>
            <a:ext cx="8826502" cy="634995"/>
          </a:xfrm>
          <a:prstGeom prst="rect">
            <a:avLst/>
          </a:prstGeom>
          <a:noFill/>
          <a:ln cap="flat">
            <a:noFill/>
          </a:ln>
        </p:spPr>
        <p:txBody>
          <a:bodyPr vert="horz" wrap="square" lIns="91440" tIns="45720" rIns="91440" bIns="45720" anchor="t" anchorCtr="0" compatLnSpc="1">
            <a:noAutofit/>
          </a:bodyPr>
          <a:lstStyle/>
          <a:p>
            <a:pPr fontAlgn="auto" hangingPunct="1">
              <a:lnSpc>
                <a:spcPct val="90000"/>
              </a:lnSpc>
              <a:spcBef>
                <a:spcPts val="1000"/>
              </a:spcBef>
              <a:spcAft>
                <a:spcPts val="0"/>
              </a:spcAft>
              <a:defRPr sz="1800" b="0" i="0" u="none" strike="noStrike" kern="0" cap="none" spc="0" baseline="0">
                <a:solidFill>
                  <a:srgbClr val="000000"/>
                </a:solidFill>
                <a:uFillTx/>
              </a:defRPr>
            </a:pPr>
            <a:endParaRPr lang="pl-PL" sz="2400" kern="0" dirty="0">
              <a:solidFill>
                <a:srgbClr val="6D6E71"/>
              </a:solidFill>
              <a:latin typeface="Arial"/>
            </a:endParaRPr>
          </a:p>
        </p:txBody>
      </p:sp>
      <p:sp>
        <p:nvSpPr>
          <p:cNvPr id="3" name="Prostokąt 7">
            <a:extLst>
              <a:ext uri="{FF2B5EF4-FFF2-40B4-BE49-F238E27FC236}">
                <a16:creationId xmlns="" xmlns:a16="http://schemas.microsoft.com/office/drawing/2014/main" id="{AAE4A641-7920-4CD7-BC11-564C63635724}"/>
              </a:ext>
            </a:extLst>
          </p:cNvPr>
          <p:cNvSpPr/>
          <p:nvPr/>
        </p:nvSpPr>
        <p:spPr>
          <a:xfrm>
            <a:off x="888094" y="2426443"/>
            <a:ext cx="9141823" cy="3739850"/>
          </a:xfrm>
          <a:prstGeom prst="rect">
            <a:avLst/>
          </a:prstGeom>
          <a:noFill/>
          <a:ln cap="flat">
            <a:noFill/>
            <a:prstDash val="solid"/>
          </a:ln>
        </p:spPr>
        <p:txBody>
          <a:bodyPr vert="horz" wrap="square" lIns="91440" tIns="45720" rIns="91440" bIns="45720" anchor="ctr" anchorCtr="0" compatLnSpc="1">
            <a:noAutofit/>
          </a:bodyPr>
          <a:lstStyle/>
          <a:p>
            <a:pPr fontAlgn="auto" hangingPunct="1">
              <a:spcBef>
                <a:spcPts val="0"/>
              </a:spcBef>
              <a:spcAft>
                <a:spcPts val="0"/>
              </a:spcAft>
              <a:defRPr sz="1800" b="0" i="0" u="none" strike="noStrike" kern="0" cap="none" spc="0" baseline="0">
                <a:solidFill>
                  <a:srgbClr val="000000"/>
                </a:solidFill>
                <a:uFillTx/>
              </a:defRPr>
            </a:pPr>
            <a:r>
              <a:rPr lang="pl-PL" sz="9600" b="1" dirty="0">
                <a:solidFill>
                  <a:srgbClr val="6D6E71"/>
                </a:solidFill>
                <a:latin typeface="Arial"/>
              </a:rPr>
              <a:t>Kiedy…</a:t>
            </a:r>
          </a:p>
          <a:p>
            <a:pPr fontAlgn="auto" hangingPunct="1">
              <a:spcBef>
                <a:spcPts val="0"/>
              </a:spcBef>
              <a:spcAft>
                <a:spcPts val="0"/>
              </a:spcAft>
              <a:defRPr sz="1800" b="0" i="0" u="none" strike="noStrike" kern="0" cap="none" spc="0" baseline="0">
                <a:solidFill>
                  <a:srgbClr val="000000"/>
                </a:solidFill>
                <a:uFillTx/>
              </a:defRPr>
            </a:pPr>
            <a:r>
              <a:rPr lang="pl-PL" sz="3800" kern="0" dirty="0">
                <a:solidFill>
                  <a:srgbClr val="6D6E71"/>
                </a:solidFill>
                <a:latin typeface="Arial"/>
              </a:rPr>
              <a:t>wymagane jest zgłoszenie wodnoprawne</a:t>
            </a:r>
            <a:endParaRPr lang="pl-PL" sz="3800" dirty="0">
              <a:solidFill>
                <a:srgbClr val="A43757"/>
              </a:solidFill>
              <a:latin typeface="Arial"/>
            </a:endParaRPr>
          </a:p>
        </p:txBody>
      </p:sp>
      <p:sp>
        <p:nvSpPr>
          <p:cNvPr id="5" name="Prostokąt 4">
            <a:extLst>
              <a:ext uri="{FF2B5EF4-FFF2-40B4-BE49-F238E27FC236}">
                <a16:creationId xmlns="" xmlns:a16="http://schemas.microsoft.com/office/drawing/2014/main" id="{BE3F4678-7513-4B1B-B657-593EDE29BFD1}"/>
              </a:ext>
            </a:extLst>
          </p:cNvPr>
          <p:cNvSpPr/>
          <p:nvPr/>
        </p:nvSpPr>
        <p:spPr>
          <a:xfrm>
            <a:off x="8637654" y="81888"/>
            <a:ext cx="3419526" cy="6447919"/>
          </a:xfrm>
          <a:prstGeom prst="rect">
            <a:avLst/>
          </a:prstGeom>
        </p:spPr>
        <p:txBody>
          <a:bodyPr wrap="none">
            <a:spAutoFit/>
          </a:bodyPr>
          <a:lstStyle/>
          <a:p>
            <a:pPr>
              <a:defRPr sz="1800" b="0" i="0" u="none" strike="noStrike" kern="0" cap="none" spc="0" baseline="0">
                <a:solidFill>
                  <a:srgbClr val="000000"/>
                </a:solidFill>
                <a:uFillTx/>
              </a:defRPr>
            </a:pPr>
            <a:r>
              <a:rPr lang="pl-PL" sz="41300" b="1" kern="0" dirty="0">
                <a:solidFill>
                  <a:srgbClr val="A43757"/>
                </a:solidFill>
                <a:latin typeface="Arial"/>
              </a:rPr>
              <a:t>?</a:t>
            </a:r>
          </a:p>
        </p:txBody>
      </p:sp>
      <p:pic>
        <p:nvPicPr>
          <p:cNvPr id="6" name="Obraz 8">
            <a:extLst>
              <a:ext uri="{FF2B5EF4-FFF2-40B4-BE49-F238E27FC236}">
                <a16:creationId xmlns="" xmlns:a16="http://schemas.microsoft.com/office/drawing/2014/main" id="{DE16B754-6AEB-4F2A-A359-3F597A943F54}"/>
              </a:ext>
            </a:extLst>
          </p:cNvPr>
          <p:cNvPicPr>
            <a:picLocks noChangeAspect="1"/>
          </p:cNvPicPr>
          <p:nvPr/>
        </p:nvPicPr>
        <p:blipFill>
          <a:blip r:embed="rId2"/>
          <a:srcRect/>
          <a:stretch>
            <a:fillRect/>
          </a:stretch>
        </p:blipFill>
        <p:spPr>
          <a:xfrm>
            <a:off x="-29028" y="691707"/>
            <a:ext cx="2994275" cy="774277"/>
          </a:xfrm>
          <a:prstGeom prst="rect">
            <a:avLst/>
          </a:prstGeom>
          <a:noFill/>
          <a:ln cap="flat">
            <a:noFill/>
          </a:ln>
        </p:spPr>
      </p:pic>
    </p:spTree>
    <p:extLst>
      <p:ext uri="{BB962C8B-B14F-4D97-AF65-F5344CB8AC3E}">
        <p14:creationId xmlns:p14="http://schemas.microsoft.com/office/powerpoint/2010/main" val="313478839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9DCE7176-BC63-406A-B26C-422EB8BCC051}"/>
              </a:ext>
            </a:extLst>
          </p:cNvPr>
          <p:cNvSpPr txBox="1"/>
          <p:nvPr/>
        </p:nvSpPr>
        <p:spPr>
          <a:xfrm>
            <a:off x="1827583" y="755651"/>
            <a:ext cx="10849740" cy="688972"/>
          </a:xfrm>
          <a:prstGeom prst="rect">
            <a:avLst/>
          </a:prstGeom>
          <a:noFill/>
          <a:ln cap="flat">
            <a:noFill/>
          </a:ln>
        </p:spPr>
        <p:txBody>
          <a:bodyPr vert="horz" wrap="square" lIns="91440" tIns="45720" rIns="91440" bIns="45720" anchor="ctr" anchorCtr="0" compatLnSpc="1">
            <a:noAutofit/>
          </a:bodyPr>
          <a:lstStyle/>
          <a:p>
            <a:pPr fontAlgn="auto" hangingPunct="1">
              <a:spcBef>
                <a:spcPts val="0"/>
              </a:spcBef>
              <a:spcAft>
                <a:spcPts val="0"/>
              </a:spcAft>
              <a:defRPr sz="1800" b="0" i="0" u="none" strike="noStrike" kern="0" cap="none" spc="0" baseline="0">
                <a:solidFill>
                  <a:srgbClr val="000000"/>
                </a:solidFill>
                <a:uFillTx/>
              </a:defRPr>
            </a:pPr>
            <a:r>
              <a:rPr lang="pl-PL" kern="0" dirty="0">
                <a:solidFill>
                  <a:srgbClr val="6D6E71"/>
                </a:solidFill>
                <a:latin typeface="Arial"/>
              </a:rPr>
              <a:t>DZIAŁANIA WYMAGAJĄCE </a:t>
            </a:r>
            <a:r>
              <a:rPr lang="pl-PL" kern="0" dirty="0" smtClean="0">
                <a:solidFill>
                  <a:srgbClr val="6D6E71"/>
                </a:solidFill>
                <a:latin typeface="Arial"/>
              </a:rPr>
              <a:t>ZGŁOSENIA WODNOPRAWNEGO </a:t>
            </a:r>
            <a:endParaRPr lang="pl-PL" b="1" dirty="0">
              <a:solidFill>
                <a:srgbClr val="6D6E71"/>
              </a:solidFill>
              <a:latin typeface="Arial"/>
            </a:endParaRPr>
          </a:p>
        </p:txBody>
      </p:sp>
      <p:sp>
        <p:nvSpPr>
          <p:cNvPr id="3" name="Prostokąt 5">
            <a:extLst>
              <a:ext uri="{FF2B5EF4-FFF2-40B4-BE49-F238E27FC236}">
                <a16:creationId xmlns="" xmlns:a16="http://schemas.microsoft.com/office/drawing/2014/main" id="{339CBFDD-B027-44AA-ABE6-FE0E8EF91E24}"/>
              </a:ext>
            </a:extLst>
          </p:cNvPr>
          <p:cNvSpPr/>
          <p:nvPr/>
        </p:nvSpPr>
        <p:spPr>
          <a:xfrm>
            <a:off x="1617788" y="1940574"/>
            <a:ext cx="9879653" cy="4566415"/>
          </a:xfrm>
          <a:prstGeom prst="rect">
            <a:avLst/>
          </a:prstGeom>
          <a:solidFill>
            <a:srgbClr val="FFFFFF"/>
          </a:solidFill>
          <a:ln w="12701" cap="flat">
            <a:solidFill>
              <a:srgbClr val="A43757"/>
            </a:solidFill>
            <a:prstDash val="solid"/>
            <a:miter/>
          </a:ln>
        </p:spPr>
        <p:txBody>
          <a:bodyPr vert="horz" wrap="square" lIns="251999" tIns="45720" rIns="539998" bIns="45720" anchor="ctr" anchorCtr="0" compatLnSpc="1">
            <a:noAutofit/>
          </a:bodyPr>
          <a:lstStyle/>
          <a:p>
            <a:pPr marL="457200" indent="-457200" algn="just" fontAlgn="auto" hangingPunct="1">
              <a:spcBef>
                <a:spcPts val="0"/>
              </a:spcBef>
              <a:spcAft>
                <a:spcPts val="0"/>
              </a:spcAft>
              <a:buSzPct val="100000"/>
              <a:buFont typeface="+mj-lt"/>
              <a:buAutoNum type="arabicParenR"/>
              <a:defRPr sz="1800" b="0" i="0" u="none" strike="noStrike" kern="0" cap="none" spc="0" baseline="0">
                <a:solidFill>
                  <a:srgbClr val="000000"/>
                </a:solidFill>
                <a:uFillTx/>
              </a:defRPr>
            </a:pPr>
            <a:r>
              <a:rPr lang="pl-PL" sz="2400" b="1" kern="0" dirty="0">
                <a:solidFill>
                  <a:srgbClr val="A43757"/>
                </a:solidFill>
                <a:latin typeface="Arial"/>
              </a:rPr>
              <a:t>wykonanie pomostu o szerokości do 3 m i długości całkowitej do 25 m,</a:t>
            </a:r>
            <a:r>
              <a:rPr lang="pl-PL" sz="2400" kern="0" dirty="0">
                <a:solidFill>
                  <a:srgbClr val="6D6E71"/>
                </a:solidFill>
                <a:latin typeface="Arial"/>
              </a:rPr>
              <a:t> stanowiącej sumę długości jego poszczególnych elementów;</a:t>
            </a:r>
          </a:p>
          <a:p>
            <a:pPr marL="457200" indent="-457200" algn="just" fontAlgn="auto" hangingPunct="1">
              <a:spcBef>
                <a:spcPts val="0"/>
              </a:spcBef>
              <a:spcAft>
                <a:spcPts val="0"/>
              </a:spcAft>
              <a:buSzPct val="100000"/>
              <a:buFont typeface="+mj-lt"/>
              <a:buAutoNum type="arabicParenR"/>
              <a:defRPr sz="1800" b="0" i="0" u="none" strike="noStrike" kern="0" cap="none" spc="0" baseline="0">
                <a:solidFill>
                  <a:srgbClr val="000000"/>
                </a:solidFill>
                <a:uFillTx/>
              </a:defRPr>
            </a:pPr>
            <a:r>
              <a:rPr lang="pl-PL" sz="2400" kern="0" dirty="0">
                <a:solidFill>
                  <a:srgbClr val="6D6E71"/>
                </a:solidFill>
                <a:latin typeface="Arial"/>
              </a:rPr>
              <a:t>postój na wodach płynących statków przeznaczonych </a:t>
            </a:r>
            <a:r>
              <a:rPr lang="pl-PL" sz="2400" b="1" kern="0" dirty="0">
                <a:solidFill>
                  <a:srgbClr val="A43757"/>
                </a:solidFill>
                <a:latin typeface="Arial"/>
              </a:rPr>
              <a:t>na cele mieszkaniowe lub usługowe;</a:t>
            </a:r>
          </a:p>
          <a:p>
            <a:pPr marL="457200" indent="-457200" algn="just" fontAlgn="auto" hangingPunct="1">
              <a:spcBef>
                <a:spcPts val="0"/>
              </a:spcBef>
              <a:spcAft>
                <a:spcPts val="0"/>
              </a:spcAft>
              <a:buSzPct val="100000"/>
              <a:buFont typeface="+mj-lt"/>
              <a:buAutoNum type="arabicParenR"/>
              <a:defRPr sz="1800" b="0" i="0" u="none" strike="noStrike" kern="0" cap="none" spc="0" baseline="0">
                <a:solidFill>
                  <a:srgbClr val="000000"/>
                </a:solidFill>
                <a:uFillTx/>
              </a:defRPr>
            </a:pPr>
            <a:r>
              <a:rPr lang="pl-PL" sz="2400" kern="0" dirty="0">
                <a:solidFill>
                  <a:srgbClr val="6D6E71"/>
                </a:solidFill>
                <a:latin typeface="Arial"/>
              </a:rPr>
              <a:t>prowadzenie przez wody inne niż śródlądowe drogi wodne </a:t>
            </a:r>
            <a:r>
              <a:rPr lang="pl-PL" sz="2400" b="1" kern="0" dirty="0">
                <a:solidFill>
                  <a:srgbClr val="A43757"/>
                </a:solidFill>
                <a:latin typeface="Arial"/>
              </a:rPr>
              <a:t>napowietrznych linii energetycznych i </a:t>
            </a:r>
            <a:r>
              <a:rPr lang="pl-PL" sz="2400" b="1" kern="0" dirty="0" err="1" smtClean="0">
                <a:solidFill>
                  <a:srgbClr val="A43757"/>
                </a:solidFill>
                <a:latin typeface="Arial"/>
              </a:rPr>
              <a:t>tele</a:t>
            </a:r>
            <a:r>
              <a:rPr lang="pl-PL" sz="2400" b="1" kern="0" dirty="0" smtClean="0">
                <a:solidFill>
                  <a:srgbClr val="A43757"/>
                </a:solidFill>
                <a:latin typeface="Arial"/>
              </a:rPr>
              <a:t>-komunikacyjnych</a:t>
            </a:r>
            <a:r>
              <a:rPr lang="pl-PL" sz="2400" b="1" kern="0" dirty="0">
                <a:solidFill>
                  <a:srgbClr val="A43757"/>
                </a:solidFill>
                <a:latin typeface="Arial"/>
              </a:rPr>
              <a:t>;</a:t>
            </a:r>
          </a:p>
          <a:p>
            <a:pPr marL="457200" indent="-457200" algn="just" fontAlgn="auto" hangingPunct="1">
              <a:spcBef>
                <a:spcPts val="0"/>
              </a:spcBef>
              <a:spcAft>
                <a:spcPts val="0"/>
              </a:spcAft>
              <a:buSzPct val="100000"/>
              <a:buFont typeface="+mj-lt"/>
              <a:buAutoNum type="arabicParenR"/>
              <a:defRPr sz="1800" b="0" i="0" u="none" strike="noStrike" kern="0" cap="none" spc="0" baseline="0">
                <a:solidFill>
                  <a:srgbClr val="000000"/>
                </a:solidFill>
                <a:uFillTx/>
              </a:defRPr>
            </a:pPr>
            <a:r>
              <a:rPr lang="pl-PL" sz="2400" b="1" kern="0" dirty="0">
                <a:solidFill>
                  <a:srgbClr val="A43757"/>
                </a:solidFill>
                <a:latin typeface="Arial"/>
              </a:rPr>
              <a:t>wykonanie kąpieliska lub wyznaczenie miejsca okazjonalnie wykorzystywanego do kąpieli</a:t>
            </a:r>
            <a:r>
              <a:rPr lang="pl-PL" sz="2400" kern="0" dirty="0">
                <a:solidFill>
                  <a:srgbClr val="6D6E71"/>
                </a:solidFill>
                <a:latin typeface="Arial"/>
              </a:rPr>
              <a:t>, w tym na obszarze morza terytorialnego</a:t>
            </a:r>
            <a:r>
              <a:rPr lang="pl-PL" sz="2400" kern="0" dirty="0" smtClean="0">
                <a:solidFill>
                  <a:srgbClr val="6D6E71"/>
                </a:solidFill>
                <a:latin typeface="Arial"/>
              </a:rPr>
              <a:t>;</a:t>
            </a:r>
            <a:endParaRPr lang="pl-PL" sz="2400" b="1" kern="0" dirty="0">
              <a:solidFill>
                <a:srgbClr val="A43757"/>
              </a:solidFill>
              <a:latin typeface="Arial"/>
            </a:endParaRPr>
          </a:p>
        </p:txBody>
      </p:sp>
      <p:sp>
        <p:nvSpPr>
          <p:cNvPr id="4" name="Prostokąt 21">
            <a:extLst>
              <a:ext uri="{FF2B5EF4-FFF2-40B4-BE49-F238E27FC236}">
                <a16:creationId xmlns="" xmlns:a16="http://schemas.microsoft.com/office/drawing/2014/main" id="{176375ED-E675-4694-A679-18CB8FF1BACA}"/>
              </a:ext>
            </a:extLst>
          </p:cNvPr>
          <p:cNvSpPr/>
          <p:nvPr/>
        </p:nvSpPr>
        <p:spPr>
          <a:xfrm>
            <a:off x="10494410" y="6389783"/>
            <a:ext cx="1697590" cy="288332"/>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1600" b="1" dirty="0">
                <a:solidFill>
                  <a:srgbClr val="FFFFFF"/>
                </a:solidFill>
                <a:latin typeface="Arial"/>
              </a:rPr>
              <a:t>Art. </a:t>
            </a:r>
            <a:r>
              <a:rPr lang="pl-PL" sz="1600" b="1" kern="0" dirty="0">
                <a:solidFill>
                  <a:srgbClr val="FFFFFF"/>
                </a:solidFill>
                <a:latin typeface="Arial"/>
              </a:rPr>
              <a:t>394 </a:t>
            </a:r>
            <a:r>
              <a:rPr lang="pl-PL" sz="1600" b="1" dirty="0">
                <a:solidFill>
                  <a:srgbClr val="FFFFFF"/>
                </a:solidFill>
                <a:latin typeface="Arial"/>
              </a:rPr>
              <a:t>nPW</a:t>
            </a:r>
          </a:p>
        </p:txBody>
      </p:sp>
      <p:sp>
        <p:nvSpPr>
          <p:cNvPr id="5" name="Prostokąt 5">
            <a:extLst>
              <a:ext uri="{FF2B5EF4-FFF2-40B4-BE49-F238E27FC236}">
                <a16:creationId xmlns="" xmlns:a16="http://schemas.microsoft.com/office/drawing/2014/main" id="{F5B4A208-EC9F-4825-BE8B-03FB3CECC5CF}"/>
              </a:ext>
            </a:extLst>
          </p:cNvPr>
          <p:cNvSpPr/>
          <p:nvPr/>
        </p:nvSpPr>
        <p:spPr>
          <a:xfrm>
            <a:off x="1617787" y="1532874"/>
            <a:ext cx="9879653" cy="407701"/>
          </a:xfrm>
          <a:prstGeom prst="rect">
            <a:avLst/>
          </a:prstGeom>
          <a:solidFill>
            <a:srgbClr val="A43757"/>
          </a:solidFill>
          <a:ln w="12701" cap="flat">
            <a:solidFill>
              <a:srgbClr val="A43757"/>
            </a:solidFill>
            <a:prstDash val="solid"/>
            <a:miter/>
          </a:ln>
        </p:spPr>
        <p:txBody>
          <a:bodyPr vert="horz" wrap="square" lIns="251999" tIns="45720" rIns="539998" bIns="45720" anchor="ctr" anchorCtr="0" compatLnSpc="1">
            <a:noAutofit/>
          </a:bodyPr>
          <a:lstStyle/>
          <a:p>
            <a:pPr algn="just" fontAlgn="auto" hangingPunct="1">
              <a:spcBef>
                <a:spcPts val="0"/>
              </a:spcBef>
              <a:spcAft>
                <a:spcPts val="0"/>
              </a:spcAft>
              <a:buSzPct val="100000"/>
              <a:defRPr sz="1800" b="0" i="0" u="none" strike="noStrike" kern="0" cap="none" spc="0" baseline="0">
                <a:solidFill>
                  <a:srgbClr val="000000"/>
                </a:solidFill>
                <a:uFillTx/>
              </a:defRPr>
            </a:pPr>
            <a:r>
              <a:rPr lang="pl-PL" sz="1400" kern="0" dirty="0">
                <a:solidFill>
                  <a:prstClr val="white"/>
                </a:solidFill>
                <a:latin typeface="Arial"/>
              </a:rPr>
              <a:t>Zgłoszenia wodnoprawnego wymaga:</a:t>
            </a:r>
            <a:endParaRPr lang="pl-PL" sz="1400" dirty="0">
              <a:solidFill>
                <a:prstClr val="white"/>
              </a:solidFill>
              <a:latin typeface="Arial"/>
            </a:endParaRPr>
          </a:p>
        </p:txBody>
      </p:sp>
    </p:spTree>
    <p:extLst>
      <p:ext uri="{BB962C8B-B14F-4D97-AF65-F5344CB8AC3E}">
        <p14:creationId xmlns:p14="http://schemas.microsoft.com/office/powerpoint/2010/main" val="2603856846"/>
      </p:ext>
    </p:extLst>
  </p:cSld>
  <p:clrMapOvr>
    <a:masterClrMapping/>
  </p:clrMapOvr>
  <p:transition spd="slow">
    <p:push dir="u"/>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 xmlns:a16="http://schemas.microsoft.com/office/drawing/2014/main" id="{9DCE7176-BC63-406A-B26C-422EB8BCC051}"/>
              </a:ext>
            </a:extLst>
          </p:cNvPr>
          <p:cNvSpPr txBox="1"/>
          <p:nvPr/>
        </p:nvSpPr>
        <p:spPr>
          <a:xfrm>
            <a:off x="1827583" y="755651"/>
            <a:ext cx="10849740" cy="688972"/>
          </a:xfrm>
          <a:prstGeom prst="rect">
            <a:avLst/>
          </a:prstGeom>
          <a:noFill/>
          <a:ln cap="flat">
            <a:noFill/>
          </a:ln>
        </p:spPr>
        <p:txBody>
          <a:bodyPr vert="horz" wrap="square" lIns="91440" tIns="45720" rIns="91440" bIns="45720" anchor="ctr" anchorCtr="0" compatLnSpc="1">
            <a:noAutofit/>
          </a:bodyPr>
          <a:lstStyle/>
          <a:p>
            <a:pPr fontAlgn="auto" hangingPunct="1">
              <a:spcBef>
                <a:spcPts val="0"/>
              </a:spcBef>
              <a:spcAft>
                <a:spcPts val="0"/>
              </a:spcAft>
              <a:defRPr sz="1800" b="0" i="0" u="none" strike="noStrike" kern="0" cap="none" spc="0" baseline="0">
                <a:solidFill>
                  <a:srgbClr val="000000"/>
                </a:solidFill>
                <a:uFillTx/>
              </a:defRPr>
            </a:pPr>
            <a:r>
              <a:rPr lang="pl-PL" kern="0" dirty="0">
                <a:solidFill>
                  <a:srgbClr val="6D6E71"/>
                </a:solidFill>
                <a:latin typeface="Arial"/>
              </a:rPr>
              <a:t>DZIAŁANIA WYMAGAJĄCE </a:t>
            </a:r>
            <a:r>
              <a:rPr lang="pl-PL" kern="0" dirty="0" smtClean="0">
                <a:solidFill>
                  <a:srgbClr val="6D6E71"/>
                </a:solidFill>
                <a:latin typeface="Arial"/>
              </a:rPr>
              <a:t>ZGŁOSENIA WODNOPRAWNEGO </a:t>
            </a:r>
            <a:endParaRPr lang="pl-PL" b="1" dirty="0">
              <a:solidFill>
                <a:srgbClr val="6D6E71"/>
              </a:solidFill>
              <a:latin typeface="Arial"/>
            </a:endParaRPr>
          </a:p>
        </p:txBody>
      </p:sp>
      <p:sp>
        <p:nvSpPr>
          <p:cNvPr id="3" name="Prostokąt 5">
            <a:extLst>
              <a:ext uri="{FF2B5EF4-FFF2-40B4-BE49-F238E27FC236}">
                <a16:creationId xmlns="" xmlns:a16="http://schemas.microsoft.com/office/drawing/2014/main" id="{339CBFDD-B027-44AA-ABE6-FE0E8EF91E24}"/>
              </a:ext>
            </a:extLst>
          </p:cNvPr>
          <p:cNvSpPr/>
          <p:nvPr/>
        </p:nvSpPr>
        <p:spPr>
          <a:xfrm>
            <a:off x="1617788" y="1940574"/>
            <a:ext cx="9879653" cy="4566415"/>
          </a:xfrm>
          <a:prstGeom prst="rect">
            <a:avLst/>
          </a:prstGeom>
          <a:solidFill>
            <a:srgbClr val="FFFFFF"/>
          </a:solidFill>
          <a:ln w="12701" cap="flat">
            <a:solidFill>
              <a:srgbClr val="A43757"/>
            </a:solidFill>
            <a:prstDash val="solid"/>
            <a:miter/>
          </a:ln>
        </p:spPr>
        <p:txBody>
          <a:bodyPr vert="horz" wrap="square" lIns="251999" tIns="45720" rIns="539998" bIns="45720" anchor="ctr" anchorCtr="0" compatLnSpc="1">
            <a:noAutofit/>
          </a:bodyPr>
          <a:lstStyle/>
          <a:p>
            <a:pPr marL="457200" indent="-457200" algn="just" fontAlgn="auto" hangingPunct="1">
              <a:spcBef>
                <a:spcPts val="0"/>
              </a:spcBef>
              <a:spcAft>
                <a:spcPts val="0"/>
              </a:spcAft>
              <a:buSzPct val="100000"/>
              <a:buFont typeface="+mj-lt"/>
              <a:buAutoNum type="arabicParenR" startAt="5"/>
              <a:defRPr sz="1800" b="0" i="0" u="none" strike="noStrike" kern="0" cap="none" spc="0" baseline="0">
                <a:solidFill>
                  <a:srgbClr val="000000"/>
                </a:solidFill>
                <a:uFillTx/>
              </a:defRPr>
            </a:pPr>
            <a:r>
              <a:rPr lang="pl-PL" sz="2000" kern="0" dirty="0" smtClean="0">
                <a:solidFill>
                  <a:srgbClr val="6D6E71"/>
                </a:solidFill>
                <a:latin typeface="Arial"/>
              </a:rPr>
              <a:t>trwałe </a:t>
            </a:r>
            <a:r>
              <a:rPr lang="pl-PL" sz="2000" kern="0" dirty="0">
                <a:solidFill>
                  <a:srgbClr val="6D6E71"/>
                </a:solidFill>
                <a:latin typeface="Arial"/>
              </a:rPr>
              <a:t>odwadnianie </a:t>
            </a:r>
            <a:r>
              <a:rPr lang="pl-PL" sz="2000" b="1" kern="0" dirty="0">
                <a:solidFill>
                  <a:srgbClr val="A43757"/>
                </a:solidFill>
                <a:latin typeface="Arial"/>
              </a:rPr>
              <a:t>wykopów budowlanych</a:t>
            </a:r>
            <a:r>
              <a:rPr lang="pl-PL" sz="2000" kern="0" dirty="0" smtClean="0">
                <a:solidFill>
                  <a:srgbClr val="6D6E71"/>
                </a:solidFill>
                <a:latin typeface="Arial"/>
              </a:rPr>
              <a:t>;</a:t>
            </a:r>
          </a:p>
          <a:p>
            <a:pPr marL="457200" indent="-457200" algn="just" fontAlgn="auto" hangingPunct="1">
              <a:spcBef>
                <a:spcPts val="0"/>
              </a:spcBef>
              <a:spcAft>
                <a:spcPts val="0"/>
              </a:spcAft>
              <a:buSzPct val="100000"/>
              <a:buFont typeface="+mj-lt"/>
              <a:buAutoNum type="arabicParenR" startAt="5"/>
              <a:defRPr sz="1800" b="0" i="0" u="none" strike="noStrike" kern="0" cap="none" spc="0" baseline="0">
                <a:solidFill>
                  <a:srgbClr val="000000"/>
                </a:solidFill>
                <a:uFillTx/>
              </a:defRPr>
            </a:pPr>
            <a:r>
              <a:rPr lang="pl-PL" sz="2000" kern="0" dirty="0" smtClean="0">
                <a:solidFill>
                  <a:srgbClr val="6D6E71"/>
                </a:solidFill>
                <a:latin typeface="Arial"/>
              </a:rPr>
              <a:t>prowadzenie </a:t>
            </a:r>
            <a:r>
              <a:rPr lang="pl-PL" sz="2000" kern="0" dirty="0">
                <a:solidFill>
                  <a:srgbClr val="6D6E71"/>
                </a:solidFill>
                <a:latin typeface="Arial"/>
              </a:rPr>
              <a:t>robót w wodach oraz innych robót, które mogą być przyczyną </a:t>
            </a:r>
            <a:r>
              <a:rPr lang="pl-PL" sz="2000" b="1" kern="0" dirty="0">
                <a:solidFill>
                  <a:srgbClr val="A43757"/>
                </a:solidFill>
                <a:latin typeface="Arial"/>
              </a:rPr>
              <a:t>zmiany stanu wód podziemnych;</a:t>
            </a:r>
          </a:p>
          <a:p>
            <a:pPr marL="457200" indent="-457200" algn="just" fontAlgn="auto" hangingPunct="1">
              <a:spcBef>
                <a:spcPts val="0"/>
              </a:spcBef>
              <a:spcAft>
                <a:spcPts val="0"/>
              </a:spcAft>
              <a:buSzPct val="100000"/>
              <a:buFont typeface="+mj-lt"/>
              <a:buAutoNum type="arabicParenR" startAt="5"/>
              <a:defRPr sz="1800" b="0" i="0" u="none" strike="noStrike" kern="0" cap="none" spc="0" baseline="0">
                <a:solidFill>
                  <a:srgbClr val="000000"/>
                </a:solidFill>
                <a:uFillTx/>
              </a:defRPr>
            </a:pPr>
            <a:r>
              <a:rPr lang="pl-PL" sz="2000" kern="0" dirty="0">
                <a:solidFill>
                  <a:srgbClr val="6D6E71"/>
                </a:solidFill>
                <a:latin typeface="Arial"/>
              </a:rPr>
              <a:t>wykonanie </a:t>
            </a:r>
            <a:r>
              <a:rPr lang="pl-PL" sz="2000" b="1" kern="0" dirty="0">
                <a:solidFill>
                  <a:srgbClr val="A43757"/>
                </a:solidFill>
                <a:latin typeface="Arial"/>
              </a:rPr>
              <a:t>urządzeń odwadniających obiekty budowlane, </a:t>
            </a:r>
            <a:r>
              <a:rPr lang="pl-PL" sz="2000" b="1" u="sng" kern="0" dirty="0">
                <a:solidFill>
                  <a:srgbClr val="6D6E71"/>
                </a:solidFill>
                <a:latin typeface="Arial"/>
              </a:rPr>
              <a:t>o zasięgu oddziaływania niewykraczającym poza granice terenu, którego zakład jest właścicielem;</a:t>
            </a:r>
          </a:p>
          <a:p>
            <a:pPr marL="457200" indent="-457200" algn="just" fontAlgn="auto" hangingPunct="1">
              <a:spcBef>
                <a:spcPts val="0"/>
              </a:spcBef>
              <a:spcAft>
                <a:spcPts val="0"/>
              </a:spcAft>
              <a:buSzPct val="100000"/>
              <a:buFont typeface="+mj-lt"/>
              <a:buAutoNum type="arabicParenR" startAt="5"/>
              <a:defRPr sz="1800" b="0" i="0" u="none" strike="noStrike" kern="0" cap="none" spc="0" baseline="0">
                <a:solidFill>
                  <a:srgbClr val="000000"/>
                </a:solidFill>
                <a:uFillTx/>
              </a:defRPr>
            </a:pPr>
            <a:r>
              <a:rPr lang="pl-PL" sz="2000" b="1" kern="0" dirty="0">
                <a:solidFill>
                  <a:srgbClr val="A43757"/>
                </a:solidFill>
                <a:latin typeface="Arial"/>
              </a:rPr>
              <a:t>odprowadzanie wód z wykopów budowlanych lub z próbnych pompowań otworów hydrogeologicznych;</a:t>
            </a:r>
          </a:p>
          <a:p>
            <a:pPr marL="457200" indent="-457200" algn="just" fontAlgn="auto" hangingPunct="1">
              <a:spcBef>
                <a:spcPts val="0"/>
              </a:spcBef>
              <a:spcAft>
                <a:spcPts val="0"/>
              </a:spcAft>
              <a:buSzPct val="100000"/>
              <a:buFont typeface="+mj-lt"/>
              <a:buAutoNum type="arabicParenR" startAt="5"/>
              <a:defRPr sz="1800" b="0" i="0" u="none" strike="noStrike" kern="0" cap="none" spc="0" baseline="0">
                <a:solidFill>
                  <a:srgbClr val="000000"/>
                </a:solidFill>
                <a:uFillTx/>
              </a:defRPr>
            </a:pPr>
            <a:r>
              <a:rPr lang="pl-PL" sz="2000" kern="0" dirty="0">
                <a:solidFill>
                  <a:srgbClr val="6D6E71"/>
                </a:solidFill>
                <a:latin typeface="Arial"/>
              </a:rPr>
              <a:t>wykonanie stawów, które nie są napełniane w ramach usług wodnych, ale wyłącznie wodami opadowymi lub roztopowymi lub wodami gruntowymi, o powierzchni nieprzekraczającej 500 m2 i głębokości nieprzekraczającej 2 m od naturalnej powierzchni terenu, o zasięgu oddziaływania niewykraczającym poza granice terenu, którego zakład jest właścicielem</a:t>
            </a:r>
            <a:r>
              <a:rPr lang="pl-PL" sz="2000" kern="0" dirty="0" smtClean="0">
                <a:solidFill>
                  <a:srgbClr val="6D6E71"/>
                </a:solidFill>
                <a:latin typeface="Arial"/>
              </a:rPr>
              <a:t>;</a:t>
            </a:r>
            <a:endParaRPr lang="pl-PL" sz="2000" kern="0" dirty="0">
              <a:solidFill>
                <a:srgbClr val="6D6E71"/>
              </a:solidFill>
              <a:latin typeface="Arial"/>
            </a:endParaRPr>
          </a:p>
        </p:txBody>
      </p:sp>
      <p:sp>
        <p:nvSpPr>
          <p:cNvPr id="4" name="Prostokąt 21">
            <a:extLst>
              <a:ext uri="{FF2B5EF4-FFF2-40B4-BE49-F238E27FC236}">
                <a16:creationId xmlns="" xmlns:a16="http://schemas.microsoft.com/office/drawing/2014/main" id="{176375ED-E675-4694-A679-18CB8FF1BACA}"/>
              </a:ext>
            </a:extLst>
          </p:cNvPr>
          <p:cNvSpPr/>
          <p:nvPr/>
        </p:nvSpPr>
        <p:spPr>
          <a:xfrm>
            <a:off x="10494410" y="6389783"/>
            <a:ext cx="1697590" cy="288332"/>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1600" b="1" dirty="0">
                <a:solidFill>
                  <a:srgbClr val="FFFFFF"/>
                </a:solidFill>
                <a:latin typeface="Arial"/>
              </a:rPr>
              <a:t>Art. </a:t>
            </a:r>
            <a:r>
              <a:rPr lang="pl-PL" sz="1600" b="1" kern="0" dirty="0">
                <a:solidFill>
                  <a:srgbClr val="FFFFFF"/>
                </a:solidFill>
                <a:latin typeface="Arial"/>
              </a:rPr>
              <a:t>394 </a:t>
            </a:r>
            <a:r>
              <a:rPr lang="pl-PL" sz="1600" b="1" dirty="0">
                <a:solidFill>
                  <a:srgbClr val="FFFFFF"/>
                </a:solidFill>
                <a:latin typeface="Arial"/>
              </a:rPr>
              <a:t>nPW</a:t>
            </a:r>
          </a:p>
        </p:txBody>
      </p:sp>
      <p:sp>
        <p:nvSpPr>
          <p:cNvPr id="5" name="Prostokąt 5">
            <a:extLst>
              <a:ext uri="{FF2B5EF4-FFF2-40B4-BE49-F238E27FC236}">
                <a16:creationId xmlns="" xmlns:a16="http://schemas.microsoft.com/office/drawing/2014/main" id="{F5B4A208-EC9F-4825-BE8B-03FB3CECC5CF}"/>
              </a:ext>
            </a:extLst>
          </p:cNvPr>
          <p:cNvSpPr/>
          <p:nvPr/>
        </p:nvSpPr>
        <p:spPr>
          <a:xfrm>
            <a:off x="1617787" y="1532874"/>
            <a:ext cx="9879653" cy="407701"/>
          </a:xfrm>
          <a:prstGeom prst="rect">
            <a:avLst/>
          </a:prstGeom>
          <a:solidFill>
            <a:srgbClr val="A43757"/>
          </a:solidFill>
          <a:ln w="12701" cap="flat">
            <a:solidFill>
              <a:srgbClr val="A43757"/>
            </a:solidFill>
            <a:prstDash val="solid"/>
            <a:miter/>
          </a:ln>
        </p:spPr>
        <p:txBody>
          <a:bodyPr vert="horz" wrap="square" lIns="251999" tIns="45720" rIns="539998" bIns="45720" anchor="ctr" anchorCtr="0" compatLnSpc="1">
            <a:noAutofit/>
          </a:bodyPr>
          <a:lstStyle/>
          <a:p>
            <a:pPr algn="just" fontAlgn="auto" hangingPunct="1">
              <a:spcBef>
                <a:spcPts val="0"/>
              </a:spcBef>
              <a:spcAft>
                <a:spcPts val="0"/>
              </a:spcAft>
              <a:buSzPct val="100000"/>
              <a:defRPr sz="1800" b="0" i="0" u="none" strike="noStrike" kern="0" cap="none" spc="0" baseline="0">
                <a:solidFill>
                  <a:srgbClr val="000000"/>
                </a:solidFill>
                <a:uFillTx/>
              </a:defRPr>
            </a:pPr>
            <a:r>
              <a:rPr lang="pl-PL" sz="1400" kern="0" dirty="0">
                <a:solidFill>
                  <a:prstClr val="white"/>
                </a:solidFill>
                <a:latin typeface="Arial"/>
              </a:rPr>
              <a:t>Zgłoszenia wodnoprawnego wymaga:</a:t>
            </a:r>
            <a:endParaRPr lang="pl-PL" sz="1400" dirty="0">
              <a:solidFill>
                <a:prstClr val="white"/>
              </a:solidFill>
              <a:latin typeface="Arial"/>
            </a:endParaRPr>
          </a:p>
        </p:txBody>
      </p:sp>
    </p:spTree>
    <p:extLst>
      <p:ext uri="{BB962C8B-B14F-4D97-AF65-F5344CB8AC3E}">
        <p14:creationId xmlns:p14="http://schemas.microsoft.com/office/powerpoint/2010/main" val="1454701403"/>
      </p:ext>
    </p:extLst>
  </p:cSld>
  <p:clrMapOvr>
    <a:masterClrMapping/>
  </p:clrMapOvr>
  <p:transition spd="slow">
    <p:push dir="u"/>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Obraz 4">
            <a:extLst>
              <a:ext uri="{FF2B5EF4-FFF2-40B4-BE49-F238E27FC236}">
                <a16:creationId xmlns="" xmlns:a16="http://schemas.microsoft.com/office/drawing/2014/main" id="{8D74F486-2CC4-495C-AD14-3D32F1F1E699}"/>
              </a:ext>
            </a:extLst>
          </p:cNvPr>
          <p:cNvPicPr>
            <a:picLocks noChangeAspect="1"/>
          </p:cNvPicPr>
          <p:nvPr/>
        </p:nvPicPr>
        <p:blipFill rotWithShape="1">
          <a:blip r:embed="rId3"/>
          <a:srcRect r="-367"/>
          <a:stretch/>
        </p:blipFill>
        <p:spPr>
          <a:xfrm flipH="1">
            <a:off x="6574971" y="-50654"/>
            <a:ext cx="5617029" cy="7170514"/>
          </a:xfrm>
          <a:prstGeom prst="rect">
            <a:avLst/>
          </a:prstGeom>
          <a:noFill/>
          <a:ln cap="flat">
            <a:noFill/>
          </a:ln>
        </p:spPr>
      </p:pic>
      <p:sp>
        <p:nvSpPr>
          <p:cNvPr id="11" name="Prostokąt 9">
            <a:extLst>
              <a:ext uri="{FF2B5EF4-FFF2-40B4-BE49-F238E27FC236}">
                <a16:creationId xmlns="" xmlns:a16="http://schemas.microsoft.com/office/drawing/2014/main" id="{DCB60F88-84C5-46E0-9524-694780284504}"/>
              </a:ext>
            </a:extLst>
          </p:cNvPr>
          <p:cNvSpPr/>
          <p:nvPr/>
        </p:nvSpPr>
        <p:spPr>
          <a:xfrm>
            <a:off x="246743" y="3647442"/>
            <a:ext cx="6111837" cy="780063"/>
          </a:xfrm>
          <a:prstGeom prst="rect">
            <a:avLst/>
          </a:prstGeom>
          <a:solidFill>
            <a:srgbClr val="FFFFFF"/>
          </a:solidFill>
          <a:ln w="19046" cap="flat">
            <a:solidFill>
              <a:srgbClr val="A43757"/>
            </a:solidFill>
            <a:custDash>
              <a:ds d="100000" sp="100000"/>
            </a:custDash>
            <a:miter/>
          </a:ln>
        </p:spPr>
        <p:txBody>
          <a:bodyPr vert="horz" wrap="square" lIns="215999" tIns="45720" rIns="215999" bIns="45720" anchor="ctr" anchorCtr="0"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3200" b="1" kern="0" dirty="0">
                <a:solidFill>
                  <a:srgbClr val="A43757"/>
                </a:solidFill>
                <a:latin typeface="Arial"/>
              </a:rPr>
              <a:t>usługi wodne</a:t>
            </a:r>
          </a:p>
        </p:txBody>
      </p:sp>
      <p:sp>
        <p:nvSpPr>
          <p:cNvPr id="4" name="Prostokąt zaokrąglony 12">
            <a:extLst>
              <a:ext uri="{FF2B5EF4-FFF2-40B4-BE49-F238E27FC236}">
                <a16:creationId xmlns="" xmlns:a16="http://schemas.microsoft.com/office/drawing/2014/main" id="{8A9AF4E9-D4AC-496A-9A37-BF2EF69F785D}"/>
              </a:ext>
            </a:extLst>
          </p:cNvPr>
          <p:cNvSpPr/>
          <p:nvPr/>
        </p:nvSpPr>
        <p:spPr>
          <a:xfrm>
            <a:off x="246743" y="629103"/>
            <a:ext cx="6077857" cy="1494972"/>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A43757"/>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pl-PL" sz="2400" b="1" kern="0" dirty="0">
                <a:solidFill>
                  <a:srgbClr val="FFFFFF"/>
                </a:solidFill>
                <a:latin typeface="Arial"/>
              </a:rPr>
              <a:t>Czy odwadnianie wykopów </a:t>
            </a:r>
            <a:r>
              <a:rPr lang="pl-PL" sz="2400" b="1" kern="0" dirty="0" smtClean="0">
                <a:solidFill>
                  <a:srgbClr val="FFFFFF"/>
                </a:solidFill>
                <a:latin typeface="Arial"/>
              </a:rPr>
              <a:t>budowlanych podlega </a:t>
            </a:r>
            <a:r>
              <a:rPr lang="pl-PL" sz="2400" b="1" kern="0" dirty="0">
                <a:solidFill>
                  <a:srgbClr val="FFFFFF"/>
                </a:solidFill>
                <a:latin typeface="Arial"/>
              </a:rPr>
              <a:t>obowiązkowi uzyskania pozwolenia wodnoprawnego?</a:t>
            </a:r>
          </a:p>
        </p:txBody>
      </p:sp>
      <p:sp>
        <p:nvSpPr>
          <p:cNvPr id="5" name="Prostokąt 6">
            <a:extLst>
              <a:ext uri="{FF2B5EF4-FFF2-40B4-BE49-F238E27FC236}">
                <a16:creationId xmlns="" xmlns:a16="http://schemas.microsoft.com/office/drawing/2014/main" id="{E28A087C-AD8A-4BD8-A6A4-B0B48BB2D229}"/>
              </a:ext>
            </a:extLst>
          </p:cNvPr>
          <p:cNvSpPr/>
          <p:nvPr/>
        </p:nvSpPr>
        <p:spPr>
          <a:xfrm>
            <a:off x="246743" y="2424528"/>
            <a:ext cx="6077857" cy="1208056"/>
          </a:xfrm>
          <a:prstGeom prst="rect">
            <a:avLst/>
          </a:prstGeom>
          <a:solidFill>
            <a:srgbClr val="FFFFFF"/>
          </a:solidFill>
          <a:ln w="19046" cap="flat">
            <a:solidFill>
              <a:srgbClr val="A43757"/>
            </a:solidFill>
            <a:prstDash val="solid"/>
            <a:miter/>
          </a:ln>
        </p:spPr>
        <p:txBody>
          <a:bodyPr vert="horz" wrap="square" lIns="215999" tIns="45720" rIns="216000" bIns="45720" anchor="ctr" anchorCtr="0"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2000" kern="0" dirty="0">
                <a:solidFill>
                  <a:srgbClr val="6D6E71"/>
                </a:solidFill>
                <a:latin typeface="Arial"/>
              </a:rPr>
              <a:t>Jeżeli ustawa nie stanowi inaczej, pozwolenie </a:t>
            </a:r>
            <a:r>
              <a:rPr lang="pl-PL" sz="2000" kern="0" dirty="0" smtClean="0">
                <a:solidFill>
                  <a:srgbClr val="6D6E71"/>
                </a:solidFill>
                <a:latin typeface="Arial"/>
              </a:rPr>
              <a:t>wodnoprawne jest </a:t>
            </a:r>
            <a:r>
              <a:rPr lang="pl-PL" sz="2000" kern="0" dirty="0">
                <a:solidFill>
                  <a:srgbClr val="6D6E71"/>
                </a:solidFill>
                <a:latin typeface="Arial"/>
              </a:rPr>
              <a:t>wymagane na:</a:t>
            </a:r>
          </a:p>
        </p:txBody>
      </p:sp>
      <p:sp>
        <p:nvSpPr>
          <p:cNvPr id="12" name="Prostokąt 8">
            <a:extLst>
              <a:ext uri="{FF2B5EF4-FFF2-40B4-BE49-F238E27FC236}">
                <a16:creationId xmlns="" xmlns:a16="http://schemas.microsoft.com/office/drawing/2014/main" id="{8D4494E7-CE0F-4548-BD03-54EB3FC53BCB}"/>
              </a:ext>
            </a:extLst>
          </p:cNvPr>
          <p:cNvSpPr/>
          <p:nvPr/>
        </p:nvSpPr>
        <p:spPr>
          <a:xfrm>
            <a:off x="9564619" y="5715000"/>
            <a:ext cx="2627381" cy="571500"/>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b="1" kern="0" dirty="0">
                <a:solidFill>
                  <a:srgbClr val="FFFFFF"/>
                </a:solidFill>
                <a:latin typeface="Arial"/>
              </a:rPr>
              <a:t>Art. 389 pkt 1 PW</a:t>
            </a:r>
          </a:p>
        </p:txBody>
      </p:sp>
      <p:sp>
        <p:nvSpPr>
          <p:cNvPr id="8" name="Prostokąt 9">
            <a:extLst>
              <a:ext uri="{FF2B5EF4-FFF2-40B4-BE49-F238E27FC236}">
                <a16:creationId xmlns="" xmlns:a16="http://schemas.microsoft.com/office/drawing/2014/main" id="{DCB60F88-84C5-46E0-9524-694780284504}"/>
              </a:ext>
            </a:extLst>
          </p:cNvPr>
          <p:cNvSpPr/>
          <p:nvPr/>
        </p:nvSpPr>
        <p:spPr>
          <a:xfrm>
            <a:off x="246743" y="4762500"/>
            <a:ext cx="6111837" cy="1847851"/>
          </a:xfrm>
          <a:prstGeom prst="rect">
            <a:avLst/>
          </a:prstGeom>
          <a:solidFill>
            <a:srgbClr val="FFFFFF"/>
          </a:solidFill>
          <a:ln w="19046" cap="flat">
            <a:solidFill>
              <a:srgbClr val="A43757"/>
            </a:solidFill>
            <a:custDash>
              <a:ds d="100000" sp="100000"/>
            </a:custDash>
            <a:miter/>
          </a:ln>
        </p:spPr>
        <p:txBody>
          <a:bodyPr vert="horz" wrap="square" lIns="215999" tIns="45720" rIns="215999" bIns="45720" anchor="ctr" anchorCtr="0" compatLnSpc="1">
            <a:noAutofit/>
          </a:bodyPr>
          <a:lstStyle/>
          <a:p>
            <a:pPr algn="just" fontAlgn="auto" hangingPunct="1">
              <a:spcBef>
                <a:spcPts val="0"/>
              </a:spcBef>
              <a:spcAft>
                <a:spcPts val="0"/>
              </a:spcAft>
              <a:defRPr sz="1800" b="0" i="0" u="none" strike="noStrike" kern="0" cap="none" spc="0" baseline="0">
                <a:solidFill>
                  <a:srgbClr val="000000"/>
                </a:solidFill>
                <a:uFillTx/>
              </a:defRPr>
            </a:pPr>
            <a:r>
              <a:rPr lang="pl-PL" kern="0" dirty="0" smtClean="0">
                <a:solidFill>
                  <a:srgbClr val="6D6E71"/>
                </a:solidFill>
                <a:latin typeface="Arial"/>
              </a:rPr>
              <a:t>Zgodnie z art. 35 Prawa wodnego, usługą wodną jest </a:t>
            </a:r>
            <a:r>
              <a:rPr lang="pl-PL" b="1" kern="0" dirty="0" smtClean="0">
                <a:solidFill>
                  <a:srgbClr val="A43757"/>
                </a:solidFill>
                <a:latin typeface="Arial"/>
              </a:rPr>
              <a:t>trwałe </a:t>
            </a:r>
            <a:r>
              <a:rPr lang="pl-PL" b="1" kern="0" dirty="0">
                <a:solidFill>
                  <a:srgbClr val="A43757"/>
                </a:solidFill>
                <a:latin typeface="Arial"/>
              </a:rPr>
              <a:t>odwadnianie gruntów, obiektów lub wykopów budowlanych </a:t>
            </a:r>
            <a:r>
              <a:rPr lang="pl-PL" kern="0" dirty="0">
                <a:solidFill>
                  <a:srgbClr val="6D6E71"/>
                </a:solidFill>
                <a:latin typeface="Arial"/>
              </a:rPr>
              <a:t>oraz zakładów górniczych, a także odprowadzanie do wód - wód pochodzących z odwodnienia gruntów w granicach administracyjnych miast;</a:t>
            </a:r>
          </a:p>
        </p:txBody>
      </p:sp>
    </p:spTree>
    <p:extLst>
      <p:ext uri="{BB962C8B-B14F-4D97-AF65-F5344CB8AC3E}">
        <p14:creationId xmlns:p14="http://schemas.microsoft.com/office/powerpoint/2010/main" val="2761172021"/>
      </p:ext>
    </p:extLst>
  </p:cSld>
  <p:clrMapOvr>
    <a:masterClrMapping/>
  </p:clrMapOvr>
  <p:transition spd="slow">
    <p:push dir="u"/>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rostokąt 9">
            <a:extLst>
              <a:ext uri="{FF2B5EF4-FFF2-40B4-BE49-F238E27FC236}">
                <a16:creationId xmlns="" xmlns:a16="http://schemas.microsoft.com/office/drawing/2014/main" id="{DCB60F88-84C5-46E0-9524-694780284504}"/>
              </a:ext>
            </a:extLst>
          </p:cNvPr>
          <p:cNvSpPr/>
          <p:nvPr/>
        </p:nvSpPr>
        <p:spPr>
          <a:xfrm>
            <a:off x="2177143" y="2845007"/>
            <a:ext cx="6328228" cy="851596"/>
          </a:xfrm>
          <a:prstGeom prst="rect">
            <a:avLst/>
          </a:prstGeom>
          <a:solidFill>
            <a:srgbClr val="FFFFFF"/>
          </a:solidFill>
          <a:ln w="19046" cap="flat">
            <a:solidFill>
              <a:srgbClr val="A43757"/>
            </a:solidFill>
            <a:custDash>
              <a:ds d="100000" sp="100000"/>
            </a:custDash>
            <a:miter/>
          </a:ln>
        </p:spPr>
        <p:txBody>
          <a:bodyPr vert="horz" wrap="square" lIns="215999" tIns="45720" rIns="215999" bIns="45720" anchor="ctr" anchorCtr="0"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2000" b="1" kern="0" dirty="0">
                <a:solidFill>
                  <a:srgbClr val="6D6E71"/>
                </a:solidFill>
                <a:latin typeface="Arial"/>
              </a:rPr>
              <a:t>trwałe odwadnianie wykopów budowlanych</a:t>
            </a:r>
          </a:p>
        </p:txBody>
      </p:sp>
      <p:sp>
        <p:nvSpPr>
          <p:cNvPr id="5" name="Prostokąt 6">
            <a:extLst>
              <a:ext uri="{FF2B5EF4-FFF2-40B4-BE49-F238E27FC236}">
                <a16:creationId xmlns="" xmlns:a16="http://schemas.microsoft.com/office/drawing/2014/main" id="{E28A087C-AD8A-4BD8-A6A4-B0B48BB2D229}"/>
              </a:ext>
            </a:extLst>
          </p:cNvPr>
          <p:cNvSpPr/>
          <p:nvPr/>
        </p:nvSpPr>
        <p:spPr>
          <a:xfrm>
            <a:off x="2177143" y="1844674"/>
            <a:ext cx="6328228" cy="814809"/>
          </a:xfrm>
          <a:prstGeom prst="rect">
            <a:avLst/>
          </a:prstGeom>
          <a:solidFill>
            <a:srgbClr val="FFFFFF"/>
          </a:solidFill>
          <a:ln w="19046" cap="flat">
            <a:solidFill>
              <a:srgbClr val="A43757"/>
            </a:solidFill>
            <a:prstDash val="solid"/>
            <a:miter/>
          </a:ln>
        </p:spPr>
        <p:txBody>
          <a:bodyPr vert="horz" wrap="square" lIns="215999" tIns="45720" rIns="216000" bIns="45720" anchor="ctr" anchorCtr="0"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2400" b="1" kern="0" dirty="0">
                <a:solidFill>
                  <a:srgbClr val="A43757"/>
                </a:solidFill>
                <a:latin typeface="Arial"/>
              </a:rPr>
              <a:t>Zgłoszenia wodnoprawnego </a:t>
            </a:r>
            <a:r>
              <a:rPr lang="pl-PL" sz="2400" kern="0" dirty="0">
                <a:solidFill>
                  <a:srgbClr val="6D6E71"/>
                </a:solidFill>
                <a:latin typeface="Arial"/>
              </a:rPr>
              <a:t>wymaga</a:t>
            </a:r>
          </a:p>
        </p:txBody>
      </p:sp>
      <p:sp>
        <p:nvSpPr>
          <p:cNvPr id="12" name="Prostokąt 8">
            <a:extLst>
              <a:ext uri="{FF2B5EF4-FFF2-40B4-BE49-F238E27FC236}">
                <a16:creationId xmlns="" xmlns:a16="http://schemas.microsoft.com/office/drawing/2014/main" id="{8D4494E7-CE0F-4548-BD03-54EB3FC53BCB}"/>
              </a:ext>
            </a:extLst>
          </p:cNvPr>
          <p:cNvSpPr/>
          <p:nvPr/>
        </p:nvSpPr>
        <p:spPr>
          <a:xfrm>
            <a:off x="0" y="733165"/>
            <a:ext cx="2627381" cy="718263"/>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b="1" kern="0" dirty="0">
                <a:solidFill>
                  <a:srgbClr val="FFFFFF"/>
                </a:solidFill>
                <a:latin typeface="Arial"/>
              </a:rPr>
              <a:t>Art. 394 ust. 1 PW</a:t>
            </a:r>
          </a:p>
        </p:txBody>
      </p:sp>
      <p:grpSp>
        <p:nvGrpSpPr>
          <p:cNvPr id="7" name="Grupa 6"/>
          <p:cNvGrpSpPr/>
          <p:nvPr/>
        </p:nvGrpSpPr>
        <p:grpSpPr>
          <a:xfrm>
            <a:off x="9260114" y="2616603"/>
            <a:ext cx="2435772" cy="2537824"/>
            <a:chOff x="8469880" y="2280865"/>
            <a:chExt cx="1800000" cy="1836000"/>
          </a:xfrm>
        </p:grpSpPr>
        <p:sp>
          <p:nvSpPr>
            <p:cNvPr id="8" name="Prostokąt 8">
              <a:extLst>
                <a:ext uri="{FF2B5EF4-FFF2-40B4-BE49-F238E27FC236}">
                  <a16:creationId xmlns="" xmlns:a16="http://schemas.microsoft.com/office/drawing/2014/main" id="{8D4494E7-CE0F-4548-BD03-54EB3FC53BCB}"/>
                </a:ext>
              </a:extLst>
            </p:cNvPr>
            <p:cNvSpPr/>
            <p:nvPr/>
          </p:nvSpPr>
          <p:spPr>
            <a:xfrm>
              <a:off x="8469880" y="2280865"/>
              <a:ext cx="1800000" cy="1836000"/>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b="1" kern="0" dirty="0">
                <a:solidFill>
                  <a:srgbClr val="FFFFFF"/>
                </a:solidFill>
                <a:latin typeface="Arial"/>
              </a:endParaRPr>
            </a:p>
          </p:txBody>
        </p:sp>
        <p:pic>
          <p:nvPicPr>
            <p:cNvPr id="9" name="Obraz 16">
              <a:extLst>
                <a:ext uri="{FF2B5EF4-FFF2-40B4-BE49-F238E27FC236}">
                  <a16:creationId xmlns="" xmlns:a16="http://schemas.microsoft.com/office/drawing/2014/main" id="{A178F7D9-0C1B-4046-AFE9-10CF842A69E6}"/>
                </a:ext>
              </a:extLst>
            </p:cNvPr>
            <p:cNvPicPr>
              <a:picLocks noChangeAspect="1"/>
            </p:cNvPicPr>
            <p:nvPr/>
          </p:nvPicPr>
          <p:blipFill>
            <a:blip r:embed="rId3"/>
            <a:stretch>
              <a:fillRect/>
            </a:stretch>
          </p:blipFill>
          <p:spPr>
            <a:xfrm>
              <a:off x="8774912" y="2687926"/>
              <a:ext cx="1189936" cy="1189936"/>
            </a:xfrm>
            <a:prstGeom prst="rect">
              <a:avLst/>
            </a:prstGeom>
            <a:noFill/>
            <a:ln cap="flat">
              <a:noFill/>
            </a:ln>
          </p:spPr>
        </p:pic>
      </p:grpSp>
      <p:sp>
        <p:nvSpPr>
          <p:cNvPr id="10" name="Prostokąt 9">
            <a:extLst>
              <a:ext uri="{FF2B5EF4-FFF2-40B4-BE49-F238E27FC236}">
                <a16:creationId xmlns="" xmlns:a16="http://schemas.microsoft.com/office/drawing/2014/main" id="{DCB60F88-84C5-46E0-9524-694780284504}"/>
              </a:ext>
            </a:extLst>
          </p:cNvPr>
          <p:cNvSpPr/>
          <p:nvPr/>
        </p:nvSpPr>
        <p:spPr>
          <a:xfrm>
            <a:off x="2177143" y="3696604"/>
            <a:ext cx="6328228" cy="1470482"/>
          </a:xfrm>
          <a:prstGeom prst="rect">
            <a:avLst/>
          </a:prstGeom>
          <a:solidFill>
            <a:srgbClr val="FFFFFF"/>
          </a:solidFill>
          <a:ln w="19046" cap="flat">
            <a:solidFill>
              <a:srgbClr val="A43757"/>
            </a:solidFill>
            <a:custDash>
              <a:ds d="100000" sp="100000"/>
            </a:custDash>
            <a:miter/>
          </a:ln>
        </p:spPr>
        <p:txBody>
          <a:bodyPr vert="horz" wrap="square" lIns="215999" tIns="45720" rIns="215999" bIns="45720" anchor="ctr" anchorCtr="0"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2000" b="1" kern="0" dirty="0">
                <a:solidFill>
                  <a:srgbClr val="6D6E71"/>
                </a:solidFill>
                <a:latin typeface="Arial"/>
              </a:rPr>
              <a:t>wykonanie urządzeń odwadniających obiekty budowlane, o zasięgu oddziaływania niewykraczającym poza granice terenu, którego zakład jest właścicielem</a:t>
            </a:r>
          </a:p>
        </p:txBody>
      </p:sp>
      <p:sp>
        <p:nvSpPr>
          <p:cNvPr id="13" name="Prostokąt 12">
            <a:extLst>
              <a:ext uri="{FF2B5EF4-FFF2-40B4-BE49-F238E27FC236}">
                <a16:creationId xmlns="" xmlns:a16="http://schemas.microsoft.com/office/drawing/2014/main" id="{DCB60F88-84C5-46E0-9524-694780284504}"/>
              </a:ext>
            </a:extLst>
          </p:cNvPr>
          <p:cNvSpPr/>
          <p:nvPr/>
        </p:nvSpPr>
        <p:spPr>
          <a:xfrm>
            <a:off x="2177143" y="5154427"/>
            <a:ext cx="6328228" cy="1478602"/>
          </a:xfrm>
          <a:prstGeom prst="rect">
            <a:avLst/>
          </a:prstGeom>
          <a:solidFill>
            <a:srgbClr val="FFFFFF"/>
          </a:solidFill>
          <a:ln w="19046" cap="flat">
            <a:solidFill>
              <a:srgbClr val="A43757"/>
            </a:solidFill>
            <a:custDash>
              <a:ds d="100000" sp="100000"/>
            </a:custDash>
            <a:miter/>
          </a:ln>
        </p:spPr>
        <p:txBody>
          <a:bodyPr vert="horz" wrap="square" lIns="215999" tIns="45720" rIns="215999" bIns="45720" anchor="ctr" anchorCtr="0"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2000" b="1" kern="0" dirty="0">
                <a:solidFill>
                  <a:srgbClr val="6D6E71"/>
                </a:solidFill>
                <a:latin typeface="Arial"/>
              </a:rPr>
              <a:t>odprowadzanie wód z wykopów budowlanych lub z próbnych pompowań otworów hydrogeologicznych</a:t>
            </a:r>
          </a:p>
        </p:txBody>
      </p:sp>
    </p:spTree>
    <p:extLst>
      <p:ext uri="{BB962C8B-B14F-4D97-AF65-F5344CB8AC3E}">
        <p14:creationId xmlns:p14="http://schemas.microsoft.com/office/powerpoint/2010/main" val="1381798156"/>
      </p:ext>
    </p:extLst>
  </p:cSld>
  <p:clrMapOvr>
    <a:masterClrMapping/>
  </p:clrMapOvr>
  <p:transition spd="slow">
    <p:push dir="u"/>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a 6"/>
          <p:cNvGrpSpPr/>
          <p:nvPr/>
        </p:nvGrpSpPr>
        <p:grpSpPr>
          <a:xfrm>
            <a:off x="9260112" y="2416153"/>
            <a:ext cx="2435772" cy="2537824"/>
            <a:chOff x="8469880" y="2280865"/>
            <a:chExt cx="1800000" cy="1836000"/>
          </a:xfrm>
        </p:grpSpPr>
        <p:sp>
          <p:nvSpPr>
            <p:cNvPr id="8" name="Prostokąt 8">
              <a:extLst>
                <a:ext uri="{FF2B5EF4-FFF2-40B4-BE49-F238E27FC236}">
                  <a16:creationId xmlns="" xmlns:a16="http://schemas.microsoft.com/office/drawing/2014/main" id="{8D4494E7-CE0F-4548-BD03-54EB3FC53BCB}"/>
                </a:ext>
              </a:extLst>
            </p:cNvPr>
            <p:cNvSpPr/>
            <p:nvPr/>
          </p:nvSpPr>
          <p:spPr>
            <a:xfrm>
              <a:off x="8469880" y="2280865"/>
              <a:ext cx="1800000" cy="1836000"/>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endParaRPr lang="pl-PL" b="1" kern="0" dirty="0">
                <a:solidFill>
                  <a:srgbClr val="FFFFFF"/>
                </a:solidFill>
                <a:latin typeface="Arial"/>
              </a:endParaRPr>
            </a:p>
          </p:txBody>
        </p:sp>
        <p:pic>
          <p:nvPicPr>
            <p:cNvPr id="9" name="Obraz 16">
              <a:extLst>
                <a:ext uri="{FF2B5EF4-FFF2-40B4-BE49-F238E27FC236}">
                  <a16:creationId xmlns="" xmlns:a16="http://schemas.microsoft.com/office/drawing/2014/main" id="{A178F7D9-0C1B-4046-AFE9-10CF842A69E6}"/>
                </a:ext>
              </a:extLst>
            </p:cNvPr>
            <p:cNvPicPr>
              <a:picLocks noChangeAspect="1"/>
            </p:cNvPicPr>
            <p:nvPr/>
          </p:nvPicPr>
          <p:blipFill>
            <a:blip r:embed="rId3"/>
            <a:stretch>
              <a:fillRect/>
            </a:stretch>
          </p:blipFill>
          <p:spPr>
            <a:xfrm>
              <a:off x="8774912" y="2687926"/>
              <a:ext cx="1189936" cy="1189936"/>
            </a:xfrm>
            <a:prstGeom prst="rect">
              <a:avLst/>
            </a:prstGeom>
            <a:noFill/>
            <a:ln cap="flat">
              <a:noFill/>
            </a:ln>
          </p:spPr>
        </p:pic>
      </p:grpSp>
      <p:sp>
        <p:nvSpPr>
          <p:cNvPr id="15" name="Prostokąt 8">
            <a:extLst>
              <a:ext uri="{FF2B5EF4-FFF2-40B4-BE49-F238E27FC236}">
                <a16:creationId xmlns="" xmlns:a16="http://schemas.microsoft.com/office/drawing/2014/main" id="{8D4494E7-CE0F-4548-BD03-54EB3FC53BCB}"/>
              </a:ext>
            </a:extLst>
          </p:cNvPr>
          <p:cNvSpPr/>
          <p:nvPr/>
        </p:nvSpPr>
        <p:spPr>
          <a:xfrm>
            <a:off x="1038214" y="1558800"/>
            <a:ext cx="2627381" cy="718263"/>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b="1" kern="0" dirty="0">
                <a:solidFill>
                  <a:srgbClr val="FFFFFF"/>
                </a:solidFill>
                <a:latin typeface="Arial"/>
              </a:rPr>
              <a:t>Art. 389 PW</a:t>
            </a:r>
          </a:p>
        </p:txBody>
      </p:sp>
      <p:sp>
        <p:nvSpPr>
          <p:cNvPr id="16" name="Prostokąt 9">
            <a:extLst>
              <a:ext uri="{FF2B5EF4-FFF2-40B4-BE49-F238E27FC236}">
                <a16:creationId xmlns="" xmlns:a16="http://schemas.microsoft.com/office/drawing/2014/main" id="{DCB60F88-84C5-46E0-9524-694780284504}"/>
              </a:ext>
            </a:extLst>
          </p:cNvPr>
          <p:cNvSpPr/>
          <p:nvPr/>
        </p:nvSpPr>
        <p:spPr>
          <a:xfrm>
            <a:off x="1038214" y="2327670"/>
            <a:ext cx="2627381" cy="851596"/>
          </a:xfrm>
          <a:prstGeom prst="rect">
            <a:avLst/>
          </a:prstGeom>
          <a:solidFill>
            <a:srgbClr val="FFFFFF"/>
          </a:solidFill>
          <a:ln w="19046" cap="flat">
            <a:solidFill>
              <a:srgbClr val="A43757"/>
            </a:solidFill>
            <a:custDash>
              <a:ds d="100000" sp="100000"/>
            </a:custDash>
            <a:miter/>
          </a:ln>
        </p:spPr>
        <p:txBody>
          <a:bodyPr vert="horz" wrap="square" lIns="215999" tIns="45720" rIns="215999" bIns="45720" anchor="ctr" anchorCtr="0"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2000" b="1" kern="0" dirty="0">
                <a:solidFill>
                  <a:srgbClr val="6D6E71"/>
                </a:solidFill>
                <a:latin typeface="Arial"/>
              </a:rPr>
              <a:t>Lex </a:t>
            </a:r>
            <a:r>
              <a:rPr lang="pl-PL" sz="2000" b="1" kern="0" dirty="0" err="1">
                <a:solidFill>
                  <a:srgbClr val="6D6E71"/>
                </a:solidFill>
                <a:latin typeface="Arial"/>
              </a:rPr>
              <a:t>generalis</a:t>
            </a:r>
            <a:r>
              <a:rPr lang="pl-PL" sz="2000" b="1" kern="0" dirty="0">
                <a:solidFill>
                  <a:srgbClr val="6D6E71"/>
                </a:solidFill>
                <a:latin typeface="Arial"/>
              </a:rPr>
              <a:t> </a:t>
            </a:r>
          </a:p>
        </p:txBody>
      </p:sp>
      <p:grpSp>
        <p:nvGrpSpPr>
          <p:cNvPr id="2" name="Grupa 1"/>
          <p:cNvGrpSpPr/>
          <p:nvPr/>
        </p:nvGrpSpPr>
        <p:grpSpPr>
          <a:xfrm>
            <a:off x="5900499" y="1554786"/>
            <a:ext cx="2627381" cy="1610990"/>
            <a:chOff x="5058672" y="2390674"/>
            <a:chExt cx="2627381" cy="1610990"/>
          </a:xfrm>
        </p:grpSpPr>
        <p:sp>
          <p:nvSpPr>
            <p:cNvPr id="14" name="Prostokąt 8">
              <a:extLst>
                <a:ext uri="{FF2B5EF4-FFF2-40B4-BE49-F238E27FC236}">
                  <a16:creationId xmlns="" xmlns:a16="http://schemas.microsoft.com/office/drawing/2014/main" id="{8D4494E7-CE0F-4548-BD03-54EB3FC53BCB}"/>
                </a:ext>
              </a:extLst>
            </p:cNvPr>
            <p:cNvSpPr/>
            <p:nvPr/>
          </p:nvSpPr>
          <p:spPr>
            <a:xfrm>
              <a:off x="5058672" y="2390674"/>
              <a:ext cx="2627381" cy="718263"/>
            </a:xfrm>
            <a:prstGeom prst="rect">
              <a:avLst/>
            </a:prstGeom>
            <a:solidFill>
              <a:srgbClr val="A43757"/>
            </a:solidFill>
            <a:ln cap="flat">
              <a:noFill/>
              <a:prstDash val="solid"/>
            </a:ln>
          </p:spPr>
          <p:txBody>
            <a:bodyPr vert="horz" wrap="square" lIns="91440" tIns="45720" rIns="91440" bIns="45720" anchor="ctr" anchorCtr="1"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b="1" kern="0" dirty="0">
                  <a:solidFill>
                    <a:srgbClr val="FFFFFF"/>
                  </a:solidFill>
                  <a:latin typeface="Arial"/>
                </a:rPr>
                <a:t>Art. 394 ust. 1 PW</a:t>
              </a:r>
            </a:p>
          </p:txBody>
        </p:sp>
        <p:sp>
          <p:nvSpPr>
            <p:cNvPr id="17" name="Prostokąt 9">
              <a:extLst>
                <a:ext uri="{FF2B5EF4-FFF2-40B4-BE49-F238E27FC236}">
                  <a16:creationId xmlns="" xmlns:a16="http://schemas.microsoft.com/office/drawing/2014/main" id="{DCB60F88-84C5-46E0-9524-694780284504}"/>
                </a:ext>
              </a:extLst>
            </p:cNvPr>
            <p:cNvSpPr/>
            <p:nvPr/>
          </p:nvSpPr>
          <p:spPr>
            <a:xfrm>
              <a:off x="5058672" y="3150068"/>
              <a:ext cx="2627381" cy="851596"/>
            </a:xfrm>
            <a:prstGeom prst="rect">
              <a:avLst/>
            </a:prstGeom>
            <a:solidFill>
              <a:srgbClr val="FFFFFF"/>
            </a:solidFill>
            <a:ln w="19046" cap="flat">
              <a:solidFill>
                <a:srgbClr val="A43757"/>
              </a:solidFill>
              <a:custDash>
                <a:ds d="100000" sp="100000"/>
              </a:custDash>
              <a:miter/>
            </a:ln>
          </p:spPr>
          <p:txBody>
            <a:bodyPr vert="horz" wrap="square" lIns="215999" tIns="45720" rIns="215999" bIns="45720" anchor="ctr" anchorCtr="0"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2000" b="1" kern="0" dirty="0">
                  <a:solidFill>
                    <a:srgbClr val="6D6E71"/>
                  </a:solidFill>
                  <a:latin typeface="Arial"/>
                </a:rPr>
                <a:t>Lex specialis</a:t>
              </a:r>
            </a:p>
          </p:txBody>
        </p:sp>
      </p:grpSp>
      <p:sp>
        <p:nvSpPr>
          <p:cNvPr id="3" name="Strzałka w prawo 2"/>
          <p:cNvSpPr/>
          <p:nvPr/>
        </p:nvSpPr>
        <p:spPr>
          <a:xfrm>
            <a:off x="4180113" y="2051261"/>
            <a:ext cx="1378857" cy="7022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pl-PL">
              <a:solidFill>
                <a:prstClr val="white"/>
              </a:solidFill>
            </a:endParaRPr>
          </a:p>
        </p:txBody>
      </p:sp>
      <p:sp>
        <p:nvSpPr>
          <p:cNvPr id="18" name="Prostokąt zaokrąglony 12">
            <a:extLst>
              <a:ext uri="{FF2B5EF4-FFF2-40B4-BE49-F238E27FC236}">
                <a16:creationId xmlns="" xmlns:a16="http://schemas.microsoft.com/office/drawing/2014/main" id="{8A9AF4E9-D4AC-496A-9A37-BF2EF69F785D}"/>
              </a:ext>
            </a:extLst>
          </p:cNvPr>
          <p:cNvSpPr/>
          <p:nvPr/>
        </p:nvSpPr>
        <p:spPr>
          <a:xfrm>
            <a:off x="1749561" y="4934372"/>
            <a:ext cx="6328228" cy="1676401"/>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A43757"/>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pl-PL" sz="2400" kern="0" dirty="0">
                <a:solidFill>
                  <a:srgbClr val="FFFFFF"/>
                </a:solidFill>
                <a:latin typeface="Arial"/>
              </a:rPr>
              <a:t>Wskazane w art. 394 ust. 1 aktywności nawet jeżeli mieszczą się w kategorii usług wodnych wymagają jedynie </a:t>
            </a:r>
            <a:r>
              <a:rPr lang="pl-PL" sz="2400" b="1" u="sng" kern="0" dirty="0">
                <a:solidFill>
                  <a:srgbClr val="FFFFFF"/>
                </a:solidFill>
                <a:latin typeface="Arial"/>
              </a:rPr>
              <a:t>zgłoszenia wodnoprawnego</a:t>
            </a:r>
          </a:p>
        </p:txBody>
      </p:sp>
      <p:sp>
        <p:nvSpPr>
          <p:cNvPr id="19" name="Prostokąt 9">
            <a:extLst>
              <a:ext uri="{FF2B5EF4-FFF2-40B4-BE49-F238E27FC236}">
                <a16:creationId xmlns="" xmlns:a16="http://schemas.microsoft.com/office/drawing/2014/main" id="{DCB60F88-84C5-46E0-9524-694780284504}"/>
              </a:ext>
            </a:extLst>
          </p:cNvPr>
          <p:cNvSpPr/>
          <p:nvPr/>
        </p:nvSpPr>
        <p:spPr>
          <a:xfrm>
            <a:off x="2613161" y="4102381"/>
            <a:ext cx="4601028" cy="851596"/>
          </a:xfrm>
          <a:prstGeom prst="rect">
            <a:avLst/>
          </a:prstGeom>
          <a:solidFill>
            <a:srgbClr val="FFFFFF"/>
          </a:solidFill>
          <a:ln w="19046" cap="flat">
            <a:solidFill>
              <a:srgbClr val="A43757"/>
            </a:solidFill>
            <a:custDash>
              <a:ds d="100000" sp="100000"/>
            </a:custDash>
            <a:miter/>
          </a:ln>
        </p:spPr>
        <p:txBody>
          <a:bodyPr vert="horz" wrap="square" lIns="215999" tIns="45720" rIns="215999" bIns="45720" anchor="ctr" anchorCtr="0" compatLnSpc="1">
            <a:noAutofit/>
          </a:bodyPr>
          <a:lstStyle/>
          <a:p>
            <a:pPr algn="ctr" fontAlgn="auto" hangingPunct="1">
              <a:spcBef>
                <a:spcPts val="0"/>
              </a:spcBef>
              <a:spcAft>
                <a:spcPts val="0"/>
              </a:spcAft>
              <a:defRPr sz="1800" b="0" i="0" u="none" strike="noStrike" kern="0" cap="none" spc="0" baseline="0">
                <a:solidFill>
                  <a:srgbClr val="000000"/>
                </a:solidFill>
                <a:uFillTx/>
              </a:defRPr>
            </a:pPr>
            <a:r>
              <a:rPr lang="pl-PL" sz="2000" b="1" kern="0" dirty="0">
                <a:solidFill>
                  <a:srgbClr val="6D6E71"/>
                </a:solidFill>
                <a:latin typeface="Arial"/>
              </a:rPr>
              <a:t>Wniosek</a:t>
            </a:r>
          </a:p>
        </p:txBody>
      </p:sp>
    </p:spTree>
    <p:extLst>
      <p:ext uri="{BB962C8B-B14F-4D97-AF65-F5344CB8AC3E}">
        <p14:creationId xmlns:p14="http://schemas.microsoft.com/office/powerpoint/2010/main" val="2415288336"/>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5_Motyw pakietu Office">
  <a:themeElements>
    <a:clrScheme name="Niestandardowy 10">
      <a:dk1>
        <a:sysClr val="windowText" lastClr="000000"/>
      </a:dk1>
      <a:lt1>
        <a:sysClr val="window" lastClr="FFFFFF"/>
      </a:lt1>
      <a:dk2>
        <a:srgbClr val="44546A"/>
      </a:dk2>
      <a:lt2>
        <a:srgbClr val="E7E6E6"/>
      </a:lt2>
      <a:accent1>
        <a:srgbClr val="A43757"/>
      </a:accent1>
      <a:accent2>
        <a:srgbClr val="7F7F7F"/>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6_Motyw pakietu Office">
  <a:themeElements>
    <a:clrScheme name="Niestandardowy 4">
      <a:dk1>
        <a:srgbClr val="6D6E71"/>
      </a:dk1>
      <a:lt1>
        <a:sysClr val="window" lastClr="FFFFFF"/>
      </a:lt1>
      <a:dk2>
        <a:srgbClr val="A33658"/>
      </a:dk2>
      <a:lt2>
        <a:srgbClr val="FFFFFF"/>
      </a:lt2>
      <a:accent1>
        <a:srgbClr val="595959"/>
      </a:accent1>
      <a:accent2>
        <a:srgbClr val="6D6E71"/>
      </a:accent2>
      <a:accent3>
        <a:srgbClr val="A5A5A5"/>
      </a:accent3>
      <a:accent4>
        <a:srgbClr val="5B9BD5"/>
      </a:accent4>
      <a:accent5>
        <a:srgbClr val="4472C4"/>
      </a:accent5>
      <a:accent6>
        <a:srgbClr val="034A90"/>
      </a:accent6>
      <a:hlink>
        <a:srgbClr val="0563C1"/>
      </a:hlink>
      <a:folHlink>
        <a:srgbClr val="A33658"/>
      </a:folHlink>
    </a:clrScheme>
    <a:fontScheme name="SMM">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7_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28_Motyw pakietu Office">
  <a:themeElements>
    <a:clrScheme name="Niestandardowy 10">
      <a:dk1>
        <a:sysClr val="windowText" lastClr="000000"/>
      </a:dk1>
      <a:lt1>
        <a:sysClr val="window" lastClr="FFFFFF"/>
      </a:lt1>
      <a:dk2>
        <a:srgbClr val="44546A"/>
      </a:dk2>
      <a:lt2>
        <a:srgbClr val="E7E6E6"/>
      </a:lt2>
      <a:accent1>
        <a:srgbClr val="A43757"/>
      </a:accent1>
      <a:accent2>
        <a:srgbClr val="7F7F7F"/>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2_Motyw pakietu Office">
  <a:themeElements>
    <a:clrScheme name="Niestandardowy 10">
      <a:dk1>
        <a:sysClr val="windowText" lastClr="000000"/>
      </a:dk1>
      <a:lt1>
        <a:sysClr val="window" lastClr="FFFFFF"/>
      </a:lt1>
      <a:dk2>
        <a:srgbClr val="44546A"/>
      </a:dk2>
      <a:lt2>
        <a:srgbClr val="E7E6E6"/>
      </a:lt2>
      <a:accent1>
        <a:srgbClr val="A43757"/>
      </a:accent1>
      <a:accent2>
        <a:srgbClr val="7F7F7F"/>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xml><?xml version="1.0" encoding="utf-8"?>
<a:theme xmlns:a="http://schemas.openxmlformats.org/drawingml/2006/main" name="5_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8_Motyw pakietu Office">
  <a:themeElements>
    <a:clrScheme name="Niestandardowy 10">
      <a:dk1>
        <a:sysClr val="windowText" lastClr="000000"/>
      </a:dk1>
      <a:lt1>
        <a:sysClr val="window" lastClr="FFFFFF"/>
      </a:lt1>
      <a:dk2>
        <a:srgbClr val="44546A"/>
      </a:dk2>
      <a:lt2>
        <a:srgbClr val="E7E6E6"/>
      </a:lt2>
      <a:accent1>
        <a:srgbClr val="A43757"/>
      </a:accent1>
      <a:accent2>
        <a:srgbClr val="7F7F7F"/>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7_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8.xml><?xml version="1.0" encoding="utf-8"?>
<a:theme xmlns:a="http://schemas.openxmlformats.org/drawingml/2006/main" name="9_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9.xml><?xml version="1.0" encoding="utf-8"?>
<a:theme xmlns:a="http://schemas.openxmlformats.org/drawingml/2006/main" name="13_Motyw pakietu Office">
  <a:themeElements>
    <a:clrScheme name="Niestandardowy 4">
      <a:dk1>
        <a:srgbClr val="6D6E71"/>
      </a:dk1>
      <a:lt1>
        <a:sysClr val="window" lastClr="FFFFFF"/>
      </a:lt1>
      <a:dk2>
        <a:srgbClr val="A33658"/>
      </a:dk2>
      <a:lt2>
        <a:srgbClr val="FFFFFF"/>
      </a:lt2>
      <a:accent1>
        <a:srgbClr val="595959"/>
      </a:accent1>
      <a:accent2>
        <a:srgbClr val="6D6E71"/>
      </a:accent2>
      <a:accent3>
        <a:srgbClr val="A5A5A5"/>
      </a:accent3>
      <a:accent4>
        <a:srgbClr val="5B9BD5"/>
      </a:accent4>
      <a:accent5>
        <a:srgbClr val="4472C4"/>
      </a:accent5>
      <a:accent6>
        <a:srgbClr val="034A90"/>
      </a:accent6>
      <a:hlink>
        <a:srgbClr val="0563C1"/>
      </a:hlink>
      <a:folHlink>
        <a:srgbClr val="A33658"/>
      </a:folHlink>
    </a:clrScheme>
    <a:fontScheme name="SMM">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Motyw pakietu Office">
  <a:themeElements>
    <a:clrScheme name="Niestandardowy 10">
      <a:dk1>
        <a:sysClr val="windowText" lastClr="000000"/>
      </a:dk1>
      <a:lt1>
        <a:sysClr val="window" lastClr="FFFFFF"/>
      </a:lt1>
      <a:dk2>
        <a:srgbClr val="44546A"/>
      </a:dk2>
      <a:lt2>
        <a:srgbClr val="E7E6E6"/>
      </a:lt2>
      <a:accent1>
        <a:srgbClr val="A43757"/>
      </a:accent1>
      <a:accent2>
        <a:srgbClr val="7F7F7F"/>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Motyw pakietu Office">
  <a:themeElements>
    <a:clrScheme name="Niestandardowy 4">
      <a:dk1>
        <a:srgbClr val="6D6E71"/>
      </a:dk1>
      <a:lt1>
        <a:sysClr val="window" lastClr="FFFFFF"/>
      </a:lt1>
      <a:dk2>
        <a:srgbClr val="A33658"/>
      </a:dk2>
      <a:lt2>
        <a:srgbClr val="FFFFFF"/>
      </a:lt2>
      <a:accent1>
        <a:srgbClr val="595959"/>
      </a:accent1>
      <a:accent2>
        <a:srgbClr val="6D6E71"/>
      </a:accent2>
      <a:accent3>
        <a:srgbClr val="A5A5A5"/>
      </a:accent3>
      <a:accent4>
        <a:srgbClr val="5B9BD5"/>
      </a:accent4>
      <a:accent5>
        <a:srgbClr val="4472C4"/>
      </a:accent5>
      <a:accent6>
        <a:srgbClr val="034A90"/>
      </a:accent6>
      <a:hlink>
        <a:srgbClr val="0563C1"/>
      </a:hlink>
      <a:folHlink>
        <a:srgbClr val="A33658"/>
      </a:folHlink>
    </a:clrScheme>
    <a:fontScheme name="SMM">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Motyw pakietu Office">
  <a:themeElements>
    <a:clrScheme name="Niestandardowy 10">
      <a:dk1>
        <a:sysClr val="windowText" lastClr="000000"/>
      </a:dk1>
      <a:lt1>
        <a:sysClr val="window" lastClr="FFFFFF"/>
      </a:lt1>
      <a:dk2>
        <a:srgbClr val="44546A"/>
      </a:dk2>
      <a:lt2>
        <a:srgbClr val="E7E6E6"/>
      </a:lt2>
      <a:accent1>
        <a:srgbClr val="A43757"/>
      </a:accent1>
      <a:accent2>
        <a:srgbClr val="7F7F7F"/>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1_Motyw pakietu Office">
  <a:themeElements>
    <a:clrScheme name="Niestandardowy 4">
      <a:dk1>
        <a:srgbClr val="6D6E71"/>
      </a:dk1>
      <a:lt1>
        <a:sysClr val="window" lastClr="FFFFFF"/>
      </a:lt1>
      <a:dk2>
        <a:srgbClr val="A33658"/>
      </a:dk2>
      <a:lt2>
        <a:srgbClr val="FFFFFF"/>
      </a:lt2>
      <a:accent1>
        <a:srgbClr val="595959"/>
      </a:accent1>
      <a:accent2>
        <a:srgbClr val="6D6E71"/>
      </a:accent2>
      <a:accent3>
        <a:srgbClr val="A5A5A5"/>
      </a:accent3>
      <a:accent4>
        <a:srgbClr val="5B9BD5"/>
      </a:accent4>
      <a:accent5>
        <a:srgbClr val="4472C4"/>
      </a:accent5>
      <a:accent6>
        <a:srgbClr val="034A90"/>
      </a:accent6>
      <a:hlink>
        <a:srgbClr val="0563C1"/>
      </a:hlink>
      <a:folHlink>
        <a:srgbClr val="A33658"/>
      </a:folHlink>
    </a:clrScheme>
    <a:fontScheme name="SMM">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22_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23_Motyw pakietu Office">
  <a:themeElements>
    <a:clrScheme name="Niestandardowy 10">
      <a:dk1>
        <a:sysClr val="windowText" lastClr="000000"/>
      </a:dk1>
      <a:lt1>
        <a:sysClr val="window" lastClr="FFFFFF"/>
      </a:lt1>
      <a:dk2>
        <a:srgbClr val="44546A"/>
      </a:dk2>
      <a:lt2>
        <a:srgbClr val="E7E6E6"/>
      </a:lt2>
      <a:accent1>
        <a:srgbClr val="A43757"/>
      </a:accent1>
      <a:accent2>
        <a:srgbClr val="7F7F7F"/>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24_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15063</TotalTime>
  <Words>20567</Words>
  <Application>Microsoft Office PowerPoint</Application>
  <PresentationFormat>Niestandardowy</PresentationFormat>
  <Paragraphs>1862</Paragraphs>
  <Slides>310</Slides>
  <Notes>125</Notes>
  <HiddenSlides>0</HiddenSlides>
  <MMClips>0</MMClips>
  <ScaleCrop>false</ScaleCrop>
  <HeadingPairs>
    <vt:vector size="4" baseType="variant">
      <vt:variant>
        <vt:lpstr>Motyw</vt:lpstr>
      </vt:variant>
      <vt:variant>
        <vt:i4>19</vt:i4>
      </vt:variant>
      <vt:variant>
        <vt:lpstr>Tytuły slajdów</vt:lpstr>
      </vt:variant>
      <vt:variant>
        <vt:i4>310</vt:i4>
      </vt:variant>
    </vt:vector>
  </HeadingPairs>
  <TitlesOfParts>
    <vt:vector size="329" baseType="lpstr">
      <vt:lpstr>Motyw pakietu Office</vt:lpstr>
      <vt:lpstr>3_Motyw pakietu Office</vt:lpstr>
      <vt:lpstr>4_Motyw pakietu Office</vt:lpstr>
      <vt:lpstr>1_Motyw pakietu Office</vt:lpstr>
      <vt:lpstr>6_Motyw pakietu Office</vt:lpstr>
      <vt:lpstr>21_Motyw pakietu Office</vt:lpstr>
      <vt:lpstr>22_Motyw pakietu Office</vt:lpstr>
      <vt:lpstr>23_Motyw pakietu Office</vt:lpstr>
      <vt:lpstr>24_Motyw pakietu Office</vt:lpstr>
      <vt:lpstr>25_Motyw pakietu Office</vt:lpstr>
      <vt:lpstr>26_Motyw pakietu Office</vt:lpstr>
      <vt:lpstr>27_Motyw pakietu Office</vt:lpstr>
      <vt:lpstr>28_Motyw pakietu Office</vt:lpstr>
      <vt:lpstr>2_Motyw pakietu Office</vt:lpstr>
      <vt:lpstr>5_Motyw pakietu Office</vt:lpstr>
      <vt:lpstr>8_Motyw pakietu Office</vt:lpstr>
      <vt:lpstr>7_Motyw pakietu Office</vt:lpstr>
      <vt:lpstr>9_Motyw pakietu Office</vt:lpstr>
      <vt:lpstr>13_Motyw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Magister inżynier ochrony środowiska.   Dotąd pracował w administracji samorządowej  w Urzędzie Marszałkowskim Województwa Mazowieckiego, gdzie zajmował się ochroną środowiska oraz gospodarką ściekową.  Przez ponad 10 lat w Ministerstwie Transportu  i Ministerstwie Gospodarki Morskiej i Żeglugi Śródlądowej zajmował się żeglugą śródlądową oraz śródlądowymi drogami wodnymi na stanowisku dyrektora i zastępcy dyrektora departamentu.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Art. 57 § 7 KPA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Art. 57 § 7 KPA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Art. 57 § 7 KPA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Art. 57 § 7 KPA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Art. 57 § 7 KPA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Art. 57 § 7 KPA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LEGALIZACJA URZĄDZEŃ WODNYCH</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Art. 57 § 7 KPA</vt:lpstr>
      <vt:lpstr>W odniesieniu do poruszonego problemu ustalania wysokości opłaty stałej w przypadku określenia  w pozwoleniu wodnoprawnym lub pozwoleniu zintegrowanym wielkości poboru wód powierzchniowych lub podziemnym w wariancie maksymalnym godzinowym, średnim dobowym  i maksymalnym rocznym uprzejmie informuję,  że opłata stała odnosi się do maksymalnej wielkości poboru jaka może być pobrana z zasobów wodnych.</vt:lpstr>
      <vt:lpstr>W tej sytuacji do obliczania opłaty stałej należy przyjąć wartość wyższą, obliczoną z maksymalnej ilości wód, jaka może być w ciągu godziny lub roku. W zdecydowanej większości przypadków będzie  to wartość obliczona z maksymalnej ilości wód wyrażonej w m3, jaka może być pobrana w ciągu godziny. </vt:lpstr>
      <vt:lpstr>Art. 57 § 7 KPA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Art. 57 § 7 KPA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Art. 57 § 7 KPA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W 4 z 12 przedsiębiorstw wodociągowych  oraz w 5 z 9 gmin, eksploatujących ujęcia wód przeznaczonych do spożycia przez ludzi,  tj. w 42,9% kontrolowanych jednostek,  stwierdzono przypadki nieuzasadnionego odstąpienia od ustanowienia strefy ochronnej  z terenem ochrony pośredniej, pomimo istnienia przesłanek do ustanowienia takiego terenu.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freshuser</dc:creator>
  <cp:lastModifiedBy>SMM Legal - M. Maśliński </cp:lastModifiedBy>
  <cp:revision>921</cp:revision>
  <cp:lastPrinted>2018-03-29T12:51:56Z</cp:lastPrinted>
  <dcterms:created xsi:type="dcterms:W3CDTF">2016-05-13T12:49:15Z</dcterms:created>
  <dcterms:modified xsi:type="dcterms:W3CDTF">2018-11-24T12:45:16Z</dcterms:modified>
</cp:coreProperties>
</file>